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9" r:id="rId13"/>
    <p:sldId id="265" r:id="rId14"/>
    <p:sldId id="266" r:id="rId15"/>
    <p:sldId id="267" r:id="rId16"/>
    <p:sldId id="271" r:id="rId17"/>
    <p:sldId id="268" r:id="rId18"/>
    <p:sldId id="300" r:id="rId19"/>
    <p:sldId id="270" r:id="rId20"/>
    <p:sldId id="272" r:id="rId21"/>
    <p:sldId id="273" r:id="rId22"/>
    <p:sldId id="274" r:id="rId23"/>
    <p:sldId id="275" r:id="rId24"/>
    <p:sldId id="276" r:id="rId25"/>
    <p:sldId id="277" r:id="rId26"/>
    <p:sldId id="278" r:id="rId27"/>
    <p:sldId id="279" r:id="rId28"/>
    <p:sldId id="284" r:id="rId29"/>
    <p:sldId id="280" r:id="rId30"/>
    <p:sldId id="281" r:id="rId31"/>
    <p:sldId id="282" r:id="rId32"/>
    <p:sldId id="283" r:id="rId33"/>
    <p:sldId id="285" r:id="rId34"/>
    <p:sldId id="286" r:id="rId35"/>
    <p:sldId id="287" r:id="rId36"/>
    <p:sldId id="291" r:id="rId37"/>
    <p:sldId id="288" r:id="rId38"/>
    <p:sldId id="289" r:id="rId39"/>
    <p:sldId id="290" r:id="rId40"/>
    <p:sldId id="292" r:id="rId41"/>
    <p:sldId id="293" r:id="rId42"/>
    <p:sldId id="294" r:id="rId43"/>
    <p:sldId id="295"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tags" Target="tags/tag228.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CBBD54-194D-4B9A-86B9-52800276E14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CBBD54-194D-4B9A-86B9-52800276E1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CBBD54-194D-4B9A-86B9-52800276E14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CBBD54-194D-4B9A-86B9-52800276E14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CBBD54-194D-4B9A-86B9-52800276E1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CBBD54-194D-4B9A-86B9-52800276E1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D8B2E6-F2D6-4617-8D5B-51AE35E8ABC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CBBD54-194D-4B9A-86B9-52800276E1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1192553"/>
            <a:ext cx="12192000" cy="4472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3"/>
            </p:custDataLst>
          </p:nvPr>
        </p:nvSpPr>
        <p:spPr>
          <a:xfrm>
            <a:off x="1524000" y="2280737"/>
            <a:ext cx="9144000" cy="1089529"/>
          </a:xfrm>
        </p:spPr>
        <p:txBody>
          <a:bodyPr anchor="b">
            <a:normAutofit/>
          </a:bodyPr>
          <a:lstStyle>
            <a:lvl1pPr algn="ctr">
              <a:defRPr sz="5400" b="1">
                <a:solidFill>
                  <a:schemeClr val="bg1"/>
                </a:solidFill>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4"/>
            </p:custDataLst>
          </p:nvPr>
        </p:nvSpPr>
        <p:spPr>
          <a:xfrm>
            <a:off x="1524000" y="3494999"/>
            <a:ext cx="9144000" cy="535531"/>
          </a:xfrm>
        </p:spPr>
        <p:txBody>
          <a:bodyPr>
            <a:normAutofit/>
          </a:bodyPr>
          <a:lstStyle>
            <a:lvl1pPr marL="0" indent="0" algn="ctr">
              <a:buNone/>
              <a:defRPr sz="2400">
                <a:solidFill>
                  <a:schemeClr val="bg1"/>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5"/>
            </p:custDataLst>
          </p:nvPr>
        </p:nvSpPr>
        <p:spPr/>
        <p:txBody>
          <a:bodyPr/>
          <a:lstStyle/>
          <a:p>
            <a:fld id="{BEC32D2F-D2D5-435B-B506-DC8A1E1C9F7C}"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53DB2885-C3C5-4E36-B182-BB238B94989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BEC32D2F-D2D5-435B-B506-DC8A1E1C9F7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3DB2885-C3C5-4E36-B182-BB238B94989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custDataLst>
              <p:tags r:id="rId2"/>
            </p:custDataLst>
          </p:nvPr>
        </p:nvSpPr>
        <p:spPr>
          <a:xfrm>
            <a:off x="0" y="1192553"/>
            <a:ext cx="12192000" cy="4472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4826000" y="3558004"/>
            <a:ext cx="6521450" cy="6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 1"/>
          <p:cNvSpPr>
            <a:spLocks noGrp="1"/>
          </p:cNvSpPr>
          <p:nvPr>
            <p:ph type="title" hasCustomPrompt="1"/>
            <p:custDataLst>
              <p:tags r:id="rId4"/>
            </p:custDataLst>
          </p:nvPr>
        </p:nvSpPr>
        <p:spPr>
          <a:xfrm>
            <a:off x="4724400" y="2413490"/>
            <a:ext cx="6521450" cy="1091710"/>
          </a:xfrm>
        </p:spPr>
        <p:txBody>
          <a:bodyPr anchor="b">
            <a:normAutofit/>
          </a:bodyPr>
          <a:lstStyle>
            <a:lvl1pPr>
              <a:defRPr sz="5400" b="1">
                <a:solidFill>
                  <a:schemeClr val="bg1"/>
                </a:solidFill>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723547" y="3674141"/>
            <a:ext cx="6528653" cy="537712"/>
          </a:xfrm>
        </p:spPr>
        <p:txBody>
          <a:bodyPr>
            <a:normAutofit/>
          </a:bodyPr>
          <a:lstStyle>
            <a:lvl1pPr marL="0" indent="0">
              <a:buNone/>
              <a:defRPr sz="2400">
                <a:solidFill>
                  <a:schemeClr val="bg1"/>
                </a:solidFill>
                <a:effectLst>
                  <a:outerShdw blurRad="38100" dist="38100" dir="2700000" algn="tl">
                    <a:srgbClr val="000000">
                      <a:alpha val="43137"/>
                    </a:srgbClr>
                  </a:outerShdw>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BEC32D2F-D2D5-435B-B506-DC8A1E1C9F7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53DB2885-C3C5-4E36-B182-BB238B949897}"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286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891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891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BEC32D2F-D2D5-435B-B506-DC8A1E1C9F7C}"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3DB2885-C3C5-4E36-B182-BB238B94989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327023"/>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8200" y="1719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8200" y="25431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0612" y="1719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0612" y="25431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BEC32D2F-D2D5-435B-B506-DC8A1E1C9F7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53DB2885-C3C5-4E36-B182-BB238B94989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BEC32D2F-D2D5-435B-B506-DC8A1E1C9F7C}" type="datetimeFigureOut">
              <a:rPr lang="zh-CN" altLang="en-US" smtClean="0"/>
            </a:fld>
            <a:endParaRPr lang="zh-CN" altLang="en-US" dirty="0"/>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53DB2885-C3C5-4E36-B182-BB238B94989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BEC32D2F-D2D5-435B-B506-DC8A1E1C9F7C}"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53DB2885-C3C5-4E36-B182-BB238B94989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187" y="7747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3400" y="774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187" y="2374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352314" y="523081"/>
            <a:ext cx="100148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199" y="523081"/>
            <a:ext cx="9427029"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BEC32D2F-D2D5-435B-B506-DC8A1E1C9F7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3DB2885-C3C5-4E36-B182-BB238B94989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6" name="矩形 5"/>
          <p:cNvSpPr/>
          <p:nvPr>
            <p:custDataLst>
              <p:tags r:id="rId2"/>
            </p:custDataLst>
          </p:nvPr>
        </p:nvSpPr>
        <p:spPr>
          <a:xfrm>
            <a:off x="0" y="1192553"/>
            <a:ext cx="12192000" cy="4472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838200" y="2174969"/>
            <a:ext cx="10515600" cy="1202510"/>
          </a:xfrm>
        </p:spPr>
        <p:txBody>
          <a:bodyPr anchor="b" anchorCtr="0">
            <a:normAutofit/>
          </a:bodyPr>
          <a:lstStyle>
            <a:lvl1pPr algn="ctr">
              <a:defRPr sz="6000" b="1">
                <a:solidFill>
                  <a:schemeClr val="bg1"/>
                </a:solidFill>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BEC32D2F-D2D5-435B-B506-DC8A1E1C9F7C}"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53DB2885-C3C5-4E36-B182-BB238B949897}" type="slidenum">
              <a:rPr lang="zh-CN" altLang="en-US" smtClean="0"/>
            </a:fld>
            <a:endParaRPr lang="zh-CN" altLang="en-US"/>
          </a:p>
        </p:txBody>
      </p:sp>
      <p:sp>
        <p:nvSpPr>
          <p:cNvPr id="8" name="内容占位符 7"/>
          <p:cNvSpPr>
            <a:spLocks noGrp="1"/>
          </p:cNvSpPr>
          <p:nvPr>
            <p:ph sz="quarter" idx="13"/>
            <p:custDataLst>
              <p:tags r:id="rId7"/>
            </p:custDataLst>
          </p:nvPr>
        </p:nvSpPr>
        <p:spPr>
          <a:xfrm>
            <a:off x="838200" y="3487016"/>
            <a:ext cx="10515600" cy="546100"/>
          </a:xfrm>
        </p:spPr>
        <p:txBody>
          <a:bodyPr/>
          <a:lstStyle>
            <a:lvl1pPr marL="0" indent="0" algn="ctr">
              <a:buNone/>
              <a:defRPr>
                <a:solidFill>
                  <a:schemeClr val="bg1"/>
                </a:solidFill>
                <a:effectLst>
                  <a:outerShdw blurRad="38100" dist="38100" dir="2700000" algn="tl">
                    <a:srgbClr val="000000">
                      <a:alpha val="43137"/>
                    </a:srgbClr>
                  </a:outerShdw>
                </a:effectLst>
              </a:defRPr>
            </a:lvl1pPr>
            <a:lvl2pPr marL="457200" indent="0">
              <a:buNone/>
              <a:defRPr/>
            </a:lvl2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3"/>
            </p:custDataLst>
          </p:nvPr>
        </p:nvSpPr>
        <p:spPr>
          <a:xfrm>
            <a:off x="0" y="533400"/>
            <a:ext cx="12192000" cy="58229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BEC32D2F-D2D5-435B-B506-DC8A1E1C9F7C}" type="datetimeFigureOut">
              <a:rPr lang="zh-CN" altLang="en-US" smtClean="0"/>
            </a:fld>
            <a:endParaRPr lang="zh-CN" altLang="en-US" dirty="0"/>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53DB2885-C3C5-4E36-B182-BB238B949897}" type="slidenum">
              <a:rPr lang="zh-CN" altLang="en-US" smtClean="0"/>
            </a:fld>
            <a:endParaRPr lang="zh-CN" altLang="en-US"/>
          </a:p>
        </p:txBody>
      </p:sp>
      <p:sp>
        <p:nvSpPr>
          <p:cNvPr id="8"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3.xml"/><Relationship Id="rId6" Type="http://schemas.openxmlformats.org/officeDocument/2006/relationships/tags" Target="../tags/tag12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21.xml"/><Relationship Id="rId1" Type="http://schemas.openxmlformats.org/officeDocument/2006/relationships/tags" Target="../tags/tag12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125.xml"/><Relationship Id="rId3" Type="http://schemas.openxmlformats.org/officeDocument/2006/relationships/image" Target="../media/image6.png"/><Relationship Id="rId2" Type="http://schemas.openxmlformats.org/officeDocument/2006/relationships/tags" Target="../tags/tag124.xml"/><Relationship Id="rId1" Type="http://schemas.openxmlformats.org/officeDocument/2006/relationships/tags" Target="../tags/tag12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128.xml"/><Relationship Id="rId3" Type="http://schemas.openxmlformats.org/officeDocument/2006/relationships/image" Target="../media/image7.png"/><Relationship Id="rId2" Type="http://schemas.openxmlformats.org/officeDocument/2006/relationships/tags" Target="../tags/tag127.xml"/><Relationship Id="rId1" Type="http://schemas.openxmlformats.org/officeDocument/2006/relationships/tags" Target="../tags/tag126.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tags" Target="../tags/tag130.xml"/><Relationship Id="rId2" Type="http://schemas.openxmlformats.org/officeDocument/2006/relationships/image" Target="../media/image8.png"/><Relationship Id="rId1" Type="http://schemas.openxmlformats.org/officeDocument/2006/relationships/tags" Target="../tags/tag129.xml"/></Relationships>
</file>

<file path=ppt/slides/_rels/slide14.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7" Type="http://schemas.openxmlformats.org/officeDocument/2006/relationships/notesSlide" Target="../notesSlides/notesSlide14.xml"/><Relationship Id="rId16" Type="http://schemas.openxmlformats.org/officeDocument/2006/relationships/slideLayout" Target="../slideLayouts/slideLayout18.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6.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tags" Target="../tags/tag14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47.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3.xml"/><Relationship Id="rId4" Type="http://schemas.openxmlformats.org/officeDocument/2006/relationships/tags" Target="../tags/tag15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149.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3.xml"/><Relationship Id="rId5" Type="http://schemas.openxmlformats.org/officeDocument/2006/relationships/tags" Target="../tags/tag15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15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3.xml"/><Relationship Id="rId5" Type="http://schemas.openxmlformats.org/officeDocument/2006/relationships/tags" Target="../tags/tag155.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154.xml"/><Relationship Id="rId1" Type="http://schemas.openxmlformats.org/officeDocument/2006/relationships/tags" Target="../tags/tag15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8.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3.xml"/><Relationship Id="rId3" Type="http://schemas.openxmlformats.org/officeDocument/2006/relationships/tags" Target="../tags/tag157.xml"/><Relationship Id="rId2" Type="http://schemas.openxmlformats.org/officeDocument/2006/relationships/image" Target="../media/image18.png"/><Relationship Id="rId1" Type="http://schemas.openxmlformats.org/officeDocument/2006/relationships/tags" Target="../tags/tag15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tags" Target="../tags/tag159.xml"/><Relationship Id="rId2" Type="http://schemas.openxmlformats.org/officeDocument/2006/relationships/image" Target="../media/image19.png"/><Relationship Id="rId1" Type="http://schemas.openxmlformats.org/officeDocument/2006/relationships/tags" Target="../tags/tag158.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tags" Target="../tags/tag162.xml"/><Relationship Id="rId3" Type="http://schemas.openxmlformats.org/officeDocument/2006/relationships/image" Target="../media/image20.png"/><Relationship Id="rId2" Type="http://schemas.openxmlformats.org/officeDocument/2006/relationships/tags" Target="../tags/tag161.xml"/><Relationship Id="rId1" Type="http://schemas.openxmlformats.org/officeDocument/2006/relationships/tags" Target="../tags/tag160.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3.xml"/><Relationship Id="rId5" Type="http://schemas.openxmlformats.org/officeDocument/2006/relationships/tags" Target="../tags/tag165.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tags" Target="../tags/tag164.xml"/><Relationship Id="rId1" Type="http://schemas.openxmlformats.org/officeDocument/2006/relationships/tags" Target="../tags/tag16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xml"/><Relationship Id="rId3" Type="http://schemas.openxmlformats.org/officeDocument/2006/relationships/tags" Target="../tags/tag167.xml"/><Relationship Id="rId2" Type="http://schemas.openxmlformats.org/officeDocument/2006/relationships/image" Target="../media/image23.png"/><Relationship Id="rId1" Type="http://schemas.openxmlformats.org/officeDocument/2006/relationships/tags" Target="../tags/tag166.xml"/></Relationships>
</file>

<file path=ppt/slides/_rels/slide25.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7" Type="http://schemas.openxmlformats.org/officeDocument/2006/relationships/notesSlide" Target="../notesSlides/notesSlide24.xml"/><Relationship Id="rId16" Type="http://schemas.openxmlformats.org/officeDocument/2006/relationships/slideLayout" Target="../slideLayouts/slideLayout18.xml"/><Relationship Id="rId15" Type="http://schemas.openxmlformats.org/officeDocument/2006/relationships/tags" Target="../tags/tag18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68.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3.xml"/><Relationship Id="rId6" Type="http://schemas.openxmlformats.org/officeDocument/2006/relationships/tags" Target="../tags/tag185.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tags" Target="../tags/tag184.xml"/><Relationship Id="rId1" Type="http://schemas.openxmlformats.org/officeDocument/2006/relationships/tags" Target="../tags/tag183.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3.xml"/><Relationship Id="rId4" Type="http://schemas.openxmlformats.org/officeDocument/2006/relationships/tags" Target="../tags/tag188.xml"/><Relationship Id="rId3" Type="http://schemas.openxmlformats.org/officeDocument/2006/relationships/image" Target="../media/image27.png"/><Relationship Id="rId2" Type="http://schemas.openxmlformats.org/officeDocument/2006/relationships/tags" Target="../tags/tag187.xml"/><Relationship Id="rId1" Type="http://schemas.openxmlformats.org/officeDocument/2006/relationships/tags" Target="../tags/tag186.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13.xml"/><Relationship Id="rId6" Type="http://schemas.openxmlformats.org/officeDocument/2006/relationships/tags" Target="../tags/tag191.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tags" Target="../tags/tag190.xml"/><Relationship Id="rId1" Type="http://schemas.openxmlformats.org/officeDocument/2006/relationships/tags" Target="../tags/tag189.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3.xml"/><Relationship Id="rId5" Type="http://schemas.openxmlformats.org/officeDocument/2006/relationships/tags" Target="../tags/tag194.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tags" Target="../tags/tag193.xml"/><Relationship Id="rId1" Type="http://schemas.openxmlformats.org/officeDocument/2006/relationships/tags" Target="../tags/tag19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13.xml"/><Relationship Id="rId6" Type="http://schemas.openxmlformats.org/officeDocument/2006/relationships/tags" Target="../tags/tag197.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tags" Target="../tags/tag196.xml"/><Relationship Id="rId1" Type="http://schemas.openxmlformats.org/officeDocument/2006/relationships/tags" Target="../tags/tag195.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13.xml"/><Relationship Id="rId6" Type="http://schemas.openxmlformats.org/officeDocument/2006/relationships/tags" Target="../tags/tag200.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tags" Target="../tags/tag199.xml"/><Relationship Id="rId1" Type="http://schemas.openxmlformats.org/officeDocument/2006/relationships/tags" Target="../tags/tag198.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3.xml"/><Relationship Id="rId5" Type="http://schemas.openxmlformats.org/officeDocument/2006/relationships/tags" Target="../tags/tag203.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tags" Target="../tags/tag202.xml"/><Relationship Id="rId1" Type="http://schemas.openxmlformats.org/officeDocument/2006/relationships/tags" Target="../tags/tag20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3.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3.xml"/><Relationship Id="rId4" Type="http://schemas.openxmlformats.org/officeDocument/2006/relationships/tags" Target="../tags/tag209.xml"/><Relationship Id="rId3" Type="http://schemas.openxmlformats.org/officeDocument/2006/relationships/image" Target="../media/image41.png"/><Relationship Id="rId2" Type="http://schemas.openxmlformats.org/officeDocument/2006/relationships/tags" Target="../tags/tag208.xml"/><Relationship Id="rId1" Type="http://schemas.openxmlformats.org/officeDocument/2006/relationships/tags" Target="../tags/tag207.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3.xml"/><Relationship Id="rId5" Type="http://schemas.openxmlformats.org/officeDocument/2006/relationships/tags" Target="../tags/tag212.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tags" Target="../tags/tag211.xml"/><Relationship Id="rId1" Type="http://schemas.openxmlformats.org/officeDocument/2006/relationships/tags" Target="../tags/tag210.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13.xml"/><Relationship Id="rId6" Type="http://schemas.openxmlformats.org/officeDocument/2006/relationships/tags" Target="../tags/tag215.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tags" Target="../tags/tag214.xml"/><Relationship Id="rId1" Type="http://schemas.openxmlformats.org/officeDocument/2006/relationships/tags" Target="../tags/tag213.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13.xml"/><Relationship Id="rId5" Type="http://schemas.openxmlformats.org/officeDocument/2006/relationships/tags" Target="../tags/tag218.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tags" Target="../tags/tag217.xml"/><Relationship Id="rId1" Type="http://schemas.openxmlformats.org/officeDocument/2006/relationships/tags" Target="../tags/tag216.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13.xml"/><Relationship Id="rId5" Type="http://schemas.openxmlformats.org/officeDocument/2006/relationships/tags" Target="../tags/tag221.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tags" Target="../tags/tag220.xml"/><Relationship Id="rId1" Type="http://schemas.openxmlformats.org/officeDocument/2006/relationships/tags" Target="../tags/tag219.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13.xml"/><Relationship Id="rId5" Type="http://schemas.openxmlformats.org/officeDocument/2006/relationships/tags" Target="../tags/tag224.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tags" Target="../tags/tag223.xml"/><Relationship Id="rId1" Type="http://schemas.openxmlformats.org/officeDocument/2006/relationships/tags" Target="../tags/tag22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2.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87.xml"/><Relationship Id="rId2" Type="http://schemas.openxmlformats.org/officeDocument/2006/relationships/image" Target="../media/image2.png"/><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6" Type="http://schemas.openxmlformats.org/officeDocument/2006/relationships/notesSlide" Target="../notesSlides/notesSlide8.xml"/><Relationship Id="rId15" Type="http://schemas.openxmlformats.org/officeDocument/2006/relationships/slideLayout" Target="../slideLayouts/slideLayout18.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7" Type="http://schemas.openxmlformats.org/officeDocument/2006/relationships/notesSlide" Target="../notesSlides/notesSlide9.xml"/><Relationship Id="rId16" Type="http://schemas.openxmlformats.org/officeDocument/2006/relationships/slideLayout" Target="../slideLayouts/slideLayout18.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a:t>SVN</a:t>
            </a:r>
            <a:r>
              <a:rPr lang="zh-CN" altLang="en-US"/>
              <a:t>的介绍与操作</a:t>
            </a:r>
            <a:endParaRPr lang="zh-CN" altLang="en-US"/>
          </a:p>
        </p:txBody>
      </p:sp>
      <p:sp>
        <p:nvSpPr>
          <p:cNvPr id="3" name="副标题 2"/>
          <p:cNvSpPr>
            <a:spLocks noGrp="1"/>
          </p:cNvSpPr>
          <p:nvPr>
            <p:ph type="subTitle" idx="1"/>
            <p:custDataLst>
              <p:tags r:id="rId2"/>
            </p:custDataLst>
          </p:nvPr>
        </p:nvSpPr>
        <p:spPr>
          <a:xfrm>
            <a:off x="1524000" y="3977640"/>
            <a:ext cx="9144000" cy="1032510"/>
          </a:xfrm>
        </p:spPr>
        <p:txBody>
          <a:bodyPr>
            <a:normAutofit lnSpcReduction="10000"/>
          </a:bodyPr>
          <a:lstStyle/>
          <a:p>
            <a:r>
              <a:rPr lang="zh-CN" altLang="en-US"/>
              <a:t>制作人：杨吉端 </a:t>
            </a:r>
            <a:endParaRPr lang="zh-CN" altLang="en-US"/>
          </a:p>
          <a:p>
            <a:r>
              <a:rPr lang="zh-CN" altLang="en-US"/>
              <a:t>               黄登高 </a:t>
            </a:r>
            <a:endParaRPr lang="zh-CN" altLang="en-US"/>
          </a:p>
        </p:txBody>
      </p:sp>
      <p:sp>
        <p:nvSpPr>
          <p:cNvPr id="4" name="文本框 3"/>
          <p:cNvSpPr txBox="1"/>
          <p:nvPr/>
        </p:nvSpPr>
        <p:spPr>
          <a:xfrm>
            <a:off x="7615555" y="5716270"/>
            <a:ext cx="2660650" cy="368300"/>
          </a:xfrm>
          <a:prstGeom prst="rect">
            <a:avLst/>
          </a:prstGeom>
          <a:noFill/>
        </p:spPr>
        <p:txBody>
          <a:bodyPr wrap="square" rtlCol="0">
            <a:spAutoFit/>
          </a:bodyPr>
          <a:p>
            <a:r>
              <a:rPr lang="zh-CN" altLang="en-US">
                <a:solidFill>
                  <a:schemeClr val="bg1"/>
                </a:solidFill>
              </a:rPr>
              <a:t>主讲人：杨吉端</a:t>
            </a:r>
            <a:endParaRPr lang="zh-CN" altLang="en-US">
              <a:solidFill>
                <a:schemeClr val="bg1"/>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a:t>SVN</a:t>
            </a:r>
            <a:r>
              <a:rPr lang="zh-CN" altLang="en-US"/>
              <a:t>的下载</a:t>
            </a:r>
            <a:endParaRPr lang="zh-CN" altLang="en-US"/>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zh-CN" altLang="en-US" sz="2000" dirty="0"/>
              <a:t>。使用SVN，首先要安装TortoiseSVN。</a:t>
            </a:r>
            <a:endParaRPr lang="zh-CN" altLang="en-US" sz="2000" dirty="0"/>
          </a:p>
          <a:p>
            <a:pPr algn="just">
              <a:lnSpc>
                <a:spcPct val="120000"/>
              </a:lnSpc>
            </a:pPr>
            <a:r>
              <a:rPr lang="zh-CN" altLang="en-US" sz="2000" dirty="0">
                <a:sym typeface="+mn-ea"/>
              </a:rPr>
              <a:t>http://tortoisesvn.net/downloads.html</a:t>
            </a:r>
            <a:endParaRPr lang="zh-CN" altLang="en-US" sz="2000" dirty="0"/>
          </a:p>
          <a:p>
            <a:pPr algn="just">
              <a:lnSpc>
                <a:spcPct val="120000"/>
              </a:lnSpc>
            </a:pPr>
            <a:endParaRPr lang="zh-CN" altLang="en-US" sz="2000" dirty="0"/>
          </a:p>
          <a:p>
            <a:pPr algn="just">
              <a:lnSpc>
                <a:spcPct val="120000"/>
              </a:lnSpc>
            </a:pPr>
            <a:r>
              <a:rPr lang="zh-CN" altLang="en-US" sz="2000" dirty="0"/>
              <a:t>安装VIsualSVN。</a:t>
            </a:r>
            <a:endParaRPr lang="zh-CN" altLang="en-US" sz="2000" dirty="0"/>
          </a:p>
          <a:p>
            <a:pPr algn="just">
              <a:lnSpc>
                <a:spcPct val="120000"/>
              </a:lnSpc>
            </a:pPr>
            <a:r>
              <a:rPr lang="zh-CN" altLang="en-US" sz="2000" dirty="0"/>
              <a:t>http://www.visualsvn.com/server/download/</a:t>
            </a:r>
            <a:endParaRPr lang="zh-CN" altLang="en-US" sz="2000" dirty="0"/>
          </a:p>
          <a:p>
            <a:pPr algn="just">
              <a:lnSpc>
                <a:spcPct val="120000"/>
              </a:lnSpc>
            </a:pPr>
            <a:endParaRPr lang="zh-CN" altLang="en-US" sz="2000" dirty="0"/>
          </a:p>
          <a:p>
            <a:pPr algn="just">
              <a:lnSpc>
                <a:spcPct val="120000"/>
              </a:lnSpc>
            </a:pPr>
            <a:r>
              <a:rPr lang="zh-CN" altLang="en-US" sz="2000" dirty="0"/>
              <a:t>汉化版</a:t>
            </a:r>
            <a:endParaRPr lang="zh-CN" altLang="en-US" sz="2000" dirty="0"/>
          </a:p>
        </p:txBody>
      </p:sp>
      <p:pic>
        <p:nvPicPr>
          <p:cNvPr id="4" name="图片 3"/>
          <p:cNvPicPr>
            <a:picLocks noChangeAspect="1"/>
          </p:cNvPicPr>
          <p:nvPr/>
        </p:nvPicPr>
        <p:blipFill>
          <a:blip r:embed="rId3"/>
          <a:stretch>
            <a:fillRect/>
          </a:stretch>
        </p:blipFill>
        <p:spPr>
          <a:xfrm>
            <a:off x="6212205" y="1691005"/>
            <a:ext cx="4551045" cy="1514475"/>
          </a:xfrm>
          <a:prstGeom prst="rect">
            <a:avLst/>
          </a:prstGeom>
        </p:spPr>
      </p:pic>
      <p:pic>
        <p:nvPicPr>
          <p:cNvPr id="5" name="图片 4"/>
          <p:cNvPicPr>
            <a:picLocks noChangeAspect="1"/>
          </p:cNvPicPr>
          <p:nvPr/>
        </p:nvPicPr>
        <p:blipFill>
          <a:blip r:embed="rId4"/>
          <a:stretch>
            <a:fillRect/>
          </a:stretch>
        </p:blipFill>
        <p:spPr>
          <a:xfrm>
            <a:off x="6897370" y="3562985"/>
            <a:ext cx="2635885" cy="1394460"/>
          </a:xfrm>
          <a:prstGeom prst="rect">
            <a:avLst/>
          </a:prstGeom>
        </p:spPr>
      </p:pic>
      <p:pic>
        <p:nvPicPr>
          <p:cNvPr id="6" name="图片 5"/>
          <p:cNvPicPr>
            <a:picLocks noChangeAspect="1"/>
          </p:cNvPicPr>
          <p:nvPr/>
        </p:nvPicPr>
        <p:blipFill>
          <a:blip r:embed="rId5"/>
          <a:stretch>
            <a:fillRect/>
          </a:stretch>
        </p:blipFill>
        <p:spPr>
          <a:xfrm>
            <a:off x="2443480" y="5038090"/>
            <a:ext cx="5686425" cy="95250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a:t>SVN</a:t>
            </a:r>
            <a:r>
              <a:rPr lang="zh-CN" altLang="en-US"/>
              <a:t>的安装</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sym typeface="+mn-ea"/>
              </a:rPr>
              <a:t>安装TortoiseSVN</a:t>
            </a:r>
            <a:endParaRPr lang="zh-CN" altLang="en-US" sz="2000" dirty="0">
              <a:sym typeface="+mn-ea"/>
            </a:endParaRPr>
          </a:p>
          <a:p>
            <a:pPr algn="just">
              <a:lnSpc>
                <a:spcPct val="120000"/>
              </a:lnSpc>
            </a:pPr>
            <a:endParaRPr lang="en-US" altLang="zh-CN" sz="2000" dirty="0"/>
          </a:p>
          <a:p>
            <a:pPr algn="just">
              <a:lnSpc>
                <a:spcPct val="120000"/>
              </a:lnSpc>
            </a:pPr>
            <a:r>
              <a:rPr lang="zh-CN" altLang="en-US" sz="2000" dirty="0"/>
              <a:t>其中的红色标记改成与其他</a:t>
            </a:r>
            <a:endParaRPr lang="zh-CN" altLang="en-US" sz="2000" dirty="0"/>
          </a:p>
          <a:p>
            <a:pPr marL="0" indent="0" algn="just">
              <a:lnSpc>
                <a:spcPct val="120000"/>
              </a:lnSpc>
              <a:buNone/>
            </a:pPr>
            <a:r>
              <a:rPr lang="zh-CN" altLang="en-US" sz="2000" dirty="0"/>
              <a:t>的标记一样的</a:t>
            </a:r>
            <a:endParaRPr lang="zh-CN" altLang="en-US" sz="2000" dirty="0"/>
          </a:p>
        </p:txBody>
      </p:sp>
      <p:pic>
        <p:nvPicPr>
          <p:cNvPr id="4" name="图片 3"/>
          <p:cNvPicPr>
            <a:picLocks noChangeAspect="1"/>
          </p:cNvPicPr>
          <p:nvPr/>
        </p:nvPicPr>
        <p:blipFill>
          <a:blip r:embed="rId3"/>
          <a:stretch>
            <a:fillRect/>
          </a:stretch>
        </p:blipFill>
        <p:spPr>
          <a:xfrm>
            <a:off x="5646420" y="1920240"/>
            <a:ext cx="4375785" cy="333629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a:t>SVN</a:t>
            </a:r>
            <a:r>
              <a:rPr lang="zh-CN" altLang="en-US"/>
              <a:t>的安装</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sym typeface="+mn-ea"/>
              </a:rPr>
              <a:t>安装</a:t>
            </a:r>
            <a:r>
              <a:rPr lang="en-US" altLang="zh-CN" sz="2000" dirty="0"/>
              <a:t>VisualSVN Server</a:t>
            </a:r>
            <a:endParaRPr lang="en-US" altLang="zh-CN" sz="2000" dirty="0"/>
          </a:p>
          <a:p>
            <a:pPr algn="just">
              <a:lnSpc>
                <a:spcPct val="120000"/>
              </a:lnSpc>
            </a:pPr>
            <a:endParaRPr lang="zh-CN" altLang="en-US" sz="2000" dirty="0"/>
          </a:p>
          <a:p>
            <a:pPr algn="just">
              <a:lnSpc>
                <a:spcPct val="120000"/>
              </a:lnSpc>
            </a:pPr>
            <a:r>
              <a:rPr lang="zh-CN" altLang="en-US" sz="2000" dirty="0"/>
              <a:t>偏向于使用HTTPS的8443端口，</a:t>
            </a:r>
            <a:endParaRPr lang="zh-CN" altLang="en-US" sz="2000" dirty="0"/>
          </a:p>
          <a:p>
            <a:pPr marL="0" indent="0" algn="just">
              <a:lnSpc>
                <a:spcPct val="120000"/>
              </a:lnSpc>
              <a:buNone/>
            </a:pPr>
            <a:r>
              <a:rPr lang="zh-CN" altLang="en-US" sz="2000" dirty="0"/>
              <a:t>HTTPS安全性比较高</a:t>
            </a:r>
            <a:endParaRPr lang="zh-CN" altLang="en-US" sz="2000" dirty="0"/>
          </a:p>
          <a:p>
            <a:pPr marL="0" indent="0" algn="just">
              <a:lnSpc>
                <a:spcPct val="120000"/>
              </a:lnSpc>
              <a:buNone/>
            </a:pPr>
            <a:endParaRPr lang="zh-CN" altLang="en-US" sz="2000" dirty="0"/>
          </a:p>
          <a:p>
            <a:pPr marL="0" indent="0" algn="just">
              <a:lnSpc>
                <a:spcPct val="120000"/>
              </a:lnSpc>
              <a:buNone/>
            </a:pPr>
            <a:r>
              <a:rPr lang="zh-CN" altLang="en-US" sz="2000" dirty="0"/>
              <a:t>其余的基本都是ｎｅｘｔ</a:t>
            </a:r>
            <a:endParaRPr lang="zh-CN" altLang="en-US" sz="2000" dirty="0"/>
          </a:p>
        </p:txBody>
      </p:sp>
      <p:pic>
        <p:nvPicPr>
          <p:cNvPr id="4" name="图片 3"/>
          <p:cNvPicPr>
            <a:picLocks noChangeAspect="1"/>
          </p:cNvPicPr>
          <p:nvPr/>
        </p:nvPicPr>
        <p:blipFill>
          <a:blip r:embed="rId3"/>
          <a:stretch>
            <a:fillRect/>
          </a:stretch>
        </p:blipFill>
        <p:spPr>
          <a:xfrm>
            <a:off x="5129530" y="1179195"/>
            <a:ext cx="5421630" cy="430847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安装完毕</a:t>
            </a:r>
            <a:endParaRPr lang="zh-CN" altLang="en-US"/>
          </a:p>
        </p:txBody>
      </p:sp>
      <p:pic>
        <p:nvPicPr>
          <p:cNvPr id="4" name="内容占位符 3"/>
          <p:cNvPicPr>
            <a:picLocks noChangeAspect="1"/>
          </p:cNvPicPr>
          <p:nvPr>
            <p:ph idx="1"/>
          </p:nvPr>
        </p:nvPicPr>
        <p:blipFill>
          <a:blip r:embed="rId2"/>
          <a:stretch>
            <a:fillRect/>
          </a:stretch>
        </p:blipFill>
        <p:spPr>
          <a:xfrm>
            <a:off x="6253480" y="1130935"/>
            <a:ext cx="2493010" cy="4351655"/>
          </a:xfrm>
          <a:prstGeom prst="rect">
            <a:avLst/>
          </a:prstGeom>
        </p:spPr>
      </p:pic>
      <p:sp>
        <p:nvSpPr>
          <p:cNvPr id="5" name="文本框 4"/>
          <p:cNvSpPr txBox="1"/>
          <p:nvPr/>
        </p:nvSpPr>
        <p:spPr>
          <a:xfrm>
            <a:off x="1419860" y="2272665"/>
            <a:ext cx="1873250" cy="645160"/>
          </a:xfrm>
          <a:prstGeom prst="rect">
            <a:avLst/>
          </a:prstGeom>
          <a:noFill/>
        </p:spPr>
        <p:txBody>
          <a:bodyPr wrap="square" rtlCol="0">
            <a:spAutoFit/>
          </a:bodyPr>
          <a:p>
            <a:r>
              <a:rPr lang="zh-CN" altLang="en-US"/>
              <a:t>如图</a:t>
            </a:r>
            <a:endParaRPr lang="zh-CN" altLang="en-US"/>
          </a:p>
          <a:p>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561"/>
          <p:cNvCxnSpPr/>
          <p:nvPr>
            <p:custDataLst>
              <p:tags r:id="rId1"/>
            </p:custDataLst>
          </p:nvPr>
        </p:nvCxnSpPr>
        <p:spPr>
          <a:xfrm>
            <a:off x="5699647" y="1081746"/>
            <a:ext cx="0" cy="4136137"/>
          </a:xfrm>
          <a:prstGeom prst="line">
            <a:avLst/>
          </a:prstGeom>
          <a:ln>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 name="组合 4"/>
          <p:cNvGrpSpPr/>
          <p:nvPr>
            <p:custDataLst>
              <p:tags r:id="rId2"/>
            </p:custDataLst>
          </p:nvPr>
        </p:nvGrpSpPr>
        <p:grpSpPr>
          <a:xfrm>
            <a:off x="6317008" y="916004"/>
            <a:ext cx="4681749" cy="4771437"/>
            <a:chOff x="6297799" y="1246510"/>
            <a:chExt cx="4681749" cy="4771437"/>
          </a:xfrm>
        </p:grpSpPr>
        <p:grpSp>
          <p:nvGrpSpPr>
            <p:cNvPr id="4" name="Group 20"/>
            <p:cNvGrpSpPr/>
            <p:nvPr>
              <p:custDataLst>
                <p:tags r:id="rId3"/>
              </p:custDataLst>
            </p:nvPr>
          </p:nvGrpSpPr>
          <p:grpSpPr>
            <a:xfrm flipH="1">
              <a:off x="6297799" y="3491110"/>
              <a:ext cx="1295922" cy="2526837"/>
              <a:chOff x="6598421" y="4121221"/>
              <a:chExt cx="1474828" cy="2876809"/>
            </a:xfrm>
            <a:solidFill>
              <a:srgbClr val="4B5773"/>
            </a:solidFill>
          </p:grpSpPr>
          <p:sp>
            <p:nvSpPr>
              <p:cNvPr id="2" name="Freeform 254"/>
              <p:cNvSpPr/>
              <p:nvPr>
                <p:custDataLst>
                  <p:tags r:id="rId4"/>
                </p:custDataLst>
              </p:nvPr>
            </p:nvSpPr>
            <p:spPr bwMode="auto">
              <a:xfrm flipH="1">
                <a:off x="7112037" y="4121221"/>
                <a:ext cx="735013" cy="352425"/>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chemeClr val="accent2"/>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sp>
            <p:nvSpPr>
              <p:cNvPr id="6" name="Freeform 255"/>
              <p:cNvSpPr/>
              <p:nvPr>
                <p:custDataLst>
                  <p:tags r:id="rId5"/>
                </p:custDataLst>
              </p:nvPr>
            </p:nvSpPr>
            <p:spPr bwMode="auto">
              <a:xfrm flipH="1">
                <a:off x="6598421" y="4170929"/>
                <a:ext cx="1474828" cy="2827101"/>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accent1"/>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sp>
            <p:nvSpPr>
              <p:cNvPr id="7" name="Freeform 256"/>
              <p:cNvSpPr/>
              <p:nvPr>
                <p:custDataLst>
                  <p:tags r:id="rId6"/>
                </p:custDataLst>
              </p:nvPr>
            </p:nvSpPr>
            <p:spPr bwMode="auto">
              <a:xfrm flipH="1">
                <a:off x="7195557" y="4513916"/>
                <a:ext cx="604838" cy="327025"/>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accent1"/>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grpSp>
        <p:grpSp>
          <p:nvGrpSpPr>
            <p:cNvPr id="12" name="组合 11"/>
            <p:cNvGrpSpPr/>
            <p:nvPr>
              <p:custDataLst>
                <p:tags r:id="rId7"/>
              </p:custDataLst>
            </p:nvPr>
          </p:nvGrpSpPr>
          <p:grpSpPr>
            <a:xfrm>
              <a:off x="6607531" y="1246510"/>
              <a:ext cx="2014518" cy="2012493"/>
              <a:chOff x="5305424" y="2638424"/>
              <a:chExt cx="1579563" cy="1577975"/>
            </a:xfrm>
            <a:solidFill>
              <a:srgbClr val="4D7BA3">
                <a:alpha val="60000"/>
              </a:srgbClr>
            </a:solidFill>
          </p:grpSpPr>
          <p:sp>
            <p:nvSpPr>
              <p:cNvPr id="13" name="Freeform 6"/>
              <p:cNvSpPr>
                <a:spLocks noEditPoints="1"/>
              </p:cNvSpPr>
              <p:nvPr>
                <p:custDataLst>
                  <p:tags r:id="rId8"/>
                </p:custDataLst>
              </p:nvPr>
            </p:nvSpPr>
            <p:spPr bwMode="auto">
              <a:xfrm>
                <a:off x="5305424"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sp>
            <p:nvSpPr>
              <p:cNvPr id="14" name="Freeform 7"/>
              <p:cNvSpPr>
                <a:spLocks noEditPoints="1"/>
              </p:cNvSpPr>
              <p:nvPr>
                <p:custDataLst>
                  <p:tags r:id="rId9"/>
                </p:custDataLst>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grpSp>
        <p:grpSp>
          <p:nvGrpSpPr>
            <p:cNvPr id="15" name="组合 14"/>
            <p:cNvGrpSpPr/>
            <p:nvPr>
              <p:custDataLst>
                <p:tags r:id="rId10"/>
              </p:custDataLst>
            </p:nvPr>
          </p:nvGrpSpPr>
          <p:grpSpPr>
            <a:xfrm>
              <a:off x="7906281" y="2375641"/>
              <a:ext cx="3073267" cy="3068345"/>
              <a:chOff x="5102225" y="2441575"/>
              <a:chExt cx="1982788" cy="1979613"/>
            </a:xfrm>
            <a:solidFill>
              <a:srgbClr val="000000">
                <a:alpha val="60000"/>
              </a:srgbClr>
            </a:solidFill>
            <a:effectLst/>
          </p:grpSpPr>
          <p:sp>
            <p:nvSpPr>
              <p:cNvPr id="16" name="Freeform 12"/>
              <p:cNvSpPr>
                <a:spLocks noEditPoints="1"/>
              </p:cNvSpPr>
              <p:nvPr>
                <p:custDataLst>
                  <p:tags r:id="rId11"/>
                </p:custDataLst>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sp>
            <p:nvSpPr>
              <p:cNvPr id="17" name="Freeform 13"/>
              <p:cNvSpPr>
                <a:spLocks noEditPoints="1"/>
              </p:cNvSpPr>
              <p:nvPr>
                <p:custDataLst>
                  <p:tags r:id="rId12"/>
                </p:custDataLst>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grpSp>
      </p:grpSp>
      <p:sp>
        <p:nvSpPr>
          <p:cNvPr id="22" name="Rectangle 12"/>
          <p:cNvSpPr/>
          <p:nvPr>
            <p:custDataLst>
              <p:tags r:id="rId13"/>
            </p:custDataLst>
          </p:nvPr>
        </p:nvSpPr>
        <p:spPr>
          <a:xfrm>
            <a:off x="1140221" y="4933396"/>
            <a:ext cx="3942066" cy="57973"/>
          </a:xfrm>
          <a:prstGeom prst="rect">
            <a:avLst/>
          </a:prstGeom>
          <a:pattFill prst="ltDnDiag">
            <a:fgClr>
              <a:schemeClr val="accent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cs typeface="+mn-ea"/>
            </a:endParaRPr>
          </a:p>
        </p:txBody>
      </p:sp>
      <p:sp>
        <p:nvSpPr>
          <p:cNvPr id="9" name="文本框 8"/>
          <p:cNvSpPr txBox="1"/>
          <p:nvPr>
            <p:custDataLst>
              <p:tags r:id="rId14"/>
            </p:custDataLst>
          </p:nvPr>
        </p:nvSpPr>
        <p:spPr>
          <a:xfrm>
            <a:off x="460375" y="1776730"/>
            <a:ext cx="4834255" cy="2874010"/>
          </a:xfrm>
          <a:prstGeom prst="rect">
            <a:avLst/>
          </a:prstGeom>
          <a:noFill/>
        </p:spPr>
        <p:txBody>
          <a:bodyPr wrap="square" lIns="90000" tIns="46800" rIns="90000" bIns="46800" rtlCol="0">
            <a:normAutofit/>
          </a:bodyPr>
          <a:lstStyle>
            <a:defPPr>
              <a:defRPr lang="zh-CN"/>
            </a:defPPr>
            <a:lvl1pPr>
              <a:lnSpc>
                <a:spcPct val="150000"/>
              </a:lnSpc>
              <a:defRPr sz="1600">
                <a:ea typeface="微软雅黑" panose="020B0503020204020204" charset="-122"/>
                <a:cs typeface="+mn-ea"/>
              </a:defRPr>
            </a:lvl1pPr>
          </a:lstStyle>
          <a:p>
            <a:r>
              <a:rPr lang="zh-CN" altLang="en-US" sz="4800" dirty="0">
                <a:solidFill>
                  <a:schemeClr val="tx1">
                    <a:lumMod val="75000"/>
                    <a:lumOff val="25000"/>
                  </a:schemeClr>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VisualSVNServer的配置和使用方法</a:t>
            </a:r>
            <a:endParaRPr lang="en-US" altLang="zh-CN" sz="4800">
              <a:latin typeface="华文行楷" panose="02010800040101010101" charset="-122"/>
              <a:ea typeface="华文行楷" panose="02010800040101010101" charset="-122"/>
              <a:cs typeface="华文行楷" panose="02010800040101010101" charset="-122"/>
            </a:endParaRPr>
          </a:p>
        </p:txBody>
      </p:sp>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参考网址</a:t>
            </a:r>
            <a:endParaRPr lang="zh-CN" altLang="en-US"/>
          </a:p>
        </p:txBody>
      </p:sp>
      <p:sp>
        <p:nvSpPr>
          <p:cNvPr id="3" name="内容占位符 2"/>
          <p:cNvSpPr>
            <a:spLocks noGrp="1"/>
          </p:cNvSpPr>
          <p:nvPr>
            <p:ph idx="1"/>
          </p:nvPr>
        </p:nvSpPr>
        <p:spPr/>
        <p:txBody>
          <a:bodyPr/>
          <a:p>
            <a:r>
              <a:rPr lang="zh-CN" altLang="en-US"/>
              <a:t>https://blog.csdn.net/sinat_37812785/article/details/80243207</a:t>
            </a:r>
            <a:endParaRPr lang="zh-CN" altLang="en-US"/>
          </a:p>
          <a:p>
            <a:endParaRPr lang="zh-CN" altLang="en-US"/>
          </a:p>
          <a:p>
            <a:r>
              <a:rPr lang="zh-CN" altLang="en-US"/>
              <a:t>https://blog.csdn.net/lu1024188315/article/details/74082227</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新建</a:t>
            </a:r>
            <a:endParaRPr lang="zh-CN" altLang="en-US"/>
          </a:p>
        </p:txBody>
      </p:sp>
      <p:pic>
        <p:nvPicPr>
          <p:cNvPr id="4" name="内容占位符 3"/>
          <p:cNvPicPr>
            <a:picLocks noChangeAspect="1"/>
          </p:cNvPicPr>
          <p:nvPr>
            <p:ph idx="1"/>
          </p:nvPr>
        </p:nvPicPr>
        <p:blipFill>
          <a:blip r:embed="rId2"/>
          <a:stretch>
            <a:fillRect/>
          </a:stretch>
        </p:blipFill>
        <p:spPr>
          <a:xfrm>
            <a:off x="503555" y="1710055"/>
            <a:ext cx="5534025" cy="3438525"/>
          </a:xfrm>
          <a:prstGeom prst="rect">
            <a:avLst/>
          </a:prstGeom>
        </p:spPr>
      </p:pic>
      <p:pic>
        <p:nvPicPr>
          <p:cNvPr id="6" name="图片 5"/>
          <p:cNvPicPr>
            <a:picLocks noChangeAspect="1"/>
          </p:cNvPicPr>
          <p:nvPr/>
        </p:nvPicPr>
        <p:blipFill>
          <a:blip r:embed="rId3"/>
          <a:stretch>
            <a:fillRect/>
          </a:stretch>
        </p:blipFill>
        <p:spPr>
          <a:xfrm>
            <a:off x="6515100" y="1691005"/>
            <a:ext cx="4838700" cy="387667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新建</a:t>
            </a:r>
            <a:endParaRPr lang="zh-CN" altLang="en-US"/>
          </a:p>
        </p:txBody>
      </p:sp>
      <p:pic>
        <p:nvPicPr>
          <p:cNvPr id="4" name="内容占位符 3"/>
          <p:cNvPicPr>
            <a:picLocks noChangeAspect="1"/>
          </p:cNvPicPr>
          <p:nvPr>
            <p:ph idx="1"/>
          </p:nvPr>
        </p:nvPicPr>
        <p:blipFill>
          <a:blip r:embed="rId2"/>
          <a:stretch>
            <a:fillRect/>
          </a:stretch>
        </p:blipFill>
        <p:spPr>
          <a:xfrm>
            <a:off x="931545" y="1691005"/>
            <a:ext cx="4829175" cy="3867150"/>
          </a:xfrm>
          <a:prstGeom prst="rect">
            <a:avLst/>
          </a:prstGeom>
        </p:spPr>
      </p:pic>
      <p:pic>
        <p:nvPicPr>
          <p:cNvPr id="5" name="图片 4"/>
          <p:cNvPicPr>
            <a:picLocks noChangeAspect="1"/>
          </p:cNvPicPr>
          <p:nvPr/>
        </p:nvPicPr>
        <p:blipFill>
          <a:blip r:embed="rId3"/>
          <a:stretch>
            <a:fillRect/>
          </a:stretch>
        </p:blipFill>
        <p:spPr>
          <a:xfrm>
            <a:off x="6033135" y="1691005"/>
            <a:ext cx="4838700" cy="390525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安全性设置</a:t>
            </a:r>
            <a:endParaRPr lang="zh-CN" altLang="en-US"/>
          </a:p>
        </p:txBody>
      </p:sp>
      <p:pic>
        <p:nvPicPr>
          <p:cNvPr id="4" name="内容占位符 3"/>
          <p:cNvPicPr>
            <a:picLocks noChangeAspect="1"/>
          </p:cNvPicPr>
          <p:nvPr>
            <p:ph idx="1"/>
          </p:nvPr>
        </p:nvPicPr>
        <p:blipFill>
          <a:blip r:embed="rId2"/>
          <a:stretch>
            <a:fillRect/>
          </a:stretch>
        </p:blipFill>
        <p:spPr>
          <a:xfrm>
            <a:off x="1193800" y="1691005"/>
            <a:ext cx="5362575" cy="4067175"/>
          </a:xfrm>
          <a:prstGeom prst="rect">
            <a:avLst/>
          </a:prstGeom>
        </p:spPr>
      </p:pic>
      <p:pic>
        <p:nvPicPr>
          <p:cNvPr id="5" name="图片 4"/>
          <p:cNvPicPr>
            <a:picLocks noChangeAspect="1"/>
          </p:cNvPicPr>
          <p:nvPr/>
        </p:nvPicPr>
        <p:blipFill>
          <a:blip r:embed="rId3"/>
          <a:stretch>
            <a:fillRect/>
          </a:stretch>
        </p:blipFill>
        <p:spPr>
          <a:xfrm>
            <a:off x="7230110" y="1962785"/>
            <a:ext cx="3381375" cy="1981200"/>
          </a:xfrm>
          <a:prstGeom prst="rect">
            <a:avLst/>
          </a:prstGeom>
        </p:spPr>
      </p:pic>
      <p:pic>
        <p:nvPicPr>
          <p:cNvPr id="6" name="图片 5"/>
          <p:cNvPicPr>
            <a:picLocks noChangeAspect="1"/>
          </p:cNvPicPr>
          <p:nvPr/>
        </p:nvPicPr>
        <p:blipFill>
          <a:blip r:embed="rId4"/>
          <a:stretch>
            <a:fillRect/>
          </a:stretch>
        </p:blipFill>
        <p:spPr>
          <a:xfrm>
            <a:off x="7442835" y="4300220"/>
            <a:ext cx="2955290" cy="1457960"/>
          </a:xfrm>
          <a:prstGeom prst="rect">
            <a:avLst/>
          </a:prstGeom>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添加用户</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选择刚才的库</a:t>
            </a:r>
            <a:endParaRPr lang="zh-CN" altLang="en-US" sz="2000" dirty="0"/>
          </a:p>
          <a:p>
            <a:pPr algn="just">
              <a:lnSpc>
                <a:spcPct val="120000"/>
              </a:lnSpc>
            </a:pPr>
            <a:endParaRPr lang="zh-CN" altLang="en-US" sz="2000" dirty="0"/>
          </a:p>
          <a:p>
            <a:pPr algn="just">
              <a:lnSpc>
                <a:spcPct val="120000"/>
              </a:lnSpc>
            </a:pPr>
            <a:r>
              <a:rPr lang="zh-CN" altLang="en-US" sz="2000" dirty="0"/>
              <a:t>选择</a:t>
            </a:r>
            <a:r>
              <a:rPr lang="en-US" altLang="zh-CN" sz="2000" dirty="0"/>
              <a:t>Add</a:t>
            </a:r>
            <a:r>
              <a:rPr lang="zh-CN" altLang="en-US" sz="2000" dirty="0"/>
              <a:t>（添加）</a:t>
            </a:r>
            <a:endParaRPr lang="zh-CN" altLang="en-US" sz="2000" dirty="0"/>
          </a:p>
          <a:p>
            <a:pPr algn="just">
              <a:lnSpc>
                <a:spcPct val="120000"/>
              </a:lnSpc>
            </a:pPr>
            <a:endParaRPr lang="zh-CN" altLang="en-US" sz="2000" dirty="0"/>
          </a:p>
        </p:txBody>
      </p:sp>
      <p:pic>
        <p:nvPicPr>
          <p:cNvPr id="4" name="图片 3"/>
          <p:cNvPicPr>
            <a:picLocks noChangeAspect="1"/>
          </p:cNvPicPr>
          <p:nvPr/>
        </p:nvPicPr>
        <p:blipFill>
          <a:blip r:embed="rId3"/>
          <a:stretch>
            <a:fillRect/>
          </a:stretch>
        </p:blipFill>
        <p:spPr>
          <a:xfrm>
            <a:off x="2976245" y="1577975"/>
            <a:ext cx="4305300" cy="4457700"/>
          </a:xfrm>
          <a:prstGeom prst="rect">
            <a:avLst/>
          </a:prstGeom>
        </p:spPr>
      </p:pic>
      <p:pic>
        <p:nvPicPr>
          <p:cNvPr id="5" name="图片 4"/>
          <p:cNvPicPr>
            <a:picLocks noChangeAspect="1"/>
          </p:cNvPicPr>
          <p:nvPr/>
        </p:nvPicPr>
        <p:blipFill>
          <a:blip r:embed="rId4"/>
          <a:stretch>
            <a:fillRect/>
          </a:stretch>
        </p:blipFill>
        <p:spPr>
          <a:xfrm>
            <a:off x="7562850" y="1377950"/>
            <a:ext cx="3790950" cy="485775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2940701" y="2792184"/>
            <a:ext cx="438179" cy="43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1</a:t>
            </a:r>
            <a:endParaRPr lang="zh-CN" altLang="en-US" sz="2400" b="1" dirty="0">
              <a:solidFill>
                <a:schemeClr val="bg1"/>
              </a:solidFill>
            </a:endParaRPr>
          </a:p>
        </p:txBody>
      </p:sp>
      <p:sp>
        <p:nvSpPr>
          <p:cNvPr id="11" name="椭圆 10"/>
          <p:cNvSpPr/>
          <p:nvPr>
            <p:custDataLst>
              <p:tags r:id="rId2"/>
            </p:custDataLst>
          </p:nvPr>
        </p:nvSpPr>
        <p:spPr>
          <a:xfrm>
            <a:off x="2940701" y="3692069"/>
            <a:ext cx="438179" cy="43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rPr>
              <a:t>2</a:t>
            </a:r>
            <a:endParaRPr lang="zh-CN" altLang="en-US" sz="2400" b="1" dirty="0">
              <a:solidFill>
                <a:schemeClr val="bg1"/>
              </a:solidFill>
            </a:endParaRPr>
          </a:p>
        </p:txBody>
      </p:sp>
      <p:sp>
        <p:nvSpPr>
          <p:cNvPr id="2" name="文本框 1"/>
          <p:cNvSpPr txBox="1"/>
          <p:nvPr>
            <p:custDataLst>
              <p:tags r:id="rId3"/>
            </p:custDataLst>
          </p:nvPr>
        </p:nvSpPr>
        <p:spPr>
          <a:xfrm>
            <a:off x="3459615" y="3679369"/>
            <a:ext cx="49296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defPPr>
              <a:defRPr lang="zh-CN"/>
            </a:defPPr>
            <a:lvl1pPr>
              <a:defRPr sz="2400">
                <a:solidFill>
                  <a:srgbClr val="F8F8F8"/>
                </a:solidFill>
                <a:latin typeface="+mn-lt"/>
                <a:ea typeface="+mn-ea"/>
              </a:defRPr>
            </a:lvl1pPr>
          </a:lstStyle>
          <a:p>
            <a:r>
              <a:rPr lang="en-US" altLang="zh-CN">
                <a:solidFill>
                  <a:schemeClr val="tx1"/>
                </a:solidFill>
              </a:rPr>
              <a:t>SVN</a:t>
            </a:r>
            <a:r>
              <a:rPr lang="zh-CN" altLang="en-US">
                <a:solidFill>
                  <a:schemeClr val="tx1"/>
                </a:solidFill>
              </a:rPr>
              <a:t>的实际操作</a:t>
            </a:r>
            <a:endParaRPr lang="zh-CN" altLang="en-US">
              <a:solidFill>
                <a:schemeClr val="tx1"/>
              </a:solidFill>
            </a:endParaRPr>
          </a:p>
        </p:txBody>
      </p:sp>
      <p:sp>
        <p:nvSpPr>
          <p:cNvPr id="3" name="文本框 2"/>
          <p:cNvSpPr txBox="1"/>
          <p:nvPr>
            <p:custDataLst>
              <p:tags r:id="rId4"/>
            </p:custDataLst>
          </p:nvPr>
        </p:nvSpPr>
        <p:spPr>
          <a:xfrm>
            <a:off x="3459615" y="2779484"/>
            <a:ext cx="49296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defPPr>
              <a:defRPr lang="zh-CN"/>
            </a:defPPr>
            <a:lvl1pPr>
              <a:defRPr sz="2400">
                <a:solidFill>
                  <a:srgbClr val="F8F8F8"/>
                </a:solidFill>
                <a:latin typeface="+mn-lt"/>
                <a:ea typeface="+mn-ea"/>
              </a:defRPr>
            </a:lvl1pPr>
          </a:lstStyle>
          <a:p>
            <a:r>
              <a:rPr lang="en-US" altLang="zh-CN" dirty="0">
                <a:solidFill>
                  <a:schemeClr val="tx1"/>
                </a:solidFill>
              </a:rPr>
              <a:t>SVN</a:t>
            </a:r>
            <a:r>
              <a:rPr lang="zh-CN" altLang="en-US" dirty="0">
                <a:solidFill>
                  <a:schemeClr val="tx1"/>
                </a:solidFill>
              </a:rPr>
              <a:t>的介绍</a:t>
            </a:r>
            <a:endParaRPr lang="zh-CN" altLang="en-US" dirty="0">
              <a:solidFill>
                <a:schemeClr val="tx1"/>
              </a:solidFill>
            </a:endParaRPr>
          </a:p>
        </p:txBody>
      </p:sp>
      <p:sp>
        <p:nvSpPr>
          <p:cNvPr id="8" name="椭圆 7"/>
          <p:cNvSpPr/>
          <p:nvPr>
            <p:custDataLst>
              <p:tags r:id="rId5"/>
            </p:custDataLst>
          </p:nvPr>
        </p:nvSpPr>
        <p:spPr>
          <a:xfrm>
            <a:off x="457199" y="2358571"/>
            <a:ext cx="2140857" cy="21408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3200">
                <a:solidFill>
                  <a:schemeClr val="bg1"/>
                </a:solidFill>
                <a:latin typeface="+mj-lt"/>
                <a:ea typeface="+mj-ea"/>
                <a:cs typeface="+mj-cs"/>
              </a:rPr>
              <a:t>目录</a:t>
            </a:r>
            <a:endParaRPr lang="zh-CN" altLang="en-US" sz="3200">
              <a:solidFill>
                <a:schemeClr val="bg1"/>
              </a:solidFill>
              <a:latin typeface="+mj-lt"/>
              <a:ea typeface="+mj-ea"/>
              <a:cs typeface="+mj-cs"/>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添加用户</a:t>
            </a:r>
            <a:endParaRPr lang="zh-CN" altLang="en-US"/>
          </a:p>
        </p:txBody>
      </p:sp>
      <p:sp>
        <p:nvSpPr>
          <p:cNvPr id="5" name="内容占位符 4"/>
          <p:cNvSpPr/>
          <p:nvPr>
            <p:ph idx="1"/>
          </p:nvPr>
        </p:nvSpPr>
        <p:spPr/>
        <p:txBody>
          <a:bodyPr/>
          <a:p>
            <a:r>
              <a:rPr lang="zh-CN" altLang="en-US"/>
              <a:t>选中刚才的用户</a:t>
            </a:r>
            <a:endParaRPr lang="zh-CN" altLang="en-US"/>
          </a:p>
        </p:txBody>
      </p:sp>
      <p:pic>
        <p:nvPicPr>
          <p:cNvPr id="6" name="图片 5"/>
          <p:cNvPicPr>
            <a:picLocks noChangeAspect="1"/>
          </p:cNvPicPr>
          <p:nvPr/>
        </p:nvPicPr>
        <p:blipFill>
          <a:blip r:embed="rId2"/>
          <a:stretch>
            <a:fillRect/>
          </a:stretch>
        </p:blipFill>
        <p:spPr>
          <a:xfrm>
            <a:off x="5356860" y="1186180"/>
            <a:ext cx="3714750" cy="4486275"/>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签入源代码到SVN服务器</a:t>
            </a:r>
            <a:endParaRPr lang="zh-CN" altLang="en-US"/>
          </a:p>
        </p:txBody>
      </p:sp>
      <p:pic>
        <p:nvPicPr>
          <p:cNvPr id="4" name="内容占位符 3"/>
          <p:cNvPicPr>
            <a:picLocks noChangeAspect="1"/>
          </p:cNvPicPr>
          <p:nvPr>
            <p:ph idx="1"/>
          </p:nvPr>
        </p:nvPicPr>
        <p:blipFill>
          <a:blip r:embed="rId2"/>
          <a:stretch>
            <a:fillRect/>
          </a:stretch>
        </p:blipFill>
        <p:spPr>
          <a:xfrm>
            <a:off x="3534410" y="1724025"/>
            <a:ext cx="3429000" cy="3409950"/>
          </a:xfrm>
          <a:prstGeom prst="rect">
            <a:avLst/>
          </a:prstGeom>
        </p:spPr>
      </p:pic>
      <p:sp>
        <p:nvSpPr>
          <p:cNvPr id="5" name="文本框 4"/>
          <p:cNvSpPr txBox="1"/>
          <p:nvPr/>
        </p:nvSpPr>
        <p:spPr>
          <a:xfrm>
            <a:off x="951230" y="2000885"/>
            <a:ext cx="2583180" cy="922020"/>
          </a:xfrm>
          <a:prstGeom prst="rect">
            <a:avLst/>
          </a:prstGeom>
          <a:noFill/>
        </p:spPr>
        <p:txBody>
          <a:bodyPr wrap="square" rtlCol="0">
            <a:spAutoFit/>
          </a:bodyPr>
          <a:p>
            <a:r>
              <a:rPr lang="zh-CN" altLang="en-US"/>
              <a:t>把这个项目的源代码签入到SVN Server上的代码库中</a:t>
            </a:r>
            <a:endParaRPr lang="zh-CN" altLang="en-US"/>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sym typeface="+mn-ea"/>
              </a:rPr>
              <a:t>签入源代码到SVN服务器</a:t>
            </a:r>
            <a:endParaRPr lang="en-US" altLang="zh-CN"/>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新建一个文件夹，右键得到</a:t>
            </a:r>
            <a:endParaRPr lang="zh-CN" altLang="en-US" sz="2000" dirty="0"/>
          </a:p>
          <a:p>
            <a:pPr algn="just">
              <a:lnSpc>
                <a:spcPct val="120000"/>
              </a:lnSpc>
            </a:pPr>
            <a:r>
              <a:rPr lang="en-US" altLang="zh-CN" sz="2000" dirty="0"/>
              <a:t>SVN</a:t>
            </a:r>
            <a:r>
              <a:rPr lang="zh-CN" altLang="en-US" sz="2000" dirty="0"/>
              <a:t>检出</a:t>
            </a:r>
            <a:endParaRPr lang="zh-CN" altLang="en-US" sz="2000" dirty="0"/>
          </a:p>
        </p:txBody>
      </p:sp>
      <p:pic>
        <p:nvPicPr>
          <p:cNvPr id="4" name="图片 3"/>
          <p:cNvPicPr>
            <a:picLocks noChangeAspect="1"/>
          </p:cNvPicPr>
          <p:nvPr/>
        </p:nvPicPr>
        <p:blipFill>
          <a:blip r:embed="rId3"/>
          <a:stretch>
            <a:fillRect/>
          </a:stretch>
        </p:blipFill>
        <p:spPr>
          <a:xfrm>
            <a:off x="4775835" y="1487805"/>
            <a:ext cx="6179185" cy="468947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a:t>LOREM IPSUM DOLOR</a:t>
            </a:r>
            <a:endParaRPr lang="en-US" altLang="zh-CN"/>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将刚才地址复制在第一个地址框里面</a:t>
            </a:r>
            <a:endParaRPr lang="zh-CN" altLang="en-US" sz="2000" dirty="0"/>
          </a:p>
          <a:p>
            <a:pPr algn="just">
              <a:lnSpc>
                <a:spcPct val="120000"/>
              </a:lnSpc>
            </a:pPr>
            <a:r>
              <a:rPr lang="zh-CN" altLang="en-US" sz="2000" dirty="0"/>
              <a:t>第一次登录会需要账户和密码（刚才的）</a:t>
            </a:r>
            <a:endParaRPr lang="zh-CN" altLang="en-US" sz="2000" dirty="0"/>
          </a:p>
        </p:txBody>
      </p:sp>
      <p:pic>
        <p:nvPicPr>
          <p:cNvPr id="4" name="图片 3"/>
          <p:cNvPicPr>
            <a:picLocks noChangeAspect="1"/>
          </p:cNvPicPr>
          <p:nvPr/>
        </p:nvPicPr>
        <p:blipFill>
          <a:blip r:embed="rId3"/>
          <a:stretch>
            <a:fillRect/>
          </a:stretch>
        </p:blipFill>
        <p:spPr>
          <a:xfrm>
            <a:off x="6269990" y="1825625"/>
            <a:ext cx="5196840" cy="3959225"/>
          </a:xfrm>
          <a:prstGeom prst="rect">
            <a:avLst/>
          </a:prstGeom>
        </p:spPr>
      </p:pic>
      <p:pic>
        <p:nvPicPr>
          <p:cNvPr id="5" name="图片 4"/>
          <p:cNvPicPr>
            <a:picLocks noChangeAspect="1"/>
          </p:cNvPicPr>
          <p:nvPr/>
        </p:nvPicPr>
        <p:blipFill>
          <a:blip r:embed="rId4"/>
          <a:stretch>
            <a:fillRect/>
          </a:stretch>
        </p:blipFill>
        <p:spPr>
          <a:xfrm>
            <a:off x="607695" y="3246120"/>
            <a:ext cx="5495290" cy="2357755"/>
          </a:xfrm>
          <a:prstGeom prst="rect">
            <a:avLst/>
          </a:prstGeom>
        </p:spPr>
      </p:pic>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签入成功</a:t>
            </a:r>
            <a:endParaRPr lang="zh-CN" altLang="en-US"/>
          </a:p>
        </p:txBody>
      </p:sp>
      <p:pic>
        <p:nvPicPr>
          <p:cNvPr id="4" name="内容占位符 3"/>
          <p:cNvPicPr>
            <a:picLocks noChangeAspect="1"/>
          </p:cNvPicPr>
          <p:nvPr>
            <p:ph idx="1"/>
          </p:nvPr>
        </p:nvPicPr>
        <p:blipFill>
          <a:blip r:embed="rId2"/>
          <a:stretch>
            <a:fillRect/>
          </a:stretch>
        </p:blipFill>
        <p:spPr>
          <a:xfrm>
            <a:off x="3427095" y="2331720"/>
            <a:ext cx="3796665" cy="2763520"/>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561"/>
          <p:cNvCxnSpPr/>
          <p:nvPr>
            <p:custDataLst>
              <p:tags r:id="rId1"/>
            </p:custDataLst>
          </p:nvPr>
        </p:nvCxnSpPr>
        <p:spPr>
          <a:xfrm>
            <a:off x="5699647" y="1081746"/>
            <a:ext cx="0" cy="4136137"/>
          </a:xfrm>
          <a:prstGeom prst="line">
            <a:avLst/>
          </a:prstGeom>
          <a:ln>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 name="组合 4"/>
          <p:cNvGrpSpPr/>
          <p:nvPr>
            <p:custDataLst>
              <p:tags r:id="rId2"/>
            </p:custDataLst>
          </p:nvPr>
        </p:nvGrpSpPr>
        <p:grpSpPr>
          <a:xfrm>
            <a:off x="6317008" y="916004"/>
            <a:ext cx="4681749" cy="4771437"/>
            <a:chOff x="6297799" y="1246510"/>
            <a:chExt cx="4681749" cy="4771437"/>
          </a:xfrm>
        </p:grpSpPr>
        <p:grpSp>
          <p:nvGrpSpPr>
            <p:cNvPr id="4" name="Group 20"/>
            <p:cNvGrpSpPr/>
            <p:nvPr>
              <p:custDataLst>
                <p:tags r:id="rId3"/>
              </p:custDataLst>
            </p:nvPr>
          </p:nvGrpSpPr>
          <p:grpSpPr>
            <a:xfrm flipH="1">
              <a:off x="6297799" y="3491110"/>
              <a:ext cx="1295922" cy="2526837"/>
              <a:chOff x="6598421" y="4121221"/>
              <a:chExt cx="1474828" cy="2876809"/>
            </a:xfrm>
            <a:solidFill>
              <a:srgbClr val="4B5773"/>
            </a:solidFill>
          </p:grpSpPr>
          <p:sp>
            <p:nvSpPr>
              <p:cNvPr id="2" name="Freeform 254"/>
              <p:cNvSpPr/>
              <p:nvPr>
                <p:custDataLst>
                  <p:tags r:id="rId4"/>
                </p:custDataLst>
              </p:nvPr>
            </p:nvSpPr>
            <p:spPr bwMode="auto">
              <a:xfrm flipH="1">
                <a:off x="7112037" y="4121221"/>
                <a:ext cx="735013" cy="352425"/>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chemeClr val="accent2"/>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sp>
            <p:nvSpPr>
              <p:cNvPr id="6" name="Freeform 255"/>
              <p:cNvSpPr/>
              <p:nvPr>
                <p:custDataLst>
                  <p:tags r:id="rId5"/>
                </p:custDataLst>
              </p:nvPr>
            </p:nvSpPr>
            <p:spPr bwMode="auto">
              <a:xfrm flipH="1">
                <a:off x="6598421" y="4170929"/>
                <a:ext cx="1474828" cy="2827101"/>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accent1"/>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sp>
            <p:nvSpPr>
              <p:cNvPr id="7" name="Freeform 256"/>
              <p:cNvSpPr/>
              <p:nvPr>
                <p:custDataLst>
                  <p:tags r:id="rId6"/>
                </p:custDataLst>
              </p:nvPr>
            </p:nvSpPr>
            <p:spPr bwMode="auto">
              <a:xfrm flipH="1">
                <a:off x="7195557" y="4513916"/>
                <a:ext cx="604838" cy="327025"/>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accent1"/>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grpSp>
        <p:grpSp>
          <p:nvGrpSpPr>
            <p:cNvPr id="12" name="组合 11"/>
            <p:cNvGrpSpPr/>
            <p:nvPr>
              <p:custDataLst>
                <p:tags r:id="rId7"/>
              </p:custDataLst>
            </p:nvPr>
          </p:nvGrpSpPr>
          <p:grpSpPr>
            <a:xfrm>
              <a:off x="6607531" y="1246510"/>
              <a:ext cx="2014518" cy="2012493"/>
              <a:chOff x="5305424" y="2638424"/>
              <a:chExt cx="1579563" cy="1577975"/>
            </a:xfrm>
            <a:solidFill>
              <a:srgbClr val="4D7BA3">
                <a:alpha val="60000"/>
              </a:srgbClr>
            </a:solidFill>
          </p:grpSpPr>
          <p:sp>
            <p:nvSpPr>
              <p:cNvPr id="13" name="Freeform 6"/>
              <p:cNvSpPr>
                <a:spLocks noEditPoints="1"/>
              </p:cNvSpPr>
              <p:nvPr>
                <p:custDataLst>
                  <p:tags r:id="rId8"/>
                </p:custDataLst>
              </p:nvPr>
            </p:nvSpPr>
            <p:spPr bwMode="auto">
              <a:xfrm>
                <a:off x="5305424"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sp>
            <p:nvSpPr>
              <p:cNvPr id="14" name="Freeform 7"/>
              <p:cNvSpPr>
                <a:spLocks noEditPoints="1"/>
              </p:cNvSpPr>
              <p:nvPr>
                <p:custDataLst>
                  <p:tags r:id="rId9"/>
                </p:custDataLst>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grpSp>
        <p:grpSp>
          <p:nvGrpSpPr>
            <p:cNvPr id="15" name="组合 14"/>
            <p:cNvGrpSpPr/>
            <p:nvPr>
              <p:custDataLst>
                <p:tags r:id="rId10"/>
              </p:custDataLst>
            </p:nvPr>
          </p:nvGrpSpPr>
          <p:grpSpPr>
            <a:xfrm>
              <a:off x="7906281" y="2375641"/>
              <a:ext cx="3073267" cy="3068345"/>
              <a:chOff x="5102225" y="2441575"/>
              <a:chExt cx="1982788" cy="1979613"/>
            </a:xfrm>
            <a:solidFill>
              <a:srgbClr val="000000">
                <a:alpha val="60000"/>
              </a:srgbClr>
            </a:solidFill>
            <a:effectLst/>
          </p:grpSpPr>
          <p:sp>
            <p:nvSpPr>
              <p:cNvPr id="16" name="Freeform 12"/>
              <p:cNvSpPr>
                <a:spLocks noEditPoints="1"/>
              </p:cNvSpPr>
              <p:nvPr>
                <p:custDataLst>
                  <p:tags r:id="rId11"/>
                </p:custDataLst>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sp>
            <p:nvSpPr>
              <p:cNvPr id="17" name="Freeform 13"/>
              <p:cNvSpPr>
                <a:spLocks noEditPoints="1"/>
              </p:cNvSpPr>
              <p:nvPr>
                <p:custDataLst>
                  <p:tags r:id="rId12"/>
                </p:custDataLst>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grpSp>
      </p:grpSp>
      <p:sp>
        <p:nvSpPr>
          <p:cNvPr id="22" name="Rectangle 12"/>
          <p:cNvSpPr/>
          <p:nvPr>
            <p:custDataLst>
              <p:tags r:id="rId13"/>
            </p:custDataLst>
          </p:nvPr>
        </p:nvSpPr>
        <p:spPr>
          <a:xfrm>
            <a:off x="1140221" y="4933396"/>
            <a:ext cx="3942066" cy="57973"/>
          </a:xfrm>
          <a:prstGeom prst="rect">
            <a:avLst/>
          </a:prstGeom>
          <a:pattFill prst="ltDnDiag">
            <a:fgClr>
              <a:schemeClr val="accent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cs typeface="+mn-ea"/>
            </a:endParaRPr>
          </a:p>
        </p:txBody>
      </p:sp>
      <p:sp>
        <p:nvSpPr>
          <p:cNvPr id="9" name="文本框 8"/>
          <p:cNvSpPr txBox="1"/>
          <p:nvPr>
            <p:custDataLst>
              <p:tags r:id="rId14"/>
            </p:custDataLst>
          </p:nvPr>
        </p:nvSpPr>
        <p:spPr>
          <a:xfrm>
            <a:off x="1140220" y="2116113"/>
            <a:ext cx="3942066" cy="2555640"/>
          </a:xfrm>
          <a:prstGeom prst="rect">
            <a:avLst/>
          </a:prstGeom>
          <a:noFill/>
        </p:spPr>
        <p:txBody>
          <a:bodyPr wrap="square" lIns="90000" tIns="46800" rIns="90000" bIns="46800" rtlCol="0">
            <a:normAutofit/>
          </a:bodyPr>
          <a:lstStyle>
            <a:defPPr>
              <a:defRPr lang="zh-CN"/>
            </a:defPPr>
            <a:lvl1pPr>
              <a:lnSpc>
                <a:spcPct val="150000"/>
              </a:lnSpc>
              <a:defRPr sz="1600">
                <a:ea typeface="微软雅黑" panose="020B0503020204020204" charset="-122"/>
                <a:cs typeface="+mn-ea"/>
              </a:defRPr>
            </a:lvl1pPr>
          </a:lstStyle>
          <a:p>
            <a:endParaRPr lang="zh-CN" altLang="en-US">
              <a:ea typeface="+mn-ea"/>
              <a:cs typeface="+mn-cs"/>
            </a:endParaRPr>
          </a:p>
          <a:p>
            <a:r>
              <a:rPr lang="zh-CN" altLang="en-US" sz="4800">
                <a:latin typeface="华文行楷" panose="02010800040101010101" charset="-122"/>
                <a:ea typeface="华文行楷" panose="02010800040101010101" charset="-122"/>
                <a:cs typeface="+mn-cs"/>
              </a:rPr>
              <a:t>客户端的使用</a:t>
            </a:r>
            <a:endParaRPr lang="zh-CN" altLang="en-US" sz="4800">
              <a:latin typeface="华文行楷" panose="02010800040101010101" charset="-122"/>
              <a:ea typeface="华文行楷" panose="02010800040101010101" charset="-122"/>
              <a:cs typeface="+mn-cs"/>
            </a:endParaRPr>
          </a:p>
        </p:txBody>
      </p:sp>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导入项目</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右键</a:t>
            </a:r>
            <a:endParaRPr lang="zh-CN" altLang="en-US" sz="2000" dirty="0"/>
          </a:p>
          <a:p>
            <a:pPr algn="just">
              <a:lnSpc>
                <a:spcPct val="120000"/>
              </a:lnSpc>
            </a:pPr>
            <a:endParaRPr lang="zh-CN" altLang="en-US" sz="2000" dirty="0"/>
          </a:p>
          <a:p>
            <a:pPr algn="just">
              <a:lnSpc>
                <a:spcPct val="120000"/>
              </a:lnSpc>
            </a:pPr>
            <a:endParaRPr lang="zh-CN" altLang="en-US" sz="2000" dirty="0"/>
          </a:p>
          <a:p>
            <a:pPr algn="just">
              <a:lnSpc>
                <a:spcPct val="120000"/>
              </a:lnSpc>
            </a:pPr>
            <a:r>
              <a:rPr lang="zh-CN" altLang="en-US" sz="2000" dirty="0"/>
              <a:t>得到</a:t>
            </a:r>
            <a:endParaRPr lang="zh-CN" altLang="en-US" sz="2000" dirty="0"/>
          </a:p>
          <a:p>
            <a:pPr algn="just">
              <a:lnSpc>
                <a:spcPct val="120000"/>
              </a:lnSpc>
            </a:pPr>
            <a:endParaRPr lang="zh-CN" altLang="en-US" sz="2000" dirty="0"/>
          </a:p>
        </p:txBody>
      </p:sp>
      <p:pic>
        <p:nvPicPr>
          <p:cNvPr id="4" name="图片 3"/>
          <p:cNvPicPr>
            <a:picLocks noChangeAspect="1"/>
          </p:cNvPicPr>
          <p:nvPr/>
        </p:nvPicPr>
        <p:blipFill>
          <a:blip r:embed="rId3"/>
          <a:stretch>
            <a:fillRect/>
          </a:stretch>
        </p:blipFill>
        <p:spPr>
          <a:xfrm>
            <a:off x="2077085" y="1825625"/>
            <a:ext cx="6036310" cy="1090930"/>
          </a:xfrm>
          <a:prstGeom prst="rect">
            <a:avLst/>
          </a:prstGeom>
        </p:spPr>
      </p:pic>
      <p:pic>
        <p:nvPicPr>
          <p:cNvPr id="5" name="图片 4"/>
          <p:cNvPicPr>
            <a:picLocks noChangeAspect="1"/>
          </p:cNvPicPr>
          <p:nvPr/>
        </p:nvPicPr>
        <p:blipFill>
          <a:blip r:embed="rId4"/>
          <a:stretch>
            <a:fillRect/>
          </a:stretch>
        </p:blipFill>
        <p:spPr>
          <a:xfrm>
            <a:off x="279400" y="3797300"/>
            <a:ext cx="4657725" cy="1375410"/>
          </a:xfrm>
          <a:prstGeom prst="rect">
            <a:avLst/>
          </a:prstGeom>
        </p:spPr>
      </p:pic>
      <p:pic>
        <p:nvPicPr>
          <p:cNvPr id="6" name="图片 5"/>
          <p:cNvPicPr>
            <a:picLocks noChangeAspect="1"/>
          </p:cNvPicPr>
          <p:nvPr/>
        </p:nvPicPr>
        <p:blipFill>
          <a:blip r:embed="rId5"/>
          <a:stretch>
            <a:fillRect/>
          </a:stretch>
        </p:blipFill>
        <p:spPr>
          <a:xfrm>
            <a:off x="5157470" y="3479800"/>
            <a:ext cx="6362700" cy="2009775"/>
          </a:xfrm>
          <a:prstGeom prst="rect">
            <a:avLst/>
          </a:prstGeom>
        </p:spPr>
      </p:pic>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导入项目</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选择加入文件或者文件夹</a:t>
            </a:r>
            <a:endParaRPr lang="zh-CN" altLang="en-US" sz="2000" dirty="0"/>
          </a:p>
          <a:p>
            <a:pPr algn="just">
              <a:lnSpc>
                <a:spcPct val="120000"/>
              </a:lnSpc>
            </a:pPr>
            <a:endParaRPr lang="zh-CN" altLang="en-US" sz="2000" dirty="0"/>
          </a:p>
        </p:txBody>
      </p:sp>
      <p:pic>
        <p:nvPicPr>
          <p:cNvPr id="4" name="图片 3"/>
          <p:cNvPicPr>
            <a:picLocks noChangeAspect="1"/>
          </p:cNvPicPr>
          <p:nvPr/>
        </p:nvPicPr>
        <p:blipFill>
          <a:blip r:embed="rId3"/>
          <a:stretch>
            <a:fillRect/>
          </a:stretch>
        </p:blipFill>
        <p:spPr>
          <a:xfrm>
            <a:off x="4800600" y="1396365"/>
            <a:ext cx="5052060" cy="4380230"/>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导入项目</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添加信息，方便查看</a:t>
            </a:r>
            <a:endParaRPr lang="zh-CN" altLang="en-US" sz="2000" dirty="0"/>
          </a:p>
        </p:txBody>
      </p:sp>
      <p:pic>
        <p:nvPicPr>
          <p:cNvPr id="4" name="图片 3"/>
          <p:cNvPicPr>
            <a:picLocks noChangeAspect="1"/>
          </p:cNvPicPr>
          <p:nvPr/>
        </p:nvPicPr>
        <p:blipFill>
          <a:blip r:embed="rId3"/>
          <a:stretch>
            <a:fillRect/>
          </a:stretch>
        </p:blipFill>
        <p:spPr>
          <a:xfrm>
            <a:off x="3952875" y="1561465"/>
            <a:ext cx="6724015" cy="3493770"/>
          </a:xfrm>
          <a:prstGeom prst="rect">
            <a:avLst/>
          </a:prstGeom>
        </p:spPr>
      </p:pic>
      <p:pic>
        <p:nvPicPr>
          <p:cNvPr id="5" name="图片 4"/>
          <p:cNvPicPr>
            <a:picLocks noChangeAspect="1"/>
          </p:cNvPicPr>
          <p:nvPr/>
        </p:nvPicPr>
        <p:blipFill>
          <a:blip r:embed="rId4"/>
          <a:stretch>
            <a:fillRect/>
          </a:stretch>
        </p:blipFill>
        <p:spPr>
          <a:xfrm>
            <a:off x="707390" y="2433955"/>
            <a:ext cx="1952625" cy="1590040"/>
          </a:xfrm>
          <a:prstGeom prst="rect">
            <a:avLst/>
          </a:prstGeom>
        </p:spPr>
      </p:pic>
      <p:pic>
        <p:nvPicPr>
          <p:cNvPr id="6" name="图片 5"/>
          <p:cNvPicPr>
            <a:picLocks noChangeAspect="1"/>
          </p:cNvPicPr>
          <p:nvPr/>
        </p:nvPicPr>
        <p:blipFill>
          <a:blip r:embed="rId5"/>
          <a:stretch>
            <a:fillRect/>
          </a:stretch>
        </p:blipFill>
        <p:spPr>
          <a:xfrm>
            <a:off x="958850" y="4023995"/>
            <a:ext cx="1821180" cy="1877695"/>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重新检测</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右键</a:t>
            </a:r>
            <a:endParaRPr lang="zh-CN" altLang="en-US" sz="2000" dirty="0"/>
          </a:p>
        </p:txBody>
      </p:sp>
      <p:pic>
        <p:nvPicPr>
          <p:cNvPr id="4" name="图片 3"/>
          <p:cNvPicPr>
            <a:picLocks noChangeAspect="1"/>
          </p:cNvPicPr>
          <p:nvPr/>
        </p:nvPicPr>
        <p:blipFill>
          <a:blip r:embed="rId3"/>
          <a:stretch>
            <a:fillRect/>
          </a:stretch>
        </p:blipFill>
        <p:spPr>
          <a:xfrm>
            <a:off x="1004570" y="2580005"/>
            <a:ext cx="3133725" cy="2638425"/>
          </a:xfrm>
          <a:prstGeom prst="rect">
            <a:avLst/>
          </a:prstGeom>
        </p:spPr>
      </p:pic>
      <p:pic>
        <p:nvPicPr>
          <p:cNvPr id="5" name="图片 4"/>
          <p:cNvPicPr>
            <a:picLocks noChangeAspect="1"/>
          </p:cNvPicPr>
          <p:nvPr/>
        </p:nvPicPr>
        <p:blipFill>
          <a:blip r:embed="rId4"/>
          <a:stretch>
            <a:fillRect/>
          </a:stretch>
        </p:blipFill>
        <p:spPr>
          <a:xfrm>
            <a:off x="4561840" y="2453640"/>
            <a:ext cx="6882765" cy="2891790"/>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4724400" y="2413490"/>
            <a:ext cx="6521450" cy="1091710"/>
          </a:xfrm>
          <a:prstGeom prst="rect">
            <a:avLst/>
          </a:prstGeom>
        </p:spPr>
        <p:txBody>
          <a:bodyPr vert="horz" lIns="90000" tIns="46800" rIns="90000" bIns="46800" rtlCol="0" anchor="b">
            <a:normAutofit/>
          </a:bodyPr>
          <a:lstStyle>
            <a:lvl1pPr>
              <a:lnSpc>
                <a:spcPct val="120000"/>
              </a:lnSpc>
              <a:spcBef>
                <a:spcPct val="0"/>
              </a:spcBef>
              <a:buNone/>
              <a:defRPr sz="5400" b="1">
                <a:solidFill>
                  <a:schemeClr val="bg1"/>
                </a:solidFill>
                <a:effectLst>
                  <a:outerShdw blurRad="38100" dist="38100" dir="2700000" algn="tl">
                    <a:srgbClr val="000000">
                      <a:alpha val="43137"/>
                    </a:srgbClr>
                  </a:outerShdw>
                </a:effectLst>
                <a:latin typeface="+mj-lt"/>
                <a:ea typeface="+mj-ea"/>
                <a:cs typeface="+mj-cs"/>
              </a:defRPr>
            </a:lvl1pPr>
          </a:lstStyle>
          <a:p>
            <a:r>
              <a:rPr lang="en-US" altLang="zh-CN"/>
              <a:t>SVN</a:t>
            </a:r>
            <a:r>
              <a:rPr lang="zh-CN" altLang="en-US"/>
              <a:t>的介绍</a:t>
            </a:r>
            <a:endParaRPr lang="zh-CN" altLang="en-US"/>
          </a:p>
        </p:txBody>
      </p:sp>
      <p:sp>
        <p:nvSpPr>
          <p:cNvPr id="22" name="文本框 21"/>
          <p:cNvSpPr txBox="1"/>
          <p:nvPr>
            <p:custDataLst>
              <p:tags r:id="rId2"/>
            </p:custDataLst>
          </p:nvPr>
        </p:nvSpPr>
        <p:spPr>
          <a:xfrm>
            <a:off x="2273300" y="2257504"/>
            <a:ext cx="2222500"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13800" b="1">
                <a:solidFill>
                  <a:schemeClr val="lt1"/>
                </a:solidFill>
                <a:effectLst>
                  <a:outerShdw blurRad="38100" dist="38100" dir="2700000" algn="tl">
                    <a:srgbClr val="000000">
                      <a:alpha val="43137"/>
                    </a:srgbClr>
                  </a:outerShdw>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01</a:t>
            </a:r>
            <a:endParaRPr lang="en-US" altLang="zh-CN"/>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项目的提交</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2000" dirty="0"/>
              <a:t>绿色表示当前文件没有被修改过（看不见颜色</a:t>
            </a:r>
            <a:r>
              <a:rPr lang="zh-CN" altLang="en-US" sz="2000" dirty="0"/>
              <a:t>可以尝试重启电脑</a:t>
            </a:r>
            <a:r>
              <a:rPr lang="en-US" altLang="zh-CN" sz="2000" dirty="0"/>
              <a:t>）。</a:t>
            </a:r>
            <a:endParaRPr lang="en-US" altLang="zh-CN" sz="2000" dirty="0"/>
          </a:p>
          <a:p>
            <a:pPr algn="just">
              <a:lnSpc>
                <a:spcPct val="120000"/>
              </a:lnSpc>
            </a:pPr>
            <a:r>
              <a:rPr lang="zh-CN" altLang="en-US" sz="2000" dirty="0"/>
              <a:t>红色表示已经修改，可以选择提交（右键菜单），然后变回绿色；</a:t>
            </a:r>
            <a:endParaRPr lang="zh-CN" altLang="en-US" sz="2000" dirty="0"/>
          </a:p>
          <a:p>
            <a:pPr algn="just">
              <a:lnSpc>
                <a:spcPct val="120000"/>
              </a:lnSpc>
            </a:pPr>
            <a:r>
              <a:rPr lang="zh-CN" altLang="en-US" sz="2000" dirty="0"/>
              <a:t>蓝色表示不属于版本库的未知文件，未知文件是不能提交的</a:t>
            </a:r>
            <a:endParaRPr lang="zh-CN" altLang="en-US" sz="2000" dirty="0"/>
          </a:p>
          <a:p>
            <a:pPr algn="just">
              <a:lnSpc>
                <a:spcPct val="120000"/>
              </a:lnSpc>
            </a:pPr>
            <a:endParaRPr lang="zh-CN" altLang="en-US" sz="2000" dirty="0"/>
          </a:p>
        </p:txBody>
      </p:sp>
      <p:pic>
        <p:nvPicPr>
          <p:cNvPr id="4" name="图片 3"/>
          <p:cNvPicPr>
            <a:picLocks noChangeAspect="1"/>
          </p:cNvPicPr>
          <p:nvPr/>
        </p:nvPicPr>
        <p:blipFill>
          <a:blip r:embed="rId3"/>
          <a:stretch>
            <a:fillRect/>
          </a:stretch>
        </p:blipFill>
        <p:spPr>
          <a:xfrm>
            <a:off x="1042035" y="3394710"/>
            <a:ext cx="4749800" cy="982345"/>
          </a:xfrm>
          <a:prstGeom prst="rect">
            <a:avLst/>
          </a:prstGeom>
        </p:spPr>
      </p:pic>
      <p:pic>
        <p:nvPicPr>
          <p:cNvPr id="5" name="图片 4"/>
          <p:cNvPicPr>
            <a:picLocks noChangeAspect="1"/>
          </p:cNvPicPr>
          <p:nvPr/>
        </p:nvPicPr>
        <p:blipFill>
          <a:blip r:embed="rId4"/>
          <a:stretch>
            <a:fillRect/>
          </a:stretch>
        </p:blipFill>
        <p:spPr>
          <a:xfrm>
            <a:off x="6433820" y="3531235"/>
            <a:ext cx="4456430" cy="941070"/>
          </a:xfrm>
          <a:prstGeom prst="rect">
            <a:avLst/>
          </a:prstGeom>
        </p:spPr>
      </p:pic>
      <p:pic>
        <p:nvPicPr>
          <p:cNvPr id="6" name="图片 5"/>
          <p:cNvPicPr>
            <a:picLocks noChangeAspect="1"/>
          </p:cNvPicPr>
          <p:nvPr/>
        </p:nvPicPr>
        <p:blipFill>
          <a:blip r:embed="rId5"/>
          <a:stretch>
            <a:fillRect/>
          </a:stretch>
        </p:blipFill>
        <p:spPr>
          <a:xfrm>
            <a:off x="838200" y="4634230"/>
            <a:ext cx="5459730" cy="927735"/>
          </a:xfrm>
          <a:prstGeom prst="rect">
            <a:avLst/>
          </a:prstGeom>
        </p:spPr>
      </p:pic>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未知文件的加入</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右键</a:t>
            </a:r>
            <a:endParaRPr lang="zh-CN" altLang="en-US" sz="2000" dirty="0"/>
          </a:p>
          <a:p>
            <a:pPr algn="just">
              <a:lnSpc>
                <a:spcPct val="120000"/>
              </a:lnSpc>
            </a:pPr>
            <a:endParaRPr lang="zh-CN" altLang="en-US" sz="2000" dirty="0"/>
          </a:p>
          <a:p>
            <a:pPr algn="just">
              <a:lnSpc>
                <a:spcPct val="120000"/>
              </a:lnSpc>
            </a:pPr>
            <a:endParaRPr lang="zh-CN" altLang="en-US" sz="2000" dirty="0"/>
          </a:p>
          <a:p>
            <a:pPr algn="just">
              <a:lnSpc>
                <a:spcPct val="120000"/>
              </a:lnSpc>
            </a:pPr>
            <a:endParaRPr lang="zh-CN" altLang="en-US" sz="2000" dirty="0"/>
          </a:p>
          <a:p>
            <a:pPr algn="just">
              <a:lnSpc>
                <a:spcPct val="120000"/>
              </a:lnSpc>
            </a:pPr>
            <a:r>
              <a:rPr lang="en-US" altLang="zh-CN" sz="2000" dirty="0"/>
              <a:t>SVN</a:t>
            </a:r>
            <a:r>
              <a:rPr lang="zh-CN" altLang="en-US" sz="2000" dirty="0"/>
              <a:t>更新之后</a:t>
            </a:r>
            <a:endParaRPr lang="zh-CN" altLang="en-US" sz="2000" dirty="0"/>
          </a:p>
          <a:p>
            <a:pPr algn="just">
              <a:lnSpc>
                <a:spcPct val="120000"/>
              </a:lnSpc>
            </a:pPr>
            <a:endParaRPr lang="zh-CN" altLang="en-US" sz="2000" dirty="0"/>
          </a:p>
        </p:txBody>
      </p:sp>
      <p:pic>
        <p:nvPicPr>
          <p:cNvPr id="4" name="图片 3"/>
          <p:cNvPicPr>
            <a:picLocks noChangeAspect="1"/>
          </p:cNvPicPr>
          <p:nvPr/>
        </p:nvPicPr>
        <p:blipFill>
          <a:blip r:embed="rId3"/>
          <a:stretch>
            <a:fillRect/>
          </a:stretch>
        </p:blipFill>
        <p:spPr>
          <a:xfrm>
            <a:off x="7190740" y="2466975"/>
            <a:ext cx="4610100" cy="1924050"/>
          </a:xfrm>
          <a:prstGeom prst="rect">
            <a:avLst/>
          </a:prstGeom>
        </p:spPr>
      </p:pic>
      <p:pic>
        <p:nvPicPr>
          <p:cNvPr id="5" name="图片 4"/>
          <p:cNvPicPr>
            <a:picLocks noChangeAspect="1"/>
          </p:cNvPicPr>
          <p:nvPr/>
        </p:nvPicPr>
        <p:blipFill>
          <a:blip r:embed="rId4"/>
          <a:stretch>
            <a:fillRect/>
          </a:stretch>
        </p:blipFill>
        <p:spPr>
          <a:xfrm>
            <a:off x="656590" y="2466975"/>
            <a:ext cx="5873115" cy="1177925"/>
          </a:xfrm>
          <a:prstGeom prst="rect">
            <a:avLst/>
          </a:prstGeom>
        </p:spPr>
      </p:pic>
      <p:pic>
        <p:nvPicPr>
          <p:cNvPr id="6" name="图片 5"/>
          <p:cNvPicPr>
            <a:picLocks noChangeAspect="1"/>
          </p:cNvPicPr>
          <p:nvPr/>
        </p:nvPicPr>
        <p:blipFill>
          <a:blip r:embed="rId5"/>
          <a:stretch>
            <a:fillRect/>
          </a:stretch>
        </p:blipFill>
        <p:spPr>
          <a:xfrm>
            <a:off x="656590" y="4239260"/>
            <a:ext cx="6528435" cy="1214755"/>
          </a:xfrm>
          <a:prstGeom prst="rect">
            <a:avLst/>
          </a:prstGeom>
        </p:spPr>
      </p:pic>
    </p:spTree>
    <p:custDataLst>
      <p:tags r:id="rId6"/>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查看日志</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右键</a:t>
            </a:r>
            <a:endParaRPr lang="zh-CN" altLang="en-US" sz="2000" dirty="0"/>
          </a:p>
          <a:p>
            <a:pPr algn="just">
              <a:lnSpc>
                <a:spcPct val="120000"/>
              </a:lnSpc>
            </a:pPr>
            <a:r>
              <a:rPr lang="zh-CN" altLang="en-US" sz="2000" dirty="0"/>
              <a:t>查看项目的状态</a:t>
            </a:r>
            <a:endParaRPr lang="zh-CN" altLang="en-US" sz="2000" dirty="0"/>
          </a:p>
        </p:txBody>
      </p:sp>
      <p:pic>
        <p:nvPicPr>
          <p:cNvPr id="4" name="图片 3"/>
          <p:cNvPicPr>
            <a:picLocks noChangeAspect="1"/>
          </p:cNvPicPr>
          <p:nvPr/>
        </p:nvPicPr>
        <p:blipFill>
          <a:blip r:embed="rId3"/>
          <a:stretch>
            <a:fillRect/>
          </a:stretch>
        </p:blipFill>
        <p:spPr>
          <a:xfrm>
            <a:off x="3933190" y="1419225"/>
            <a:ext cx="4325620" cy="2488565"/>
          </a:xfrm>
          <a:prstGeom prst="rect">
            <a:avLst/>
          </a:prstGeom>
        </p:spPr>
      </p:pic>
      <p:pic>
        <p:nvPicPr>
          <p:cNvPr id="5" name="图片 4"/>
          <p:cNvPicPr>
            <a:picLocks noChangeAspect="1"/>
          </p:cNvPicPr>
          <p:nvPr/>
        </p:nvPicPr>
        <p:blipFill>
          <a:blip r:embed="rId4"/>
          <a:stretch>
            <a:fillRect/>
          </a:stretch>
        </p:blipFill>
        <p:spPr>
          <a:xfrm>
            <a:off x="2733675" y="4129405"/>
            <a:ext cx="6724650" cy="2047875"/>
          </a:xfrm>
          <a:prstGeom prst="rect">
            <a:avLst/>
          </a:prstGeom>
        </p:spPr>
      </p:pic>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创建分支与合并分支</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2000" dirty="0"/>
              <a:t>项目所有的文件放在主干上中，由于需求的变更，需要增加新的需求，</a:t>
            </a:r>
            <a:endParaRPr lang="en-US" altLang="zh-CN" sz="2000" dirty="0"/>
          </a:p>
          <a:p>
            <a:pPr algn="just">
              <a:lnSpc>
                <a:spcPct val="120000"/>
              </a:lnSpc>
            </a:pPr>
            <a:r>
              <a:rPr lang="en-US" altLang="zh-CN" sz="2000" dirty="0"/>
              <a:t>但是主干上还要继续往下开发，在此可以新建一个分支，来做增加新的需求那一块，主干上继续开发，等分支上代码没有问题的时候，再合并到主干上来。</a:t>
            </a:r>
            <a:endParaRPr lang="en-US" altLang="zh-CN" sz="2000" dirty="0"/>
          </a:p>
          <a:p>
            <a:pPr algn="just">
              <a:lnSpc>
                <a:spcPct val="120000"/>
              </a:lnSpc>
            </a:pPr>
            <a:r>
              <a:rPr lang="en-US" altLang="zh-CN" sz="2000" dirty="0"/>
              <a:t>创建分支的最大的目的就是跟主线进行并行开发时候不影响主线的开发。</a:t>
            </a:r>
            <a:endParaRPr lang="en-US" altLang="zh-CN" sz="2000" dirty="0"/>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创建分支</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选中项目，</a:t>
            </a:r>
            <a:endParaRPr lang="zh-CN" altLang="en-US" sz="2000" dirty="0"/>
          </a:p>
          <a:p>
            <a:pPr algn="just">
              <a:lnSpc>
                <a:spcPct val="120000"/>
              </a:lnSpc>
            </a:pPr>
            <a:r>
              <a:rPr lang="zh-CN" altLang="en-US" sz="2000" dirty="0"/>
              <a:t>右键创建分支</a:t>
            </a:r>
            <a:endParaRPr lang="zh-CN" altLang="en-US" sz="2000" dirty="0"/>
          </a:p>
        </p:txBody>
      </p:sp>
      <p:pic>
        <p:nvPicPr>
          <p:cNvPr id="4" name="图片 3"/>
          <p:cNvPicPr>
            <a:picLocks noChangeAspect="1"/>
          </p:cNvPicPr>
          <p:nvPr/>
        </p:nvPicPr>
        <p:blipFill>
          <a:blip r:embed="rId3"/>
          <a:stretch>
            <a:fillRect/>
          </a:stretch>
        </p:blipFill>
        <p:spPr>
          <a:xfrm>
            <a:off x="3775075" y="1825625"/>
            <a:ext cx="6529070" cy="3355340"/>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创建分支</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修改路径</a:t>
            </a:r>
            <a:endParaRPr lang="zh-CN" altLang="en-US" sz="2000" dirty="0"/>
          </a:p>
          <a:p>
            <a:pPr marL="0" indent="0" algn="just">
              <a:lnSpc>
                <a:spcPct val="120000"/>
              </a:lnSpc>
              <a:buNone/>
            </a:pPr>
            <a:r>
              <a:rPr lang="zh-CN" altLang="en-US" sz="2000" dirty="0"/>
              <a:t>（给予新的名字）</a:t>
            </a:r>
            <a:endParaRPr lang="zh-CN" altLang="en-US" sz="2000" dirty="0"/>
          </a:p>
          <a:p>
            <a:pPr marL="0" indent="0" algn="just">
              <a:lnSpc>
                <a:spcPct val="120000"/>
              </a:lnSpc>
              <a:buNone/>
            </a:pPr>
            <a:endParaRPr lang="zh-CN" altLang="en-US" sz="2000" dirty="0"/>
          </a:p>
          <a:p>
            <a:pPr marL="0" indent="0" algn="just">
              <a:lnSpc>
                <a:spcPct val="120000"/>
              </a:lnSpc>
              <a:buNone/>
            </a:pPr>
            <a:endParaRPr lang="zh-CN" altLang="en-US" sz="2000" dirty="0"/>
          </a:p>
        </p:txBody>
      </p:sp>
      <p:pic>
        <p:nvPicPr>
          <p:cNvPr id="4" name="图片 3"/>
          <p:cNvPicPr>
            <a:picLocks noChangeAspect="1"/>
          </p:cNvPicPr>
          <p:nvPr/>
        </p:nvPicPr>
        <p:blipFill>
          <a:blip r:embed="rId3"/>
          <a:stretch>
            <a:fillRect/>
          </a:stretch>
        </p:blipFill>
        <p:spPr>
          <a:xfrm>
            <a:off x="3458845" y="1221105"/>
            <a:ext cx="5667375" cy="2952750"/>
          </a:xfrm>
          <a:prstGeom prst="rect">
            <a:avLst/>
          </a:prstGeom>
        </p:spPr>
      </p:pic>
      <p:pic>
        <p:nvPicPr>
          <p:cNvPr id="5" name="图片 4"/>
          <p:cNvPicPr>
            <a:picLocks noChangeAspect="1"/>
          </p:cNvPicPr>
          <p:nvPr/>
        </p:nvPicPr>
        <p:blipFill>
          <a:blip r:embed="rId4"/>
          <a:stretch>
            <a:fillRect/>
          </a:stretch>
        </p:blipFill>
        <p:spPr>
          <a:xfrm>
            <a:off x="3354070" y="4279900"/>
            <a:ext cx="5772150" cy="2324100"/>
          </a:xfrm>
          <a:prstGeom prst="rect">
            <a:avLst/>
          </a:prstGeom>
        </p:spPr>
      </p:pic>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检出分支</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新建一个文件夹</a:t>
            </a:r>
            <a:endParaRPr lang="zh-CN" altLang="en-US" sz="2000" dirty="0"/>
          </a:p>
          <a:p>
            <a:pPr algn="just">
              <a:lnSpc>
                <a:spcPct val="120000"/>
              </a:lnSpc>
            </a:pPr>
            <a:r>
              <a:rPr lang="zh-CN" altLang="en-US" sz="2000" dirty="0"/>
              <a:t>然后检出分支</a:t>
            </a:r>
            <a:endParaRPr lang="zh-CN" altLang="en-US" sz="2000" dirty="0"/>
          </a:p>
          <a:p>
            <a:pPr algn="just">
              <a:lnSpc>
                <a:spcPct val="120000"/>
              </a:lnSpc>
            </a:pPr>
            <a:endParaRPr lang="zh-CN" altLang="en-US" sz="2000" dirty="0"/>
          </a:p>
          <a:p>
            <a:pPr algn="just">
              <a:lnSpc>
                <a:spcPct val="120000"/>
              </a:lnSpc>
            </a:pPr>
            <a:r>
              <a:rPr lang="zh-CN" altLang="en-US" sz="2000" dirty="0"/>
              <a:t>与之前的项目检出</a:t>
            </a:r>
            <a:endParaRPr lang="zh-CN" altLang="en-US" sz="2000" dirty="0"/>
          </a:p>
          <a:p>
            <a:pPr marL="0" indent="0" algn="just">
              <a:lnSpc>
                <a:spcPct val="120000"/>
              </a:lnSpc>
              <a:buNone/>
            </a:pPr>
            <a:r>
              <a:rPr lang="zh-CN" altLang="en-US" sz="2000" dirty="0"/>
              <a:t>操作一样，然后得到</a:t>
            </a:r>
            <a:endParaRPr lang="zh-CN" altLang="en-US" sz="2000" dirty="0"/>
          </a:p>
        </p:txBody>
      </p:sp>
      <p:pic>
        <p:nvPicPr>
          <p:cNvPr id="4" name="图片 3"/>
          <p:cNvPicPr>
            <a:picLocks noChangeAspect="1"/>
          </p:cNvPicPr>
          <p:nvPr/>
        </p:nvPicPr>
        <p:blipFill>
          <a:blip r:embed="rId3"/>
          <a:stretch>
            <a:fillRect/>
          </a:stretch>
        </p:blipFill>
        <p:spPr>
          <a:xfrm>
            <a:off x="4017010" y="1268730"/>
            <a:ext cx="3278505" cy="5180965"/>
          </a:xfrm>
          <a:prstGeom prst="rect">
            <a:avLst/>
          </a:prstGeom>
        </p:spPr>
      </p:pic>
      <p:pic>
        <p:nvPicPr>
          <p:cNvPr id="5" name="图片 4"/>
          <p:cNvPicPr>
            <a:picLocks noChangeAspect="1"/>
          </p:cNvPicPr>
          <p:nvPr/>
        </p:nvPicPr>
        <p:blipFill>
          <a:blip r:embed="rId4"/>
          <a:stretch>
            <a:fillRect/>
          </a:stretch>
        </p:blipFill>
        <p:spPr>
          <a:xfrm>
            <a:off x="7663815" y="1485900"/>
            <a:ext cx="4067175" cy="3886200"/>
          </a:xfrm>
          <a:prstGeom prst="rect">
            <a:avLst/>
          </a:prstGeom>
        </p:spPr>
      </p:pic>
      <p:pic>
        <p:nvPicPr>
          <p:cNvPr id="6" name="图片 5"/>
          <p:cNvPicPr>
            <a:picLocks noChangeAspect="1"/>
          </p:cNvPicPr>
          <p:nvPr/>
        </p:nvPicPr>
        <p:blipFill>
          <a:blip r:embed="rId5"/>
          <a:stretch>
            <a:fillRect/>
          </a:stretch>
        </p:blipFill>
        <p:spPr>
          <a:xfrm>
            <a:off x="1245870" y="4323080"/>
            <a:ext cx="2014855" cy="2259965"/>
          </a:xfrm>
          <a:prstGeom prst="rect">
            <a:avLst/>
          </a:prstGeom>
        </p:spPr>
      </p:pic>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合并分支</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分支里面有了文件的变换，然后回到主干里面，选中项目，选择合并</a:t>
            </a:r>
            <a:endParaRPr lang="zh-CN" altLang="en-US" sz="2000" dirty="0"/>
          </a:p>
        </p:txBody>
      </p:sp>
      <p:pic>
        <p:nvPicPr>
          <p:cNvPr id="4" name="图片 3"/>
          <p:cNvPicPr>
            <a:picLocks noChangeAspect="1"/>
          </p:cNvPicPr>
          <p:nvPr/>
        </p:nvPicPr>
        <p:blipFill>
          <a:blip r:embed="rId3"/>
          <a:stretch>
            <a:fillRect/>
          </a:stretch>
        </p:blipFill>
        <p:spPr>
          <a:xfrm>
            <a:off x="1192530" y="2382520"/>
            <a:ext cx="2720975" cy="2092960"/>
          </a:xfrm>
          <a:prstGeom prst="rect">
            <a:avLst/>
          </a:prstGeom>
        </p:spPr>
      </p:pic>
      <p:pic>
        <p:nvPicPr>
          <p:cNvPr id="5" name="图片 4"/>
          <p:cNvPicPr>
            <a:picLocks noChangeAspect="1"/>
          </p:cNvPicPr>
          <p:nvPr/>
        </p:nvPicPr>
        <p:blipFill>
          <a:blip r:embed="rId4"/>
          <a:stretch>
            <a:fillRect/>
          </a:stretch>
        </p:blipFill>
        <p:spPr>
          <a:xfrm>
            <a:off x="5048250" y="2933700"/>
            <a:ext cx="5629275" cy="2438400"/>
          </a:xfrm>
          <a:prstGeom prst="rect">
            <a:avLst/>
          </a:prstGeom>
        </p:spPr>
      </p:pic>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合并分支</a:t>
            </a:r>
            <a:endParaRPr lang="zh-CN" altLang="en-US"/>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zh-CN" altLang="en-US" sz="2000" dirty="0"/>
              <a:t>合并</a:t>
            </a:r>
            <a:endParaRPr lang="zh-CN" altLang="en-US" sz="2000" dirty="0"/>
          </a:p>
        </p:txBody>
      </p:sp>
      <p:pic>
        <p:nvPicPr>
          <p:cNvPr id="4" name="图片 3"/>
          <p:cNvPicPr>
            <a:picLocks noChangeAspect="1"/>
          </p:cNvPicPr>
          <p:nvPr/>
        </p:nvPicPr>
        <p:blipFill>
          <a:blip r:embed="rId3"/>
          <a:stretch>
            <a:fillRect/>
          </a:stretch>
        </p:blipFill>
        <p:spPr>
          <a:xfrm>
            <a:off x="1525905" y="1634490"/>
            <a:ext cx="5572125" cy="4733925"/>
          </a:xfrm>
          <a:prstGeom prst="rect">
            <a:avLst/>
          </a:prstGeom>
        </p:spPr>
      </p:pic>
      <p:pic>
        <p:nvPicPr>
          <p:cNvPr id="5" name="图片 4"/>
          <p:cNvPicPr>
            <a:picLocks noChangeAspect="1"/>
          </p:cNvPicPr>
          <p:nvPr/>
        </p:nvPicPr>
        <p:blipFill>
          <a:blip r:embed="rId4"/>
          <a:stretch>
            <a:fillRect/>
          </a:stretch>
        </p:blipFill>
        <p:spPr>
          <a:xfrm>
            <a:off x="6358255" y="3542665"/>
            <a:ext cx="5124450" cy="2039620"/>
          </a:xfrm>
          <a:prstGeom prst="rect">
            <a:avLst/>
          </a:prstGeom>
        </p:spPr>
      </p:pic>
      <p:sp>
        <p:nvSpPr>
          <p:cNvPr id="6" name="文本框 5"/>
          <p:cNvSpPr txBox="1"/>
          <p:nvPr/>
        </p:nvSpPr>
        <p:spPr>
          <a:xfrm>
            <a:off x="8278495" y="3244850"/>
            <a:ext cx="2734945" cy="368300"/>
          </a:xfrm>
          <a:prstGeom prst="rect">
            <a:avLst/>
          </a:prstGeom>
          <a:noFill/>
        </p:spPr>
        <p:txBody>
          <a:bodyPr wrap="square" rtlCol="0">
            <a:spAutoFit/>
          </a:bodyPr>
          <a:p>
            <a:r>
              <a:rPr lang="zh-CN" altLang="en-US">
                <a:solidFill>
                  <a:srgbClr val="FF0000"/>
                </a:solidFill>
              </a:rPr>
              <a:t>选择合并地址</a:t>
            </a:r>
            <a:endParaRPr lang="zh-CN" altLang="en-US">
              <a:solidFill>
                <a:srgbClr val="FF0000"/>
              </a:solidFill>
            </a:endParaRPr>
          </a:p>
        </p:txBody>
      </p:sp>
      <p:sp>
        <p:nvSpPr>
          <p:cNvPr id="8" name="文本框 7"/>
          <p:cNvSpPr txBox="1"/>
          <p:nvPr/>
        </p:nvSpPr>
        <p:spPr>
          <a:xfrm>
            <a:off x="2189480" y="4937760"/>
            <a:ext cx="3261360" cy="423545"/>
          </a:xfrm>
          <a:prstGeom prst="rect">
            <a:avLst/>
          </a:prstGeom>
          <a:noFill/>
        </p:spPr>
        <p:txBody>
          <a:bodyPr wrap="square" rtlCol="0">
            <a:spAutoFit/>
          </a:bodyPr>
          <a:p>
            <a:pPr marL="0" indent="0" algn="just">
              <a:lnSpc>
                <a:spcPct val="120000"/>
              </a:lnSpc>
              <a:buNone/>
            </a:pPr>
            <a:r>
              <a:rPr lang="zh-CN" altLang="en-US" dirty="0">
                <a:solidFill>
                  <a:srgbClr val="FF0000"/>
                </a:solidFill>
                <a:sym typeface="+mn-ea"/>
              </a:rPr>
              <a:t>第二个功能较为全面</a:t>
            </a:r>
            <a:endParaRPr lang="zh-CN" altLang="en-US" dirty="0">
              <a:solidFill>
                <a:srgbClr val="FF0000"/>
              </a:solidFill>
              <a:sym typeface="+mn-ea"/>
            </a:endParaRPr>
          </a:p>
        </p:txBody>
      </p:sp>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合并分支</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合并选项</a:t>
            </a:r>
            <a:endParaRPr lang="zh-CN" altLang="en-US" sz="2000" dirty="0"/>
          </a:p>
        </p:txBody>
      </p:sp>
      <p:pic>
        <p:nvPicPr>
          <p:cNvPr id="4" name="图片 3"/>
          <p:cNvPicPr>
            <a:picLocks noChangeAspect="1"/>
          </p:cNvPicPr>
          <p:nvPr/>
        </p:nvPicPr>
        <p:blipFill>
          <a:blip r:embed="rId3"/>
          <a:stretch>
            <a:fillRect/>
          </a:stretch>
        </p:blipFill>
        <p:spPr>
          <a:xfrm>
            <a:off x="838200" y="2431415"/>
            <a:ext cx="6574155" cy="2750820"/>
          </a:xfrm>
          <a:prstGeom prst="rect">
            <a:avLst/>
          </a:prstGeom>
        </p:spPr>
      </p:pic>
      <p:pic>
        <p:nvPicPr>
          <p:cNvPr id="5" name="图片 4"/>
          <p:cNvPicPr>
            <a:picLocks noChangeAspect="1"/>
          </p:cNvPicPr>
          <p:nvPr/>
        </p:nvPicPr>
        <p:blipFill>
          <a:blip r:embed="rId4"/>
          <a:stretch>
            <a:fillRect/>
          </a:stretch>
        </p:blipFill>
        <p:spPr>
          <a:xfrm>
            <a:off x="7254875" y="2625090"/>
            <a:ext cx="4098925" cy="3193415"/>
          </a:xfrm>
          <a:prstGeom prst="rect">
            <a:avLst/>
          </a:prstGeom>
        </p:spPr>
      </p:pic>
      <p:sp>
        <p:nvSpPr>
          <p:cNvPr id="6" name="文本框 5"/>
          <p:cNvSpPr txBox="1"/>
          <p:nvPr/>
        </p:nvSpPr>
        <p:spPr>
          <a:xfrm>
            <a:off x="7698105" y="2063115"/>
            <a:ext cx="3361690" cy="368300"/>
          </a:xfrm>
          <a:prstGeom prst="rect">
            <a:avLst/>
          </a:prstGeom>
          <a:noFill/>
        </p:spPr>
        <p:txBody>
          <a:bodyPr wrap="square" rtlCol="0">
            <a:spAutoFit/>
          </a:bodyPr>
          <a:p>
            <a:r>
              <a:rPr lang="zh-CN" altLang="en-US">
                <a:solidFill>
                  <a:srgbClr val="FF0000"/>
                </a:solidFill>
              </a:rPr>
              <a:t>更新</a:t>
            </a:r>
            <a:r>
              <a:rPr lang="en-US" altLang="zh-CN">
                <a:solidFill>
                  <a:srgbClr val="FF0000"/>
                </a:solidFill>
              </a:rPr>
              <a:t>SVN</a:t>
            </a:r>
            <a:r>
              <a:rPr lang="zh-CN" altLang="en-US">
                <a:solidFill>
                  <a:srgbClr val="FF0000"/>
                </a:solidFill>
              </a:rPr>
              <a:t>后得到新的项目文件</a:t>
            </a:r>
            <a:endParaRPr lang="zh-CN" altLang="en-US">
              <a:solidFill>
                <a:srgbClr val="FF0000"/>
              </a:solidFill>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a:t>什么是</a:t>
            </a:r>
            <a:r>
              <a:rPr lang="en-US" altLang="zh-CN"/>
              <a:t>SVN</a:t>
            </a:r>
            <a:r>
              <a:rPr lang="zh-CN" altLang="en-US"/>
              <a:t>？</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dirty="0">
                <a:solidFill>
                  <a:schemeClr val="tx1"/>
                </a:solidFill>
                <a:uFillTx/>
              </a:rPr>
              <a:t>SVN = 版本控制 + 备份服务器</a:t>
            </a:r>
            <a:endParaRPr lang="en-US" altLang="zh-CN" dirty="0">
              <a:solidFill>
                <a:schemeClr val="tx1"/>
              </a:solidFill>
              <a:uFillTx/>
            </a:endParaRPr>
          </a:p>
          <a:p>
            <a:pPr algn="just">
              <a:lnSpc>
                <a:spcPct val="120000"/>
              </a:lnSpc>
            </a:pPr>
            <a:r>
              <a:rPr lang="en-US" altLang="zh-CN" dirty="0">
                <a:solidFill>
                  <a:schemeClr val="tx1"/>
                </a:solidFill>
                <a:uFillTx/>
              </a:rPr>
              <a:t>SVN是最近几年新崛起的版本管理工具</a:t>
            </a:r>
            <a:endParaRPr lang="en-US" altLang="zh-CN" dirty="0">
              <a:solidFill>
                <a:schemeClr val="tx1"/>
              </a:solidFill>
              <a:uFillTx/>
            </a:endParaRPr>
          </a:p>
          <a:p>
            <a:pPr algn="just">
              <a:lnSpc>
                <a:spcPct val="120000"/>
              </a:lnSpc>
            </a:pPr>
            <a:r>
              <a:rPr lang="en-US" altLang="zh-CN" dirty="0">
                <a:solidFill>
                  <a:schemeClr val="tx1"/>
                </a:solidFill>
                <a:uFillTx/>
              </a:rPr>
              <a:t>SVN可以理解为一个安全虚拟网络系统，它可以将整体系统的信息安全功能合理地分布在不同的子系统中，使每个子系统的功能得到限度的发挥，子系统之间可以互相补充，系统整体性能大于各个子系统功能之和，用均衡互补的原则解决了"木桶原理"的问题</a:t>
            </a:r>
            <a:endParaRPr lang="en-US" altLang="zh-CN" dirty="0">
              <a:solidFill>
                <a:schemeClr val="tx1"/>
              </a:solidFill>
              <a:uFillTx/>
            </a:endParaRPr>
          </a:p>
          <a:p>
            <a:pPr algn="just">
              <a:lnSpc>
                <a:spcPct val="120000"/>
              </a:lnSpc>
            </a:pPr>
            <a:r>
              <a:rPr lang="en-US" altLang="zh-CN" dirty="0">
                <a:solidFill>
                  <a:schemeClr val="tx1"/>
                </a:solidFill>
                <a:uFillTx/>
              </a:rPr>
              <a:t>SVN就是用于多个人共同开发同一个项目，共用资源的目的</a:t>
            </a:r>
            <a:endParaRPr lang="en-US" altLang="zh-CN" dirty="0">
              <a:solidFill>
                <a:schemeClr val="tx1"/>
              </a:solidFill>
              <a:uFillTx/>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感谢观看</a:t>
            </a:r>
            <a:endParaRPr lang="zh-CN" altLang="en-US"/>
          </a:p>
        </p:txBody>
      </p:sp>
      <p:sp>
        <p:nvSpPr>
          <p:cNvPr id="3" name="内容占位符 2"/>
          <p:cNvSpPr>
            <a:spLocks noGrp="1"/>
          </p:cNvSpPr>
          <p:nvPr>
            <p:ph sz="quarter" idx="13"/>
            <p:custDataLst>
              <p:tags r:id="rId2"/>
            </p:custDataLst>
          </p:nvPr>
        </p:nvSpPr>
        <p:spPr/>
        <p:txBody>
          <a:bodyPr/>
          <a:lstStyle/>
          <a:p>
            <a:r>
              <a:rPr lang="en-US" altLang="zh-CN"/>
              <a:t>Thanks</a:t>
            </a:r>
            <a:r>
              <a:rPr lang="zh-CN" altLang="en-US"/>
              <a:t>！</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a:t>SVN</a:t>
            </a:r>
            <a:r>
              <a:rPr lang="zh-CN" altLang="en-US"/>
              <a:t>的作用</a:t>
            </a:r>
            <a:endParaRPr lang="zh-CN" altLang="en-US"/>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管理代码；</a:t>
            </a:r>
            <a:endParaRPr lang="zh-CN" altLang="en-US" sz="2000" dirty="0"/>
          </a:p>
          <a:p>
            <a:pPr algn="just">
              <a:lnSpc>
                <a:spcPct val="120000"/>
              </a:lnSpc>
            </a:pPr>
            <a:r>
              <a:rPr lang="zh-CN" altLang="en-US" sz="2000" dirty="0">
                <a:sym typeface="+mn-ea"/>
              </a:rPr>
              <a:t>备份代码；</a:t>
            </a:r>
            <a:endParaRPr lang="zh-CN" altLang="en-US" sz="2000" dirty="0"/>
          </a:p>
          <a:p>
            <a:pPr algn="just">
              <a:lnSpc>
                <a:spcPct val="120000"/>
              </a:lnSpc>
            </a:pPr>
            <a:r>
              <a:rPr lang="zh-CN" altLang="en-US" sz="2000" dirty="0"/>
              <a:t>SVN有很棒的版本控管机制。所有上传的版本都会记录下来；</a:t>
            </a:r>
            <a:endParaRPr lang="zh-CN" altLang="en-US" sz="2000" dirty="0"/>
          </a:p>
          <a:p>
            <a:pPr algn="just">
              <a:lnSpc>
                <a:spcPct val="120000"/>
              </a:lnSpc>
            </a:pPr>
            <a:r>
              <a:rPr lang="zh-CN" altLang="en-US" sz="2000" dirty="0"/>
              <a:t>SVN可以让不同的开发者存取同样的档案，并且利用SVN Server作为档案同步的机制；</a:t>
            </a:r>
            <a:endParaRPr lang="zh-CN" altLang="en-US" sz="2000" dirty="0"/>
          </a:p>
          <a:p>
            <a:pPr algn="just">
              <a:lnSpc>
                <a:spcPct val="120000"/>
              </a:lnSpc>
            </a:pPr>
            <a:r>
              <a:rPr lang="zh-CN" altLang="en-US" sz="2000" dirty="0"/>
              <a:t>SVN的存放档案方式是采用差异备份（备份不同的地方）的方式，节约存储空间；</a:t>
            </a:r>
            <a:endParaRPr lang="zh-CN" altLang="en-US" sz="2000" dirty="0"/>
          </a:p>
          <a:p>
            <a:pPr algn="just">
              <a:lnSpc>
                <a:spcPct val="120000"/>
              </a:lnSpc>
            </a:pPr>
            <a:r>
              <a:rPr lang="zh-CN" altLang="en-US" sz="2000" dirty="0"/>
              <a:t>易追查工作日期；</a:t>
            </a:r>
            <a:endParaRPr lang="zh-CN" altLang="en-US" sz="2000" dirty="0"/>
          </a:p>
          <a:p>
            <a:pPr algn="just">
              <a:lnSpc>
                <a:spcPct val="120000"/>
              </a:lnSpc>
            </a:pPr>
            <a:r>
              <a:rPr lang="en-US" altLang="zh-CN" sz="2000" dirty="0"/>
              <a:t>......</a:t>
            </a:r>
            <a:endParaRPr lang="en-US" altLang="zh-CN" sz="20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a:t>SVN</a:t>
            </a:r>
            <a:r>
              <a:rPr lang="zh-CN" altLang="en-US"/>
              <a:t>的使用原理</a:t>
            </a:r>
            <a:endParaRPr lang="zh-CN" altLang="en-US"/>
          </a:p>
        </p:txBody>
      </p:sp>
      <p:pic>
        <p:nvPicPr>
          <p:cNvPr id="4" name="内容占位符 3"/>
          <p:cNvPicPr>
            <a:picLocks noChangeAspect="1"/>
          </p:cNvPicPr>
          <p:nvPr>
            <p:ph idx="1"/>
          </p:nvPr>
        </p:nvPicPr>
        <p:blipFill>
          <a:blip r:embed="rId2"/>
          <a:stretch>
            <a:fillRect/>
          </a:stretch>
        </p:blipFill>
        <p:spPr>
          <a:xfrm>
            <a:off x="1257300" y="1825625"/>
            <a:ext cx="9676130" cy="435165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4724400" y="2413490"/>
            <a:ext cx="6521450" cy="1091710"/>
          </a:xfrm>
          <a:prstGeom prst="rect">
            <a:avLst/>
          </a:prstGeom>
        </p:spPr>
        <p:txBody>
          <a:bodyPr vert="horz" lIns="90000" tIns="46800" rIns="90000" bIns="46800" rtlCol="0" anchor="b">
            <a:normAutofit/>
          </a:bodyPr>
          <a:lstStyle>
            <a:lvl1pPr>
              <a:lnSpc>
                <a:spcPct val="120000"/>
              </a:lnSpc>
              <a:spcBef>
                <a:spcPct val="0"/>
              </a:spcBef>
              <a:buNone/>
              <a:defRPr sz="5400" b="1">
                <a:solidFill>
                  <a:schemeClr val="bg1"/>
                </a:solidFill>
                <a:effectLst>
                  <a:outerShdw blurRad="38100" dist="38100" dir="2700000" algn="tl">
                    <a:srgbClr val="000000">
                      <a:alpha val="43137"/>
                    </a:srgbClr>
                  </a:outerShdw>
                </a:effectLst>
                <a:latin typeface="+mj-lt"/>
                <a:ea typeface="+mj-ea"/>
                <a:cs typeface="+mj-cs"/>
              </a:defRPr>
            </a:lvl1pPr>
          </a:lstStyle>
          <a:p>
            <a:r>
              <a:rPr lang="en-US" altLang="zh-CN"/>
              <a:t>SVN</a:t>
            </a:r>
            <a:r>
              <a:rPr lang="zh-CN" altLang="en-US"/>
              <a:t>的使用</a:t>
            </a:r>
            <a:endParaRPr lang="zh-CN" altLang="en-US"/>
          </a:p>
        </p:txBody>
      </p:sp>
      <p:sp>
        <p:nvSpPr>
          <p:cNvPr id="22" name="文本框 21"/>
          <p:cNvSpPr txBox="1"/>
          <p:nvPr>
            <p:custDataLst>
              <p:tags r:id="rId2"/>
            </p:custDataLst>
          </p:nvPr>
        </p:nvSpPr>
        <p:spPr>
          <a:xfrm>
            <a:off x="2273300" y="2257504"/>
            <a:ext cx="2222500"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13800" b="1">
                <a:solidFill>
                  <a:schemeClr val="lt1"/>
                </a:solidFill>
                <a:effectLst>
                  <a:outerShdw blurRad="38100" dist="38100" dir="2700000" algn="tl">
                    <a:srgbClr val="000000">
                      <a:alpha val="43137"/>
                    </a:srgbClr>
                  </a:outerShdw>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0"/>
              <a:t>０２</a:t>
            </a:r>
            <a:endParaRPr lang="zh-CN" altLang="en-US" sz="800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custDataLst>
              <p:tags r:id="rId1"/>
            </p:custDataLst>
          </p:nvPr>
        </p:nvSpPr>
        <p:spPr>
          <a:xfrm>
            <a:off x="951600" y="621484"/>
            <a:ext cx="10288800" cy="786400"/>
          </a:xfrm>
          <a:prstGeom prst="rect">
            <a:avLst/>
          </a:prstGeom>
        </p:spPr>
        <p:txBody>
          <a:bodyPr vert="horz" lIns="91440" tIns="45720" rIns="91440" bIns="45720" rtlCol="0" anchor="ctr">
            <a:normAutofit/>
          </a:bodyPr>
          <a:lstStyle>
            <a:lvl1pPr>
              <a:lnSpc>
                <a:spcPct val="90000"/>
              </a:lnSpc>
              <a:spcBef>
                <a:spcPct val="0"/>
              </a:spcBef>
              <a:buNone/>
              <a:defRPr sz="3200" b="1">
                <a:latin typeface="+mj-lt"/>
                <a:ea typeface="+mj-ea"/>
                <a:cs typeface="+mj-cs"/>
              </a:defRPr>
            </a:lvl1pPr>
          </a:lstStyle>
          <a:p>
            <a:pPr algn="ctr"/>
            <a:r>
              <a:rPr lang="da-DK" altLang="zh-CN" sz="4000" b="0"/>
              <a:t>LOREM IPSUM DOLOR LOREM</a:t>
            </a:r>
            <a:endParaRPr lang="da-DK" altLang="zh-CN" sz="4000" b="0"/>
          </a:p>
        </p:txBody>
      </p:sp>
      <p:grpSp>
        <p:nvGrpSpPr>
          <p:cNvPr id="2" name="组合 1"/>
          <p:cNvGrpSpPr/>
          <p:nvPr>
            <p:custDataLst>
              <p:tags r:id="rId2"/>
            </p:custDataLst>
          </p:nvPr>
        </p:nvGrpSpPr>
        <p:grpSpPr>
          <a:xfrm rot="0">
            <a:off x="2760345" y="2213610"/>
            <a:ext cx="6670675" cy="782320"/>
            <a:chOff x="2746562" y="3204369"/>
            <a:chExt cx="4354812" cy="510619"/>
          </a:xfrm>
        </p:grpSpPr>
        <p:sp>
          <p:nvSpPr>
            <p:cNvPr id="3" name="任意多边形 2"/>
            <p:cNvSpPr/>
            <p:nvPr>
              <p:custDataLst>
                <p:tags r:id="rId3"/>
              </p:custDataLst>
            </p:nvPr>
          </p:nvSpPr>
          <p:spPr>
            <a:xfrm rot="19743805">
              <a:off x="2746562" y="3298885"/>
              <a:ext cx="128434" cy="416103"/>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ym typeface="Arial" panose="020B0604020202020204" pitchFamily="34" charset="0"/>
              </a:endParaRPr>
            </a:p>
          </p:txBody>
        </p:sp>
        <p:sp>
          <p:nvSpPr>
            <p:cNvPr id="4" name="任意多边形 3"/>
            <p:cNvSpPr/>
            <p:nvPr>
              <p:custDataLst>
                <p:tags r:id="rId4"/>
              </p:custDataLst>
            </p:nvPr>
          </p:nvSpPr>
          <p:spPr>
            <a:xfrm rot="19743805">
              <a:off x="2949543" y="3298885"/>
              <a:ext cx="128434" cy="416103"/>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ym typeface="Arial" panose="020B0604020202020204" pitchFamily="34" charset="0"/>
              </a:endParaRPr>
            </a:p>
          </p:txBody>
        </p:sp>
        <p:sp>
          <p:nvSpPr>
            <p:cNvPr id="5" name="矩形 7"/>
            <p:cNvSpPr/>
            <p:nvPr>
              <p:custDataLst>
                <p:tags r:id="rId5"/>
              </p:custDataLst>
            </p:nvPr>
          </p:nvSpPr>
          <p:spPr>
            <a:xfrm>
              <a:off x="3142803" y="3204369"/>
              <a:ext cx="3958571" cy="436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9050" cap="sq">
              <a:solidFill>
                <a:srgbClr val="1F4E79"/>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45720" rIns="108000" bIns="45720" numCol="1" spcCol="0" rtlCol="0" fromWordArt="0" anchor="b" anchorCtr="0" forceAA="0" compatLnSpc="1">
              <a:normAutofit/>
            </a:bodyPr>
            <a:p>
              <a:pPr algn="ctr">
                <a:lnSpc>
                  <a:spcPct val="130000"/>
                </a:lnSpc>
              </a:pPr>
              <a:r>
                <a:rPr lang="en-US" altLang="zh-CN" sz="2000" dirty="0">
                  <a:solidFill>
                    <a:schemeClr val="tx1">
                      <a:lumMod val="75000"/>
                      <a:lumOff val="25000"/>
                    </a:schemeClr>
                  </a:solidFill>
                  <a:sym typeface="Arial" panose="020B0604020202020204" pitchFamily="34" charset="0"/>
                </a:rPr>
                <a:t>SVN</a:t>
              </a:r>
              <a:r>
                <a:rPr lang="zh-CN" altLang="en-US" sz="2000" dirty="0">
                  <a:solidFill>
                    <a:schemeClr val="tx1">
                      <a:lumMod val="75000"/>
                      <a:lumOff val="25000"/>
                    </a:schemeClr>
                  </a:solidFill>
                  <a:sym typeface="Arial" panose="020B0604020202020204" pitchFamily="34" charset="0"/>
                </a:rPr>
                <a:t>的下载与安装</a:t>
              </a:r>
              <a:endParaRPr lang="zh-CN" altLang="en-US" sz="2000" dirty="0">
                <a:solidFill>
                  <a:schemeClr val="tx1">
                    <a:lumMod val="75000"/>
                    <a:lumOff val="25000"/>
                  </a:schemeClr>
                </a:solidFill>
                <a:sym typeface="Arial" panose="020B0604020202020204" pitchFamily="34" charset="0"/>
              </a:endParaRPr>
            </a:p>
          </p:txBody>
        </p:sp>
      </p:grpSp>
      <p:grpSp>
        <p:nvGrpSpPr>
          <p:cNvPr id="6" name="组合 5"/>
          <p:cNvGrpSpPr/>
          <p:nvPr>
            <p:custDataLst>
              <p:tags r:id="rId6"/>
            </p:custDataLst>
          </p:nvPr>
        </p:nvGrpSpPr>
        <p:grpSpPr>
          <a:xfrm rot="0">
            <a:off x="2760345" y="3637915"/>
            <a:ext cx="6670675" cy="782320"/>
            <a:chOff x="2746562" y="3204369"/>
            <a:chExt cx="4354810" cy="510619"/>
          </a:xfrm>
        </p:grpSpPr>
        <p:sp>
          <p:nvSpPr>
            <p:cNvPr id="19" name="任意多边形 18"/>
            <p:cNvSpPr/>
            <p:nvPr>
              <p:custDataLst>
                <p:tags r:id="rId7"/>
              </p:custDataLst>
            </p:nvPr>
          </p:nvSpPr>
          <p:spPr>
            <a:xfrm rot="19743805">
              <a:off x="2746562" y="3298885"/>
              <a:ext cx="128434" cy="416103"/>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ym typeface="Arial" panose="020B0604020202020204" pitchFamily="34" charset="0"/>
              </a:endParaRPr>
            </a:p>
          </p:txBody>
        </p:sp>
        <p:sp>
          <p:nvSpPr>
            <p:cNvPr id="30" name="任意多边形 29"/>
            <p:cNvSpPr/>
            <p:nvPr>
              <p:custDataLst>
                <p:tags r:id="rId8"/>
              </p:custDataLst>
            </p:nvPr>
          </p:nvSpPr>
          <p:spPr>
            <a:xfrm rot="19743805">
              <a:off x="2949543" y="3298885"/>
              <a:ext cx="128434" cy="416103"/>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ym typeface="Arial" panose="020B0604020202020204" pitchFamily="34" charset="0"/>
              </a:endParaRPr>
            </a:p>
          </p:txBody>
        </p:sp>
        <p:sp>
          <p:nvSpPr>
            <p:cNvPr id="31" name="矩形 7"/>
            <p:cNvSpPr/>
            <p:nvPr>
              <p:custDataLst>
                <p:tags r:id="rId9"/>
              </p:custDataLst>
            </p:nvPr>
          </p:nvSpPr>
          <p:spPr>
            <a:xfrm>
              <a:off x="3142802" y="3204369"/>
              <a:ext cx="3958570" cy="436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9050" cap="sq">
              <a:solidFill>
                <a:srgbClr val="1F4E79"/>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45720" rIns="108000" bIns="45720" numCol="1" spcCol="0" rtlCol="0" fromWordArt="0" anchor="b" anchorCtr="0" forceAA="0" compatLnSpc="1">
              <a:normAutofit/>
            </a:bodyPr>
            <a:p>
              <a:pPr algn="ctr">
                <a:lnSpc>
                  <a:spcPct val="130000"/>
                </a:lnSpc>
              </a:pPr>
              <a:r>
                <a:rPr lang="zh-CN" altLang="en-US" sz="2000" dirty="0">
                  <a:solidFill>
                    <a:schemeClr val="tx1">
                      <a:lumMod val="75000"/>
                      <a:lumOff val="25000"/>
                    </a:schemeClr>
                  </a:solidFill>
                  <a:sym typeface="Arial" panose="020B0604020202020204" pitchFamily="34" charset="0"/>
                </a:rPr>
                <a:t>VisualSVN Server的配置和使用方法【服务器端】</a:t>
              </a:r>
              <a:endParaRPr lang="zh-CN" altLang="en-US" sz="2000" dirty="0">
                <a:solidFill>
                  <a:schemeClr val="tx1">
                    <a:lumMod val="75000"/>
                    <a:lumOff val="25000"/>
                  </a:schemeClr>
                </a:solidFill>
                <a:sym typeface="Arial" panose="020B0604020202020204" pitchFamily="34" charset="0"/>
              </a:endParaRPr>
            </a:p>
          </p:txBody>
        </p:sp>
      </p:grpSp>
      <p:grpSp>
        <p:nvGrpSpPr>
          <p:cNvPr id="32" name="组合 31"/>
          <p:cNvGrpSpPr/>
          <p:nvPr>
            <p:custDataLst>
              <p:tags r:id="rId10"/>
            </p:custDataLst>
          </p:nvPr>
        </p:nvGrpSpPr>
        <p:grpSpPr>
          <a:xfrm rot="0">
            <a:off x="2760345" y="5062220"/>
            <a:ext cx="6670675" cy="782320"/>
            <a:chOff x="2746562" y="3204369"/>
            <a:chExt cx="4354810" cy="510619"/>
          </a:xfrm>
        </p:grpSpPr>
        <p:sp>
          <p:nvSpPr>
            <p:cNvPr id="33" name="任意多边形 32"/>
            <p:cNvSpPr/>
            <p:nvPr>
              <p:custDataLst>
                <p:tags r:id="rId11"/>
              </p:custDataLst>
            </p:nvPr>
          </p:nvSpPr>
          <p:spPr>
            <a:xfrm rot="19743805">
              <a:off x="2746562" y="3298885"/>
              <a:ext cx="128434" cy="416103"/>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ym typeface="Arial" panose="020B0604020202020204" pitchFamily="34" charset="0"/>
              </a:endParaRPr>
            </a:p>
          </p:txBody>
        </p:sp>
        <p:sp>
          <p:nvSpPr>
            <p:cNvPr id="34" name="任意多边形 33"/>
            <p:cNvSpPr/>
            <p:nvPr>
              <p:custDataLst>
                <p:tags r:id="rId12"/>
              </p:custDataLst>
            </p:nvPr>
          </p:nvSpPr>
          <p:spPr>
            <a:xfrm rot="19743805">
              <a:off x="2949543" y="3298885"/>
              <a:ext cx="128434" cy="416103"/>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ym typeface="Arial" panose="020B0604020202020204" pitchFamily="34" charset="0"/>
              </a:endParaRPr>
            </a:p>
          </p:txBody>
        </p:sp>
        <p:sp>
          <p:nvSpPr>
            <p:cNvPr id="35" name="矩形 7"/>
            <p:cNvSpPr/>
            <p:nvPr>
              <p:custDataLst>
                <p:tags r:id="rId13"/>
              </p:custDataLst>
            </p:nvPr>
          </p:nvSpPr>
          <p:spPr>
            <a:xfrm>
              <a:off x="3142802" y="3204369"/>
              <a:ext cx="3958570" cy="436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9050" cap="sq">
              <a:solidFill>
                <a:srgbClr val="1F4E79"/>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45720" rIns="108000" bIns="45720" numCol="1" spcCol="0" rtlCol="0" fromWordArt="0" anchor="b" anchorCtr="0" forceAA="0" compatLnSpc="1">
              <a:normAutofit/>
            </a:bodyPr>
            <a:p>
              <a:pPr algn="ctr">
                <a:lnSpc>
                  <a:spcPct val="130000"/>
                </a:lnSpc>
              </a:pPr>
              <a:r>
                <a:rPr lang="zh-CN" altLang="en-US" sz="2000" dirty="0">
                  <a:solidFill>
                    <a:schemeClr val="tx1">
                      <a:lumMod val="75000"/>
                      <a:lumOff val="25000"/>
                    </a:schemeClr>
                  </a:solidFill>
                  <a:sym typeface="Arial" panose="020B0604020202020204" pitchFamily="34" charset="0"/>
                </a:rPr>
                <a:t>客户端的使用</a:t>
              </a:r>
              <a:endParaRPr lang="zh-CN" altLang="en-US" sz="2000" dirty="0">
                <a:solidFill>
                  <a:schemeClr val="tx1">
                    <a:lumMod val="75000"/>
                    <a:lumOff val="25000"/>
                  </a:schemeClr>
                </a:solidFill>
                <a:sym typeface="Arial" panose="020B0604020202020204" pitchFamily="34" charset="0"/>
              </a:endParaRPr>
            </a:p>
          </p:txBody>
        </p:sp>
      </p:grpSp>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561"/>
          <p:cNvCxnSpPr/>
          <p:nvPr>
            <p:custDataLst>
              <p:tags r:id="rId1"/>
            </p:custDataLst>
          </p:nvPr>
        </p:nvCxnSpPr>
        <p:spPr>
          <a:xfrm>
            <a:off x="5699647" y="1081746"/>
            <a:ext cx="0" cy="4136137"/>
          </a:xfrm>
          <a:prstGeom prst="line">
            <a:avLst/>
          </a:prstGeom>
          <a:ln>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 name="组合 4"/>
          <p:cNvGrpSpPr/>
          <p:nvPr>
            <p:custDataLst>
              <p:tags r:id="rId2"/>
            </p:custDataLst>
          </p:nvPr>
        </p:nvGrpSpPr>
        <p:grpSpPr>
          <a:xfrm>
            <a:off x="6317008" y="916004"/>
            <a:ext cx="4681749" cy="4771437"/>
            <a:chOff x="6297799" y="1246510"/>
            <a:chExt cx="4681749" cy="4771437"/>
          </a:xfrm>
        </p:grpSpPr>
        <p:grpSp>
          <p:nvGrpSpPr>
            <p:cNvPr id="4" name="Group 20"/>
            <p:cNvGrpSpPr/>
            <p:nvPr>
              <p:custDataLst>
                <p:tags r:id="rId3"/>
              </p:custDataLst>
            </p:nvPr>
          </p:nvGrpSpPr>
          <p:grpSpPr>
            <a:xfrm flipH="1">
              <a:off x="6297799" y="3491110"/>
              <a:ext cx="1295922" cy="2526837"/>
              <a:chOff x="6598421" y="4121221"/>
              <a:chExt cx="1474828" cy="2876809"/>
            </a:xfrm>
            <a:solidFill>
              <a:srgbClr val="4B5773"/>
            </a:solidFill>
          </p:grpSpPr>
          <p:sp>
            <p:nvSpPr>
              <p:cNvPr id="2" name="Freeform 254"/>
              <p:cNvSpPr/>
              <p:nvPr>
                <p:custDataLst>
                  <p:tags r:id="rId4"/>
                </p:custDataLst>
              </p:nvPr>
            </p:nvSpPr>
            <p:spPr bwMode="auto">
              <a:xfrm flipH="1">
                <a:off x="7112037" y="4121221"/>
                <a:ext cx="735013" cy="352425"/>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chemeClr val="accent2"/>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sp>
            <p:nvSpPr>
              <p:cNvPr id="6" name="Freeform 255"/>
              <p:cNvSpPr/>
              <p:nvPr>
                <p:custDataLst>
                  <p:tags r:id="rId5"/>
                </p:custDataLst>
              </p:nvPr>
            </p:nvSpPr>
            <p:spPr bwMode="auto">
              <a:xfrm flipH="1">
                <a:off x="6598421" y="4170929"/>
                <a:ext cx="1474828" cy="2827101"/>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accent1"/>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sp>
            <p:nvSpPr>
              <p:cNvPr id="7" name="Freeform 256"/>
              <p:cNvSpPr/>
              <p:nvPr>
                <p:custDataLst>
                  <p:tags r:id="rId6"/>
                </p:custDataLst>
              </p:nvPr>
            </p:nvSpPr>
            <p:spPr bwMode="auto">
              <a:xfrm flipH="1">
                <a:off x="7195557" y="4513916"/>
                <a:ext cx="604838" cy="327025"/>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accent1"/>
              </a:solidFill>
              <a:ln>
                <a:noFill/>
              </a:ln>
            </p:spPr>
            <p:txBody>
              <a:bodyPr vert="horz" wrap="square" lIns="91440" tIns="45720" rIns="91440" bIns="45720" numCol="1" anchor="t" anchorCtr="0" compatLnSpc="1"/>
              <a:lstStyle/>
              <a:p>
                <a:endParaRPr lang="id-ID">
                  <a:latin typeface="Agency FB" panose="020B0503020202020204" pitchFamily="34" charset="0"/>
                  <a:cs typeface="+mn-ea"/>
                </a:endParaRPr>
              </a:p>
            </p:txBody>
          </p:sp>
        </p:grpSp>
        <p:grpSp>
          <p:nvGrpSpPr>
            <p:cNvPr id="12" name="组合 11"/>
            <p:cNvGrpSpPr/>
            <p:nvPr>
              <p:custDataLst>
                <p:tags r:id="rId7"/>
              </p:custDataLst>
            </p:nvPr>
          </p:nvGrpSpPr>
          <p:grpSpPr>
            <a:xfrm>
              <a:off x="6607531" y="1246510"/>
              <a:ext cx="2014518" cy="2012493"/>
              <a:chOff x="5305424" y="2638424"/>
              <a:chExt cx="1579563" cy="1577975"/>
            </a:xfrm>
            <a:solidFill>
              <a:srgbClr val="4D7BA3">
                <a:alpha val="60000"/>
              </a:srgbClr>
            </a:solidFill>
          </p:grpSpPr>
          <p:sp>
            <p:nvSpPr>
              <p:cNvPr id="13" name="Freeform 6"/>
              <p:cNvSpPr>
                <a:spLocks noEditPoints="1"/>
              </p:cNvSpPr>
              <p:nvPr>
                <p:custDataLst>
                  <p:tags r:id="rId8"/>
                </p:custDataLst>
              </p:nvPr>
            </p:nvSpPr>
            <p:spPr bwMode="auto">
              <a:xfrm>
                <a:off x="5305424"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sp>
            <p:nvSpPr>
              <p:cNvPr id="14" name="Freeform 7"/>
              <p:cNvSpPr>
                <a:spLocks noEditPoints="1"/>
              </p:cNvSpPr>
              <p:nvPr>
                <p:custDataLst>
                  <p:tags r:id="rId9"/>
                </p:custDataLst>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grpSp>
        <p:grpSp>
          <p:nvGrpSpPr>
            <p:cNvPr id="15" name="组合 14"/>
            <p:cNvGrpSpPr/>
            <p:nvPr>
              <p:custDataLst>
                <p:tags r:id="rId10"/>
              </p:custDataLst>
            </p:nvPr>
          </p:nvGrpSpPr>
          <p:grpSpPr>
            <a:xfrm>
              <a:off x="7906281" y="2375641"/>
              <a:ext cx="3073267" cy="3068345"/>
              <a:chOff x="5102225" y="2441575"/>
              <a:chExt cx="1982788" cy="1979613"/>
            </a:xfrm>
            <a:solidFill>
              <a:srgbClr val="000000">
                <a:alpha val="60000"/>
              </a:srgbClr>
            </a:solidFill>
            <a:effectLst/>
          </p:grpSpPr>
          <p:sp>
            <p:nvSpPr>
              <p:cNvPr id="16" name="Freeform 12"/>
              <p:cNvSpPr>
                <a:spLocks noEditPoints="1"/>
              </p:cNvSpPr>
              <p:nvPr>
                <p:custDataLst>
                  <p:tags r:id="rId11"/>
                </p:custDataLst>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sp>
            <p:nvSpPr>
              <p:cNvPr id="17" name="Freeform 13"/>
              <p:cNvSpPr>
                <a:spLocks noEditPoints="1"/>
              </p:cNvSpPr>
              <p:nvPr>
                <p:custDataLst>
                  <p:tags r:id="rId12"/>
                </p:custDataLst>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endParaRPr>
              </a:p>
            </p:txBody>
          </p:sp>
        </p:grpSp>
      </p:grpSp>
      <p:sp>
        <p:nvSpPr>
          <p:cNvPr id="22" name="Rectangle 12"/>
          <p:cNvSpPr/>
          <p:nvPr>
            <p:custDataLst>
              <p:tags r:id="rId13"/>
            </p:custDataLst>
          </p:nvPr>
        </p:nvSpPr>
        <p:spPr>
          <a:xfrm>
            <a:off x="1140221" y="4933396"/>
            <a:ext cx="3942066" cy="57973"/>
          </a:xfrm>
          <a:prstGeom prst="rect">
            <a:avLst/>
          </a:prstGeom>
          <a:pattFill prst="ltDnDiag">
            <a:fgClr>
              <a:schemeClr val="accent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cs typeface="+mn-ea"/>
            </a:endParaRPr>
          </a:p>
        </p:txBody>
      </p:sp>
      <p:sp>
        <p:nvSpPr>
          <p:cNvPr id="9" name="文本框 8"/>
          <p:cNvSpPr txBox="1"/>
          <p:nvPr>
            <p:custDataLst>
              <p:tags r:id="rId14"/>
            </p:custDataLst>
          </p:nvPr>
        </p:nvSpPr>
        <p:spPr>
          <a:xfrm>
            <a:off x="1140220" y="2037373"/>
            <a:ext cx="3942066" cy="2555640"/>
          </a:xfrm>
          <a:prstGeom prst="rect">
            <a:avLst/>
          </a:prstGeom>
          <a:noFill/>
        </p:spPr>
        <p:txBody>
          <a:bodyPr wrap="square" lIns="90000" tIns="46800" rIns="90000" bIns="46800" rtlCol="0">
            <a:normAutofit/>
          </a:bodyPr>
          <a:lstStyle>
            <a:defPPr>
              <a:defRPr lang="zh-CN"/>
            </a:defPPr>
            <a:lvl1pPr>
              <a:lnSpc>
                <a:spcPct val="150000"/>
              </a:lnSpc>
              <a:defRPr sz="1600">
                <a:ea typeface="微软雅黑" panose="020B0503020204020204" charset="-122"/>
                <a:cs typeface="+mn-ea"/>
              </a:defRPr>
            </a:lvl1pPr>
          </a:lstStyle>
          <a:p>
            <a:r>
              <a:rPr lang="zh-CN" altLang="en-US" sz="4800" dirty="0">
                <a:solidFill>
                  <a:schemeClr val="tx1">
                    <a:lumMod val="75000"/>
                    <a:lumOff val="25000"/>
                  </a:schemeClr>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　　</a:t>
            </a:r>
            <a:r>
              <a:rPr lang="en-US" altLang="zh-CN" sz="4800" dirty="0">
                <a:solidFill>
                  <a:schemeClr val="tx1">
                    <a:lumMod val="75000"/>
                    <a:lumOff val="25000"/>
                  </a:schemeClr>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SVN</a:t>
            </a:r>
            <a:r>
              <a:rPr lang="zh-CN" altLang="en-US" sz="4800" dirty="0">
                <a:solidFill>
                  <a:schemeClr val="tx1">
                    <a:lumMod val="75000"/>
                    <a:lumOff val="25000"/>
                  </a:schemeClr>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的</a:t>
            </a:r>
            <a:endParaRPr lang="zh-CN" altLang="en-US" sz="4800" dirty="0">
              <a:solidFill>
                <a:schemeClr val="tx1">
                  <a:lumMod val="75000"/>
                  <a:lumOff val="25000"/>
                </a:schemeClr>
              </a:solidFill>
              <a:latin typeface="华文行楷" panose="02010800040101010101" charset="-122"/>
              <a:ea typeface="华文行楷" panose="02010800040101010101" charset="-122"/>
              <a:cs typeface="华文行楷" panose="02010800040101010101" charset="-122"/>
              <a:sym typeface="Arial" panose="020B0604020202020204" pitchFamily="34" charset="0"/>
            </a:endParaRPr>
          </a:p>
          <a:p>
            <a:r>
              <a:rPr lang="zh-CN" altLang="en-US" sz="4800" dirty="0">
                <a:solidFill>
                  <a:schemeClr val="tx1">
                    <a:lumMod val="75000"/>
                    <a:lumOff val="25000"/>
                  </a:schemeClr>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下载与安装</a:t>
            </a:r>
            <a:endParaRPr lang="zh-CN" altLang="en-US" dirty="0">
              <a:solidFill>
                <a:schemeClr val="tx1">
                  <a:lumMod val="75000"/>
                  <a:lumOff val="25000"/>
                </a:schemeClr>
              </a:solidFill>
              <a:sym typeface="Arial" panose="020B0604020202020204" pitchFamily="34" charset="0"/>
            </a:endParaRPr>
          </a:p>
          <a:p>
            <a:endParaRPr lang="en-US" altLang="zh-CN">
              <a:ea typeface="+mn-ea"/>
              <a:cs typeface="+mn-cs"/>
            </a:endParaRPr>
          </a:p>
        </p:txBody>
      </p:sp>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BEAUTIFY_FLAG" val="#wm#"/>
  <p:tag name="KSO_WM_UNIT_TYPE" val="i"/>
  <p:tag name="KSO_WM_UNIT_ID" val="diagram160126_3*i*14"/>
  <p:tag name="KSO_WM_TEMPLATE_CATEGORY" val="diagram"/>
  <p:tag name="KSO_WM_TEMPLATE_INDEX" val="160126"/>
  <p:tag name="KSO_WM_UNIT_INDEX" val="14"/>
</p:tagLst>
</file>

<file path=ppt/tags/tag101.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i"/>
  <p:tag name="KSO_WM_UNIT_INDEX" val="1_5"/>
  <p:tag name="KSO_WM_UNIT_ID" val="diagram160126_3*l_i*1_5"/>
  <p:tag name="KSO_WM_UNIT_CLEAR" val="1"/>
  <p:tag name="KSO_WM_UNIT_LAYERLEVEL" val="1_1"/>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0"/>
  <p:tag name="KSO_WM_UNIT_DIAGRAM_SCHEMECOLOR_ID" val="0"/>
</p:tagLst>
</file>

<file path=ppt/tags/tag102.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i"/>
  <p:tag name="KSO_WM_UNIT_INDEX" val="1_6"/>
  <p:tag name="KSO_WM_UNIT_ID" val="diagram160126_3*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0"/>
</p:tagLst>
</file>

<file path=ppt/tags/tag103.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h_f"/>
  <p:tag name="KSO_WM_UNIT_INDEX" val="1_3_1"/>
  <p:tag name="KSO_WM_UNIT_ID" val="diagram160126_3*l_h_f*1_3_1"/>
  <p:tag name="KSO_WM_UNIT_CLEAR" val="1"/>
  <p:tag name="KSO_WM_UNIT_LAYERLEVEL" val="1_1_1"/>
  <p:tag name="KSO_WM_UNIT_VALUE" val="23"/>
  <p:tag name="KSO_WM_UNIT_HIGHLIGHT" val="0"/>
  <p:tag name="KSO_WM_UNIT_COMPATIBLE" val="0"/>
  <p:tag name="KSO_WM_UNIT_PRESET_TEXT_INDEX" val="4"/>
  <p:tag name="KSO_WM_UNIT_PRESET_TEXT_LEN" val="26"/>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0"/>
  <p:tag name="KSO_WM_UNIT_DIAGRAM_SCHEMECOLOR_ID" val="0"/>
</p:tagLst>
</file>

<file path=ppt/tags/tag104.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BEAUTIFY_FLAG" val="#wm#"/>
  <p:tag name="KSO_WM_SLIDE_POSITION" val="138.732*228.579"/>
  <p:tag name="KSO_WM_SLIDE_SIZE" val="682.536*177.331"/>
  <p:tag name="KSO_WM_TEMPLATE_CATEGORY" val="custom"/>
  <p:tag name="KSO_WM_TEMPLATE_INDEX" val="20185058"/>
  <p:tag name="KSO_WM_SLIDE_ID" val="custom20185058_15"/>
  <p:tag name="KSO_WM_SLIDE_INDEX" val="15"/>
  <p:tag name="KSO_WM_DIAGRAM_GROUP_CODE" val="l1-2"/>
  <p:tag name="KSO_WM_TEMPLATE_SUBCATEGORY" val="0"/>
  <p:tag name="KSO_WM_SLIDE_DIAGTYPE" val="l"/>
  <p:tag name="KSO_WM_SLIDE_SUBTYPE" val="diag"/>
</p:tagLst>
</file>

<file path=ppt/tags/tag105.xml><?xml version="1.0" encoding="utf-8"?>
<p:tagLst xmlns:p="http://schemas.openxmlformats.org/presentationml/2006/main">
  <p:tag name="KSO_WM_TAG_VERSION" val="1.0"/>
  <p:tag name="KSO_WM_BEAUTIFY_FLAG" val="#wm#"/>
  <p:tag name="KSO_WM_UNIT_TYPE" val="i"/>
  <p:tag name="KSO_WM_UNIT_ID" val="custom20185058_19*i*0"/>
  <p:tag name="KSO_WM_TEMPLATE_CATEGORY" val="custom"/>
  <p:tag name="KSO_WM_TEMPLATE_INDEX" val="20185058"/>
  <p:tag name="KSO_WM_UNIT_INDEX" val="0"/>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p="http://schemas.openxmlformats.org/presentationml/2006/main">
  <p:tag name="KSO_WM_TEMPLATE_CATEGORY" val="custom"/>
  <p:tag name="KSO_WM_TEMPLATE_INDEX" val="20185058"/>
  <p:tag name="KSO_WM_UNIT_TYPE" val="d"/>
  <p:tag name="KSO_WM_UNIT_INDEX" val="1"/>
  <p:tag name="KSO_WM_UNIT_ID" val="custom20185058_19*d*1"/>
  <p:tag name="KSO_WM_UNIT_LAYERLEVEL" val="1"/>
  <p:tag name="KSO_WM_UNIT_VALUE" val="1324*1299"/>
  <p:tag name="KSO_WM_UNIT_HIGHLIGHT" val="0"/>
  <p:tag name="KSO_WM_UNIT_COMPATIBLE" val="0"/>
  <p:tag name="KSO_WM_BEAUTIFY_FLAG" val="#wm#"/>
  <p:tag name="KSO_WM_TAG_VERSION" val="1.0"/>
  <p:tag name="KSO_WM_UNIT_DIAGRAM_ISNUMVISUAL" val="0"/>
  <p:tag name="KSO_WM_UNIT_DIAGRAM_ISREFERUNIT" val="0"/>
</p:tagLst>
</file>

<file path=ppt/tags/tag107.xml><?xml version="1.0" encoding="utf-8"?>
<p:tagLst xmlns:p="http://schemas.openxmlformats.org/presentationml/2006/main">
  <p:tag name="KSO_WM_TAG_VERSION" val="1.0"/>
  <p:tag name="KSO_WM_BEAUTIFY_FLAG" val="#wm#"/>
  <p:tag name="KSO_WM_UNIT_TYPE" val="i"/>
  <p:tag name="KSO_WM_UNIT_ID" val="custom20185058_19*i*0"/>
  <p:tag name="KSO_WM_TEMPLATE_CATEGORY" val="custom"/>
  <p:tag name="KSO_WM_TEMPLATE_INDEX" val="20185058"/>
  <p:tag name="KSO_WM_UNIT_INDEX" val="0"/>
</p:tagLst>
</file>

<file path=ppt/tags/tag108.xml><?xml version="1.0" encoding="utf-8"?>
<p:tagLst xmlns:p="http://schemas.openxmlformats.org/presentationml/2006/main">
  <p:tag name="KSO_WM_TAG_VERSION" val="1.0"/>
  <p:tag name="KSO_WM_BEAUTIFY_FLAG" val="#wm#"/>
  <p:tag name="KSO_WM_UNIT_TYPE" val="i"/>
  <p:tag name="KSO_WM_UNIT_ID" val="custom20185058_19*i*9"/>
  <p:tag name="KSO_WM_TEMPLATE_CATEGORY" val="custom"/>
  <p:tag name="KSO_WM_TEMPLATE_INDEX" val="20185058"/>
  <p:tag name="KSO_WM_UNIT_INDEX" val="9"/>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p="http://schemas.openxmlformats.org/presentationml/2006/main">
  <p:tag name="KSO_WM_TAG_VERSION" val="1.0"/>
  <p:tag name="KSO_WM_BEAUTIFY_FLAG" val="#wm#"/>
  <p:tag name="KSO_WM_UNIT_TYPE" val="i"/>
  <p:tag name="KSO_WM_UNIT_ID" val="custom20185058_19*i*10"/>
  <p:tag name="KSO_WM_TEMPLATE_CATEGORY" val="custom"/>
  <p:tag name="KSO_WM_TEMPLATE_INDEX" val="20185058"/>
  <p:tag name="KSO_WM_UNIT_INDEX" val="10"/>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BEAUTIFY_FLAG" val="#wm#"/>
  <p:tag name="KSO_WM_UNIT_TYPE" val="i"/>
  <p:tag name="KSO_WM_UNIT_ID" val="custom20185058_19*i*11"/>
  <p:tag name="KSO_WM_TEMPLATE_CATEGORY" val="custom"/>
  <p:tag name="KSO_WM_TEMPLATE_INDEX" val="20185058"/>
  <p:tag name="KSO_WM_UNIT_INDEX" val="11"/>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p="http://schemas.openxmlformats.org/presentationml/2006/main">
  <p:tag name="KSO_WM_TAG_VERSION" val="1.0"/>
  <p:tag name="KSO_WM_BEAUTIFY_FLAG" val="#wm#"/>
  <p:tag name="KSO_WM_UNIT_TYPE" val="i"/>
  <p:tag name="KSO_WM_UNIT_ID" val="custom20185058_19*i*8"/>
  <p:tag name="KSO_WM_TEMPLATE_CATEGORY" val="custom"/>
  <p:tag name="KSO_WM_TEMPLATE_INDEX" val="20185058"/>
  <p:tag name="KSO_WM_UNIT_INDEX" val="8"/>
</p:tagLst>
</file>

<file path=ppt/tags/tag112.xml><?xml version="1.0" encoding="utf-8"?>
<p:tagLst xmlns:p="http://schemas.openxmlformats.org/presentationml/2006/main">
  <p:tag name="KSO_WM_TAG_VERSION" val="1.0"/>
  <p:tag name="KSO_WM_BEAUTIFY_FLAG" val="#wm#"/>
  <p:tag name="KSO_WM_UNIT_TYPE" val="i"/>
  <p:tag name="KSO_WM_UNIT_ID" val="custom20185058_19*i*12"/>
  <p:tag name="KSO_WM_TEMPLATE_CATEGORY" val="custom"/>
  <p:tag name="KSO_WM_TEMPLATE_INDEX" val="20185058"/>
  <p:tag name="KSO_WM_UNIT_INDEX" val="12"/>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p="http://schemas.openxmlformats.org/presentationml/2006/main">
  <p:tag name="KSO_WM_TAG_VERSION" val="1.0"/>
  <p:tag name="KSO_WM_BEAUTIFY_FLAG" val="#wm#"/>
  <p:tag name="KSO_WM_UNIT_TYPE" val="i"/>
  <p:tag name="KSO_WM_UNIT_ID" val="custom20185058_19*i*13"/>
  <p:tag name="KSO_WM_TEMPLATE_CATEGORY" val="custom"/>
  <p:tag name="KSO_WM_TEMPLATE_INDEX" val="20185058"/>
  <p:tag name="KSO_WM_UNIT_INDEX" val="13"/>
  <p:tag name="KSO_WM_UNIT_HIGHLIGHT" val="0"/>
  <p:tag name="KSO_WM_UNIT_COMPATIBLE" val="0"/>
  <p:tag name="KSO_WM_UNIT_DIAGRAM_ISNUMVISUAL" val="0"/>
  <p:tag name="KSO_WM_UNIT_DIAGRAM_ISREFERUNIT" val="0"/>
  <p:tag name="KSO_WM_UNIT_LAYERLEVEL" val="1"/>
</p:tagLst>
</file>

<file path=ppt/tags/tag114.xml><?xml version="1.0" encoding="utf-8"?>
<p:tagLst xmlns:p="http://schemas.openxmlformats.org/presentationml/2006/main">
  <p:tag name="KSO_WM_TAG_VERSION" val="1.0"/>
  <p:tag name="KSO_WM_BEAUTIFY_FLAG" val="#wm#"/>
  <p:tag name="KSO_WM_UNIT_TYPE" val="i"/>
  <p:tag name="KSO_WM_UNIT_ID" val="custom20185058_19*i*13"/>
  <p:tag name="KSO_WM_TEMPLATE_CATEGORY" val="custom"/>
  <p:tag name="KSO_WM_TEMPLATE_INDEX" val="20185058"/>
  <p:tag name="KSO_WM_UNIT_INDEX" val="13"/>
</p:tagLst>
</file>

<file path=ppt/tags/tag115.xml><?xml version="1.0" encoding="utf-8"?>
<p:tagLst xmlns:p="http://schemas.openxmlformats.org/presentationml/2006/main">
  <p:tag name="KSO_WM_TAG_VERSION" val="1.0"/>
  <p:tag name="KSO_WM_BEAUTIFY_FLAG" val="#wm#"/>
  <p:tag name="KSO_WM_UNIT_TYPE" val="i"/>
  <p:tag name="KSO_WM_UNIT_ID" val="custom20185058_19*i*14"/>
  <p:tag name="KSO_WM_TEMPLATE_CATEGORY" val="custom"/>
  <p:tag name="KSO_WM_TEMPLATE_INDEX" val="20185058"/>
  <p:tag name="KSO_WM_UNIT_INDEX" val="14"/>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TAG_VERSION" val="1.0"/>
  <p:tag name="KSO_WM_BEAUTIFY_FLAG" val="#wm#"/>
  <p:tag name="KSO_WM_UNIT_TYPE" val="i"/>
  <p:tag name="KSO_WM_UNIT_ID" val="custom20185058_19*i*15"/>
  <p:tag name="KSO_WM_TEMPLATE_CATEGORY" val="custom"/>
  <p:tag name="KSO_WM_TEMPLATE_INDEX" val="20185058"/>
  <p:tag name="KSO_WM_UNIT_INDEX" val="15"/>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p="http://schemas.openxmlformats.org/presentationml/2006/main">
  <p:tag name="KSO_WM_TAG_VERSION" val="1.0"/>
  <p:tag name="KSO_WM_BEAUTIFY_FLAG" val="#wm#"/>
  <p:tag name="KSO_WM_UNIT_TYPE" val="i"/>
  <p:tag name="KSO_WM_UNIT_ID" val="custom20185058_19*i*16"/>
  <p:tag name="KSO_WM_TEMPLATE_CATEGORY" val="custom"/>
  <p:tag name="KSO_WM_TEMPLATE_INDEX" val="20185058"/>
  <p:tag name="KSO_WM_UNIT_INDEX" val="16"/>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p="http://schemas.openxmlformats.org/presentationml/2006/main">
  <p:tag name="KSO_WM_TEMPLATE_CATEGORY" val="custom"/>
  <p:tag name="KSO_WM_TEMPLATE_INDEX" val="20185058"/>
  <p:tag name="KSO_WM_TAG_VERSION" val="1.0"/>
  <p:tag name="KSO_WM_UNIT_TYPE" val="f"/>
  <p:tag name="KSO_WM_UNIT_INDEX" val="1"/>
  <p:tag name="KSO_WM_UNIT_ID" val="custom20185058_19*f*1"/>
  <p:tag name="KSO_WM_UNIT_LAYERLEVEL" val="1"/>
  <p:tag name="KSO_WM_UNIT_VALUE" val="108"/>
  <p:tag name="KSO_WM_UNIT_HIGHLIGHT" val="0"/>
  <p:tag name="KSO_WM_UNIT_COMPATIBLE" val="0"/>
  <p:tag name="KSO_WM_BEAUTIFY_FLAG" val="#wm#"/>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19.xml><?xml version="1.0" encoding="utf-8"?>
<p:tagLst xmlns:p="http://schemas.openxmlformats.org/presentationml/2006/main">
  <p:tag name="KSO_WM_TEMPLATE_CATEGORY" val="custom"/>
  <p:tag name="KSO_WM_TEMPLATE_INDEX" val="20185058"/>
  <p:tag name="KSO_WM_TAG_VERSION" val="1.0"/>
  <p:tag name="KSO_WM_SLIDE_ID" val="custom20185058_19"/>
  <p:tag name="KSO_WM_SLIDE_INDEX" val="19"/>
  <p:tag name="KSO_WM_SLIDE_ITEM_CNT" val="0"/>
  <p:tag name="KSO_WM_SLIDE_LAYOUT" val="a_d_f"/>
  <p:tag name="KSO_WM_SLIDE_LAYOUT_CNT" val="1_1_1"/>
  <p:tag name="KSO_WM_SLIDE_TYPE" val="text"/>
  <p:tag name="KSO_WM_BEAUTIFY_FLAG" val="#wm#"/>
  <p:tag name="KSO_WM_SLIDE_POSITION" val="89*72"/>
  <p:tag name="KSO_WM_SLIDE_SIZE" val="776*375"/>
  <p:tag name="KSO_WM_TEMPLATE_SUBCATEGORY" val="0"/>
  <p:tag name="KSO_WM_SLIDE_SUBTYPE" val="picTx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21.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2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2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24.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2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26.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27.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2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29.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31.xml><?xml version="1.0" encoding="utf-8"?>
<p:tagLst xmlns:p="http://schemas.openxmlformats.org/presentationml/2006/main">
  <p:tag name="KSO_WM_TAG_VERSION" val="1.0"/>
  <p:tag name="KSO_WM_BEAUTIFY_FLAG" val="#wm#"/>
  <p:tag name="KSO_WM_UNIT_TYPE" val="i"/>
  <p:tag name="KSO_WM_UNIT_ID" val="custom20185058_19*i*0"/>
  <p:tag name="KSO_WM_TEMPLATE_CATEGORY" val="custom"/>
  <p:tag name="KSO_WM_TEMPLATE_INDEX" val="20185058"/>
  <p:tag name="KSO_WM_UNIT_INDEX" val="0"/>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p="http://schemas.openxmlformats.org/presentationml/2006/main">
  <p:tag name="KSO_WM_TEMPLATE_CATEGORY" val="custom"/>
  <p:tag name="KSO_WM_TEMPLATE_INDEX" val="20185058"/>
  <p:tag name="KSO_WM_UNIT_TYPE" val="d"/>
  <p:tag name="KSO_WM_UNIT_INDEX" val="1"/>
  <p:tag name="KSO_WM_UNIT_ID" val="custom20185058_19*d*1"/>
  <p:tag name="KSO_WM_UNIT_LAYERLEVEL" val="1"/>
  <p:tag name="KSO_WM_UNIT_VALUE" val="1324*1299"/>
  <p:tag name="KSO_WM_UNIT_HIGHLIGHT" val="0"/>
  <p:tag name="KSO_WM_UNIT_COMPATIBLE" val="0"/>
  <p:tag name="KSO_WM_BEAUTIFY_FLAG" val="#wm#"/>
  <p:tag name="KSO_WM_TAG_VERSION" val="1.0"/>
  <p:tag name="KSO_WM_UNIT_DIAGRAM_ISNUMVISUAL" val="0"/>
  <p:tag name="KSO_WM_UNIT_DIAGRAM_ISREFERUNIT" val="0"/>
</p:tagLst>
</file>

<file path=ppt/tags/tag133.xml><?xml version="1.0" encoding="utf-8"?>
<p:tagLst xmlns:p="http://schemas.openxmlformats.org/presentationml/2006/main">
  <p:tag name="KSO_WM_TAG_VERSION" val="1.0"/>
  <p:tag name="KSO_WM_BEAUTIFY_FLAG" val="#wm#"/>
  <p:tag name="KSO_WM_UNIT_TYPE" val="i"/>
  <p:tag name="KSO_WM_UNIT_ID" val="custom20185058_19*i*0"/>
  <p:tag name="KSO_WM_TEMPLATE_CATEGORY" val="custom"/>
  <p:tag name="KSO_WM_TEMPLATE_INDEX" val="20185058"/>
  <p:tag name="KSO_WM_UNIT_INDEX" val="0"/>
</p:tagLst>
</file>

<file path=ppt/tags/tag134.xml><?xml version="1.0" encoding="utf-8"?>
<p:tagLst xmlns:p="http://schemas.openxmlformats.org/presentationml/2006/main">
  <p:tag name="KSO_WM_TAG_VERSION" val="1.0"/>
  <p:tag name="KSO_WM_BEAUTIFY_FLAG" val="#wm#"/>
  <p:tag name="KSO_WM_UNIT_TYPE" val="i"/>
  <p:tag name="KSO_WM_UNIT_ID" val="custom20185058_19*i*9"/>
  <p:tag name="KSO_WM_TEMPLATE_CATEGORY" val="custom"/>
  <p:tag name="KSO_WM_TEMPLATE_INDEX" val="20185058"/>
  <p:tag name="KSO_WM_UNIT_INDEX" val="9"/>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p="http://schemas.openxmlformats.org/presentationml/2006/main">
  <p:tag name="KSO_WM_TAG_VERSION" val="1.0"/>
  <p:tag name="KSO_WM_BEAUTIFY_FLAG" val="#wm#"/>
  <p:tag name="KSO_WM_UNIT_TYPE" val="i"/>
  <p:tag name="KSO_WM_UNIT_ID" val="custom20185058_19*i*10"/>
  <p:tag name="KSO_WM_TEMPLATE_CATEGORY" val="custom"/>
  <p:tag name="KSO_WM_TEMPLATE_INDEX" val="20185058"/>
  <p:tag name="KSO_WM_UNIT_INDEX" val="10"/>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p="http://schemas.openxmlformats.org/presentationml/2006/main">
  <p:tag name="KSO_WM_TAG_VERSION" val="1.0"/>
  <p:tag name="KSO_WM_BEAUTIFY_FLAG" val="#wm#"/>
  <p:tag name="KSO_WM_UNIT_TYPE" val="i"/>
  <p:tag name="KSO_WM_UNIT_ID" val="custom20185058_19*i*11"/>
  <p:tag name="KSO_WM_TEMPLATE_CATEGORY" val="custom"/>
  <p:tag name="KSO_WM_TEMPLATE_INDEX" val="20185058"/>
  <p:tag name="KSO_WM_UNIT_INDEX" val="11"/>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p="http://schemas.openxmlformats.org/presentationml/2006/main">
  <p:tag name="KSO_WM_TAG_VERSION" val="1.0"/>
  <p:tag name="KSO_WM_BEAUTIFY_FLAG" val="#wm#"/>
  <p:tag name="KSO_WM_UNIT_TYPE" val="i"/>
  <p:tag name="KSO_WM_UNIT_ID" val="custom20185058_19*i*8"/>
  <p:tag name="KSO_WM_TEMPLATE_CATEGORY" val="custom"/>
  <p:tag name="KSO_WM_TEMPLATE_INDEX" val="20185058"/>
  <p:tag name="KSO_WM_UNIT_INDEX" val="8"/>
</p:tagLst>
</file>

<file path=ppt/tags/tag138.xml><?xml version="1.0" encoding="utf-8"?>
<p:tagLst xmlns:p="http://schemas.openxmlformats.org/presentationml/2006/main">
  <p:tag name="KSO_WM_TAG_VERSION" val="1.0"/>
  <p:tag name="KSO_WM_BEAUTIFY_FLAG" val="#wm#"/>
  <p:tag name="KSO_WM_UNIT_TYPE" val="i"/>
  <p:tag name="KSO_WM_UNIT_ID" val="custom20185058_19*i*12"/>
  <p:tag name="KSO_WM_TEMPLATE_CATEGORY" val="custom"/>
  <p:tag name="KSO_WM_TEMPLATE_INDEX" val="20185058"/>
  <p:tag name="KSO_WM_UNIT_INDEX" val="12"/>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TAG_VERSION" val="1.0"/>
  <p:tag name="KSO_WM_BEAUTIFY_FLAG" val="#wm#"/>
  <p:tag name="KSO_WM_UNIT_TYPE" val="i"/>
  <p:tag name="KSO_WM_UNIT_ID" val="custom20185058_19*i*13"/>
  <p:tag name="KSO_WM_TEMPLATE_CATEGORY" val="custom"/>
  <p:tag name="KSO_WM_TEMPLATE_INDEX" val="20185058"/>
  <p:tag name="KSO_WM_UNIT_INDEX" val="13"/>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TYPE" val="i"/>
  <p:tag name="KSO_WM_UNIT_ID" val="custom20185058_19*i*13"/>
  <p:tag name="KSO_WM_TEMPLATE_CATEGORY" val="custom"/>
  <p:tag name="KSO_WM_TEMPLATE_INDEX" val="20185058"/>
  <p:tag name="KSO_WM_UNIT_INDEX" val="13"/>
</p:tagLst>
</file>

<file path=ppt/tags/tag141.xml><?xml version="1.0" encoding="utf-8"?>
<p:tagLst xmlns:p="http://schemas.openxmlformats.org/presentationml/2006/main">
  <p:tag name="KSO_WM_TAG_VERSION" val="1.0"/>
  <p:tag name="KSO_WM_BEAUTIFY_FLAG" val="#wm#"/>
  <p:tag name="KSO_WM_UNIT_TYPE" val="i"/>
  <p:tag name="KSO_WM_UNIT_ID" val="custom20185058_19*i*14"/>
  <p:tag name="KSO_WM_TEMPLATE_CATEGORY" val="custom"/>
  <p:tag name="KSO_WM_TEMPLATE_INDEX" val="20185058"/>
  <p:tag name="KSO_WM_UNIT_INDEX" val="14"/>
  <p:tag name="KSO_WM_UNIT_HIGHLIGHT" val="0"/>
  <p:tag name="KSO_WM_UNIT_COMPATIBLE" val="0"/>
  <p:tag name="KSO_WM_UNIT_DIAGRAM_ISNUMVISUAL" val="0"/>
  <p:tag name="KSO_WM_UNIT_DIAGRAM_ISREFERUNIT" val="0"/>
  <p:tag name="KSO_WM_UNIT_LAYERLEVEL" val="1"/>
</p:tagLst>
</file>

<file path=ppt/tags/tag142.xml><?xml version="1.0" encoding="utf-8"?>
<p:tagLst xmlns:p="http://schemas.openxmlformats.org/presentationml/2006/main">
  <p:tag name="KSO_WM_TAG_VERSION" val="1.0"/>
  <p:tag name="KSO_WM_BEAUTIFY_FLAG" val="#wm#"/>
  <p:tag name="KSO_WM_UNIT_TYPE" val="i"/>
  <p:tag name="KSO_WM_UNIT_ID" val="custom20185058_19*i*15"/>
  <p:tag name="KSO_WM_TEMPLATE_CATEGORY" val="custom"/>
  <p:tag name="KSO_WM_TEMPLATE_INDEX" val="20185058"/>
  <p:tag name="KSO_WM_UNIT_INDEX" val="15"/>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TAG_VERSION" val="1.0"/>
  <p:tag name="KSO_WM_BEAUTIFY_FLAG" val="#wm#"/>
  <p:tag name="KSO_WM_UNIT_TYPE" val="i"/>
  <p:tag name="KSO_WM_UNIT_ID" val="custom20185058_19*i*16"/>
  <p:tag name="KSO_WM_TEMPLATE_CATEGORY" val="custom"/>
  <p:tag name="KSO_WM_TEMPLATE_INDEX" val="20185058"/>
  <p:tag name="KSO_WM_UNIT_INDEX" val="16"/>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p="http://schemas.openxmlformats.org/presentationml/2006/main">
  <p:tag name="KSO_WM_TEMPLATE_CATEGORY" val="custom"/>
  <p:tag name="KSO_WM_TEMPLATE_INDEX" val="20185058"/>
  <p:tag name="KSO_WM_TAG_VERSION" val="1.0"/>
  <p:tag name="KSO_WM_UNIT_TYPE" val="f"/>
  <p:tag name="KSO_WM_UNIT_INDEX" val="1"/>
  <p:tag name="KSO_WM_UNIT_ID" val="custom20185058_19*f*1"/>
  <p:tag name="KSO_WM_UNIT_LAYERLEVEL" val="1"/>
  <p:tag name="KSO_WM_UNIT_VALUE" val="108"/>
  <p:tag name="KSO_WM_UNIT_HIGHLIGHT" val="0"/>
  <p:tag name="KSO_WM_UNIT_COMPATIBLE" val="0"/>
  <p:tag name="KSO_WM_BEAUTIFY_FLAG" val="#wm#"/>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45.xml><?xml version="1.0" encoding="utf-8"?>
<p:tagLst xmlns:p="http://schemas.openxmlformats.org/presentationml/2006/main">
  <p:tag name="KSO_WM_TEMPLATE_CATEGORY" val="custom"/>
  <p:tag name="KSO_WM_TEMPLATE_INDEX" val="20185058"/>
  <p:tag name="KSO_WM_TAG_VERSION" val="1.0"/>
  <p:tag name="KSO_WM_SLIDE_ID" val="custom20185058_19"/>
  <p:tag name="KSO_WM_SLIDE_INDEX" val="19"/>
  <p:tag name="KSO_WM_SLIDE_ITEM_CNT" val="0"/>
  <p:tag name="KSO_WM_SLIDE_LAYOUT" val="a_d_f"/>
  <p:tag name="KSO_WM_SLIDE_LAYOUT_CNT" val="1_1_1"/>
  <p:tag name="KSO_WM_SLIDE_TYPE" val="text"/>
  <p:tag name="KSO_WM_BEAUTIFY_FLAG" val="#wm#"/>
  <p:tag name="KSO_WM_SLIDE_POSITION" val="89*72"/>
  <p:tag name="KSO_WM_SLIDE_SIZE" val="776*375"/>
  <p:tag name="KSO_WM_TEMPLATE_SUBCATEGORY" val="0"/>
  <p:tag name="KSO_WM_SLIDE_SUBTYPE" val="picTxt"/>
</p:tagLst>
</file>

<file path=ppt/tags/tag146.xml><?xml version="1.0" encoding="utf-8"?>
<p:tagLst xmlns:p="http://schemas.openxmlformats.org/presentationml/2006/main">
  <p:tag name="KSO_WM_BEAUTIFY_FLAG" val="#wm#"/>
  <p:tag name="KSO_WM_TEMPLATE_CATEGORY" val="custom"/>
  <p:tag name="KSO_WM_TEMPLATE_INDEX" val="20185058"/>
</p:tagLst>
</file>

<file path=ppt/tags/tag147.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4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49.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51.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5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5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54.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5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56.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5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58.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5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61.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6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6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64.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6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66.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6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68.xml><?xml version="1.0" encoding="utf-8"?>
<p:tagLst xmlns:p="http://schemas.openxmlformats.org/presentationml/2006/main">
  <p:tag name="KSO_WM_TAG_VERSION" val="1.0"/>
  <p:tag name="KSO_WM_BEAUTIFY_FLAG" val="#wm#"/>
  <p:tag name="KSO_WM_UNIT_TYPE" val="i"/>
  <p:tag name="KSO_WM_UNIT_ID" val="custom20185058_19*i*0"/>
  <p:tag name="KSO_WM_TEMPLATE_CATEGORY" val="custom"/>
  <p:tag name="KSO_WM_TEMPLATE_INDEX" val="20185058"/>
  <p:tag name="KSO_WM_UNIT_INDEX" val="0"/>
  <p:tag name="KSO_WM_UNIT_HIGHLIGHT" val="0"/>
  <p:tag name="KSO_WM_UNIT_COMPATIBLE" val="0"/>
  <p:tag name="KSO_WM_UNIT_DIAGRAM_ISNUMVISUAL" val="0"/>
  <p:tag name="KSO_WM_UNIT_DIAGRAM_ISREFERUNIT" val="0"/>
  <p:tag name="KSO_WM_UNIT_LAYERLEVEL" val="1"/>
</p:tagLst>
</file>

<file path=ppt/tags/tag169.xml><?xml version="1.0" encoding="utf-8"?>
<p:tagLst xmlns:p="http://schemas.openxmlformats.org/presentationml/2006/main">
  <p:tag name="KSO_WM_TEMPLATE_CATEGORY" val="custom"/>
  <p:tag name="KSO_WM_TEMPLATE_INDEX" val="20185058"/>
  <p:tag name="KSO_WM_UNIT_TYPE" val="d"/>
  <p:tag name="KSO_WM_UNIT_INDEX" val="1"/>
  <p:tag name="KSO_WM_UNIT_ID" val="custom20185058_19*d*1"/>
  <p:tag name="KSO_WM_UNIT_LAYERLEVEL" val="1"/>
  <p:tag name="KSO_WM_UNIT_VALUE" val="1324*1299"/>
  <p:tag name="KSO_WM_UNIT_HIGHLIGHT" val="0"/>
  <p:tag name="KSO_WM_UNIT_COMPATIBLE" val="0"/>
  <p:tag name="KSO_WM_BEAUTIFY_FLAG" val="#wm#"/>
  <p:tag name="KSO_WM_TAG_VERSION" val="1.0"/>
  <p:tag name="KSO_WM_UNIT_DIAGRAM_ISNUMVISUAL" val="0"/>
  <p:tag name="KSO_WM_UNIT_DIAGRAM_ISREFERUNIT"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custom20185058_19*i*0"/>
  <p:tag name="KSO_WM_TEMPLATE_CATEGORY" val="custom"/>
  <p:tag name="KSO_WM_TEMPLATE_INDEX" val="20185058"/>
  <p:tag name="KSO_WM_UNIT_INDEX" val="0"/>
</p:tagLst>
</file>

<file path=ppt/tags/tag171.xml><?xml version="1.0" encoding="utf-8"?>
<p:tagLst xmlns:p="http://schemas.openxmlformats.org/presentationml/2006/main">
  <p:tag name="KSO_WM_TAG_VERSION" val="1.0"/>
  <p:tag name="KSO_WM_BEAUTIFY_FLAG" val="#wm#"/>
  <p:tag name="KSO_WM_UNIT_TYPE" val="i"/>
  <p:tag name="KSO_WM_UNIT_ID" val="custom20185058_19*i*9"/>
  <p:tag name="KSO_WM_TEMPLATE_CATEGORY" val="custom"/>
  <p:tag name="KSO_WM_TEMPLATE_INDEX" val="20185058"/>
  <p:tag name="KSO_WM_UNIT_INDEX" val="9"/>
  <p:tag name="KSO_WM_UNIT_HIGHLIGHT" val="0"/>
  <p:tag name="KSO_WM_UNIT_COMPATIBLE" val="0"/>
  <p:tag name="KSO_WM_UNIT_DIAGRAM_ISNUMVISUAL" val="0"/>
  <p:tag name="KSO_WM_UNIT_DIAGRAM_ISREFERUNIT" val="0"/>
  <p:tag name="KSO_WM_UNIT_LAYERLEVEL" val="1"/>
</p:tagLst>
</file>

<file path=ppt/tags/tag172.xml><?xml version="1.0" encoding="utf-8"?>
<p:tagLst xmlns:p="http://schemas.openxmlformats.org/presentationml/2006/main">
  <p:tag name="KSO_WM_TAG_VERSION" val="1.0"/>
  <p:tag name="KSO_WM_BEAUTIFY_FLAG" val="#wm#"/>
  <p:tag name="KSO_WM_UNIT_TYPE" val="i"/>
  <p:tag name="KSO_WM_UNIT_ID" val="custom20185058_19*i*10"/>
  <p:tag name="KSO_WM_TEMPLATE_CATEGORY" val="custom"/>
  <p:tag name="KSO_WM_TEMPLATE_INDEX" val="20185058"/>
  <p:tag name="KSO_WM_UNIT_INDEX" val="10"/>
  <p:tag name="KSO_WM_UNIT_HIGHLIGHT" val="0"/>
  <p:tag name="KSO_WM_UNIT_COMPATIBLE" val="0"/>
  <p:tag name="KSO_WM_UNIT_DIAGRAM_ISNUMVISUAL" val="0"/>
  <p:tag name="KSO_WM_UNIT_DIAGRAM_ISREFERUNIT" val="0"/>
  <p:tag name="KSO_WM_UNIT_LAYERLEVEL" val="1"/>
</p:tagLst>
</file>

<file path=ppt/tags/tag173.xml><?xml version="1.0" encoding="utf-8"?>
<p:tagLst xmlns:p="http://schemas.openxmlformats.org/presentationml/2006/main">
  <p:tag name="KSO_WM_TAG_VERSION" val="1.0"/>
  <p:tag name="KSO_WM_BEAUTIFY_FLAG" val="#wm#"/>
  <p:tag name="KSO_WM_UNIT_TYPE" val="i"/>
  <p:tag name="KSO_WM_UNIT_ID" val="custom20185058_19*i*11"/>
  <p:tag name="KSO_WM_TEMPLATE_CATEGORY" val="custom"/>
  <p:tag name="KSO_WM_TEMPLATE_INDEX" val="20185058"/>
  <p:tag name="KSO_WM_UNIT_INDEX" val="11"/>
  <p:tag name="KSO_WM_UNIT_HIGHLIGHT" val="0"/>
  <p:tag name="KSO_WM_UNIT_COMPATIBLE" val="0"/>
  <p:tag name="KSO_WM_UNIT_DIAGRAM_ISNUMVISUAL" val="0"/>
  <p:tag name="KSO_WM_UNIT_DIAGRAM_ISREFERUNIT" val="0"/>
  <p:tag name="KSO_WM_UNIT_LAYERLEVEL" val="1"/>
</p:tagLst>
</file>

<file path=ppt/tags/tag174.xml><?xml version="1.0" encoding="utf-8"?>
<p:tagLst xmlns:p="http://schemas.openxmlformats.org/presentationml/2006/main">
  <p:tag name="KSO_WM_TAG_VERSION" val="1.0"/>
  <p:tag name="KSO_WM_BEAUTIFY_FLAG" val="#wm#"/>
  <p:tag name="KSO_WM_UNIT_TYPE" val="i"/>
  <p:tag name="KSO_WM_UNIT_ID" val="custom20185058_19*i*8"/>
  <p:tag name="KSO_WM_TEMPLATE_CATEGORY" val="custom"/>
  <p:tag name="KSO_WM_TEMPLATE_INDEX" val="20185058"/>
  <p:tag name="KSO_WM_UNIT_INDEX" val="8"/>
</p:tagLst>
</file>

<file path=ppt/tags/tag175.xml><?xml version="1.0" encoding="utf-8"?>
<p:tagLst xmlns:p="http://schemas.openxmlformats.org/presentationml/2006/main">
  <p:tag name="KSO_WM_TAG_VERSION" val="1.0"/>
  <p:tag name="KSO_WM_BEAUTIFY_FLAG" val="#wm#"/>
  <p:tag name="KSO_WM_UNIT_TYPE" val="i"/>
  <p:tag name="KSO_WM_UNIT_ID" val="custom20185058_19*i*12"/>
  <p:tag name="KSO_WM_TEMPLATE_CATEGORY" val="custom"/>
  <p:tag name="KSO_WM_TEMPLATE_INDEX" val="20185058"/>
  <p:tag name="KSO_WM_UNIT_INDEX" val="12"/>
  <p:tag name="KSO_WM_UNIT_HIGHLIGHT" val="0"/>
  <p:tag name="KSO_WM_UNIT_COMPATIBLE" val="0"/>
  <p:tag name="KSO_WM_UNIT_DIAGRAM_ISNUMVISUAL" val="0"/>
  <p:tag name="KSO_WM_UNIT_DIAGRAM_ISREFERUNIT" val="0"/>
  <p:tag name="KSO_WM_UNIT_LAYERLEVEL" val="1"/>
</p:tagLst>
</file>

<file path=ppt/tags/tag176.xml><?xml version="1.0" encoding="utf-8"?>
<p:tagLst xmlns:p="http://schemas.openxmlformats.org/presentationml/2006/main">
  <p:tag name="KSO_WM_TAG_VERSION" val="1.0"/>
  <p:tag name="KSO_WM_BEAUTIFY_FLAG" val="#wm#"/>
  <p:tag name="KSO_WM_UNIT_TYPE" val="i"/>
  <p:tag name="KSO_WM_UNIT_ID" val="custom20185058_19*i*13"/>
  <p:tag name="KSO_WM_TEMPLATE_CATEGORY" val="custom"/>
  <p:tag name="KSO_WM_TEMPLATE_INDEX" val="20185058"/>
  <p:tag name="KSO_WM_UNIT_INDEX" val="13"/>
  <p:tag name="KSO_WM_UNIT_HIGHLIGHT" val="0"/>
  <p:tag name="KSO_WM_UNIT_COMPATIBLE" val="0"/>
  <p:tag name="KSO_WM_UNIT_DIAGRAM_ISNUMVISUAL" val="0"/>
  <p:tag name="KSO_WM_UNIT_DIAGRAM_ISREFERUNIT" val="0"/>
  <p:tag name="KSO_WM_UNIT_LAYERLEVEL" val="1"/>
</p:tagLst>
</file>

<file path=ppt/tags/tag177.xml><?xml version="1.0" encoding="utf-8"?>
<p:tagLst xmlns:p="http://schemas.openxmlformats.org/presentationml/2006/main">
  <p:tag name="KSO_WM_TAG_VERSION" val="1.0"/>
  <p:tag name="KSO_WM_BEAUTIFY_FLAG" val="#wm#"/>
  <p:tag name="KSO_WM_UNIT_TYPE" val="i"/>
  <p:tag name="KSO_WM_UNIT_ID" val="custom20185058_19*i*13"/>
  <p:tag name="KSO_WM_TEMPLATE_CATEGORY" val="custom"/>
  <p:tag name="KSO_WM_TEMPLATE_INDEX" val="20185058"/>
  <p:tag name="KSO_WM_UNIT_INDEX" val="13"/>
</p:tagLst>
</file>

<file path=ppt/tags/tag178.xml><?xml version="1.0" encoding="utf-8"?>
<p:tagLst xmlns:p="http://schemas.openxmlformats.org/presentationml/2006/main">
  <p:tag name="KSO_WM_TAG_VERSION" val="1.0"/>
  <p:tag name="KSO_WM_BEAUTIFY_FLAG" val="#wm#"/>
  <p:tag name="KSO_WM_UNIT_TYPE" val="i"/>
  <p:tag name="KSO_WM_UNIT_ID" val="custom20185058_19*i*14"/>
  <p:tag name="KSO_WM_TEMPLATE_CATEGORY" val="custom"/>
  <p:tag name="KSO_WM_TEMPLATE_INDEX" val="20185058"/>
  <p:tag name="KSO_WM_UNIT_INDEX" val="14"/>
  <p:tag name="KSO_WM_UNIT_HIGHLIGHT" val="0"/>
  <p:tag name="KSO_WM_UNIT_COMPATIBLE" val="0"/>
  <p:tag name="KSO_WM_UNIT_DIAGRAM_ISNUMVISUAL" val="0"/>
  <p:tag name="KSO_WM_UNIT_DIAGRAM_ISREFERUNIT" val="0"/>
  <p:tag name="KSO_WM_UNIT_LAYERLEVEL" val="1"/>
</p:tagLst>
</file>

<file path=ppt/tags/tag179.xml><?xml version="1.0" encoding="utf-8"?>
<p:tagLst xmlns:p="http://schemas.openxmlformats.org/presentationml/2006/main">
  <p:tag name="KSO_WM_TAG_VERSION" val="1.0"/>
  <p:tag name="KSO_WM_BEAUTIFY_FLAG" val="#wm#"/>
  <p:tag name="KSO_WM_UNIT_TYPE" val="i"/>
  <p:tag name="KSO_WM_UNIT_ID" val="custom20185058_19*i*15"/>
  <p:tag name="KSO_WM_TEMPLATE_CATEGORY" val="custom"/>
  <p:tag name="KSO_WM_TEMPLATE_INDEX" val="20185058"/>
  <p:tag name="KSO_WM_UNIT_INDEX" val="15"/>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AG_VERSION" val="1.0"/>
  <p:tag name="KSO_WM_BEAUTIFY_FLAG" val="#wm#"/>
  <p:tag name="KSO_WM_UNIT_TYPE" val="i"/>
  <p:tag name="KSO_WM_UNIT_ID" val="custom20185058_19*i*16"/>
  <p:tag name="KSO_WM_TEMPLATE_CATEGORY" val="custom"/>
  <p:tag name="KSO_WM_TEMPLATE_INDEX" val="20185058"/>
  <p:tag name="KSO_WM_UNIT_INDEX" val="16"/>
  <p:tag name="KSO_WM_UNIT_HIGHLIGHT" val="0"/>
  <p:tag name="KSO_WM_UNIT_COMPATIBLE" val="0"/>
  <p:tag name="KSO_WM_UNIT_DIAGRAM_ISNUMVISUAL" val="0"/>
  <p:tag name="KSO_WM_UNIT_DIAGRAM_ISREFERUNIT" val="0"/>
  <p:tag name="KSO_WM_UNIT_LAYERLEVEL" val="1"/>
</p:tagLst>
</file>

<file path=ppt/tags/tag181.xml><?xml version="1.0" encoding="utf-8"?>
<p:tagLst xmlns:p="http://schemas.openxmlformats.org/presentationml/2006/main">
  <p:tag name="KSO_WM_TEMPLATE_CATEGORY" val="custom"/>
  <p:tag name="KSO_WM_TEMPLATE_INDEX" val="20185058"/>
  <p:tag name="KSO_WM_TAG_VERSION" val="1.0"/>
  <p:tag name="KSO_WM_UNIT_TYPE" val="f"/>
  <p:tag name="KSO_WM_UNIT_INDEX" val="1"/>
  <p:tag name="KSO_WM_UNIT_ID" val="custom20185058_19*f*1"/>
  <p:tag name="KSO_WM_UNIT_LAYERLEVEL" val="1"/>
  <p:tag name="KSO_WM_UNIT_VALUE" val="108"/>
  <p:tag name="KSO_WM_UNIT_HIGHLIGHT" val="0"/>
  <p:tag name="KSO_WM_UNIT_COMPATIBLE" val="0"/>
  <p:tag name="KSO_WM_BEAUTIFY_FLAG" val="#wm#"/>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82.xml><?xml version="1.0" encoding="utf-8"?>
<p:tagLst xmlns:p="http://schemas.openxmlformats.org/presentationml/2006/main">
  <p:tag name="KSO_WM_TEMPLATE_CATEGORY" val="custom"/>
  <p:tag name="KSO_WM_TEMPLATE_INDEX" val="20185058"/>
  <p:tag name="KSO_WM_TAG_VERSION" val="1.0"/>
  <p:tag name="KSO_WM_SLIDE_ID" val="custom20185058_19"/>
  <p:tag name="KSO_WM_SLIDE_INDEX" val="19"/>
  <p:tag name="KSO_WM_SLIDE_ITEM_CNT" val="0"/>
  <p:tag name="KSO_WM_SLIDE_LAYOUT" val="a_d_f"/>
  <p:tag name="KSO_WM_SLIDE_LAYOUT_CNT" val="1_1_1"/>
  <p:tag name="KSO_WM_SLIDE_TYPE" val="text"/>
  <p:tag name="KSO_WM_BEAUTIFY_FLAG" val="#wm#"/>
  <p:tag name="KSO_WM_SLIDE_POSITION" val="89*72"/>
  <p:tag name="KSO_WM_SLIDE_SIZE" val="776*375"/>
  <p:tag name="KSO_WM_TEMPLATE_SUBCATEGORY" val="0"/>
  <p:tag name="KSO_WM_SLIDE_SUBTYPE" val="picTxt"/>
</p:tagLst>
</file>

<file path=ppt/tags/tag18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84.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8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86.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87.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8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89.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9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92.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9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9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95.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96.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9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198.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199.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01.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02.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0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04.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05.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0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07.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08.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0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11.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1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1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14.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1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16.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17.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1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19.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2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22.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22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2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225.xml><?xml version="1.0" encoding="utf-8"?>
<p:tagLst xmlns:p="http://schemas.openxmlformats.org/presentationml/2006/main">
  <p:tag name="KSO_WM_TEMPLATE_CATEGORY" val="custom"/>
  <p:tag name="KSO_WM_TEMPLATE_INDEX" val="20185058"/>
  <p:tag name="KSO_WM_TAG_VERSION" val="1.0"/>
  <p:tag name="KSO_WM_UNIT_TYPE" val="a"/>
  <p:tag name="KSO_WM_UNIT_INDEX" val="1"/>
  <p:tag name="KSO_WM_UNIT_ID" val="custom20185058_22*a*1"/>
  <p:tag name="KSO_WM_UNIT_LAYERLEVEL" val="1"/>
  <p:tag name="KSO_WM_UNIT_VALUE" val="15"/>
  <p:tag name="KSO_WM_UNIT_ISCONTENTSTITLE" val="0"/>
  <p:tag name="KSO_WM_UNIT_HIGHLIGHT" val="0"/>
  <p:tag name="KSO_WM_UNIT_COMPATIBLE" val="0"/>
  <p:tag name="KSO_WM_BEAUTIFY_FLAG" val="#wm#"/>
  <p:tag name="KSO_WM_UNIT_PRESET_TEXT" val="感谢您的耐心观看"/>
  <p:tag name="KSO_WM_UNIT_NOCLEAR" val="0"/>
  <p:tag name="KSO_WM_UNIT_DIAGRAM_ISNUMVISUAL" val="0"/>
  <p:tag name="KSO_WM_UNIT_DIAGRAM_ISREFERUNIT" val="0"/>
</p:tagLst>
</file>

<file path=ppt/tags/tag226.xml><?xml version="1.0" encoding="utf-8"?>
<p:tagLst xmlns:p="http://schemas.openxmlformats.org/presentationml/2006/main">
  <p:tag name="KSO_WM_TEMPLATE_CATEGORY" val="custom"/>
  <p:tag name="KSO_WM_TEMPLATE_INDEX" val="20185058"/>
  <p:tag name="KSO_WM_TAG_VERSION" val="1.0"/>
  <p:tag name="KSO_WM_UNIT_TYPE" val="b"/>
  <p:tag name="KSO_WM_UNIT_INDEX" val="1"/>
  <p:tag name="KSO_WM_UNIT_ID" val="custom20185058_22*b*1"/>
  <p:tag name="KSO_WM_UNIT_LAYERLEVEL" val="1"/>
  <p:tag name="KSO_WM_UNIT_VALUE" val="40"/>
  <p:tag name="KSO_WM_UNIT_ISCONTENTSTITLE" val="0"/>
  <p:tag name="KSO_WM_UNIT_HIGHLIGHT" val="0"/>
  <p:tag name="KSO_WM_UNIT_COMPATIBLE" val="0"/>
  <p:tag name="KSO_WM_BEAUTIFY_FLAG" val="#wm#"/>
  <p:tag name="KSO_WM_UNIT_PRESET_TEXT" val="THANK YOU FOR YOUR WATCHING"/>
  <p:tag name="KSO_WM_UNIT_NOCLEAR" val="0"/>
  <p:tag name="KSO_WM_UNIT_DIAGRAM_ISNUMVISUAL" val="0"/>
  <p:tag name="KSO_WM_UNIT_DIAGRAM_ISREFERUNIT" val="0"/>
</p:tagLst>
</file>

<file path=ppt/tags/tag227.xml><?xml version="1.0" encoding="utf-8"?>
<p:tagLst xmlns:p="http://schemas.openxmlformats.org/presentationml/2006/main">
  <p:tag name="KSO_WM_TEMPLATE_CATEGORY" val="custom"/>
  <p:tag name="KSO_WM_TEMPLATE_INDEX" val="20185058"/>
  <p:tag name="KSO_WM_TAG_VERSION" val="1.0"/>
  <p:tag name="KSO_WM_SLIDE_ID" val="custom20185058_22"/>
  <p:tag name="KSO_WM_SLIDE_INDEX" val="22"/>
  <p:tag name="KSO_WM_SLIDE_ITEM_CNT" val="0"/>
  <p:tag name="KSO_WM_SLIDE_LAYOUT" val="a_b"/>
  <p:tag name="KSO_WM_SLIDE_LAYOUT_CNT" val="1_1"/>
  <p:tag name="KSO_WM_SLIDE_TYPE" val="endPage"/>
  <p:tag name="KSO_WM_BEAUTIFY_FLAG" val="#wm#"/>
  <p:tag name="KSO_WM_TEMPLATE_SUBCATEGORY" val="0"/>
  <p:tag name="KSO_WM_SLIDE_SUBTYPE" val="pureTxt"/>
</p:tagLst>
</file>

<file path=ppt/tags/tag228.xml><?xml version="1.0" encoding="utf-8"?>
<p:tagLst xmlns:p="http://schemas.openxmlformats.org/presentationml/2006/main">
  <p:tag name="KSO_WM_DOC_GUID" val="{54837a1a-d668-4bed-ae3d-55759c810518}"/>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5058"/>
</p:tagLst>
</file>

<file path=ppt/tags/tag6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5058"/>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58"/>
  <p:tag name="KSO_WM_TAG_VERSION" val="1.0"/>
  <p:tag name="KSO_WM_BEAUTIFY_FLAG" val="#wm#"/>
  <p:tag name="KSO_WM_TEMPLATE_THUMBS_INDEX" val="1、9、12、17、19、22"/>
  <p:tag name="KSO_WM_TEMPLATE_SUBCATEGORY" val="0"/>
</p:tagLst>
</file>

<file path=ppt/tags/tag68.xml><?xml version="1.0" encoding="utf-8"?>
<p:tagLst xmlns:p="http://schemas.openxmlformats.org/presentationml/2006/main">
  <p:tag name="KSO_WM_TEMPLATE_CATEGORY" val="custom"/>
  <p:tag name="KSO_WM_TEMPLATE_INDEX" val="20185058"/>
  <p:tag name="KSO_WM_TAG_VERSION" val="1.0"/>
  <p:tag name="KSO_WM_UNIT_TYPE" val="a"/>
  <p:tag name="KSO_WM_UNIT_INDEX" val="1"/>
  <p:tag name="KSO_WM_UNIT_ID" val="custom20185058_1*a*1"/>
  <p:tag name="KSO_WM_UNIT_LAYERLEVEL" val="1"/>
  <p:tag name="KSO_WM_UNIT_VALUE" val="14"/>
  <p:tag name="KSO_WM_UNIT_ISCONTENTSTITLE" val="0"/>
  <p:tag name="KSO_WM_UNIT_HIGHLIGHT" val="0"/>
  <p:tag name="KSO_WM_UNIT_COMPATIBLE" val="0"/>
  <p:tag name="KSO_WM_BEAUTIFY_FLAG" val="#wm#"/>
  <p:tag name="KSO_WM_UNIT_PRESET_TEXT" val="互联网年终工作汇报模板"/>
  <p:tag name="KSO_WM_UNIT_NOCLEAR" val="0"/>
  <p:tag name="KSO_WM_UNIT_DIAGRAM_ISNUMVISUAL" val="0"/>
  <p:tag name="KSO_WM_UNIT_DIAGRAM_ISREFERUNIT" val="0"/>
</p:tagLst>
</file>

<file path=ppt/tags/tag69.xml><?xml version="1.0" encoding="utf-8"?>
<p:tagLst xmlns:p="http://schemas.openxmlformats.org/presentationml/2006/main">
  <p:tag name="KSO_WM_TEMPLATE_CATEGORY" val="custom"/>
  <p:tag name="KSO_WM_TEMPLATE_INDEX" val="20185058"/>
  <p:tag name="KSO_WM_TAG_VERSION" val="1.0"/>
  <p:tag name="KSO_WM_UNIT_TYPE" val="b"/>
  <p:tag name="KSO_WM_UNIT_INDEX" val="1"/>
  <p:tag name="KSO_WM_UNIT_ID" val="custom20185058_1*b*1"/>
  <p:tag name="KSO_WM_UNIT_LAYERLEVEL" val="1"/>
  <p:tag name="KSO_WM_UNIT_VALUE" val="35"/>
  <p:tag name="KSO_WM_UNIT_ISCONTENTSTITLE" val="0"/>
  <p:tag name="KSO_WM_UNIT_HIGHLIGHT" val="0"/>
  <p:tag name="KSO_WM_UNIT_COMPATIBLE" val="0"/>
  <p:tag name="KSO_WM_BEAUTIFY_FLAG" val="#wm#"/>
  <p:tag name="KSO_WM_UNIT_PRESET_TEXT" val="INTERNET YEAR-END WORK REPORT TEMPLATE"/>
  <p:tag name="KSO_WM_UNIT_NOCLEAR" val="0"/>
  <p:tag name="KSO_WM_UNIT_DIAGRAM_ISNUMVISUAL" val="0"/>
  <p:tag name="KSO_WM_UNIT_DIAGRAM_ISREFERUNIT"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58"/>
  <p:tag name="KSO_WM_TAG_VERSION" val="1.0"/>
  <p:tag name="KSO_WM_SLIDE_ID" val="custom20185058_1"/>
  <p:tag name="KSO_WM_SLIDE_INDEX" val="1"/>
  <p:tag name="KSO_WM_SLIDE_ITEM_CNT" val="0"/>
  <p:tag name="KSO_WM_SLIDE_LAYOUT" val="a_b"/>
  <p:tag name="KSO_WM_SLIDE_LAYOUT_CNT" val="1_1"/>
  <p:tag name="KSO_WM_SLIDE_TYPE" val="title"/>
  <p:tag name="KSO_WM_BEAUTIFY_FLAG" val="#wm#"/>
  <p:tag name="KSO_WM_TEMPLATE_THUMBS_INDEX" val="1、9、12、17、19、22"/>
  <p:tag name="KSO_WM_TEMPLATE_SUBCATEGORY" val="0"/>
  <p:tag name="KSO_WM_SLIDE_SUBTYPE" val="pureTxt"/>
  <p:tag name="KSO_WM_SLIDE_MODEL_TYPE" val="cover"/>
</p:tagLst>
</file>

<file path=ppt/tags/tag71.xml><?xml version="1.0" encoding="utf-8"?>
<p:tagLst xmlns:p="http://schemas.openxmlformats.org/presentationml/2006/main">
  <p:tag name="KSO_WM_TEMPLATE_CATEGORY" val="custom"/>
  <p:tag name="KSO_WM_TEMPLATE_INDEX" val="20185058"/>
  <p:tag name="KSO_WM_TAG_VERSION" val="1.0"/>
  <p:tag name="KSO_WM_BEAUTIFY_FLAG" val="#wm#"/>
  <p:tag name="KSO_WM_UNIT_TYPE" val="l_h_i"/>
  <p:tag name="KSO_WM_UNIT_INDEX" val="1_1_1"/>
  <p:tag name="KSO_WM_UNIT_ID" val="custom20185058_7*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4"/>
  <p:tag name="KSO_WM_UNIT_TEXT_FILL_TYPE" val="1"/>
  <p:tag name="KSO_WM_UNIT_USESOURCEFORMAT_APPLY" val="1"/>
</p:tagLst>
</file>

<file path=ppt/tags/tag72.xml><?xml version="1.0" encoding="utf-8"?>
<p:tagLst xmlns:p="http://schemas.openxmlformats.org/presentationml/2006/main">
  <p:tag name="KSO_WM_TEMPLATE_CATEGORY" val="custom"/>
  <p:tag name="KSO_WM_TEMPLATE_INDEX" val="20185058"/>
  <p:tag name="KSO_WM_TAG_VERSION" val="1.0"/>
  <p:tag name="KSO_WM_BEAUTIFY_FLAG" val="#wm#"/>
  <p:tag name="KSO_WM_UNIT_TYPE" val="l_h_i"/>
  <p:tag name="KSO_WM_UNIT_INDEX" val="1_2_1"/>
  <p:tag name="KSO_WM_UNIT_ID" val="custom20185058_7*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4"/>
  <p:tag name="KSO_WM_UNIT_TEXT_FILL_TYPE" val="1"/>
  <p:tag name="KSO_WM_UNIT_USESOURCEFORMAT_APPLY" val="1"/>
</p:tagLst>
</file>

<file path=ppt/tags/tag73.xml><?xml version="1.0" encoding="utf-8"?>
<p:tagLst xmlns:p="http://schemas.openxmlformats.org/presentationml/2006/main">
  <p:tag name="KSO_WM_TEMPLATE_CATEGORY" val="custom"/>
  <p:tag name="KSO_WM_TEMPLATE_INDEX" val="20185058"/>
  <p:tag name="KSO_WM_TAG_VERSION" val="1.0"/>
  <p:tag name="KSO_WM_BEAUTIFY_FLAG" val="#wm#"/>
  <p:tag name="KSO_WM_UNIT_TYPE" val="l_h_f"/>
  <p:tag name="KSO_WM_UNIT_INDEX" val="1_2_1"/>
  <p:tag name="KSO_WM_UNIT_LAYERLEVEL" val="1_1_1"/>
  <p:tag name="KSO_WM_UNIT_VALUE" val="15"/>
  <p:tag name="KSO_WM_UNIT_HIGHLIGHT" val="0"/>
  <p:tag name="KSO_WM_UNIT_COMPATIBLE" val="0"/>
  <p:tag name="KSO_WM_DIAGRAM_GROUP_CODE" val="l1-1"/>
  <p:tag name="KSO_WM_UNIT_ID" val="custom20185058_7*l_h_f*1_2_1"/>
  <p:tag name="KSO_WM_UNIT_PRESET_TEXT" val="LOREM IPSUM DOLOR"/>
  <p:tag name="KSO_WM_UNIT_NOCLEAR" val="0"/>
  <p:tag name="KSO_WM_UNIT_DIAGRAM_ISNUMVISUAL" val="0"/>
  <p:tag name="KSO_WM_UNIT_DIAGRAM_ISREFERUNIT" val="0"/>
  <p:tag name="KSO_WM_UNIT_SHADOW_SCHEMECOLOR_INDEX" val="16"/>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TEMPLATE_CATEGORY" val="custom"/>
  <p:tag name="KSO_WM_TEMPLATE_INDEX" val="20185058"/>
  <p:tag name="KSO_WM_TAG_VERSION" val="1.0"/>
  <p:tag name="KSO_WM_BEAUTIFY_FLAG" val="#wm#"/>
  <p:tag name="KSO_WM_UNIT_TYPE" val="l_h_f"/>
  <p:tag name="KSO_WM_UNIT_INDEX" val="1_1_1"/>
  <p:tag name="KSO_WM_UNIT_LAYERLEVEL" val="1_1_1"/>
  <p:tag name="KSO_WM_UNIT_VALUE" val="15"/>
  <p:tag name="KSO_WM_UNIT_HIGHLIGHT" val="0"/>
  <p:tag name="KSO_WM_UNIT_COMPATIBLE" val="0"/>
  <p:tag name="KSO_WM_DIAGRAM_GROUP_CODE" val="l1-1"/>
  <p:tag name="KSO_WM_UNIT_ID" val="custom20185058_7*l_h_f*1_1_1"/>
  <p:tag name="KSO_WM_UNIT_PRESET_TEXT" val="LOREM IPSUM DOLOR"/>
  <p:tag name="KSO_WM_UNIT_NOCLEAR" val="0"/>
  <p:tag name="KSO_WM_UNIT_DIAGRAM_ISNUMVISUAL" val="0"/>
  <p:tag name="KSO_WM_UNIT_DIAGRAM_ISREFERUNIT" val="0"/>
  <p:tag name="KSO_WM_UNIT_SHADOW_SCHEMECOLOR_INDEX" val="16"/>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TEMPLATE_CATEGORY" val="custom"/>
  <p:tag name="KSO_WM_TEMPLATE_INDEX" val="20185058"/>
  <p:tag name="KSO_WM_DIAGRAM_GROUP_CODE" val="l1-1"/>
  <p:tag name="KSO_WM_TAG_VERSION" val="1.0"/>
  <p:tag name="KSO_WM_UNIT_TYPE" val="a"/>
  <p:tag name="KSO_WM_UNIT_INDEX" val="1"/>
  <p:tag name="KSO_WM_UNIT_ID" val="custom20185058_7*a*1"/>
  <p:tag name="KSO_WM_UNIT_LAYERLEVEL" val="1"/>
  <p:tag name="KSO_WM_UNIT_ISCONTENTSTITLE" val="1"/>
  <p:tag name="KSO_WM_UNIT_VALUE" val="24"/>
  <p:tag name="KSO_WM_UNIT_HIGHLIGHT" val="0"/>
  <p:tag name="KSO_WM_UNIT_COMPATIBLE" val="0"/>
  <p:tag name="KSO_WM_BEAUTIFY_FLAG" val="#wm#"/>
  <p:tag name="KSO_WM_UNIT_PRESET_TEXT" val="content"/>
  <p:tag name="KSO_WM_UNIT_NOCLEAR" val="0"/>
  <p:tag name="KSO_WM_UNIT_DIAGRAM_ISNUMVISUAL" val="0"/>
  <p:tag name="KSO_WM_UNIT_DIAGRAM_ISREFERUNIT" val="0"/>
  <p:tag name="KSO_WM_UNIT_FILL_FORE_SCHEMECOLOR_INDEX" val="6"/>
  <p:tag name="KSO_WM_UNIT_FILL_TYPE" val="1"/>
  <p:tag name="KSO_WM_UNIT_TEXT_FILL_FORE_SCHEMECOLOR_INDEX" val="14"/>
  <p:tag name="KSO_WM_UNIT_TEXT_FILL_TYPE" val="1"/>
  <p:tag name="KSO_WM_UNIT_USESOURCEFORMAT_APPLY" val="1"/>
</p:tagLst>
</file>

<file path=ppt/tags/tag76.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TEMPLATE_CATEGORY" val="custom"/>
  <p:tag name="KSO_WM_TEMPLATE_INDEX" val="20185058"/>
  <p:tag name="KSO_WM_SLIDE_ID" val="custom20185058_7"/>
  <p:tag name="KSO_WM_SLIDE_INDEX" val="7"/>
  <p:tag name="KSO_WM_DIAGRAM_GROUP_CODE" val="l1-1"/>
  <p:tag name="KSO_WM_TEMPLATE_SUBCATEGORY" val="0"/>
  <p:tag name="KSO_WM_SLIDE_DIAGTYPE" val="l"/>
  <p:tag name="KSO_WM_SLIDE_SUBTYPE" val="diag"/>
</p:tagLst>
</file>

<file path=ppt/tags/tag77.xml><?xml version="1.0" encoding="utf-8"?>
<p:tagLst xmlns:p="http://schemas.openxmlformats.org/presentationml/2006/main">
  <p:tag name="KSO_WM_TEMPLATE_CATEGORY" val="custom"/>
  <p:tag name="KSO_WM_TEMPLATE_INDEX" val="20185058"/>
  <p:tag name="KSO_WM_TAG_VERSION" val="1.0"/>
  <p:tag name="KSO_WM_UNIT_TYPE" val="a"/>
  <p:tag name="KSO_WM_UNIT_INDEX" val="1"/>
  <p:tag name="KSO_WM_UNIT_ID" val="custom20185058_12*a*1"/>
  <p:tag name="KSO_WM_UNIT_LAYERLEVEL" val="1"/>
  <p:tag name="KSO_WM_UNIT_VALUE" val="10"/>
  <p:tag name="KSO_WM_UNIT_ISCONTENTSTITLE" val="0"/>
  <p:tag name="KSO_WM_UNIT_HIGHLIGHT" val="0"/>
  <p:tag name="KSO_WM_UNIT_COMPATIBLE" val="0"/>
  <p:tag name="KSO_WM_BEAUTIFY_FLAG" val="#wm#"/>
  <p:tag name="KSO_WM_UNIT_PRESET_TEXT" val="SECTION TITLE"/>
  <p:tag name="KSO_WM_UNIT_NOCLEAR" val="0"/>
  <p:tag name="KSO_WM_UNIT_DIAGRAM_ISNUMVISUAL" val="0"/>
  <p:tag name="KSO_WM_UNIT_DIAGRAM_ISREFERUNIT" val="0"/>
</p:tagLst>
</file>

<file path=ppt/tags/tag78.xml><?xml version="1.0" encoding="utf-8"?>
<p:tagLst xmlns:p="http://schemas.openxmlformats.org/presentationml/2006/main">
  <p:tag name="KSO_WM_TEMPLATE_CATEGORY" val="custom"/>
  <p:tag name="KSO_WM_TEMPLATE_INDEX" val="20185058"/>
  <p:tag name="KSO_WM_TAG_VERSION" val="1.0"/>
  <p:tag name="KSO_WM_UNIT_TYPE" val="e"/>
  <p:tag name="KSO_WM_UNIT_INDEX" val="1"/>
  <p:tag name="KSO_WM_UNIT_ID" val="custom20185058_12*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79.xml><?xml version="1.0" encoding="utf-8"?>
<p:tagLst xmlns:p="http://schemas.openxmlformats.org/presentationml/2006/main">
  <p:tag name="KSO_WM_TEMPLATE_CATEGORY" val="custom"/>
  <p:tag name="KSO_WM_TEMPLATE_INDEX" val="20185058"/>
  <p:tag name="KSO_WM_TAG_VERSION" val="1.0"/>
  <p:tag name="KSO_WM_SLIDE_ID" val="custom20185058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81.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8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83.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84.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58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8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86.xml><?xml version="1.0" encoding="utf-8"?>
<p:tagLst xmlns:p="http://schemas.openxmlformats.org/presentationml/2006/main">
  <p:tag name="KSO_WM_TEMPLATE_CATEGORY" val="custom"/>
  <p:tag name="KSO_WM_TEMPLATE_INDEX" val="20185058"/>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ID" val="custom20185058_2*a*1"/>
  <p:tag name="KSO_WM_UNIT_TYPE" val="a"/>
  <p:tag name="KSO_WM_UNIT_PRESET_TEXT" val="LOREM IPSUM DOLOR"/>
  <p:tag name="KSO_WM_UNIT_NOCLEAR" val="0"/>
  <p:tag name="KSO_WM_UNIT_DIAGRAM_ISNUMVISUAL" val="0"/>
  <p:tag name="KSO_WM_UNIT_DIAGRAM_ISREFERUNIT" val="0"/>
</p:tagLst>
</file>

<file path=ppt/tags/tag8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58_2"/>
  <p:tag name="KSO_WM_TAG_VERSION" val="1.0"/>
  <p:tag name="KSO_WM_TEMPLATE_INDEX" val="20185058"/>
  <p:tag name="KSO_WM_TEMPLATE_CATEGORY" val="custom"/>
  <p:tag name="KSO_WM_TEMPLATE_SUBCATEGORY" val="0"/>
  <p:tag name="KSO_WM_SLIDE_SUBTYPE" val="pureTxt"/>
</p:tagLst>
</file>

<file path=ppt/tags/tag88.xml><?xml version="1.0" encoding="utf-8"?>
<p:tagLst xmlns:p="http://schemas.openxmlformats.org/presentationml/2006/main">
  <p:tag name="KSO_WM_TEMPLATE_CATEGORY" val="custom"/>
  <p:tag name="KSO_WM_TEMPLATE_INDEX" val="20185058"/>
  <p:tag name="KSO_WM_TAG_VERSION" val="1.0"/>
  <p:tag name="KSO_WM_UNIT_TYPE" val="a"/>
  <p:tag name="KSO_WM_UNIT_INDEX" val="1"/>
  <p:tag name="KSO_WM_UNIT_ID" val="custom20185058_12*a*1"/>
  <p:tag name="KSO_WM_UNIT_LAYERLEVEL" val="1"/>
  <p:tag name="KSO_WM_UNIT_VALUE" val="10"/>
  <p:tag name="KSO_WM_UNIT_ISCONTENTSTITLE" val="0"/>
  <p:tag name="KSO_WM_UNIT_HIGHLIGHT" val="0"/>
  <p:tag name="KSO_WM_UNIT_COMPATIBLE" val="0"/>
  <p:tag name="KSO_WM_BEAUTIFY_FLAG" val="#wm#"/>
  <p:tag name="KSO_WM_UNIT_PRESET_TEXT" val="SECTION TITLE"/>
  <p:tag name="KSO_WM_UNIT_NOCLEAR" val="0"/>
  <p:tag name="KSO_WM_UNIT_DIAGRAM_ISNUMVISUAL" val="0"/>
  <p:tag name="KSO_WM_UNIT_DIAGRAM_ISREFERUNIT" val="0"/>
</p:tagLst>
</file>

<file path=ppt/tags/tag89.xml><?xml version="1.0" encoding="utf-8"?>
<p:tagLst xmlns:p="http://schemas.openxmlformats.org/presentationml/2006/main">
  <p:tag name="KSO_WM_TEMPLATE_CATEGORY" val="custom"/>
  <p:tag name="KSO_WM_TEMPLATE_INDEX" val="20185058"/>
  <p:tag name="KSO_WM_TAG_VERSION" val="1.0"/>
  <p:tag name="KSO_WM_UNIT_TYPE" val="e"/>
  <p:tag name="KSO_WM_UNIT_INDEX" val="1"/>
  <p:tag name="KSO_WM_UNIT_ID" val="custom20185058_12*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EMPLATE_CATEGORY" val="custom"/>
  <p:tag name="KSO_WM_TEMPLATE_INDEX" val="20185058"/>
  <p:tag name="KSO_WM_TAG_VERSION" val="1.0"/>
  <p:tag name="KSO_WM_SLIDE_ID" val="custom20185058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91.xml><?xml version="1.0" encoding="utf-8"?>
<p:tagLst xmlns:p="http://schemas.openxmlformats.org/presentationml/2006/main">
  <p:tag name="KSO_WM_TEMPLATE_CATEGORY" val="custom"/>
  <p:tag name="KSO_WM_TEMPLATE_INDEX" val="20185058"/>
  <p:tag name="KSO_WM_TAG_VERSION" val="1.0"/>
  <p:tag name="KSO_WM_BEAUTIFY_FLAG" val="#wm#"/>
  <p:tag name="KSO_WM_UNIT_TYPE" val="a"/>
  <p:tag name="KSO_WM_UNIT_INDEX" val="1"/>
  <p:tag name="KSO_WM_UNIT_LAYERLEVEL" val="1"/>
  <p:tag name="KSO_WM_UNIT_VALUE" val="22"/>
  <p:tag name="KSO_WM_UNIT_ISCONTENTSTITLE" val="0"/>
  <p:tag name="KSO_WM_UNIT_HIGHLIGHT" val="0"/>
  <p:tag name="KSO_WM_UNIT_COMPATIBLE" val="0"/>
  <p:tag name="KSO_WM_DIAGRAM_GROUP_CODE" val="l1-2"/>
  <p:tag name="KSO_WM_UNIT_ID" val="custom20185058_15*a*1"/>
  <p:tag name="KSO_WM_UNIT_PRESET_TEXT" val="LOREM IPSUM DOLOR LOREM"/>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UNIT_TYPE" val="i"/>
  <p:tag name="KSO_WM_UNIT_ID" val="diagram160126_3*i*0"/>
  <p:tag name="KSO_WM_TEMPLATE_CATEGORY" val="diagram"/>
  <p:tag name="KSO_WM_TEMPLATE_INDEX" val="160126"/>
  <p:tag name="KSO_WM_UNIT_INDEX" val="0"/>
</p:tagLst>
</file>

<file path=ppt/tags/tag93.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i"/>
  <p:tag name="KSO_WM_UNIT_INDEX" val="1_1"/>
  <p:tag name="KSO_WM_UNIT_ID" val="diagram160126_3*l_i*1_1"/>
  <p:tag name="KSO_WM_UNIT_CLEAR" val="1"/>
  <p:tag name="KSO_WM_UNIT_LAYERLEVEL" val="1_1"/>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0"/>
  <p:tag name="KSO_WM_UNIT_DIAGRAM_SCHEMECOLOR_ID" val="0"/>
</p:tagLst>
</file>

<file path=ppt/tags/tag94.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i"/>
  <p:tag name="KSO_WM_UNIT_INDEX" val="1_2"/>
  <p:tag name="KSO_WM_UNIT_ID" val="diagram160126_3*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0"/>
</p:tagLst>
</file>

<file path=ppt/tags/tag95.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h_f"/>
  <p:tag name="KSO_WM_UNIT_INDEX" val="1_1_1"/>
  <p:tag name="KSO_WM_UNIT_ID" val="diagram160126_3*l_h_f*1_1_1"/>
  <p:tag name="KSO_WM_UNIT_CLEAR" val="1"/>
  <p:tag name="KSO_WM_UNIT_LAYERLEVEL" val="1_1_1"/>
  <p:tag name="KSO_WM_UNIT_VALUE" val="23"/>
  <p:tag name="KSO_WM_UNIT_HIGHLIGHT" val="0"/>
  <p:tag name="KSO_WM_UNIT_COMPATIBLE" val="0"/>
  <p:tag name="KSO_WM_UNIT_PRESET_TEXT_INDEX" val="4"/>
  <p:tag name="KSO_WM_UNIT_PRESET_TEXT_LEN" val="26"/>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0"/>
  <p:tag name="KSO_WM_UNIT_DIAGRAM_SCHEMECOLOR_ID" val="0"/>
</p:tagLst>
</file>

<file path=ppt/tags/tag96.xml><?xml version="1.0" encoding="utf-8"?>
<p:tagLst xmlns:p="http://schemas.openxmlformats.org/presentationml/2006/main">
  <p:tag name="KSO_WM_TAG_VERSION" val="1.0"/>
  <p:tag name="KSO_WM_BEAUTIFY_FLAG" val="#wm#"/>
  <p:tag name="KSO_WM_UNIT_TYPE" val="i"/>
  <p:tag name="KSO_WM_UNIT_ID" val="diagram160126_3*i*7"/>
  <p:tag name="KSO_WM_TEMPLATE_CATEGORY" val="diagram"/>
  <p:tag name="KSO_WM_TEMPLATE_INDEX" val="160126"/>
  <p:tag name="KSO_WM_UNIT_INDEX" val="7"/>
</p:tagLst>
</file>

<file path=ppt/tags/tag97.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i"/>
  <p:tag name="KSO_WM_UNIT_INDEX" val="1_3"/>
  <p:tag name="KSO_WM_UNIT_ID" val="diagram160126_3*l_i*1_3"/>
  <p:tag name="KSO_WM_UNIT_CLEAR" val="1"/>
  <p:tag name="KSO_WM_UNIT_LAYERLEVEL" val="1_1"/>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0"/>
  <p:tag name="KSO_WM_UNIT_DIAGRAM_SCHEMECOLOR_ID" val="0"/>
</p:tagLst>
</file>

<file path=ppt/tags/tag98.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i"/>
  <p:tag name="KSO_WM_UNIT_INDEX" val="1_4"/>
  <p:tag name="KSO_WM_UNIT_ID" val="diagram160126_3*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0"/>
</p:tagLst>
</file>

<file path=ppt/tags/tag99.xml><?xml version="1.0" encoding="utf-8"?>
<p:tagLst xmlns:p="http://schemas.openxmlformats.org/presentationml/2006/main">
  <p:tag name="KSO_WM_TAG_VERSION" val="1.0"/>
  <p:tag name="KSO_WM_BEAUTIFY_FLAG" val="#wm#"/>
  <p:tag name="KSO_WM_TEMPLATE_CATEGORY" val="diagram"/>
  <p:tag name="KSO_WM_TEMPLATE_INDEX" val="160126"/>
  <p:tag name="KSO_WM_UNIT_TYPE" val="l_h_f"/>
  <p:tag name="KSO_WM_UNIT_INDEX" val="1_2_1"/>
  <p:tag name="KSO_WM_UNIT_ID" val="diagram160126_3*l_h_f*1_2_1"/>
  <p:tag name="KSO_WM_UNIT_CLEAR" val="1"/>
  <p:tag name="KSO_WM_UNIT_LAYERLEVEL" val="1_1_1"/>
  <p:tag name="KSO_WM_UNIT_VALUE" val="23"/>
  <p:tag name="KSO_WM_UNIT_HIGHLIGHT" val="0"/>
  <p:tag name="KSO_WM_UNIT_COMPATIBLE" val="0"/>
  <p:tag name="KSO_WM_UNIT_PRESET_TEXT_INDEX" val="4"/>
  <p:tag name="KSO_WM_UNIT_PRESET_TEXT_LEN" val="26"/>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0"/>
  <p:tag name="KSO_WM_UNIT_DIAGRAM_SCHEMECOLOR_ID"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44546A"/>
      </a:dk2>
      <a:lt2>
        <a:srgbClr val="E7E6E6"/>
      </a:lt2>
      <a:accent1>
        <a:srgbClr val="1F4E79"/>
      </a:accent1>
      <a:accent2>
        <a:srgbClr val="4D7BA3"/>
      </a:accent2>
      <a:accent3>
        <a:srgbClr val="A5A5A5"/>
      </a:accent3>
      <a:accent4>
        <a:srgbClr val="FFC000"/>
      </a:accent4>
      <a:accent5>
        <a:srgbClr val="5B9BD5"/>
      </a:accent5>
      <a:accent6>
        <a:srgbClr val="FFFF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1489</Words>
  <Application>WPS 演示</Application>
  <PresentationFormat>宽屏</PresentationFormat>
  <Paragraphs>220</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40</vt:i4>
      </vt:variant>
    </vt:vector>
  </HeadingPairs>
  <TitlesOfParts>
    <vt:vector size="52" baseType="lpstr">
      <vt:lpstr>Arial</vt:lpstr>
      <vt:lpstr>宋体</vt:lpstr>
      <vt:lpstr>Wingdings</vt:lpstr>
      <vt:lpstr>Calibri</vt:lpstr>
      <vt:lpstr>微软雅黑</vt:lpstr>
      <vt:lpstr>Agency FB</vt:lpstr>
      <vt:lpstr>华文行楷</vt:lpstr>
      <vt:lpstr>黑体</vt:lpstr>
      <vt:lpstr>Arial Unicode MS</vt:lpstr>
      <vt:lpstr>Calibri Light</vt:lpstr>
      <vt:lpstr>Office 主题</vt:lpstr>
      <vt:lpstr>自定义设计方案</vt:lpstr>
      <vt:lpstr>SVN的介绍与操作</vt:lpstr>
      <vt:lpstr>PowerPoint 演示文稿</vt:lpstr>
      <vt:lpstr>PowerPoint 演示文稿</vt:lpstr>
      <vt:lpstr>什么是SVN？</vt:lpstr>
      <vt:lpstr>SVN的作用</vt:lpstr>
      <vt:lpstr>SVN的使用原理</vt:lpstr>
      <vt:lpstr>PowerPoint 演示文稿</vt:lpstr>
      <vt:lpstr>PowerPoint 演示文稿</vt:lpstr>
      <vt:lpstr>PowerPoint 演示文稿</vt:lpstr>
      <vt:lpstr>SVN的下载</vt:lpstr>
      <vt:lpstr>SVN的安装</vt:lpstr>
      <vt:lpstr>SVN的安装</vt:lpstr>
      <vt:lpstr>安装完毕</vt:lpstr>
      <vt:lpstr>PowerPoint 演示文稿</vt:lpstr>
      <vt:lpstr>PowerPoint 演示文稿</vt:lpstr>
      <vt:lpstr>新建</vt:lpstr>
      <vt:lpstr>新建</vt:lpstr>
      <vt:lpstr>安全性设置</vt:lpstr>
      <vt:lpstr>添加用户</vt:lpstr>
      <vt:lpstr>添加用户</vt:lpstr>
      <vt:lpstr>签入源代码到SVN服务器</vt:lpstr>
      <vt:lpstr>签入源代码到SVN服务器</vt:lpstr>
      <vt:lpstr>LOREM IPSUM DOLOR</vt:lpstr>
      <vt:lpstr>签入成功</vt:lpstr>
      <vt:lpstr>PowerPoint 演示文稿</vt:lpstr>
      <vt:lpstr>导入项目</vt:lpstr>
      <vt:lpstr>导入项目</vt:lpstr>
      <vt:lpstr>导入项目</vt:lpstr>
      <vt:lpstr>重新检测</vt:lpstr>
      <vt:lpstr>项目的提交</vt:lpstr>
      <vt:lpstr>未知文件的加入</vt:lpstr>
      <vt:lpstr>查看日志</vt:lpstr>
      <vt:lpstr>创建分支与合并分支</vt:lpstr>
      <vt:lpstr>创建分支</vt:lpstr>
      <vt:lpstr>创建分支</vt:lpstr>
      <vt:lpstr>检出分支</vt:lpstr>
      <vt:lpstr>合并分支</vt:lpstr>
      <vt:lpstr>合并分支</vt:lpstr>
      <vt:lpstr>合并分支</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黄登高</dc:creator>
  <cp:lastModifiedBy>风与殇</cp:lastModifiedBy>
  <cp:revision>22</cp:revision>
  <dcterms:created xsi:type="dcterms:W3CDTF">2019-03-18T11:46:00Z</dcterms:created>
  <dcterms:modified xsi:type="dcterms:W3CDTF">2019-03-22T07:57:03Z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