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6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0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1290-A3B4-4559-AE5C-F2A523577F1B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53D8-003A-432F-A0B4-477D2ADC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97865" y="318420"/>
            <a:ext cx="2822713" cy="7408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39357" y="531218"/>
            <a:ext cx="233973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模式（网络环境）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95" y="3865066"/>
            <a:ext cx="5420255" cy="127582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3527" y="1886383"/>
            <a:ext cx="7118626" cy="1828800"/>
            <a:chOff x="682487" y="3457345"/>
            <a:chExt cx="7118626" cy="1828800"/>
          </a:xfrm>
        </p:grpSpPr>
        <p:sp>
          <p:nvSpPr>
            <p:cNvPr id="4" name="圆角矩形 3"/>
            <p:cNvSpPr/>
            <p:nvPr/>
          </p:nvSpPr>
          <p:spPr>
            <a:xfrm>
              <a:off x="682487" y="3457345"/>
              <a:ext cx="3014134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2487" y="3725414"/>
              <a:ext cx="3014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Linux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IP</a:t>
              </a:r>
              <a:r>
                <a:rPr lang="zh-CN" altLang="en-US" dirty="0" smtClean="0"/>
                <a:t>地址</a:t>
              </a:r>
              <a:endParaRPr lang="en-US" altLang="zh-CN" dirty="0" smtClean="0"/>
            </a:p>
            <a:p>
              <a:r>
                <a:rPr lang="zh-CN" altLang="en-US" dirty="0" smtClean="0"/>
                <a:t>通过</a:t>
              </a:r>
              <a:r>
                <a:rPr lang="en-US" altLang="zh-CN" dirty="0" err="1" smtClean="0"/>
                <a:t>ifconfig</a:t>
              </a:r>
              <a:r>
                <a:rPr lang="zh-CN" altLang="en-US" dirty="0" smtClean="0"/>
                <a:t>在</a:t>
              </a:r>
              <a:r>
                <a:rPr lang="en-US" altLang="zh-CN" dirty="0" err="1" smtClean="0"/>
                <a:t>linux</a:t>
              </a:r>
              <a:r>
                <a:rPr lang="zh-CN" altLang="en-US" dirty="0" smtClean="0"/>
                <a:t>终端查到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192.168.158.128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10403" y="3457345"/>
              <a:ext cx="3014134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93401" y="3653981"/>
              <a:ext cx="30077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Windows</a:t>
              </a:r>
              <a:r>
                <a:rPr lang="zh-CN" altLang="en-US" dirty="0" smtClean="0"/>
                <a:t>有一个虚拟网卡</a:t>
              </a:r>
              <a:endParaRPr lang="en-US" altLang="zh-CN" dirty="0" smtClean="0"/>
            </a:p>
            <a:p>
              <a:r>
                <a:rPr lang="en-US" altLang="zh-CN" b="1" dirty="0" smtClean="0">
                  <a:solidFill>
                    <a:srgbClr val="FF0000"/>
                  </a:solidFill>
                </a:rPr>
                <a:t>VMNET8</a:t>
              </a:r>
            </a:p>
            <a:p>
              <a:r>
                <a:rPr lang="en-US" altLang="zh-CN" dirty="0" smtClean="0"/>
                <a:t>(</a:t>
              </a:r>
              <a:r>
                <a:rPr lang="zh-CN" altLang="en-US" dirty="0" smtClean="0"/>
                <a:t>通过</a:t>
              </a:r>
              <a:r>
                <a:rPr lang="en-US" altLang="zh-CN" dirty="0" err="1" smtClean="0"/>
                <a:t>cmd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ipconfig</a:t>
              </a:r>
              <a:r>
                <a:rPr lang="zh-CN" altLang="en-US" dirty="0" smtClean="0"/>
                <a:t>指令查到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smtClean="0"/>
                <a:t>Windows</a:t>
              </a:r>
              <a:r>
                <a:rPr lang="zh-CN" altLang="en-US" dirty="0" smtClean="0"/>
                <a:t>的真实网卡（无线）</a:t>
              </a:r>
              <a:endParaRPr lang="zh-CN" altLang="en-US" dirty="0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3572933" y="4030133"/>
              <a:ext cx="1337734" cy="34161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91350" y="1240052"/>
            <a:ext cx="321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通过这个虚拟网卡在</a:t>
            </a:r>
            <a:r>
              <a:rPr lang="en-US" altLang="zh-CN" b="1" dirty="0" err="1" smtClean="0"/>
              <a:t>linux</a:t>
            </a:r>
            <a:r>
              <a:rPr lang="zh-CN" altLang="en-US" b="1" dirty="0" smtClean="0"/>
              <a:t>系统与</a:t>
            </a:r>
            <a:r>
              <a:rPr lang="en-US" altLang="zh-CN" b="1" dirty="0" smtClean="0"/>
              <a:t>win</a:t>
            </a:r>
            <a:r>
              <a:rPr lang="zh-CN" altLang="en-US" b="1" dirty="0" smtClean="0"/>
              <a:t>系统之间构成一个网络</a:t>
            </a:r>
            <a:endParaRPr lang="zh-CN" altLang="en-US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95" y="5239321"/>
            <a:ext cx="5420255" cy="1325304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38539" y="1178169"/>
            <a:ext cx="9476961" cy="5512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3"/>
            <a:endCxn id="18" idx="1"/>
          </p:cNvCxnSpPr>
          <p:nvPr/>
        </p:nvCxnSpPr>
        <p:spPr>
          <a:xfrm flipV="1">
            <a:off x="9715500" y="1903324"/>
            <a:ext cx="782515" cy="203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498015" y="1652196"/>
            <a:ext cx="1125416" cy="50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78130" y="1718658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网关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8" idx="2"/>
          </p:cNvCxnSpPr>
          <p:nvPr/>
        </p:nvCxnSpPr>
        <p:spPr>
          <a:xfrm>
            <a:off x="11060723" y="2154452"/>
            <a:ext cx="0" cy="130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498015" y="3455377"/>
            <a:ext cx="1125416" cy="50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576138" y="3521839"/>
            <a:ext cx="104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4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2</cp:revision>
  <dcterms:created xsi:type="dcterms:W3CDTF">2020-06-04T06:45:50Z</dcterms:created>
  <dcterms:modified xsi:type="dcterms:W3CDTF">2020-06-04T06:50:52Z</dcterms:modified>
</cp:coreProperties>
</file>