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A2AF-E552-4589-B207-D29FAD14F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69424-99C4-4185-BECA-C3E914272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A89F00-5ED0-4AA6-963D-6EDB897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318060-06B1-426F-88CE-D3308F48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78124-AC5D-4D7D-A991-20E9AD88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1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D52F-7F03-49FA-B758-3898D16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1505730-70DC-42DD-B87C-985950560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ADB12B-6B72-45B1-8335-BA06EE4E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60975F-F093-4219-A1EA-4E74F5E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76503D-E896-47DF-9E74-41D41973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1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66987B-34C3-46BF-BE6E-BE2316525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59799D-FA2E-47AC-87AA-DDE00C79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D35A94-70BF-4B9C-9917-E4BB2016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74EDE3-6B4A-4DEE-8BC7-AF642F15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6AAB4E-D05F-437D-AD6D-9DDD72D7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15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D8DDA-6BF5-4BB8-BB20-36939B9D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AB96F1-60EF-44A7-B77F-D0CF50B6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CE8048-C1C8-4FD4-ACA4-4F012347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473B37-CA0C-425C-98B7-EE8F6CF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993834-066C-461D-8D11-F5815E4E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72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A28C5-510F-4DFA-BDC0-5E95E99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B2CE4E-DE32-48B8-B5F5-1F080E3C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465A9C-E85D-4AD1-84CA-F5FD4084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28FF6E-730F-43FC-99B7-DFC79F75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5271E0-B982-4EE7-A249-F741F57F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8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82FE2-EE68-4DCC-946D-08A97607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92B0BC-40A7-49A1-9F0D-2504CAA2B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AC20C63-1032-4B61-8494-16F2ED63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8EBB7BA-8449-4CC7-989E-C9303962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AB651B-4C19-419A-AF5B-BBD5572F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987ADFE-351A-487D-99EE-D89E7644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30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4320D-7E0E-417B-99CD-3AD482FC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031EF8-F025-4E74-9E1D-68157C2F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F06D7E-D5DD-4C90-9EE1-82702228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084AB33-0862-4AE0-B6A7-DC4363C18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3425DFB-096E-453D-9FBC-B0F1D0C7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459A843-3342-4FFD-8DCE-B0E75A59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6CEA116-92D4-4ED2-9B6D-79605A73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8781DAD-C3A9-4AC3-82F5-A043E212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44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3884E-29FF-41FE-9A0E-4BDF0BBD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B403D04-BF65-4F95-9A85-3335CB43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99A9B9B-6762-4B6D-8E0F-D550B2CB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11DBA3-B7BE-485D-9609-58918C78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6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4B2F83-736A-46C3-ABE7-DB90C6D4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9F7CF04-F234-4243-B1B0-418B661A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A1B783B-BDC8-4FBB-A206-B3F55D6B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70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3813-E324-468A-A931-E063496B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47F63-0404-4EDA-AF2F-533703A3F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066CCA-D3A5-40F8-810E-CAAAF924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68F55F-095A-42AF-AC9C-1E48D167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44EAE1-7CCC-49E3-87F7-B3F0E06C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76945D-FAB9-42BF-8485-8AABD32A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030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918C9-92BD-4304-946F-7488F0B7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25F9486-2345-44FD-9801-C44133C9C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F03083E-8026-47E2-B510-76AC58AE5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63FCCFC-DE59-4089-9BC4-7F918E6D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3B4B843-8D56-453F-9E76-92F3FD64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02A5B8-13D2-4D46-8CA4-5286377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23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3BBA527-5C7B-4B5F-B3CB-9A4DB1A8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27E8D7-124C-4E37-98AE-2D2CFBC5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9C762F-7CA4-4630-9D08-AE3DBF190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A35C-CBC6-4BA7-BCAA-4ABBE8A4B2F6}" type="datetimeFigureOut">
              <a:rPr lang="pt-PT" smtClean="0"/>
              <a:t>28/01/2022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E42479-7542-401D-993A-999FF8E90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2C52F4-7E32-40E9-97E5-E9B0CCBE3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79E0-17F3-44CA-AA3E-E09217B9C3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189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merce.pt/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A1E27C69-FA5A-443A-9440-C5198EBB3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" y="1298472"/>
            <a:ext cx="6484713" cy="43007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A57185E8-6D4D-40CF-A9FF-AE0039F161AE}"/>
              </a:ext>
            </a:extLst>
          </p:cNvPr>
          <p:cNvCxnSpPr/>
          <p:nvPr/>
        </p:nvCxnSpPr>
        <p:spPr>
          <a:xfrm>
            <a:off x="4647501" y="1686187"/>
            <a:ext cx="2541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283662-16B0-47ED-9CF9-628C5E9FA605}"/>
              </a:ext>
            </a:extLst>
          </p:cNvPr>
          <p:cNvSpPr txBox="1"/>
          <p:nvPr/>
        </p:nvSpPr>
        <p:spPr>
          <a:xfrm>
            <a:off x="7441035" y="1501521"/>
            <a:ext cx="317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Utilizador / projeto  (do GitHub)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composer.json</a:t>
            </a:r>
            <a:endParaRPr lang="pt-PT" b="1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0ADAE30-95B2-488E-92D8-3F75942749BA}"/>
              </a:ext>
            </a:extLst>
          </p:cNvPr>
          <p:cNvCxnSpPr/>
          <p:nvPr/>
        </p:nvCxnSpPr>
        <p:spPr>
          <a:xfrm>
            <a:off x="5479410" y="2417427"/>
            <a:ext cx="2541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66C54C-ACFD-4F07-97DB-568BE6E3601F}"/>
              </a:ext>
            </a:extLst>
          </p:cNvPr>
          <p:cNvSpPr txBox="1"/>
          <p:nvPr/>
        </p:nvSpPr>
        <p:spPr>
          <a:xfrm>
            <a:off x="8147109" y="2232761"/>
            <a:ext cx="264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Nome e email dos autores</a:t>
            </a:r>
          </a:p>
          <a:p>
            <a:r>
              <a:rPr lang="pt-PT" dirty="0"/>
              <a:t>(divulgado no </a:t>
            </a:r>
            <a:r>
              <a:rPr lang="pt-PT" dirty="0" err="1"/>
              <a:t>github</a:t>
            </a:r>
            <a:r>
              <a:rPr lang="pt-PT" dirty="0"/>
              <a:t>)</a:t>
            </a:r>
          </a:p>
        </p:txBody>
      </p:sp>
      <p:sp>
        <p:nvSpPr>
          <p:cNvPr id="13" name="Chaveta à direita 12">
            <a:extLst>
              <a:ext uri="{FF2B5EF4-FFF2-40B4-BE49-F238E27FC236}">
                <a16:creationId xmlns:a16="http://schemas.microsoft.com/office/drawing/2014/main" id="{B6C5C3FD-50A9-45EE-ADFE-DE3F3444C7B7}"/>
              </a:ext>
            </a:extLst>
          </p:cNvPr>
          <p:cNvSpPr/>
          <p:nvPr/>
        </p:nvSpPr>
        <p:spPr>
          <a:xfrm>
            <a:off x="5234730" y="2257928"/>
            <a:ext cx="127234" cy="3090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haveta à direita 13">
            <a:extLst>
              <a:ext uri="{FF2B5EF4-FFF2-40B4-BE49-F238E27FC236}">
                <a16:creationId xmlns:a16="http://schemas.microsoft.com/office/drawing/2014/main" id="{E9C8031B-FCFB-4B28-8763-569608C2A580}"/>
              </a:ext>
            </a:extLst>
          </p:cNvPr>
          <p:cNvSpPr/>
          <p:nvPr/>
        </p:nvSpPr>
        <p:spPr>
          <a:xfrm>
            <a:off x="5244518" y="3315661"/>
            <a:ext cx="127234" cy="61877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A2BE5AB8-0280-453F-949D-23CF83704B6B}"/>
              </a:ext>
            </a:extLst>
          </p:cNvPr>
          <p:cNvCxnSpPr/>
          <p:nvPr/>
        </p:nvCxnSpPr>
        <p:spPr>
          <a:xfrm>
            <a:off x="5531142" y="3633510"/>
            <a:ext cx="2541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C7ABAE-4583-41DB-ADFB-03609FD07FBE}"/>
              </a:ext>
            </a:extLst>
          </p:cNvPr>
          <p:cNvSpPr txBox="1"/>
          <p:nvPr/>
        </p:nvSpPr>
        <p:spPr>
          <a:xfrm>
            <a:off x="8215619" y="3448844"/>
            <a:ext cx="348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Dependências do projeto em causa</a:t>
            </a:r>
          </a:p>
        </p:txBody>
      </p:sp>
      <p:sp>
        <p:nvSpPr>
          <p:cNvPr id="19" name="Chaveta à direita 18">
            <a:extLst>
              <a:ext uri="{FF2B5EF4-FFF2-40B4-BE49-F238E27FC236}">
                <a16:creationId xmlns:a16="http://schemas.microsoft.com/office/drawing/2014/main" id="{909ECF40-14C7-427B-A1E8-5005733FBE98}"/>
              </a:ext>
            </a:extLst>
          </p:cNvPr>
          <p:cNvSpPr/>
          <p:nvPr/>
        </p:nvSpPr>
        <p:spPr>
          <a:xfrm>
            <a:off x="6541449" y="4531744"/>
            <a:ext cx="127234" cy="61877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8CD2329-C115-413B-9A38-FD5122423D09}"/>
              </a:ext>
            </a:extLst>
          </p:cNvPr>
          <p:cNvCxnSpPr>
            <a:cxnSpLocks/>
          </p:cNvCxnSpPr>
          <p:nvPr/>
        </p:nvCxnSpPr>
        <p:spPr>
          <a:xfrm>
            <a:off x="6828073" y="4849593"/>
            <a:ext cx="12449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9973524-F00B-4624-BC8B-30CCFD019DE8}"/>
              </a:ext>
            </a:extLst>
          </p:cNvPr>
          <p:cNvSpPr txBox="1"/>
          <p:nvPr/>
        </p:nvSpPr>
        <p:spPr>
          <a:xfrm>
            <a:off x="8232396" y="4664927"/>
            <a:ext cx="264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Classes pessoais/ externas</a:t>
            </a:r>
          </a:p>
        </p:txBody>
      </p:sp>
    </p:spTree>
    <p:extLst>
      <p:ext uri="{BB962C8B-B14F-4D97-AF65-F5344CB8AC3E}">
        <p14:creationId xmlns:p14="http://schemas.microsoft.com/office/powerpoint/2010/main" val="188897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525A258D-EB2F-43F6-A6F3-A09F96687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7" y="4295624"/>
            <a:ext cx="11240474" cy="97544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ACTUALIZAR PROJETO NO 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583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No fim de criar o projeto no </a:t>
            </a:r>
            <a:r>
              <a:rPr lang="pt-PT" dirty="0" err="1"/>
              <a:t>github</a:t>
            </a:r>
            <a:r>
              <a:rPr lang="pt-PT" dirty="0"/>
              <a:t> , tal como referido em cima, copia-se o link criado pelo </a:t>
            </a:r>
            <a:r>
              <a:rPr lang="pt-PT" dirty="0" err="1"/>
              <a:t>github</a:t>
            </a:r>
            <a:endParaRPr lang="pt-PT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2DF42AF-5042-4795-AD45-856FCDCF7277}"/>
              </a:ext>
            </a:extLst>
          </p:cNvPr>
          <p:cNvCxnSpPr>
            <a:cxnSpLocks/>
          </p:cNvCxnSpPr>
          <p:nvPr/>
        </p:nvCxnSpPr>
        <p:spPr>
          <a:xfrm>
            <a:off x="4295163" y="2044461"/>
            <a:ext cx="6893706" cy="2738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E5005241-F109-42CD-95E8-5A40CC367D81}"/>
              </a:ext>
            </a:extLst>
          </p:cNvPr>
          <p:cNvSpPr/>
          <p:nvPr/>
        </p:nvSpPr>
        <p:spPr>
          <a:xfrm>
            <a:off x="10670875" y="4657828"/>
            <a:ext cx="1035988" cy="35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023CFAD7-29E9-49A1-8067-C4BDECE74B98}"/>
              </a:ext>
            </a:extLst>
          </p:cNvPr>
          <p:cNvCxnSpPr>
            <a:cxnSpLocks/>
          </p:cNvCxnSpPr>
          <p:nvPr/>
        </p:nvCxnSpPr>
        <p:spPr>
          <a:xfrm>
            <a:off x="4295163" y="2044461"/>
            <a:ext cx="1122226" cy="2613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45ACA1E-D9EF-4533-868A-EB5DBDC9C8D6}"/>
              </a:ext>
            </a:extLst>
          </p:cNvPr>
          <p:cNvSpPr/>
          <p:nvPr/>
        </p:nvSpPr>
        <p:spPr>
          <a:xfrm>
            <a:off x="2063417" y="4657828"/>
            <a:ext cx="4199360" cy="35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6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DAB76D56-21C3-48DB-A6C0-6E7F61BE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5" y="2407901"/>
            <a:ext cx="11121993" cy="72643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ACTUALIZAR PROJETO NO 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117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No </a:t>
            </a:r>
            <a:r>
              <a:rPr lang="pt-PT" dirty="0" err="1"/>
              <a:t>command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 (no diretório do projeto) :  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remote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origin</a:t>
            </a:r>
            <a:r>
              <a:rPr lang="pt-PT" dirty="0"/>
              <a:t> (+ o endereço que copiou….)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2DF42AF-5042-4795-AD45-856FCDCF7277}"/>
              </a:ext>
            </a:extLst>
          </p:cNvPr>
          <p:cNvCxnSpPr>
            <a:cxnSpLocks/>
          </p:cNvCxnSpPr>
          <p:nvPr/>
        </p:nvCxnSpPr>
        <p:spPr>
          <a:xfrm>
            <a:off x="6343650" y="1623450"/>
            <a:ext cx="1304925" cy="967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1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composer.json</a:t>
            </a:r>
            <a:endParaRPr lang="pt-PT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80441" y="2181231"/>
            <a:ext cx="7265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Posicionar-se na pasta do projeto (no explorador), tecla do lado direito do mouse e clicar em “GIT BASH HERE” (admitindo que tem o </a:t>
            </a:r>
            <a:r>
              <a:rPr lang="pt-PT" dirty="0" err="1"/>
              <a:t>git</a:t>
            </a:r>
            <a:r>
              <a:rPr lang="pt-PT" dirty="0"/>
              <a:t> instalado)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68EBC4-7AA3-48CD-8536-704686495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09" y="1242513"/>
            <a:ext cx="3093988" cy="405419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4D9529-CCEA-4D3A-A050-2DB19418F001}"/>
              </a:ext>
            </a:extLst>
          </p:cNvPr>
          <p:cNvSpPr/>
          <p:nvPr/>
        </p:nvSpPr>
        <p:spPr>
          <a:xfrm>
            <a:off x="7894040" y="3682767"/>
            <a:ext cx="2459000" cy="243281"/>
          </a:xfrm>
          <a:prstGeom prst="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13E3C7E2-4C77-4904-8482-AA1DB1E88FF0}"/>
              </a:ext>
            </a:extLst>
          </p:cNvPr>
          <p:cNvCxnSpPr>
            <a:stCxn id="2" idx="3"/>
          </p:cNvCxnSpPr>
          <p:nvPr/>
        </p:nvCxnSpPr>
        <p:spPr>
          <a:xfrm>
            <a:off x="7345680" y="2642896"/>
            <a:ext cx="548360" cy="11264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3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composer.json</a:t>
            </a:r>
            <a:endParaRPr lang="pt-PT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80441" y="2181231"/>
            <a:ext cx="1200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Depois de fazer o “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Bash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”, </a:t>
            </a:r>
            <a:r>
              <a:rPr lang="pt-PT" dirty="0" err="1"/>
              <a:t>aprecerá</a:t>
            </a:r>
            <a:r>
              <a:rPr lang="pt-PT" dirty="0"/>
              <a:t> uma </a:t>
            </a:r>
            <a:r>
              <a:rPr lang="pt-PT" dirty="0" err="1"/>
              <a:t>command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, de onde deve escrever “COMPOSER UPDATE” seguido de enter. O sistema deverá de imediato a fazer o download do </a:t>
            </a:r>
            <a:r>
              <a:rPr lang="pt-PT" dirty="0" err="1"/>
              <a:t>composer</a:t>
            </a:r>
            <a:r>
              <a:rPr lang="pt-PT" dirty="0"/>
              <a:t> e instalar o mesmo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6C6A2C3-7F66-45B0-9B04-32438271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32" y="2978563"/>
            <a:ext cx="6203911" cy="377948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FBBDE0C-0122-4736-9C0B-77D7D3A4476A}"/>
              </a:ext>
            </a:extLst>
          </p:cNvPr>
          <p:cNvSpPr/>
          <p:nvPr/>
        </p:nvSpPr>
        <p:spPr>
          <a:xfrm>
            <a:off x="3005557" y="3598878"/>
            <a:ext cx="1516109" cy="167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6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150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hosts</a:t>
            </a:r>
            <a:endParaRPr lang="pt-PT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1200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Editar o ficheiro “</a:t>
            </a:r>
            <a:r>
              <a:rPr lang="pt-PT" dirty="0" err="1"/>
              <a:t>hosts</a:t>
            </a:r>
            <a:r>
              <a:rPr lang="pt-PT" dirty="0"/>
              <a:t>”: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5FCDDB-B1B1-430F-A846-79AE231C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75" y="2072009"/>
            <a:ext cx="6454251" cy="15384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724AB6-FE88-4585-8F33-1E89C0A06F43}"/>
              </a:ext>
            </a:extLst>
          </p:cNvPr>
          <p:cNvSpPr txBox="1"/>
          <p:nvPr/>
        </p:nvSpPr>
        <p:spPr>
          <a:xfrm>
            <a:off x="260059" y="4059012"/>
            <a:ext cx="12008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Escrever o endereço virtual, pelo qual o projeto deve ser chamado. (colocar </a:t>
            </a:r>
            <a:r>
              <a:rPr lang="pt-PT" dirty="0">
                <a:hlinkClick r:id="rId3"/>
              </a:rPr>
              <a:t>www.ecomerce.pt</a:t>
            </a:r>
            <a:r>
              <a:rPr lang="pt-PT" dirty="0"/>
              <a:t>)</a:t>
            </a:r>
          </a:p>
          <a:p>
            <a:pPr algn="just"/>
            <a:r>
              <a:rPr lang="pt-PT" dirty="0"/>
              <a:t>      (isto significa, vai começar a ser chamado pelo endereço que especificarmos neste ficheiro.</a:t>
            </a:r>
          </a:p>
          <a:p>
            <a:pPr algn="just"/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Copiar ou Editar o ficheiro </a:t>
            </a:r>
            <a:r>
              <a:rPr lang="pt-PT" dirty="0" err="1"/>
              <a:t>hosts</a:t>
            </a:r>
            <a:r>
              <a:rPr lang="pt-PT" dirty="0"/>
              <a:t>, para </a:t>
            </a:r>
            <a:r>
              <a:rPr lang="pt-PT" b="1" dirty="0"/>
              <a:t>c:\windows\system32\driver\etc</a:t>
            </a:r>
          </a:p>
          <a:p>
            <a:pPr algn="just"/>
            <a:r>
              <a:rPr lang="pt-PT" b="1" dirty="0"/>
              <a:t>      (Se encontrar já o ficheiro </a:t>
            </a:r>
            <a:r>
              <a:rPr lang="pt-PT" b="1" dirty="0" err="1"/>
              <a:t>hosts</a:t>
            </a:r>
            <a:r>
              <a:rPr lang="pt-PT" b="1" dirty="0"/>
              <a:t> dentro deste diretório, então deve ter cuidado e acrescentar apenas a linha em causa.)</a:t>
            </a: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49900E02-5CDE-4419-82F5-7EE4A41C6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06" y="5699123"/>
            <a:ext cx="3467400" cy="6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268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httpd-vhosts.conf</a:t>
            </a:r>
            <a:endParaRPr lang="pt-PT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53108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Editar o ficheiro “</a:t>
            </a:r>
            <a:r>
              <a:rPr lang="pt-PT" dirty="0" err="1"/>
              <a:t>http-vhosts.conf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Copiar todo o código.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Ir a </a:t>
            </a:r>
            <a:r>
              <a:rPr lang="en-US" dirty="0"/>
              <a:t>D:\xampp\apache\conf\extra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ficheiro</a:t>
            </a:r>
            <a:r>
              <a:rPr lang="en-US" dirty="0"/>
              <a:t> httpd-</a:t>
            </a:r>
            <a:r>
              <a:rPr lang="en-US" dirty="0" err="1"/>
              <a:t>vhosts.conf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/>
              <a:t>Copiar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httpd-</a:t>
            </a:r>
            <a:r>
              <a:rPr lang="en-US" dirty="0" err="1"/>
              <a:t>vhosts.conf</a:t>
            </a:r>
            <a:r>
              <a:rPr lang="en-US" dirty="0"/>
              <a:t> que </a:t>
            </a:r>
            <a:r>
              <a:rPr lang="en-US" dirty="0" err="1"/>
              <a:t>copiou</a:t>
            </a:r>
            <a:r>
              <a:rPr lang="en-US" dirty="0"/>
              <a:t> para o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ficheiro</a:t>
            </a:r>
            <a:r>
              <a:rPr lang="en-US" dirty="0"/>
              <a:t> (httpd-</a:t>
            </a:r>
            <a:r>
              <a:rPr lang="en-US" dirty="0" err="1"/>
              <a:t>vhosts.conf</a:t>
            </a:r>
            <a:r>
              <a:rPr lang="en-US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C6D002E1-660D-4352-BDE7-B04103E4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78" y="1090785"/>
            <a:ext cx="6200663" cy="4714397"/>
          </a:xfrm>
          <a:prstGeom prst="rect">
            <a:avLst/>
          </a:prstGeom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4B8CEC7-2E2F-4483-A77B-360526141391}"/>
              </a:ext>
            </a:extLst>
          </p:cNvPr>
          <p:cNvCxnSpPr/>
          <p:nvPr/>
        </p:nvCxnSpPr>
        <p:spPr>
          <a:xfrm>
            <a:off x="5494789" y="906119"/>
            <a:ext cx="100954" cy="569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3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268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httpd-vhosts.conf</a:t>
            </a:r>
            <a:endParaRPr lang="pt-PT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5310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Editar o ficheiro “</a:t>
            </a:r>
            <a:r>
              <a:rPr lang="pt-PT" dirty="0" err="1"/>
              <a:t>http-vhosts.conf</a:t>
            </a:r>
            <a:r>
              <a:rPr lang="pt-PT" dirty="0"/>
              <a:t>”;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Copiar todo o código.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Ir a </a:t>
            </a:r>
            <a:r>
              <a:rPr lang="en-US" b="1" dirty="0"/>
              <a:t>D:\xampp\apache\conf\extra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ficheiro</a:t>
            </a:r>
            <a:r>
              <a:rPr lang="en-US" dirty="0"/>
              <a:t> </a:t>
            </a:r>
            <a:r>
              <a:rPr lang="en-US" b="1" dirty="0"/>
              <a:t>httpd-</a:t>
            </a:r>
            <a:r>
              <a:rPr lang="en-US" b="1" dirty="0" err="1"/>
              <a:t>vhosts.conf</a:t>
            </a: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/>
              <a:t>Copiar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ficheiro</a:t>
            </a:r>
            <a:r>
              <a:rPr lang="en-US" dirty="0"/>
              <a:t> httpd-</a:t>
            </a:r>
            <a:r>
              <a:rPr lang="en-US" dirty="0" err="1"/>
              <a:t>vhosts.conf</a:t>
            </a:r>
            <a:r>
              <a:rPr lang="en-US" dirty="0"/>
              <a:t> que </a:t>
            </a:r>
            <a:r>
              <a:rPr lang="en-US" dirty="0" err="1"/>
              <a:t>copiou</a:t>
            </a:r>
            <a:r>
              <a:rPr lang="en-US" dirty="0"/>
              <a:t> para o </a:t>
            </a:r>
            <a:r>
              <a:rPr lang="en-US" dirty="0" err="1"/>
              <a:t>fim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ficheiro</a:t>
            </a:r>
            <a:r>
              <a:rPr lang="en-US" dirty="0"/>
              <a:t> (httpd-</a:t>
            </a:r>
            <a:r>
              <a:rPr lang="en-US" dirty="0" err="1"/>
              <a:t>vhosts.conf</a:t>
            </a:r>
            <a:r>
              <a:rPr lang="en-US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/>
              <a:t>Verificar</a:t>
            </a:r>
            <a:r>
              <a:rPr lang="en-US" dirty="0"/>
              <a:t> se as </a:t>
            </a:r>
            <a:r>
              <a:rPr lang="en-US" dirty="0" err="1"/>
              <a:t>configurações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 e </a:t>
            </a:r>
            <a:r>
              <a:rPr lang="en-US" dirty="0" err="1"/>
              <a:t>adaptadas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err="1"/>
              <a:t>Gravar</a:t>
            </a:r>
            <a:r>
              <a:rPr lang="en-US" dirty="0"/>
              <a:t> o </a:t>
            </a:r>
            <a:r>
              <a:rPr lang="en-US" dirty="0" err="1"/>
              <a:t>ficheiro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14B8CEC7-2E2F-4483-A77B-360526141391}"/>
              </a:ext>
            </a:extLst>
          </p:cNvPr>
          <p:cNvCxnSpPr/>
          <p:nvPr/>
        </p:nvCxnSpPr>
        <p:spPr>
          <a:xfrm>
            <a:off x="5494789" y="906119"/>
            <a:ext cx="100954" cy="569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15B51C8-8E67-475E-A87C-37BACA9CF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43" y="1765359"/>
            <a:ext cx="6419772" cy="408176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0DFAB97-1C84-4194-964C-B14AB0D30DFD}"/>
              </a:ext>
            </a:extLst>
          </p:cNvPr>
          <p:cNvSpPr/>
          <p:nvPr/>
        </p:nvSpPr>
        <p:spPr>
          <a:xfrm>
            <a:off x="5889070" y="2026499"/>
            <a:ext cx="4739781" cy="261140"/>
          </a:xfrm>
          <a:prstGeom prst="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59565A-35AE-431E-945F-40B776BB36D8}"/>
              </a:ext>
            </a:extLst>
          </p:cNvPr>
          <p:cNvSpPr/>
          <p:nvPr/>
        </p:nvSpPr>
        <p:spPr>
          <a:xfrm>
            <a:off x="5889070" y="2287639"/>
            <a:ext cx="4739781" cy="246918"/>
          </a:xfrm>
          <a:prstGeom prst="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2073E8-1F59-46D0-A551-F70E247F7B5E}"/>
              </a:ext>
            </a:extLst>
          </p:cNvPr>
          <p:cNvSpPr/>
          <p:nvPr/>
        </p:nvSpPr>
        <p:spPr>
          <a:xfrm>
            <a:off x="5956182" y="3274036"/>
            <a:ext cx="6051913" cy="246918"/>
          </a:xfrm>
          <a:prstGeom prst="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0A5837-9871-4271-9BA1-B6A0A0AF7976}"/>
              </a:ext>
            </a:extLst>
          </p:cNvPr>
          <p:cNvSpPr/>
          <p:nvPr/>
        </p:nvSpPr>
        <p:spPr>
          <a:xfrm>
            <a:off x="5889070" y="2541684"/>
            <a:ext cx="4739781" cy="246918"/>
          </a:xfrm>
          <a:prstGeom prst="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71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268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Ficheiro </a:t>
            </a:r>
            <a:r>
              <a:rPr lang="pt-PT" b="1" dirty="0" err="1"/>
              <a:t>httpd-vhosts.conf</a:t>
            </a:r>
            <a:endParaRPr lang="pt-PT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5310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Reiniciar o servidor </a:t>
            </a:r>
            <a:r>
              <a:rPr lang="pt-PT" dirty="0" err="1"/>
              <a:t>wwww.ecomerce.pteb</a:t>
            </a:r>
            <a:r>
              <a:rPr lang="pt-PT" dirty="0"/>
              <a:t> do apache: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2073E8-1F59-46D0-A551-F70E247F7B5E}"/>
              </a:ext>
            </a:extLst>
          </p:cNvPr>
          <p:cNvSpPr/>
          <p:nvPr/>
        </p:nvSpPr>
        <p:spPr>
          <a:xfrm>
            <a:off x="5956182" y="3274036"/>
            <a:ext cx="6051913" cy="246918"/>
          </a:xfrm>
          <a:prstGeom prst="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574A53-3806-4EB5-801C-E0148D1AC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36" y="2251608"/>
            <a:ext cx="6317527" cy="235478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5309F0C-8B23-4FE5-8AB0-11CBF26F06D6}"/>
              </a:ext>
            </a:extLst>
          </p:cNvPr>
          <p:cNvSpPr/>
          <p:nvPr/>
        </p:nvSpPr>
        <p:spPr>
          <a:xfrm>
            <a:off x="4295163" y="3225867"/>
            <a:ext cx="1484852" cy="40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0E2EBB20-0A83-49B0-B585-4FB144B5A133}"/>
              </a:ext>
            </a:extLst>
          </p:cNvPr>
          <p:cNvCxnSpPr>
            <a:cxnSpLocks/>
          </p:cNvCxnSpPr>
          <p:nvPr/>
        </p:nvCxnSpPr>
        <p:spPr>
          <a:xfrm>
            <a:off x="3984771" y="1501629"/>
            <a:ext cx="2038524" cy="17724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C8DF9A-2DA1-4A69-9354-8562289CB663}"/>
              </a:ext>
            </a:extLst>
          </p:cNvPr>
          <p:cNvSpPr txBox="1"/>
          <p:nvPr/>
        </p:nvSpPr>
        <p:spPr>
          <a:xfrm>
            <a:off x="469132" y="5674882"/>
            <a:ext cx="1086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Deixar com que o </a:t>
            </a:r>
            <a:r>
              <a:rPr lang="pt-PT" dirty="0" err="1"/>
              <a:t>composer</a:t>
            </a:r>
            <a:r>
              <a:rPr lang="pt-PT" dirty="0"/>
              <a:t> acabe a atualização/instalação, verificar na pasta do projeto o diretório “</a:t>
            </a:r>
            <a:r>
              <a:rPr lang="pt-PT" dirty="0" err="1"/>
              <a:t>vendor</a:t>
            </a:r>
            <a:r>
              <a:rPr lang="pt-PT" dirty="0"/>
              <a:t>”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2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ACTUALIZAR PROJETO NO 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5831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Entrar no </a:t>
            </a:r>
            <a:r>
              <a:rPr lang="pt-PT" dirty="0" err="1"/>
              <a:t>command</a:t>
            </a:r>
            <a:r>
              <a:rPr lang="pt-PT" dirty="0"/>
              <a:t> </a:t>
            </a:r>
            <a:r>
              <a:rPr lang="pt-PT" dirty="0" err="1"/>
              <a:t>line</a:t>
            </a:r>
            <a:r>
              <a:rPr lang="pt-PT" dirty="0"/>
              <a:t>, na pasta do projeto.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Fazer :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r>
              <a:rPr lang="pt-PT" dirty="0"/>
              <a:t> (enter, para inicializar um novo projeto)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Agora ir ao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hub</a:t>
            </a:r>
            <a:r>
              <a:rPr lang="pt-PT" dirty="0"/>
              <a:t> :</a:t>
            </a:r>
          </a:p>
          <a:p>
            <a:pPr algn="just"/>
            <a:r>
              <a:rPr lang="pt-PT" dirty="0"/>
              <a:t>( novo repositório )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A4C14FA5-7798-45EE-8DC0-2F6EA38B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05" y="906119"/>
            <a:ext cx="4469043" cy="1023215"/>
          </a:xfrm>
          <a:prstGeom prst="rect">
            <a:avLst/>
          </a:prstGeom>
        </p:spPr>
      </p:pic>
      <p:pic>
        <p:nvPicPr>
          <p:cNvPr id="14" name="Imagem 13" descr="Uma imagem com texto&#10;&#10;Descrição gerada automaticamente">
            <a:extLst>
              <a:ext uri="{FF2B5EF4-FFF2-40B4-BE49-F238E27FC236}">
                <a16:creationId xmlns:a16="http://schemas.microsoft.com/office/drawing/2014/main" id="{3F365D3D-7017-4D09-B1FE-C07A37C3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05" y="2029894"/>
            <a:ext cx="5418290" cy="807790"/>
          </a:xfrm>
          <a:prstGeom prst="rect">
            <a:avLst/>
          </a:prstGeom>
        </p:spPr>
      </p:pic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2DF42AF-5042-4795-AD45-856FCDCF7277}"/>
              </a:ext>
            </a:extLst>
          </p:cNvPr>
          <p:cNvCxnSpPr/>
          <p:nvPr/>
        </p:nvCxnSpPr>
        <p:spPr>
          <a:xfrm flipV="1">
            <a:off x="5025006" y="1468073"/>
            <a:ext cx="1434517" cy="83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5EE04B2F-D4A6-4B05-AD67-161432C4F13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602196" y="2029895"/>
            <a:ext cx="987609" cy="403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m 21" descr="Uma imagem com texto&#10;&#10;Descrição gerada automaticamente">
            <a:extLst>
              <a:ext uri="{FF2B5EF4-FFF2-40B4-BE49-F238E27FC236}">
                <a16:creationId xmlns:a16="http://schemas.microsoft.com/office/drawing/2014/main" id="{015310C4-1997-4D64-AC7A-13BE74943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68" y="3307548"/>
            <a:ext cx="4259949" cy="1638442"/>
          </a:xfrm>
          <a:prstGeom prst="rect">
            <a:avLst/>
          </a:prstGeom>
        </p:spPr>
      </p:pic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1D93A7EF-C19D-4AA0-9E0B-7E96BB3A00C4}"/>
              </a:ext>
            </a:extLst>
          </p:cNvPr>
          <p:cNvCxnSpPr>
            <a:cxnSpLocks/>
          </p:cNvCxnSpPr>
          <p:nvPr/>
        </p:nvCxnSpPr>
        <p:spPr>
          <a:xfrm>
            <a:off x="2504200" y="3412633"/>
            <a:ext cx="3097996" cy="865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FD3198D-ABF2-4603-B953-60001B29D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9" y="972994"/>
            <a:ext cx="4944102" cy="5713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4B0427-CE48-4859-B24A-D04BC69C19E7}"/>
              </a:ext>
            </a:extLst>
          </p:cNvPr>
          <p:cNvSpPr txBox="1"/>
          <p:nvPr/>
        </p:nvSpPr>
        <p:spPr>
          <a:xfrm>
            <a:off x="4295163" y="436227"/>
            <a:ext cx="260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CRIAR SERVIDOR VIRTUAL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0464F9-29D7-43AF-BC19-0CB51F88E8D8}"/>
              </a:ext>
            </a:extLst>
          </p:cNvPr>
          <p:cNvSpPr txBox="1"/>
          <p:nvPr/>
        </p:nvSpPr>
        <p:spPr>
          <a:xfrm>
            <a:off x="260059" y="721453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ACTUALIZAR PROJETO NO GIT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AC62E-D651-4599-935B-AC41CB99B0A7}"/>
              </a:ext>
            </a:extLst>
          </p:cNvPr>
          <p:cNvSpPr txBox="1"/>
          <p:nvPr/>
        </p:nvSpPr>
        <p:spPr>
          <a:xfrm>
            <a:off x="183905" y="1254118"/>
            <a:ext cx="583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Criar um novo projeto com o mesmo nome que está no ficheiro </a:t>
            </a:r>
            <a:r>
              <a:rPr lang="pt-PT" dirty="0" err="1"/>
              <a:t>composer.json</a:t>
            </a:r>
            <a:r>
              <a:rPr lang="pt-PT" dirty="0"/>
              <a:t> 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PT" dirty="0"/>
              <a:t>No fim de criar o projeto no </a:t>
            </a:r>
            <a:r>
              <a:rPr lang="pt-PT" dirty="0" err="1"/>
              <a:t>github</a:t>
            </a:r>
            <a:r>
              <a:rPr lang="pt-PT" dirty="0"/>
              <a:t> , tal como referido em cima, copia-se o link criado pelo </a:t>
            </a:r>
            <a:r>
              <a:rPr lang="pt-PT" dirty="0" err="1"/>
              <a:t>github</a:t>
            </a:r>
            <a:endParaRPr lang="pt-PT" dirty="0"/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F2DF42AF-5042-4795-AD45-856FCDCF7277}"/>
              </a:ext>
            </a:extLst>
          </p:cNvPr>
          <p:cNvCxnSpPr>
            <a:cxnSpLocks/>
          </p:cNvCxnSpPr>
          <p:nvPr/>
        </p:nvCxnSpPr>
        <p:spPr>
          <a:xfrm>
            <a:off x="2812211" y="1802921"/>
            <a:ext cx="57883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E5005241-F109-42CD-95E8-5A40CC367D81}"/>
              </a:ext>
            </a:extLst>
          </p:cNvPr>
          <p:cNvSpPr/>
          <p:nvPr/>
        </p:nvSpPr>
        <p:spPr>
          <a:xfrm>
            <a:off x="8660921" y="1517376"/>
            <a:ext cx="1112807" cy="35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5A258D-EB2F-43F6-A6F3-A09F96687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7" y="4295624"/>
            <a:ext cx="1124047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3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521</Words>
  <Application>Microsoft Office PowerPoint</Application>
  <PresentationFormat>Ecrã Panorâmico</PresentationFormat>
  <Paragraphs>69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Bento</dc:creator>
  <cp:lastModifiedBy>Fernando Bento</cp:lastModifiedBy>
  <cp:revision>17</cp:revision>
  <dcterms:created xsi:type="dcterms:W3CDTF">2022-01-28T12:08:02Z</dcterms:created>
  <dcterms:modified xsi:type="dcterms:W3CDTF">2022-01-28T23:25:15Z</dcterms:modified>
</cp:coreProperties>
</file>