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  <p:sldId id="525" r:id="rId271"/>
    <p:sldId id="526" r:id="rId272"/>
    <p:sldId id="527" r:id="rId273"/>
    <p:sldId id="528" r:id="rId274"/>
    <p:sldId id="529" r:id="rId275"/>
    <p:sldId id="530" r:id="rId276"/>
    <p:sldId id="531" r:id="rId277"/>
    <p:sldId id="532" r:id="rId278"/>
    <p:sldId id="533" r:id="rId279"/>
    <p:sldId id="534" r:id="rId280"/>
    <p:sldId id="535" r:id="rId281"/>
    <p:sldId id="536" r:id="rId282"/>
    <p:sldId id="537" r:id="rId283"/>
    <p:sldId id="538" r:id="rId284"/>
    <p:sldId id="539" r:id="rId285"/>
    <p:sldId id="540" r:id="rId286"/>
    <p:sldId id="541" r:id="rId287"/>
    <p:sldId id="542" r:id="rId288"/>
    <p:sldId id="543" r:id="rId289"/>
    <p:sldId id="544" r:id="rId290"/>
    <p:sldId id="545" r:id="rId291"/>
    <p:sldId id="546" r:id="rId292"/>
    <p:sldId id="547" r:id="rId293"/>
    <p:sldId id="548" r:id="rId294"/>
    <p:sldId id="549" r:id="rId295"/>
    <p:sldId id="550" r:id="rId296"/>
    <p:sldId id="551" r:id="rId297"/>
    <p:sldId id="552" r:id="rId298"/>
    <p:sldId id="553" r:id="rId299"/>
    <p:sldId id="554" r:id="rId300"/>
    <p:sldId id="555" r:id="rId301"/>
    <p:sldId id="556" r:id="rId302"/>
    <p:sldId id="557" r:id="rId303"/>
    <p:sldId id="558" r:id="rId304"/>
    <p:sldId id="559" r:id="rId305"/>
    <p:sldId id="560" r:id="rId306"/>
    <p:sldId id="561" r:id="rId307"/>
    <p:sldId id="562" r:id="rId308"/>
    <p:sldId id="563" r:id="rId309"/>
    <p:sldId id="564" r:id="rId310"/>
    <p:sldId id="565" r:id="rId311"/>
    <p:sldId id="566" r:id="rId312"/>
    <p:sldId id="567" r:id="rId313"/>
    <p:sldId id="568" r:id="rId314"/>
    <p:sldId id="569" r:id="rId315"/>
    <p:sldId id="570" r:id="rId316"/>
    <p:sldId id="571" r:id="rId317"/>
    <p:sldId id="572" r:id="rId318"/>
    <p:sldId id="573" r:id="rId319"/>
    <p:sldId id="574" r:id="rId320"/>
    <p:sldId id="575" r:id="rId321"/>
    <p:sldId id="576" r:id="rId322"/>
    <p:sldId id="577" r:id="rId323"/>
    <p:sldId id="578" r:id="rId324"/>
    <p:sldId id="579" r:id="rId325"/>
    <p:sldId id="580" r:id="rId326"/>
    <p:sldId id="581" r:id="rId327"/>
    <p:sldId id="582" r:id="rId328"/>
    <p:sldId id="583" r:id="rId329"/>
    <p:sldId id="584" r:id="rId330"/>
    <p:sldId id="585" r:id="rId331"/>
    <p:sldId id="586" r:id="rId332"/>
    <p:sldId id="587" r:id="rId333"/>
    <p:sldId id="588" r:id="rId334"/>
    <p:sldId id="589" r:id="rId335"/>
    <p:sldId id="590" r:id="rId336"/>
    <p:sldId id="591" r:id="rId337"/>
    <p:sldId id="592" r:id="rId338"/>
    <p:sldId id="593" r:id="rId339"/>
    <p:sldId id="594" r:id="rId340"/>
    <p:sldId id="595" r:id="rId341"/>
    <p:sldId id="596" r:id="rId342"/>
    <p:sldId id="597" r:id="rId343"/>
    <p:sldId id="598" r:id="rId344"/>
    <p:sldId id="599" r:id="rId345"/>
    <p:sldId id="600" r:id="rId346"/>
    <p:sldId id="601" r:id="rId347"/>
    <p:sldId id="602" r:id="rId348"/>
    <p:sldId id="603" r:id="rId349"/>
    <p:sldId id="604" r:id="rId350"/>
    <p:sldId id="605" r:id="rId351"/>
    <p:sldId id="606" r:id="rId352"/>
    <p:sldId id="607" r:id="rId353"/>
    <p:sldId id="608" r:id="rId354"/>
    <p:sldId id="609" r:id="rId355"/>
    <p:sldId id="610" r:id="rId356"/>
    <p:sldId id="611" r:id="rId357"/>
    <p:sldId id="612" r:id="rId358"/>
    <p:sldId id="613" r:id="rId359"/>
    <p:sldId id="614" r:id="rId360"/>
    <p:sldId id="615" r:id="rId361"/>
    <p:sldId id="616" r:id="rId362"/>
    <p:sldId id="617" r:id="rId363"/>
    <p:sldId id="618" r:id="rId364"/>
    <p:sldId id="619" r:id="rId365"/>
    <p:sldId id="620" r:id="rId366"/>
    <p:sldId id="621" r:id="rId367"/>
    <p:sldId id="622" r:id="rId368"/>
    <p:sldId id="623" r:id="rId369"/>
    <p:sldId id="624" r:id="rId370"/>
    <p:sldId id="625" r:id="rId371"/>
    <p:sldId id="626" r:id="rId372"/>
    <p:sldId id="627" r:id="rId373"/>
    <p:sldId id="628" r:id="rId374"/>
    <p:sldId id="629" r:id="rId375"/>
    <p:sldId id="630" r:id="rId376"/>
    <p:sldId id="631" r:id="rId377"/>
    <p:sldId id="632" r:id="rId378"/>
    <p:sldId id="633" r:id="rId379"/>
    <p:sldId id="634" r:id="rId380"/>
    <p:sldId id="635" r:id="rId381"/>
    <p:sldId id="636" r:id="rId382"/>
    <p:sldId id="637" r:id="rId383"/>
    <p:sldId id="638" r:id="rId384"/>
    <p:sldId id="639" r:id="rId385"/>
    <p:sldId id="640" r:id="rId386"/>
    <p:sldId id="641" r:id="rId387"/>
    <p:sldId id="642" r:id="rId388"/>
    <p:sldId id="643" r:id="rId389"/>
    <p:sldId id="644" r:id="rId390"/>
    <p:sldId id="645" r:id="rId391"/>
    <p:sldId id="646" r:id="rId392"/>
    <p:sldId id="647" r:id="rId393"/>
    <p:sldId id="648" r:id="rId394"/>
    <p:sldId id="649" r:id="rId395"/>
    <p:sldId id="650" r:id="rId396"/>
    <p:sldId id="651" r:id="rId397"/>
    <p:sldId id="652" r:id="rId398"/>
    <p:sldId id="653" r:id="rId399"/>
    <p:sldId id="654" r:id="rId400"/>
    <p:sldId id="655" r:id="rId401"/>
    <p:sldId id="656" r:id="rId402"/>
    <p:sldId id="657" r:id="rId403"/>
    <p:sldId id="658" r:id="rId404"/>
    <p:sldId id="659" r:id="rId405"/>
    <p:sldId id="660" r:id="rId406"/>
    <p:sldId id="661" r:id="rId407"/>
    <p:sldId id="662" r:id="rId408"/>
    <p:sldId id="663" r:id="rId409"/>
    <p:sldId id="664" r:id="rId410"/>
    <p:sldId id="665" r:id="rId411"/>
    <p:sldId id="666" r:id="rId412"/>
    <p:sldId id="667" r:id="rId413"/>
    <p:sldId id="668" r:id="rId414"/>
    <p:sldId id="669" r:id="rId415"/>
    <p:sldId id="670" r:id="rId416"/>
    <p:sldId id="671" r:id="rId417"/>
    <p:sldId id="672" r:id="rId418"/>
    <p:sldId id="673" r:id="rId419"/>
    <p:sldId id="674" r:id="rId420"/>
    <p:sldId id="675" r:id="rId421"/>
    <p:sldId id="676" r:id="rId422"/>
    <p:sldId id="677" r:id="rId423"/>
    <p:sldId id="678" r:id="rId424"/>
    <p:sldId id="679" r:id="rId425"/>
    <p:sldId id="680" r:id="rId426"/>
    <p:sldId id="681" r:id="rId427"/>
    <p:sldId id="682" r:id="rId428"/>
    <p:sldId id="683" r:id="rId429"/>
    <p:sldId id="684" r:id="rId430"/>
    <p:sldId id="685" r:id="rId431"/>
    <p:sldId id="686" r:id="rId432"/>
    <p:sldId id="687" r:id="rId433"/>
    <p:sldId id="688" r:id="rId434"/>
    <p:sldId id="689" r:id="rId435"/>
    <p:sldId id="690" r:id="rId436"/>
    <p:sldId id="691" r:id="rId437"/>
    <p:sldId id="692" r:id="rId438"/>
    <p:sldId id="693" r:id="rId439"/>
    <p:sldId id="694" r:id="rId440"/>
    <p:sldId id="695" r:id="rId441"/>
    <p:sldId id="696" r:id="rId442"/>
    <p:sldId id="697" r:id="rId443"/>
    <p:sldId id="698" r:id="rId444"/>
    <p:sldId id="699" r:id="rId445"/>
    <p:sldId id="700" r:id="rId446"/>
    <p:sldId id="701" r:id="rId447"/>
    <p:sldId id="702" r:id="rId448"/>
    <p:sldId id="703" r:id="rId449"/>
    <p:sldId id="704" r:id="rId450"/>
    <p:sldId id="705" r:id="rId451"/>
    <p:sldId id="706" r:id="rId452"/>
    <p:sldId id="707" r:id="rId453"/>
    <p:sldId id="708" r:id="rId4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44" Type="http://schemas.openxmlformats.org/officeDocument/2006/relationships/slide" Target="slides/slide443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455" Type="http://schemas.openxmlformats.org/officeDocument/2006/relationships/presProps" Target="presProps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46" Type="http://schemas.openxmlformats.org/officeDocument/2006/relationships/slide" Target="slides/slide445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457" Type="http://schemas.openxmlformats.org/officeDocument/2006/relationships/theme" Target="theme/theme1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48" Type="http://schemas.openxmlformats.org/officeDocument/2006/relationships/slide" Target="slides/slide447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63" Type="http://schemas.openxmlformats.org/officeDocument/2006/relationships/slide" Target="slides/slide262.xml"/><Relationship Id="rId319" Type="http://schemas.openxmlformats.org/officeDocument/2006/relationships/slide" Target="slides/slide318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428" Type="http://schemas.openxmlformats.org/officeDocument/2006/relationships/slide" Target="slides/slide427.xml"/><Relationship Id="rId232" Type="http://schemas.openxmlformats.org/officeDocument/2006/relationships/slide" Target="slides/slide231.xml"/><Relationship Id="rId274" Type="http://schemas.openxmlformats.org/officeDocument/2006/relationships/slide" Target="slides/slide273.xml"/><Relationship Id="rId27" Type="http://schemas.openxmlformats.org/officeDocument/2006/relationships/slide" Target="slides/slide26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41" Type="http://schemas.openxmlformats.org/officeDocument/2006/relationships/slide" Target="slides/slide340.xml"/><Relationship Id="rId383" Type="http://schemas.openxmlformats.org/officeDocument/2006/relationships/slide" Target="slides/slide382.xml"/><Relationship Id="rId439" Type="http://schemas.openxmlformats.org/officeDocument/2006/relationships/slide" Target="slides/slide438.xml"/><Relationship Id="rId201" Type="http://schemas.openxmlformats.org/officeDocument/2006/relationships/slide" Target="slides/slide200.xml"/><Relationship Id="rId243" Type="http://schemas.openxmlformats.org/officeDocument/2006/relationships/slide" Target="slides/slide242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87" Type="http://schemas.openxmlformats.org/officeDocument/2006/relationships/slide" Target="slides/slide186.xml"/><Relationship Id="rId352" Type="http://schemas.openxmlformats.org/officeDocument/2006/relationships/slide" Target="slides/slide351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212" Type="http://schemas.openxmlformats.org/officeDocument/2006/relationships/slide" Target="slides/slide211.xml"/><Relationship Id="rId254" Type="http://schemas.openxmlformats.org/officeDocument/2006/relationships/slide" Target="slides/slide253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96" Type="http://schemas.openxmlformats.org/officeDocument/2006/relationships/slide" Target="slides/slide295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63" Type="http://schemas.openxmlformats.org/officeDocument/2006/relationships/slide" Target="slides/slide362.xml"/><Relationship Id="rId419" Type="http://schemas.openxmlformats.org/officeDocument/2006/relationships/slide" Target="slides/slide418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265" Type="http://schemas.openxmlformats.org/officeDocument/2006/relationships/slide" Target="slides/slide264.xml"/><Relationship Id="rId125" Type="http://schemas.openxmlformats.org/officeDocument/2006/relationships/slide" Target="slides/slide124.xml"/><Relationship Id="rId167" Type="http://schemas.openxmlformats.org/officeDocument/2006/relationships/slide" Target="slides/slide166.xml"/><Relationship Id="rId332" Type="http://schemas.openxmlformats.org/officeDocument/2006/relationships/slide" Target="slides/slide331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41" Type="http://schemas.openxmlformats.org/officeDocument/2006/relationships/slide" Target="slides/slide440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slide" Target="slides/slide430.xml"/><Relationship Id="rId452" Type="http://schemas.openxmlformats.org/officeDocument/2006/relationships/slide" Target="slides/slide45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442" Type="http://schemas.openxmlformats.org/officeDocument/2006/relationships/slide" Target="slides/slide44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slide" Target="slides/slide431.xml"/><Relationship Id="rId453" Type="http://schemas.openxmlformats.org/officeDocument/2006/relationships/slide" Target="slides/slide452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443" Type="http://schemas.openxmlformats.org/officeDocument/2006/relationships/slide" Target="slides/slide442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viewProps" Target="view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458" Type="http://schemas.openxmlformats.org/officeDocument/2006/relationships/tableStyles" Target="tableStyles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427" Type="http://schemas.openxmlformats.org/officeDocument/2006/relationships/slide" Target="slides/slide42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⢕⢑⢇⢕⢕⢕⠕⠑⠁⠀⠀⠀⠀⠀⠀⠀⠀⠀⠀⠀⠀⠀⠀⠀⠀⠀⠀⢕⢀⣱⣕⣼⣿⣿⣿⣿⣿⣿⣿⣿⣿⣿⣿⣿⣿⣯⣱⣿⢿⣿⣿⣿⣿⣿⣿⣿⣿⣿⣏⢙⢟⣻⣿⡿⣿⣿⣿⣷⣵⣵⣝⡝⣿⣿⣿⣿⣿⣿⣿⢿⣿⣿⣿⣿⣿⣿⣿⣿⣿⣿⣿⣿⣿⣿⣿⣿⣿⣿⠀</a:t>
            </a:r>
            <a:br/>
            <a:r>
              <a:t>⢕⢕⢕⢕⢕⢕⢕⠁⠀⠀⠀⠀⠀⠀⠀⠀⠀⠀⠀⠀⠀⠀⠀⠀⠀⠀⠀⠀⠀⠁⢝⣡⣔⣿⣿⣿⣿⣿⣿⣿⣿⣿⣿⣿⣿⣿⣿⣿⣿⣿⣷⣶⣵⣽⣝⣟⡟⢿⢿⣿⣟⣕⣱⣿⣿⡇⢅⣱⣿⣿⣿⣿⣿⣇⣿⣿⣿⣿⣿⣿⣿⣾⣿⣯⣿⣿⣿⣿⣿⣿⣿⣿⣿⣿⣿⣿⣿⣿⣿⣿⠀</a:t>
            </a:r>
            <a:br/>
            <a:r>
              <a:t>⢕⢕⢕⢕⢕⢕⢔⠀⠀⠀⠀⠀⠀⠀⠀⠀⠀⠀⠀⠀⠀⠀⠀⠀⠀⠀⠀⠀⠀⠀⢜⣿⣿⣿⣿⣿⣿⣿⣿⣿⣿⣿⣿⣿⣿⣿⣿⣏⢹⢟⣿⣿⣿⣿⣿⣿⣿⣿⣷⣾⣿⣽⣽⣻⣿⣷⢷⢽⣿⣿⣿⣿⣿⣯⣿⣿⣿⣿⣿⣿⣿⡿⣿⣿⣿⣿⣿⣿⣿⣿⣿⣿⣿⣿⣿⣿⣿⣿⣿⣿⠀</a:t>
            </a:r>
            <a:br/>
            <a:r>
              <a:t>⢕⢕⢅⢔⢕⢕⠕⠀⠀⠀⠀⠀⠀⠀⠀⠀⠀⠀⠀⠀⠀⠀⠀⠀⠀⠀⠀⠀⢄⢰⣵⣿⣿⣿⣿⣿⣿⣿⢿⠿⣿⣿⣿⣿⣿⣿⣿⡏⢕⡜⣿⣿⣿⣿⣿⣿⣿⣿⣿⣿⣿⣿⣿⣿⣿⣿⣿⣿⣿⣷⣽⣽⣟⣟⡿⣿⣿⣿⣿⣿⣿⣿⣿⣷⣿⣿⣿⡝⣾⡧⣿⣿⣿⣿⣿⣿⣿⣿⣿⣿⠀</a:t>
            </a:r>
            <a:br/>
            <a:r>
              <a:t>⢰⡇⢕⢕⢕⢕⢀⠀⠀⠀⠀⠀⠀⠀⠀⠀⠀⠀⠀⠀⠀⠀⠀⠀⠀⠀⠀⢔⢕⣼⣿⢟⢟⢏⠝⠝⠑⢑⢑⢅⢱⣬⣝⣝⣝⣝⡟⢇⢅⡇⣿⣿⡿⣿⣿⣿⣿⣿⣿⣿⣿⣿⣿⣿⣿⣿⣿⣿⣿⣿⣿⣿⣿⣿⣿⣿⣿⣿⣿⣿⣿⣿⣿⣿⣿⣿⣿⣧⣶⣇⣿⣿⣿⣿⣿⣿⣿⣿⣿⣿⠀</a:t>
            </a:r>
            <a:br/>
            <a:r>
              <a:t>⢕⢇⢕⢕⢕⢕⢕⠀⠀⠀⠀⠀⠀⠀⠀⠀⠀⠀⠀⠀⠀⠀⠀⢀⡀⠀⠀⠁⢑⢟⣟⢧⢴⢶⢔⢕⢕⢕⢕⢕⢸⣿⣿⣿⡿⢿⢿⡇⢕⢕⣾⣷⣷⣧⣵⣽⣽⣝⣟⣟⢟⢻⢿⢿⢿⢿⣿⣿⣿⣿⣿⣿⣿⣿⣿⣿⣿⣿⣿⣿⣿⣿⣿⣿⣿⣿⢿⣏⣽⡏⣿⣿⣿⣿⣿⣿⣿⣿⣿⣿⠀</a:t>
            </a:r>
            <a:br/>
            <a:r>
              <a:t>⢕⢕⢕⠕⢕⢕⢕⢕⠀⠀⠀⠀⠀⠀⠀⠀⠀⠀⠀⠀⠀⠀⢱⢏⢅⢕⢕⢕⢕⢸⣿⣧⢕⡿⠁⠁⠁⠀⢕⢕⢺⣿⣿⣿⡇⠀⠀⢕⢕⣵⣿⡏⠉⠙⠙⠛⠛⠛⠛⠻⠿⠿⢿⢿⢷⣷⣷⣷⣷⣼⣽⣽⣝⣟⣟⣟⣻⢿⢿⣿⣿⣿⣿⣿⣿⣿⣿⢏⣽⡝⣿⣿⣿⣿⣿⣿⣯⣽⣿⣿⠀</a:t>
            </a:r>
            <a:br/>
            <a:r>
              <a:t>⢕⢅⢰⢕⢕⢕⢕⢕⠄⠀⠀⠀⠀⠀⠀⠀⠀⠀⠀⠀⠀⢔⢕⢕⢅⢕⢕⢕⢕⢕⢝⢛⢇⠑⠀⠀⠀⠀⢕⠕⢸⣿⣿⣿⡇⠀⠀⠕⢕⢸⢵⢇⠀⠀⠀⠀⠀⠀⠀⠀⠀⠀⠀⠀⠀⠀⠀⠁⠕⢜⢝⢝⢝⠝⠟⠟⢛⢟⣿⣿⣿⣟⣻⣿⣿⣿⣿⣮⣽⣵⣿⣿⣿⣿⣿⣿⣿⣿⣿⢿⠀</a:t>
            </a:r>
            <a:br/>
            <a:r>
              <a:t>⠕⠜⢜⢑⢑⢅⢅⢔⢔⠔⠀⠀⠀⠀⠀⠀⠀⠀⠀⠀⠀⢕⢕⢕⢕⠱⡕⢕⢕⢕⢕⢕⢕⠀⠀⣄⣄⢠⡕⢱⡺⣿⣿⣿⡇⢴⡔⢔⢕⢸⣳⡅⢔⢕⢔⢄⢄⢄⢄⢄⠀⠀⠀⠀⠀⠀⠀⠀⠀⠀⢀⢀⢀⠀⠀⢄⢕⢸⣟⣙⣛⡚⠛⠟⠟⠻⠿⢏⣽⣿⡿⢿⣿⣿⣿⣿⣿⣿⣿⣿⠀</a:t>
            </a:r>
            <a:br/>
            <a:r>
              <a:t>⠑⠑⠑⢕⠑⠑⠁⢕⢕⢄⠀⠀⠀⠀⠀⠀⠀⠀⠀⠀⢔⢕⢕⢕⢕⢕⢕⢕⢕⢕⢕⢕⢕⠀⢄⠻⠟⠜⢝⢕⢹⣿⣿⣿⡇⢅⢁⢁⢁⠕⡼⢇⠑⢕⢑⢑⠑⠑⠑⠑⢔⢀⠀⠀⠑⠑⠇⠇⢄⢕⣶⣶⣶⣷⣷⡇⢕⢸⣿⣿⡿⢟⢇⢝⡝⣯⣵⣾⣿⣿⣿⣿⣿⣿⢿⣿⣷⣾⣿⣿⠀</a:t>
            </a:r>
            <a:br/>
            <a:r>
              <a:t>⢔⢀⢸⢕⢕⢔⢔⢕⢕⢕⢕⢄⠀⠀⠀⠀⠀⢀⢄⢕⣕⢕⢕⢕⢕⢕⢕⢕⢕⢕⢕⢕⠑⢄⢀⠀⢕⢕⢕⢕⢜⣿⣿⣿⡇⢕⢕⢕⢕⢕⢗⢇⢄⢕⠕⠕⠕⢕⢁⠀⢕⢕⢕⢕⠀⠀⠀⢕⢕⢕⣿⢻⣿⣿⣿⣇⣕⣸⣿⣿⣇⣇⡕⢕⢕⣶⢇⠱⢷⣷⡷⢧⡕⢝⣜⡟⢝⢟⣝⣝⠀</a:t>
            </a:r>
            <a:br/>
            <a:r>
              <a:t>⢕⢕⠸⡕⢕⢕⢕⢕⢕⢕⢕⢕⢔⢔⢕⢕⢕⢕⣵⣿⣿⣷⡕⢕⢕⢕⢕⢕⢕⢕⢕⠕⠑⢕⢕⠀⢕⠁⢕⢕⢕⢿⣿⣿⡇⢕⠀⠀⢕⢕⢇⢕⢕⢕⠁⠀⠀⢕⢕⠀⢕⢕⢕⢕⢕⠀⠀⠕⢕⠜⠛⠟⢟⠝⢝⣽⢏⢹⡏⢝⢫⢕⢹⡕⢱⣼⢕⢰⢕⣕⣕⡕⢕⢜⢇⢄⢔⢜⣰⣶⠀</a:t>
            </a:r>
            <a:br/>
            <a:r>
              <a:t>⣕⣕⡵⢵⣥⣵⣕⢕⢕⢕⢕⢕⣕⣵⣾⣿⣷⣿⣿⣿⣿⣿⡕⢕⢕⢕⢕⢕⠕⠑⠑⠀⢔⢕⢕⠀⢔⢄⢕⢕⢕⢸⣿⣿⡇⢕⠀⢀⡕⢕⢇⠱⠕⢕⢄⠀⠀⢱⢕⠄⢕⢕⣕⣕⡅⢄⢄⢜⢑⠀⠀⠔⠕⠔⢕⣿⣁⣡⢧⣤⣼⣶⣾⡧⢜⢝⢽⢽⢽⡿⣿⣿⣷⣾⣷⢷⡷⢶⣿⡿⠀</a:t>
            </a:r>
            <a:br/>
            <a:r>
              <a:t>⢝⢝⢝⢄⠀⠀⠀⠀⢱⠗⢝⢹⠿⣿⣿⣿⣿⡿⢿⢿⢿⢿⣇⢕⢕⢕⢕⠀⢀⠔⠔⠔⢕⢕⢕⠄⠅⠁⠀⢕⢕⠘⣿⣿⡷⢕⢕⢕⢕⢕⣾⢗⠕⠁⠕⠀⠀⠕⠑⠁⠅⢜⢟⢇⢝⢁⢑⣱⣕⠻⠿⠿⣿⣿⣿⣿⣿⣿⣿⣿⣿⣿⢷⢿⠟⠟⢻⣿⣿⣿⣿⣿⢻⡿⢿⢿⢕⢜⢝⢑⠀</a:t>
            </a:r>
            <a:br/>
            <a:r>
              <a:t>⠃⠑⠑⠀⠀⣵⣿⣽⢅⢕⠕⠅⠁⠁⠁⠀⠀⠀⠀⠀⠀⠀⠁⠑⢕⢕⢑⣷⡇⠐⢅⠕⠑⠑⠁⠀⠀⠀⠀⢕⢕⢰⡿⡏⢕⠁⠀⢀⠀⢁⣿⢄⠐⣕⣠⡀⠀⠀⠁⢀⠀⠄⠔⠕⣅⢀⢁⠁⠁⠀⠀⠀⠈⠑⠈⠙⢹⢿⢿⣟⡟⢇⡄⢕⢔⢄⠑⠕⡇⠟⠯⢝⣇⣥⣥⣵⣾⣿⣿⣿⠀</a:t>
            </a:r>
            <a:br/>
            <a:r>
              <a:t>⠈⠑⢔⢰⠔⠉⢟⢕⢕⢕⠅⢀⢀⢀⢀⠀⠀⠀⠀⠀⠀⠀⠀⠀⠑⢜⢸⠛⠓⢄⡕⠑⠑⠔⠀⠀⠀⠀⠐⢑⠱⠑⠝⠕⠕⢕⢀⠈⠳⣔⢾⢀⠑⠁⠁⢀⢀⠀⠀⢉⢄⢀⢀⢀⢜⢝⢕⢄⠀⠙⢛⠀⠀⠀⠀⢱⢕⠙⢑⢑⣑⣀⣝⣕⣴⣴⣴⣶⣷⣾⣿⣿⣿⣿⣿⣿⣿⣿⡟⠁⠀</a:t>
            </a:r>
            <a:br/>
            <a:r>
              <a:t>⠕⠑⠀⠀⢀⢕⢕⢕⠕⠀⠀⢕⢕⠕⠀⠀⠀⠀⠀⠀⠀⠀⠀⠀⠀⠀⠁⠕⢔⢔⢔⢀⢀⢀⢀⢒⢀⢄⢔⢕⠞⠿⢧⣕⢐⠕⠅⠀⢔⢟⢟⢿⢔⢔⣕⣕⡷⢧⢼⣿⣿⣿⣿⠿⡟⢕⢕⢕⠔⠔⢔⣄⣄⣠⣰⣴⣵⣵⣷⣿⣿⣿⣿⣿⣿⣿⣿⣿⣿⣿⣿⣿⣿⣿⣿⣿⣿⢏⠁⠀⠀</a:t>
            </a:r>
            <a:br/>
            <a:r>
              <a:t>⢕⢆⢔⢔⢕⠁⠀⠀⠀⠀⠀⠀⠀⠀⠀⠀⠀⠀⠀⠀⠀⠀⠀⠀⠀⠀⠀⠀⠀⠑⠑⠑⢕⢕⢕⣕⣕⡕⢕⢕⠈⢐⠒⢁⢁⢁⢕⢕⢔⢕⢕⢕⣽⣿⣟⣟⣻⣟⣟⣏⣻⣽⣿⣿⣽⣿⣿⣿⣿⢿⢟⢟⢟⢟⢻⣿⣿⣿⣿⣿⣿⣿⣿⣿⣿⢟⠙⠙⠙⠟⢿⡿⢿⢟⢟⢻⠕⠁⠀⠀⠀</a:t>
            </a:r>
            <a:br/>
            <a:r>
              <a:t>⢕⢕⢕⠕⠀⠀⠀⠀⠀⠀⠀⠀⠀⠀⠀⠀⠀⠀⠀⠀⠀⠀⠀⠀⠀⠀⠀⠀⠀⠀⠀⠀⠀⠁⢕⢝⢏⢝⢕⢕⢔⢔⢔⢕⢕⢅⢍⣝⣝⣻⣍⣵⣿⣿⣿⣿⣿⣿⣿⣿⣿⣿⣿⣿⣿⣿⣿⣿⣿⣿⣿⣿⣿⣿⣿⣿⣿⣿⣿⣿⣿⣿⣿⣿⡿⡇⢀⠀⠀⠀⠑⠘⢸⢕⢕⢕⠀⠀⠀⠀⠀</a:t>
            </a:r>
            <a:br/>
            <a:r>
              <a:t>⢕⢕⠕⠀⠀⠀⠀⠀⠀⠀⠀⠀⠀⠀⠀⠀⠀⠀⠀⠀⠀⠀⠀⠀⠀⠀⠀⠀⠀⠀⠀⠀⠀⠀⠀⠑⢕⣵⣱⣵⣷⣷⣷⣷⣿⣿⣿⣿⣿⣿⣿⣿⣿⣿⣿⣿⣿⣿⣿⣿⣿⣿⣿⣿⣿⣿⣿⣿⣿⣿⣿⣿⣿⣿⣿⣿⣿⣿⣿⣿⢿⣻⡟⣯⡯⣳⣿⡢⣴⡄⣀⠁⠑⢓⠑⠀⠀⠀⠀⠀⠀</a:t>
            </a:r>
            <a:br/>
            <a:r>
              <a:t>⢕⢕⠀⠀⠀⠀⠀⠀⠀⠀⠀⠀⠀⠀⠀⠀⠀⠀⠀⠀⠀⠀⠀⠀⠀⠀⠀⠀⠀⠀⠀⠀⠀⠀⠀⠀⠀⢹⣿⢯⣹⣿⣿⣿⣿⣿⣿⣿⣿⣿⣿⣿⣿⣿⣿⣿⣿⣿⣿⣿⣿⣿⣿⣿⣿⣿⣿⣿⣿⣿⣿⣿⣿⣿⣿⣿⣿⣿⣿⣿⣿⣿⠿⠏⠟⢙⣿⣿⣿⣿⣿⡇⢔⣄⡄⠄⠀⠀⠀⠀⠀</a:t>
            </a:r>
            <a:br/>
            <a:r>
              <a:t>⢕⠁⠀⠀⠀⠀⠀⠀⠀⠀⠀⠀⠀⠀⠀⠀⠀⠀⠀⠀⠀⠀⠀⠀⠀⠀⠀⠀⠀⠀⠀⠀⠀⠀⠀⠀⠀⠜⣿⣿⣿⣿⣿⣿⣿⣿⣿⣿⣿⣿⣿⣿⣿⣿⣿⣿⣿⣿⣿⣿⣿⣿⣿⣿⣿⣿⣿⣿⣿⣿⣿⣿⣿⣿⣿⣿⣾⣿⣶⣶⣶⣿⣶⣾⣿⣿⣿⣿⣿⣽⣿⣷⣿⣿⣿⢄⢀⢄⢄⢄⠀</a:t>
            </a:r>
            <a:br/>
            <a:r>
              <a:t>⢕⠀⠀⠀⠀⠀⠀⠀⠀⠀⠀⠀⠀⠀⠀⠀⠀⠀⠀⠀⠀⠀⠀⠀⠀⠀⠀⠀⠀⠀⠀⠀⠀⠀⠀⠀⠀⠀⣝⣹⣿⣿⣻⣿⣿⣿⣿⣿⣿⣿⣿⣿⣿⣿⣿⣿⣿⣿⣿⣿⣿⣿⣿⣿⣿⣿⣿⣿⣿⣿⣿⣿⣿⣿⣿⣿⣿⣿⣿⣿⣿⣿⣿⣿⣿⣿⣿⢿⡇⢁⣱⣿⡿⢿⢕⢕⢕⢑⢕⢕⠀</a:t>
            </a:r>
            <a:br/>
            <a:r>
              <a:t>⢕⠀⠀⠀⠀⠀⠀⠀⠀⠀⠀⠀⠀⠀⠀⠀⠀⠀⠀⠀⠀⠀⠀⠀⠀⠀⠀⠀⠀⠀⠀⠀⠀⠀⠀⠀⠀⠀⢸⣿⣿⣷⣳⣿⣿⣿⣿⣿⣿⣿⣿⣿⣿⣿⣿⣿⣿⣿⣿⣿⣿⣿⢿⢿⢟⢏⢝⢛⢻⢿⣿⣿⣿⣿⣿⣿⣿⣿⣿⣿⣿⣿⣿⣿⣟⡥⢫⢗⢞⢎⢝⢻⢿⣟⢗⡕⢕⢕⢕⢕⠀</a:t>
            </a:r>
            <a:br/>
            <a:r>
              <a:t>⢕⠀⠀⠀⠀⠀⠀⠀⠀⠀⠀⠀⠀⠀⠀⠀⠀⠀⠀⠀⠀⠀⠀⠀⠀⠀⠀⠀⠀⠀⠀⠀⠀⠀⠀⠀⠀⠀⢸⣿⣟⣿⣿⣯⣥⣴⣿⣿⣿⣿⣿⣿⣿⣿⣿⠿⠛⠛⢏⢍⢝⢕⢕⢕⢕⢕⢕⢕⢕⢄⢿⣿⣿⣿⣿⣿⣿⣿⣿⣿⣿⣿⣿⣿⢏⢕⢕⣕⣕⣕⢝⢻⢽⣿⣿⣿⣴⣁⠅⡁⠀</a:t>
            </a:r>
            <a:br/>
            <a:r>
              <a:t>⢕⠀⠀⠀⠀⠀⠀⠀⠀⠀⠀⠀⠀⠀⠀⠀⠀⠀⠀⠀⠀⠀⠀⠀⠀⠀⠀⠀⠀⠀⠀⠀⠀⠀⠀⠀⠀⠀⠑⢻⣿⢽⢯⣝⣿⣿⣿⣿⣿⣿⡿⣶⣶⣿⣧⣥⠀⠁⢕⢕⢕⠕⣑⣶⣶⣶⣿⣿⣿⣷⣮⣿⣿⣿⣿⣿⣿⣿⣿⣿⣿⡿⢏⢡⣷⣶⣿⣿⢿⠋⣕⣕⢑⢕⣑⢝⢝⢝⢝⢇⠀</a:t>
            </a:r>
            <a:br/>
            <a:r>
              <a:t>⢕⠀⠀⠀⠀⠀⠀⠀⠀⠀⠀⠀⠀⠀⠀⠀⠀⠀⠀⠀⠀⠀⠀⠀⠀⠀⠀⠀⠀⠀⠀⠀⠀⠀⠀⠀⠀⠀⠀⢕⣸⣿⢋⢛⢏⢔⢔⢕⢔⢕⢕⢕⢕⢌⢛⠻⢕⢕⠁⠀⣤⣼⣿⣿⣿⣿⣿⣿⣿⣿⣿⣿⡟⠹⣿⣿⣿⡏⢕⠔⢶⣶⣶⣿⣿⣿⣿⣿⡁⢐⣿⡟⡹⢝⡟⢕⢕⢑⠕⠑⠀</a:t>
            </a:r>
            <a:br/>
            <a:r>
              <a:t>⠑⠀⠀⠀⠀⠀⠀⠀⠀⠀⠀⠀⠀⠀⠀⠀⠀⠀⠀⠀⠀⠀⠀⠀⠀⠀⠀⠀⠀⠀⠀⠀⠀⠀⠀⠀⠀⢄⠔⢱⡿⢕⢕⢕⢕⢕⢕⢕⢕⢕⢕⢕⢕⢕⠑⣵⣧⣑⣀⣤⣿⣿⣿⣿⣿⣿⣿⣿⣿⣾⣿⣿⣧⢕⢔⢍⢌⢠⣥⣾⣿⣿⣿⡏⠛⠃⠘⠛⢍⢍⠛⠛⣞⡫⣖⣵⣷⢕⢕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⢁⠀⢕⢿⡇⢻⢇⢕⢔⠔⠀⠀⠀⠀⠀⠀⠀⠀⠀⠀⠀⠀⠀⠀⠀⠀⠀⠀⠀⠀⠀⠀⠀⠀⢸⢿⣿⣿⣿⣿⣿⣿⣿⡏⢙⢝⣿⣿⣿⣿⣿⣷⣧⣼⣝⢟⢽⣿⣿⣿⣿⣿⣿⣿⣿⣿⣿⣿⣿⣿⣿⣿⣿⣿⣿⣿⣿⣿⣿⣿⣿⣿⣿⣿⣿⣿⣿⣿⣿⣿⣿⣿⣿⣿⣿⣿⣿⣿⣿⠀</a:t>
            </a:r>
            <a:br/>
            <a:r>
              <a:t>⢸⢕⢕⢕⢝⢕⢑⢅⢄⢔⢔⠀⠀⠀⠀⠀⠀⠀⠀⠀⠀⠀⠀⠀⠀⠀⠀⠀⠀⠀⠀⠀⠀⢄⣄⣱⣷⣧⣼⣝⣟⡟⢿⣿⣇⣕⣸⣿⣿⡕⢜⣹⣿⣿⣿⣿⣿⣾⣿⣿⣿⣿⣿⣿⣿⣿⣿⣿⣿⣿⣿⣿⣿⣿⣿⣿⣿⣿⣿⣿⣿⣿⣿⣿⣿⣿⣿⣿⣿⣿⣿⣿⣿⣿⣿⣿⣿⣿⣿⣿⠀</a:t>
            </a:r>
            <a:br/>
            <a:r>
              <a:t>⢕⢕⢔⢕⢕⢕⢕⢕⢕⣥⡕⢀⠀⠀⠀⠀⠀⠀⠀⠀⠀⠀⠀⠀⠀⠀⠀⠀⠀⠀⠀⠀⢔⢕⣿⣿⢿⣿⣿⣿⣿⣿⣿⣿⣷⣽⣽⣿⣿⡷⢵⣿⣿⣿⣿⣿⣿⣿⣿⣿⣿⣿⣿⣿⣿⣿⣿⣿⣿⣿⣿⣿⣿⣿⣿⣿⣿⣿⣿⣿⣿⣿⣿⣿⣿⣿⣿⣿⣿⣿⣿⣿⣿⣿⣿⣿⣿⣿⣿⣿⠀</a:t>
            </a:r>
            <a:br/>
            <a:r>
              <a:t>⢕⢕⢕⢕⢕⢕⢕⢕⢱⣿⣿⡕⠀⠀⠀⠀⠀⠀⠀⠀⠀⠀⠀⠀⠀⠀⠀⢀⢀⠀⠀⠀⠕⠕⢿⢿⣾⣿⣿⣿⣿⣿⣿⣿⣿⣿⣿⣿⣿⣿⣿⣾⣿⣽⣝⣟⡿⢿⣿⣿⣿⣿⣿⣿⣿⣿⣿⣿⣿⣿⢻⣿⣻⣿⣿⣿⣿⣿⣿⣿⣿⣿⣿⣿⣿⣿⣿⣿⣿⣿⣿⣿⣿⣿⣿⣿⣿⣿⣿⣿⠀</a:t>
            </a:r>
            <a:br/>
            <a:r>
              <a:t>⢕⢕⣕⢕⢕⢕⢱⢴⢟⢟⢝⢕⠀⠀⠀⠀⠀⠀⠀⠀⠀⠀⠀⠀⠀⠀⡱⢏⢅⢕⢔⢕⢕⢱⣷⣷⣕⣾⡟⣿⣿⣿⣿⣿⣿⣿⣿⣿⣿⣿⣿⣿⣿⣿⣿⣿⣿⣿⣿⣿⣿⣿⣿⣿⣿⣿⣿⣿⣿⣿⣝⣿⢸⣿⣿⣿⣿⣿⣿⣿⣿⣿⣿⣿⣿⣿⣿⣿⣿⣿⣿⣿⣿⣿⣿⣿⣿⣿⣿⣿⠀</a:t>
            </a:r>
            <a:br/>
            <a:r>
              <a:t>⢖⢝⢝⠕⠑⢑⢑⢁⢅⢅⢄⢔⢄⠀⠀⠀⠀⠀⠀⠀⠀⠀⠀⠀⠀⢕⢕⢕⠑⢕⢕⢕⢕⢜⢟⢿⢷⢕⣱⣵⣼⣝⣝⣟⣟⢟⢿⢿⢿⣿⣿⣿⣿⣿⣿⣿⣿⣿⣿⣿⣿⣿⣿⣿⣿⣿⣿⣿⣿⣿⣟⣟⢻⣿⣿⣿⣿⣿⣿⣿⣿⣿⣿⣿⣿⣿⣿⣿⣿⣿⣿⣿⣿⣿⣿⣿⣿⣿⣿⣿⠀</a:t>
            </a:r>
            <a:br/>
            <a:r>
              <a:t>⢄⢔⢔⢕⢕⢕⠕⠕⠕⠑⠑⠑⠁⠀⠀⠀⠀⠀⠀⠀⠀⠀⠀⠀⠀⢕⢕⢕⢕⣕⢕⢕⢕⢕⢕⢕⢜⢏⠉⠝⠙⠛⢛⠟⢻⠿⠿⢿⣷⣷⣷⣧⣽⣽⣝⣟⣟⣟⡿⢿⢿⣿⣿⣿⣿⣿⣿⣿⣿⣿⢟⣟⢺⣿⣿⣿⣿⣿⣿⣿⣿⣿⣿⣿⣿⣿⣿⣿⣿⣿⣿⣿⣿⣿⣿⣿⣿⣿⣿⣿⠀</a:t>
            </a:r>
            <a:br/>
            <a:r>
              <a:t>⢕⢕⠁⠀⠀⠀⠀⠀⠀⠁⠀⠀⠀⠀⠀⠀⠀⠀⠀⠀⠀⠀⠀⢀⢕⢕⢕⢕⢕⢜⢕⢕⢕⢕⢕⢕⢕⠁⠀⠀⠀⠀⠀⠀⠀⠀⠀⠀⠁⠁⠁⠁⠍⢝⢝⢝⢟⢟⢟⢟⢿⣿⣿⣿⣿⣿⣿⣿⣿⣿⣞⣏⣸⣿⣿⣿⣿⣿⣿⣿⣿⣿⣿⣿⣹⣿⢿⣿⣿⣿⣟⢿⠟⠟⠟⠟⠟⢻⢿⣿⠀</a:t>
            </a:r>
            <a:br/>
            <a:r>
              <a:t>⢕⢕⢕⢔⢀⠀⠀⠀⠀⠀⠀⠀⠀⠀⠀⠀⠀⠀⠀⠀⠀⠀⢄⢕⣕⣕⢕⢕⢕⢕⢕⢕⢕⢕⢕⢕⢇⢄⢔⢄⢄⢄⢄⢄⠀⢀⠀⠀⠀⠀⠀⠀⠀⢀⢀⢀⢀⢀⢀⢕⢕⣿⢟⠛⠟⠻⢿⢿⢿⢿⢿⣿⣿⣿⣿⣿⣿⣿⣿⣿⣶⣿⣿⣿⣹⣿⢟⣿⣿⢟⠑⠀⠀⠀⠀⠀⠀⠀⠁⢱⠀</a:t>
            </a:r>
            <a:br/>
            <a:r>
              <a:t>⢕⢕⢕⢕⢕⠀⢄⢄⢀⢔⣗⣔⢀⠅⢄⠀⢔⢕⡕⢕⢕⢕⣵⣿⣿⣿⣷⢕⢕⢕⢕⢕⢕⢕⢕⢕⠑⢕⢑⢑⠕⠑⠑⠑⢔⠁⠀⠀⠐⠑⠕⠵⢄⢕⣷⣷⣷⣴⣴⢕⢕⣿⣿⣿⢿⡟⢕⢗⢖⡔⣿⣿⣿⣿⣿⣻⣿⣿⣽⣿⣿⣿⣿⣷⢻⣟⣟⣻⡏⠁⠀⠀⠀⠀⠀⢀⠀⠀⠀⠁⠀</a:t>
            </a:r>
            <a:br/>
            <a:r>
              <a:t>⢕⢕⢕⢕⢕⢀⠀⢄⢠⣤⣴⢔⢔⠀⠀⢕⣿⣿⣿⣷⣷⣾⣿⣿⣿⣿⢏⢕⢕⢕⢕⢕⢕⢕⢕⢕⢀⢕⠕⠕⠕⢕⢐⠀⢕⠕⢕⢕⢀⠀⠀⢕⢕⢕⣿⣟⣻⣿⣿⣕⣕⣿⣷⣷⣱⣕⢜⢕⢽⢝⠯⢿⢽⢽⢝⢍⢜⡽⢽⢭⢝⢝⣝⢝⡝⢝⢕⣞⣇⡔⢔⢕⢕⢕⢕⢕⣕⢔⢀⢔⠀</a:t>
            </a:r>
            <a:br/>
            <a:r>
              <a:t>⢕⢕⢕⢕⢕⢕⠀⠁⢜⣿⢻⢇⢕⢄⣱⣿⣿⣿⣿⣿⣿⣿⣿⣿⣿⣯⡕⢕⢕⢕⠁⠀⢕⢱⢕⢕⢕⢕⠀⠀⠀⢕⢕⠀⢕⢕⢕⢕⢕⠀⠀⠕⢕⢜⠛⠟⢟⠟⢫⣽⢝⢹⢝⢝⡝⢹⡧⢵⣽⢕⢱⢕⣕⣰⢕⢜⢇⢕⠱⢵⣵⣷⡗⢇⢕⢞⢟⣻⣿⣿⣷⣿⣿⣿⣿⣿⡿⠱⣶⣿⠀</a:t>
            </a:r>
            <a:br/>
            <a:r>
              <a:t>⢕⢕⢸⣿⣿⢕⠀⠀⢕⢝⢕⢕⠕⠑⠁⠀⠁⠁⠁⠁⠁⠁⠀⠀⠁⠁⠁⠑⢕⠑⠀⣀⢕⢕⢕⢕⠕⢕⢔⢄⢀⠕⢕⠀⢕⢕⡕⡇⢕⢕⢄⢜⢕⠑⠄⠔⠕⠄⢕⣟⣁⣸⠧⣵⣷⣶⣿⢜⢝⢽⢷⣾⢽⣿⣿⣿⣷⡷⢷⢾⢿⢿⢕⣝⡕⢜⢕⢕⢝⣕⡕⢇⢕⢾⢟⢝⢕⢕⢟⣿⠀</a:t>
            </a:r>
            <a:br/>
            <a:r>
              <a:t>⠁⠁⠑⢕⢕⢕⠀⢄⢕⠕⠁⠀⠀⠀⠀⠀⠀⠀⠀⠀⠀⠀⠀⠀⠀⠀⠀⠀⠑⢕⢔⢕⢑⢱⡗⢓⠕⠕⠕⠀⠀⠕⠁⠃⠅⠜⢟⢝⢕⠁⢕⣱⣕⠻⠿⠿⣿⣿⣿⣿⣿⣿⣿⣿⣿⢿⡿⠟⠟⣿⣿⢿⣿⣿⡟⢿⢟⢟⢗⢕⢌⣑⡟⢟⢝⢱⣷⡿⢿⠟⠑⢕⢕⢕⢕⢕⢕⠕⠀⠁⠀</a:t>
            </a:r>
            <a:br/>
            <a:r>
              <a:t>⣄⣤⣄⢅⣕⢕⢕⠑⠁⠀⠀⠀⠀⠀⠀⠀⠀⠀⠀⠀⠀⠀⠀⠀⠀⠀⠀⠀⠀⠀⠁⠑⢄⢸⢇⢄⢐⣑⣀⡀⠀⠀⠑⢑⠀⠀⠄⠆⢵⢀⢁⠁⠁⠀⠀⠀⠁⠕⠈⠙⢹⢿⣟⡟⠫⢱⢑⢑⢀⠐⠕⢜⢏⣝⣕⣷⣷⣷⣿⣿⣿⣿⣷⡵⠕⠋⠁⠁⠀⠀⠀⠑⢕⢕⢕⢕⠕⠀⠀⠀⠀</a:t>
            </a:r>
            <a:br/>
            <a:r>
              <a:t>⣿⣿⣿⣿⢟⢕⠑⠀⠀⠀⠀⠀⠀⠀⠀⠀⠀⠀⠀⠀⠀⠀⠀⠀⠀⠀⠀⠀⠀⠀⠀⠀⠀⠁⠑⠔⢕⢝⢈⢀⠀⠀⠀⠙⢅⢀⢀⠀⢑⢝⢕⢕⠀⠙⢙⠁⠀⠀⠀⢸⠑⢑⢑⢑⣔⣤⣵⣦⣷⣷⣾⣿⣿⣿⣿⣿⣿⣿⣿⣿⣿⣿⡟⠁⠀⠀⠀⠀⠀⠀⠀⢔⢕⢕⢕⢕⠀⠀⠀⠀⠀</a:t>
            </a:r>
            <a:br/>
            <a:r>
              <a:t>⠛⠛⠛⢇⢕⠁⠀⠀⠀⠀⠀⠀⠀⠀⠀⠀⠀⠀⠀⠀⠀⠀⠀⠀⠀⠀⠀⠀⠀⠀⠀⠀⠀⠀⠀⠀⠀⠀⠑⢕⢕⣱⣵⣷⣾⣿⣿⡿⢟⡕⢕⢕⢔⢄⣄⣄⣰⣴⣤⣶⣵⣾⣿⣿⣿⣿⣿⣿⣿⣿⣿⣿⣿⣿⣿⣿⣿⣿⣿⣿⣿⡟⠑⠀⠀⠀⠀⠀⠀⠀⠀⠁⠕⢕⢕⠕⠀⠀⠀⠀⠀</a:t>
            </a:r>
            <a:br/>
            <a:r>
              <a:t>⠁⢁⢕⢕⠁⠀⠀⠀⠀⠀⠀⠀⠀⠀⠀⠀⠀⠀⠀⠀⠀⠀⠀⠀⠀⠀⠀⠀⠀⠀⠀⠀⠀⠀⠀⠀⠀⠀⠀⠀⠁⠕⢞⣏⣏⠍⡜⢳⢳⣾⣿⢿⢿⢿⢟⢟⢟⢟⢟⣿⣿⣿⣿⣿⣿⣿⣿⣿⣿⠟⠝⠟⠟⢻⢿⢟⢟⢟⢝⢕⢕⠕⠀⠀⠀⠀⠀⠀⠀⠀⠀⠀⠀⢕⢕⠀⠀⠀⠀⠀⠀</a:t>
            </a:r>
            <a:br/>
            <a:r>
              <a:t>⢄⠀⠑⠀⠀⠀⠀⠀⠀⠀⠀⠀⠀⠀⠀⠀⠀⠀⠀⠀⠀⠀⠀⠀⠀⠀⠀⠀⠀⠀⠀⠀⠀⠀⠀⠀⠀⠀⠀⠀⠀⠀⠑⢽⣿⣷⣾⣷⣷⣿⣿⣿⣿⣿⣿⣿⣿⣿⣿⣿⣿⣿⣿⣿⣿⣿⣿⣿⣿⡔⠀⠀⠀⠀⠑⠕⠕⣕⢑⢕⠑⠀⠀⠀⠀⠀⠀⠀⠀⠀⠀⠀⢁⢕⢕⢔⠀⠀⠀⠀⠀</a:t>
            </a:r>
            <a:br/>
            <a:r>
              <a:t>⠐⠀⠀⠀⠀⠀⠀⠀⠀⠀⠀⠀⠀⠀⠀⠀⠀⠀⠀⠀⠀⠀⠀⠀⠀⠀⠀⠀⠀⠀⠀⠀⠀⠀⠀⠀⠀⠀⠀⠀⠀⠀⠀⢌⣿⣿⣿⣿⣿⣿⣿⣿⣿⣿⣿⣿⣿⣿⣿⣿⣿⣿⣿⣿⣿⡿⣿⣿⣗⢷⢕⡄⡀⢀⠀⠀⠅⢲⣽⢇⠀⠀⠀⠀⠀⠀⢀⠀⠀⠀⠀⠀⢸⣧⣕⢕⠀⠀⠀⠀⠀</a:t>
            </a:r>
            <a:br/>
            <a:r>
              <a:t>⠀⠀⠀⠀⠀⠀⠀⠀⠀⠀⠀⠀⠀⠀⠀⠀⠀⠀⠀⠀⠀⠀⠀⠀⠀⠀⠀⠀⠀⠀⠀⠀⠀⠀⠀⠀⠀⠀⠀⠀⠀⠀⠀⠀⢸⣿⣾⣿⣿⣿⣿⣿⣿⣿⡏⢝⢝⢔⢄⢛⢟⢇⢍⠍⣿⣁⣤⣿⣹⣿⣿⣿⡽⣽⣷⣴⢄⢁⠑⠀⠀⠀⠀⠀⠀⠄⠕⠀⠀⠀⠀⠀⢕⢻⣿⢕⢕⠀⠀⠀⠀</a:t>
            </a:r>
            <a:br/>
            <a:r>
              <a:t>⠀⠀⠀⠀⠀⠀⠀⠀⠀⠀⠀⠀⠀⠀⠀⠀⠀⠀⠀⠀⠀⠀⠀⠀⠀⠀⠀⠀⠀⠀⠀⠀⠀⠀⠀⠀⠀⠀⠀⠀⠀⠀⠀⠀⠑⢹⢟⢻⣿⣿⣿⣿⣿⣿⡇⠕⣑⣵⣵⢑⢕⠑⣵⣾⣿⣿⣿⣿⣿⣿⣿⣿⣿⣿⣿⣷⣵⣶⣶⡅⠀⠀⠀⠀⠀⢕⢄⣄⣄⣄⣄⡔⢕⢜⢟⢕⢑⠀⠀⠀⠀</a:t>
            </a:r>
            <a:br/>
            <a:r>
              <a:t>⠀⠀⠀⠀⠀⠀⠀⠀⠀⠀⠀⠀⠀⠀⠀⠀⠀⠀⠀⠀⠀⠀⠀⠀⠀⠀⠀⠀⠀⠀⠀⠀⠀⠀⠀⠀⠀⠀⠀⠀⠀⠀⠀⠀⠀⢅⡕⠼⠹⢟⢏⢕⢕⠈⢕⢕⠀⢛⢍⠁⢁⢠⣾⣿⣿⣿⣿⣿⣿⣿⣿⢿⢟⠏⠝⣿⣿⣿⡟⢏⢔⢕⢕⢕⢕⣕⣞⡿⢿⢿⢿⡕⢕⢕⢕⢱⣵⣕⡔⢄⠀</a:t>
            </a:r>
            <a:br/>
            <a:r>
              <a:t>⠀⠀⠀⠀⠀⠀⠀⠀⠀⠀⠀⠀⠀⠀⠀⠀⠀⠀⠀⠀⠀⠀⠀⠀⠀⠀⠀⠀⠀⠀⠀⠀⠀⠀⠀⠀⠀⠀⠀⠀⠀⠀⠀⠀⠀⠀⢜⢕⢕⢕⢕⢕⢕⢕⢕⢡⣤⣷⣶⣾⣶⣾⣿⣿⣿⣿⣿⣿⡿⢏⢏⢕⢕⣔⣤⣿⣿⡵⢇⢅⢕⢕⢕⢕⢕⢹⣿⣿⣳⣕⡕⣶⡿⣞⡸⣽⣷⣷⡷⢱⠀</a:t>
            </a:r>
            <a:br/>
            <a:r>
              <a:t>⠀⠀⠀⠀⠀⠀⠀⠀⠀⠀⠀⠀⠀⠀⠀⠀⠀⠀⠀⠀⠀⠀⠀⠀⠀⠀⠀⠀⠀⠀⠀⠀⠀⠀⠀⠀⠀⠀⠀⠀⠀⠀⠀⠀⠀⠀⠑⢕⢕⢕⢕⢕⢕⢕⢕⠺⠛⢿⣿⣿⣿⣿⣿⣿⣿⣿⡟⢝⢕⢕⢕⣑⢝⢕⢇⢕⣹⣽⣽⣷⡕⠕⠕⠕⢕⢕⢹⣿⣿⣿⣿⣷⣿⣿⣧⣿⣿⡿⢣⢿⠀</a:t>
            </a:r>
            <a:br/>
            <a:r>
              <a:t>⠔⠀⠀⠀⠀⠀⠀⠀⠀⠀⠀⠀⠀⠀⠀⠀⠀⠀⠀⠀⠀⠀⠀⠀⠀⠀⠀⠀⠀⠀⠀⠀⠀⠀⠀⠀⠀⠀⠀⠀⠀⠀⠀⠀⠀⠀⢄⢕⢕⢕⢕⢕⢕⢕⢕⢔⢔⢔⠉⣿⣿⣿⠿⠿⠿⢟⢕⠕⣡⣧⢌⢕⢇⢹⡕⢕⣕⢕⡑⢕⠕⢔⢄⢀⠀⠑⢱⣿⣿⣿⢻⡿⢿⢿⣿⣿⢟⡕⢕⢕⠀</a:t>
            </a:r>
            <a:br/>
            <a:r>
              <a:t>⢕⠔⠀⠀⠀⠀⠀⠀⠀⠀⠀⠀⠀⠀⠀⠀⠀⠀⠀⠀⠀⠀⠀⠀⠀⠀⠀⠀⠀⠀⠀⠀⠀⠀⠀⠀⠀⠀⠀⠀⠀⠀⠀⠀⠀⢀⢕⢔⢕⢕⡱⢫⢟⠛⠳⣥⠡⢄⢌⢍⢕⢕⢕⢕⠕⣱⣵⣾⡏⢍⢡⣵⠅⢺⢏⠛⢛⢁⣿⡿⣣⢕⢱⢕⠀⠀⠀⠘⢽⣕⣼⣧⡕⢜⢹⠟⠁⠁⠀⠀⠀</a:t>
            </a:r>
            <a:br/>
            <a:r>
              <a:t>⠀⠀⠀⠀⠀⠀⠀⠀⠀⠀⠀⠀⠀⠀⠀⠀⠀⠀⠀⠀⠀⠀⠀⠀⠀⠀⠀⠀⠀⠀⠀⠀⠀⠀⠀⠀⠀⠀⠀⠀⠀⠀⠀⠀⢄⢕⢕⢅⢕⢅⢅⢕⢔⢌⢍⢔⢕⢕⢕⢕⢕⢕⢕⠡⠿⢿⢗⢕⢕⢕⢕⢕⢕⢕⢕⢕⢕⢌⢕⢔⢅⢕⠑⠑⠀⠀⠀⠀⠀⠁⠙⠟⠑⠑⠁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⡿⠏⠁⠀⠀⠀⠀⠀⠀⠀⠀⠀⠀⠀⠀⠀⠀⠀⠀⢕⢔⡕⢕⢕⣟⢝⢸⣿⣷⣕⣸⡿⠗⣙⣥⣶⣾⣿⣿⣿⣿⣿⣿⣿⣿⣿⣿⣿⣿⣿⣿⣿⣿⣿⣿⢟⣻⣿⣿⣿⣿⣿⣿⣿⣿⣿⣿⣿⣿⣿⣷⣷⣾⣿⣿⣿⣟⣿⣿⣿⣿⣿⣿⣿⣿⣿⣿⣿⣿⣿⣿⣯⣽⣿⣿⣿⣿⣿⣿⠀</a:t>
            </a:r>
            <a:br/>
            <a:r>
              <a:t>⡿⠇⠀⠀⠀⠀⠀⠀⠀⠀⠀⠀⠀⠀⠀⠀⠀⠀⠀⢔⢕⢕⢇⢕⢕⣿⣇⣸⣿⣏⣹⣼⣾⣿⣿⣿⣿⣿⣿⣿⣿⣿⣿⣿⣿⣿⣿⣿⣿⣿⣿⣿⣿⣿⣿⢹⢸⣿⣿⣿⣿⣿⣿⣿⣿⣿⣿⣿⣿⣿⣿⣿⣿⣿⣿⣿⣿⣿⣿⣿⣿⣷⣷⣷⣽⣽⣿⣿⣿⣿⣿⣿⣿⣿⣿⣿⣿⣿⣿⣿⠀</a:t>
            </a:r>
            <a:br/>
            <a:r>
              <a:t>⢕⠀⠀⠀⠀⠀⠀⠀⠀⠀⠀⠀⠀⠀⠀⠀⠀⠀⢀⢕⣕⣱⣱⢵⢗⣻⣵⣷⣿⣿⣿⣿⣿⣿⣿⣿⣿⣿⣿⣿⡿⢿⡟⢯⠝⢇⢙⣝⣝⣟⣟⢟⢟⢟⢇⢹⣾⣿⣿⣿⣿⣿⣿⣿⣿⣿⣿⣿⣿⣿⣿⣿⣿⣿⣿⣿⣿⣿⣿⣿⣿⣿⣿⣿⣿⣿⣿⣿⣿⣿⣿⣿⣿⣿⣿⣿⣿⣿⣿⣿⠀</a:t>
            </a:r>
            <a:br/>
            <a:r>
              <a:t>⠁⠀⠀⠀⠀⠀⠀⠀⠀⠀⠀⠀⢀⢀⢄⣔⣔⣵⣷⣾⣿⣿⣿⡞⣿⣿⣿⣿⣿⣿⣿⣿⣿⣿⢿⢿⡻⢿⠟⢃⢙⢅⢔⢕⢕⣱⣕⣿⣿⣿⣿⣿⣿⣿⣗⢕⡕⣾⣷⣴⣵⣵⣽⣝⣝⣝⣟⣟⢟⢻⢿⢿⢿⢿⣿⣿⣿⣿⣿⣿⣿⣿⣿⣿⣿⣿⣿⣿⣿⣿⣿⣿⣿⣿⣿⣿⣿⣿⣿⣿⠀</a:t>
            </a:r>
            <a:br/>
            <a:r>
              <a:t>⢄⠀⠀⠀⠀⠀⠀⠀⢀⢄⢔⢕⢕⢸⣿⣿⣿⢟⢟⠝⠝⢟⢏⢱⣿⡿⣿⢿⡿⣿⢻⠏⢕⢑⢅⢕⢔⢕⢕⢕⢕⢕⢅⠑⠝⣿⣿⣿⣿⣿⣿⡇⢜⢝⢕⢕⡇⣿⡟⢟⢟⢟⢟⢟⢿⢿⢿⢿⢿⢿⣿⣿⣿⣷⣷⣷⣷⣷⣼⣽⣽⣽⣝⣟⣟⣟⣟⣟⢿⢿⢿⢿⣿⡿⢿⢿⢿⢿⢿⡿⠀</a:t>
            </a:r>
            <a:br/>
            <a:r>
              <a:t>⣷⡀⠀⠀⠀⠀⠀⠀⢕⢕⢕⢕⣱⣿⣿⡿⢕⢕⢕⢣⢕⣸⡇⣕⢸⡟⢹⡇⢅⢔⢕⢕⢕⠕⢕⢕⢕⢕⢕⢔⢔⢄⠀⠀⠀⣾⣿⣿⣿⣿⣿⡇⢀⠕⢕⢕⡇⣻⡇⢕⢕⢕⢕⢕⢕⢕⢕⢕⢕⢕⢕⢕⢕⢕⢕⢜⢝⢝⢝⢝⢝⢝⢟⢟⢟⢟⢟⢿⢿⠟⠝⠑⠑⠁⠁⠁⠑⠑⠑⠑⠀</a:t>
            </a:r>
            <a:br/>
            <a:r>
              <a:t>⣿⣇⠀⠀⠀⡄⢄⢄⢄⢄⢅⢅⣭⣽⣽⣵⣕⣕⡔⢔⢑⢇⡕⣿⣿⡯⢟⢕⢕⢕⢕⢄⢀⢕⠕⠑⠑⠑⠑⠑⠑⠑⠀⠀⠀⢼⣿⣿⣿⣿⣿⡇⢑⢅⢕⢕⣽⣽⢕⢕⢕⢕⢕⢕⢕⢕⢅⢕⢅⢅⢑⢕⢕⢕⢕⢕⠕⠁⠁⠀⠀⠑⠁⠁⠁⠁⠀⠑⠀⠀⠀⠀⠀⠀⠀⠀⠀⠀⠀⠀⠀</a:t>
            </a:r>
            <a:br/>
            <a:r>
              <a:t>⣿⣿⣧⣄⢜⢕⡕⢕⢱⣵⣕⣵⣿⣿⣿⣿⣿⣿⣿⢇⢶⢕⢱⡿⢏⡕⠕⠑⢕⣅⣕⡕⢕⠀⠀⠀⠀⠀⢀⠀⢕⠀⢀⢀⢰⣾⣿⣿⣿⣿⣿⣇⢕⢕⢿⡏⢗⣯⢕⢜⣿⡸⢄⢜⢝⢕⢕⢕⢕⢕⢕⢕⢕⠁⢕⢕⢕⢄⢄⣔⢄⢄⢕⣑⢕⠁⠀⠀⠀⠀⠀⠀⠀⠀⠀⠀⠀⠀⠀⠀⠀</a:t>
            </a:r>
            <a:br/>
            <a:r>
              <a:t>⢝⢏⢻⣿⣧⢕⢇⢱⣵⣽⣿⣿⣿⣿⢏⢝⢝⢕⢕⢕⢕⢱⣕⣕⣾⡧⢀⣀⢕⢘⣿⣿⡇⢔⢔⠔⠀⠕⠱⠔⠕⢕⢕⢕⢘⣹⣿⣿⣿⣿⣿⣷⢕⢕⢱⡕⢼⣽⡕⢔⢕⡔⢕⢕⢕⢔⢕⢕⢔⢀⢕⢕⢔⢄⢄⢄⢄⢀⢁⢝⢕⢕⣸⠇⠀⠀⠀⠀⠀⠀⠀⠀⠀⠀⠀⠀⠀⠀⠀⠀⠀</a:t>
            </a:r>
            <a:br/>
            <a:r>
              <a:t>⢕⢕⢕⢜⢞⣿⡇⢙⢟⢟⢟⢝⢿⡿⢕⢕⢕⢕⢕⢕⢕⢔⢝⢏⢱⢞⢕⠛⢕⢔⢿⣿⡇⢔⢄⢀⢔⢸⣾⡇⡇⢕⢕⢕⢔⣿⣿⣻⣿⣿⣿⣿⣕⢕⢜⢕⣵⢕⢕⢕⢜⢕⢕⢕⠕⠕⠕⠕⢕⢔⢕⢕⢕⢕⢕⢕⢕⢔⢑⢕⢕⢕⣞⠀⠀⠀⠀⠀⠀⢄⠀⠀⠀⠀⠀⠀⠀⠀⠀⠀⠀</a:t>
            </a:r>
            <a:br/>
            <a:r>
              <a:t>⢷⢷⢷⣿⣿⣿⡿⣷⣵⣵⣕⢕⢕⢕⢕⢕⢕⢕⢕⢕⢕⢕⢕⢕⢕⢕⢕⠁⢕⢕⢕⣽⣵⢕⠕⢕⢕⢸⢹⡇⡇⢕⢕⢕⠀⢝⡿⣾⣿⣿⣿⣿⢏⢑⢸⣿⢸⡇⢕⢕⢸⣿⢕⢕⠀⢀⠀⠀⢕⢕⢕⢕⢕⢕⢕⢕⢕⢕⠄⢕⢁⠈⠑⢔⢄⡄⢄⢔⢔⢵⣴⣴⣕⣄⢄⢀⠀⠀⠀⠀⠀</a:t>
            </a:r>
            <a:br/>
            <a:r>
              <a:t>⢕⢕⣕⣸⣧⣼⣵⣷⣿⣿⣿⣇⡕⢕⢕⢕⢕⢕⢕⢕⢕⢕⢕⢕⡵⠵⠵⠤⠵⠕⡜⢟⢟⢕⠀⢕⢕⢜⠜⠕⠕⢕⢕⢕⠀⢕⠗⢿⣿⣿⣿⣿⢕⢕⢕⢕⣾⡇⢕⢕⢜⡟⢕⢕⢔⢕⠄⠃⠕⠕⢕⢕⣼⣵⣵⣵⡕⢔⢕⠑⠀⠀⠐⢕⢔⢕⢕⢕⢕⢱⢵⣿⣿⣿⣿⡇⠀⠀⠀⠀⠀</a:t>
            </a:r>
            <a:br/>
            <a:r>
              <a:t>⢷⣷⢷⢪⢵⢇⠜⢿⣿⣿⣿⣿⣿⣷⡕⢕⢕⢕⢕⢕⢕⣕⡼⢿⣱⣔⡄⢀⢀⢀⢈⢇⢕⢕⠕⢕⣕⢔⢕⢕⢕⢕⢕⠕⠐⠕⣕⡼⣿⣿⣿⣿⢕⢕⢕⢕⢸⡇⢑⢟⢟⢏⠐⢱⠕⠑⢜⠑⠉⠁⠀⠱⠜⠹⣻⢏⠂⢱⣕⡼⠿⠿⢿⣿⣿⣿⣷⣵⣵⣵⣧⣿⣿⣿⣿⢇⠀⢀⢄⢔⠀</a:t>
            </a:r>
            <a:br/>
            <a:r>
              <a:t>⢝⢝⢕⢕⢕⠀⠀⠁⠹⣿⣿⣿⣿⢏⢕⢕⢕⢕⢕⡜⢻⢿⣷⣾⣿⣿⣿⣿⣾⣿⣷⣶⡇⢕⢠⢸⢿⢇⢑⢑⢑⠐⠕⠄⠄⢀⣿⢮⣿⣿⡧⢜⠁⠀⢔⢕⢸⣇⠀⢠⢔⢅⡕⣵⠀⠀⠀⠑⢁⡀⠀⠄⠴⠇⣵⢁⢀⢁⠁⠀⠀⠁⠀⢸⣿⣿⣿⣿⣿⣿⣿⣿⣿⣿⣿⡇⢔⣱⣿⣇⠀</a:t>
            </a:r>
            <a:br/>
            <a:r>
              <a:t>⢕⢕⠑⠁⠀⠀⠀⠀⠀⠈⠝⢿⣧⣕⣕⣕⣵⣕⣱⣷⣔⢕⢜⢝⢿⢿⢿⠿⠿⠿⠿⠿⢇⢕⠀⠘⠉⠱⠅⠑⠑⠑⠀⠀⠐⠑⢼⠜⢝⠟⢟⢻⢕⠀⠙⢧⣸⣿⠀⠀⠁⠁⠅⠀⢄⠀⠀⠀⠘⢅⢄⢀⢀⠀⢜⢝⣟⡇⠀⠰⠶⠆⠀⠘⢝⡟⣟⣿⣿⣿⣿⣿⣿⣿⣿⣕⣱⣿⢿⢿⠀</a:t>
            </a:r>
            <a:br/>
            <a:r>
              <a:t>⠑⠀⠀⠀⠀⠀⠀⠀⠀⠀⠀⠀⠘⠻⣿⣿⣿⣿⣿⣿⣿⠁⢕⠁⠕⠐⠐⠐⢐⠁⠁⠁⣕⣕⣔⣕⢔⢔⢕⢀⢄⢄⣁⣀⢄⢞⢻⢿⣧⣕⢆⠏⢕⠑⢀⢕⣷⢿⣧⢔⢴⢤⢵⣜⣗⣗⣷⣷⣷⣶⣿⣿⣿⣿⣟⡟⢏⢕⢄⢄⢁⢁⢀⣀⡟⢻⢿⢿⢿⣿⣿⣿⣿⣿⣿⣿⢯⢕⢕⢕⠀</a:t>
            </a:r>
            <a:br/>
            <a:r>
              <a:t>⠀⠀⠀⠀⠀⠀⠀⠀⠀⠀⠀⠀⠀⠀⠁⠙⠟⠿⢿⣿⢿⠕⠅⠀⠀⠀⢄⢄⢄⢄⢄⢔⢸⢿⣿⣿⣿⣿⣿⣷⣷⣾⣯⣽⣕⡕⠐⠒⠆⠌⢉⢁⢑⢕⢕⢕⢟⢜⢝⣵⣿⣿⣿⣿⣿⣷⣷⣾⣿⣿⣿⣿⣿⣿⣿⣿⣿⣿⣿⣿⣿⣿⣿⣿⣯⡝⢝⢕⢕⢜⢝⢝⢕⢕⢕⢕⢕⢕⢕⢾⠀</a:t>
            </a:r>
            <a:br/>
            <a:r>
              <a:t>⠀⠀⠀⠀⠀⠀⠀⠀⠀⠀⠀⠀⠀⠀⠀⠀⠀⠀⠀⠀⠀⠀⠀⠀⠀⠀⢕⣾⣿⣿⣿⣿⣿⣿⣷⣿⣿⣿⣿⣿⣿⣿⢿⢟⢝⢝⢕⢕⢱⢵⢷⣷⣷⣷⣾⣾⣷⣷⣷⣿⣿⣿⣿⣿⣿⣿⣿⣿⣿⣿⣿⣿⣿⣿⣿⣿⣿⣿⣿⣿⣽⣽⠝⠛⠙⠁⠑⠔⢗⢕⠕⠕⢕⢕⢕⢕⢕⢕⢕⢕⠀</a:t>
            </a:r>
            <a:br/>
            <a:r>
              <a:t>⠀⠀⠀⠀⠀⠀⠀⠀⠀⠀⠀⠀⠀⠀⠀⠀⠀⠀⠀⠀⠀⠀⠀⠀⠀⠀⠁⣿⣿⣿⣿⣿⣿⣿⣿⣿⣿⣿⣿⣿⣿⣿⣿⣷⣷⣷⣷⣷⣿⣿⣿⣿⣿⣿⣿⣿⣿⣿⣿⣿⣿⣿⣿⣿⣿⣿⣿⣿⣿⣿⣿⣿⣿⣿⣿⣿⣿⣿⣿⣿⠏⠁⠀⠀⠀⠀⠀⠀⠀⠀⠀⠀⠁⢕⢕⢕⢕⢕⢕⢕⠀</a:t>
            </a:r>
            <a:br/>
            <a:r>
              <a:t>⠀⠀⠀⠀⠀⠀⠀⠀⠀⠀⠀⠀⠀⠀⠀⠀⠀⠀⠀⠀⠀⠀⠀⠀⠀⠀⠀⣿⣿⣿⣿⣿⣿⣿⣿⣿⣿⣿⣿⣿⣿⣿⣿⣿⣿⣿⣿⣿⣿⣿⣿⣿⣿⣿⣿⣿⣿⣿⣿⣿⣿⣿⣿⣿⣿⣿⣿⣿⣿⣿⣿⣿⣿⣿⣿⣿⣿⣿⣿⡇⠀⠀⠀⠀⠀⠀⠀⠀⠀⠀⠀⠀⠀⢁⢕⢕⢕⢕⢕⢕⠀</a:t>
            </a:r>
            <a:br/>
            <a:r>
              <a:t>⠀⠀⠀⠀⠀⠀⠀⠀⠀⠀⠀⠀⠀⠀⠀⠀⠀⠀⠀⠀⠀⠀⠀⠀⠀⠀⠀⢹⣿⣿⣿⣿⣿⣿⣿⣿⣿⣿⣿⣿⣿⣿⣿⣿⣿⣿⣿⣿⣿⣿⣿⣿⣿⣿⣿⣿⣿⣿⣿⣿⣿⣿⣿⣿⣿⣿⣿⣿⣿⣿⣿⣿⣿⣿⣿⣿⣿⣿⡿⠁⠀⠀⠀⠀⠀⠀⠀⠀⠀⠀⠀⠀⢄⢕⢕⢕⢕⢕⢕⢕⠀</a:t>
            </a:r>
            <a:br/>
            <a:r>
              <a:t>⠀⠀⠀⠀⠀⠀⠀⠀⠀⠀⠀⠀⠀⠀⠀⠀⠀⠀⠀⠀⠀⠀⠀⠀⠀⠀⠀⢘⢿⣿⣿⣿⣿⣿⣿⣿⣿⣿⣿⣿⣿⣿⣿⣿⣿⣿⣿⣿⣿⣿⣿⣿⣿⣿⣿⣿⣿⣿⣿⣿⣿⣿⣿⣿⣿⣿⣿⣿⣿⣿⣿⣿⣿⣿⣿⣿⣿⡟⠑⠀⠀⠀⠀⠀⠀⠀⠀⠀⠀⠀⠀⠀⢕⢕⢕⢕⢕⢕⢕⠀⠀</a:t>
            </a:r>
            <a:br/>
            <a:r>
              <a:t>⠀⠀⠀⠀⠀⠀⠀⠀⠀⠀⠀⠀⠀⠀⠀⠀⠀⠀⠀⠀⠀⠀⠀⠀⠀⠀⠀⠁⢸⣿⣿⣿⣿⣿⣿⣿⣿⣿⣿⣿⣿⣿⣿⣿⣿⣿⣿⣿⢿⣿⣿⣿⣿⣿⣿⣿⣿⣿⣿⣿⣿⣿⣿⣿⣿⣿⣿⣿⣿⣿⣿⣿⣿⣿⣿⣿⢿⠁⠀⠀⠀⠀⠀⠀⠀⠀⠀⠀⠀⠀⠀⢀⢕⢕⢕⢕⢕⢕⠑⠀⠀</a:t>
            </a:r>
            <a:br/>
            <a:r>
              <a:t>⠀⠀⠀⠀⠀⠀⠀⠀⠀⠀⠀⠀⠀⠀⠀⠀⠀⠀⠀⠀⠀⠀⠀⠀⠀⠀⠀⢅⢸⣿⣿⣿⣿⣿⣿⣿⣿⣿⣿⣿⣿⣿⣿⣿⣿⣿⣿⠕⠑⠕⢜⢻⣿⣿⣿⣿⣿⣿⣿⣿⣿⣿⣿⣿⣿⣿⣿⣿⣿⣿⣿⣿⣿⣿⢟⠑⠀⠀⠀⠀⠀⠀⠀⠀⠀⠀⠀⠀⠀⠀⠀⠁⠑⠕⢕⢕⢕⢕⠀⠀⠀</a:t>
            </a:r>
            <a:br/>
            <a:r>
              <a:t>⠀⠀⠀⠀⠀⠀⠀⠀⠀⠀⠀⠀⠀⠀⠀⠀⠀⠀⠀⠀⢄⢄⢀⠀⠀⠀⡐⢕⢻⣿⣿⣿⣿⣿⣿⣿⣿⣿⣿⣿⣿⣿⣿⣿⣿⣿⣿⢄⢀⠀⠀⢕⢌⢿⣿⣿⣿⣿⣿⣿⣿⣿⣿⣿⣿⣿⣿⣿⣿⣿⣿⣿⣿⢏⠀⠀⠀⠀⠀⠀⠀⠀⠀⠀⠀⠀⠀⠀⠀⠀⠀⠀⢕⢔⠄⢕⢕⢕⠀⠀⠀</a:t>
            </a:r>
            <a:br/>
            <a:r>
              <a:t>⠀⠀⠀⠀⠀⠀⠀⠀⠀⠀⠀⠀⠀⠀⠀⠀⢀⠀⠀⢕⢕⢕⠕⠑⠀⠀⠑⢕⣸⣿⣿⣿⣿⣿⣿⣿⣿⣿⣿⣿⣿⣿⣿⣿⣿⣿⣿⣇⠀⠀⠀⠕⢕⠁⢻⣿⣿⣿⣿⣿⣿⣿⣿⣿⣿⣿⣿⣿⣿⣿⣿⣿⢟⠀⠀⠀⠀⠀⠀⠀⠀⠀⠀⠀⠀⠀⠀⠀⠀⠀⠀⠄⢕⠕⢔⢕⠕⠁⠀⠀⠀</a:t>
            </a:r>
            <a:br/>
            <a:r>
              <a:t>⠔⠔⠔⠄⠀⠀⠀⠀⠀⠀⠀⠀⠀⠀⠀⠀⠁⠀⢕⡕⠑⠕⠀⠀⢀⠀⠀⠁⢹⣿⣿⣿⣿⣿⣿⣿⣿⣿⣿⣿⣿⣿⣿⣿⣿⣿⣿⣿⣇⠀⠀⠀⢕⠀⠀⢻⣿⣿⣿⣿⣿⣿⣿⣿⣿⣿⣿⣿⣿⣿⣿⡏⠀⠀⠀⠀⠀⠀⠀⠀⠀⠀⠀⠀⠀⠀⠀⠀⠀⠀⠀⠀⢀⠀⢕⢕⢀⠀⠀⠀⠀</a:t>
            </a:r>
            <a:br/>
            <a:r>
              <a:t>⡔⢔⢄⠄⠀⠀⠀⠀⠀⠀⠀⠀⠀⠀⠀⠀⠀⠑⠁⠀⠀⠀⠀⢀⢕⠀⠀⢇⠑⣿⣿⣿⣿⣿⣿⣿⣿⣿⣿⣿⣿⣿⣿⣿⣿⣿⣿⣿⣿⣧⡄⠀⠁⢔⠔⢺⣿⣿⣿⣿⣿⣿⣿⣿⣿⣿⣿⡿⠿⠏⠁⠈⠀⠀⠀⠀⠀⠀⠀⠀⠀⠀⠀⠀⠀⠀⠀⠀⠀⠀⠀⢰⣄⣀⢕⢕⢕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⢏⠕⠀⠀⠀⠀⠀⠀⠀⠀⠀⠀⠀⠀⠀⠀⠀⠀⠑⢕⢔⢕⢕⢜⣏⢑⢸⣿⣧⣔⣿⢟⢏⣱⣵⣷⣿⣿⣿⣿⣿⣿⣿⣿⣿⣿⣿⣿⣿⣿⣿⣿⣿⣿⣟⢟⣿⣿⣿⣿⣿⣿⣿⣿⣿⣿⣿⣿⣿⣷⣷⣷⣾⣿⣿⣟⣟⣿⣿⡿⣿⣿⣿⣿⣿⣿⣿⣿⣿⣿⣿⣯⣽⣿⣿⣿⣿⣿⢿⠀</a:t>
            </a:r>
            <a:br/>
            <a:r>
              <a:t>⢏⠑⠀⠀⠀⠀⠀⠀⠀⠀⠀⠀⠀⠀⠀⠀⠀⠀⠀⢔⢕⢜⣴⢕⢕⣿⣇⣼⣿⣏⣥⢽⣾⣿⣿⣿⣿⣿⣿⣿⣿⣿⣿⣿⣿⣿⣿⣿⣿⣿⣿⣿⣿⣿⣿⣹⢸⣿⣿⣿⣿⣿⣿⣿⣿⣿⣿⣿⣿⣿⣿⣿⣿⣿⣿⣿⣿⣿⣿⣿⣿⣷⣷⣾⣽⣽⣿⣿⣿⣿⣿⣿⣿⣿⣿⣿⣿⣿⣿⣿⠀</a:t>
            </a:r>
            <a:br/>
            <a:r>
              <a:t>⠁⠀⠀⠀⠀⠀⠀⠀⠀⠀⠀⠀⠀⠀⠀⠀⠀⠀⢀⠕⣕⣕⡿⢕⢗⣿⣵⣾⣿⣿⣿⢽⣿⣿⣿⣿⣿⣿⣿⣿⢿⢿⡻⢽⠕⢊⢝⣝⣝⣟⡟⢟⢟⢟⢜⣿⢸⣿⣿⣿⣿⣿⣿⣿⣿⣿⣿⣿⣿⣿⣿⣿⣿⣿⣿⣿⣿⣿⣿⣿⣿⣿⣿⣿⣿⣿⣿⣿⣿⣿⣿⣿⣿⣿⣿⣿⣿⣿⣿⣿⠀</a:t>
            </a:r>
            <a:br/>
            <a:r>
              <a:t>⠀⠀⠀⠀⠀⠀⠀⠀⠀⠀⠀⢀⢀⢀⢔⣔⣐⣵⣷⣿⣿⣿⣷⢺⣿⣿⣿⣿⣿⣿⣿⣿⣿⡿⢿⣟⢻⠟⠟⢘⢁⢅⢔⢕⢕⣱⡕⣿⣿⣿⣿⣿⣿⣿⠕⢸⢱⣾⣧⣴⣵⣼⣽⣝⣝⣟⣟⡟⢟⢿⢿⢿⢿⢿⣿⣿⣿⣿⣿⣿⣿⣿⣿⣿⣿⣿⣿⣿⣿⣿⣿⣿⣿⣿⣿⣿⣿⣿⣿⣿⠀</a:t>
            </a:r>
            <a:br/>
            <a:r>
              <a:t>⠀⠀⠀⠀⠀⠀⠀⠀⢄⢔⢔⢕⢕⣿⣿⣿⡿⢟⢏⠝⠝⢟⢕⢾⢟⣿⣿⣿⢿⡿⢟⠝⢑⢕⢅⢕⢔⢕⢕⢕⢕⢕⠕⠕⢝⣿⣯⣿⣿⣿⣿⢕⢝⢝⢕⢸⣼⣿⡟⢟⢟⢟⢟⢻⢿⢿⢿⢿⢿⣿⣿⣿⣷⣷⣷⣷⣷⣧⣽⣽⣽⣽⣝⣟⣟⣟⣟⡿⢿⢿⢿⢿⣿⢿⢿⢿⢿⢿⢿⢿⠀</a:t>
            </a:r>
            <a:br/>
            <a:r>
              <a:t>⣆⠀⠀⠀⠀⠀⠀⠔⢕⢕⢕⢱⣾⣿⣿⢇⢕⢕⢕⢧⢕⣷⢑⢕⣿⢏⣿⢕⢅⢔⢕⢕⢕⢕⢕⢕⢕⢕⢕⢕⢄⠀⠀⠀⢕⣿⣿⣿⣿⣿⣿⡕⢄⢑⢱⢸⡏⣿⡇⢕⢕⢕⢕⢕⢕⢕⢕⢕⢕⢕⢕⢕⢕⢕⢕⢜⢝⢝⢝⢝⢝⢟⢟⢟⢟⢟⢻⢿⢟⠟⠝⠑⠑⠁⠁⠁⠑⠕⠕⠕⠀</a:t>
            </a:r>
            <a:br/>
            <a:r>
              <a:t>⣿⡔⠀⠀⢀⢄⢄⢄⢄⢅⢕⢨⣽⣽⣵⣕⠅⢅⢄⢕⢎⣕⢸⣿⣿⡼⢏⢕⢕⢕⢕⢅⢁⢕⠑⠑⠑⠑⠑⠑⠑⠀⠀⠀⠀⣿⣿⣿⣿⣿⣿⡇⢑⢕⢔⢜⣕⡝⢕⢅⢕⢕⢕⢕⢕⢕⢕⢕⢕⢑⢔⢅⢅⢕⢕⢕⠕⠑⠁⠁⠁⠁⠁⠁⠁⠁⠁⠁⠀⠀⠀⠀⠀⠀⠀⠀⠀⠀⠀⠀⠀</a:t>
            </a:r>
            <a:br/>
            <a:r>
              <a:t>⣿⣿⣦⡀⢕⢕⢕⢕⣵⣵⣕⣼⣿⣿⣿⣿⣿⡿⢣⡸⢼⢆⣾⢟⢟⡇⠕⠑⢕⣵⣕⡕⢕⠀⠀⠀⠀⠀⢀⠀⢕⠀⢄⠀⣶⣿⣿⣿⣿⣿⣿⡇⢕⢕⣿⢇⣳⣽⢕⢸⣿⢕⢕⢜⢕⢕⢕⢕⢕⢕⡇⢕⢕⠁⢕⢁⢕⢄⢄⣔⢀⢔⣑⡑⠕⠀⠀⠀⠀⠀⠀⠀⠀⠀⠀⠀⠀⠀⠀⠀⠀</a:t>
            </a:r>
            <a:br/>
            <a:r>
              <a:t>⢟⢝⢷⣷⡇⢸⡕⢵⣝⣿⣿⣿⣿⢟⢏⢝⢕⢕⢕⢕⢕⣕⣅⣱⣿⢕⢀⣀⢕⢿⣿⣷⡕⠀⢔⠔⠄⠕⠱⠕⠕⢕⢕⠑⢙⣿⣿⣿⣿⣿⣿⡇⢕⢕⢱⣕⣽⣵⢔⢄⣔⡔⢑⢕⢔⢔⢅⢅⢅⠀⢕⢕⢄⢄⢄⢄⢅⠀⢜⢝⢕⢕⡿⠁⠀⠀⠀⠀⠀⠀⠀⠀⠀⠀⠀⠀⠀⠀⠀⠀⠀</a:t>
            </a:r>
            <a:br/>
            <a:r>
              <a:t>⢕⢕⢕⠳⣺⣷⡜⠙⢛⢟⢝⢿⣿⢇⢕⢕⢕⢕⢕⢕⢕⢜⢝⢝⢵⢇⢜⠛⢕⢜⣿⣿⢕⢄⢔⢔⢔⣿⣿⣿⡇⢕⢕⢕⢱⣿⣻⣿⣿⣿⣿⣧⡕⢕⢜⢕⣵⢕⢕⢕⢹⢕⢕⢕⠕⠕⠕⠕⢕⠀⢕⢕⢕⢕⢕⢕⢕⢁⢕⢕⢕⢕⡇⠀⠀⠀⠀⠀⠀⠀⠀⠀⠀⠀⠀⠀⠀⠀⠀⠀⠀</a:t>
            </a:r>
            <a:br/>
            <a:r>
              <a:t>⢷⢷⢾⣿⣿⣿⢿⣧⣵⣕⡕⢕⢕⢕⢕⢕⢕⢕⢕⢕⢕⢕⢕⢕⢕⢕⢕⠀⢕⢕⢹⣮⣕⢕⢕⢕⢕⣿⢹⣿⢇⢕⢕⢕⠕⢻⣍⢾⣿⣿⣿⣿⢕⢕⣿⡇⣿⢕⢕⢕⢸⡇⢕⢕⠀⠔⠀⠄⢕⢕⢕⢕⢕⢕⢕⢕⢕⢐⢕⢕⠈⠉⠑⢄⣄⢄⢄⢔⢱⢵⣴⣕⢄⢄⢀⠀⠀⠀⠀⠀⠀</a:t>
            </a:r>
            <a:br/>
            <a:r>
              <a:t>⢕⣕⣕⣹⣵⣵⣵⣿⣿⣿⣷⡕⢕⢕⢕⢕⢕⢕⢕⢕⢕⢕⢕⣱⠵⠤⠵⠤⠵⠑⢜⢟⢗⢕⢔⢕⢕⠝⠜⠕⢕⢕⢕⢕⠔⢹⢺⢿⣿⣿⣿⣿⢕⢕⢕⢕⣿⡕⢕⡕⣜⣇⢕⢅⢔⢕⠅⢃⠕⠑⢕⢱⣵⣼⣵⣕⢱⢔⢕⠑⠀⠀⠔⢕⢕⢕⢕⢕⢡⢷⣼⣿⣿⣿⣷⢕⠀⠀⠀⠀⠀</a:t>
            </a:r>
            <a:br/>
            <a:r>
              <a:t>⢾⣷⢗⢯⢕⠕⢻⣿⣿⣿⣿⣿⣷⡇⢕⢕⢕⢕⢕⢕⣕⣱⢾⢗⣱⣔⢀⢀⢀⢀⠑⢕⢜⢕⠕⢕⣕⢔⢕⢕⢕⢕⢕⠕⠐⢱⣣⣺⣿⣿⣿⣿⢕⢕⢕⢕⣿⡇⢘⠟⢻⠃⠑⢕⠁⠑⢜⠈⠉⠁⠕⠵⠝⢟⡏⢓⢅⣵⣕⠿⠿⠿⢿⣿⣿⣿⣧⣴⣷⣵⣼⣿⣿⣿⣿⢕⠀⢀⢄⢔⠀</a:t>
            </a:r>
            <a:br/>
            <a:r>
              <a:t>⢝⢕⢕⢕⠑⠀⠀⠘⢿⣿⣿⣿⡟⢕⢕⢕⢕⢕⢕⢟⢿⢿⣷⣾⣿⣿⣿⣷⣿⣿⣷⣷⡕⢕⡄⡸⡿⢇⢑⢑⢑⠐⠑⠄⠀⢸⣯⣺⣿⣿⡼⢏⠀⢀⢕⢕⣿⡇⢀⠄⢐⣕⡅⣴⠀⠀⠐⠑⢁⢀⢀⠔⠶⢱⣅⢀⢁⠁⠁⠀⠀⠁⠁⣽⣿⣿⣿⣿⣿⣿⣿⣿⣿⣿⣿⢕⢕⣾⣿⣕⠀</a:t>
            </a:r>
            <a:br/>
            <a:r>
              <a:t>⢕⠕⠑⠀⠀⠀⠀⠀⠀⠙⠻⣯⣕⣕⣕⣱⣵⣕⣼⣦⡕⢕⢝⢻⢿⢿⠿⠿⠿⠿⠿⠿⢇⢕⠀⠋⠉⢱⠁⠑⠚⠀⠐⠄⠐⠕⢵⢝⠝⠟⠟⢿⢕⠈⠱⣧⣾⡇⠀⠀⠑⠈⠅⢁⢄⠀⠀⠀⢙⢅⢀⢀⢀⠔⢍⣞⣟⢀⠀⠶⠶⠆⠀⠉⢝⣟⣻⣿⣿⣿⣿⣿⣿⣿⣇⣕⣼⡿⢿⢿⠀</a:t>
            </a:r>
            <a:br/>
            <a:r>
              <a:t>⠀⠀⠀⠀⠀⠀⠀⠀⠀⠀⠀⠈⠙⢿⣿⣿⣿⣿⣿⣿⡇⢕⠕⠑⢕⠐⠐⢐⢁⠁⠁⢁⣕⣕⣔⢔⢔⢕⢔⢀⢄⣀⣀⣄⢔⢟⠿⢿⣵⡑⠕⠕⢕⠑⢄⢾⡷⣿⡇⢕⢴⢴⢵⣝⣗⣳⣷⣷⣷⣾⣿⣿⣿⣿⣿⣟⢕⢕⢄⢀⢁⢁⢀⣐⢟⢿⢿⢿⢿⣿⣿⣿⣿⣿⣿⢿⢏⢕⢕⣑⠀</a:t>
            </a:r>
            <a:br/>
            <a:r>
              <a:t>⠀⠀⠀⠀⠀⠀⠀⠀⠀⠀⠀⠀⠀⠀⠈⠙⠻⢿⣿⡿⠇⠑⠐⠀⠀⠀⢄⢄⢄⢄⢄⢕⢺⢿⣿⣿⣿⣿⣿⣷⣷⣾⣯⣽⣕⡕⠑⠒⠆⠉⢉⢑⢕⢕⢕⢜⢗⢝⢇⣷⣿⣿⣿⣿⣷⣷⣷⣿⣿⣿⣿⣿⣿⣿⣿⣿⣿⣿⣿⣿⣿⣿⣿⣿⣯⢝⢕⢕⢜⢝⢝⢝⢕⢕⢕⢕⢕⢕⢸⣿⠀</a:t>
            </a:r>
            <a:br/>
            <a:r>
              <a:t>⠀⠀⠀⠀⠀⠀⠀⠀⠀⠀⠀⠀⠀⠀⠀⠀⠀⠀⠀⠀⠀⠀⠀⠀⠀⠀⢰⣿⣿⣿⣿⣿⣿⣷⣿⣿⣿⣿⣿⣿⣿⡿⢿⢏⢝⢕⢕⠕⢵⡵⣷⣷⣷⣷⣷⣷⣷⣷⣷⣿⣿⣿⣿⣿⣿⣿⣿⣿⣿⣿⣿⣿⣿⣿⣿⣿⣛⣿⣿⣯⣽⡽⠟⠋⠙⠑⠜⢟⢇⢕⠕⠕⢕⢕⢕⢕⢕⢕⢕⢜⠀</a:t>
            </a:r>
            <a:br/>
            <a:r>
              <a:t>⠀⠀⠀⠀⠀⠀⠀⠀⠀⠀⠀⠀⠀⠀⠀⠀⠀⠀⠀⠀⠀⠀⠀⠀⠀⠀⢸⣿⣿⣿⣿⣿⣿⣿⣿⣿⣿⣿⣿⣿⣿⣿⣿⣷⣷⣷⣷⣷⣿⣿⣿⣿⣿⣿⣿⣿⣿⣿⣿⣿⣿⣿⣿⣿⣿⣿⣿⣿⣿⣿⣿⣿⣿⣿⣿⣿⣿⣿⣿⡿⠙⠀⠀⠀⠀⠀⠀⠀⠀⠀⠀⠀⢕⢕⢕⢕⢕⢕⢕⢕⠀</a:t>
            </a:r>
            <a:br/>
            <a:r>
              <a:t>⠀⠀⠀⠀⠀⠀⠀⠀⠀⠀⠀⠀⠀⠀⠀⠀⠀⠀⠀⠀⠀⠀⠀⠀⠀⠀⢸⣿⣿⣿⣿⣿⣿⣿⣿⣿⣿⣿⣿⣿⣿⣿⣿⣿⣿⣿⣿⣿⣿⣿⣿⣿⣿⣿⣿⣿⣿⣿⣿⣿⣿⣿⣿⣿⣿⣿⣿⣿⣿⣿⣿⣿⣿⣿⣿⣿⣿⣿⣿⠑⠀⠀⠀⠀⠀⠀⠀⠀⠀⠀⠀⠀⠀⢕⢕⢕⢕⢕⢕⢕⠀</a:t>
            </a:r>
            <a:br/>
            <a:r>
              <a:t>⠀⠀⠀⠀⠀⠀⠀⠀⠀⠀⠀⠀⠀⠀⠀⠀⠀⠀⠀⠀⠀⠀⠀⠀⠀⠀⠜⣿⣿⣿⣿⣿⣿⣿⣿⣿⣿⣿⣿⣿⣿⣿⣿⣿⣿⣿⣿⣿⣿⣿⣿⣿⣿⣿⣿⣿⣿⣿⣿⣿⣿⣿⣿⣿⣿⣿⣿⣿⣿⣿⣿⣿⣿⣿⣿⣿⣿⣿⢏⠀⠀⠀⠀⠀⠀⠀⠀⠀⠀⠀⠀⠀⢕⢕⢕⢕⢕⢕⢕⠕⠀</a:t>
            </a:r>
            <a:br/>
            <a:r>
              <a:t>⠀⠀⠀⠀⠀⠀⠀⠀⠀⠀⠀⠀⠀⠀⠀⠀⠀⠀⠀⠀⠀⠀⠀⠀⠀⠀⠀⢹⣿⣿⣿⣿⣿⣿⣿⣿⣿⣿⣿⣿⣿⣿⣿⣿⣿⣿⣿⣿⣿⣿⣿⣿⣿⣿⣿⣿⣿⣿⣿⣿⣿⣿⣿⣿⣿⣿⣿⣿⣿⣿⣿⣿⣿⣿⣿⣿⣿⢏⠀⠀⠀⠀⠀⠀⠀⠀⠀⠀⠀⠀⠀⢔⢕⢕⢕⢕⢕⢕⠕⠀⠀</a:t>
            </a:r>
            <a:br/>
            <a:r>
              <a:t>⠀⠀⠀⠀⠀⠀⠀⠀⠀⠀⠀⠀⠀⠀⠀⠀⠀⠀⠀⠀⠀⠀⠀⠀⠀⠀⠀⠑⣼⣿⣿⣿⣿⣿⣿⣿⣿⣿⣿⣿⣿⣿⣿⣿⣿⣿⣿⡿⠿⣿⣿⣿⣿⣿⣿⣿⣿⣿⣿⣿⣿⣿⣿⣿⣿⣿⣿⣿⣿⣿⣿⣿⣿⣿⣿⡿⠏⠀⠀⠀⠀⠀⠀⠀⠀⠀⠀⠀⠀⠀⠀⢕⢕⢕⢕⢕⢕⢕⠀⠀⠀</a:t>
            </a:r>
            <a:br/>
            <a:r>
              <a:t>⠀⠀⠀⠀⠀⠀⠀⠀⠀⠀⠀⠀⠀⠀⠀⠀⠀⠀⠀⠀⠀⠀⠀⠀⠀⠀⠀⢀⣼⣿⣿⣿⣿⣿⣿⣿⣿⣟⣿⣿⣿⣿⣿⣿⣿⣿⡏⠑⠕⠕⢝⢿⣿⣿⣿⣿⣿⣿⣿⣿⣿⣿⣿⣿⣿⣿⣿⣿⣿⣿⣿⣿⣿⣿⠏⠁⠀⠀⠀⠀⠀⠀⠀⠀⠀⠀⠀⠀⠀⠀⠀⠑⠕⠕⢕⢕⢕⠀⠀⠀⠀</a:t>
            </a:r>
            <a:br/>
            <a:r>
              <a:t>⠀⠀⠀⠀⠀⠀⠀⠀⠀⠀⠀⠀⠀⠀⠀⠀⠀⠀⠀⠀⢄⢀⢀⠀⠀⢀⢔⢕⣿⣿⣿⣿⣿⣿⣿⣿⣿⣿⣿⣿⣿⣿⣿⣿⣿⣿⡇⠀⢀⠀⢕⢕⢹⣿⣿⣿⣿⣿⣿⣿⣿⣿⣿⣿⣿⣿⣿⣿⣿⣿⣿⣿⣿⠑⠀⠀⠀⠀⠀⠀⠀⠀⠀⠀⠀⠀⠀⠀⠀⠀⠀⠑⢔⠔⢄⢕⢕⠀⠀⠀⠀</a:t>
            </a:r>
            <a:br/>
            <a:r>
              <a:t>⠀⠀⠀⠀⠀⠀⠀⠀⠀⠀⠀⠀⠀⠀⠀⠀⢀⠀⢄⢔⢕⢕⠕⠀⠀⠑⠕⢕⣿⣿⣿⣿⣿⣿⣿⣿⣿⣿⣿⣿⣿⣿⣿⣿⣿⣿⣿⡄⠀⠀⠁⢕⢕⠘⣿⣿⣿⣿⣿⣿⣿⣿⣿⣿⣿⣿⣿⣿⣿⣿⣿⡿⠇⠀⠀⠀⠀⠀⠀⠀⠀⠀⠀⠀⠀⠀⠀⠀⠀⠀⠀⠕⢕⠁⢕⢕⠑⠀⠀⠀⠀</a:t>
            </a:r>
            <a:br/>
            <a:r>
              <a:t>⢔⠔⠔⠀⠀⠀⠀⠀⠀⠀⠀⠀⠀⠀⠀⠀⠑⢄⢕⠕⠕⢕⠀⠀⠀⠀⠀⢜⢹⣿⣿⣿⣿⣿⣿⣿⣿⣿⣿⣿⣿⣿⣿⣿⣿⣿⣿⣷⡄⠀⠀⠑⢕⠀⠜⣿⣿⣿⣿⣿⣿⣿⣿⣿⣿⣿⣿⣿⣿⣿⣿⠁⠀⠀⠀⠀⠀⠀⠀⠀⠀⠀⠀⠀⠀⠀⠀⠀⠀⠀⠀⠄⠀⠁⢕⢕⢔⠀⠀⠀⠀</a:t>
            </a:r>
            <a:br/>
            <a:r>
              <a:t>⠔⢄⢄⠀⠀⠀⠀⠀⠀⠀⠀⠀⠀⠀⠀⠀⠀⠑⠁⠀⠀⠀⠀⢕⠕⠀⢔⠕⢸⣿⣿⣿⣿⣿⣿⣿⣿⣿⣿⣿⣿⣿⣿⣿⣿⣿⣿⣿⣿⣆⢀⠀⠕⢔⠔⢿⣿⣿⣿⣿⣿⣿⣿⣿⣿⣿⣿⢿⠟⠉⠁⠁⠀⠀⠀⠀⠀⠀⠀⠀⠀⠀⠀⠀⠀⠀⠀⠀⠀⠀⠀⣴⣄⡔⢇⢕⢅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⢝⠑⠀⠀⠀⠀⠀⠀⠀⠀⠀⠀⠀⠀⠀⠀⠀⠀⠐⢕⢆⡕⢕⢕⢻⡝⢕⣿⣿⣕⣸⡿⢟⣙⣥⣶⣾⣿⣿⣿⣿⣿⣿⣿⣿⣿⣿⣿⣿⣿⣿⣿⣿⣿⣿⢟⣿⣿⣿⣿⣿⣿⣿⣿⣿⣿⣿⣿⣿⣿⣷⣷⣯⣿⣿⣿⣟⣷⣿⣿⣿⣿⣿⣿⣿⣿⣿⣿⣿⣿⣿⣿⣽⣿⣿⣿⣿⣿⡿⣿⠀</a:t>
            </a:r>
            <a:br/>
            <a:r>
              <a:t>⠁⠀⠀⠀⠀⠀⠀⠀⠀⠀⠀⠀⠀⠀⠀⠀⠀⠀⢔⢕⢕⣇⡇⢕⢸⣷⣱⣿⣟⣹⡵⣽⣿⣿⣿⣿⣿⣿⣿⣿⣿⣿⣿⣿⣿⣿⣿⣿⣿⣿⣿⣿⣿⣿⣏⡜⣿⣿⣿⣿⣿⣿⣿⣿⣿⣿⣿⣿⣿⣿⣿⣿⣿⣿⣿⣿⣿⣿⣿⣿⣷⣷⣾⣽⣽⣿⣿⣿⣿⣿⣿⣿⣿⣿⣿⣿⣿⣿⣿⣿⠀</a:t>
            </a:r>
            <a:br/>
            <a:r>
              <a:t>⠀⠀⠀⠀⠀⠀⠀⠀⠀⠀⠀⠀⠀⠀⠀⠀⠀⠀⢕⢔⣕⡽⢧⢗⣻⣵⣷⣿⣿⣿⣿⣿⣿⣿⣿⣿⣿⣿⣿⡿⢿⡟⢯⠝⢗⢙⢝⣝⣟⣟⢟⢟⢻⢇⢹⡧⣿⣿⣿⣿⣿⣿⣿⣿⣿⣿⣿⣿⣿⣿⣿⣿⣿⣿⣿⣿⣿⣿⣿⣿⣿⣿⣿⣿⣿⣿⣿⣿⣿⣿⣿⣿⣿⣿⣿⣿⣿⣿⣿⣿⠀</a:t>
            </a:r>
            <a:br/>
            <a:r>
              <a:t>⠀⠀⠀⠀⠀⠀⠀⠀⠀⠀⢀⢀⢄⢔⣔⣱⣵⣵⣿⣿⣿⣷⢞⣿⣿⣿⣿⣿⣿⣿⣿⣿⣿⢿⢿⡻⢿⠟⢃⢙⢅⢔⢕⢕⣕⣵⢸⣿⣿⣿⣿⣿⣿⡇⢕⡕⣷⣷⣴⣵⣼⣽⣝⣝⣟⣟⣟⢟⢻⢿⢿⢿⢿⣿⣿⣿⣿⣿⣿⣿⣿⣿⣿⣿⣿⣿⣿⣿⣿⣿⣿⣿⣿⣿⣿⣿⣿⣿⣿⣿⠀</a:t>
            </a:r>
            <a:br/>
            <a:r>
              <a:t>⠀⠀⠀⠀⠀⠀⠀⢄⢔⢕⢕⠜⣿⣿⣿⡿⢟⢟⠝⢟⢟⢕⢵⢿⣿⣿⣿⡿⣿⢿⠏⢕⢑⢅⢅⢔⢕⢕⡕⢕⢕⢕⠊⠜⢿⣿⣿⣿⣿⣿⡇⢜⢝⢕⢕⣇⣿⣿⢟⢟⢟⢟⢛⢿⢿⢿⢿⢿⢿⣿⣿⣷⣷⣷⣷⣷⣧⣽⣽⣽⣽⣍⣟⣟⣟⣻⡿⢿⢿⢿⢿⣿⡿⢿⢿⢿⢿⢿⣿⣿⠀</a:t>
            </a:r>
            <a:br/>
            <a:r>
              <a:t>⠀⠀⠀⠀⠀⠀⢕⢕⢕⢕⣱⣾⣿⣿⢇⢕⢕⢕⡔⠕⣵⢕⢕⣾⢟⢹⢜⢅⢔⢔⢕⢕⢕⢕⢕⢕⢕⢕⢕⢔⢄⠀⠀⠀⢸⣿⣿⣿⣿⣿⡇⢁⢑⢕⢇⣿⣻⣿⢕⢕⢕⢕⢕⢕⢕⢕⢕⢕⢕⢕⢕⢕⢕⢕⢝⢝⢝⢝⢝⢝⢟⢟⢟⢟⢟⢻⢿⢿⠟⠙⠕⠑⠑⠁⠑⠑⠕⠕⠕⠜⠀</a:t>
            </a:r>
            <a:br/>
            <a:r>
              <a:t>⡀⠀⢀⡤⢤⢄⢄⢄⢅⢅⣨⣝⣝⣱⡕⢅⢅⢅⢕⢎⢕⢸⣷⣻⣧⢟⢕⢕⢕⢕⢅⢄⢕⠕⠑⠑⠑⠑⠑⠑⠑⠀⠀⠀⢸⣿⣿⣿⣿⣿⣷⢅⢕⢕⢕⢹⣸⢕⢕⢕⢕⢕⢕⢕⢕⢕⢕⢕⢕⢅⢕⢑⢕⢅⢕⠕⠑⠑⠀⠀⠑⠑⠁⠁⠁⠅⠁⠀⠀⠀⠀⠀⠀⠀⠀⠀⠀⠀⠀⠀⠀</a:t>
            </a:r>
            <a:br/>
            <a:r>
              <a:t>⣿⣦⡌⢕⡕⢕⢱⣧⣵⣵⣿⣿⣿⣿⣿⣿⡿⡇⢡⢧⢏⣼⡟⢻⡇⠕⠑⢕⢱⣕⡕⢕⢀⠀⠀⠀⢀⢀⠀⢕⢀⠄⢄⢰⣾⣿⣿⣿⣿⣿⣿⢕⢕⢹⡯⢜⣯⢕⢕⣿⡕⢄⢕⢕⢕⢕⢕⢕⢕⢱⢕⢕⠁⢕⢕⢕⢔⢄⢔⢄⢄⢕⣑⢕⠀⠀⠀⠀⠀⠀⠀⠀⠀⠀⠀⠀⠀⠀⠀⠀⠀</a:t>
            </a:r>
            <a:br/>
            <a:r>
              <a:t>⢏⢻⣷⣧⡕⢱⣵⣹⣿⣿⣿⡿⢟⢟⢝⢕⢕⢕⢕⠕⣕⠕⣱⣾⢕⢄⣄⢕⢸⣿⣿⡇⢕⢔⠔⠄⠕⠱⠔⠕⢕⢕⢕⠘⢹⣿⣿⣿⣿⣿⣿⢕⢕⢕⣔⢸⣽⡕⢔⢅⡔⢅⢕⢕⢔⢔⢅⢅⢁⢅⢕⢄⢄⢄⢄⢄⢀⠁⢝⢕⢕⢸⠃⠀⠀⠀⠀⠀⠀⠀⠀⠀⠀⠀⠀⠀⠀⠀⠀⠀⠀</a:t>
            </a:r>
            <a:br/>
            <a:r>
              <a:t>⢕⢕⢕⣾⣿⡝⢟⢟⢟⢹⢿⢟⢕⢕⢕⢕⢕⢕⢕⢕⢏⢟⢏⣱⢕⢕⠋⢃⢔⣿⣿⡇⢕⢔⢄⢔⢸⣿⡇⡇⢕⢕⢕⠀⢿⢟⣿⣿⣿⣿⣿⣵⢕⢕⢝⣵⡕⢕⢕⢜⣕⢕⢕⠕⠕⠕⠕⢕⢕⢕⢕⢕⢕⢕⢕⢕⢕⠀⢕⢕⢕⡇⠀⠀⠀⠀⠀⠀⠀⠀⠀⠀⠀⠀⠀⠀⠀⠀⠀⠀⠀</a:t>
            </a:r>
            <a:br/>
            <a:r>
              <a:t>⢷⢷⢿⣿⣿⣿⣷⣵⣕⢕⢕⢕⢕⢕⢕⢕⢕⢕⢕⢕⢕⢕⢕⢕⢕⢕⢐⠑⢕⢝⣴⣵⢕⠕⢕⢕⢸⡟⣷⡗⢕⢕⢕⠀⢜⣵⢻⣿⣿⣿⣿⢽⢕⢼⣿⢹⡇⢕⢕⢠⣿⢕⢕⠀⢄⠀⠀⢕⢕⢕⢕⢕⢕⢕⢕⢕⢕⠀⢕⠑⠉⠙⢄⢄⢄⢄⢔⢐⢕⣰⣕⢔⢄⢀⠀⠀⠀⠀⠀⠀⠀</a:t>
            </a:r>
            <a:br/>
            <a:r>
              <a:t>⣕⣕⣕⣷⣷⣷⣿⣿⣿⣧⡕⢕⢕⢕⢕⢕⢕⢕⢕⢕⢕⢕⢕⢵⠵⠵⠴⠴⠕⢕⢟⢟⢕⠀⢕⢕⠜⠑⠝⠕⢕⢕⢕⢀⢜⣏⢾⣿⣿⣿⣿⡕⢕⢕⢕⢸⡇⢕⣕⢜⣟⢑⢑⢆⢕⠄⢑⢕⠕⢕⢕⢼⣵⣽⣵⡕⢕⢔⠕⠀⠀⠔⠕⢜⢕⢕⢕⢱⢵⣬⣿⣿⣿⣷⡕⠀⠀⠀⠀⠀⠀</a:t>
            </a:r>
            <a:br/>
            <a:r>
              <a:t>⣷⡗⢮⢕⠕⢿⣿⣿⣿⣿⣿⣷⡕⢕⢕⢕⢕⢕⢕⣕⣕⡵⢿⣱⣕⡔⢀⢀⢀⢈⢣⢕⢕⠕⠕⣕⡐⢕⢕⢕⢕⢕⠕⠑⠑⣕⢾⣿⣿⣿⣿⡇⢕⢕⢕⢸⡏⢑⢟⢟⢏⠐⢕⢕⠁⢸⠑⠉⠁⠁⠱⠜⠻⣻⢝⠂⢱⣕⡼⠿⠿⠿⣿⣿⣿⣷⣔⣵⣵⣵⣿⣿⣿⣿⢕⠀⢀⢄⢔⢕⠀</a:t>
            </a:r>
            <a:br/>
            <a:r>
              <a:t>⢅⢕⢕⠅⠀⠁⠹⣿⣿⣿⣿⢟⢕⢕⢕⢕⢕⢕⢻⢿⣿⣿⣷⣿⣿⣾⣿⣾⣿⣷⣶⡇⢕⢠⢕⢿⢇⢕⢑⢑⠀⠕⠀⠄⢀⣿⣗⣿⣿⣧⢝⠁⠀⢄⢕⢸⣷⠀⡠⢔⢅⡕⣱⢀⠀⠀⠐⢁⡀⢀⠄⠰⠇⣵⢁⢀⢁⠉⠀⠁⠁⠁⣸⣿⣿⣿⣿⣿⣿⣿⣿⣿⣿⣿⢕⢔⣵⣿⣇⣱⠀</a:t>
            </a:r>
            <a:br/>
            <a:r>
              <a:t>⠕⠑⠀⠀⠀⠀⠀⠈⠙⢿⣧⣕⣕⣕⣱⣵⣕⣾⣦⡕⢜⢝⢿⢿⠿⠿⠿⠿⠿⠿⠿⢇⢕⠀⠘⠉⠍⠕⠑⠑⠑⠀⠀⠀⠐⢱⠜⢝⠟⢟⢻⡕⠄⠙⢧⣱⣿⠀⠀⠀⠑⠅⠀⢄⠀⠀⠀⠘⢅⢄⢀⢀⠀⢜⣕⣟⡇⠀⠰⠶⠖⠀⠙⢟⢟⣻⣿⣿⣿⣿⣿⣿⣿⣏⣕⣸⣿⢿⢿⢟⠀</a:t>
            </a:r>
            <a:br/>
            <a:r>
              <a:t>⠀⠀⠀⠀⠀⠀⠀⠀⠀⠀⠈⠻⢿⣿⣿⣿⣿⣿⣿⡇⢕⢑⠑⠕⠀⠀⠀⢁⠁⠁⠁⣕⣕⣕⣕⡔⢕⢕⢀⢄⢄⣁⣀⢄⡞⢻⠿⣧⣕⢇⠝⢕⠕⢀⢴⣷⢾⣷⢔⢴⢤⢴⣌⣜⣗⣷⣷⣷⣾⣿⣿⣿⣿⣿⢟⢏⢕⢄⢀⢁⢁⢁⢁⢟⢿⢿⢿⢿⣿⣿⣿⣿⣿⣿⢿⢟⢕⢕⣱⣥⠀</a:t>
            </a:r>
            <a:br/>
            <a:r>
              <a:t>⠀⠀⠀⠀⠀⠀⠀⠀⠀⠀⠀⠀⠀⠉⠛⠿⢿⣿⣿⢇⠕⢕⠀⠀⠀⢄⢄⢄⢔⢔⢔⢕⠿⣿⣿⣿⣿⣿⣿⣷⣷⣯⣽⣝⣕⢐⠒⠆⠌⢉⢁⢕⢕⢕⢔⢗⢎⢝⣵⣿⣿⣿⣿⣿⣷⣷⣾⣿⣿⣿⣿⣿⣿⣿⣿⣿⣿⣿⣿⣿⣿⣿⣿⣯⡝⢕⢕⢔⢝⢝⢕⢕⢕⢕⢕⢕⢕⠰⣿⣿⠀</a:t>
            </a:r>
            <a:br/>
            <a:r>
              <a:t>⠀⠀⠀⠀⠀⠀⠀⠀⠀⠀⠀⠀⠀⠀⠀⠀⠀⠀⠀⠀⠀⠀⠀⠀⠀⢹⣿⣿⣿⣿⣿⣿⣿⣿⣿⣿⣿⣿⣿⣿⣿⡿⢟⢝⢝⢔⢕⡰⢵⣷⣷⣷⣷⣷⣿⣷⣷⣷⣿⣿⣿⣿⣿⣿⣿⣿⣿⣿⣿⣿⣿⣿⣿⣿⣿⣟⣛⣿⣯⣽⡽⠏⠛⠙⠑⠜⢟⢗⢕⠕⠕⢕⢕⢕⢕⢕⢕⢕⢜⣿⠀</a:t>
            </a:r>
            <a:br/>
            <a:r>
              <a:t>⠀⠀⠀⠀⠀⠀⠀⠀⠀⠀⠀⠀⠀⠀⠀⠀⠀⠀⠀⠀⠀⠀⠀⠀⠀⢸⣿⣿⣿⣿⣿⣿⣿⣿⣿⣿⣿⣿⣿⣿⣿⣿⣿⣷⣷⣷⣷⣿⣿⣿⣿⣿⣿⣿⣿⣿⣿⣿⣿⣿⣿⣿⣿⣿⣿⣿⣿⣿⣿⣿⣿⣿⣿⣿⣿⣿⣿⣿⡿⠋⠁⠀⠀⠀⠀⠀⠀⠀⠀⠀⠀⠕⢕⢕⢕⢕⢕⢕⣨⣿⠀</a:t>
            </a:r>
            <a:br/>
            <a:r>
              <a:t>⠀⠀⠀⠀⠀⠀⠀⠀⠀⠀⠀⠀⠀⠀⠀⠀⠀⠀⠀⠀⠀⠀⠀⠀⠀⢸⣿⣿⣿⣿⣿⣿⣿⣿⣿⣿⣿⣿⣿⣿⣿⣿⣿⣿⣿⣿⣿⣿⣿⣿⣿⣿⣿⣿⣿⣿⣿⣿⣿⣿⣿⣿⣿⣿⣿⣿⣿⣿⣿⣿⣿⣿⣿⣿⣿⣿⣿⣿⠇⠀⠀⠀⠀⠀⠀⠀⠀⠀⠀⠀⠀⠀⢕⢕⢕⢕⢕⢕⢔⢕⠀</a:t>
            </a:r>
            <a:br/>
            <a:r>
              <a:t>⠀⠀⠀⠀⠀⠀⠀⠀⠀⠀⠀⠀⠀⠀⠀⠀⠀⠀⠀⠀⠀⠀⠀⠀⠀⢜⣿⣿⣿⣿⣿⣿⣿⣿⣿⣿⣿⣿⣿⣿⣿⣿⣿⣿⣿⣿⣿⣿⣿⣿⣿⣿⣿⣿⣿⣿⣿⣿⣿⣿⣿⣿⣿⣿⣿⣿⣿⣿⣿⣿⣿⣿⣿⣿⣿⣿⣿⢟⠀⠀⠀⠀⠀⠀⠀⠀⠀⠀⠀⠀⠀⢔⢕⢕⢕⢕⢕⢕⠕⠀⠀</a:t>
            </a:r>
            <a:br/>
            <a:r>
              <a:t>⠀⠀⠀⠀⠀⠀⠀⠀⠀⠀⠀⠀⠀⠀⠀⠀⠀⠀⠀⠀⠀⠀⠀⠀⠀⠀⢹⣿⣿⣿⣿⣿⣿⣿⣿⣿⣿⣿⣿⣿⣿⣿⣿⣿⣿⣿⣿⣿⣿⣿⣿⣿⣿⣿⣿⣿⣿⣿⣿⣿⣿⣿⣿⣿⣿⣿⣿⣿⣿⣿⣿⣿⣿⣿⣿⣿⢟⠁⠀⠀⠀⠀⠀⠀⠀⠀⠀⠀⠀⠀⢔⢕⢕⢕⢕⢕⢕⠕⠀⠀⠀</a:t>
            </a:r>
            <a:br/>
            <a:r>
              <a:t>⠀⠀⠀⠀⠀⠀⠀⠀⠀⠀⠀⠀⠀⠀⠀⠀⠀⠀⠀⠀⠀⠀⠀⠀⠀⠀⢕⢽⣿⣿⣿⣿⣿⣿⣿⣿⣿⣿⣿⣿⣿⣿⣿⣿⣿⣿⡿⢿⣿⣿⣿⣿⣿⣿⣿⣿⣿⣿⣿⣿⣿⣿⣿⣿⣿⣿⣿⣿⣿⣿⣿⣿⣿⣿⣿⠏⠀⠀⠀⠀⠀⠀⠀⠀⠀⠀⠀⠀⠀⠀⢕⢕⢕⢕⢕⢕⢕⠀⠀⠀⠀</a:t>
            </a:r>
            <a:br/>
            <a:r>
              <a:t>⠀⠀⠀⠀⠀⠀⠀⠀⠀⠀⠀⠀⠀⠀⠀⠀⠀⠀⠀⠀⠀⠀⠀⠀⠀⠀⢅⢸⣿⣿⣿⣿⣿⣿⣿⣿⣿⣿⣿⣿⣿⣿⣿⣿⣿⣟⠑⠕⠕⢝⠻⣿⣿⣿⣿⣿⣿⣿⣿⣿⣿⣿⣿⣿⣿⣿⣿⣿⣿⣿⣿⣿⣿⠟⠁⠀⠀⠀⠀⠀⠀⠀⠀⠀⠀⠀⠀⠀⠀⠀⠑⠑⠕⢕⢕⢕⠀⠀⠀⠀⠀</a:t>
            </a:r>
            <a:br/>
            <a:r>
              <a:t>⠀⠀⠀⠀⠀⠀⠀⠀⠀⠀⠀⠀⠀⠀⠀⠀⠀⠀⠀⢀⢀⠀⠀⠀⠀⢄⢱⣿⣿⣿⣿⡿⣿⣿⢿⣿⣿⣿⣿⣿⣿⣿⣿⣿⣿⣿⠄⢀⠀⠅⢕⢝⢿⣿⣿⣿⣿⣿⣿⣿⣿⣿⣿⣿⣿⣿⣿⣿⣿⣿⣿⣿⠇⠀⠀⠀⠀⠀⠀⠀⠀⠀⠀⠀⠀⠀⠀⠀⠀⠀⠁⢔⢔⢄⢕⢕⠀⠀⠀⠀⠀</a:t>
            </a:r>
            <a:br/>
            <a:r>
              <a:t>⠀⠀⠀⠀⠀⠀⠀⠀⠀⠀⠀⠀⠀⠀⠀⢀⠀⠀⢔⢕⢕⢕⠔⠀⠀⠕⢕⣿⣿⣿⣿⣿⣾⣿⣿⣿⣿⣿⣿⣿⣿⣿⣿⣿⣿⣿⡕⠀⠀⠀⢕⢕⠘⢿⣿⣿⣿⣿⣿⣿⣿⣿⣿⣿⣿⣿⣿⣿⣿⣿⣿⠇⠀⠀⠀⠀⠀⠀⠀⠀⠀⠀⠀⠀⠀⠀⠀⠀⠀⠀⠕⢕⠁⢕⢕⠑⠀⠀⠀⠀⠀</a:t>
            </a:r>
            <a:br/>
            <a:r>
              <a:t>⢄⢄⠀⠀⠀⠀⠀⠀⠀⠀⠀⠀⠀⠀⠀⠕⠀⢕⢕⠕⢕⠀⠀⠀⠀⠀⢜⢹⣿⣿⣿⣿⣿⣿⣿⣿⣿⣿⣿⣿⣿⣿⣿⣿⣿⣿⣿⣔⠀⠀⠁⢕⠀⠘⣿⣿⣿⣿⣿⣿⣿⣿⣿⣿⣿⣿⣿⣿⣿⣿⡑⠀⠀⠀⠀⠀⠀⠀⠀⠀⠀⠀⠀⠀⠀⠀⠀⠀⠀⠀⠄⠀⠀⢕⢕⢔⠀⠀⠀⠀⠀</a:t>
            </a:r>
            <a:br/>
            <a:r>
              <a:t>⢁⢁⠀⠀⠀⠀⠀⠀⠀⠀⠀⠀⠀⠀⠀⠀⠕⠑⠁⠀⠁⠀⠀⢕⠀⠀⡕⢸⣿⣿⣿⣿⣿⣿⣿⣿⣿⣿⣿⣿⣿⣿⣿⣿⣿⣿⣿⣿⣧⡀⠀⠑⢔⠔⢿⣿⣿⣿⣿⣿⣿⣿⣿⣿⣿⣿⡿⠿⠋⠁⠁⠀⠀⠀⠀⠀⠀⠀⠀⠀⠀⠀⠀⠀⠀⠀⠀⠀⠀⠀⣴⣄⡔⢕⢕⢕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⠑⠀⠀⠀⠀⠀⠀⠀⠀⠀⠀⠀⠀⠀⠀⠀⠀⠀⠑⢕⢔⡕⢕⢑⣏⢑⢸⣿⣷⣕⣾⢟⢊⣱⣵⣷⣿⣿⣿⣿⣿⣿⣿⣿⣿⣿⣿⣿⣿⣿⣿⣿⣿⣻⢿⢟⣻⣿⣿⣿⣿⣿⣿⣿⣿⣿⣿⣿⣿⣿⣷⣶⣽⣿⣿⣟⣟⢾⣿⣿⣿⣿⣿⣿⣿⣿⣿⣿⣿⣿⣿⣿⣽⣿⣿⣿⣿⣿⣿⣿⠀</a:t>
            </a:r>
            <a:br/>
            <a:r>
              <a:t>⠀⠀⠀⠀⠀⠀⠀⠀⠀⠀⠀⠀⠀⠀⠀⠀⠀⢄⢕⢕⢕⡇⢕⢕⣿⣇⣵⣿⣏⣥⢼⣿⣿⣷⣿⣿⣿⣿⣿⣿⣿⣿⣿⣿⣿⣿⣿⣿⣿⣿⣿⣿⣿⣿⢸⢸⣿⣿⣿⣿⣿⣿⣿⣿⣿⣿⣿⣿⣿⣿⣿⣿⣿⣿⣿⣿⣿⣿⣿⣿⣷⣷⣯⣽⣽⣟⣿⣿⣿⣿⣿⣿⣿⣿⣿⣿⣿⣿⣿⣿⠀</a:t>
            </a:r>
            <a:br/>
            <a:r>
              <a:t>⠀⠀⠀⠀⠀⠀⠀⠀⠀⠀⠀⠀⠀⠀⠀⠀⠀⢔⢕⣕⣕⡧⢕⢗⣻⣵⣷⣿⣿⣿⢼⣿⣿⣿⣿⣿⣿⣿⣿⢿⣿⡻⢯⠝⢃⢙⣝⣝⣟⣟⢟⢟⢻⢏⢸⢸⣿⣿⣿⣿⣿⣿⣿⣿⣿⣿⣿⣿⣿⣿⣿⣿⣿⣿⣿⣿⣿⣿⣿⣿⣿⣿⣿⣿⣿⣿⣿⣿⣿⣿⣿⣿⣿⣿⣿⣿⣿⣿⣿⣿⠀</a:t>
            </a:r>
            <a:br/>
            <a:r>
              <a:t>⠀⠀⠀⠀⠀⠀⠀⠀⠀⢀⢀⢀⢔⣔⣐⣵⣵⣾⣿⣿⣿⣷⢾⣿⣿⣿⣿⣿⣿⣿⣿⣿⡿⢿⣟⢻⠟⠟⢘⢑⢅⢔⢕⢕⣱⣵⣿⣿⣿⣿⣿⣿⣿⢱⢜⡕⣾⣧⣴⣵⣼⣽⣝⣝⣟⣟⡟⢟⢿⢿⢿⢿⢿⣿⣿⣿⣿⣿⣿⣿⣿⣿⣿⣿⣿⣿⣿⣿⣿⣿⣿⣿⣿⣿⣿⣿⣿⣿⣿⣿⠀</a:t>
            </a:r>
            <a:br/>
            <a:r>
              <a:t>⠀⠀⠀⠀⠀⠀⢔⢔⢕⢕⢕⣿⣿⣿⡿⢟⢟⠟⠟⢟⢟⢅⡾⢿⣿⣿⣿⣿⡿⢟⠝⢑⢕⢅⢕⢔⢕⢕⢕⢱⢕⢅⠘⢝⣿⣿⣿⣿⣿⣿⡇⢜⢝⢕⠕⡇⣿⡟⢟⢟⢟⢟⢻⢿⢿⢿⢿⢿⣿⣿⣿⣷⣷⣷⣷⣷⣼⣽⣽⣽⣽⣝⣟⣟⣟⣿⢿⢿⢿⢿⣿⣿⡿⢿⢿⢿⢿⡿⣿⣿⠀</a:t>
            </a:r>
            <a:br/>
            <a:r>
              <a:t>⠀⠀⠀⠀⠀⠄⠕⢕⢕⢱⣾⣿⣿⡏⢕⢕⢕⢢⢕⢱⡇⡱⢱⡷⢇⣷⢅⢅⢔⢕⢕⢕⢕⢕⢕⢕⢕⢕⢔⢔⠀⠀⠀⠀⣿⣿⣿⣿⣿⣿⡇⢁⢐⢕⢜⡇⣿⡇⢕⢕⢕⢕⢕⢕⢕⢕⢕⢕⢕⢕⢕⢕⢕⢜⢝⢝⢝⢝⢝⢟⢟⢟⢟⢟⢟⢿⢿⢟⠟⠕⠕⠁⠁⠁⠑⠑⠕⠕⠕⢝⠀</a:t>
            </a:r>
            <a:br/>
            <a:r>
              <a:t>⠀⠀⡠⢤⢔⢔⢄⢔⢕⢸⣽⣽⣹⣕⡕⢅⢅⢔⢑⢕⢕⣿⣞⣷⡸⢇⢕⢕⢕⢕⢄⢄⢕⠑⠑⠑⠑⠑⠑⠑⠁⠀⠀⠀⣿⣿⣿⣿⣿⣿⡇⢑⢕⢕⢕⣵⣝⢕⢕⢕⢕⢕⢕⢕⢕⢕⢕⢕⢕⢅⢐⢑⢅⢕⢕⠕⠑⠁⠀⠁⠑⠑⠁⠁⠁⠁⠁⠀⠀⠀⠀⠀⠀⠀⠀⠀⠀⠀⠀⠀⠀</a:t>
            </a:r>
            <a:br/>
            <a:r>
              <a:t>⣷⡔⢕⢕⢕⢕⣵⣵⣱⣼⣿⣿⣿⣿⣿⣿⣇⢱⡆⢜⣹⣿⢟⢿⠕⠑⠑⢕⣵⣕⡕⢕⠀⠀⠀⠀⢀⢀⠀⢕⠀⢄⠀⣰⣾⣿⣿⣿⣿⣿⡇⢕⢕⣿⡏⣗⣽⢕⢸⣿⢰⢕⢜⢕⢕⢕⢕⢕⢕⢇⢕⢕⠁⢕⠁⢕⢄⢄⣄⢀⢔⣕⡑⠕⠀⠀⠀⠀⠀⠀⠀⠀⠀⠀⠀⠀⠀⠀⠀⠀⠀</a:t>
            </a:r>
            <a:br/>
            <a:r>
              <a:t>⢏⢳⣷⡕⢕⣵⣼⣿⣿⣿⣿⢟⢏⢝⢝⢕⢕⢕⢕⣕⢘⢕⣵⡏⢀⢀⣄⢕⢻⣿⣿⢇⠄⠄⠕⠄⠕⠱⠔⠕⢕⢕⠑⢘⣹⣿⣿⣿⣿⣿⡇⢕⢕⢱⣕⣼⣽⢕⢄⣅⡔⢕⢕⢕⢔⢅⢅⢄⠁⢕⢕⢅⢄⢄⢄⢅⠀⢕⢝⢕⢕⡟⠁⠀⠀⠀⠀⠀⠀⠀⠀⠀⠀⠀⠀⠀⠀⠀⠀⠀⠀</a:t>
            </a:r>
            <a:br/>
            <a:r>
              <a:t>⢕⢕⢼⣿⣮⢙⢟⢟⢝⢿⣿⢇⢕⢕⢕⢕⢕⢕⢕⢝⢟⠟⢝⡕⢕⢕⠛⢕⢜⣿⣿⢕⢄⢔⢔⢔⢾⢺⡿⡇⢕⢕⢕⢕⣿⢿⣿⣿⣿⣿⣿⡕⢕⢜⢕⣵⢜⢕⢕⢜⡕⢕⢕⠕⠕⠕⠕⢕⠁⢕⢕⢕⢕⢕⢕⢕⢕⢕⢕⢕⢕⡕⠀⠀⠀⠀⠀⠀⠀⠀⠀⠀⠀⠀⠀⠀⠀⠀⠀⠀⠀</a:t>
            </a:r>
            <a:br/>
            <a:r>
              <a:t>⢷⢷⣿⣿⣿⣷⣷⣕⡕⢕⢕⢕⢕⢕⢕⢕⢕⢕⢕⢕⢕⢕⢝⢕⢕⢕⢀⢕⢕⢹⣵⣵⢕⠕⢕⢕⢸⢸⡇⢇⢕⢕⢕⠀⢟⢬⣿⣿⣿⣿⣿⢏⢱⢼⡇⣻⢕⢕⢕⢸⣗⢕⢕⠀⢕⠀⠀⢕⢄⢕⢕⢕⢕⢕⢕⢕⢕⢕⢕⠈⠉⠑⠄⡄⢀⢄⢔⢕⣔⣔⡕⢄⢀⠀⠀⠀⠀⠀⠀⠀⠀</a:t>
            </a:r>
            <a:br/>
            <a:r>
              <a:t>⣕⣕⣱⣵⣷⣾⣿⣿⣿⡕⢕⢕⢕⢕⢕⢕⢕⢕⢕⢕⢕⢕⣵⠵⠵⠵⠤⠵⠕⡜⢟⠻⢕⢅⢕⢕⠜⠜⠕⠕⢕⢕⢕⠀⢌⣗⣹⣿⣿⣿⣿⢕⢕⢕⢔⣿⡇⢕⣕⢜⣟⢕⢕⢆⢕⠄⢃⠕⠕⢕⢕⣼⣼⣽⣕⢱⢔⢕⠑⠀⠀⠔⠕⢕⢕⢕⢕⢱⣵⣽⣿⣿⣷⣇⢔⠀⠀⠀⠀⠀⠀</a:t>
            </a:r>
            <a:br/>
            <a:r>
              <a:t>⣷⡗⢯⢕⢿⣿⣿⣿⣿⣿⣷⡕⢕⢕⢕⢕⢕⢕⣕⣕⣱⢾⢿⣕⣕⡀⢀⢀⡀⢈⢕⢔⢕⠕⢑⣕⢔⢕⢕⢕⢕⢕⠕⠐⢡⣬⢾⣿⣿⣿⣿⢕⢕⢕⢕⣿⡇⢘⠟⢛⠇⠀⢇⠑⠑⢜⠑⠉⠁⠑⠱⠜⢻⡝⢃⢅⣱⣵⠾⠿⠿⢿⣿⣿⣷⣧⣐⣵⣵⣼⣿⣿⣿⡟⢕⠀⢀⢄⢔⢕⠀</a:t>
            </a:r>
            <a:br/>
            <a:r>
              <a:t>⢕⢕⠕⠀⠁⠝⣿⣿⣿⣿⢿⢇⢕⢕⢕⢕⢕⡺⢿⣿⣿⣷⣷⣿⣾⣿⣿⣿⣿⣷⣶⡇⢕⡤⢸⣿⢇⢕⢑⢑⠀⠕⠄⠄⢕⣿⣯⣿⣿⡼⢎⠀⢀⢔⢕⣹⡇⢀⠄⢐⣕⡅⣴⠀⠀⠐⠑⢁⢀⢀⠄⠶⢣⣅⢀⢁⠈⠁⠁⠁⠈⢁⣽⣿⣿⣿⣿⣿⣿⣿⣿⣿⣿⡇⢕⢱⣾⣿⣕⣱⠀</a:t>
            </a:r>
            <a:br/>
            <a:r>
              <a:t>⠑⠁⠀⠀⠀⠀⠈⠙⢿⣯⣕⣕⣕⣕⣵⣕⣱⣧⣅⢕⢝⢻⢿⠿⠿⠿⠿⠿⠿⠿⠿⢇⢕⠀⠋⠉⠱⠕⠑⠘⠁⠐⠀⠀⠑⢼⢜⠝⠟⠟⢿⢕⠁⠙⢧⣸⡇⠀⠀⠘⠈⠅⠀⢀⠀⠀⠀⠙⢅⢀⢀⢀⠀⢌⣞⣞⡀⠀⠲⠶⠆⠁⢟⢟⢟⣻⣿⣿⣿⣿⣿⣿⣿⣇⢕⣾⡿⢿⢿⢟⠀</a:t>
            </a:r>
            <a:br/>
            <a:r>
              <a:t>⠀⠀⠀⠀⠀⠀⠀⠀⠀⠈⠟⢿⣿⣿⣿⣿⣿⣿⣿⠁⢕⠑⠕⠐⠀⠀⠁⢁⠁⠁⢁⣕⣕⣕⣕⡔⢕⢔⢄⢄⣄⣁⣄⢔⡗⠻⢿⣵⡑⢇⠕⢕⠑⢀⢼⡷⣿⡧⢔⢴⢤⢵⣕⣗⣳⣷⣷⣷⣷⣷⣿⣿⣿⣿⣟⢕⢕⢄⢀⢁⢁⢁⢜⢻⢿⠿⢿⣿⣿⣿⣿⣿⣿⣿⢿⢝⢕⢕⣵⣵⠀</a:t>
            </a:r>
            <a:br/>
            <a:r>
              <a:t>⠀⠀⠀⠀⠀⠀⠀⠀⠀⠀⠀⠀⠉⠟⠿⢿⣿⣿⣿⠕⢕⢀⠀⠀⢄⢄⢄⢔⢔⢔⠔⢗⢿⡿⣿⣿⣿⣿⣿⣷⣷⣯⣽⣝⡕⠑⠒⠆⠉⢉⢁⢕⢕⢕⢜⢟⢜⢕⣵⣿⣿⣿⣿⣷⣷⣷⣿⣿⣿⣿⣿⣿⣿⣿⣿⣿⣿⣿⣿⣿⣿⣿⣿⣝⢕⢕⢕⢜⢏⢝⢕⢕⢕⢕⢕⢕⢕⢸⣿⣿⠀</a:t>
            </a:r>
            <a:br/>
            <a:r>
              <a:t>⠀⠀⠀⠀⠀⠀⠀⠀⠀⠀⠀⠀⠀⠀⠀⠀⠀⠀⠀⠀⠁⠀⠀⠀⢸⣿⣿⣿⣿⣿⣿⣿⣿⣿⣿⣿⣿⣿⣿⣿⣿⢿⢏⢝⢕⢔⠕⡵⢵⣷⣷⣷⣷⣿⣿⣷⣾⣷⣿⣿⣿⣿⣿⣿⣿⣿⣿⣿⣿⣿⣿⣿⣿⣿⣿⣟⣿⣟⣙⣙⢽⠝⠋⠙⠑⠔⢲⢕⢕⠕⢕⢑⢕⢕⢕⢕⢕⢔⢙⣿⠀</a:t>
            </a:r>
            <a:br/>
            <a:r>
              <a:t>⠀⠀⠀⠀⠀⠀⠀⠀⠀⠀⠀⠀⠀⠀⠀⠀⠀⠀⠀⠀⠀⠀⠀⠀⠑⣿⣿⣿⣿⣿⣿⣿⣿⣿⣿⣿⣿⣿⣿⣿⣿⣿⣷⣷⣷⣷⣾⣿⣿⣿⣿⣿⣿⣿⣿⣿⣿⣿⣿⣿⣿⣿⣿⣿⣿⣿⣿⣿⣿⣿⣿⣿⣿⣿⣿⣿⣿⣿⢟⠁⠀⠀⠀⠀⠀⠀⠀⠀⠀⠀⠀⢕⢕⢕⢕⢕⢕⠑⢾⣿⠀</a:t>
            </a:r>
            <a:br/>
            <a:r>
              <a:t>⠀⠀⠀⠀⠀⠀⠀⠀⠀⠀⠀⠀⠀⠀⠀⠀⠀⠀⠀⠀⠀⠀⠀⠀⠔⣿⣿⣿⣿⣿⣿⣿⣿⣿⣿⣿⣿⣿⣿⣿⣿⣿⣿⣿⣿⣿⣿⣿⣿⣿⣿⣿⣿⣿⣿⣿⣿⣿⣿⣿⣿⣿⣿⣿⣿⣿⣿⣿⣿⣿⣿⣿⣿⣿⣿⣿⣿⡟⠀⠀⠀⠀⠀⠀⠀⠀⠀⠀⠀⠀⠀⠁⢕⢕⢕⢕⢕⢔⢕⠑⠀</a:t>
            </a:r>
            <a:br/>
            <a:r>
              <a:t>⠀⠀⠀⠀⠀⠀⠀⠀⠀⠀⠀⠀⠀⠀⠀⠀⠀⠀⠀⠀⠀⠀⠀⠀⠀⢿⣿⣿⣿⣿⣿⣿⣿⣿⣿⣿⣿⣿⣿⣿⣿⣿⣿⣿⣿⣿⣿⣿⣿⣿⣿⣿⣿⣿⣿⣿⣿⣿⣿⣿⣿⣿⣿⣿⣿⣿⣿⣿⣿⣿⣿⣿⣿⣿⣿⣿⣿⠇⠀⠀⠀⠀⠀⠀⠀⠀⠀⠀⠀⠀⢀⢕⢕⢕⢕⢕⢕⢕⠁⠀⠀</a:t>
            </a:r>
            <a:br/>
            <a:r>
              <a:t>⠀⠀⠀⠀⠀⠀⠀⠀⠀⠀⠀⠀⠀⠀⠀⠀⠀⠀⠀⠀⠀⠀⠀⠀⠀⢜⣿⣿⣿⣿⣿⣿⣿⣿⣿⣿⣿⣿⣿⣿⣿⣿⣿⣿⣿⣿⣿⣿⣿⣿⣿⣿⣿⣿⣿⣿⣿⣿⣿⣿⣿⣿⣿⣿⣿⣿⣿⣿⣿⣿⣿⣿⣿⣿⣿⣿⠇⠀⠀⠀⠀⠀⠀⠀⠀⠀⠀⠀⠀⠀⢕⢕⢕⢕⢕⢕⢕⠀⠀⠀⠀</a:t>
            </a:r>
            <a:br/>
            <a:r>
              <a:t>⠀⠀⠀⠀⠀⠀⠀⠀⠀⠀⠀⠀⠀⠀⠀⠀⠀⠀⠀⠀⠀⠀⠀⠀⠀⢕⢸⣿⣿⣿⣿⣿⣿⣿⣿⣿⣿⣿⣿⣿⣿⣿⣿⣿⣿⣿⡿⠿⣿⣿⣿⣿⣿⣿⣿⣿⣿⣿⣿⣿⣿⣿⣿⣿⣿⣿⣿⣿⣿⣿⣿⣿⣿⣿⡿⠃⠀⠀⠀⠀⠀⠀⠀⠀⠀⠀⠀⠀⠀⠀⢕⢕⢕⢕⢕⢕⠕⠀⠀⠀⠀</a:t>
            </a:r>
            <a:br/>
            <a:r>
              <a:t>⠀⠀⠀⠀⠀⠀⠀⠀⠀⠀⠀⠀⠀⠀⠀⠀⠀⠀⠀⠀⠀⠀⠀⠀⠀⢁⢄⣿⣿⣿⣿⣿⣿⣿⣿⣿⣿⣿⣿⣿⣿⣿⣿⣿⣿⡇⠑⠕⠜⢝⢿⣿⣿⣿⣿⣿⣿⣿⣿⣿⣿⣿⣿⣿⣿⣿⣿⣿⣿⣿⣿⣿⡿⠋⠀⠀⠀⠀⠀⠀⠀⠀⠀⠀⠀⠀⠀⠀⠀⠀⠑⠕⠕⢕⢕⢕⠀⠀⠀⠀⠀</a:t>
            </a:r>
            <a:br/>
            <a:r>
              <a:t>⠀⠀⠀⠀⠀⠀⠀⠀⠀⠀⠀⠀⠀⠀⠀⠀⠀⠀⠀⢀⠀⠀⠄⠀⠀⢕⣾⣿⣿⣿⣿⣿⣿⡿⣿⣿⣿⣿⣿⣿⣿⣿⣿⣿⣿⡇⠀⢀⠀⢕⢜⢻⣿⣿⣿⣿⣿⣿⣿⣿⣿⣿⣿⣿⣿⣿⣿⣿⣿⣿⣿⡟⠁⠀⠀⠀⠀⠀⠀⠀⠀⠀⠀⠀⠀⠀⠀⠀⠀⠀⢕⢔⠔⢅⢕⢕⠀⠀⠀⠀⠀</a:t>
            </a:r>
            <a:br/>
            <a:r>
              <a:t>⠀⠀⠀⠀⠀⠀⠀⠀⠀⠀⠀⠀⠀⠀⠀⠀⠀⢄⢑⢕⢕⢰⠀⠀⠔⢕⢹⣿⣿⣿⣿⣿⣿⣿⣿⣿⣿⣿⣿⣿⣿⣿⣿⣿⣿⣿⢄⠀⠀⠁⢕⢕⠜⣿⣿⣿⣿⣿⣿⣿⣿⣿⣿⣿⣿⣿⣿⣿⣿⣿⡿⠁⠀⠀⠀⠀⠀⠀⠀⠀⠀⠀⠀⠀⠀⠀⠀⠀⠀⠄⢕⢕⢕⢕⠕⠑⠀⠀⠀⠀⠀</a:t>
            </a:r>
            <a:br/>
            <a:r>
              <a:t>⢀⢀⠀⠀⠀⠀⠀⠀⠀⠀⠀⠀⠀⠀⠀⠀⢄⢕⠕⢕⠕⠀⠀⠀⠀⠁⢺⣿⣿⣿⣿⣿⣿⣿⣿⣿⣿⣿⣿⣿⣿⣿⣿⣿⣿⣿⣷⡄⠀⠀⠑⢕⠀⢸⣿⣿⣿⣿⣿⣿⣿⣿⣿⣿⣿⣿⣿⣿⣿⣿⠀⠀⠀⠀⠀⠀⠀⠀⠀⠀⠀⠀⠀⠀⠀⠀⠀⠀⠀⠀⢄⠀⢕⢕⢀⠀⠀⠀⠀⠀⠀</a:t>
            </a:r>
            <a:br/>
            <a:r>
              <a:t>⠁⠁⠀⠀⠀⠀⠀⠀⠀⠀⠀⠀⠀⠀⠀⠀⠕⠑⠀⠀⠀⠀⢄⢔⠀⢄⢜⣿⣿⣿⣿⣿⣿⣿⣿⣿⣿⣿⣿⣿⣿⣿⣿⣿⣿⣿⣿⣷⣔⠀⠀⢕⠔⠸⣿⣿⣿⣿⣿⣿⣿⣿⣿⣿⣿⣿⠿⠟⠁⠁⠀⠀⠀⠀⠀⠀⠀⠀⠀⠀⠀⠀⠀⠀⠀⠀⠀⠀⠀⢔⣤⣀⢕⢕⢕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⠀⢅⢜⢧⢱⢕⢑⢸⣝⢁⣿⣿⣇⣱⣿⢟⣝⣵⣶⣾⣿⣿⣿⣿⣿⣿⣿⣿⣿⣿⣿⣿⣿⣿⣿⣿⣿⣿⡟⣛⣿⣿⣿⣿⣿⣿⣿⣿⣿⣿⣿⣿⣿⣷⣷⣿⣿⣿⣿⣟⢷⢿⣿⣿⣿⣿⣿⣿⣿⣽⣿⣿⣿⣿⣿⣜⣿⣿⣿⣿⣿⣿⣿⣿⠀</a:t>
            </a:r>
            <a:br/>
            <a:r>
              <a:t>⠀⠀⠀⠀⠀⠀⠀⠀⠀⠀⠀⠀⠀⠀⠀⠀⢕⢕⢕⢜⢸⢕⢕⢸⣿⡵⢾⣿⣽⡵⣿⡿⣿⣿⣿⣿⣿⣿⣿⣿⣿⣿⣿⣿⣿⣿⣿⣿⣿⣿⣿⣿⣿⣇⡕⣿⣿⣿⣿⣿⣿⣿⣿⣿⣿⣿⣿⣿⣿⣿⣿⣿⣿⣿⣿⣿⣿⣿⣿⣷⣷⣯⣽⣽⣟⣻⣿⣿⣿⣿⣿⣿⣿⣿⣿⣿⣿⣷⣿⣿⠀</a:t>
            </a:r>
            <a:br/>
            <a:r>
              <a:t>⠀⠀⠀⠀⠀⠀⠀⠀⠀⠀⠀⢀⠀⢀⢀⢀⣕⣕⣵⣵⡸⢕⢜⣟⣧⣷⣾⣿⢿⡇⣽⣯⣿⣿⣿⣿⣿⣿⡿⢿⡟⢯⠝⢗⢙⢝⣍⣝⣟⣟⢟⢟⢟⢝⣇⢿⣿⣿⣿⣿⣿⣿⣿⣿⣿⣿⣿⣿⣿⣿⣿⣿⣿⣿⣿⣿⣿⣿⣿⣿⣿⣿⣿⣿⣿⣿⣿⣿⣿⣿⣿⣿⣿⣿⣿⣿⣿⣿⣿⣿⠀</a:t>
            </a:r>
            <a:br/>
            <a:r>
              <a:t>⠀⠀⠀⠀⠀⢀⢀⢄⢔⢔⣐⣵⣵⣷⣾⣿⣿⣿⣿⣿⡷⢺⣿⣿⣿⣿⣿⣿⣿⣿⣿⣿⢿⢾⢻⢿⠟⢊⢝⢅⢔⢕⢕⣕⣵⣼⣿⣿⣿⣿⣿⣿⣧⡗⢱⢱⣿⣦⣴⣵⣽⣝⣝⣟⣟⣟⢟⢻⢿⢿⢿⢿⣿⣿⣿⣿⣿⣿⣿⣿⣿⣿⣿⣿⣿⣿⣿⣿⣿⣿⣿⣿⣿⣿⣿⣿⣿⣿⣿⣿⠀</a:t>
            </a:r>
            <a:br/>
            <a:r>
              <a:t>⠀⠀⠀⠀⢔⢕⢕⢕⢕⣼⣿⣿⡿⢟⢝⢝⠘⠝⢝⢝⢱⡿⣻⣿⡿⣿⣿⡟⢿⠝⢕⢑⢅⢕⢔⢕⢕⢕⢑⢕⠕⠏⠘⢹⣿⣿⣿⣿⣿⣿⢕⢜⢝⢕⢸⢸⣿⢟⢟⢟⢟⢟⢿⢿⢿⢿⢿⣿⣿⣿⣷⣷⣷⣷⣷⣼⣽⣽⣽⣽⣟⣟⣟⣟⢻⢿⢿⢿⣿⣿⣿⣿⣿⣿⡿⡿⣿⢿⣿⣿⠀</a:t>
            </a:r>
            <a:br/>
            <a:r>
              <a:t>⠀⠀⠀⠀⠑⠕⢕⢅⣿⣿⣿⡿⢕⢕⢕⢕⠇⢕⣵⣵⡕⢸⡟⢇⡿⢅⢕⢔⢕⢕⢕⢕⢕⢕⢕⢕⢕⢔⢔⢔⠀⠀⠀⢸⣿⣿⣿⣿⣿⣿⠁⢐⢕⢕⢸⢸⣿⢕⢕⢕⢕⢕⢕⢕⢕⢕⢕⢕⢕⢕⢕⢕⢜⢝⢝⢝⢝⢝⢟⢟⢟⢟⢟⢿⢿⢿⢿⠟⠇⠕⠑⠑⠑⠑⠑⠕⠕⠕⢝⢝⠀</a:t>
            </a:r>
            <a:br/>
            <a:r>
              <a:t>⡔⢕⢕⢕⢕⢕⢕⢱⣷⣷⣷⣷⣴⣔⣔⢔⢕⢞⢕⢸⣿⣾⣷⡹⢇⢕⢕⢕⢕⢔⢄⢕⠕⠑⠑⠑⠑⠑⠑⠁⠀⠀⠀⢸⣿⣿⣿⣿⣿⣿⢔⢕⢕⢕⣸⣼⡝⢕⢕⢕⢕⢕⢕⢕⢕⢕⢕⢕⢑⢕⢅⢕⢕⢕⢕⠑⠁⠀⠀⠑⠑⠑⠁⠁⠁⠑⠀⠀⠀⠀⠀⠀⠀⠀⠀⠀⠀⠀⠀⠑⠀</a:t>
            </a:r>
            <a:br/>
            <a:r>
              <a:t>⡕⢱⢕⢕⢸⣿⣷⣾⣿⣿⣿⣿⣿⣿⢟⢕⢑⢕⢎⣼⡿⢟⡻⠑⠑⠁⠑⢁⣵⣕⢕⢕⠀⠀⠀⠀⢀⢀⢄⢕⠀⢄⢔⣾⣿⣿⣿⣿⣿⣿⢕⢕⢸⣿⠝⣺⡕⢕⣿⡇⡇⢕⢇⢕⢕⢕⢕⢕⢇⢕⢕⢕⢑⢕⢕⢔⢠⢄⢄⢀⢔⣔⠔⠀⠀⠀⠀⠀⠀⠀⠀⠀⠀⠀⠀⠀⠀⠀⠀⠀⠀</a:t>
            </a:r>
            <a:br/>
            <a:r>
              <a:t>⢕⢺⢕⣺⣷⣿⣿⣿⣿⣟⢟⢏⢝⢔⢕⢕⢕⠕⣕⡕⣱⣾⡇⢀⢄⢠⡄⢘⣿⣿⣿⢕⠔⠔⠇⠕⠕⠕⠕⢕⢕⢑⠑⢝⣿⣿⣿⣿⣿⣿⢕⢕⢕⣴⢱⣽⡕⢔⢄⣔⢄⢱⢕⢕⢄⢅⢅⢅⠁⢕⢅⢄⢄⢄⢅⢁⠁⢜⢕⢕⢸⠑⠀⠀⠀⠀⠀⠀⠀⠀⠀⠀⠀⠀⠀⠀⠀⠀⠀⠀⠀</a:t>
            </a:r>
            <a:br/>
            <a:r>
              <a:t>⢕⢘⢝⢜⢝⢝⢕⢻⠿⠿⢕⢕⢕⢕⢕⢕⢕⢜⢍⢟⢏⣹⠕⢑⢕⢜⠁⢕⢻⣿⣿⢕⢐⠀⢔⢜⡇⣿⢿⢕⢕⢕⢀⢸⣟⡿⣿⣿⣿⣿⣧⢕⢕⢕⢱⡕⢕⢕⢕⡕⢕⢕⠕⠕⠕⠕⢕⢕⠀⢕⢕⢕⢕⢕⢕⢕⠀⢕⢕⢕⡇⠀⠀⠀⠀⠀⠀⢀⠀⠀⠀⠀⠀⠀⠀⠀⠀⠀⠀⠀⠀</a:t>
            </a:r>
            <a:br/>
            <a:r>
              <a:t>⢟⢿⣿⣿⣾⣷⣵⢕⢕⢕⢕⢕⢕⢕⢕⢕⢕⢕⢕⢕⢜⢕⢕⢕⢕⢕⠀⢕⢕⣥⣥⡕⠑⠅⢕⢕⡇⣿⢜⢕⢕⢕⢕⢌⢉⣿⣿⣿⣿⣿⡿⢕⢕⣿⢜⡇⢕⢕⢕⣿⡇⢕⢕⢕⠀⠀⢕⢕⢀⢕⢕⢕⢕⢕⢕⢕⠀⢕⢕⠈⠁⢄⣄⢀⢀⢄⢔⣕⣔⣔⢄⢄⠀⠀⠀⠀⠀⠀⠀⠀⠀</a:t>
            </a:r>
            <a:br/>
            <a:r>
              <a:t>⢱⢵⣷⣾⣿⣿⣿⣧⢕⢕⢕⢕⢕⢕⢕⢕⢕⢕⢕⢕⢕⣷⢷⠷⠵⠴⠤⠵⠕⢝⢛⢇⠀⢔⢕⠕⠕⠕⠕⢕⢕⢕⢕⠕⢹⢸⣿⣿⣿⣿⡇⢕⢕⢕⢸⣯⢕⢕⡕⣟⡇⢕⢓⢕⠔⠐⢅⠕⠕⢕⢱⣵⣽⣵⡕⡕⢔⠑⠁⠀⠀⠔⢜⢕⢕⢕⢕⢵⣭⣿⣿⣿⣧⢕⠀⠀⠀⠀⠀⠀⠀</a:t>
            </a:r>
            <a:br/>
            <a:r>
              <a:t>⡟⢏⢿⣿⣿⣿⣿⣿⣿⣧⡕⢕⢕⢕⢕⢕⣕⣕⣕⣱⣵⢿⣯⢣⢕⡀⢀⢀⢀⢑⢕⢕⢕⠕⣑⣑⢕⢕⢕⢕⢱⢕⠕⠀⢳⡗⣿⣿⣿⣿⡇⢕⢇⢕⢸⣿⠕⢝⠟⢻⠑⢑⢕⠑⠁⠙⠈⠁⠁⠕⠜⠹⣟⢝⠀⢕⣵⡼⠿⠿⠿⢿⣿⣷⣧⣔⣵⣵⣵⣿⣿⣿⣿⢕⠀⠀⢀⢔⢔⣕⠀</a:t>
            </a:r>
            <a:br/>
            <a:r>
              <a:t>⢕⠀⠁⠝⢿⣿⣿⣿⡿⢟⢕⢕⢕⢕⢕⢕⢿⣿⡿⣿⣿⣷⣷⣷⣾⣿⣿⣿⣷⣷⣷⢕⢰⢄⣿⣿⢕⢕⢑⢁⠔⠑⠄⢀⢸⣿⣿⣿⣷⢵⠑⠀⡄⢇⢜⣿⠀⢠⠔⢕⣅⢱⡄⠀⠀⠐⢁⢀⢀⢄⠰⠗⢼⡁⢀⢁⠉⠀⠁⠁⠁⣸⣿⣿⣿⣿⣿⣿⣿⣿⣿⣿⣿⢕⠔⣵⣾⣕⣵⣵⠀</a:t>
            </a:r>
            <a:br/>
            <a:r>
              <a:t>⠀⠀⠀⠀⠈⠙⢿⣿⣕⣕⣕⣕⣑⣕⡕⣸⣥⡑⢕⢜⢿⢿⠿⠿⠿⠿⠿⠟⠟⠟⠟⢕⠀⠘⠁⠈⠷⠁⠁⠉⠀⠐⠄⠀⢇⢼⠝⠝⠟⢟⡇⢄⠘⠳⣕⢽⠁⠀⠀⠑⠅⠀⢅⠀⠀⠀⠈⢕⢅⢀⢀⠀⠈⣕⣗⡇⠀⠔⠲⠶⠀⠝⢟⢻⢿⣿⣿⣿⣿⣿⣿⣿⣏⠕⣸⣿⢿⢿⢟⢏⠀</a:t>
            </a:r>
            <a:br/>
            <a:r>
              <a:t>⠀⠀⠀⠀⠀⠀⠀⠈⠻⢿⣿⣿⣿⣿⣿⣿⣿⡟⠕⢕⠕⢕⠈⠉⠁⠁⠁⠁⠁⠀⢔⣕⣕⣕⣕⡕⢕⢄⢄⣔⣄⣁⣄⣕⢞⠿⢿⣜⡑⠜⠕⢕⠀⡰⣷⢿⣿⢔⢱⢴⢴⣜⣕⣗⣷⣷⣷⣷⣾⣾⣿⣿⣷⣛⢟⢕⢄⢀⢁⢁⢁⢑⢻⢿⣿⣿⣿⣿⣿⣿⣿⣿⣿⢿⢏⢕⢕⣱⣵⣵⠀</a:t>
            </a:r>
            <a:br/>
            <a:r>
              <a:t>⠀⠀⠀⠀⠀⠀⠀⠀⠀⠀⠉⠟⠿⣿⣿⣿⣿⡿⢔⢕⠀⠁⠀⢔⢔⠔⢔⠔⡔⢔⡕⢞⢿⢿⢿⣿⣿⣿⣿⣷⣾⣯⣽⣝⢁⢑⠒⠑⢉⢁⢘⢝⢝⢔⢝⢇⢝⣣⣾⣿⣿⣿⣿⣾⣷⣾⣿⣿⣿⣿⣿⣿⣿⣿⣿⣿⣿⣿⣿⣿⣿⣿⣯⡇⢕⢕⢜⢟⢏⢝⢔⢔⢕⢕⢕⢕⢰⣿⣿⣿⠀</a:t>
            </a:r>
            <a:br/>
            <a:r>
              <a:t>⠀⠀⠀⠀⠀⠀⠀⠀⠀⠀⠀⠀⠀⠀⠈⠉⠉⠁⠀⠑⠑⢀⠀⢸⣿⣿⣿⣿⣿⣿⣿⣿⣿⣿⣿⣿⣿⣿⣿⣿⡟⢟⢟⢝⢕⢔⢖⢷⣷⣷⣷⣿⣿⣷⣷⣷⣷⣿⣿⣿⣿⣿⣿⣿⣿⣿⣿⣿⣿⣿⣿⣿⣿⣿⣟⣟⣟⣛⣙⡽⠟⠛⠙⠑⠕⢳⢕⢕⢕⠕⢕⢕⢕⢕⢕⢕⢕⠙⣿⣿⠀</a:t>
            </a:r>
            <a:br/>
            <a:r>
              <a:t>⠀⠀⠀⠀⠀⠀⠀⠀⠀⠀⠀⠀⠀⠀⠀⠀⠀⠀⠀⠀⠀⠑⠀⢜⢿⣿⣿⣿⣿⣿⣿⣿⣿⣿⣿⣿⣿⣿⣿⣿⣿⣿⣿⣷⣷⣾⣿⣿⣿⣿⣿⣿⣿⣿⣿⣿⣿⣿⣿⣿⣿⣿⣿⣿⣿⣿⣿⣿⣿⣿⣿⣿⣿⣿⣿⣿⣿⡿⠋⠀⠀⠀⠀⠀⠀⠀⠀⠀⠀⠀⢕⢕⢕⢕⢕⢕⢕⣳⣿⢟⠀</a:t>
            </a:r>
            <a:br/>
            <a:r>
              <a:t>⠀⠀⠀⠀⠀⠀⠀⠀⠀⠀⠀⠀⠀⠀⠀⠀⠀⠀⠀⠀⠀⠀⠀⢱⣿⣿⣿⣿⣿⣿⣿⣿⣿⣿⣿⣿⣿⣿⣿⣿⣿⣿⣿⣿⣿⣿⣿⣿⣿⣿⣿⣿⣿⣿⣿⣿⣿⣿⣿⣿⣿⣿⣿⣿⣿⣿⣿⣿⣿⣿⣿⣿⣿⣿⣿⣿⣿⠑⠀⠀⠀⠀⠀⠀⠀⠀⠀⠀⠀⠀⠀⢕⢕⢕⢕⢕⢕⢕⠕⠀⠀</a:t>
            </a:r>
            <a:br/>
            <a:r>
              <a:t>⠀⠀⠀⠀⠀⠀⠀⠀⠀⠀⠀⠀⠀⠀⠀⠀⠀⠀⠀⠀⠀⠀⠀⠑⣿⣿⣿⣿⣿⣿⣿⣿⣿⣿⣿⣿⣿⣿⣿⣿⣿⣿⣿⣿⣿⣿⣿⣿⣿⣿⣿⣿⣿⣿⣿⣿⣿⣿⣿⣿⣿⣿⣿⣿⣿⣿⣿⣿⣿⣿⣿⣿⣿⣿⣿⣿⢏⠀⠀⠀⠀⠀⠀⠀⠀⠀⠀⠀⠀⢀⢕⢕⢕⢕⢕⢕⢕⠑⠀⠀⠀</a:t>
            </a:r>
            <a:br/>
            <a:r>
              <a:t>⠀⠀⠀⠀⠀⠀⠀⠀⠀⠀⠀⠀⠀⠀⠀⠀⠀⠀⠀⠀⠀⠀⠀⠀⢸⣿⣿⣿⣿⣿⣿⣿⣿⣿⣿⣿⣿⣿⣿⣿⣿⣿⣿⣿⣿⣿⣿⣿⣿⣿⣿⣿⣿⣿⣿⣿⣿⣿⣿⣿⣿⣿⣿⣿⣿⣿⣿⣿⣿⣿⣿⣿⣿⣿⣿⠏⠀⠀⠀⠀⠀⠀⠀⠀⠀⠀⠀⠀⠀⢕⢕⢕⢕⢕⢕⢕⠁⠀⠀⠀⠀</a:t>
            </a:r>
            <a:br/>
            <a:r>
              <a:t>⠀⠀⠀⠀⠀⠀⠀⠀⠀⠀⠀⠀⠀⠀⠀⠀⠀⠀⠀⠀⠀⠀⠀⠀⢕⢹⣿⣿⣿⣿⣿⣿⣿⣿⣿⣿⣿⣿⣿⣿⣿⣿⣿⣿⣿⡿⢿⢿⣿⣿⣿⣿⣿⣿⣿⣿⣿⣿⣿⣿⣿⣿⣿⣿⣿⣿⣿⣿⣿⣿⣿⣿⣿⡿⠏⠀⠀⠀⠀⠀⠀⠀⠀⠀⠀⠀⠀⠀⠀⢕⢕⢕⢕⢕⢕⠕⠀⠀⠀⠀⠀</a:t>
            </a:r>
            <a:br/>
            <a:r>
              <a:t>⠀⠀⠀⠀⠀⠀⠀⠀⠀⠀⠀⠀⠀⠀⠀⠀⠀⠀⠀⠀⠀⠀⠀⠀⠁⢸⣿⣿⣿⣿⣿⣿⣿⣿⣿⣿⣿⣿⣿⣿⣿⣿⣿⣿⡏⠕⠕⠕⢝⢻⣿⣿⣿⣿⣿⣿⣿⣿⣿⣿⣿⣿⣿⣿⣿⣿⣿⣿⣿⣿⣿⣿⠏⠁⠀⠀⠀⠀⠀⠀⠀⠀⠀⠀⠀⠀⠀⠀⠀⠑⠕⠕⢕⢕⢕⠀⠀⠀⠀⠀⠀</a:t>
            </a:r>
            <a:br/>
            <a:r>
              <a:t>⠀⠀⠀⠀⠀⠀⠀⠀⠀⠀⠀⠀⠀⠀⠀⠀⠀⠀⠀⠀⠀⢀⠀⠀⢰⣿⣿⣿⣿⣿⣿⣿⣿⣿⣿⣿⣿⣿⣿⣿⣿⣿⣿⣿⣿⠄⢀⠀⠕⢕⢝⣿⣿⣿⣿⣿⣿⣿⣿⣿⣿⣿⣿⣿⣿⣿⣿⣿⣿⣿⡿⠑⠀⠀⠀⠀⠀⠀⠀⠀⠀⠀⠀⠀⠀⠀⠀⠀⠀⢕⢔⠔⠄⢕⢕⠀⠀⠀⠀⠀⠀</a:t>
            </a:r>
            <a:br/>
            <a:r>
              <a:t>⠀⠀⠀⠀⠀⠀⠀⠀⠀⠀⠀⠀⠀⠀⠀⠀⢀⢔⢕⢔⢄⢀⠀⠄⢕⣿⣿⣿⣿⣿⣿⣿⣿⣿⣿⣿⣿⣿⣿⣿⣿⣿⣿⣿⣿⡕⠀⠀⠀⢕⢕⠘⢿⣿⣿⣿⣿⣿⣿⣿⣿⣿⣿⣿⣿⣿⣿⣿⣿⡿⠃⠀⠀⠀⠀⠀⠀⠀⠀⠀⠀⠀⠀⠀⠀⠀⠀⠀⠀⠕⢕⢅⢕⠕⠑⠀⠀⠀⠀⠀⠀</a:t>
            </a:r>
            <a:br/>
            <a:r>
              <a:t>⠀⠀⠀⠀⠀⠀⠀⠀⠀⠀⠀⠀⠀⢔⠀⠀⢕⢕⢕⢕⠘⠁⠀⠀⠑⣿⣿⣿⣿⣿⣿⣿⣿⣿⣿⣿⣿⣿⣿⣿⣿⣿⣿⣿⣿⣿⣆⠀⠀⠁⢕⠀⠘⣿⣿⣿⣿⣿⣿⣿⣿⣿⣿⣿⣿⣿⣿⣿⣿⢁⠀⠀⠀⠀⠀⠀⠀⠀⠀⠀⠀⠀⠀⠀⠀⠀⠀⠀⠀⢄⠀⢅⢕⢀⠀⠀⠀⠀⠀⠀⠀</a:t>
            </a:r>
            <a:br/>
            <a:r>
              <a:t>⠀⠀⠀⠀⠀⠀⠀⠀⠀⠀⠀⠀⠀⠁⢀⢕⢕⠁⠑⠀⠀⠀⢄⠀⠀⢸⣿⣿⣿⣿⣿⣿⣿⣿⣿⣿⣿⣿⣿⣿⣿⣿⣿⣿⣿⣿⣿⣧⡀⠀⠑⠔⢕⢿⣿⣿⣿⣿⣿⣿⣿⣿⣿⣿⣿⢿⠟⠁⠀⠀⠀⠀⠀⠀⠀⠀⠀⠀⠀⠀⠀⠀⠀⠀⠀⠀⠀⠀⢔⣤⣄⢅⢕⢕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⢔⢕⢸⡇⣕⣕⢕⢸⡕⢁⣿⣿⣇⣼⡟⢋⣱⣵⢷⣿⣿⣿⣿⣿⣿⣿⣿⣿⣿⣿⣿⣿⣿⣿⣿⣿⣿⣿⡟⣻⣿⣿⣿⣿⣿⣿⣿⣿⣿⣿⣿⣿⣿⣷⣷⣿⣿⣿⣿⣟⢷⢿⣿⣿⣿⣿⣿⣿⣧⣿⣿⣿⣿⣿⣿⣜⣿⣿⣿⣿⡿⣿⣿⣿⠀</a:t>
            </a:r>
            <a:br/>
            <a:r>
              <a:t>⠀⠀⠀⠀⠀⠀⠀⠀⠀⠀⠀⠀⠀⠀⠀⠀⢕⢑⢕⢣⣿⡇⢕⢸⣿⡵⣿⣿⣥⡷⣿⣿⣷⣿⣼⣿⣿⣿⣿⣿⣿⣿⣿⣿⡿⣿⣿⣿⣿⣿⣿⣿⣿⡇⡕⣿⣿⣿⣿⣿⣿⣿⣿⣿⣿⣿⣿⣿⣿⣿⣿⣿⣿⣿⣿⣿⣿⣿⣿⣷⣾⣽⣽⣟⣟⣻⣿⣿⣿⣿⣿⣿⣿⣿⣿⣿⣿⣷⣿⣿⠀</a:t>
            </a:r>
            <a:br/>
            <a:r>
              <a:t>⠀⠀⠀⠀⠀⠀⠀⠀⠀⠀⢀⢀⢄⠄⣄⣰⣵⣵⣧⣾⡿⢕⢗⣹⣷⣾⣿⣿⣿⡯⣻⣿⣿⡿⣿⣿⣿⣿⢿⢟⢻⢯⠟⢃⢙⢹⣍⣝⣟⣟⢟⢟⢇⢕⡇⣿⣿⣿⣿⣿⣿⣿⣿⣿⣿⣿⣿⣿⣿⣿⣿⣿⣿⣿⣿⣿⣿⣿⣿⣿⣿⣿⣿⣿⣿⣿⣿⣿⣿⣿⣿⣿⣿⣿⣿⣿⣿⣿⣿⣿⠀</a:t>
            </a:r>
            <a:br/>
            <a:r>
              <a:t>⠀⠀⠀⠀⢄⢄⢄⢕⢱⣵⣷⣷⣿⣿⣿⣿⣿⣿⣿⡿⢇⣿⣿⣿⣿⣿⣿⣿⣿⣿⣾⡿⢿⢟⢿⠟⢟⢘⢅⢅⢔⢕⢕⣱⣵⣼⣿⣿⣿⣿⣿⣿⡇⡕⡕⢳⣿⣧⣴⣼⣽⣝⣝⣟⣟⡟⢟⢿⢿⢿⢿⢿⣿⣿⣿⣿⣿⣿⣿⣿⣿⣿⣿⣿⣿⣿⣿⣿⣿⣿⣿⣿⣿⣿⣿⣿⣿⣿⣿⣿⠀</a:t>
            </a:r>
            <a:br/>
            <a:r>
              <a:t>⠀⠀⠀⢕⢕⢕⢕⢕⣼⣿⣿⡿⢏⢕⢕⢑⢑⢔⢝⢕⢾⣻⢿⣿⣿⣿⣿⢟⠏⢝⢑⢕⢅⢕⢕⢕⢕⢕⢕⢕⠅⠜⠙⢹⣿⣿⣿⣿⣿⣇⢕⢜⢕⢕⣷⣸⣿⢟⢟⢟⢟⢻⢿⢿⢿⢿⢿⣿⣿⣿⣷⣷⣷⣷⣧⣽⣽⣽⣽⣝⣟⣟⣟⣟⢿⢿⢿⢿⣿⣿⣿⣿⣿⣿⣿⢿⡿⣿⣿⣿⠀</a:t>
            </a:r>
            <a:br/>
            <a:r>
              <a:t>⢀⢀⢀⢁⢑⢕⢕⢿⢿⢿⢟⢕⢕⠕⠕⢜⠕⡱⢇⣕⡕⣿⢟⢹⢕⢅⢕⢔⢕⢕⢕⢕⢕⢕⢕⢕⢕⢔⢔⢄⠀⠀⠀⢸⣿⣿⣿⣿⣿⣿⢑⢀⢕⢇⣹⢹⣿⢕⢕⢕⢕⢕⢕⢕⢕⢕⢕⢕⢕⢕⢕⢕⢜⢝⢝⢝⢝⢝⢟⢟⢟⢟⢻⢿⢿⢿⢿⠟⠇⠑⠑⠑⠑⠑⠑⠕⠕⠕⢝⢝⠀</a:t>
            </a:r>
            <a:br/>
            <a:r>
              <a:t>⢕⢕⢕⢕⡕⢕⢱⣿⣿⣿⣿⣷⣧⣵⡕⢕⢌⠕⡕⣿⣷⣿⡦⢟⢕⢕⢕⢕⢕⢔⢄⢕⠕⠑⠑⠑⠑⠑⠁⠁⠀⠀⠀⢸⣿⣿⣿⣿⣿⣿⢕⢕⢕⢕⢝⢸⢝⢕⢕⢕⢕⢕⢕⢕⢕⢕⢕⢕⢁⢕⢅⢐⢕⢕⠑⠑⠁⠀⠀⠑⠑⠑⠁⠁⠑⠁⠀⠀⠀⠀⠀⠀⠀⠀⠀⠀⠀⠀⠁⠕⠀</a:t>
            </a:r>
            <a:br/>
            <a:r>
              <a:t>⢜⢕⢕⢸⣿⣿⣿⣿⣿⣿⣿⣿⡿⢿⢣⢜⢗⢎⢴⡿⢟⢻⢕⠑⠑⠑⢜⢰⣧⣕⢕⢄⠀⠀⠀⢀⠀⠀⢕⠄⠀⢄⢰⣾⣿⣿⣿⣿⣿⣿⢕⢕⢸⡿⢜⣺⢕⢕⣿⡇⢅⢕⢕⢕⢕⢕⢕⢕⢳⢕⢕⠁⢕⢕⢕⢔⢄⢄⢄⢀⢔⡔⠔⠀⠀⠀⠀⠀⠀⠀⠀⠀⠀⠀⠀⠀⠀⠀⠀⠀⠀</a:t>
            </a:r>
            <a:br/>
            <a:r>
              <a:t>⢜⢱⢽⣿⣿⣿⣿⣿⣿⡏⢝⢝⢕⢕⢕⢕⢕⣱⣕⣕⣼⣿⢀⢀⢄⣤⡕⢸⣿⣿⡷⢕⠔⠕⠇⠕⠕⠑⢕⢕⢕⢕⠘⢹⣿⣿⣿⣿⣿⣿⢕⢕⢕⣴⢪⣽⡕⢔⢕⣔⢅⢱⢕⢔⢄⢅⢅⢁⠅⢕⢅⢄⢄⢄⢅⢁⠁⢝⢕⢕⢜⠁⠀⠀⠀⠀⠀⠀⠀⠀⠀⠀⠀⠀⠀⠀⠀⠀⠀⠀⠀</a:t>
            </a:r>
            <a:br/>
            <a:r>
              <a:t>⢕⣜⡕⢜⢝⢕⢻⡿⡿⢇⢕⢕⢕⢕⢕⢕⢕⢝⠝⢝⢝⡕⢑⢑⢕⢉⠁⢜⢿⣿⣟⢕⢔⢀⢕⢸⣿⣿⣿⢕⢕⢕⠀⢿⣟⣿⣿⣿⣿⣿⣵⢕⢕⡜⢵⡕⢕⢕⢜⠕⢕⢕⠕⠕⠕⠕⢕⢕⢕⢕⢕⢕⢕⢕⢕⢕⠀⢕⢕⢕⢕⠀⠀⠀⠀⠀⠀⠀⠀⠀⠀⠀⠀⠀⠀⠀⠀⠀⠀⠀⠀</a:t>
            </a:r>
            <a:br/>
            <a:r>
              <a:t>⢟⢻⣿⣾⣷⣧⡕⢕⢕⢕⢕⢕⢕⢕⢕⢕⢕⢕⢕⢕⢝⢕⢕⢕⢕⠕⠀⢕⢜⣼⣼⡕⠑⢕⢕⢸⡇⣿⢏⢕⢕⢕⠀⢜⣽⢹⣿⣿⣿⣿⡟⢕⢼⣿⢸⡇⢕⢕⢕⣿⢕⢕⠀⢄⠀⠀⢕⢕⢕⢕⢕⢕⢕⢕⢕⢕⢀⢕⠑⠉⠁⢄⡀⢀⢄⢄⢔⣔⣔⡕⢀⢀⠀⠀⠀⠀⠀⠀⠀⠀⠀</a:t>
            </a:r>
            <a:br/>
            <a:r>
              <a:t>⢵⢵⣿⣿⣿⣿⣷⣕⢕⢕⢕⢕⢕⢕⢕⢕⢕⢕⢕⢕⢵⣷⠷⠗⠗⠕⠡⠵⢔⢟⢟⢕⠀⢕⢕⠜⠑⠌⠕⢕⢕⢕⢄⢜⠋⡿⣿⣿⣿⣿⡕⢕⢕⢕⢸⡇⢕⢕⣕⣟⡕⢕⢔⢕⠄⢁⢕⠕⢕⢕⢼⣵⣽⣵⡕⢕⢔⠕⠁⠀⠔⠕⢝⢕⢕⢕⢱⣵⣽⣿⣿⣷⣧⢔⠀⠀⠀⠀⠀⠀⠀</a:t>
            </a:r>
            <a:br/>
            <a:r>
              <a:t>⢟⢿⣿⣿⣿⣿⣿⣿⣷⡕⢕⢕⢕⢕⢕⢕⣕⣕⣕⣱⡶⢇⣇⣣⢐⡀⢀⣀⢀⢱⢕⢕⠕⠑⣑⡐⢕⢕⢕⢕⢕⠕⢕⠀⣼⣞⣿⣿⣿⣿⢇⢕⢕⢕⢸⡯⢑⢟⢟⠟⠀⢕⢕⠁⢜⠑⠉⠁⠁⠱⠜⠛⣿⢕⢐⢱⣕⡽⠿⠿⠿⣿⣾⣷⣧⣰⣵⣵⣼⣿⣿⣿⡿⢕⠀⢀⢄⢔⢕⣕⠀</a:t>
            </a:r>
            <a:br/>
            <a:r>
              <a:t>⠀⠁⠹⣿⣿⣿⣿⣿⢟⢕⢕⢕⢕⢕⢕⢾⣿⣿⢿⣿⣿⣿⣷⣷⣿⣿⣿⣿⣷⣷⡇⢕⢰⢄⢿⡿⢱⡇⢑⠅⠔⠐⠄⢀⣿⣿⣿⣿⣿⢇⠁⠀⢔⢕⢸⣿⠀⡠⢔⢅⡔⣵⡀⠀⠀⠐⢁⢀⢀⢄⠰⢇⣼⠁⢀⢁⠉⠁⠁⠁⠁⣽⣿⣿⣿⣿⣿⣿⣿⣿⣿⣿⣷⢕⢰⣷⣷⣕⣵⣼⠀</a:t>
            </a:r>
            <a:br/>
            <a:r>
              <a:t>⠀⠀⠀⠈⠙⢿⣿⣵⣕⣕⣕⣕⣕⡕⢱⣧⣑⢜⢔⢸⢿⢿⠿⠿⠿⠿⠟⠟⠟⠛⢏⢕⠀⠈⠁⠨⠆⠁⠈⠁⠀⠐⠀⢀⢃⢕⠝⠍⠝⢻⢇⢄⠘⢷⣵⣿⠀⠀⠀⠐⠅⠀⢄⠀⢀⠀⠘⢅⢄⢀⢀⠀⢜⣕⣗⡇⠀⠔⠖⠆⠑⠟⢟⢿⣻⣿⣿⣿⣿⣿⣿⣿⡏⢕⣼⡿⢿⢿⢟⢏⠀</a:t>
            </a:r>
            <a:br/>
            <a:r>
              <a:t>⠀⠀⠀⠀⠀⠀⠈⠻⢿⣿⣿⣿⣿⣿⣿⣿⣿⢑⢕⢕⢕⢄⠉⠁⠁⠁⠁⠁⠁⠀⢕⣕⣕⣕⣕⢕⢕⢅⢅⣕⣀⣅⣄⣕⢟⠿⢿⣌⡑⠜⠇⢕⢀⢔⣿⢿⣷⢔⢴⢤⢵⣜⣕⣗⣷⣷⣷⣾⣷⣿⣿⣿⣾⣟⢏⢕⢄⢀⢁⢁⢁⢕⢻⢿⣿⣿⣿⣿⣿⣿⣿⣿⣿⡿⢏⢕⢕⣱⣵⣕⠀</a:t>
            </a:r>
            <a:br/>
            <a:r>
              <a:t>⠀⠀⠀⠀⠀⠀⠀⠀⠀⠙⠟⢿⣿⣿⣿⣿⣿⢕⢕⢕⠁⠁⢔⢔⠔⣔⣔⣔⣔⠔⣗⣻⣿⡿⢿⣿⣿⣿⣿⣷⣾⣯⣽⣕⢘⠑⢒⢈⢉⢁⢝⢝⢕⢔⢗⢎⢝⣵⣿⣿⣿⣿⣷⣾⣷⣾⣿⣿⣿⣿⣿⣿⣿⣿⣿⣿⣿⣿⣿⣿⣿⣿⣟⢗⢕⢕⢜⢟⢏⢕⢜⢔⢕⢕⢕⢕⢸⣿⣿⣿⠀</a:t>
            </a:r>
            <a:br/>
            <a:r>
              <a:t>⠀⠀⠀⠀⠀⠀⠀⠀⠀⠀⠀⠀⠀⠉⠉⠉⠁⠀⠑⠕⢔⠀⠑⣿⣿⣿⣿⣿⣿⣿⣿⣿⣾⣿⣿⣿⣿⣿⣿⣿⡿⢟⢏⢝⢅⢒⢖⡷⣷⣷⣾⣿⣿⣷⣷⣷⣾⣿⣿⣿⣿⣿⣿⣿⣿⣿⣿⣿⣿⣿⣿⣿⣿⣿⣟⣛⣟⣻⣹⢿⠟⠋⠙⠑⠕⢳⢕⢕⢕⢕⠕⢕⢕⢕⢕⢕⢔⢙⣿⣿⠀</a:t>
            </a:r>
            <a:br/>
            <a:r>
              <a:t>⠀⠀⠀⠀⠀⠀⠀⠀⠀⠀⠀⠀⠀⠀⠀⠀⠀⠀⠀⠀⠑⠀⠀⢿⢿⣿⣿⣿⣿⣿⣿⣿⣿⣿⣿⣿⣿⣿⣿⣿⣿⣿⣿⣷⣷⣿⣿⣿⣿⣿⣿⣿⣿⣿⣿⣿⣿⣿⣿⣿⣿⣿⣿⣿⣿⣿⣿⣿⣿⣿⣿⣿⣿⣿⣿⣿⣿⠟⠁⠀⠀⠀⠀⠀⠀⠀⠀⠀⠀⠁⢕⢕⢕⢕⢕⢕⢡⣹⣿⠏⠀</a:t>
            </a:r>
            <a:br/>
            <a:r>
              <a:t>⠀⠀⠀⠀⠀⠀⠀⠀⠀⠀⠀⠀⠀⠀⠀⠀⠀⠀⠀⠀⠀⠀⠀⣿⣿⣿⣿⣿⣿⣿⣿⣿⣿⣿⣿⣿⣿⣿⣿⣿⣿⣿⣿⣿⣿⣿⣿⣿⣿⣿⣿⣿⣿⣿⣿⣿⣿⣿⣿⣿⣿⣿⣿⣿⣿⣿⣿⣿⣿⣿⣿⣿⣿⣿⣿⣿⡟⠀⠀⠀⠀⠀⠀⠀⠀⠀⠀⠀⠀⠀⠁⢕⢕⢕⢕⢕⢔⢝⠑⠀⠀</a:t>
            </a:r>
            <a:br/>
            <a:r>
              <a:t>⠀⠀⠀⠀⠀⠀⠀⠀⠀⠀⠀⠀⠀⠀⠀⠀⠀⠀⠀⠀⠀⠀⠀⢸⣿⣿⣿⣿⣿⣿⣿⣿⣿⣿⣿⣿⣿⣿⣿⣿⣿⣿⣿⣿⣿⣿⣿⣿⣿⣿⣿⣿⣿⣿⣿⣿⣿⣿⣿⣿⣿⣿⣿⣿⣿⣿⣿⣿⣿⣿⣿⣿⣿⣿⣿⣿⠇⠀⠀⠀⠀⠀⠀⠀⠀⠀⠀⠀⠀⢄⢕⢕⢕⢕⢕⢕⢕⠁⠀⠀⠀</a:t>
            </a:r>
            <a:br/>
            <a:r>
              <a:t>⠀⠀⠀⠀⠀⠀⠀⠀⠀⠀⠀⠀⠀⠀⠀⠀⠀⠀⠀⠀⠀⠀⠀⢜⣿⣿⣿⣿⣿⣿⣿⣿⣿⣿⣿⣿⣿⣿⣿⣿⣿⣿⣿⣿⣿⣿⣿⣿⣿⣿⣿⣿⣿⣿⣿⣿⣿⣿⣿⣿⣿⣿⣿⣿⣿⣿⣿⣿⣿⣿⣿⣿⣿⣿⡿⠃⠀⠀⠀⠀⠀⠀⠀⠀⠀⠀⠀⠀⠀⢕⢕⢕⢕⢕⢕⢕⠀⠀⠀⠀⠀</a:t>
            </a:r>
            <a:br/>
            <a:r>
              <a:t>⠀⠀⠀⠀⠀⠀⠀⠀⠀⠀⠀⠀⠀⠀⠀⠀⠀⠀⠀⠀⠀⠀⠀⢕⢜⣿⣿⣿⣿⣿⣿⣿⣿⣿⣿⣿⣿⣿⣿⣿⣿⣿⣿⣿⣿⢿⢿⣿⣿⣿⣿⣿⣿⣿⣿⣿⣿⣿⣿⣿⣿⣿⣿⣿⣿⣿⣿⣿⣿⣿⣿⣿⣿⡿⠑⠀⠀⠀⠀⠀⠀⠀⠀⠀⠀⠀⠀⠀⢀⢕⢕⢕⢕⢕⢕⠁⠀⠀⠀⠀⠀</a:t>
            </a:r>
            <a:br/>
            <a:r>
              <a:t>⠀⠀⠀⠀⠀⠀⠀⠀⠀⠀⠀⠀⠀⠀⠀⠀⠀⠀⠀⠀⠀⠀⠀⠁⢘⣿⣿⣿⣿⣿⣿⣿⣿⣿⣿⣿⣿⣿⣿⣿⣿⣿⣿⣿⡇⠑⠕⠕⢝⢿⣿⣿⣿⣿⣿⣿⣿⣿⣿⣿⣿⣿⣿⣿⣿⣿⣿⣿⣿⣿⣿⡟⠋⠀⠀⠀⠀⠀⠀⠀⠀⠀⠀⠀⠀⠀⠀⠀⠀⠑⠕⢕⢕⢕⢕⠀⠀⠀⠀⠀⠀</a:t>
            </a:r>
            <a:br/>
            <a:r>
              <a:t>⠀⠀⠀⠀⠀⠀⠀⠀⠀⠀⠀⠀⠀⠀⠀⠀⠀⠀⠀⠀⠀⠀⠀⢄⣼⣿⣿⣿⣿⣿⣿⣿⣿⣿⣿⣿⣿⣿⣿⣿⣿⣿⣿⣿⡇⠄⢀⠀⢕⢕⢻⣿⣿⣿⣿⣿⣿⣿⣿⣿⣿⣿⣿⣿⣿⣿⣿⣿⣿⣿⡟⠁⠀⠀⠀⠀⠀⠀⠀⠀⠀⠀⠀⠀⠀⠀⠀⠀⠀⢕⢔⠀⢕⢕⢕⠀⠀⠀⠀⠀⠀</a:t>
            </a:r>
            <a:br/>
            <a:r>
              <a:t>⠀⠀⠀⠀⠀⠀⠀⠀⠀⠀⠀⠀⠀⠀⠀⠀⠀⢔⢄⢄⢀⠀⠀⢕⢸⣿⣿⣿⣿⣿⣿⣿⣿⣿⣿⣿⣿⣿⣿⣿⣿⣿⣿⣿⣿⡄⠀⠀⠁⢕⢕⠝⣿⣿⣿⣿⣿⣿⣿⣿⣿⣿⣿⣿⣿⣿⣿⣿⣿⡟⠁⠀⠀⠀⠀⠀⠀⠀⠀⠀⠀⠀⠀⠀⠀⠀⠀⠀⠄⢕⠑⢔⢕⠀⠁⠀⠀⠀⠀⠀⠀</a:t>
            </a:r>
            <a:br/>
            <a:r>
              <a:t>⠀⠀⠀⠀⠀⠀⠀⠀⠀⠀⠀⠀⢄⠀⠀⢕⢕⢕⢕⠕⠑⠀⠀⠑⢸⣿⣿⣿⣿⣿⣿⣿⣿⣿⣿⣿⣿⣿⣿⣿⣿⣿⣿⣿⣿⣷⡄⠀⠀⠑⢕⠀⢹⣿⣿⣿⣿⣿⣿⣿⣿⣿⣿⣿⣿⣿⣿⣿⣏⠀⠀⠀⠀⠀⠀⠀⠀⠀⠀⠀⠀⠀⠀⠀⠀⠀⠀⠀⠀⢄⠀⢕⢕⢐⠀⠀⠀⠀⠀⠀⠀</a:t>
            </a:r>
            <a:br/>
            <a:r>
              <a:t>⠀⠀⠀⠀⠀⠀⠀⠀⠀⠀⠀⠀⠁⠀⢕⢕⠕⠕⢕⠀⠀⢀⠀⠀⢜⣿⣿⣿⣿⣿⣿⣿⣿⣿⣿⣿⣿⣿⣿⣿⣿⣿⣿⣿⣿⣿⣿⣔⢀⠀⢕⠕⢸⣿⣿⣿⣿⣿⣿⣿⣿⣿⣿⣿⡿⠟⠏⠁⠁⠀⠀⠀⠀⠀⠀⠀⠀⠀⠀⠀⠀⠀⠀⠀⠀⠀⠀⠀⢰⣄⡀⢕⢕⢕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⢕⢕⢕⣿⡱⡕⡕⢕⣯⡕⢸⣿⣿⡱⢿⡟⡙⣥⣶⣾⣿⣿⣿⣿⣿⣿⣿⣿⣿⣿⣿⣿⣿⣿⣿⣿⣿⣿⣿⢟⣿⣿⣿⣿⣿⣿⣿⣿⣿⣿⣿⣿⣿⣿⣷⣾⣿⣿⣿⣟⡳⢾⣿⣿⣿⣿⣿⣿⣿⣿⣿⣿⣿⣿⣿⣯⣻⣿⣿⣿⣿⣿⣿⣿⣿⠀</a:t>
            </a:r>
            <a:br/>
            <a:r>
              <a:t>⠀⠀⠀⠀⠀⠀⠀⠀⠀⠀⠀⠀⠀⠀⢔⢕⢕⡕⢹⣇⡇⡕⢕⣿⡧⢼⣿⣧⣵⢾⣾⣯⣿⣿⣿⣿⣿⣿⣿⣿⣿⣿⣿⣿⢿⣿⣿⣿⣿⣿⣿⣿⣿⢹⢸⣿⣿⣿⣿⣿⣿⣿⣿⣿⣿⣿⣿⣿⣿⣿⣿⣿⣿⣿⣿⣿⣿⣿⣷⣷⣮⣽⣽⣟⣟⣿⣿⣿⣿⣿⣿⣿⣿⣿⣿⣿⣿⣷⣿⣿⠀</a:t>
            </a:r>
            <a:br/>
            <a:r>
              <a:t>⠀⠀⠀⠀⢀⢄⢄⣄⢔⣕⣔⣱⣵⣵⣾⣿⣿⣿⣿⡷⢇⢇⣹⣿⣷⣿⣿⣿⣿⣱⣿⣿⣿⣿⣿⣿⣿⡿⠿⡟⢯⠝⢗⢘⢝⣹⣍⣝⣝⣟⢟⢟⢏⢻⡸⣿⣿⣿⣿⣿⣿⣿⣿⣿⣿⣿⣿⣿⣿⣿⣿⣿⣿⣿⣿⣿⣿⣿⣿⣿⣿⣿⣿⣿⣿⣿⣿⣿⣿⣿⣿⣿⣿⣿⣿⣿⣿⣿⣿⣿⠀</a:t>
            </a:r>
            <a:br/>
            <a:r>
              <a:t>⠀⢔⢕⢕⢕⢕⢕⣿⣿⣿⣿⢿⢟⢟⢟⢿⢿⡿⠟⢕⣾⣿⣿⣿⣿⣿⣿⣿⣿⣿⣿⢿⢟⢻⢏⠟⢃⢙⢅⢄⢔⢕⢱⣵⣕⣿⣿⣿⣿⣿⣿⣿⣱⢇⡕⣾⣷⣵⣴⣼⣽⣝⣝⣟⣟⢟⢟⢿⢿⢿⢿⣿⣿⣿⣿⣿⣿⣿⣿⣿⣿⣿⣿⣿⣿⣿⣿⣿⣿⣿⣿⣿⣿⣿⣿⣿⣿⣿⣿⣿⠀</a:t>
            </a:r>
            <a:br/>
            <a:r>
              <a:t>⠀⠕⢕⢕⢕⣵⣿⣿⣿⡿⢕⢕⢕⢔⡔⢕⢕⢕⠕⢟⣝⣿⢿⢿⣿⢿⡟⢻⠝⢇⢑⢅⢕⢔⢕⢕⡕⢱⢕⠅⠔⠘⠕⣿⣿⣿⣿⣿⣿⡇⢕⢕⢕⠕⡇⣿⡟⢟⢟⢟⢟⢻⢿⢿⢿⢿⢿⣿⣿⣷⣷⣷⣷⣷⣵⣽⣽⣽⣝⣟⣟⣟⣟⢿⢿⢿⢿⣿⣿⣿⣿⣿⣿⣿⢿⣿⣿⣿⣿⣿⠀</a:t>
            </a:r>
            <a:br/>
            <a:r>
              <a:t>⢔⢔⢔⢔⢕⣽⣽⣝⣹⣕⢕⢁⢁⢅⢕⢱⢟⢳⣕⣸⣯⢝⣺⢑⢝⢅⢔⢕⢕⢕⢕⢕⢕⢕⢕⢕⢕⢔⢔⢄⠀⠀⠀⣿⣿⣿⣿⣿⣿⡇⢁⢔⢕⢜⡇⣿⡇⢕⢕⢕⢕⢕⢕⢕⢕⢕⢕⢕⢕⢕⢕⢕⢝⢝⢝⢝⢝⢟⢟⢟⢟⢛⢿⢿⢿⢿⢟⠗⠕⠑⠑⠑⠑⠑⠕⠕⠕⢝⢏⢿⠀</a:t>
            </a:r>
            <a:br/>
            <a:r>
              <a:t>⢕⢱⣧⣵⣵⣿⣿⣿⣿⣿⣿⣿⣧⢕⡵⢕⡱⢸⣿⣿⣿⢇⢏⢕⢕⢕⢕⢇⢔⢔⢔⢕⠑⠁⠑⠑⠑⠑⠁⠁⠀⠀⠀⣿⣿⣿⣿⣿⣿⡇⢅⢕⢕⠕⡧⣽⢕⢔⢕⢕⢕⢕⢕⢕⢕⢕⢕⢕⢅⢔⢄⢄⢕⢕⠑⠑⠁⠀⠑⠑⠑⠑⠁⠁⠑⠁⠀⠀⠀⠀⠀⠀⠀⠀⠀⠀⠀⠀⠑⠕⠀</a:t>
            </a:r>
            <a:br/>
            <a:r>
              <a:t>⣵⣜⣻⣿⣿⣿⣿⣿⣿⡿⢿⢿⢎⢕⢜⢕⢕⢿⢏⢝⣹⠑⠑⠑⠑⠑⢕⣵⣵⣕⢕⠀⠀⠀⠀⢀⢀⢀⠕⠀⢄⢄⣰⣿⣿⣿⣿⣿⣿⡇⢕⢕⢿⢇⣗⣿⢕⢸⣿⢸⢕⢜⢕⢕⢕⢕⢕⢕⢇⢕⢕⠁⢕⠁⢕⢄⢄⢄⢀⢔⣔⢔⠐⠀⠀⠀⠀⠀⠀⠀⠀⠀⠀⠀⠀⠀⠀⠀⠀⠀⠀</a:t>
            </a:r>
            <a:br/>
            <a:r>
              <a:t>⠻⢿⣿⢿⣿⣿⣿⣿⡇⢕⢕⢕⢕⢕⢕⢱⣵⣕⣥⣿⡏⠀⢀⢄⢄⣤⢕⢿⣿⣿⡏⠔⠔⠜⠔⠑⠑⢑⡕⢕⢕⠑⢈⣹⣿⣿⣿⣿⣿⡇⢕⢕⢱⡧⣼⣽⢕⢄⣅⡔⢱⢕⢔⢔⢅⢅⢄⠁⢕⢕⢅⢄⢄⢄⢅⠁⢕⢝⢕⢕⠏⠀⠀⠀⠀⠀⠀⠀⠀⠀⠀⠀⠀⠀⠀⠀⠀⠀⠀⠀⠀</a:t>
            </a:r>
            <a:br/>
            <a:r>
              <a:t>⢔⢕⣕⢕⢝⢿⡟⢇⢕⢕⢕⢕⢕⢕⢕⢕⢕⢙⢕⣱⢜⢑⢑⢑⢕⠉⢕⠸⣿⣷⢝⢔⢔⢔⠀⢿⢺⣿⡇⢕⢕⢕⢕⣿⣟⣿⣿⣿⣿⣷⡕⢕⢜⢕⣵⢕⢕⢕⠕⢕⢕⢕⠕⠕⠕⢕⢕⠀⢕⢕⢕⢕⢕⢕⢕⠀⢕⢕⢕⢔⠀⠀⠀⠀⠀⠀⢀⠀⠀⠀⠀⠀⠀⠀⠀⠀⠀⠀⠀⠀⠀</a:t>
            </a:r>
            <a:br/>
            <a:r>
              <a:t>⢟⣿⣿⣿⡇⢕⢕⢕⢕⢕⢕⢕⢕⢕⢕⢕⢕⢕⢜⢕⢕⢕⢕⢕⢕⠀⢕⢕⢵⣼⣧⢕⠕⢕⢄⢹⢸⡇⢕⢕⢕⢕⠐⢻⢼⣿⣿⣿⣿⣿⢕⢸⢹⡇⣻⢕⢕⢕⢸⡇⢕⢕⠀⢔⠀⠀⢕⠄⢕⢕⢕⢕⢕⢕⢕⠀⢕⢕⠈⠉⠀⢀⢀⢀⢄⢄⣕⣄⣔⢕⢀⢀⠀⠀⠀⠀⠀⠀⠀⠀⠀</a:t>
            </a:r>
            <a:br/>
            <a:r>
              <a:t>⣼⣿⣿⣿⣿⣧⡕⢕⢕⢕⢕⢕⢕⢕⢕⢕⢕⢕⢕⢳⢷⡷⠗⠓⠒⠑⠕⠱⢜⢝⢻⢕⠅⢕⢱⠕⠑⠕⠑⢕⢕⢕⠄⠅⡇⣿⣿⣿⣿⣿⢕⢕⢕⢔⣿⡕⢕⣕⣜⣟⢕⢇⢔⢕⠄⢃⠕⠕⢕⢱⣼⣼⣽⣕⢱⢔⢕⠁⠀⠀⠔⢜⢕⢕⢕⢕⢱⣽⣿⣿⣾⣷⡕⠀⠀⠀⠀⠀⠀⠀⠀</a:t>
            </a:r>
            <a:br/>
            <a:r>
              <a:t>⣿⣿⣿⣿⣿⣿⣿⣧⢕⢕⢕⢕⢕⢕⡕⣕⣕⣕⣕⣵⡞⢸⣵⣵⣄⡀⢀⡀⢈⢇⢕⢕⠑⢅⣁⡑⢕⢕⢕⢕⢕⠕⠀⢸⣧⢿⣿⣿⣿⣿⢕⢕⢕⢕⣿⡇⢘⠟⢻⠇⠑⢇⠁⠁⢜⠀⠉⠁⠕⠕⠝⢻⡟⠃⢅⣵⣘⠿⠿⠿⢿⣷⣷⣧⣕⣰⣵⣵⣼⣿⣿⣿⡇⠀⠀⢀⢄⢔⢕⣜⠀</a:t>
            </a:r>
            <a:br/>
            <a:r>
              <a:t>⢻⣿⣿⣿⣿⣿⡟⢕⢕⢕⢕⢕⢕⢸⢿⣿⣿⡿⢿⣿⣿⣿⣷⣾⣿⣿⣿⣿⣿⣿⡇⢕⠆⡸⣿⡇⡕⢑⠅⠅⠐⠐⠄⢸⣿⣿⣿⣿⡾⢎⠐⢄⢕⢕⣿⡇⢀⠄⠑⣱⡅⣴⠀⠀⠐⢑⢁⢀⢄⠄⠶⢣⡅⢀⢁⠈⠁⠁⠁⠁⢕⣿⣿⣿⣿⣿⣿⣿⣿⣿⣿⣿⡇⢔⣱⣷⣇⣱⣵⡿⠀</a:t>
            </a:r>
            <a:br/>
            <a:r>
              <a:t>⠀⠈⠟⢿⣿⣯⣕⡕⣕⣕⣕⡕⢕⣷⣅⢕⢝⢕⢄⠻⠟⢿⠿⠟⠟⠟⠟⠟⠛⠛⢇⢕⠀⠁⠀⢱⠃⠁⠉⠁⠑⠀⠀⢑⣑⢜⠝⠝⠝⣻⢕⠁⠝⢧⡪⡇⠀⠀⠑⠈⠅⠅⢄⢀⠀⠀⢉⢅⢀⢀⢀⠄⢍⣗⣗⠀⠀⠖⠶⠔⠘⢟⢿⢟⣿⣿⣿⣿⣿⣿⣿⣿⢕⣕⣿⢿⢿⢿⢟⢕⠀</a:t>
            </a:r>
            <a:br/>
            <a:r>
              <a:t>⠀⠀⠀⠀⠙⠻⣿⣿⣿⣿⣿⣿⣿⣿⣿⡇⢕⢕⢕⢔⠀⠈⠁⠁⠁⠈⠍⠁⠀⢄⢕⣕⣕⣕⣕⢕⢕⢅⣕⣄⣈⣄⣔⡗⠟⠿⣧⣑⢃⠕⢅⠁⢄⢺⡿⣿⡇⢔⢴⢴⣵⣝⣗⣳⣷⣷⣷⣾⣿⣿⣿⣷⣟⢟⢏⢕⢀⢀⢁⢁⢁⢺⢿⣿⣿⣿⣿⣿⣿⣿⣿⣿⣿⢟⢕⢕⢕⣥⣵⢕⠀</a:t>
            </a:r>
            <a:br/>
            <a:r>
              <a:t>⠀⠀⠀⠀⠀⠀⠁⠙⠻⢿⣿⣿⣿⣿⣿⡇⢕⢕⢔⠁⠑⢔⢔⢔⣔⣔⣔⣔⣔⣕⣞⡿⡿⣿⣿⣿⣿⣿⣷⣷⣷⣽⣽⡕⢘⢂⠂⢈⢁⢈⢝⢝⢔⢕⢝⢝⢱⣾⣿⣿⣿⣿⣷⣷⣷⣿⣿⣿⣿⣿⣿⣿⣿⣿⣿⣿⣿⣿⣿⣿⣿⣿⡗⢇⢇⢕⢝⢟⢝⢝⢝⢕⢕⢕⢕⢕⢿⣿⣿⣷⠀</a:t>
            </a:r>
            <a:br/>
            <a:r>
              <a:t>⠀⠀⠀⠀⠀⠀⠀⠀⠀⠀⠈⠉⠙⠛⠋⠁⠁⠕⠕⢀⠀⢜⣿⣿⣿⣿⣿⣿⣿⣿⣿⣿⣿⣿⣿⣿⣿⣿⣿⣿⡛⢟⢇⢕⢔⢖⡓⣳⣷⣷⣿⣿⣷⣷⣶⣾⣿⣿⣿⣿⣿⣿⣿⣿⣿⣿⣿⣿⣿⣿⣿⣿⣿⣿⣟⣿⣟⣏⡽⠏⠛⠙⠑⠕⢕⢷⢕⢕⢕⢕⢕⢕⢕⢕⢕⢕⢜⣿⣿⡿⠀</a:t>
            </a:r>
            <a:br/>
            <a:r>
              <a:t>⠀⠀⠀⠀⠀⠀⠀⠀⠀⠀⠀⠀⠀⠀⠀⠀⠀⠀⠀⢕⠀⠀⡿⢟⣿⣿⣿⣿⣿⣿⣿⣿⣿⣿⣿⣿⣿⣿⣿⣿⣿⣿⣿⣷⣾⣿⣿⣿⣿⣿⣿⣿⣿⣿⣿⣿⣿⣿⣿⣿⣿⣿⣿⣿⣿⣿⣿⣿⣿⣿⣿⣿⣿⣿⣿⣿⡿⠋⠁⠀⠀⠀⠀⠀⠀⠀⠀⠀⠀⢕⢕⢕⢕⢕⢕⢕⢌⣿⡟⠁⠀</a:t>
            </a:r>
            <a:br/>
            <a:r>
              <a:t>⠀⠀⠀⠀⠀⠀⠀⠀⠀⠀⠀⠀⠀⠀⠀⠀⠀⠀⠀⠀⠀⠀⣿⣿⣿⣿⣿⣿⣿⣿⣿⣿⣿⣿⣿⣿⣿⣿⣿⣿⣿⣿⣿⣿⣿⣿⣿⣿⣿⣿⣿⣿⣿⣿⣿⣿⣿⣿⣿⣿⣿⣿⣿⣿⣿⣿⣿⣿⣿⣿⣿⣿⣿⣿⣿⣿⠇⠀⠀⠀⠀⠀⠀⠀⠀⠀⠀⠀⠀⠀⢕⢕⢕⢕⢕⢕⢕⠝⠀⠀⠀</a:t>
            </a:r>
            <a:br/>
            <a:r>
              <a:t>⠀⠀⠀⠀⠀⠀⠀⠀⠀⠀⠀⠀⠀⠀⠀⠀⠀⠀⠀⠀⠀⠀⢻⣿⣿⣿⣿⣿⣿⣿⣿⣿⣿⣿⣿⣿⣿⣿⣿⣿⣿⣿⣿⣿⣿⣿⣿⣿⣿⣿⣿⣿⣿⣿⣿⣿⣿⣿⣿⣿⣿⣿⣿⣿⣿⣿⣿⣿⣿⣿⣿⣿⣿⣿⣿⡟⠀⠀⠀⠀⠀⠀⠀⠀⠀⠀⠀⠀⢀⢕⢕⢕⢕⢕⢕⢕⠑⠀⠀⠀⠀</a:t>
            </a:r>
            <a:br/>
            <a:r>
              <a:t>⠀⠀⠀⠀⠀⠀⠀⠀⠀⠀⠀⠀⠀⠀⠀⠀⠀⠀⠀⠀⠀⠀⢜⣿⣿⣿⣿⣿⣿⣿⣿⣿⣿⣿⣿⣿⣿⣿⣿⣿⣿⣿⣿⣿⣿⣿⣿⣿⣿⣿⣿⣿⣿⣿⣿⣿⣿⣿⣿⣿⣿⣿⣿⣿⣿⣿⣿⣿⣿⣿⣿⣿⣿⣿⢟⠁⠀⠀⠀⠀⠀⠀⠀⠀⠀⠀⠀⠀⢕⢕⢕⢕⢕⢕⢕⠁⠀⠀⠀⠀⠀</a:t>
            </a:r>
            <a:br/>
            <a:r>
              <a:t>⠀⠀⠀⠀⠀⠀⠀⠀⠀⠀⠀⠀⠀⠀⠀⠀⠀⠀⠀⠀⠀⠀⢕⢹⣿⣿⣿⣿⣿⣿⣿⣿⣿⣿⣿⣿⣿⣿⣿⣿⣿⣿⣿⣿⡿⢿⢿⣿⣿⣿⣿⣿⣿⣿⣿⣿⣿⣿⣿⣿⣿⣿⣿⣿⣿⣿⣿⣿⣿⣿⣿⣿⣿⠏⠀⠀⠀⠀⠀⠀⠀⠀⠀⠀⠀⠀⠀⠀⢕⢕⢕⢕⢕⢕⠕⠀⠀⠀⠀⠀⠀</a:t>
            </a:r>
            <a:br/>
            <a:r>
              <a:t>⠀⠀⠀⠀⠀⠀⠀⠀⠀⠀⠀⠀⠀⠀⠀⠀⠀⠀⠀⠀⠀⠀⠀⠱⣿⣿⣿⣿⣿⣿⣿⣿⣿⣿⣿⣯⣿⣿⣿⣿⣿⣿⣿⣿⠕⠑⠕⢜⢻⣿⣿⣿⣿⣿⣿⣿⣿⣿⣿⣿⣿⣿⣿⣿⣿⣿⣿⣿⣿⣿⣿⠟⠁⠀⠀⠀⠀⠀⠀⠀⠀⠀⠀⠀⠀⠀⠀⠀⠑⠕⠕⢕⢕⢕⠀⠀⠀⠀⠀⠀⠀</a:t>
            </a:r>
            <a:br/>
            <a:r>
              <a:t>⠀⠀⠀⠀⠀⠀⠀⠀⠀⠀⠀⠀⠀⠀⠀⠀⠀⠀⠀⠀⠀⠐⠀⣼⣿⣿⣿⣿⣿⣿⣿⣿⣿⣿⣿⣿⣿⣿⣿⣿⣿⣿⣿⣿⢄⠀⠀⠄⢕⢝⢿⣿⣿⣿⣿⣿⣿⣿⣿⣿⣿⣿⣿⣿⣿⣿⣿⣿⣿⣿⠇⠀⠀⠀⠀⠀⠀⠀⠀⠀⠀⠀⠀⠀⠀⠀⠀⠀⢕⢔⠔⠀⢕⢕⠀⠀⠀⠀⠀⠀⠀</a:t>
            </a:r>
            <a:br/>
            <a:r>
              <a:t>⠀⠀⠀⠀⠀⠀⠀⠀⠀⠀⠀⠀⠀⠀⠀⢀⢀⢀⠀⠀⠀⠀⢔⢻⣿⣿⣿⣿⣿⣿⣿⣿⣿⣿⣿⣿⣿⣿⣿⣿⣿⣿⣿⣿⣇⠀⠀⠀⢕⢕⠈⢿⣿⣿⣿⣿⣿⣿⣿⣿⣿⣿⣿⣿⣿⣿⣿⣿⡿⠇⠀⠀⠀⠀⠀⠀⠀⠀⠀⠀⠀⠀⠀⠀⠀⠀⠀⠄⠕⢕⢁⢕⢕⠑⠀⠀⠀⠀⠀⠀⠀</a:t>
            </a:r>
            <a:br/>
            <a:r>
              <a:t>⠀⠀⠀⠀⠀⠀⠀⠀⠀⠀⠀⠀⠀⠀⢔⢕⢕⢕⢣⠔⠀⠀⢇⢸⣿⣿⣿⣿⣿⣿⣿⣿⣿⣿⣿⣿⣿⣿⣿⣿⣿⣿⣿⣿⣿⣆⠀⠀⠀⢕⠀⠘⣿⣿⣿⣿⣿⣿⣿⣿⣿⣿⣿⣿⣿⣿⣿⣿⡁⠀⠀⠀⠀⠀⠀⠀⠀⠀⠀⠀⠀⠀⠀⠀⠀⠀⠀⠀⢄⠀⢅⢕⢀⠀⠀⠀⠀⠀⠀⠀⠀</a:t>
            </a:r>
            <a:br/>
            <a:r>
              <a:t>⠀⠀⠀⠀⠀⠀⠀⠀⠀⠀⠑⠀⠀⢕⢕⢑⢕⢕⠁⠀⠀⠀⠀⢸⣿⣿⣿⣿⣿⣿⣿⣿⣿⣿⣿⣿⣿⣿⣿⣿⣿⣿⣿⣿⣿⣿⣧⡀⠀⠑⠕⢕⢿⣿⣿⣿⣿⣿⣿⣿⣿⣿⣿⣿⢿⠟⠁⠀⠀⠀⠀⠀⠀⠀⠀⠀⠀⠀⠀⠀⠀⠀⠀⠀⠀⠀⠀⢔⣤⣄⢕⢕⢕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⢔⠑⢕⢸⣿⢱⣕⢕⢜⣧⢅⢸⣿⣿⡱⣿⢟⣕⣵⣦⣿⣿⣿⣿⣿⣿⣿⣿⣿⣿⣿⣿⣿⣿⣿⣿⣿⣿⣻⢿⢟⣿⣿⣿⣿⣿⣿⣿⣿⣿⣿⣿⣿⣿⣷⣷⣾⣿⣿⣿⣟⡳⢾⣿⣿⣿⣿⣿⣿⣿⣸⣿⣿⣿⣿⣿⣜⣹⣿⣿⣿⣿⣿⣿⣿⣿⠀</a:t>
            </a:r>
            <a:br/>
            <a:r>
              <a:t>⠀⠀⠀⠀⠀⠀⠀⠀⢀⠀⢀⢀⢀⢄⣕⣔⣕⢕⣿⢸⣿⢕⢕⣿⢧⢾⣟⣧⣵⢺⣿⣿⣽⣟⣿⣿⣿⣟⣿⣿⣿⣿⣿⡿⢿⣿⣿⣿⣿⣿⣿⣿⢿⢸⢸⣿⣿⣿⣿⣿⣿⣿⣿⣿⣿⣿⣿⣿⣿⣿⣿⣿⣿⣿⣿⣿⣿⣿⣷⣷⣮⣽⣽⣟⣛⣿⣿⣿⣿⣿⣿⣿⣿⣿⣿⣿⣿⣶⣿⣿⠀</a:t>
            </a:r>
            <a:br/>
            <a:r>
              <a:t>⠀⢀⢀⢄⢔⢔⢱⣵⣵⣧⣥⣷⣷⣿⣿⣿⣿⣷⣿⡾⠟⢇⣹⣿⣾⣿⣿⣿⡿⣪⣿⣿⣿⣿⣿⣿⣿⡿⢿⢻⢯⠟⢗⢙⢉⣽⣍⣝⣝⣟⢟⢟⢅⢸⢸⣿⣿⣿⣿⣿⣿⣿⣿⣿⣿⣿⣿⣿⣿⣿⣿⣿⣿⣿⣿⣿⣿⣿⣿⣿⣿⣿⣿⣿⣿⣿⣿⣿⣿⣿⣿⣿⣿⣿⣿⣿⣿⣿⣿⣿⠀</a:t>
            </a:r>
            <a:br/>
            <a:r>
              <a:t>⢕⢕⢕⢕⢕⣱⣿⣿⣿⡿⢟⢏⢝⠝⠟⢟⢿⢟⢕⣴⣿⣿⣿⣿⣿⣿⣿⣿⣿⣼⡿⢻⡟⢻⠝⠟⢘⢝⢅⢔⢕⢕⣑⣵⣧⣿⣿⣿⣿⣿⣿⣿⢱⢸⢱⣾⣷⣧⣴⣼⣽⣝⣝⣟⣟⡟⢟⢿⢿⢿⢿⣿⣿⣿⣿⣿⣿⣿⣿⣿⣿⣿⣿⣿⣿⣿⣿⣿⣿⣿⣿⣿⣿⣿⣿⣿⣿⣿⣿⣿⠀</a:t>
            </a:r>
            <a:br/>
            <a:r>
              <a:t>⠑⠕⢕⢕⣾⣿⣿⣿⡿⢕⢕⢕⢕⢴⢔⢕⡕⠕⢝⢹⣟⡟⡿⣿⡿⣿⢻⠿⢏⢑⢕⢅⢔⢕⢕⢕⢕⢱⢕⠕⠜⠙⢜⣿⣿⣿⣿⣿⣿⢕⢕⢕⢕⢸⣜⣿⡟⢟⢟⢟⢟⢻⢿⢿⢿⢿⢿⣿⣿⣷⣷⣷⣷⣷⣼⣽⣽⣽⣝⣟⣟⣟⣟⢿⢿⢿⢿⣿⣿⣿⣿⣿⣿⣿⡿⣿⣿⣿⣿⣽⠀</a:t>
            </a:r>
            <a:br/>
            <a:r>
              <a:t>⢕⢕⢕⠕⣷⣷⣧⣷⣧⣕⢅⢄⢅⢔⠕⢏⢝⣧⣕⣿⢝⢱⡏⢘⢅⢕⢔⢕⢕⢕⢕⢑⢕⢕⢕⢕⢕⢔⢔⠀⠀⠀⠑⣿⣿⣿⣿⣿⣿⡕⢅⢐⢸⣸⡏⣿⡇⢕⢕⢕⢕⢕⢕⢕⢕⢕⢕⢕⢕⢕⢕⢕⢝⢝⢝⢝⢝⢟⢟⢟⢟⢻⢿⢿⢿⢿⢟⠇⠕⠑⠑⠑⠑⠑⠕⠜⠜⢝⢻⢿⠀</a:t>
            </a:r>
            <a:br/>
            <a:r>
              <a:t>⢸⣷⣷⣾⣿⣿⣿⣿⣿⣿⣿⣿⡕⢗⣕⢣⣳⣿⣿⣿⡟⢎⢕⢕⢕⢕⢕⢕⢔⢔⢕⠕⠁⠁⠁⠁⠑⠁⠁⠀⠀⠀⠀⣿⣿⣿⣿⣿⣿⡇⢅⢕⢕⢜⡇⡝⢕⢕⢕⢔⢕⢕⢕⢕⢕⢕⢅⢑⢑⢕⢁⢔⢕⢕⠕⠑⠀⠀⠑⠑⠑⠑⠁⠑⠑⠀⠀⠀⠀⠀⠀⠀⠀⠀⠀⠀⠀⠀⠑⠕⠀</a:t>
            </a:r>
            <a:br/>
            <a:r>
              <a:t>⣼⣿⣿⣿⣿⣿⣿⣿⡿⢟⢛⢏⢕⢕⢕⢕⢟⢏⢕⣹⢇⠁⠑⠑⠁⠑⢑⣷⣵⡕⢕⠀⠀⠀⠀⢀⡀⢀⠕⠀⢔⢄⣷⣿⣿⣿⣿⣿⣿⡇⢕⢕⢿⢇⣗⡏⢕⢸⣿⢕⢕⢜⢕⢕⢕⢕⢕⢕⡇⢕⢕⠁⢕⢑⢕⠀⢄⢄⢀⢔⣔⢔⠀⠀⠀⠀⠀⠀⠀⠀⠀⠀⠀⠀⠀⠀⠀⠀⠀⠀⠀</a:t>
            </a:r>
            <a:br/>
            <a:r>
              <a:t>⢿⢿⢟⣿⣿⣿⣿⡇⢕⢕⢕⢕⢕⢕⢱⢷⣴⣵⣾⢿⠀⠀⢀⢄⢠⣄⢘⢿⣿⣿⢕⠔⠕⠕⠕⠑⠑⢑⢕⢕⢕⢑⢉⣿⣿⣿⣿⣿⣿⡇⢕⢕⣳⡗⣽⣵⢔⢄⣕⢄⢱⢕⢔⢔⢅⢄⢄⠁⢕⢅⢅⢄⢄⢄⢁⠁⢜⢕⢕⢕⠃⠀⠀⠀⠀⠀⠀⠀⠀⠀⠀⠀⠀⠀⠀⠀⠀⠀⠀⠀⠀</a:t>
            </a:r>
            <a:br/>
            <a:r>
              <a:t>⢑⣵⣕⢜⢻⢿⢏⢕⢕⢕⢕⢕⢕⢕⢕⢑⢑⢕⣱⡕⢜⢑⢑⢑⢜⠉⢕⠽⣿⣷⡕⢔⢔⢕⢇⣿⣿⣼⡇⢕⢕⢕⢸⣿⣿⣿⣿⣿⣿⣧⡕⢕⣜⢡⣵⢕⢕⢕⡕⡕⢕⢕⠕⠕⠕⠕⢕⠀⢕⢕⢕⢕⢕⢕⢕⠀⢕⢕⢕⢕⠀⠀⠀⠀⠀⠀⢀⠀⠀⠀⠀⠀⠀⠀⠀⠀⠀⠀⠀⠀⠀</a:t>
            </a:r>
            <a:br/>
            <a:r>
              <a:t>⣿⣿⣿⣇⢕⢕⢕⢕⢕⢕⢕⢕⢕⢕⢕⢕⢕⢕⢕⢕⢕⢕⢕⢕⢕⠀⢕⢕⢱⣵⡕⢑⢕⢕⢕⣿⢹⣿⢕⢕⢕⢕⢕⡻⣿⣿⣿⣿⣿⣿⢕⢱⣿⡇⣻⢕⢕⢕⣱⡇⢕⢕⠀⠀⠀⠄⢕⠀⢕⡕⢕⢕⢕⢕⢕⠀⢑⡕⠈⠁⢀⡀⢀⢀⢄⢄⣕⣄⣔⢄⢀⠀⠀⠀⠀⠀⠀⠀⠀⠀⠀</a:t>
            </a:r>
            <a:br/>
            <a:r>
              <a:t>⣿⣿⣿⣿⣧⡕⢕⢕⢕⢕⢕⢕⢕⢕⢕⢕⢕⢕⢗⢷⢷⡷⠗⠓⠓⠃⠑⠱⡜⢝⢕⢕⢔⢕⠁⠕⠕⠕⢕⢕⢕⢕⠔⢸⡔⢿⣿⣿⣿⡇⢕⢕⢕⢕⣿⢕⠕⣕⢞⡇⢕⢇⢔⢕⠔⢅⠕⠑⢕⢱⣵⣼⣽⡕⢕⢔⠑⠁⠀⠄⠔⢜⢕⢕⢕⢕⣑⣹⣿⣷⣾⣧⡕⠀⠀⠀⠀⠀⠀⠀⠀</a:t>
            </a:r>
            <a:br/>
            <a:r>
              <a:t>⣿⣿⣿⣿⣿⣿⣧⢕⢕⢕⢕⢕⢕⣱⡗⣕⣕⣕⣵⣵⢟⣣⣵⡵⣄⡀⣄⡀⢑⢕⢕⢕⠑⢱⣑⢕⢕⢕⢕⢕⢕⠕⢀⢸⣮⣿⣿⣿⣿⡿⢕⢕⢕⢕⣿⠕⢘⠟⢿⠃⢑⢕⢑⠁⢝⠈⠁⠁⠕⠕⠝⢻⢏⠑⢕⣵⡼⠿⠿⠿⢿⣷⣷⣧⣕⣱⣕⣕⣽⣿⣿⣿⢇⠀⠀⢀⢔⢔⣕⡕⠀</a:t>
            </a:r>
            <a:br/>
            <a:r>
              <a:t>⣿⣿⣿⣿⣿⡟⢕⢕⢕⢕⢕⢕⢕⢻⣿⣿⣿⡿⢿⣿⣿⣿⣷⣿⣿⣿⣿⣿⣿⣿⢕⢕⢆⣼⣿⢕⢕⢑⢅⠄⠐⠄⠄⢸⣿⣻⣿⣿⡿⠑⠀⢄⢕⢑⣿⡕⢀⠔⡕⣥⢡⡄⠀⠀⠐⢘⢁⢀⢄⠐⠷⢱⡅⢀⢁⢈⠁⠁⠁⠁⢸⣿⣿⣿⣿⣿⣿⣿⣿⣿⣿⣿⢕⢔⣱⣷⣇⣱⣵⡷⠀</a:t>
            </a:r>
            <a:br/>
            <a:r>
              <a:t>⠘⠛⢿⣿⣏⣕⢕⢕⢕⣕⡕⢕⣼⣅⡕⢝⢝⢁⠈⠟⠟⢟⠟⠟⠟⠟⠛⠟⠛⢛⢕⢕⠀⠁⠀⢵⠀⠁⠉⠀⠐⠀⠀⢑⣱⢜⠝⠝⠝⡇⢕⠈⠳⣕⢾⢇⠀⠀⠀⠈⠄⢅⢀⠄⠀⠀⢏⢅⢀⢀⠀⠀⢝⣗⣇⠀⠀⠲⠶⠀⠜⢟⢿⢟⣿⣿⣿⣿⣿⣿⣿⣿⢕⣱⣿⢿⢿⢿⢏⢕⠀</a:t>
            </a:r>
            <a:br/>
            <a:r>
              <a:t>⠀⠀⠀⠙⠻⣿⣿⣿⣿⣿⣿⣿⣿⣿⣿⠕⢕⢕⢕⢀⠀⠈⠁⠁⠈⠉⠅⠁⠀⢰⣕⣕⣕⣕⣕⢕⢄⢄⣕⣄⣌⣄⣕⢞⠺⠿⣧⣑⢘⠕⢅⠁⡠⢺⡿⣿⡕⢱⢴⢵⣵⣕⣗⣳⣷⣷⣷⣿⣾⣿⣿⣷⣟⡟⢕⢄⢀⢀⢁⢁⢁⢿⢿⣿⣿⣿⣿⣿⣿⣿⣿⣿⡿⢟⢕⢕⣕⣵⣵⢕⠀</a:t>
            </a:r>
            <a:br/>
            <a:r>
              <a:t>⠀⠀⠀⠀⠀⠈⠙⠻⣿⣿⣿⣿⣿⣿⣿⢄⢕⢕⠁⠑⠔⢔⢔⢔⢔⣔⣔⣔⣔⣕⣞⡿⣿⣿⣟⣿⣿⣿⣿⣷⣾⣽⣵⡕⢙⢐⠂⢉⢁⢈⢝⢝⢔⢌⢗⢝⣣⣾⣿⣿⣿⣿⣾⣷⣾⣿⣿⣿⣿⣿⣿⣿⣿⣿⣿⣿⣿⣿⣿⣿⣿⣟⢗⢕⢕⢜⢟⢏⢝⢔⢕⢕⢕⢕⢕⢑⣿⣿⣿⣷⠀</a:t>
            </a:r>
            <a:br/>
            <a:r>
              <a:t>⠀⠀⠀⠀⠀⠀⠀⠀⠀⠈⠙⠛⠛⠛⠑⠁⠕⢕⢄⠀⠀⢿⣿⣿⣿⣿⣿⣿⣿⣿⣿⣿⣿⣿⣿⣿⣿⣿⣿⣿⡻⢗⢕⢕⢖⠒⣳⣳⣷⣾⣿⣿⣷⣷⣾⣾⣿⣿⣿⣿⣿⣿⣿⣿⣿⣿⣿⣿⣿⣿⣿⣿⣿⣟⣟⣟⣟⣏⡫⠟⠛⠙⠑⠕⢓⢵⢕⢕⢕⢕⢕⢕⢕⢕⢕⢕⢹⣿⣿⡟⠀</a:t>
            </a:r>
            <a:br/>
            <a:r>
              <a:t>⠀⠀⠀⠀⠀⠀⠀⠀⠀⠀⠀⠀⠀⠀⠀⠀⠀⠀⠕⢄⠀⢸⢿⢟⣿⣿⣿⣿⣿⣿⣿⣿⣿⣿⣿⣿⣿⣿⣿⣿⣿⣿⣿⣷⣿⣿⣿⣿⣿⣿⣿⣿⣿⣿⣿⣿⣿⣿⣿⣿⣿⣿⣿⣿⣿⣿⣿⣿⣿⣿⣿⣿⣿⣿⣿⣿⡿⠙⠀⠀⠀⠀⠀⠀⠀⠁⠀⠀⠀⢕⢕⢕⢕⢕⢕⠕⣞⣿⢏⠀⠀</a:t>
            </a:r>
            <a:br/>
            <a:r>
              <a:t>⠀⠀⠀⠀⠀⠀⠀⠀⠀⠀⠀⠀⠀⠀⠀⠀⠀⠀⠀⠁⠀⢸⣿⣿⣿⣿⣿⣿⣿⣿⣿⣿⣿⣿⣿⣿⣿⣿⣿⣿⣿⣿⣿⣿⣿⣿⣿⣿⣿⣿⣿⣿⣿⣿⣿⣿⣿⣿⣿⣿⣿⣿⣿⣿⣿⣿⣿⣿⣿⣿⣿⣿⣿⣿⣿⣿⠁⠀⠀⠀⠀⠀⠀⠀⠀⠀⠀⠀⠀⠁⢕⢕⢕⢕⢕⢕⢏⠑⠀⠀⠀</a:t>
            </a:r>
            <a:br/>
            <a:r>
              <a:t>⠀⠀⠀⠀⠀⠀⠀⠀⠀⠀⠀⠀⠀⠀⠀⠀⠀⠀⠀⠀⠀⢸⣿⣿⣿⣿⣿⣿⣿⣿⣿⣿⣿⣿⣿⣿⣿⣿⣿⣿⣿⣿⣿⣿⣿⣿⣿⣿⣿⣿⣿⣿⣿⣿⣿⣿⣿⣿⣿⣿⣿⣿⣿⣿⣿⣿⣿⣿⣿⣿⣿⣿⣿⣿⣿⠇⠀⠀⠀⠀⠀⠀⠀⠀⠀⠀⠀⠀⢄⢕⢕⢕⢕⢕⢕⢕⠁⠀⠀⠀⠀</a:t>
            </a:r>
            <a:br/>
            <a:r>
              <a:t>⠀⠀⠀⠀⠀⠀⠀⠀⠀⠀⠀⠀⠀⠀⠀⠀⠀⠀⠀⠀⠀⠕⢻⣿⣿⣿⣿⣿⣿⣿⣿⣿⣿⣿⣿⣿⣿⣿⣿⣿⣿⣿⣿⣿⣿⣿⣿⣿⣿⣿⣿⣿⣿⣿⣿⣿⣿⣿⣿⣿⣿⣿⣿⣿⣿⣿⣿⣿⣿⣿⣿⣿⣿⣿⠏⠀⠀⠀⠀⠀⠀⠀⠀⠀⠀⠀⠀⠀⢕⢕⢕⢕⢕⢕⢕⠀⠀⠀⠀⠀⠀</a:t>
            </a:r>
            <a:br/>
            <a:r>
              <a:t>⠀⠀⠀⠀⠀⠀⠀⠀⠀⠀⠀⠀⠀⠀⠀⠀⠀⠀⠀⠀⠀⠀⢜⣿⣿⣿⣿⣿⣿⣿⣿⣿⣿⣿⣿⣿⣿⣿⣿⣿⣿⣿⣿⣿⢿⢿⢿⣿⣿⣿⣿⣿⣿⣿⣿⣿⣿⣿⣿⣿⣿⣿⣿⣿⣿⣿⣿⣿⣿⣿⣿⣿⡿⠇⠀⠀⠀⠀⠀⠀⠀⠀⠀⠀⠀⠀⠀⠀⢕⢕⢑⢕⢕⢕⠑⠀⠀⠀⠀⠀⠀</a:t>
            </a:r>
            <a:br/>
            <a:r>
              <a:t>⠀⠀⠀⠀⠀⠀⠀⠀⠀⠀⠀⠀⠀⠀⠀⠀⠀⠀⠀⠀⠀⠀⠑⢞⣿⣿⣿⣿⣿⣿⣿⣿⣿⣿⣿⣽⣿⣿⣿⣿⣿⣿⣿⡇⠑⠕⠕⢝⢿⣿⣿⣿⣿⣿⣿⣿⣿⣿⣿⣿⣿⣿⣿⣿⣿⣿⣿⣿⣿⣿⡿⠋⠀⠀⠀⠀⠀⠀⠀⠀⠀⠀⠀⠀⠀⠀⠀⠀⠑⠕⠕⢕⢕⢕⠀⠀⠀⠀⠀⠀⠀</a:t>
            </a:r>
            <a:br/>
            <a:r>
              <a:t>⠀⠀⠀⠀⠀⠀⠀⠀⠀⠀⠀⠀⠀⠀⠀⠀⠀⠀⠀⠀⠀⠀⣠⣾⣿⣿⣿⣿⣿⣿⣿⣿⣿⣿⣿⣿⣿⣿⣿⣿⣿⣿⣿⣇⠄⠀⠀⢕⢕⢹⣿⣿⣿⣿⣿⣿⣿⣿⣿⣿⣿⣿⣿⣿⣿⣿⣿⣿⣿⡿⠁⠀⠀⠀⠀⠀⠀⠀⠀⠀⠀⠀⠀⠀⠀⠀⠀⠀⢕⢔⠀⢕⢕⢕⠀⠀⠀⠀⠀⠀⠀</a:t>
            </a:r>
            <a:br/>
            <a:r>
              <a:t>⠀⠀⠀⠀⠀⠀⠀⠀⠀⠀⠀⠀⠀⠀⠀⢀⠀⠀⠀⠀⠀⠀⢸⣿⣿⣿⣿⣿⣿⣿⣿⣿⣿⣿⣿⣿⣿⣿⣿⣿⣿⣿⣿⣿⡔⠀⠀⠀⢕⢕⠘⣿⣿⣿⣿⣿⣿⣿⣿⣿⣿⣿⣿⣿⣿⣿⣿⣿⡿⠑⠀⠀⠀⠀⠀⠀⠀⠀⠀⠀⠀⠀⠀⠀⠀⠀⠀⠄⢕⠕⢕⢕⠐⠁⠀⠀⠀⠀⠀⠀⠀</a:t>
            </a:r>
            <a:br/>
            <a:r>
              <a:t>⠀⠀⠀⠀⠀⠀⠀⠀⠀⠀⠀⠀⠀⢄⢕⢕⢔⢔⡔⠀⠀⢔⢕⣿⣿⣿⣿⣿⣿⣿⣿⣿⣿⣿⣿⣿⣿⣿⣿⣿⣿⣿⣿⣿⣿⡄⠀⠀⠑⡕⠀⢸⣿⣿⣿⣿⣿⣿⣿⣿⣿⣿⣿⣿⣿⣿⣿⣿⠁⠀⠀⠀⠀⠀⠀⠀⠀⠀⠀⠀⠀⠀⠀⠀⠀⠀⠀⠀⢄⠀⢕⢕⢐⠀⠀⠀⠀⠀⠀⠀⠀</a:t>
            </a:r>
            <a:br/>
            <a:r>
              <a:t>⠀⠀⠀⠀⠀⠀⠀⠀⠀⢄⢀⠀⢔⢕⢕⢕⢕⠑⠁⠀⠀⠀⢕⣿⣿⣿⣿⣿⣿⣿⣿⣿⣿⣿⣿⣿⣿⣿⣿⣿⣿⣿⣿⣿⣿⣿⣦⡀⠀⢕⠕⢘⣿⣿⣿⣿⣿⣿⣿⣿⣿⣿⣿⣿⠟⠟⠁⠀⠀⠀⠀⠀⠀⠀⠀⠀⠀⠀⠀⠀⠀⠀⠀⠀⠀⠀⠀⢰⣤⣀⢕⢕⢕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⢕⠑⢕⢕⢸⣧⢱⢕⢅⢸⣕⢀⢿⣿⣧⢵⡿⣋⣡⣵⣼⣿⣿⣿⣿⣿⣿⣿⣿⣿⣿⣿⣿⣿⣿⣿⣿⣿⣟⣟⡟⣻⣿⣿⣿⣿⣿⣿⣿⣿⣿⣿⣿⣿⣿⣷⣷⣯⣿⣿⣿⣟⢷⢿⣿⣿⣿⣿⣿⣿⣿⢸⣿⣿⣿⣿⣿⣝⣿⣿⣿⣿⣿⣿⣿⣿⣿⠀</a:t>
            </a:r>
            <a:br/>
            <a:r>
              <a:t>⠀⠀⠀⢄⢄⢄⢔⣕⣄⣔⣔⣔⣵⣵⣵⣵⡌⠼⣿⢺⢕⢕⢸⡿⢵⢺⣿⣵⣶⢽⡿⣿⣿⣿⣿⣿⣿⣿⣿⣿⣿⣿⣿⢿⣿⣿⣿⣿⣿⣿⣿⣿⣯⡕⣿⣿⣿⣿⣿⣿⣿⣿⣿⣿⣿⣿⣿⣿⣿⣿⣿⣿⣿⣿⣿⣿⣿⣿⣷⣾⣽⣽⣟⣟⣻⣿⣿⣿⣿⣿⣿⣿⣿⣿⣿⣿⣷⣾⣿⣿⠀</a:t>
            </a:r>
            <a:br/>
            <a:r>
              <a:t>⢕⢕⢕⢕⢸⣿⣿⣿⣿⣿⣿⢿⣿⣿⣿⣿⣿⢵⣿⢼⢗⣜⣽⣷⣾⣿⣿⣿⡗⣽⣿⣿⣿⣿⣿⣿⣿⢿⡟⢻⠝⢟⢘⢝⢹⣽⣝⣝⣟⡟⢟⢟⢌⣇⢿⣿⣿⣿⣿⣿⣿⣿⣿⣿⣿⣿⣿⣿⣿⣿⣿⣿⣿⣿⣿⣿⣿⣿⣿⣿⣿⣿⣿⣿⣿⣿⣿⣿⣿⣿⣿⣿⣿⣿⣿⣿⣿⣿⣿⣿⠀</a:t>
            </a:r>
            <a:br/>
            <a:r>
              <a:t>⢕⢕⢕⣵⣿⣿⣿⡿⢏⢕⢕⢕⢁⢑⢝⢝⢕⣱⣵⣾⣿⣿⣿⣿⣿⣿⣿⣿⣯⣿⢿⢿⢟⢯⠝⢗⢝⢅⢅⢔⢕⠑⣵⣵⣼⣿⣿⣿⣿⣿⣿⣗⣷⢱⢱⣿⣷⣴⣵⣼⣽⣝⣝⣟⣟⢟⢻⢿⢿⢿⢿⣿⣿⣿⣿⣿⣿⣿⣿⣿⣿⣿⣿⣿⣿⣿⣿⣿⣿⣿⣿⣿⣿⣿⣿⣿⣿⣿⣿⣿⠀</a:t>
            </a:r>
            <a:br/>
            <a:r>
              <a:t>⢕⢕⢘⣟⣟⡟⣟⢕⢕⠕⠕⢕⢇⢕⣵⡇⢑⢜⣻⣿⢟⣟⣿⣿⢿⡿⢿⠟⢇⢑⢅⢕⢔⢕⢕⢕⢑⢕⢕⠇⠝⠑⢸⣿⣿⣿⣿⣿⣿⢕⢕⢕⢔⢸⢸⣿⢟⢟⢟⢟⢟⢻⢿⢿⢿⢿⣿⣿⣿⣷⣷⣷⣷⣧⣽⣽⣽⣝⣝⣟⣟⣟⡻⢿⢿⢿⣿⣿⣿⣿⣿⣿⣿⣿⢿⣿⣿⣿⣿⣿⠀</a:t>
            </a:r>
            <a:br/>
            <a:r>
              <a:t>⣕⣕⣿⣿⣿⣿⣿⣷⣧⣵⣔⢕⢕⢜⢕⢕⣷⣇⣿⢱⣼⢟⢐⢝⢅⢔⢕⢕⢕⠕⢕⢕⢕⢕⢕⢕⢕⢕⢔⠀⠀⠀⢸⣿⡿⣿⣿⣿⣿⢁⢅⢕⢕⢸⢸⣿⠕⠕⢕⢕⢕⢕⢕⢕⢕⢕⢕⢕⢕⢕⢕⢜⢝⢝⢝⢝⢟⢟⢟⢟⢟⢿⢿⢿⢿⢿⠗⠇⠕⠑⠑⠑⠑⠑⠕⠝⢝⢟⢿⢿⠀</a:t>
            </a:r>
            <a:br/>
            <a:r>
              <a:t>⣿⣿⣿⣿⣿⣿⣿⣿⣿⣿⡿⢜⢣⢧⢏⣼⣿⡿⣿⢟⢕⢕⢕⢕⢕⢕⢕⢕⢔⢔⢕⠕⠁⠁⠁⠁⠁⠁⠁⠀⠀⠀⢸⣿⣿⣿⣿⣿⣿⢕⢕⢕⢕⢸⢼⡝⢕⢕⢄⢕⢕⢕⢕⢕⢕⢕⢕⢁⢕⢄⢔⢅⢕⢕⠑⠑⠁⠀⠑⠑⠑⠑⠁⠑⠁⠀⠀⠀⠀⠀⠀⠀⠀⠀⠀⠀⠀⠁⠕⠕⠀</a:t>
            </a:r>
            <a:br/>
            <a:r>
              <a:t>⣿⣿⣿⣿⣿⣿⢿⢟⢙⢝⢕⢕⢕⢕⢌⠝⢕⣱⣼⠑⠁⠑⠑⠁⠑⠕⢼⣧⣵⡕⢔⠀⠀⠀⢀⢄⢀⢕⠔⠀⢔⢰⣾⣿⣿⣿⣿⣿⣿⢕⢕⢸⡿⢜⣞⡇⢕⣿⡇⢇⢕⢇⢕⢕⢕⢕⢕⢳⢕⢕⢁⢕⢕⢕⢔⢄⢄⢄⢀⢔⡔⠔⠀⠀⠀⠀⠀⠀⠀⠀⠀⠀⠀⠀⠀⠀⠀⠀⠀⠀⠀</a:t>
            </a:r>
            <a:br/>
            <a:r>
              <a:t>⢝⢿⣿⣿⣿⣿⢇⢕⢕⢕⢕⢕⢕⢑⠷⡷⢾⢿⢇⢀⠀⢀⢄⢄⣤⡄⢹⣿⣿⣯⢕⠕⠑⠇⠑⠑⢑⣕⢕⢕⢕⠁⢝⣿⣿⣿⣿⣿⣿⢕⢕⢕⣖⢱⣽⡕⢔⢔⣕⢄⢵⢕⢕⢔⢅⢅⢅⠁⢕⢅⢄⢄⢄⢅⢁⠁⢝⢕⢕⢜⠁⠀⠀⠀⠀⠀⠀⠀⠀⠀⠀⠀⠀⠀⠀⠀⠀⠀⠀⠀⠀</a:t>
            </a:r>
            <a:br/>
            <a:r>
              <a:t>⣧⡔⢟⢟⢏⢕⢕⢕⢕⢕⢕⢕⢕⢕⢅⢅⢱⢵⢕⢕⠃⢑⢑⢕⢌⠁⢕⢽⣿⡟⢕⢔⢄⢕⢸⡟⣿⣿⢕⢕⢕⠀⢸⡻⣿⣿⣿⣿⣿⣧⢕⢕⡕⢣⡕⢕⢕⢕⢕⢕⢕⠕⠕⠕⠕⢕⢕⠅⢕⢕⢕⢕⢕⢕⢕⠀⢕⢕⢕⢕⠀⠀⠀⠀⠀⠀⠀⠀⠀⠀⠀⠀⠀⠀⠀⠀⠀⠀⠀⠀⠀</a:t>
            </a:r>
            <a:br/>
            <a:r>
              <a:t>⣿⣿⢕⢕⢕⢕⢕⢕⢕⢕⢕⢕⢕⢕⢕⢕⢕⢕⢕⢕⢄⢕⢕⢕⢕⠀⢕⢑⣷⣷⡕⠁⢕⢕⢸⡇⣿⢝⢕⢕⢕⢀⠜⡵⣿⣿⣿⣿⣿⡯⢅⢽⣿⢜⡇⢕⢕⢕⣿⢕⢕⠀⢕⠀⠀⢕⢕⠀⢕⢕⢕⢕⢕⢕⢕⠀⢕⠑⠉⠁⢀⢀⢀⢀⢄⢄⣔⣄⢔⢄⢀⠀⠀⠀⠀⠀⠀⠀⠀⠀⠀</a:t>
            </a:r>
            <a:br/>
            <a:r>
              <a:t>⣿⣿⣷⣕⢕⢕⢕⢕⢕⢕⢕⢕⢕⢕⢕⢕⢕⢗⢗⢳⣷⢗⢓⠓⠓⠂⠑⢱⡏⢝⢇⠀⢕⢕⠕⠁⠑⠑⢕⢕⢕⢕⠕⢪⣸⣿⣿⣿⣿⡇⢕⢕⢕⢸⣇⢕⢕⡕⣟⡕⢕⢔⢕⠄⢐⢕⠕⠕⢕⢵⣵⣽⣵⡕⢕⢕⠕⠁⠀⠔⠕⢝⢕⢕⢕⢕⣘⣩⣿⣷⣷⣧⢔⠀⠀⠀⠀⠀⠀⠀⠀</a:t>
            </a:r>
            <a:br/>
            <a:r>
              <a:t>⣿⣿⣿⣿⣷⢕⢕⢕⢕⢕⢕⢕⢑⣵⣃⣕⣕⣵⣵⣞⢟⣧⣧⢔⣄⢄⣄⢀⢝⢕⢕⠕⢑⣕⡑⢕⢕⢕⢕⢕⠕⠕⠀⣷⡞⣿⣿⣿⣿⡇⢕⢕⢕⢸⣿⠑⢝⠝⠟⠐⢑⢕⢁⠕⠑⠉⠁⠁⠱⠜⠻⣿⢝⠀⢱⣵⡺⠿⠿⠿⣿⣷⣷⣵⣄⣱⣕⣙⣿⣿⣿⣿⢕⠀⠀⢄⢔⢔⣕⢳⠀</a:t>
            </a:r>
            <a:br/>
            <a:r>
              <a:t>⣿⣿⣿⡿⢇⢕⢕⢕⢕⢕⢕⢕⢞⣿⣿⣿⣿⠿⣿⣿⣿⣿⣿⣿⣿⣿⣿⣿⣿⣧⢕⠰⢀⢿⣻⢕⢑⢕⢅⠄⠐⠄⢀⣿⣿⣿⣿⣿⢗⠁⠀⡔⢕⢸⣿⠀⢠⠔⢅⣅⢵⡄⠀⠀⠐⢁⢀⢀⢄⠰⢗⣬⠁⢀⢈⠉⠁⠁⠁⠁⣹⣿⣿⣿⣿⣿⣿⣿⣿⣿⣿⣿⢕⢔⣵⣷⣕⣵⣼⢟⠀</a:t>
            </a:r>
            <a:br/>
            <a:r>
              <a:t>⣿⣿⣏⣇⢕⢕⢕⣕⣕⢕⣱⣧⡑⢜⢝⢟⢏⠀⠘⠟⠟⠟⠟⠟⠟⠛⠛⠛⢛⢏⢕⠀⠈⠀⠌⠆⠁⠉⠁⠀⠐⠀⢀⢓⣱⢝⠝⠝⢹⡇⢄⠘⠳⣵⣿⠁⠀⠀⠆⠕⠀⢄⠀⠀⠀⠘⢅⢄⢀⢀⠀⢌⣕⣗⡇⠀⠔⠖⠆⠀⠟⢻⢿⢿⣿⣿⣿⣿⣿⣿⣿⡏⠕⣸⣿⢿⢿⢟⢏⠀⠀</a:t>
            </a:r>
            <a:br/>
            <a:r>
              <a:t>⠈⠟⢿⣿⣿⣿⣿⣿⣿⣷⣿⣿⣿⡇⢕⢕⢕⢔⠀⠀⠀⠁⠀⠁⠉⠍⠁⠀⠀⢵⣕⣕⣕⣕⣕⡕⢅⢅⣕⣄⣅⣔⣕⢒⠻⢿⣜⡑⠈⠕⠅⢀⢔⣿⢿⣷⢔⢵⢴⣵⣜⣗⣗⣷⣷⣷⣷⣷⣾⣿⣿⣾⣿⢝⢕⢄⢀⢁⢁⢁⢱⢿⣿⣿⣿⣿⣿⣿⣿⣿⣿⣿⡿⢏⢕⢕⣱⣵⡕⢔⠀</a:t>
            </a:r>
            <a:br/>
            <a:r>
              <a:t>⠀⠀⠀⠙⠻⢿⣿⣿⣿⣿⣿⣿⣿⡇⢕⢕⠕⠑⠑⢔⢔⢔⢔⢔⣔⣔⣔⣔⣔⣞⣻⣿⣿⣿⣻⣿⣿⣿⣿⣷⣮⣽⣕⠌⢑⢐⢑⢉⢁⢍⢝⢕⢔⢕⢎⢝⣵⣿⣿⣿⣿⣷⣾⣷⣾⣿⣿⣿⣿⣿⣿⣿⣿⣿⣿⣿⣿⣿⣿⣿⣿⣗⢗⢕⢕⢜⢟⢟⢝⢜⢕⢕⢕⢕⢕⢸⣿⣿⣷⣧⠀</a:t>
            </a:r>
            <a:br/>
            <a:r>
              <a:t>⠀⠀⠀⠀⠀⠀⠈⠙⠟⠿⠿⠿⠟⠑⠕⢕⢕⠀⠀⠕⣿⣿⣿⣿⣿⣿⣿⣿⣿⣿⣿⣿⣿⣿⣿⣿⣿⣿⣿⣟⢟⢇⢕⢕⢒⢖⣷⣷⣷⣿⣿⣿⣷⣷⣷⣿⣿⣿⣿⣿⣿⣿⣿⣿⣿⣿⣿⣿⣿⣿⣿⣿⣿⣟⣛⣟⣛⣹⢿⠝⠋⠙⠑⢕⢱⢕⢕⢕⢕⢕⢕⢕⢕⢕⢕⢜⢹⣿⣿⠇⠀</a:t>
            </a:r>
            <a:br/>
            <a:r>
              <a:t>⠀⠀⠀⠀⠀⠀⠀⠀⠀⠀⠀⠀⠀⠀⠀⠀⠁⢕⠀⠀⣿⢿⢟⢻⣿⣿⣿⣿⣿⣿⣿⣿⣿⣿⣿⣿⣿⣿⣿⣿⣿⣿⣷⣾⣿⣿⣿⣿⣿⣿⣿⣿⣿⣿⣿⣿⣿⣿⣿⣿⣿⣿⣿⣿⣿⣿⣿⣿⣿⣿⣿⣿⣿⣿⣿⣿⠟⠁⠀⠀⠀⠀⠀⠀⠀⠁⠁⠀⠕⢔⢕⢕⢕⢕⢕⣱⣿⡿⠃⠀⠀</a:t>
            </a:r>
            <a:br/>
            <a:r>
              <a:t>⠀⠀⠀⠀⠀⠀⠀⠀⠀⠀⠀⠀⠀⠀⠀⠀⠀⠁⠑⠀⣾⣿⣿⣿⣿⣿⣿⣿⣿⣿⣿⣿⣿⣿⣿⣿⣿⣿⣿⣿⣿⣿⣿⣿⣿⣿⣿⣿⣿⣿⣿⣿⣿⣿⣿⣿⣿⣿⣿⣿⣿⣿⣿⣿⣿⣿⣿⣿⣿⣿⣿⣿⣿⣿⣿⡏⠀⠀⠀⠀⠀⠀⠀⠀⠀⠀⠀⠀⠀⠕⢕⢕⢕⢕⢕⢌⢝⠁⠀⠀⠀</a:t>
            </a:r>
            <a:br/>
            <a:r>
              <a:t>⠀⠀⠀⠀⠀⠀⠀⠀⠀⠀⠀⠀⠀⠀⠀⠀⠀⠀⠀⠀⢸⣿⣿⣿⣿⣿⣿⣿⣿⣿⣿⣿⣿⣿⣿⣿⣿⣿⣿⣿⣿⣿⣿⣿⣿⣿⣿⣿⣿⣿⣿⣿⣿⣿⣿⣿⣿⣿⣿⣿⣿⣿⣿⣿⣿⣿⣿⣿⣿⣿⣿⣿⣿⣿⡿⠑⠀⠀⠀⠀⠀⠀⠀⠀⠀⠀⠀⠀⢔⢕⢕⢕⢕⢕⢕⠕⠀⠀⠀⠀⠀</a:t>
            </a:r>
            <a:br/>
            <a:r>
              <a:t>⠀⠀⠀⠀⠀⠀⠀⠀⠀⠀⠀⠀⠀⠀⠀⠀⠀⠀⠀⠀⠁⣿⣿⣿⣿⣿⣿⣿⣿⣿⣿⣿⣿⣿⣿⣿⣿⣿⣿⣿⣿⣿⣿⣿⣿⣿⣿⣿⣿⣿⣿⣿⣿⣿⣿⣿⣿⣿⣿⣿⣿⣿⣿⣿⣿⣿⣿⣿⣿⣿⣿⣿⣿⡿⠑⠀⠀⠀⠀⠀⠀⠀⠀⠀⠀⠀⠀⢄⢕⢕⢕⢕⢕⢕⠑⠀⠀⠀⠀⠀⠀</a:t>
            </a:r>
            <a:br/>
            <a:r>
              <a:t>⠀⠀⠀⠀⠀⠀⠀⠀⠀⠀⠀⠀⠀⠀⠀⠀⠀⠀⠀⠀⢄⢸⣿⣿⣿⣿⣿⣿⣿⣿⣿⣿⣿⣿⣿⣿⣿⣿⣿⣿⣿⣿⣿⡿⢿⢿⣿⣿⣿⣿⣿⣿⣿⣿⣿⣿⣿⣿⣿⣿⣿⣿⣿⣿⣿⣿⣿⣿⣿⣿⣿⣿⢟⠁⠀⠀⠀⠀⠀⠀⠀⠀⠀⠀⠀⠀⠀⢕⢕⢕⢕⢕⢕⢕⠀⠀⠀⠀⠀⠀⠀</a:t>
            </a:r>
            <a:br/>
            <a:r>
              <a:t>⠀⠀⠀⠀⠀⠀⠀⠀⠀⠀⠀⠀⠀⠀⠀⠀⠀⠀⠀⠀⠀⠑⣿⣿⣿⣿⣿⣿⣿⣿⣿⣿⣿⣿⣯⣿⣿⣿⣿⣿⣿⣿⣿⢕⠕⠕⢜⢹⣿⣿⣿⣿⣿⣿⣿⣿⣿⣿⣿⣿⣿⣿⣿⣿⣿⣿⣿⣿⣿⣿⢟⠑⠀⠀⠀⠀⠀⠀⠀⠀⠀⠀⠀⠀⠀⠀⠀⠑⠕⠕⢕⢕⢕⠀⠀⠀⠀⠀⠀⠀⠀</a:t>
            </a:r>
            <a:br/>
            <a:r>
              <a:t>⠀⠀⠀⠀⠀⠀⠀⠀⠀⠀⠀⠀⠀⠀⠀⠀⠀⠀⠀⠀⠀⠀⣸⣿⣿⣿⣿⣿⣿⣿⣿⣿⣿⣿⣿⣿⣿⣿⣿⣿⣿⣿⣿⡕⠀⠀⠀⢕⢜⢿⣿⣿⣿⣿⣿⣿⣿⣿⣿⣿⣿⣿⣿⣿⣿⣿⣿⣿⣿⢏⠀⠀⠀⠀⠀⠀⠀⠀⠀⠀⠀⠀⠀⠀⠀⠀⠀⠁⢕⠔⢄⢕⢕⠀⠀⠀⠀⠀⠀⠀⠀</a:t>
            </a:r>
            <a:br/>
            <a:r>
              <a:t>⠀⠀⠀⠀⠀⠀⠀⠀⠀⠀⠀⠀⠀⠀⠀⠀⠀⠀⠀⠀⢐⣾⣿⣿⣿⣿⣿⣿⣿⣿⣿⣿⣿⣿⣿⣿⣿⣿⣿⣿⣿⣿⣿⣧⠀⠀⠀⠕⢕⠁⢻⣿⣿⣿⣿⣿⣿⣿⣿⣿⣿⣿⣿⣿⣿⣿⣿⣿⠏⠀⠀⠀⠀⠀⠀⠀⠀⠀⠀⠀⠀⠀⠀⠀⠀⠀⠀⠕⢕⠁⢕⢕⠁⠀⠀⠀⠀⠀⠀⠀⠀</a:t>
            </a:r>
            <a:br/>
            <a:r>
              <a:t>⠀⠀⠀⠀⠀⠀⠀⠀⠀⠀⠀⠀⠀⢄⢀⢀⢀⠀⠀⠀⡕⢸⣿⣿⣿⣿⣿⣿⣿⣿⣿⣿⣿⣿⣿⣿⣿⣿⣿⣿⣿⣿⣿⣿⣧⢀⠀⠀⢕⠀⠀⢿⣿⣿⣿⣿⣿⣿⣿⣿⣿⣿⣿⣿⣿⣿⣿⡇⠀⠀⠀⠀⠀⠀⠀⠀⠀⠀⠀⠀⠀⠀⠀⠀⠀⠀⠀⠄⠀⠁⢕⢑⠔⠀⠀⠀⠀⠀⠀⠀⠀</a:t>
            </a:r>
            <a:br/>
            <a:r>
              <a:t>⠀⠀⠀⠀⠀⠀⠀⠀⠀⠀⠀⢔⢕⢕⢕⢕⠕⠀⠀⠀⠕⢸⣿⣿⣿⣿⣿⣿⣿⣿⣿⣿⣿⣿⣿⣿⣿⣿⣿⣿⣿⣿⣿⣿⣿⣷⣄⠀⠁⢔⠕⢻⣿⣿⣿⣿⣿⣿⣿⣿⣿⣿⣿⡿⠟⠋⠁⠁⠀⠀⠀⠀⠀⠀⠀⠀⠀⠀⠀⠀⠀⠀⠀⠀⠀⠀⠀⣴⣄⢕⢕⢕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⢕⢕⢕⢕⡇⣿⡇⣵⡕⢕⢸⣕⢁⣿⣿⣧⢼⡝⣋⢥⣵⣼⣿⣿⣿⣿⣿⣿⣿⣿⣿⣿⣿⣿⣿⣿⣿⣿⣿⣗⡿⡟⣻⣿⣿⣿⣿⣿⣿⣿⣿⣿⣿⣿⣿⣿⣷⣧⣽⣿⣿⣿⣻⢷⢿⣿⣿⣿⣿⣿⣹⣷⣿⣿⣿⣿⣿⣇⣍⣿⣿⣿⣿⣿⣿⣿⣿⣿⠀</a:t>
            </a:r>
            <a:br/>
            <a:r>
              <a:t>⢀⢄⢄⢔⣔⣔⣑⣱⣕⣱⣵⣵⣷⣷⣷⣧⡧⢾⣧⣿⡇⢕⣸⡿⢵⣾⣿⣵⣗⢿⣿⣺⣿⣿⣿⣿⣿⣿⣿⣿⣿⣿⣿⢿⣿⣿⣿⣿⣿⣿⣿⡟⡇⡕⣿⣿⣿⣿⣿⣿⣿⣿⣿⣿⣿⣿⣿⣿⣿⣿⣿⣿⣿⣿⣿⣿⣿⣿⣷⣾⣽⣭⣟⣟⡿⣿⣿⣿⣿⣿⣿⣿⣿⣿⣿⣷⣷⣿⣿⣿⠀</a:t>
            </a:r>
            <a:br/>
            <a:r>
              <a:t>⢕⢕⢕⢕⣿⣿⣿⣿⣿⢿⢿⢿⠿⣿⣿⣿⡧⠸⡿⢿⠗⣜⣽⣷⣷⣿⣿⣿⠷⣼⣿⣿⣿⣿⣿⣿⡿⢿⡟⢯⠝⢗⢘⢝⢹⣝⣍⣝⣟⡟⢟⢇⢕⡇⣿⣿⣿⣿⣿⣿⣿⣿⣿⣿⣿⣿⣿⣿⣿⣿⣿⣿⣿⣿⣿⣿⣿⣿⣿⣿⣿⣿⣿⣿⣿⣿⣿⣿⣿⣿⣿⣿⣿⣿⣿⣿⣿⣿⣿⣿⠀</a:t>
            </a:r>
            <a:br/>
            <a:r>
              <a:t>⢕⠕⣶⣿⣿⣿⣿⡏⢕⢕⢕⢅⢅⢕⢜⢝⢱⣵⣵⣾⣿⣿⣿⣿⣿⣿⣿⣿⣯⣾⢿⢿⢻⢯⠟⢃⢙⢅⢅⢔⢕⢑⣵⣥⣼⣿⣿⣿⣿⣿⣿⡇⢕⡕⢳⣿⣧⣴⣵⣽⣝⣝⣟⣟⡟⢟⢿⢿⢿⢿⢿⣿⣿⣿⣿⣿⣿⣿⣿⣿⣿⣿⣿⣿⣿⣿⣿⣿⣿⣿⣿⣿⣿⣿⣿⣿⣿⣿⣿⣿⠀</a:t>
            </a:r>
            <a:br/>
            <a:r>
              <a:t>⢕⢅⣽⣹⣝⣟⣏⢕⢕⠑⠕⢜⢕⣱⣾⢕⢑⢝⣿⡟⢻⣻⣿⣿⢿⡿⢿⠟⢇⢑⢅⢕⢔⢕⢕⡕⢕⢕⢕⠇⠑⠑⢸⣿⣿⣿⣿⣿⣧⢕⢕⢕⢕⣷⣸⣿⢟⢟⢟⢟⢟⢿⢿⢿⢿⢿⣿⣿⣷⣷⣷⣷⣷⣵⣽⣽⣽⣝⣟⣟⣟⡻⢿⢿⢿⢿⣿⣿⣿⣿⣿⣿⣿⣿⣿⣿⣿⣿⣿⣿⠀</a:t>
            </a:r>
            <a:br/>
            <a:r>
              <a:t>⣕⣼⣿⣿⣿⣿⣿⣿⣧⣵⡕⣕⡜⠕⡕⣸⣷⣸⡇⡵⡟⢍⢙⢅⢕⢔⢕⢕⢕⢕⢕⢕⢕⢕⢕⢕⢔⢕⢔⠀⠀⠀⢸⣿⣿⣿⣿⣿⣿⢁⢑⢕⢇⣹⢸⣿⢕⢕⢕⢕⢕⢕⢕⢕⢕⢕⢕⢕⢕⢕⢕⢝⢝⢝⢝⢝⢟⢟⢟⢟⢿⢿⢿⢿⢿⢿⠗⠕⠕⠑⠑⠑⠑⠕⠜⠕⢝⢟⢿⣿⠀</a:t>
            </a:r>
            <a:br/>
            <a:r>
              <a:t>⣿⣿⣿⣿⣿⣿⣿⣿⣿⡿⡗⢜⢟⢕⣱⣿⡿⢿⡗⢏⢕⢕⢕⢕⢕⠕⢕⢕⢔⢔⢕⠕⠁⠁⠁⠑⠁⠁⠁⠀⠀⠀⢸⣿⣿⣿⣿⣿⣿⢕⢅⢕⢕⢝⢸⢕⢕⢕⢕⢕⢕⢕⢕⢕⢕⢕⢑⢅⢕⢄⢄⢕⢕⢕⠕⠐⠀⠀⠑⠑⠑⠑⠁⠑⠁⠀⠀⠀⠀⠀⠀⠀⠀⠀⠀⠀⠀⠁⠕⠕⠀</a:t>
            </a:r>
            <a:br/>
            <a:r>
              <a:t>⣿⣿⣿⣿⣿⡿⢏⢝⢝⢕⢔⢕⢕⢕⢝⢕⢱⣵⡇⠀⠁⠑⠑⠑⠑⢜⢵⣷⣵⡕⢄⠀⠀⠀⢀⢄⢀⠕⠄⠀⢄⢱⣿⣿⣿⣿⣿⣿⣿⢕⢕⢸⡿⢜⣞⢕⢕⣿⡇⢕⢕⢕⢕⢕⢕⢕⢕⢱⢕⢕⠁⢕⢕⢕⢔⠀⢄⢀⢀⢔⡔⠔⠀⠀⠀⠀⠀⠀⠀⠀⠀⠀⠀⠀⠀⠀⠀⠀⠀⠀⠀</a:t>
            </a:r>
            <a:br/>
            <a:r>
              <a:t>⢻⣿⣿⣿⣿⢏⢕⢕⢕⢕⢕⢕⢕⢻⢷⡷⢿⢿⢕⢀⢀⢀⢄⢄⣄⡕⢹⣿⣿⡿⢕⠕⠐⠕⠑⠑⢓⡕⢕⢕⢕⠈⢹⣿⣿⣿⣿⣿⣿⢕⢕⢕⣖⢼⣽⡕⢔⢕⣔⢄⢕⢔⢔⢅⢅⢄⢁⢅⢕⢅⢄⢄⢄⢅⠁⠁⢝⢕⢕⢜⠁⠀⠀⠀⠀⠀⠀⠀⠀⠀⠀⠀⠀⠀⠀⠀⠀⠀⠀⠀⠀</a:t>
            </a:r>
            <a:br/>
            <a:r>
              <a:t>⣕⢝⢟⢟⢕⢕⢕⢕⢕⢕⢕⢕⢕⢅⢅⢱⢵⢇⢕⢕⢃⢑⢑⢕⢅⢅⢘⢿⣿⡗⢕⢔⢔⢔⢸⣿⣧⣿⢕⢕⢕⠀⢿⢿⣻⣿⣿⣿⣿⣵⢕⢕⣕⣵⡕⢕⢕⢜⢕⢕⢕⠕⠕⠕⠕⢕⠅⢕⢕⢕⢕⢕⢕⢕⢅⠀⢕⢕⢕⠁⠀⠀⠀⠀⠀⠀⠀⠀⠀⠀⠀⠀⠀⠀⠀⠀⠀⠀⠀⠀⠀</a:t>
            </a:r>
            <a:br/>
            <a:r>
              <a:t>⣿⡕⢕⢕⢕⢕⢕⢕⢕⢕⢕⢕⢕⢕⢕⢕⢕⢕⢕⢕⢅⢕⢕⢕⢕⠅⢕⠜⣵⣷⢕⠑⢕⢕⢸⡏⣿⡏⢕⢕⢕⠀⢜⡩⣿⣿⣿⣿⣿⡯⢕⢼⣿⢜⡇⢕⢕⢜⣾⢕⢕⠀⢄⠀⠀⢕⢔⢕⢁⢕⢕⢕⢕⢕⢕⠀⢕⠑⠉⠀⢀⢀⢀⢀⢄⢄⣄⣄⢔⢀⢀⠀⠀⠀⠀⠀⠀⠀⠀⠀⠀</a:t>
            </a:r>
            <a:br/>
            <a:r>
              <a:t>⣿⣿⣵⢕⢕⢕⢕⢕⢕⢕⢕⢕⢕⢕⢕⢕⢕⢗⢗⢷⣷⡗⢓⠓⠓⠃⠑⢴⢝⢟⢇⠀⢕⢕⠜⠑⠕⠑⢕⢕⢕⠄⠜⢣⡼⣿⣿⣿⣿⢕⢕⢕⢕⣸⡇⢕⣕⢜⣟⢑⢗⢆⢕⠄⢃⢕⠕⢕⢔⢼⣵⣽⣵⢱⢕⢕⠑⠀⠀⠔⠜⢕⢕⢕⢕⢑⣸⣹⣿⣷⣷⣇⢔⠀⠀⠀⠀⠀⠀⠀⠀</a:t>
            </a:r>
            <a:br/>
            <a:r>
              <a:t>⣿⣿⣿⣿⢕⢕⢕⢕⢕⢕⢕⢕⢅⣷⣇⣕⣱⣵⣵⡞⢻⣵⣧⢔⣄⢄⣄⢄⢕⢕⢕⠕⢕⣕⡑⢕⢕⢕⢕⢑⠕⠁⠀⣷⣴⣿⣿⣿⣿⢇⠕⢕⢕⢸⡇⢑⢛⢝⠗⠀⢇⢕⠁⢜⠑⠉⠁⠁⠱⠝⢿⡻⢕⢑⢱⡕⠿⠿⠿⢿⣧⣷⣷⣕⡄⣱⣔⣝⣿⣿⣿⣿⢕⠀⠀⢄⢔⠔⣜⢳⠀</a:t>
            </a:r>
            <a:br/>
            <a:r>
              <a:t>⣿⣿⡿⢏⢕⢕⢕⢕⢕⢕⢕⢕⠺⣿⣿⣿⣿⠿⣿⣿⣿⣿⣿⣿⣿⣿⣿⣿⣿⡇⢕⠰⢡⣻⡇⢑⢃⠕⡅⠄⠐⠄⢀⢿⣟⣿⣿⣿⡇⠀⢀⢔⢕⢸⣇⠀⢄⢐⢡⡅⣵⠀⠀⠀⠐⢁⢀⠀⠄⠰⢇⣝⠁⢁⢈⠁⠁⠁⠁⠁⣽⣿⣿⣿⣿⣿⣿⣿⣿⣿⣿⣿⢕⠔⣵⣷⡕⣵⣼⢏⠀</a:t>
            </a:r>
            <a:br/>
            <a:r>
              <a:t>⣿⣿⣕⡕⢕⢕⠕⣕⢕⢕⣧⡑⠕⢝⢟⢟⠇⠀⠝⠟⢟⠟⠛⠟⠛⠛⠛⠛⢛⢇⢕⠀⠁⠀⠸⠆⠁⠈⠁⠀⠐⠀⢐⢃⡔⢝⠝⠝⢹⢕⢄⠙⢧⡱⡿⠀⠀⠁⠀⠅⠀⢄⠀⠀⠀⠘⢅⢀⢀⢀⠀⢌⣕⣗⡀⠀⠔⢶⢆⠑⢟⢿⢿⢻⣿⣿⣿⣿⣿⣿⣿⡏⢕⣸⣿⢿⢿⢟⢇⠀⠀</a:t>
            </a:r>
            <a:br/>
            <a:r>
              <a:t>⠻⣿⣿⣿⣿⣿⣿⣿⣷⣿⣿⣿⡇⢕⢕⢕⢕⢀⠀⠀⠁⠁⠀⠁⠉⠍⠁⠀⠀⢵⣑⣱⣕⣕⣕⢕⢅⢕⣔⣄⣅⣔⡅⢓⠿⢿⣌⡑⠅⠅⠁⢀⢜⣿⢿⣧⢔⢴⢴⣵⣜⣗⣳⣷⣷⣷⣷⣷⣾⣿⣷⣿⡿⢏⢕⢀⢀⢁⢁⢁⢸⢾⣿⣿⣿⣿⣿⣿⣿⣿⣿⣿⡿⢏⢕⢕⣱⣵⢕⢔⠀</a:t>
            </a:r>
            <a:br/>
            <a:r>
              <a:t>⠀⠀⠙⠻⣿⣿⣿⣿⣿⣿⣿⣿⡇⢕⢕⢕⠕⠕⢔⢔⢔⢔⠔⣔⣔⣔⣔⣔⣕⣞⣻⣿⣿⣿⣿⣿⣿⣿⣿⣷⣮⣽⣕⢜⢁⠐⢈⢉⢁⢝⢝⢕⢕⢕⡜⢝⣵⣿⣿⣿⣿⣷⣷⣷⣿⣿⣿⣿⣿⣿⣿⣿⣿⣿⣿⣿⣿⣿⣿⣿⣿⡗⢗⢕⢕⢝⢟⢏⢕⢕⢕⢕⢕⢕⢕⢸⣿⣿⣧⡵⠀</a:t>
            </a:r>
            <a:br/>
            <a:r>
              <a:t>⠀⠀⠀⠀⠀⠉⠛⠻⠿⠿⠿⠿⠃⠑⢕⢕⢔⠐⠀⣿⣿⣿⣿⣿⣿⣿⣿⣿⣿⣿⣿⣿⣿⣿⣿⣿⣿⣿⣟⡻⢛⢇⢕⢕⢖⣒⣗⣷⣷⣿⣿⣿⣷⣷⣷⣿⣿⣿⣿⣿⣿⣿⣿⣿⣿⣿⣿⣿⣿⣿⣿⣿⣿⣟⣻⣟⣟⣫⠟⠛⠋⠙⠑⢕⢵⢕⢕⢕⢕⢕⢕⢕⢕⢕⢕⢜⢿⣿⡿⠑⠀</a:t>
            </a:r>
            <a:br/>
            <a:r>
              <a:t>⠀⠀⠀⠀⠀⠀⠀⠀⠀⠀⠀⠀⠀⠀⠀⠑⢕⢔⠀⢹⡿⢿⢟⣻⣿⣿⣿⣿⣿⣿⣿⣿⣿⣿⣿⣿⣿⣿⣿⣿⣿⣿⣷⣾⣿⣿⣿⣿⣿⣿⣿⣿⣿⣿⣿⣿⣿⣿⣿⣿⣿⣿⣿⣿⣿⣿⣿⣿⣿⣿⣿⣿⣿⣿⣿⡿⠏⠁⠀⠀⠀⠀⠀⠀⠁⠁⠀⠀⢕⢕⢕⢕⢕⢕⢕⣴⣿⡟⠑⠀⠀</a:t>
            </a:r>
            <a:br/>
            <a:r>
              <a:t>⠀⠀⠀⠀⠀⠀⠀⠀⠀⠀⠀⠀⠀⠀⠀⠀⠁⢕⠀⢱⣾⣿⣿⣿⣿⣿⣿⣿⣿⣿⣿⣿⣿⣿⣿⣿⣿⣿⣿⣿⣿⣿⣿⣿⣿⣿⣿⣿⣿⣿⣿⣿⣿⣿⣿⣿⣿⣿⣿⣿⣿⣿⣿⣿⣿⣿⣿⣿⣿⣿⣿⣿⣿⣿⣿⢇⠀⠀⠀⠀⠀⠀⠀⠀⠀⠀⠀⠀⠀⢕⢕⢕⢕⢕⢕⢝⠝⠁⠀⠀⠀</a:t>
            </a:r>
            <a:br/>
            <a:r>
              <a:t>⠀⠀⠀⠀⠀⠀⠀⠀⠀⠀⠀⠀⠀⠀⠀⠀⠀⠀⠀⠁⣿⣿⣿⣿⣿⣿⣿⣿⣿⣿⣿⣿⣿⣿⣿⣿⣿⣿⣿⣿⣿⣿⣿⣿⣿⣿⣿⣿⣿⣿⣿⣿⣿⣿⣿⣿⣿⣿⣿⣿⣿⣿⣿⣿⣿⣿⣿⣿⣿⣿⣿⣿⣿⣿⡟⠀⠀⠀⠀⠀⠀⠀⠀⠀⠀⠀⠀⠀⢔⢕⢕⢕⢕⢕⢕⠑⠀⠀⠀⠀⠀</a:t>
            </a:r>
            <a:br/>
            <a:r>
              <a:t>⠀⠀⠀⠀⠀⠀⠀⠀⠀⠀⠀⠀⠀⠀⠀⠀⠀⠀⠀⠀⢸⣿⣿⣿⣿⣿⣿⣿⣿⣿⣿⣿⣿⣿⣿⣿⣿⣿⣿⣿⣿⣿⣿⣿⣿⣿⣿⣿⣿⣿⣿⣿⣿⣿⣿⣿⣿⣿⣿⣿⣿⣿⣿⣿⣿⣿⣿⣿⣿⣿⣿⣿⣿⡟⠁⠀⠀⠀⠀⠀⠀⠀⠀⠀⠀⠀⠀⢕⢕⢕⢕⢕⢕⢕⠁⠀⠀⠀⠀⠀⠀</a:t>
            </a:r>
            <a:br/>
            <a:r>
              <a:t>⠀⠀⠀⠀⠀⠀⠀⠀⠀⠀⠀⠀⠀⠀⠀⠀⠀⠀⠀⠀⢅⣿⣿⣿⣿⣿⣿⣿⣿⣿⣿⣿⣿⣿⣿⣿⣿⣿⣿⣿⣿⣿⣿⡿⢿⢿⣿⣿⣿⣿⣿⣿⣿⣿⣿⣿⣿⣿⣿⣿⣿⣿⣿⣿⣿⣿⣿⣿⣿⣿⣿⣿⠟⠁⠀⠀⠀⠀⠀⠀⠀⠀⠀⠀⠀⠀⠀⢕⢕⢕⠕⢕⢕⠕⠀⠀⠀⠀⠀⠀⠀</a:t>
            </a:r>
            <a:br/>
            <a:r>
              <a:t>⠀⠀⠀⠀⠀⠀⠀⠀⠀⠀⠀⠀⠀⠀⠀⠀⠀⠀⠀⠀⠀⠸⣿⣿⣿⣿⣿⣿⣿⣿⣿⣿⣿⣿⣯⣿⣿⣿⣿⣿⣿⣿⣿⠕⠑⠕⢜⢻⣿⣿⣿⣿⣿⣿⣿⣿⣿⣿⣿⣿⣿⣿⣿⣿⣿⣿⣿⣿⣿⣿⠟⠁⠀⠀⠀⠀⠀⠀⠀⠀⠀⠀⠀⠀⠀⠀⠀⠑⠕⠕⢕⢕⢕⠀⠀⠀⠀⠀⠀⠀⠀</a:t>
            </a:r>
            <a:br/>
            <a:r>
              <a:t>⠀⠀⠀⠀⠀⠀⠀⠀⠀⠀⠀⠀⠀⠀⠀⠀⠀⠀⠀⠀⠀⠀⣿⣿⣿⣿⣿⣿⣿⣿⣿⣿⣿⣿⣿⣿⣿⣿⣿⣿⣿⣿⣿⢄⠀⠀⠀⢕⢜⢿⣿⣿⣿⣿⣿⣿⣿⣿⣿⣿⣿⣿⣿⣿⣿⣿⣿⣿⣿⠇⠀⠀⠀⠀⠀⠀⠀⠀⠀⠀⠀⠀⠀⠀⠀⠀⠀⢕⢔⠔⢀⢕⢕⠀⠀⠀⠀⠀⠀⠀⠀</a:t>
            </a:r>
            <a:br/>
            <a:r>
              <a:t>⠀⠀⠀⠀⠀⠀⠀⠀⠀⠀⠀⠀⠀⠀⠀⠀⠀⠀⠑⠀⢴⣾⣿⣿⣿⣿⣿⣿⣿⣿⣿⣿⣿⣿⣿⣿⣿⣿⣿⣿⣿⣿⣿⣇⠀⠀⠀⢕⢕⠈⢿⣿⣿⣿⣿⣿⣿⣿⣿⣿⣿⣿⣿⣿⣿⣿⣿⣿⠇⠀⠀⠀⠀⠀⠀⠀⠀⠀⠀⠀⠀⠀⠀⠀⠀⠀⠀⠕⢕⢁⢕⠕⠁⠀⠀⠀⠀⠀⠀⠀⠀</a:t>
            </a:r>
            <a:br/>
            <a:r>
              <a:t>⠀⠀⠀⠀⠀⠀⠀⠀⠀⠀⠀⠀⢀⢀⠀⠀⠀⠀⠀⢄⠸⣿⣿⣿⣿⣿⣿⣿⣿⣿⣿⣿⣿⣿⣿⣿⣿⣿⣿⣿⣿⣿⣿⣿⣇⠀⠀⠀⢕⠀⠘⣿⣿⣿⣿⣿⣿⣿⣿⣿⣿⣿⣿⣿⣿⣿⣿⡇⠀⠀⠀⠀⠀⠀⠀⠀⠀⠀⠀⠀⠀⠀⠀⠀⠀⠀⠀⢄⠀⢅⢕⢀⠀⠀⠀⠀⠀⠀⠀⠀⠀</a:t>
            </a:r>
            <a:br/>
            <a:r>
              <a:t>⠀⠀⠀⠀⠀⠀⠀⠀⠀⠀⢀⢄⢕⢕⢕⢱⠔⠀⠀⠜⢕⣿⣿⣿⣿⣿⣿⣿⣿⣿⣿⣿⣿⣿⣿⣿⣿⣿⣿⣿⣿⣿⣿⣿⣿⣷⣄⠀⠑⠕⢕⢿⣿⣿⣿⣿⣿⣿⣿⣿⣿⣿⣿⢿⠟⠙⠀⠁⠀⠀⠀⠀⠀⠀⠀⠀⠀⠀⠀⠀⠀⠀⠀⠀⠀⠀⢔⣴⣄⢕⢕⢕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⢀⢀⢕⣿⢕⢿⢇⢕⢔⠕⠑⠀⠀⠀⠀⠀⠀⠀⠀⠀⠀⠀⠀⠀⠀⠀⠀⠀⠀⠀⠀⠀⠀⠀⠀⢻⣿⣿⣿⣿⣿⣿⣿⡇⢙⢝⣿⣿⣿⣿⣿⣗⣧⣼⣝⢟⢯⣿⣿⣿⣿⣿⣿⣿⣿⣿⣿⣿⣿⣿⣿⣿⣿⣿⣿⣿⣿⣿⣿⣿⣿⣿⣿⣿⣿⣿⣿⣿⣿⣿⣿⣿⣿⣿⣿⣿⣿⣿⣿⣿⠀</a:t>
            </a:r>
            <a:br/>
            <a:r>
              <a:t>⢕⢱⢕⢔⢑⢅⢅⢔⢕⢕⢕⠀⠀⠀⠀⠀⠀⠀⠀⠀⠀⠀⠀⠀⠀⠀⠀⠀⠀⠀⠀⠀⠀⢀⣄⣵⣷⣼⣝⣝⡟⢿⢿⣧⣕⣸⣿⣿⡇⢕⣹⣿⣿⣿⣿⣿⣺⣿⣿⣿⣿⣿⣿⣿⣿⣿⣿⣿⣿⣿⣿⣿⣿⣿⣿⣿⣿⣿⣿⣿⣿⣿⣿⣿⣿⣿⣿⣿⣿⣿⣿⣿⣿⣿⣿⣿⣿⣿⣿⣿⠀</a:t>
            </a:r>
            <a:br/>
            <a:r>
              <a:t>⢔⢔⢕⢕⢕⢕⢕⠕⢱⣅⡕⠀⠀⠀⠀⠀⠀⠀⠀⠀⠀⠀⠀⠀⠀⠀⠀⠀⠀⠀⠀⠀⢔⢜⣿⣿⣿⣿⣿⣿⣿⣿⣿⣷⣼⣽⣿⣿⡷⢵⣿⣿⣿⣿⣿⣿⣿⣿⣿⣿⣿⣿⣿⣿⣿⣿⣿⣿⣿⣿⣿⣿⣿⣿⣿⣿⣿⣿⣿⣿⣿⣿⣿⣿⣿⣿⣿⣿⣿⣿⣿⣿⣿⣿⣿⣿⣿⣿⣿⣿⠀</a:t>
            </a:r>
            <a:br/>
            <a:r>
              <a:t>⢕⢕⢕⢕⢕⢕⢕⢈⣾⣿⣇⠀⠀⠀⠀⠀⠀⠀⠀⠀⠀⠀⠀⠀⠀⠀⠀⢀⠀⠀⠀⠑⢕⢌⡿⠇⣿⣿⣿⣿⣿⣿⣿⣿⣿⣿⣿⣿⣿⣿⣾⣿⣽⣝⣟⡿⢿⣿⣿⣿⣿⣿⣿⣿⣿⣿⣿⣿⣿⢟⣿⢻⣿⣿⣿⣿⣿⣿⣿⣿⣿⣿⣿⣿⣿⣿⣿⣿⣿⣿⣿⣿⣿⣿⣿⣿⣿⣿⣿⣿⠀</a:t>
            </a:r>
            <a:br/>
            <a:r>
              <a:t>⠕⢕⢕⢕⢕⢕⢞⢏⢝⢝⠕⠕⠀⠀⠀⠀⠀⠀⠀⠀⠀⠀⠀⠀⠀⢀⡵⢏⢕⢔⢔⢔⢔⢠⣵⣇⢽⢽⣯⣿⣿⣿⣿⣿⣿⣿⣿⣿⣿⣿⣿⣿⣿⣿⣿⣿⣿⣿⣿⣿⣿⣿⣿⣿⣿⣿⣿⣿⣿⢜⣟⢸⣿⣿⣿⣿⣿⣿⣿⣿⣿⣿⣿⣿⣿⣿⣿⣿⣿⣿⣿⣿⣿⣿⣿⣿⣿⣿⣿⣿⠀</a:t>
            </a:r>
            <a:br/>
            <a:r>
              <a:t>⢝⠕⠑⢑⢑⢁⢅⢄⢔⢔⢔⢔⢀⠀⠀⠀⠀⠀⠀⠀⠀⠀⠀⠀⠀⢕⢕⢕⠕⢕⢕⢕⢕⢜⢻⢿⡏⢕⣱⣼⣽⣝⣝⣟⢟⢿⢿⢿⣿⣿⣿⣿⣿⣿⣿⣿⣿⣿⣿⣿⣿⣿⣿⣿⣿⣿⣿⣿⣿⢟⣟⢹⣿⣿⣿⣿⣿⣿⣿⣿⣿⣿⣿⣿⣿⣿⣿⣿⣿⣿⣿⣿⣿⣿⣿⣿⣿⣿⣿⣿⠀</a:t>
            </a:r>
            <a:br/>
            <a:r>
              <a:t>⢔⢕⢕⢕⠕⠕⠕⠑⠑⠑⠁⠁⠀⠀⠀⠀⠀⠀⠀⠀⠀⠀⠀⠀⢄⢕⢕⢕⢔⡕⢕⢕⢕⢕⢕⢕⢹⠈⠙⠙⠛⠛⠛⠻⠿⠿⢿⣷⣷⣷⣧⣽⣽⣝⣟⣟⣟⢿⢿⢿⣿⣿⣿⣿⣿⣿⣿⣿⣿⢝⣯⣺⣿⣿⣿⣿⣿⢿⣿⣿⣿⣿⣿⣿⣿⣿⣽⣿⣿⣯⣿⣿⣿⣿⣿⣿⣿⣿⣟⣿⠀</a:t>
            </a:r>
            <a:br/>
            <a:r>
              <a:t>⢅⠀⠀⠀⠀⠀⠀⠁⠀⠀⠀⠀⠀⠀⠀⠀⠀⠀⠀⠀⠀⠀⠀⢄⢕⢕⢕⢕⢕⢝⢕⢕⢕⢕⢕⢕⢕⠀⠀⠀⠀⠀⠀⠀⠀⠀⠀⠁⠁⠁⠁⠉⢝⢝⢝⢟⢟⢟⠟⢿⢿⣾⣿⣿⣿⣿⣿⣿⣿⣜⡟⣸⣿⣿⣿⣿⣿⣿⣿⣿⣿⣿⣿⣽⣿⢿⣿⣿⣿⣟⢿⠟⠟⠟⠟⢻⢿⣿⣯⣵⠀</a:t>
            </a:r>
            <a:br/>
            <a:r>
              <a:t>⢕⢕⢔⠀⠀⠀⠀⠀⠀⠀⠀⠀⠀⠀⠀⠀⠀⠀⠀⠀⠀⢀⢔⠕⢕⢕⢕⢕⢕⢕⢕⢕⢕⢕⢕⢕⢱⢄⢄⢄⢄⢄⢄⠀⠀⠀⠀⠀⠀⠀⠀⠀⠀⢀⢀⢀⢀⢀⢕⢕⣿⡟⠟⠟⠿⢿⢿⢿⢿⣻⣿⣿⣿⣿⣿⣿⣿⣿⣿⣾⣿⣿⣿⣻⣿⣯⣿⣿⢟⠑⠁⠀⠀⠀⠀⠀⠁⠘⢵⢷⠀</a:t>
            </a:r>
            <a:br/>
            <a:r>
              <a:t>⢕⢕⢕⢕⠀⠠⢀⢄⢔⣧⡄⠐⠔⢄⠄⢔⢔⢕⢕⢕⢕⢱⣷⣿⣿⣧⢕⢕⢕⢕⢕⢕⢕⢕⢕⠕⢕⢑⢑⠕⠑⠑⠑⢔⠁⠀⠀⠑⠐⠕⠱⢄⢕⣷⣷⣧⣴⣴⢕⢕⢹⣿⣿⢿⢟⢖⢶⢶⣦⣾⣿⣿⣾⣿⣿⣿⣿⣽⣿⣿⣿⣿⣗⢻⣗⢟⣻⡏⠁⠀⠀⠀⠀⠀⠀⠀⠀⠀⢕⢵⠀</a:t>
            </a:r>
            <a:br/>
            <a:r>
              <a:t>⢕⢕⢕⢕⠀⠀⢄⢰⣴⣴⢔⢔⠀⠀⢀⣱⣿⣿⣷⣷⣵⣿⣿⣿⣿⡟⢕⢕⢕⢕⢕⢕⢕⢕⢕⢁⢕⠕⠕⠕⢕⢀⠀⢕⠕⢕⢕⢀⠀⠀⢕⢕⢕⣿⣟⣛⣿⣿⣕⣕⣸⣷⣷⣱⣜⢜⢝⢽⢝⢫⢿⢽⢽⢽⡝⢜⢭⢭⢽⢽⠽⢝⡝⢝⢟⢗⣞⡗⢄⠔⢔⢄⢔⢕⢕⠕⢄⢀⠕⣵⠀</a:t>
            </a:r>
            <a:br/>
            <a:r>
              <a:t>⢕⢕⢕⢕⠔⠀⠕⢜⡿⢻⢕⢕⢀⢄⣴⣿⣿⣿⣿⣿⣿⣿⣿⣿⣿⡇⢕⢕⢕⠕⠁⢕⢕⢕⢕⢕⢕⠀⠀⠀⢕⢕⠀⢕⢕⢕⢕⢕⠀⠀⢕⢕⢜⠛⠟⢟⠟⢻⣿⢏⢹⢝⢝⡝⢹⡧⢵⣽⡝⢕⣕⣕⣱⢕⢜⢇⢅⠕⣵⣼⣵⡇⢕⢕⢞⢟⣿⣿⣷⣷⣷⣿⣷⣾⣿⡷⢱⣷⣿⡷⠀</a:t>
            </a:r>
            <a:br/>
            <a:r>
              <a:t>⢕⣿⣿⡗⢀⠀⠀⢕⢇⢕⢕⠕⠕⠕⠁⠈⠉⠙⠉⠉⠉⠁⠁⠈⠉⠁⠑⢕⢕⠀⡀⢕⢕⢕⠕⠕⢕⢄⢄⢀⠕⢕⠀⢕⢕⣕⡇⡕⢄⢄⢕⢑⠁⠀⠄⠕⠄⢕⣟⣁⣨⢧⣴⣵⣶⣿⢕⢝⢹⢿⣿⢽⣿⣿⣾⣷⢷⢗⢾⢿⢿⣇⣕⢗⢏⢕⢕⢝⣕⢕⢼⢵⢿⢯⢕⢕⢕⢻⣿⣿⠀</a:t>
            </a:r>
            <a:br/>
            <a:r>
              <a:t>⠁⠕⢕⢕⢕⠀⠁⢕⢕⠕⠀⠀⠀⠀⠀⠀⠀⠀⠀⠀⠀⠀⠀⠀⠀⠀⠀⠁⢕⢔⢕⢑⢨⡗⢓⠕⠕⠕⠀⠀⠕⠑⠃⠅⢜⢏⢏⢕⠁⢕⣕⣕⠸⠿⠿⣿⣿⣿⣿⣿⣿⣿⣿⣽⢿⢿⠟⠟⣿⣿⢿⣿⣿⡟⢿⢿⢟⢗⢕⢍⣈⡟⢟⢕⣷⣷⣾⢿⠟⠑⢕⢕⢕⢕⢕⢕⠑⠀⠑⠑⠀</a:t>
            </a:r>
            <a:br/>
            <a:r>
              <a:t>⣤⡄⢌⡕⢕⢔⢕⠑⠀⠀⠀⠀⠀⠀⠀⠀⠀⠀⠀⠀⠀⠀⠀⠀⠀⠀⠀⠀⠀⠁⠑⢄⢸⢇⢄⢐⣑⣀⡀⠀⠀⠑⢑⠀⠀⠄⠔⢵⢀⢁⠁⠁⠀⠀⠀⠁⠕⠈⠙⢝⢿⣟⡟⠫⢱⢑⢑⢀⠐⠔⢌⢏⣍⣑⣷⣷⣷⣿⣿⣿⣿⣧⡵⠕⠋⠉⠁⠀⠀⠀⢕⢕⢕⢕⢕⠕⠀⠀⠀⠀⠀</a:t>
            </a:r>
            <a:br/>
            <a:r>
              <a:t>⣿⣿⣿⢟⢕⠁⠀⠀⠀⠀⠀⠀⠀⠀⠀⠀⠀⠀⠀⠀⠀⠀⠀⠀⠀⠀⠀⠀⠀⠀⠀⠀⠁⠑⠔⢕⢝⢈⢀⠀⠀⠀⠙⢅⢀⠀⠀⢑⢝⢇⢕⠀⠘⢙⠑⠀⠀⠀⢸⠕⢑⢑⢑⣔⣡⣵⣦⣷⣷⣷⣿⣿⣿⣿⣿⣿⣿⣿⣿⣿⣿⡟⠁⠀⠀⠀⠀⠀⠀⠀⢔⢕⢕⢕⢕⠀⠀⠀⠀⠀⠀</a:t>
            </a:r>
            <a:br/>
            <a:r>
              <a:t>⠛⠛⢇⢕⠁⠀⠀⠀⠀⠀⠀⠀⠀⠀⠀⠀⠀⠀⠀⠀⠀⠀⠀⠀⠀⠀⠀⠀⠀⠀⠀⠀⠀⠀⠀⠀⠀⠑⢕⢕⣱⣵⣷⣷⣾⣿⡿⢟⢕⢕⢕⢔⣔⣄⣄⣀⣔⣴⣦⣵⣷⣿⣿⣿⣿⣿⣿⣿⣿⣿⣿⣿⣿⣿⣿⣿⣿⣿⣿⣿⢟⠑⠀⠀⠀⠀⠀⠀⠀⠀⠁⠕⢕⢕⠕⠀⠀⠀⠀⠀⠀</a:t>
            </a:r>
            <a:br/>
            <a:r>
              <a:t>⠁⠁⢕⠁⠀⠀⠀⠀⠀⠀⠀⠀⠀⠀⠀⠀⠀⠀⠀⠀⠀⠀⠀⠀⠀⠀⠀⠀⠀⠀⠀⠀⠀⠀⠀⠀⠀⠀⠀⠁⠕⢞⢏⢙⢏⢕⢅⢕⢕⢖⢱⢀⢞⢟⢟⢏⢍⢟⣿⣿⣿⣿⣿⣿⣿⣿⣿⡿⢟⠟⠟⠻⢿⡿⢟⢟⢝⢍⢕⢕⠕⠀⠀⠀⠀⠀⠀⠀⠀⠀⠀⠀⢅⢕⠀⠀⠀⠀⠀⠀⠀</a:t>
            </a:r>
            <a:br/>
            <a:r>
              <a:t>⠀⠐⠀⠀⠀⠀⠀⠀⠀⠀⠀⠀⠀⠀⠀⠀⠀⠀⠀⠀⠀⠀⠀⠀⠀⠀⠀⠀⠀⠀⠀⠀⠀⠀⠀⠀⠀⠀⠀⠀⠀⠑⢹⣿⣷⣷⣷⣷⣷⣷⣷⣷⣷⣷⣷⣷⣾⣿⣿⣿⣿⣿⣿⣿⢿⣿⣿⣧⢀⠀⠀⠀⠀⠕⠕⢕⡕⢕⢕⠁⠀⠀⠀⠀⠀⠀⠀⠀⠀⠀⠀⠁⢕⢕⢔⠀⠀⠀⠀⠀⠀</a:t>
            </a:r>
            <a:br/>
            <a:r>
              <a:t>⠀⠀⠀⠀⠀⠀⠀⠀⠀⠀⠀⠀⠀⠀⠀⠀⠀⠀⠀⠀⠀⠀⠀⠀⠀⠀⠀⠀⠀⠀⠀⠀⠀⠀⠀⠀⠀⠀⠀⠀⠀⠀⠜⢾⣿⣏⣿⣿⣿⡟⣿⣿⣿⣿⣿⣿⠿⠿⢛⢛⢿⣟⣿⢕⢄⢕⢕⠸⠵⡔⢀⢀⠀⠀⠄⢕⢜⣼⢇⠀⠀⠀⠀⠀⠀⢀⠀⠀⠀⠀⠀⢱⣧⡕⢕⠀⠀⠀⠀⠀⠀</a:t>
            </a:r>
            <a:br/>
            <a:r>
              <a:t>⠀⠀⠀⠀⠀⠀⠀⠀⠀⠀⠀⠀⠀⠀⠀⠀⠀⠀⠀⠀⠀⠀⠀⠀⠀⠀⠀⠀⠀⠀⠀⠀⠀⠀⠀⠀⠀⠀⠀⠀⠀⠀⠀⢜⢾⡇⢷⣿⣿⢼⢏⢝⢝⢕⢕⢕⢕⢕⢌⢕⢄⢄⢅⢕⢕⢕⢕⢕⢕⢺⣿⣿⡷⣆⢄⢀⠘⠑⠀⠀⠀⠀⠀⠀⢔⠑⠀⠀⠀⠀⠀⢜⣿⣷⢕⢄⠀⠀⠀⠀⠀</a:t>
            </a:r>
            <a:br/>
            <a:r>
              <a:t>⠀⠀⠀⠀⠀⠀⠀⠀⠀⠀⠀⠀⠀⠀⠀⠀⠀⠀⠀⠀⠀⠀⠀⠀⠀⠀⠀⠀⠀⠀⠀⠀⠀⠀⠀⠀⠀⠀⠀⠀⠀⠀⠀⠁⠰⢕⢄⣔⣵⣵⡕⠑⢕⢕⢕⢕⢕⢕⢕⢕⢕⢕⢵⣶⣿⣿⣿⣿⣾⣿⣿⣿⣟⣿⣯⣱⣴⣦⠁⠁⠀⠀⠀⠀⢕⢀⢀⢀⢀⢀⢄⢕⢸⢿⢇⢕⠀⠀⠀⠀⠀</a:t>
            </a:r>
            <a:br/>
            <a:r>
              <a:t>⠀⠀⠀⠀⠀⠀⠀⠀⠀⠀⠀⠀⠀⠀⠀⠀⠀⠀⠀⠀⠀⠀⠀⠀⠀⠀⠀⠀⠀⠀⠀⠀⠀⠀⠀⠀⠀⠀⠀⠀⠀⠀⠀⠀⢕⢕⢑⢜⢞⢏⢕⢕⢕⢕⢕⢕⢕⢕⢕⢕⠕⣡⡶⢿⣿⣿⣿⣿⣿⡿⠏⢟⢿⢹⣿⣿⣿⡟⢧⢔⢔⢔⢕⢕⢱⢶⣿⣿⣿⡿⢇⢕⢕⢕⢕⢕⣔⢄⢀⢀⠀</a:t>
            </a:r>
            <a:br/>
            <a:r>
              <a:t>⠀⠀⠀⠀⠀⠀⠀⠀⠀⠀⠀⠀⠀⠀⠀⠀⠀⠀⠀⠀⠀⠀⠀⠀⠀⠀⠀⠀⠀⠀⠀⠀⠀⠀⠀⠀⠀⠀⠀⠀⠀⠀⠀⠀⠀⢕⢕⢕⢕⢕⢕⢕⢕⢕⠕⢕⠕⣕⠁⠘⠀⠉⢕⢠⣿⣿⣿⣿⢜⢕⢕⢕⢄⢕⣿⣟⡹⢇⢕⢕⢅⢕⢕⢕⢻⣿⡷⣣⣕⢕⣵⣷⢕⣔⣪⣽⣽⣵⢑⣷⠀</a:t>
            </a:r>
            <a:br/>
            <a:r>
              <a:t>⠀⠀⠀⠀⠀⠀⠀⠀⠀⠀⠀⠀⠀⠀⠀⠀⠀⠀⠀⠀⠀⠀⠀⠀⠀⠀⠀⠀⠀⠀⠀⠀⠀⠀⠀⠀⠀⠀⠀⠀⠀⠀⠀⠀⠀⠁⢕⢕⢕⢕⢕⢕⢕⢕⠄⢉⠍⠉⠀⠀⢀⠺⣿⣶⣿⢟⢕⢕⢕⢕⢕⡏⢹⢕⢝⢝⢱⣮⣵⢕⢕⢕⢕⢕⢜⣿⣿⣿⣟⣻⣿⣾⣿⣞⣿⣿⣿⢃⣾⣿⠀</a:t>
            </a:r>
            <a:br/>
            <a:r>
              <a:t>⠀⠀⠀⠀⠀⠀⠀⠀⠀⠀⠀⠀⠀⠀⠀⠀⠀⠀⠀⠀⠀⠀⠀⠀⠀⠀⠀⠀⠀⠀⠀⠀⠀⠀⠀⠀⠀⠀⠀⠀⠀⠀⠀⠀⠀⠀⢕⢕⢕⢕⢕⢕⢕⢕⢕⢔⢔⢔⠀⣿⠶⠾⢿⢛⢕⢕⢕⢕⢕⢜⢕⢄⢕⢕⢕⢕⢕⢕⡕⢕⢄⢀⠀⠁⠕⢼⣿⣿⣿⣻⣿⣿⣿⣿⣿⡟⢕⢜⢕⢍⠀</a:t>
            </a:r>
            <a:br/>
            <a:r>
              <a:t>⢄⠀⠀⠀⠀⠀⠀⠀⠀⠀⠀⠀⠀⠀⠀⠀⠀⠀⠀⠀⠀⠀⠀⠀⠀⠀⠀⠀⠀⠀⠀⠀⠀⠀⠀⠀⠀⠀⠀⠀⠀⠀⠀⠀⠀⢕⢄⡕⢕⢕⢱⢷⢑⠑⠑⠑⢕⢕⢕⢕⢕⢕⢕⢕⣑⣥⢕⢕⢕⠕⠑⢑⢕⢕⢕⢕⢕⣜⢰⡕⢑⢇⢕⠀⠀⠁⢝⢟⣝⣸⡇⢕⢝⣿⢟⠑⠑⠁⠀⠀⠀</a:t>
            </a:r>
            <a:br/>
            <a:r>
              <a:t>⠀⠀⠀⠀⠀⠀⠀⠀⠀⠀⠀⠀⠀⠀⠀⠀⠀⠀⠀⠀⠀⠀⠀⠀⠀⠀⠀⠀⠀⠀⠀⠀⠀⠀⠀⠀⠀⠀⠀⠀⠀⠀⠀⠀⢔⢕⢕⢅⢕⢕⢕⢕⢕⢕⢕⢕⢕⢕⢕⢕⢕⢕⢕⢸⢛⢕⢕⢕⢕⢕⢕⢕⢕⢕⢕⢕⢕⢜⢕⢇⠕⠕⠑⠀⠀⠀⠀⠁⠝⢻⢿⠗⠑⠁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⢄⠀⢀⢀⢀⢀⢕⢄⢕⢱⡕⢺⡇⡇⡕⢕⢻⣕⢕⣿⣿⣧⢼⡝⣙⣥⣶⣼⣿⣿⣻⣿⣿⣿⣿⣿⣿⣿⣿⣿⣿⣿⣿⣿⣿⣿⣿⣟⣿⣿⣿⣿⣿⣿⣿⣿⣿⣿⣿⣿⣿⣿⣷⣮⣽⣿⣿⣿⡳⢷⢿⣿⣿⣿⣿⣿⣿⣗⣿⣿⣿⣿⣿⣏⣫⣿⣿⣿⣿⣿⣿⣿⣿⣿⠀</a:t>
            </a:r>
            <a:br/>
            <a:r>
              <a:t>⢄⢔⢕⢱⣴⣵⣵⣵⣵⣷⣷⣾⣿⣷⣷⣼⢧⢼⡇⣧⡇⢕⣼⡿⢵⣿⣷⣵⣞⣿⣾⣿⣿⣿⣿⣿⣿⣿⣿⣿⣿⣿⡿⢿⣿⣿⣿⣿⣿⣿⣿⣿⡇⡕⣿⣿⣿⣿⣿⣿⣿⣿⣿⣿⣿⣿⣿⣿⣿⣿⣿⣿⣿⣿⣿⣿⣿⣿⣷⣮⣽⣽⣟⣳⣿⣿⣿⣿⣿⣿⣿⣿⣿⣿⣿⣿⣷⣿⣿⣿⠀</a:t>
            </a:r>
            <a:br/>
            <a:r>
              <a:t>⢕⢕⣕⣼⣿⣿⣿⣿⢿⢿⢟⢻⢿⢿⣿⡿⢆⢸⡇⢿⢇⣹⣽⣷⣷⣿⣿⣿⣽⣼⣿⣿⣿⣿⣿⣿⡿⢿⡟⢯⠝⢗⢘⢍⢹⣽⣍⣝⣟⡟⢟⢇⢇⡇⣿⣿⣿⣿⣿⣿⣿⣿⣿⣿⣿⣿⣿⣿⣿⣿⣿⣿⣿⣿⣿⣿⣿⣿⣿⣿⣿⣿⣿⣿⣿⣿⣿⣿⣿⣿⣿⣻⣿⣿⣿⣿⣿⣿⣿⣿⠀</a:t>
            </a:r>
            <a:br/>
            <a:r>
              <a:t>⢕⢼⣿⣿⣿⣿⡿⢕⢕⢕⢕⡔⢕⢕⡜⢅⢵⢕⣵⣾⣿⣿⣿⣿⣿⣿⣿⣿⣿⣺⢿⢞⢻⢏⠟⢋⢙⢅⢄⢔⡕⣑⣵⣵⣸⣿⣿⣿⣿⣿⣿⡧⢕⡇⣷⣷⣧⣴⣵⣽⣝⣝⣟⣟⡟⢟⢿⢿⢿⢿⣿⣿⣿⣿⣿⣿⣿⣿⣿⣿⣿⣿⣿⣿⣿⣿⣿⣿⣿⣿⣿⣿⣿⣿⣿⣿⣿⣿⣿⣿⠀</a:t>
            </a:r>
            <a:br/>
            <a:r>
              <a:t>⢔⣵⣵⣽⣽⣽⣕⡕⢑⢑⢕⢕⢕⢴⢧⡅⢕⣹⡽⢟⣟⣿⣿⡿⢿⢟⠿⢟⢇⢕⢅⢔⢔⢕⢕⡕⢱⢕⠅⠕⠑⠑⢿⣿⣿⣿⣿⣿⡇⢕⢕⢕⢕⡇⣿⡿⢟⢟⢟⢟⢟⢿⢿⢿⢿⢿⣿⣿⣷⣷⣷⣷⣷⣵⣽⣽⣽⣝⣟⣟⣟⡻⢿⢿⢿⢿⣿⣿⣿⣿⣿⣿⣿⣿⢿⣿⣿⣿⣿⣿⠀</a:t>
            </a:r>
            <a:br/>
            <a:r>
              <a:t>⣼⣿⣿⣿⣿⣿⣿⣿⣷⣧⡱⢕⢄⣱⢕⣿⣧⣿⢱⣾⠏⢙⢘⢅⢕⢔⢕⢕⢕⢕⢕⢕⢕⢕⢕⢕⢔⢔⢔⠀⠀⠀⢸⣿⣿⣿⣿⣿⡇⢁⢐⢕⠕⣧⣹⡇⢕⢕⢕⢕⢕⢕⢕⢕⢕⢕⢕⢕⢕⢕⢕⢝⢝⢝⢝⢝⢟⢟⢟⢟⢿⢿⢿⢿⢿⢗⠗⠕⠕⠑⠑⠑⠑⠕⠜⠕⢝⢟⢿⣿⠀</a:t>
            </a:r>
            <a:br/>
            <a:r>
              <a:t>⣿⣿⣿⣿⣿⣿⣿⣿⣿⡿⢷⡝⢗⢸⣾⡿⢿⣿⢝⢕⢕⢕⢕⢕⢕⢱⢕⢕⢔⢔⢕⠑⠁⠁⠁⠑⠁⢁⠁⠀⠀⠀⢸⣿⣿⣿⣿⣿⡧⢕⢕⢕⢕⣽⣼⢕⢕⢅⢔⢕⢕⢕⢕⢕⢕⢑⢕⢅⢄⢕⢅⢕⢕⠕⠑⠁⠀⠀⠑⠑⠑⠑⠁⠑⠁⠀⠀⠀⠀⠀⠀⠀⠀⠀⠀⠀⠀⠁⠕⠕⠀</a:t>
            </a:r>
            <a:br/>
            <a:r>
              <a:t>⣿⣿⣿⣿⣿⣟⢕⢜⢔⢕⢕⢕⢕⡜⢙⢕⣵⡾⠀⠀⠑⠑⠁⠑⠑⠸⢥⣷⣕⡕⠀⠀⠀⠀⢀⢄⢀⠕⠄⢄⢀⢱⣿⣿⣿⣿⣿⣿⣧⢕⢕⢹⡯⢗⣟⢕⢕⣿⢕⢄⢕⢕⢕⢕⢕⢕⢕⢕⢕⢕⠁⢕⢕⢕⢄⢄⢄⢀⢀⢔⢔⠔⠀⠀⠀⠀⠀⠀⠀⠀⠀⠀⠀⠀⠀⠀⠀⠀⠀⠀⠀</a:t>
            </a:r>
            <a:br/>
            <a:r>
              <a:t>⣿⣿⣿⣿⢟⢕⢕⢕⢕⢕⢕⢕⢜⢻⢶⢞⢟⢇⢕⠀⢀⢀⢄⢄⣴⡜⢻⣿⣿⣧⢔⠕⠕⠀⠑⠑⡃⡕⢕⢕⢕⢈⣹⣿⣿⣿⣿⣿⣿⢕⢕⢱⡇⢼⣽⡕⢔⢄⡔⢕⢕⢕⢔⢄⢅⢅⠁⢕⢕⢅⢄⢄⢄⢅⠁⠁⢍⢕⢕⢜⠁⠀⠀⠀⠀⠀⠀⠀⠀⠀⠀⠀⠀⠀⠀⠀⠀⠀⠀⠀⠀</a:t>
            </a:r>
            <a:br/>
            <a:r>
              <a:t>⢍⢛⢟⢝⢕⢕⢕⢕⢕⢕⢕⢕⢕⢅⢱⢵⢵⢕⢕⢕⢑⢑⢑⢕⠁⢕⢸⣿⡿⣏⢕⢔⢔⢕⢸⢸⡇⡇⢕⢕⢕⠄⢯⣿⣿⣿⣿⣿⣿⣵⢕⢕⡔⣵⢕⢕⢕⠔⢑⢕⢕⠕⠕⠕⠕⢕⠁⢕⢕⢕⢕⢕⢕⢕⠀⢄⢕⢕⢕⠀⠀⠀⠀⠀⠀⠀⠀⠀⠀⠀⠀⠀⠀⠀⠀⠀⠀⠀⠀⠀⠀</a:t>
            </a:r>
            <a:br/>
            <a:r>
              <a:t>⣇⢕⢕⢕⢕⢕⢕⢕⢕⢕⢕⢕⢕⢕⢕⢕⢕⢕⢕⢕⢕⢕⢕⢕⢔⢕⢕⢱⣧⣧⢕⠕⢕⢕⢸⢸⡇⡇⢕⢕⢕⠀⢜⡟⣽⣿⣿⣿⣿⢏⢇⢸⡿⣹⢕⢕⢕⢸⣿⢕⢕⠀⠀⠀⠀⢕⢕⢕⢱⢕⢕⢕⢕⢕⠄⢕⢕⠑⠉⠀⢀⢀⢀⢀⢄⠄⣄⡄⢔⢀⢀⠀⠀⠀⠀⠀⠀⠀⠀⠀⠀</a:t>
            </a:r>
            <a:br/>
            <a:r>
              <a:t>⣿⣧⡕⢕⢕⢕⢕⢕⢕⢕⢕⢕⢕⢕⢕⢱⢕⠗⢗⢷⣷⢓⢓⠓⠓⠃⠑⢌⢝⢟⢕⠄⢕⢕⠕⠑⠑⠑⢕⢕⢕⠀⢜⢎⡼⣿⣿⣿⣿⢕⢕⢕⢕⣿⡇⢕⣕⢜⣟⢕⢗⢔⢕⠄⢃⢕⠕⢕⢕⣼⣴⣽⣕⢱⢅⢑⠁⠀⠀⠔⠜⢕⢕⢅⢕⢕⣝⣹⣿⣷⣷⣇⢔⠀⠀⠀⠀⠀⠀⠀⠀</a:t>
            </a:r>
            <a:br/>
            <a:r>
              <a:t>⣿⣿⣿⡇⢕⢕⢕⢕⢕⢕⢇⠑⢡⣗⣇⣕⣱⣵⣵⡟⢻⣵⢧⣔⣄⢄⣄⢀⠇⢕⢕⠕⢕⣕⡑⢕⢕⢕⢕⢕⠇⠀⢕⣗⣼⣿⣿⣿⣿⢕⠅⢕⢕⣿⡧⢘⢛⢝⠇⠐⢇⢕⠁⢘⠑⠉⠁⠕⢱⠜⢿⡟⠇⢅⣱⣨⠿⠿⠿⢿⣇⣷⣧⣕⡄⣵⣕⣐⣿⣿⣿⣿⢕⠀⠀⢄⢔⢔⣜⢣⠀</a:t>
            </a:r>
            <a:br/>
            <a:r>
              <a:t>⣿⣿⢏⢕⢕⢕⢕⢕⢕⢕⢕⢔⢻⣿⣿⣿⡿⢿⣿⣿⣿⣿⣿⣿⣿⣿⣿⣿⣿⡇⢕⠶⢸⣻⡇⢅⢑⠅⡅⠀⠐⠄⢕⣿⣟⣿⣿⡾⡎⠀⢀⢔⢕⢸⡇⢀⠄⢐⣅⡅⣴⠀⠀⠐⠑⢁⢀⢀⢄⠰⢇⡅⢁⢁⠈⠁⠁⠁⠁⠁⣿⣿⣿⣿⣿⣿⣿⣿⣿⣿⣿⣷⢕⢔⣵⣷⣕⣵⣼⠏⠀</a:t>
            </a:r>
            <a:br/>
            <a:r>
              <a:t>⣿⣕⢕⢕⢕⢕⢕⢕⢕⣧⡑⠕⢔⢟⢟⢟⠇⠀⠝⠟⠟⠟⠛⠟⠛⠛⠛⢛⢛⢇⢕⠀⠁⠀⠸⠆⠈⠉⠁⠁⠐⠀⢑⣃⡜⢝⠝⠝⢻⢕⠀⠙⢧⡸⡇⠀⠀⠘⠈⠅⠄⢄⠀⠀⠀⢙⢅⢀⢀⢀⠄⢩⣗⣗⢀⠀⠖⢶⠆⠘⢟⢿⢿⢿⣿⣿⣿⣿⣿⣿⣿⡏⢕⣸⡿⢿⢿⢟⢇⠀⠀</a:t>
            </a:r>
            <a:br/>
            <a:r>
              <a:t>⣿⣿⣿⣷⣶⣿⣿⣷⣾⣿⣿⣷⠕⢕⢕⢕⢔⠀⠀⠀⠈⠁⠀⠈⠉⠅⠁⠀⢠⢵⣱⣵⣕⣕⣕⡕⢅⣕⣔⣌⣄⣔⡕⢛⠿⢷⣄⡂⠕⢅⠁⢄⢼⡾⢿⡧⢔⢴⢴⣵⣜⣗⣳⣷⣷⣷⣷⣷⣷⣾⣷⣿⢿⢏⢕⢀⢀⢁⢁⢁⢰⢷⣾⣿⣿⣿⣿⣿⣿⣿⣿⣿⡟⢇⢕⢕⣱⣵⢕⢄⠀</a:t>
            </a:r>
            <a:br/>
            <a:r>
              <a:t>⠈⠙⢿⣿⣿⣿⣿⣿⣿⣿⣿⣟⢀⢕⢕⢕⢕⢔⢔⢔⢔⢔⠔⣔⣔⣔⣔⣔⡱⣟⡿⣿⡿⣿⣿⣿⣿⣿⣿⣷⣮⣽⡕⢘⢃⠂⢈⢁⢁⢝⢝⢕⢕⢝⡜⢱⣾⣿⣿⣿⣿⣷⣷⣷⣿⣿⣿⣿⣿⣿⣿⣿⣿⣿⣿⣿⣿⣿⣿⣿⣿⡗⢇⢕⢕⢝⢟⢝⢕⢕⢕⢕⢕⢕⢕⢼⣿⣷⣧⡕⠀</a:t>
            </a:r>
            <a:br/>
            <a:r>
              <a:t>⠀⠀⠀⠁⠙⠟⠿⢿⣿⣿⡿⠏⠑⢕⢕⢕⢕⠀⢸⣿⣿⣿⣿⣿⣿⣿⣿⣿⣿⣿⣿⣿⣿⣿⣿⣿⣿⣿⣟⡟⢟⢇⢕⢕⢖⣶⣷⣷⣷⣿⣿⣷⣷⣷⣿⣿⣿⣿⣿⣿⣿⣿⣿⣿⣿⣿⣿⣿⣿⣿⣿⣿⣿⣟⣻⣟⣟⡯⠏⠛⠙⠁⠕⢕⢵⢕⢕⢕⢕⢕⢕⢕⢕⢕⢕⢈⣿⣿⡟⠁⠀</a:t>
            </a:r>
            <a:br/>
            <a:r>
              <a:t>⠀⠀⠀⠀⠀⠀⠀⠀⠀⠀⠀⠀⠀⠀⠑⢕⢕⠀⢸⣿⡿⢿⢟⣻⣿⣿⣿⣿⣿⣿⣿⣿⣿⣿⣿⣿⣿⣿⣿⣿⣿⣿⣷⣾⣿⣿⣿⣿⣿⣿⣿⣿⣿⣿⣿⣿⣿⣿⣿⣿⣿⣿⣿⣿⣿⣿⣿⣿⣿⣿⣿⣿⣿⣿⣿⡿⠋⠁⠀⠀⠀⠀⠀⠀⠁⠁⠁⠁⢕⢔⢕⢕⢕⢕⢱⣾⣿⢟⠁⠀⠀</a:t>
            </a:r>
            <a:br/>
            <a:r>
              <a:t>⠀⠀⠀⠀⠀⠀⠀⠀⠀⠀⠀⠀⠀⠀⠀⠑⠕⠀⢕⣷⣿⣿⣿⣿⣿⣿⣿⣿⣿⣿⣿⣿⣿⣿⣿⣿⣿⣿⣿⣿⣿⣿⣿⣿⣿⣿⣿⣿⣿⣿⣿⣿⣿⣿⣿⣿⣿⣿⣿⣿⣿⣿⣿⣿⣿⣿⣿⣿⣿⣿⣿⣿⣿⣿⣿⠃⠀⠀⠀⠀⠀⠀⠀⠀⠀⠀⠀⠀⠀⢕⢕⢕⢕⢕⢔⢟⠝⠀⠀⠀⠀</a:t>
            </a:r>
            <a:br/>
            <a:r>
              <a:t>⠀⠀⠀⠀⠀⠀⠀⠀⠀⠀⠀⠀⠀⠀⠀⠀⠀⠀⠀⢻⣿⣿⣿⣿⣿⣿⣿⣿⣿⣿⣿⣿⣿⣿⣿⣿⣿⣿⣿⣿⣿⣿⣿⣿⣿⣿⣿⣿⣿⣿⣿⣿⣿⣿⣿⣿⣿⣿⣿⣿⣿⣿⣿⣿⣿⣿⣿⣿⣿⣿⣿⣿⣿⣿⢟⠀⠀⠀⠀⠀⠀⠀⠀⠀⠀⠀⠀⢀⢕⢕⢕⢕⢕⢕⢕⠁⠀⠀⠀⠀⠀</a:t>
            </a:r>
            <a:br/>
            <a:r>
              <a:t>⠀⠀⠀⠀⠀⠀⠀⠀⠀⠀⠀⠀⠀⠀⠀⠀⠀⠀⠀⠘⣿⣿⣿⣿⣿⣿⣿⣿⣿⣿⣿⣿⣿⣿⣿⣿⣿⣿⣿⣿⣿⣿⣿⣿⣿⣿⣿⣿⣿⣿⣿⣿⣿⣿⣿⣿⣿⣿⣿⣿⣿⣿⣿⣿⣿⣿⣿⣿⣿⣿⣿⣿⣿⢟⠀⠀⠀⠀⠀⠀⠀⠀⠀⠀⠀⠀⠀⢕⢕⢕⢕⢕⢕⢕⠀⠀⠀⠀⠀⠀⠀</a:t>
            </a:r>
            <a:br/>
            <a:r>
              <a:t>⠀⠀⠀⠀⠀⠀⠀⠀⠀⠀⠀⠀⠀⠀⠀⠀⠀⠀⠀⠀⢸⣿⣿⣿⣿⣿⣿⣿⣿⣿⣿⣿⣿⣿⣿⣿⣿⣿⣿⣿⣿⣿⣿⢿⢿⢿⣿⣿⣿⣿⣿⣿⣿⣿⣿⣿⣿⣿⣿⣿⣿⣿⣿⣿⣿⣿⣿⣿⣿⣿⣿⡿⠏⠀⠀⠀⠀⠀⠀⠀⠀⠀⠀⠀⠀⠀⠀⢕⢕⢕⢕⢕⢕⠕⠀⠀⠀⠀⠀⠀⠀</a:t>
            </a:r>
            <a:br/>
            <a:r>
              <a:t>⠀⠀⠀⠀⠀⠀⠀⠀⠀⠀⠀⠀⠀⠀⠀⠀⠀⠀⠀⢁⠕⢿⣿⣿⣿⣿⣿⣿⣿⣿⣿⣿⣿⣿⣯⣿⣿⣿⣿⣿⣿⣿⡏⠕⠕⠕⢝⠻⣿⣿⣿⣿⣿⣿⣿⣿⣿⣿⣿⣿⣿⣿⣿⣿⣿⣿⣿⣿⣿⣿⠏⠁⠀⠀⠀⠀⠀⠀⠀⠀⠀⠀⠀⠀⠀⠀⠀⠑⠕⠕⢕⢕⢕⠀⠀⠀⠀⠀⠀⠀⠀</a:t>
            </a:r>
            <a:br/>
            <a:r>
              <a:t>⠀⠀⠀⠀⠀⠀⠀⠀⠀⠀⠀⠀⠀⠀⠀⠀⠀⠀⠀⠀⠀⠘⣿⣿⣿⣿⣿⣿⣿⣿⣿⣿⣿⣿⣿⣿⣿⣿⣿⣿⣿⣿⣷⠄⢀⠀⠕⢕⢹⣿⣿⣿⣿⣿⣿⣿⣿⣿⣿⣿⣿⣿⣿⣿⣿⣿⣿⣿⣿⠃⠀⠀⠀⠀⠀⠀⠀⠀⠀⠀⠀⠀⠀⠀⠀⠀⠀⢕⢔⠔⢕⢕⢕⠀⠀⠀⠀⠀⠀⠀⠀</a:t>
            </a:r>
            <a:br/>
            <a:r>
              <a:t>⠀⠀⠀⠀⠀⠀⠀⠀⠀⠀⠀⠀⠀⠀⠀⠀⠀⠐⠀⢄⣴⣿⣿⣿⣿⣿⣿⣿⣿⣿⣿⣿⣿⣿⣿⣿⣿⣿⣿⣿⣿⣿⣿⡔⠀⠀⠀⢕⢕⠘⣿⣿⣿⣿⣿⣿⣿⣿⣿⣿⣿⣿⣿⣿⣿⣿⣿⡿⠃⠀⠀⠀⠀⠀⠀⠀⠀⠀⠀⠀⠀⠀⠀⠀⠀⠀⠄⢕⠕⢔⢕⠑⠁⠀⠀⠀⠀⠀⠀⠀⠀</a:t>
            </a:r>
            <a:br/>
            <a:r>
              <a:t>⠀⠀⠀⠀⠀⠀⠀⠀⠀⠀⠀⠀⠀⠀⠀⠀⠀⠀⠀⢜⣿⣿⣿⣿⣿⣿⣿⣿⣿⣿⣿⣿⣿⣿⣿⣿⣿⣿⣿⣿⣿⣿⣿⣿⣔⠀⠀⠁⡕⠀⢜⣿⣿⣿⣿⣿⣿⣿⣿⣿⣿⣿⣿⣿⣿⣿⣿⡁⠀⠀⠀⠀⠀⠀⠀⠀⠀⠀⠀⠀⠀⠀⠀⠀⠀⠀⠀⠄⠀⢕⢕⢀⠀⠀⠀⠀⠀⠀⠀⠀⠀</a:t>
            </a:r>
            <a:br/>
            <a:r>
              <a:t>⠀⠀⠀⠀⠀⠀⠀⠀⠀⠀⢄⢕⢕⢕⢔⡄⠀⠀⠔⢕⢻⣿⣿⣿⣿⣿⣿⣿⣿⣿⣿⣿⣿⣿⣿⣿⣿⣿⣿⣿⣿⣿⣿⣿⣿⣧⡀⠀⠕⠕⢕⣿⣿⣿⣿⣿⣿⣿⣿⣿⣿⣿⣿⢟⠟⠁⠀⠀⠀⠀⠀⠀⠀⠀⠀⠀⠀⠀⠀⠀⠀⠀⠀⠀⠀⠀⢰⣤⣀⢜⢕⢕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⢀⢀⠀⢄⢄⢀⢄⢀⢀⢔⢕⢔⢕⣸⡕⢿⡇⡇⢕⢅⣷⡕⠸⣿⣿⣵⢼⡟⣙⣥⣦⣮⣿⣿⣿⣿⣿⣿⣿⣿⣿⣿⣿⣿⣿⣿⣿⣿⣿⣿⣿⢟⣿⣿⣿⣿⣿⣿⣿⣿⣿⣿⣿⣿⣿⣿⣷⣼⣽⣿⣿⣿⡷⢾⢿⣿⣿⣿⣿⣿⣿⣿⣿⣿⣿⣿⣿⣏⣹⣽⣿⣿⣿⣿⣿⣿⣿⣿⠀</a:t>
            </a:r>
            <a:br/>
            <a:r>
              <a:t>⢔⢕⢕⣷⣷⣷⣷⣷⣷⣷⣿⣿⣿⣿⣷⡿⢧⢻⡧⡇⡕⢕⣿⢷⢶⣿⣧⣵⣾⣿⣾⣷⣿⣿⣿⣿⣿⣿⣿⣿⣿⣿⡿⢿⣿⣿⣿⣿⣿⣿⣿⣿⣯⢸⣿⣿⣿⣿⣿⣿⣿⣿⣿⣿⣿⣿⣿⣿⣿⣿⣿⣿⣿⣿⣿⣿⣿⣷⣷⣽⣽⣝⣟⣳⣿⣿⣿⣿⣿⣿⣿⣿⣿⣿⣿⣿⣾⣽⣿⣿⠀</a:t>
            </a:r>
            <a:br/>
            <a:r>
              <a:t>⢕⣕⣵⣿⣿⣿⣿⢿⢟⢟⢟⢟⢻⢿⣿⢗⢔⣸⡧⢗⢇⣹⣽⣷⣿⣿⣿⣿⣵⣿⣿⣿⣿⣿⣿⣿⡿⢿⡟⢯⠝⢗⢙⢍⢹⣽⣍⣝⣟⢟⢟⢇⢹⡿⣿⣿⣿⣿⣿⣿⣿⣿⣿⣿⣿⣿⣿⣿⣿⣿⣿⣿⣿⣿⣿⣿⣿⣿⣿⣿⣿⣿⣿⣿⣿⣿⣿⣿⣿⣿⣿⣿⣿⣿⣿⣿⣿⣿⣿⣿⠀</a:t>
            </a:r>
            <a:br/>
            <a:r>
              <a:t>⢕⢿⣿⣿⣿⣿⢇⢕⢕⢕⢕⡔⢕⢕⢕⢰⡇⣵⣵⣿⣿⣿⣿⣿⣿⣿⣿⣿⣾⣻⢿⢟⢻⠏⠟⢋⢝⢅⢄⢔⠕⣱⣵⣵⣿⣿⣿⣿⣿⣿⣿⣿⢇⡇⣷⣷⣵⣴⣼⣽⣝⣝⣟⣟⡟⢻⢿⢿⢿⢿⣿⣿⣿⣿⣿⣿⣿⣿⣿⣿⣿⣿⣿⣿⣿⣿⣿⣿⣿⣿⣿⣿⣿⣿⣿⣿⣿⣿⣿⣿⠀</a:t>
            </a:r>
            <a:br/>
            <a:r>
              <a:t>⣱⣷⣷⣷⣵⣧⣕⡕⢅⢅⢕⢕⣱⢾⢧⡅⢜⣽⢝⣿⣿⣿⣿⡿⣿⢾⠯⠟⢇⢕⢅⢔⢔⢕⠕⡕⢱⢕⠕⠔⠙⠕⣿⣿⣿⣿⣿⣿⡇⢕⢕⢕⢕⡇⣿⡟⢟⢟⢟⢟⢻⢿⢿⢿⢿⣿⣿⣿⣷⣷⣷⣷⣧⣼⣽⣽⣽⣝⣟⣟⣟⢿⢿⢿⢿⢿⣿⣿⣿⣿⣿⣿⣿⡿⣿⣿⣿⣿⣿⣿⠀</a:t>
            </a:r>
            <a:br/>
            <a:r>
              <a:t>⣿⣿⣿⣿⣿⣿⣿⣿⣷⣧⢱⣕⢑⡵⣸⣿⣾⡇⣱⡟⢝⢋⢜⢅⢕⢔⢕⢕⢕⠕⢑⢕⢕⢕⢕⢕⢕⢔⢄⠀⠀⠀⣿⣿⣿⣿⣿⣿⡇⢁⢐⢕⢕⡇⣽⡇⢕⢕⢕⢕⢕⢕⢕⢕⢕⢕⢕⢕⢕⢕⢜⢝⢝⢝⢝⢟⢟⢟⢟⢻⢿⢿⢿⢿⢿⢗⠗⠕⠕⠑⠑⠑⠑⠕⠜⢜⢟⢻⢿⡿⠀</a:t>
            </a:r>
            <a:br/>
            <a:r>
              <a:t>⣿⣿⣿⣿⣿⣿⣿⣿⣿⢿⢧⢝⢎⣵⣿⢟⢻⡏⢝⢕⢕⢕⢕⢕⢕⢕⢕⢕⢔⢔⠕⠑⠁⠁⠁⠑⠁⢁⠁⠀⠀⠀⣿⣿⣿⣿⣿⣿⡇⢅⢕⢕⢱⣧⣽⢕⢅⢕⢅⢅⢕⢕⢕⢕⢕⢑⢕⢅⢕⢄⢅⢕⢕⠕⠑⠁⠀⠁⠑⠑⠑⠑⠑⠑⠁⠀⠀⠀⠀⠀⠀⠀⠀⠀⠀⠀⠀⠑⠕⠕⠀</a:t>
            </a:r>
            <a:br/>
            <a:r>
              <a:t>⣿⣿⣿⣿⣿⡝⢕⢔⢕⢕⢕⢕⢕⢕⢕⣱⣷⢇⠀⠀⠑⠁⠑⠑⠁⢕⣷⣧⣕⠕⠀⠀⠀⠀⢀⢄⢀⠕⠀⢔⠀⢱⣿⣿⣿⣿⣿⣿⡇⢕⢕⢿⢇⢗⣫⢕⢸⣿⠸⢕⢜⢕⢕⢕⢕⢕⢕⢇⢕⢕⠁⢕⠑⢕⢄⢄⢄⢀⢔⢔⢔⠐⠀⠀⠀⠀⠀⠀⠀⠀⠀⠀⠀⠀⠀⠀⠀⠀⠀⠀⠀</a:t>
            </a:r>
            <a:br/>
            <a:r>
              <a:t>⣿⣿⣿⡿⢏⢕⢕⢕⢕⢕⢕⢕⢟⢟⢿⢟⢟⢕⢕⠀⢀⢀⢄⢠⣴⢜⢻⣿⣿⣯⠔⠕⠜⠀⠑⠑⢃⡕⢕⢕⢀⠈⣹⣿⣿⣿⣿⣿⣇⢕⢕⢱⡇⣼⣽⢕⢔⢕⡔⢱⢕⢕⢅⢄⢅⢅⠁⢕⢕⢅⢄⢄⢄⢁⠁⢕⢍⢕⢕⠏⠀⠀⠀⠀⠀⠀⠀⠀⠀⠀⠀⠀⠀⠀⠀⠀⠀⠀⠀⠀⠀</a:t>
            </a:r>
            <a:br/>
            <a:r>
              <a:t>⢟⢟⢝⢕⢕⢕⢕⢕⢕⢕⢕⢕⢕⢕⢱⢵⢇⢕⢕⢘⢑⢑⢕⢕⢍⢕⠹⣿⣿⡃⢔⢔⢕⢕⢿⢸⡿⡇⢕⢕⢕⢕⣿⣟⢿⣿⣿⣿⣿⡕⢕⢔⢕⣵⢕⢕⢕⢜⢕⢕⢕⠕⠕⠑⠑⢕⠀⢕⢕⢕⢕⢕⢕⢕⠀⢕⢕⢕⢕⠀⠀⠀⠀⠀⠀⠀⠀⠀⠀⠀⠀⠀⠀⠀⠀⠀⠀⠀⠀⠀⠀</a:t>
            </a:r>
            <a:br/>
            <a:r>
              <a:t>⢕⢕⢕⢕⢕⢕⢕⢕⢕⢕⢕⢕⢕⢕⢕⡕⢕⢕⢕⢕⢕⢕⢕⢕⢀⢕⢕⢡⣷⣧⢕⢑⢕⢕⢸⢸⡇⢕⢕⢕⢕⠀⢹⢜⣿⣿⣿⣿⣿⢏⢪⢸⡇⣻⢕⢕⢕⢸⣏⢕⢕⠀⢔⠀⠀⢕⠐⢕⢕⢕⢕⢕⢕⢕⢀⢕⠕⠑⠉⠀⢀⢀⢀⢀⢄⢔⣄⡄⢄⢀⢀⠀⠀⠀⠀⠀⠀⠀⠀⠀⠀</a:t>
            </a:r>
            <a:br/>
            <a:r>
              <a:t>⣧⡕⢕⢕⢕⢕⢕⢕⢕⢕⢕⢕⢕⢕⢔⢣⢗⠗⢗⢷⣷⢓⠓⠓⠓⠑⠑⢼⢝⠛⢕⠔⢕⢱⠑⠑⠑⠕⢕⢕⢕⠔⢕⡢⢾⣿⣿⣿⣿⢕⢕⢕⢄⣿⡇⠕⣕⢜⣟⢕⢗⢔⢕⠄⢇⢕⠔⢕⢕⣴⣼⣽⣅⢱⢄⢕⠅⠀⠀⠔⢜⢕⢕⢅⢕⢕⣝⣹⣿⣷⣷⣕⢔⠀⠀⠀⠀⠀⠀⠀⠀</a:t>
            </a:r>
            <a:br/>
            <a:r>
              <a:t>⣿⣿⡇⢕⢕⢕⢕⢕⢕⢕⢇⠑⢱⡇⣑⣕⣵⣵⣴⡟⢺⣷⣵⣄⡄⢄⣄⢈⢇⢕⢕⠑⢱⣕⡑⢕⢕⢕⢑⢕⠕⠀⢸⣷⢿⣿⣿⣿⣿⢕⢕⢕⢕⣿⡇⢘⠟⢻⠇⠑⢕⢁⠑⢜⠘⠉⠁⠕⠕⠝⢻⢟⠃⢕⣕⣌⠿⠿⠿⢿⣧⣷⣧⣕⢅⣵⣕⣠⣿⣿⣿⣿⢕⠀⠀⢄⢔⢔⣜⢣⠀</a:t>
            </a:r>
            <a:br/>
            <a:r>
              <a:t>⣿⢟⢕⢕⢕⢕⢕⢕⢕⢱⡅⡑⢻⣿⣿⣿⡿⢿⣿⣿⣿⣿⣿⣿⣿⣿⣿⣿⣿⡇⠕⠆⡸⣟⡇⡕⢁⢅⠅⠐⠐⠄⢸⣿⣾⣿⣿⡾⢆⠀⢀⢔⢑⣿⡇⠀⠄⠐⣕⡅⣴⠀⠀⠐⢑⢁⢐⢄⢄⠲⢃⡅⢀⢑⠉⠁⠁⠁⠁⢈⣿⣿⣿⣿⣿⣿⣿⣿⣿⣿⣿⣧⢕⢔⣵⣧⣕⣵⣽⠏⠀</a:t>
            </a:r>
            <a:br/>
            <a:r>
              <a:t>⣇⢕⢕⢕⢕⢕⢕⢕⣱⡕⠕⢕⢄⢟⢟⢻⠑⢀⠟⠟⢟⠟⠟⠛⠛⠛⠛⢛⢛⢕⢕⠀⠁⠀⢱⠂⠈⠉⠁⠑⠀⠀⢑⣕⢜⢝⠝⠝⣿⢕⠁⠝⢧⣪⡇⠀⠀⠑⠈⠄⠅⢀⠀⠀⠀⢙⢅⢀⢀⢀⠄⢹⣗⣗⠀⠀⠖⢶⠀⠜⢻⢿⢿⢻⣿⣿⣿⣿⣿⣿⣿⡏⢕⣸⡿⢿⢿⢟⢕⠀⠀</a:t>
            </a:r>
            <a:br/>
            <a:r>
              <a:t>⣿⣿⣷⣷⣾⣿⣷⣾⣿⣿⣷⢕⢕⢕⢕⢔⠀⠀⠀⠀⠈⠁⠀⠈⠉⠍⠁⠀⢠⢕⣕⣱⣕⣕⣕⢕⢅⣕⣄⣌⣄⣔⡕⢟⠿⢧⣑⢃⠕⢅⠁⢄⢺⡿⣿⡧⢱⢴⢴⣵⣕⣗⣳⣷⣷⣷⣶⣷⣷⣾⣷⡿⢟⢏⢕⢀⢀⢁⢁⢁⢱⢷⣾⣿⣿⣿⣿⣿⣿⣿⣿⣿⢟⢕⢕⢕⣱⣵⢕⢀⠀</a:t>
            </a:r>
            <a:br/>
            <a:r>
              <a:t>⠟⢿⣿⣿⣿⣿⣿⣿⣿⣿⣿⢁⢕⢕⢕⢕⢕⠔⢔⢔⢔⢔⠔⣔⣔⣔⣔⣔⣑⣟⠿⡿⢿⣟⣿⣿⣿⣿⣿⣷⣽⣽⡅⢘⢃⠂⢈⢁⢈⢝⢝⢔⢕⢝⢝⢣⣾⣿⣿⣿⣿⣷⣷⣷⣿⣿⣿⣿⣿⣿⣿⣿⣿⣿⣿⣿⣿⣿⣿⣿⣿⡗⢗⢕⢔⢍⢟⢝⢕⢕⢕⢕⢕⢕⢕⣿⣿⣿⣧⢕⠀</a:t>
            </a:r>
            <a:br/>
            <a:r>
              <a:t>⠀⠀⠈⠙⠻⢿⣿⣿⣿⣿⢟⠑⢕⢕⢕⢕⠀⢸⣿⣿⣿⣿⣿⣿⣿⣿⣿⣿⣿⣿⣿⣿⣿⣿⣿⣿⣿⣿⣟⡟⢟⢕⢕⢔⢶⣳⣳⣷⣷⣿⣿⣷⣷⣾⣷⣿⣿⣿⣿⣿⣿⣿⣿⣿⣿⣿⣿⣿⣿⣿⣿⣿⣟⣟⣿⣛⣟⡯⠏⠛⠙⠁⠕⢕⢵⢕⢕⢕⢕⢕⢕⢕⢕⢕⢕⠸⣿⣿⡟⠀⠀</a:t>
            </a:r>
            <a:br/>
            <a:r>
              <a:t>⠀⠀⠀⠀⠀⠀⠀⠀⠀⠀⠀⠀⠀⠑⢕⢕⠀⢸⣿⣿⣿⢿⢟⣿⣿⣿⣿⣿⣿⣿⣿⣿⣿⣿⣿⣿⣿⣿⣿⣿⣿⣿⣷⣾⣿⣿⣿⣿⣿⣿⣿⣿⣿⣿⣿⣿⣿⣿⣿⣿⣿⣿⣿⣿⣿⣿⣿⣿⣿⣿⣿⣿⣿⣿⣿⡿⠋⠀⠀⠀⠀⠀⠀⠀⠁⠁⠁⠁⢔⢕⢕⢕⢕⢕⢡⣾⣿⢏⠀⠀⠀</a:t>
            </a:r>
            <a:br/>
            <a:r>
              <a:t>⠀⠀⠀⠀⠀⠀⠀⠀⠀⠀⠀⠀⠀⠀⠁⢕⠀⠑⣷⣷⣿⣿⣿⣿⣿⣿⣿⣿⣿⣿⣿⣿⣿⣿⣿⣿⣿⣿⣿⣿⣿⣿⣿⣿⣿⣿⣿⣿⣿⣿⣿⣿⣿⣿⣿⣿⣿⣿⣿⣿⣿⣿⣿⣿⣿⣿⣿⣿⣿⣿⣿⣿⣿⣿⣿⠑⠀⠀⠀⠀⠀⠀⠀⠀⠀⠀⠀⠀⠁⢕⢕⢕⢕⢕⢜⢟⠑⠀⠀⠀⠀</a:t>
            </a:r>
            <a:br/>
            <a:r>
              <a:t>⠀⠀⠀⠀⠀⠀⠀⠀⠀⠀⠀⠀⠀⠀⠀⠀⠄⠀⢸⣿⣿⣿⣿⣿⣿⣿⣿⣿⣿⣿⣿⣿⣿⣿⣿⣿⣿⣿⣿⣿⣿⣿⣿⣿⣿⣿⣿⣿⣿⣿⣿⣿⣿⣿⣿⣿⣿⣿⣿⣿⣿⣿⣿⣿⣿⣿⣿⣿⣿⣿⣿⣿⣿⣿⠏⠀⠀⠀⠀⠀⠀⠀⠀⠀⠀⠀⠀⢀⢕⢕⢕⢕⢕⢕⢕⠁⠀⠀⠀⠀⠀</a:t>
            </a:r>
            <a:br/>
            <a:r>
              <a:t>⠀⠀⠀⠀⠀⠀⠀⠀⠀⠀⠀⠀⠀⠀⠀⠀⠀⠀⠀⢻⣿⣿⣿⣿⣿⣿⣿⣿⣿⣿⣿⣿⣿⣿⣿⣿⣿⣿⣿⣿⣿⣿⣿⣿⣿⣿⣿⣿⣿⣿⣿⣿⣿⣿⣿⣿⣿⣿⣿⣿⣿⣿⣿⣿⣿⣿⣿⣿⣿⣿⣿⣿⣿⠏⠀⠀⠀⠀⠀⠀⠀⠀⠀⠀⠀⠀⠀⢕⢕⢕⢕⢕⢕⢕⠀⠀⠀⠀⠀⠀⠀</a:t>
            </a:r>
            <a:br/>
            <a:r>
              <a:t>⠀⠀⠀⠀⠀⠀⠀⠀⠀⠀⠀⠀⠀⠀⠀⠀⠀⠀⠀⢜⣿⣿⣿⣿⣿⣿⣿⣿⣿⣿⣿⣿⣿⣿⣿⣿⣿⣿⣿⣿⣿⣿⣿⢿⢿⣿⣿⣿⣿⣿⣿⣿⣿⣿⣿⣿⣿⣿⣿⣿⣿⣿⣿⣿⣿⣿⣿⣿⣿⣿⣿⡿⠏⠀⠀⠀⠀⠀⠀⠀⠀⠀⠀⠀⠀⠀⠀⢕⢕⢱⢕⢕⢕⠑⠀⠀⠀⠀⠀⠀⠀</a:t>
            </a:r>
            <a:br/>
            <a:r>
              <a:t>⠀⠀⠀⠀⠀⠀⠀⠀⠀⠀⠀⠀⠀⠀⠀⠀⠀⠀⠀⠁⢹⣿⣿⣿⣿⣿⣿⣿⣿⣿⣿⣿⣿⣿⣿⣿⣿⣿⣿⣿⣿⣿⡇⠕⠕⠕⢝⢿⣿⣿⣿⣿⣿⣿⣿⣿⣿⣿⣿⣿⣿⣿⣿⣿⣿⣿⣿⣿⣿⡿⠏⠀⠀⠀⠀⠀⠀⠀⠀⠀⠀⠀⠀⠀⠀⠀⠀⠑⠕⢕⢕⢕⢕⠀⠀⠀⠀⠀⠀⠀⠀</a:t>
            </a:r>
            <a:br/>
            <a:r>
              <a:t>⠀⠀⠀⠀⠀⠀⠀⠀⠀⠀⠀⠀⠀⠀⠀⠀⠀⠀⠁⠀⠀⢻⣿⣿⣿⣿⣿⣿⣿⣿⣿⣿⣿⣿⣿⣿⣿⣿⣿⣿⣿⣿⡇⠄⠀⠀⢕⢕⢹⣿⣿⣿⣿⣿⣿⣿⣿⣿⣿⣿⣿⣿⣿⣿⣿⣿⣿⣿⡿⠁⠀⠀⠀⠀⠀⠀⠀⠀⠀⠀⠀⠀⠀⠀⠀⠀⠀⢕⢔⠀⢕⢕⢕⠀⠀⠀⠀⠀⠀⠀⠀</a:t>
            </a:r>
            <a:br/>
            <a:r>
              <a:t>⠀⠀⠀⠀⠀⠀⠀⠀⠀⠀⠀⠀⠀⠀⠀⠀⠀⠄⠀⣠⣶⣿⣿⣿⣿⣿⣿⣿⣿⣿⣿⣿⣿⣿⣿⣿⣿⣿⣿⣿⣿⣿⣿⡄⠀⠀⠀⢕⢕⠜⣿⣿⣿⣿⣿⣿⣿⣿⣿⣿⣿⣿⣿⣿⣿⣿⣿⡿⠑⠀⠀⠀⠀⠀⠀⠀⠀⠀⠀⠀⠀⠀⠀⠀⠀⠀⠄⢕⠑⢔⢕⠑⠁⠀⠀⠀⠀⠀⠀⠀⠀</a:t>
            </a:r>
            <a:br/>
            <a:r>
              <a:t>⠀⠀⠀⠀⠀⠀⠀⠀⠀⠀⠀⠀⠀⠀⠀⠀⠀⠀⢔⢿⣿⣿⣿⣿⣿⣿⣿⣿⣿⣿⣿⣿⣿⣿⣿⣿⣿⣿⣿⣿⣿⣿⣿⣷⡄⠀⠀⠑⢕⠀⢸⣿⣿⣿⣿⣿⣿⣿⣿⣿⣿⣿⣿⣿⣿⣿⣿⢁⠀⠀⠀⠀⠀⠀⠀⠀⠀⠀⠀⠀⠀⠀⠀⠀⠀⠀⠀⠄⠀⢕⢕⢀⠀⠀⠀⠀⠀⠀⠀⠀⠀</a:t>
            </a:r>
            <a:br/>
            <a:r>
              <a:t>⠀⠀⠀⠀⠀⠀⠀⠀⠀⠀⢄⢔⢔⢔⢄⠀⠀⠀⢇⢸⣿⣿⣿⣿⣿⣿⣿⣿⣿⣿⣿⣿⣿⣿⣿⣿⣿⣿⣿⣿⣿⣿⣿⣿⣿⣦⡀⠀⢕⠕⢘⣿⣿⣿⣿⣿⣿⣿⣿⣿⣿⣿⣿⠟⠟⠁⠀⠀⠀⠀⠀⠀⠀⠀⠀⠀⠀⠀⠀⠀⠀⠀⠀⠀⠀⠀⢰⣤⣄⢕⢕⢕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⢄⢄⣄⢄⢔⢕⢄⢔⣔⣔⣰⣕⣔⢕⢸⣧⢸⣿⢱⣕⢕⢕⣧⡅⢸⣿⣿⡱⢯⢏⣹⣵⣆⣿⣿⣿⣿⣿⣿⣿⣿⣿⣿⣿⣿⣿⣿⣿⣿⣿⣿⣺⢿⢟⣿⣿⣿⣿⣿⣿⣿⣿⣿⣿⣿⣿⣿⣷⣷⣽⣽⣿⣿⣗⢷⢾⣿⣿⣿⣿⣿⣿⣿⣿⣿⣿⣿⣿⣿⣝⢫⣿⣿⣿⣿⣿⣿⣿⣿⣿⠀</a:t>
            </a:r>
            <a:br/>
            <a:r>
              <a:t>⢕⢕⣿⣿⣿⣿⣿⣿⣿⣿⣿⣿⣿⣷⣸⡿⢵⣿⣼⣿⢕⢕⣿⢧⢷⣿⣧⣶⡸⣿⣟⣿⣿⣿⣾⣿⣿⣿⣿⣿⣿⣿⡿⢿⣿⣿⣿⣿⣿⣿⣿⢻⢸⢸⣿⣿⣿⣿⣿⣿⣿⣿⣿⣿⣿⣿⣿⣿⣿⣿⣿⣿⣿⣿⣿⣿⣿⣷⣾⣽⣽⣟⣟⣿⢿⣿⣿⣿⣿⣿⣿⣿⣿⣿⣿⣿⣮⣿⣿⣿⠀</a:t>
            </a:r>
            <a:br/>
            <a:r>
              <a:t>⣥⣾⣿⣿⣿⣿⢟⢝⢝⢝⠝⢝⢻⢿⠏⢳⢕⢿⢿⢗⣆⣩⣿⣾⣿⣿⣿⡿⢇⣿⣿⣿⣿⣿⣿⣿⢿⣿⢻⢯⠟⠇⢙⢍⣽⣍⣝⣝⣟⢟⢟⢜⢸⢸⣿⣿⣿⣿⣿⣿⣿⣿⣿⣿⣿⣿⣿⣿⣿⣿⣿⣿⣿⣿⣿⣿⣿⣿⣿⣿⣿⣿⣿⣿⣿⣿⣿⣿⣿⣿⣿⣿⣿⣿⣿⣿⣿⣿⣿⡟⠀</a:t>
            </a:r>
            <a:br/>
            <a:r>
              <a:t>⢟⢻⢿⢿⢿⢇⢕⢕⢕⢕⢧⢕⣱⡕⢱⢎⣽⣵⣷⣿⣿⣿⣿⣿⣿⣿⣿⣿⣾⡿⢻⢟⢻⠝⢟⢊⢕⢅⢔⢕⠕⣑⣵⣧⣿⣿⣿⣿⣿⣿⣿⢱⢸⢕⣾⣷⣵⣵⣼⣽⣝⣟⣟⡟⢟⢿⢿⢿⢿⣿⣿⣿⣿⣿⣿⣿⣿⣿⣿⣿⣿⣿⣿⣿⣿⣿⣿⣿⣿⣿⣿⣿⣿⣿⣿⣿⣿⣿⣿⡇⠀</a:t>
            </a:r>
            <a:br/>
            <a:r>
              <a:t>⣿⣿⣿⣿⣷⣧⣕⣔⢔⢔⢕⢱⢟⠇⣔⢸⣿⢝⣿⣿⣿⣿⣿⡿⣿⢻⠿⢟⢑⢅⢅⢔⢕⢕⢕⢕⢵⢕⠕⠔⠉⢜⣿⣿⣿⣿⣿⣿⡕⢕⢜⢕⢸⡎⣿⡟⢟⢟⢟⢟⢿⢿⢿⢿⠿⣿⣿⣿⣷⣷⣷⣷⣵⣽⣽⣽⣝⣟⣟⣟⡻⢿⢿⢿⢿⣿⣿⣿⣿⣿⣿⣿⣿⡿⣿⣿⣿⣿⣻⡇⠀</a:t>
            </a:r>
            <a:br/>
            <a:r>
              <a:t>⣿⣿⣿⣿⣿⣿⣿⣿⣿⣇⣷⢕⡵⢱⣿⣿⡇⣺⢟⠿⢝⢋⢝⢅⢕⢔⢕⢕⢕⢕⢑⢕⢕⢕⢕⢕⢕⢔⠀⠀⠀⠑⣿⣿⣿⣿⣿⣿⡇⢀⢄⢸⣜⡏⣿⡇⢕⢕⢕⢕⢕⢕⢕⢕⢕⢕⢕⢕⢕⢕⢝⢝⢝⢝⢝⢟⢟⢟⢟⢻⢿⢿⢿⢿⢷⠗⠇⠕⠑⠑⠑⠑⠑⠕⠝⢜⢟⢻⢿⡇⠀</a:t>
            </a:r>
            <a:br/>
            <a:r>
              <a:t>⣿⣿⣿⣿⣿⢿⢿⠿⢿⡿⢇⢝⢵⣿⢟⢟⡏⢕⢕⢕⢕⢕⢕⢕⢕⢕⢕⢕⢔⢕⢕⠑⠁⠁⠁⠑⠁⠁⠀⠀⠀⠀⣿⣿⣿⣿⣿⣿⡇⢕⢕⢜⢜⣕⡝⢕⢅⢔⢕⢕⢕⢕⢕⢕⢕⢕⢁⢑⢄⢑⢐⢕⢕⠕⠁⠀⠀⠑⠑⠑⠑⠑⠑⠑⠀⠀⠀⠀⠀⠀⠀⠀⠀⠀⠀⠀⠀⠑⠕⠕⠀</a:t>
            </a:r>
            <a:br/>
            <a:r>
              <a:t>⣿⣿⣿⣿⢇⢕⢕⢕⢕⢕⢕⢕⣕⠅⣱⣷⢕⢀⠀⠁⠑⠁⠑⠑⠁⢱⣷⣧⡕⢕⠀⠀⠀⠀⢀⡀⢀⠕⠀⢔⢄⣷⣿⣿⣿⣿⣿⣿⡇⢕⢕⢿⢇⣗⡇⢕⢸⣿⢅⢕⢕⢕⢕⢕⢕⢕⢕⡇⢕⢕⠁⢕⢑⢔⠀⢄⢄⢀⢔⢔⢔⠀⠀⠀⠀⠀⠀⠀⠀⠀⠀⠀⠀⠀⠀⠀⠀⠀⠀⠀⠀</a:t>
            </a:r>
            <a:br/>
            <a:r>
              <a:t>⣿⣿⡟⢇⢕⢕⢕⢕⢕⢕⢕⢝⢟⢟⢟⢟⢕⢕⢔⠀⢀⢀⢄⢰⣄⡙⢻⣿⣿⡇⠀⠕⠕⠕⠑⢑⢑⢕⢕⢕⢑⢍⣿⣿⣿⣿⣿⣿⡇⢕⢕⢳⢇⣽⣵⢔⢄⣕⢄⢱⢕⢕⢅⢅⢅⢅⠁⢕⢅⢅⢄⢅⢁⢁⠀⢌⢕⢕⢕⠃⠀⠀⠀⠀⠀⠀⠀⠀⠀⠀⠀⠀⠀⠀⠀⠀⠀⠀⠀⠀⠀</a:t>
            </a:r>
            <a:br/>
            <a:r>
              <a:t>⢝⢕⢕⢕⢕⢕⢕⢕⢕⢕⢕⢔⢔⢱⢷⢇⢕⢕⢕⢜⢑⢑⢕⢜⠈⢕⢽⣿⣿⡇⢔⢔⢕⢇⣿⣿⢸⡕⢕⢕⢕⢸⣿⣻⣿⣿⣿⣿⣧⡕⢕⡕⢱⣵⢕⢕⢕⡕⡕⢕⢕⠑⠑⠑⠑⢕⠀⢕⢕⢕⢕⢕⢕⢕⠀⢕⢕⢕⢕⠀⠀⠀⠀⠀⠀⠀⠀⠀⠀⠀⠀⠀⠀⠀⠀⠀⠀⠀⠀⠀⠀</a:t>
            </a:r>
            <a:br/>
            <a:r>
              <a:t>⢕⢕⢕⢕⢕⢕⢕⢕⢕⢕⢕⢕⢕⢕⣕⢕⢕⢕⢕⢕⢕⢕⢕⢕⢕⢕⢕⢱⣵⡕⠑⢕⢕⢕⣿⢻⣿⢕⢕⢕⢕⢕⢻⠽⣿⣿⣿⣿⡿⢕⢱⣿⡏⣿⢕⢕⢕⣽⡇⢕⢕⠀⠀⠀⠀⢕⠀⢕⡕⢕⢕⢕⢕⢕⠀⢁⡕⠘⠁⢀⢀⢀⢀⢀⢄⢔⣄⡄⢔⢀⢀⠀⠀⠀⠀⠀⠀⠀⠀⠀⠀</a:t>
            </a:r>
            <a:br/>
            <a:r>
              <a:t>⢕⢕⢕⢕⢕⢕⢕⢕⢕⢕⢕⢕⢕⢜⢙⢧⢗⢗⢳⣷⡷⠓⠓⠓⠓⠑⠱⣝⢙⢕⠁⢕⢕⠑⠕⠑⠕⢕⢕⢕⢕⠄⢪⠥⢿⣿⣿⣿⡇⢕⢕⢕⢕⣿⢕⢕⡕⣟⡇⡡⢗⢔⢔⢔⢅⢕⠐⢕⢣⣵⣼⣽⡅⢅⢄⠑⠀⠀⠀⠔⢝⢕⢕⢅⢕⢕⣝⣹⣿⣷⣷⣕⢄⠀⠀⠀⠀⠀⠀⠀⠀</a:t>
            </a:r>
            <a:br/>
            <a:r>
              <a:t>⣷⢕⢕⢕⢕⢕⢕⢕⠕⢱⢑⠑⣵⣗⣑⣕⣵⣵⣷⢟⣧⡷⡵⣄⡄⣄⡄⢑⢕⢕⢕⠑⣡⣑⠕⢕⢕⢕⢕⢑⠕⢀⢸⣆⣺⣿⣿⣿⡷⢕⢜⢕⢕⣿⠕⢝⠋⢻⠑⠕⢕⢑⠀⢝⠈⠁⠁⢕⠕⠹⢻⢏⠈⢕⣕⢰⠿⠿⠿⢿⣱⣷⣵⣕⢄⣵⣕⣱⣿⣿⣿⡿⢕⠀⢀⢄⢔⢔⣜⢢⠀</a:t>
            </a:r>
            <a:br/>
            <a:r>
              <a:t>⢏⢕⢕⢕⢕⢕⢕⢕⢖⢡⢅⠜⢿⣿⣿⣿⡿⢿⣿⣿⣿⣿⣿⣿⣿⣿⣿⣿⣿⢕⢕⠆⣼⣿⢑⢕⢕⢅⠄⠐⠄⠄⢸⣷⣽⣿⣿⢿⠑⠀⢄⢕⢑⣿⢄⢀⠄⡑⣅⢱⡄⠀⠀⠐⢘⢀⠀⢄⠄⠶⢱⡁⢀⢑⠉⠁⠁⠁⠁⢸⣿⣿⣿⣿⣿⣿⣿⣿⣿⣿⣿⣇⢕⢔⣷⣇⣱⣵⣿⠇⠀</a:t>
            </a:r>
            <a:br/>
            <a:r>
              <a:t>⢕⢕⢕⢕⢕⢕⢱⡇⠕⢕⢅⢀⢘⠟⢟⢻⠀⠈⠟⠟⢟⠟⠟⠟⠟⠛⠛⢛⢛⢕⢕⠀⠁⠀⢵⠀⠁⠉⠀⠐⠀⠀⢓⣱⢝⠝⠝⠝⡇⢕⠈⠳⣅⣾⢇⠀⠀⠀⠌⠀⢑⢀⠀⠀⠁⢇⢅⢀⢀⠀⠁⣕⣗⣇⠀⠔⢲⣦⠀⠜⢻⢿⢿⣻⣿⣿⣿⣿⣿⣿⣿⡇⠕⣸⡿⢿⢿⢟⢕⠀⠀</a:t>
            </a:r>
            <a:br/>
            <a:r>
              <a:t>⣧⣷⣷⣶⣷⣷⣿⣿⣷⡕⢕⢕⢔⢄⠐⠐⠀⠀⠀⠀⠈⠀⠁⠉⠍⠅⠁⠀⢔⣕⣕⣕⣕⣕⡕⢄⢄⣕⣄⣌⣄⣰⢞⠺⠿⣧⣑⠘⠅⢕⠀⡠⢳⡿⣿⡔⢱⢴⢴⣵⣗⣗⣳⣷⣷⣷⣷⣷⡷⣾⣷⣿⢟⢕⢄⢀⢀⢁⢁⢁⢷⢷⣾⣿⣿⣿⣿⣿⣿⣿⣿⣿⢞⢕⢕⢕⣱⡵⢕⢀⠀</a:t>
            </a:r>
            <a:br/>
            <a:r>
              <a:t>⣿⣿⣿⣿⣿⣿⣿⣿⣿⡇⢕⢕⢕⢕⢕⢕⢕⢔⢔⢔⢔⠔⢔⣔⣔⣔⣔⣔⣗⣛⡿⣿⢿⣟⣿⣿⣿⣷⣷⣷⣽⣝⡁⢑⢐⠂⢉⢁⢈⢝⢝⢔⢜⢇⢝⣣⣾⣿⣿⣿⣿⣷⣷⣾⣿⣿⣿⣿⣿⣿⣿⣿⣿⣿⣿⣿⣿⣿⣿⣿⣗⡗⢇⢑⢔⢝⢟⢅⢕⢕⢕⢕⢕⢕⢕⣿⣿⣷⣷⠑⠀</a:t>
            </a:r>
            <a:br/>
            <a:r>
              <a:t>⠉⠟⠿⣿⣿⣿⣿⣿⣿⢇⠕⢕⢕⢕⢕⢱⣿⣿⣿⣿⣿⣿⣿⣿⣿⣿⣿⣿⣿⣿⣿⣿⣿⣿⣿⣿⣿⣿⣟⢻⢟⢕⢕⠖⢒⣗⣳⣷⣾⣿⣿⣿⣷⣾⣷⣿⣿⣿⣿⣿⣿⣿⣿⣿⣿⣿⣿⣿⣿⣿⣿⣿⣟⣻⣟⣻⣻⢽⠝⠛⠙⠑⠕⢕⢵⢕⢕⢕⢕⢕⢕⢕⢕⢕⢕⠽⣿⣿⠇⠀⠀</a:t>
            </a:r>
            <a:br/>
            <a:r>
              <a:t>⠀⠀⠀⠀⠈⠉⠉⠉⠁⠀⠀⠑⢕⢕⢕⠑⢿⣿⣿⣿⣿⢿⢿⣿⣿⣿⣿⣿⣿⣿⣿⣿⣿⣿⣿⣿⣿⣿⣿⣿⣿⣷⣷⣿⣿⣿⣿⣿⣿⣿⣿⣿⣿⣿⣿⣿⣿⣿⣿⣿⣿⣿⣿⣿⣿⣿⣿⣿⣿⣿⣿⣿⣿⣿⣿⠟⠁⠀⠀⠀⠀⠀⠀⠀⠁⠁⠁⠁⢔⢕⢕⢕⢕⢕⣱⣾⣿⠏⠀⠀⠀</a:t>
            </a:r>
            <a:br/>
            <a:r>
              <a:t>⠀⠀⠀⠀⠀⠀⠀⠀⠀⠀⠀⠀⠀⠕⢕⠀⢷⣷⣷⣷⣾⣿⣿⣿⣿⣿⣿⣿⣿⣿⣿⣿⣿⣿⣿⣿⣿⣿⣿⣿⣿⣿⣿⣿⣿⣿⣿⣿⣿⣿⣿⣿⣿⣿⣿⣿⣿⣿⣿⣿⣿⣿⣿⣿⣿⣿⣿⣿⣿⣿⣿⣿⣿⣿⡟⠀⠀⠀⠀⠀⠀⠀⠀⠀⠀⠀⠀⠀⠑⢕⢕⢕⢕⢕⢍⢟⠑⠀⠀⠀⠀</a:t>
            </a:r>
            <a:br/>
            <a:r>
              <a:t>⠀⠀⠀⠀⠀⠀⠀⠀⠀⠀⠀⠀⠀⠀⠑⠀⠜⣿⣿⣿⣿⣿⣿⣿⣿⣿⣿⣿⣿⣿⣿⣿⣿⣿⣿⣿⣿⣿⣿⣿⣿⣿⣿⣿⣿⣿⣿⣿⣿⣿⣿⣿⣿⣿⣿⣿⣿⣿⣿⣿⣿⣿⣿⣿⣿⣿⣿⣿⣿⣿⣿⣿⣿⣿⠃⠀⠀⠀⠀⠀⠀⠀⠀⠀⠀⠀⠀⢄⢕⢕⢕⢕⢕⢕⠕⠀⠀⠀⠀⠀⠀</a:t>
            </a:r>
            <a:br/>
            <a:r>
              <a:t>⠀⠀⠀⠀⠀⠀⠀⠀⠀⠀⠀⠀⠀⠀⠀⠀⠀⢹⣿⣿⣿⣿⣿⣿⣿⣿⣿⣿⣿⣿⣿⣿⣿⣿⣿⣿⣿⣿⣿⣿⣿⣿⣿⣿⣿⣿⣿⣿⣿⣿⣿⣿⣿⣿⣿⣿⣿⣿⣿⣿⣿⣿⣿⣿⣿⣿⣿⣿⣿⣿⣿⣿⡿⠃⠀⠀⠀⠀⠀⠀⠀⠀⠀⠀⠀⠀⠀⢕⢕⢕⢕⢕⢕⠕⠀⠀⠀⠀⠀⠀⠀</a:t>
            </a:r>
            <a:br/>
            <a:r>
              <a:t>⠀⠀⠀⠀⠀⠀⠀⠀⠀⠀⠀⠀⠀⠀⠀⠀⠀⠀⢻⣿⣿⣿⣿⣿⣿⣿⣿⣿⣿⣿⣿⣿⣿⣿⣿⣿⣿⣿⣿⣿⣿⣿⣿⢿⢿⣿⣿⣿⣿⣿⣿⣿⣿⣿⣿⣿⣿⣿⣿⣿⣿⣿⣿⣿⣿⣿⣿⣿⣿⣿⣿⡿⠑⠀⠀⠀⠀⠀⠀⠀⠀⠀⠀⠀⠀⠀⢔⢕⢕⢕⢕⢕⢕⠀⠀⠀⠀⠀⠀⠀⠀</a:t>
            </a:r>
            <a:br/>
            <a:r>
              <a:t>⠀⠀⠀⠀⠀⠀⠀⠀⠀⠀⠀⠀⠀⠀⠀⠀⠀⠐⢜⢿⣿⣿⣿⣿⣿⣿⣿⣿⣿⣿⣿⣿⣿⣿⣽⣿⣿⣿⣿⣿⣿⣿⢕⠑⠕⢜⢝⢿⣿⣿⣿⣿⣿⣿⣿⣿⣿⣿⣿⣿⣿⣿⣿⣿⣿⣿⣿⣿⣿⡟⠑⠀⠀⠀⠀⠀⠀⠀⠀⠀⠀⠀⠀⠀⠀⠀⠁⠑⠕⢕⢕⢕⠀⠀⠀⠀⠀⠀⠀⠀⠀</a:t>
            </a:r>
            <a:br/>
            <a:r>
              <a:t>⠀⠀⠀⠀⠀⠀⠀⠀⠀⠀⠀⠀⠀⠀⠀⠀⠀⠐⠀⠜⣿⣿⣿⣿⣿⣿⣿⣿⣿⣿⣿⣿⣿⣿⣿⣿⣿⣿⣿⣿⣿⣿⡇⠀⠀⠀⢕⢜⢻⣿⣿⣿⣿⣿⣿⣿⣿⣿⣿⣿⣿⣿⣿⣿⣿⣿⣿⣿⡟⠀⠀⠀⠀⠀⠀⠀⠀⠀⠀⠀⠀⠀⠀⠀⠀⠀⠁⢕⢔⢄⢕⢕⠀⠀⠀⠀⠀⠀⠀⠀⠀</a:t>
            </a:r>
            <a:br/>
            <a:r>
              <a:t>⠀⠀⠀⠀⠀⠀⠀⠀⠀⠀⠀⠀⠀⠀⠀⢀⠀⠀⢄⣴⣿⣿⣿⣿⣿⣿⣿⣿⣿⣿⣿⣿⣿⣿⣿⣿⣿⣿⣿⣿⣿⣿⣧⢀⠀⠀⠑⢕⠁⢹⣿⣿⣿⣿⣿⣿⣿⣿⣿⣿⣿⣿⣿⣿⣿⣿⣿⢟⠁⠀⠀⠀⠀⠀⠀⠀⠀⠀⠀⠀⠀⠀⠀⠀⠀⠀⠔⢕⠁⢕⢕⠑⠀⠀⠀⠀⠀⠀⠀⠀⠀</a:t>
            </a:r>
            <a:br/>
            <a:r>
              <a:t>⠀⠀⠀⠀⠀⠀⠀⠀⠀⠀⠀⠀⠀⠀⠀⠀⠀⢕⣿⣿⣿⣿⣿⣿⣿⣿⣿⣿⣿⣿⣿⣿⣿⣿⣿⣿⣿⣿⣿⣿⣿⣿⣿⣧⡀⠀⠀⢱⢀⠀⢻⣿⣿⣿⣿⣿⣿⣿⣿⣿⣿⣿⣿⣿⣿⣿⣏⠀⠀⠀⠀⠀⠀⠀⠀⠀⠀⠀⠀⠀⠀⠀⠀⠀⠀⠀⠄⠀⠁⢕⢕⢔⠀⠀⠀⠀⠀⠀⠀⠀⠀</a:t>
            </a:r>
            <a:br/>
            <a:r>
              <a:t>⠀⠀⠀⠀⠀⠀⠀⠀⠀⢀⢄⢄⢀⢀⠀⠀⠀⡕⢹⣿⣿⣿⣿⣿⣿⣿⣿⣿⣿⣿⣿⣿⣿⣿⣿⣿⣿⣿⣿⣿⣿⣿⣿⣿⣷⣄⠀⠁⢔⠕⢻⣿⣿⣿⣿⣿⣿⣿⣿⣿⣿⣿⡿⠟⠏⠁⠁⠀⠀⠀⠀⠀⠀⠀⠀⠀⠀⠀⠀⠀⠀⠀⠀⠀⠀⠀⣴⣄⡔⢕⢕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⢔⣔⣔⣕⣕⣔⣕⣱⣵⣷⣵⣕⢜⣾⣇⢕⣿⢱⢕⢕⢜⣧⡅⢸⣿⣿⡵⢯⢏⣱⣥⡷⣿⣿⣿⣿⣿⣿⣿⣿⣿⣿⣿⣿⣿⣿⣿⣿⣿⣿⣿⣿⢟⣿⣿⣿⣿⣿⣿⣿⣿⣿⣿⣿⣿⣿⣷⣷⣽⣽⣿⣿⣟⢷⢾⣿⣿⣿⣿⣿⣿⣿⣺⣿⣿⣿⣿⣿⣝⣫⣿⣿⣿⣿⣿⣿⣿⣿⣿⠀</a:t>
            </a:r>
            <a:br/>
            <a:r>
              <a:t>⢕⣸⣿⣿⣿⣿⣿⣿⣿⣿⣿⣿⣿⣷⣿⡿⢴⣿⢸⣸⢕⢜⣿⢧⢾⣿⣧⣶⣸⣿⣿⣿⣯⣿⣿⣿⣿⣿⣿⣿⣿⣿⡿⣿⣿⣿⣿⣿⣿⣿⣿⡿⢸⢸⣿⣿⣿⣿⣿⣿⣿⣿⣿⣿⣿⣿⣿⣿⣿⣿⣿⣿⣿⣿⣿⣿⣿⣷⣮⣽⣽⣟⣟⣾⣿⣿⣿⣿⣿⣿⣿⣿⣿⣿⣿⣿⣯⣯⣿⡿⠀</a:t>
            </a:r>
            <a:br/>
            <a:r>
              <a:t>⣾⣿⣿⣿⣿⡟⢝⢕⢕⢕⢙⢝⢻⢟⢝⣳⢕⣿⢾⢟⣘⣽⣷⣾⣾⣿⣿⣯⡾⣿⣿⣿⣿⣿⣿⣿⢿⣟⢻⢯⠟⢃⢝⢝⣽⣝⣝⣟⣟⢟⢟⢜⢸⢸⣿⣿⣿⣿⣿⣿⣿⣿⣿⣿⣿⣿⣿⣿⣿⣿⣿⣿⣿⣿⣿⣿⣿⣿⣿⣿⣿⣿⣿⣿⣿⣿⣿⣿⣿⣿⣿⣿⣿⣿⣿⣿⣿⣿⣿⡇⠀</a:t>
            </a:r>
            <a:br/>
            <a:r>
              <a:t>⣟⣟⡟⣟⢟⢕⠕⠕⠕⢑⢇⢱⣧⢕⢟⣿⣿⣧⣷⣿⣿⣿⣿⣿⣿⣿⣿⣿⣷⡿⢷⢟⢿⠝⢟⢘⢅⢅⢔⢔⢕⣕⣵⣧⣿⣿⣿⣿⣿⣿⣿⢕⢸⢱⣾⣧⣵⣵⣼⣝⣝⣝⣟⡟⢟⢿⢿⢿⢿⣿⣿⣿⣿⣿⣿⣿⣿⣿⣿⣿⣿⣿⣿⣿⣿⣿⣿⣿⣿⣿⣿⣿⣿⣿⣿⣿⣿⣿⣿⡇⠀</a:t>
            </a:r>
            <a:br/>
            <a:r>
              <a:t>⣿⣿⣿⣿⣷⣧⣕⣕⣕⢕⣱⢏⢝⢱⡔⣿⡿⣿⣿⣿⣿⣿⣿⡿⣿⢻⠏⢍⢑⢅⢅⢔⢕⢕⢕⢕⢕⢕⠑⠕⠁⢸⣿⣿⣿⣿⣿⣿⢕⢕⢜⢕⢸⢸⣿⡟⢟⢟⢟⢟⢿⢿⢿⢿⢿⣿⣿⣿⣷⣷⣷⣷⣵⣽⣽⣽⣝⣟⣟⣟⢻⢿⢿⢿⢿⣿⣿⣿⣿⣿⢿⢿⣿⣿⢿⣿⣿⣿⣿⡇⠀</a:t>
            </a:r>
            <a:br/>
            <a:r>
              <a:t>⣿⣿⣿⣿⣿⣿⣿⣿⣿⣜⣿⣣⢇⣾⣿⣯⣱⡿⢟⠟⢝⢋⢝⢅⢔⢕⢕⢕⢕⢕⢑⢕⢕⢕⢕⢕⢕⢔⠀⠀⠀⢜⣿⣿⣿⣿⣿⣿⢕⢀⢀⢱⣸⣝⣿⡇⢕⢕⢕⢕⢕⢕⢕⢕⢕⢕⢕⢕⢕⢕⢝⢝⢝⢝⢝⢟⢟⢟⢟⢻⢿⢿⢿⢿⢷⠗⠇⠑⠑⠑⠑⠑⠑⠕⠝⢜⢟⢟⢿⡇⠀</a:t>
            </a:r>
            <a:br/>
            <a:r>
              <a:t>⣿⣿⣿⣿⢿⢟⢻⢿⢿⣿⢇⢕⢿⡟⢏⢟⢕⢕⢔⢕⢕⢕⢕⢕⢕⢕⢕⢔⢔⢕⠕⠁⠁⠁⠁⠑⠁⠁⠀⠀⠀⠕⣿⣿⣿⣿⣿⣿⡕⢑⢕⢕⢜⣕⡝⢕⢕⢔⢕⢕⢅⢔⢕⢕⢑⢐⢁⢅⢔⠀⢄⠕⠕⠑⠁⠀⠀⠑⠑⠑⠑⠑⠑⠑⠀⠀⠀⠀⠀⠀⠀⠀⠀⠀⠀⠀⠀⠑⠕⠕⠀</a:t>
            </a:r>
            <a:br/>
            <a:r>
              <a:t>⣿⣿⣿⢕⢕⢕⢕⢕⢕⢔⢕⣕⣅⣕⣵⡇⢅⢀⠀⠑⠑⠁⠑⠑⠁⣱⣷⣵⡕⢕⠀⠀⠀⠀⢀⡀⢄⢕⠀⢔⢄⣾⣿⣿⣿⣿⣿⣿⡇⢕⢜⣿⢕⢞⡇⢕⢸⣇⢁⢕⢕⢕⢕⢕⢕⢕⢕⡇⢕⢕⠑⢕⢕⢔⢀⢄⢄⠀⢔⢔⠔⠀⠀⠀⠀⠀⠀⠀⠀⠀⠀⠀⠀⠀⠀⠀⠀⠀⠀⠀⠀</a:t>
            </a:r>
            <a:br/>
            <a:r>
              <a:t>⣿⡿⢟⢕⢕⢕⢕⢕⢕⢕⢜⢍⢟⢟⢝⢕⢕⢕⢔⠀⢀⢀⢄⢠⣄⢩⣿⣿⣿⡕⠀⠕⠐⠁⠑⠑⢑⢕⢕⢕⠑⢉⣿⣿⣿⣿⣿⣿⡇⢕⢕⣷⢕⣽⣵⢔⢄⣔⡄⢕⢕⢔⢅⢄⢅⢁⠀⢕⢅⢅⢄⢅⢁⠁⠀⠈⢕⢕⢕⠃⠀⠀⠀⠀⠀⠀⠀⠀⠀⠀⠀⠀⠀⠀⠀⠀⠀⠀⠀⠀⠀</a:t>
            </a:r>
            <a:br/>
            <a:r>
              <a:t>⢕⢕⢕⢕⢕⢕⢕⢕⢕⢕⢕⢕⢕⢗⢷⢕⢕⢕⢕⢑⢑⢑⢕⢜⠁⢕⢻⣿⣿⡕⢔⢔⢕⢕⣷⣿⢸⢕⢕⢕⢕⢸⡿⡿⣿⣿⣿⣿⣧⡕⢕⣕⢡⡕⢕⢕⢑⡕⡕⢕⢕⠑⠑⠑⠑⢕⠀⢕⢕⢕⢕⢕⢕⢕⠀⠀⢕⢕⢕⠀⠀⠀⠀⠀⠀⠀⠀⠀⠀⠀⠀⠀⠀⠀⠀⠀⠀⠀⠀⠀⠀</a:t>
            </a:r>
            <a:br/>
            <a:r>
              <a:t>⢕⢕⢕⢕⢕⢕⢕⢕⢕⢕⢕⢕⢕⣕⣕⢕⢕⢕⢕⢔⢕⢕⢕⢕⠀⢕⢕⢵⣼⡕⠁⢕⢕⢕⡏⣿⢸⢕⢕⢕⢕⢜⡟⢿⣿⣿⣿⣿⡯⢕⢕⣿⡇⣇⢕⢕⢅⣷⡇⢕⢕⠀⠀⠀⠀⢕⠀⢕⢕⢕⢕⢕⢑⢕⠀⠄⡕⠘⠅⢀⢀⢀⢀⢀⢄⠔⣄⡄⢔⢀⢀⠀⠀⠀⠀⠀⠀⠀⠀⠀⠀</a:t>
            </a:r>
            <a:br/>
            <a:r>
              <a:t>⢕⢕⢕⢕⢕⢕⢕⢕⢕⢕⢕⢕⢕⠙⢙⢧⢗⢗⢳⣷⡗⠓⠓⠓⠃⠑⠱⠏⠫⢃⠀⢕⢕⠕⠕⠑⠕⢕⢕⢕⢕⠡⢪⢼⣿⣿⣿⣿⡇⢕⢕⢕⢱⣿⢕⢕⡕⣟⡃⢱⢱⢔⠔⢔⢅⢕⠐⢕⢣⣵⣼⣵⡅⡅⢄⠑⠀⠀⠀⢔⢜⢕⢕⢅⢕⢕⢜⢝⣿⣷⣷⣕⢄⠀⠀⠀⠀⠀⠀⠀⠀</a:t>
            </a:r>
            <a:br/>
            <a:r>
              <a:t>⡕⢕⢕⢕⢕⢕⢕⢱⠕⢱⠑⢑⣵⣖⣕⣕⣱⣵⣷⢟⣧⣵⣔⣄⢄⣄⡄⢕⢅⢕⢕⠑⣱⣃⢕⢕⢕⢕⢕⢕⠕⠀⢰⣝⣿⣿⣿⣿⡇⢕⢎⢕⢸⣿⠕⢝⠋⢻⠑⢱⢕⢕⠀⠝⠈⠁⠁⢕⠜⠹⢟⢟⠁⢕⣕⡾⠿⠿⠿⢿⣱⣷⣧⣕⢄⣵⣕⣱⣿⣿⣿⣿⢕⠀⢀⢄⢔⣔⣜⢢⠀</a:t>
            </a:r>
            <a:br/>
            <a:r>
              <a:t>⢕⢕⢕⢕⢕⢕⢕⢅⢂⢡⢑⠚⣿⣿⣿⣿⢿⣿⣿⣿⣿⣿⣿⣿⣿⣿⣿⣿⣷⢕⠰⠔⣿⣿⢕⢅⢕⢅⠄⠐⠄⠄⢸⣿⣻⣿⣷⢷⠑⠀⡄⢕⢕⣿⠀⢄⠄⣑⣅⢱⡄⠀⠀⠐⢈⢀⠀⢄⠔⠶⣱⡁⢀⢑⠉⠁⠁⠁⠁⢸⣿⣿⣿⣿⣿⣿⣿⣿⣿⣿⣿⡇⢕⢔⣷⣇⣱⣕⣟⠇⠀</a:t>
            </a:r>
            <a:br/>
            <a:r>
              <a:t>⢕⢕⢕⢕⢕⢕⡕⠕⢕⢕⢁⠀⠜⠟⠟⠟⠀⠘⠛⠟⢟⠟⠟⠟⠟⠛⠛⢛⢛⢕⢀⠈⠁⠁⢷⠀⠁⠉⠀⠐⠄⢀⢓⡱⢝⠝⠝⢝⡇⢄⠈⠳⣕⢽⢁⠀⠀⠁⠅⠀⢅⠀⠀⠀⠈⢃⢁⢀⢀⠀⠈⢕⢗⡇⠀⠰⢲⢦⠀⠜⢻⢿⢿⢿⣿⣿⣿⣿⣿⣿⣿⢕⢕⣸⡿⢿⢿⢟⢑⠀⠀</a:t>
            </a:r>
            <a:br/>
            <a:r>
              <a:t>⣵⣵⣵⣷⣧⣿⣿⣷⡕⢕⢕⢕⢄⢀⠐⠐⠀⠀⠀⠀⠉⠀⠁⠉⠉⠉⠁⠀⢔⣕⣕⣕⣕⣕⢕⢅⢄⣕⣄⣅⣄⣑⠚⠻⢿⣇⡑⠘⠅⢕⠀⡰⣷⢿⣿⢔⢰⢴⢴⣵⣕⣗⣳⣷⣷⣷⣷⣷⣷⣷⡶⢿⢝⢕⢄⢀⢁⢁⢁⢁⢷⢷⣾⣿⣿⣿⣿⣿⣿⣿⣿⣷⢆⢕⢕⢕⣵⡕⢕⠀⠀</a:t>
            </a:r>
            <a:br/>
            <a:r>
              <a:t>⣿⣿⣿⣿⣿⣿⣿⣿⡇⢕⢕⢕⢕⢕⢕⢕⢔⢔⢔⢔⢔⢔⣔⣔⣔⣔⣔⣔⣗⣻⢿⣿⣿⣿⣿⣿⣿⣷⣷⣿⣽⣝⢁⢑⢐⠑⢉⢁⢌⢝⢝⢔⢜⢇⢝⣳⣾⣿⣿⣿⣿⣷⣷⣾⣿⣿⣿⣿⣿⣿⣿⣿⣿⣿⣿⣿⣿⣾⣿⣿⣗⡗⢇⢕⢔⢝⢏⢕⢕⢕⢕⢕⢕⢕⢕⣿⣿⣧⣵⠀⠀</a:t>
            </a:r>
            <a:br/>
            <a:r>
              <a:t>⠟⢿⣿⣿⣿⣿⣿⣿⡇⢕⢕⢕⢕⢕⢕⣿⣿⣿⣿⣿⣿⣿⣿⣿⣿⣿⣿⣿⣿⣿⣿⣿⣿⣿⣿⣿⣿⣿⣛⢻⢟⢕⢕⢔⢖⣗⣷⣷⣶⣿⣿⣿⣷⣾⣷⣿⣿⣿⣿⣿⣿⣿⣿⣿⣿⣿⣿⣿⣿⣿⣿⣿⣟⣟⣟⣟⣏⢹⠝⠛⠙⠑⠕⢕⢕⢕⢕⢕⢕⢕⢕⢕⢕⢕⢕⢸⣿⣿⠇⠀⠀</a:t>
            </a:r>
            <a:br/>
            <a:r>
              <a:t>⠀⠀⠀⠉⠙⠙⠙⠉⠀⠀⠑⢕⢕⢕⠑⢿⣿⣿⣿⣿⣿⢿⢿⣿⣿⣿⣿⣿⣿⣿⣿⣿⣿⣿⣿⣿⣿⣿⣿⣿⣿⣷⣷⣿⣿⣿⣿⣿⣿⣿⣿⣿⣿⣿⣿⣿⣿⣿⣿⣿⣿⣿⣿⣿⣿⣿⣿⣿⣿⣿⣿⣿⣿⣿⣿⠟⠁⠀⠀⠀⠀⠀⠀⠀⠁⠁⠁⠑⢔⢕⢕⢕⢕⢕⣰⣾⡿⠃⠀⠀⠀</a:t>
            </a:r>
            <a:br/>
            <a:r>
              <a:t>⠀⠀⠀⠀⠀⠀⠀⠀⠀⠀⠀⠀⢕⢕⠀⢸⣿⣿⣷⣷⣾⣿⣿⣿⣿⣿⣿⣿⣿⣿⣿⣿⣿⣿⣿⣿⣿⣿⣿⣿⣿⣿⣿⣿⣿⣿⣿⣿⣿⣿⣿⣿⣿⣿⣿⣿⣿⣿⣿⣿⣿⣿⣿⣿⣿⣿⣿⣿⣿⣿⣿⣿⣿⣿⡟⠀⠀⠀⠀⠀⠀⠀⠀⠀⠀⠀⠀⠀⠑⢕⢕⢕⢕⢕⢙⢝⠁⠀⠀⠀⠀</a:t>
            </a:r>
            <a:br/>
            <a:r>
              <a:t>⠀⠀⠀⠀⠀⠀⠀⠀⠀⠀⠀⠀⠀⠑⠀⠜⣿⣿⣿⣿⣿⣿⣿⣿⣿⣿⣿⣿⣿⣿⣿⣿⣿⣿⣿⣿⣿⣿⣿⣿⣿⣿⣿⣿⣿⣿⣿⣿⣿⣿⣿⣿⣿⣿⣿⣿⣿⣿⣿⣿⣿⣿⣿⣿⣿⣿⣿⣿⣿⣿⣿⣿⣿⡿⠑⠀⠀⠀⠀⠀⠀⠀⠀⠀⠀⠀⠀⢄⢕⢕⢕⢕⢕⢕⠕⠀⠀⠀⠀⠀⠀</a:t>
            </a:r>
            <a:br/>
            <a:r>
              <a:t>⠀⠀⠀⠀⠀⠀⠀⠀⠀⠀⠀⠀⠀⠀⠔⠀⢹⣿⣿⣿⣿⣿⣿⣿⣿⣿⣿⣿⣿⣿⣿⣿⣿⣿⣿⣿⣿⣿⣿⣿⣿⣿⣿⣿⣿⣿⣿⣿⣿⣿⣿⣿⣿⣿⣿⣿⣿⣿⣿⣿⣿⣿⣿⣿⣿⣿⣿⣿⣿⣿⣿⣿⡿⠃⠀⠀⠀⠀⠀⠀⠀⠀⠀⠀⠀⠀⢀⢕⢕⢕⢕⢕⢕⠑⠀⠀⠀⠀⠀⠀⠀</a:t>
            </a:r>
            <a:br/>
            <a:r>
              <a:t>⠀⠀⠀⠀⠀⠀⠀⠀⠀⠀⠀⠀⠀⠀⠀⠀⠄⢿⣿⣿⣿⣿⣿⣿⣿⣿⣿⣿⣿⣿⣿⣿⣿⣿⣿⣿⣿⣿⣿⣿⣿⣿⣿⢿⢿⣿⣿⣿⣿⣿⣿⣿⣿⣿⣿⣿⣿⣿⣿⣿⣿⣿⣿⣿⣿⣿⣿⣿⣿⣿⣿⢿⠑⠀⠀⠀⠀⠀⠀⠀⠀⠀⠀⠀⠀⠁⢕⢕⢕⢕⢕⢕⢕⠀⠀⠀⠀⠀⠀⠀⠀</a:t>
            </a:r>
            <a:br/>
            <a:r>
              <a:t>⠀⠀⠀⠀⠀⠀⠀⠀⠀⠀⠀⠀⠀⠀⠀⠀⠄⢘⣿⣿⣿⣿⣿⣿⣿⣿⣿⣿⣿⣿⣿⣿⣿⣿⣿⣿⣿⣿⣿⣿⣿⣿⢕⠕⠕⢜⢹⣿⣿⣿⣿⣿⣿⣿⣿⣿⣿⣿⣿⣿⣿⣿⣿⣿⣿⣿⣿⣿⣿⡟⠑⠀⠀⠀⠀⠀⠀⠀⠀⠀⠀⠀⠀⠀⠀⠀⠑⠕⠕⢕⢕⢕⠀⠀⠀⠀⠀⠀⠀⠀⠀</a:t>
            </a:r>
            <a:br/>
            <a:r>
              <a:t>⠀⠀⠀⠀⠀⠀⠀⠀⠀⠀⠀⠀⠀⠀⠀⠀⠔⠁⠘⣿⣿⣿⣿⣿⣿⣿⣿⣿⣿⣿⣿⣿⣿⣿⣿⣿⣿⣿⣿⣿⣿⣿⡕⠀⠀⠀⢕⢜⢿⣿⣿⣿⣿⣿⣿⣿⣿⣿⣿⣿⣿⣿⣿⣿⣿⣿⣿⣿⢟⠀⠀⠀⠀⠀⠀⠀⠀⠀⠀⠀⠀⠀⠀⠀⠀⠀⠁⢕⠔⢀⢕⢕⠀⠀⠀⠀⠀⠀⠀⠀⠀</a:t>
            </a:r>
            <a:br/>
            <a:r>
              <a:t>⠀⠀⠀⠀⠀⠀⠀⠀⠀⠀⠀⠀⠀⠀⠀⠀⠀⠀⣠⣿⣿⣿⣿⣿⣿⣿⣿⣿⣿⣿⣿⣿⣿⣿⣿⣿⣿⣿⣿⣿⣿⣿⣧⠀⠀⠀⠕⢕⠁⢻⣿⣿⣿⣿⣿⣿⣿⣿⣿⣿⣿⣿⣿⣿⣿⣿⣿⢟⠀⠀⠀⠀⠀⠀⠀⠀⠀⠀⠀⠀⠀⠀⠀⠀⠀⠀⠔⢕⠁⢕⢕⠁⠀⠀⠀⠀⠀⠀⠀⠀⠀</a:t>
            </a:r>
            <a:br/>
            <a:r>
              <a:t>⠀⠀⠀⠀⠀⠀⠀⠀⠀⠀⠀⠀⠀⠀⠀⠑⢄⣾⣿⣿⣿⣿⣿⣿⣿⣿⣿⣿⣿⣿⣿⣿⣿⣿⣿⣿⣿⣿⣿⣿⣿⣿⣿⣧⢀⠀⠀⢕⠀⠁⣿⣿⣿⣿⣿⣿⣿⣿⣿⣿⣿⣿⣿⣿⣿⣿⣏⠀⠀⠀⠀⠀⠀⠀⠀⠀⠀⠀⠀⠀⠀⠀⠀⠀⠀⠀⠄⠀⠁⢕⢑⠔⠀⠀⠀⠀⠀⠀⠀⠀⠀</a:t>
            </a:r>
            <a:br/>
            <a:r>
              <a:t>⠀⠀⠀⠀⠀⠀⠀⠀⠀⠀⠀⠀⢀⠀⠀⠀⢕⢻⣿⣿⣿⣿⣿⣿⣿⣿⣿⣿⣿⣿⣿⣿⣿⣿⣿⣿⣿⣿⣿⣿⣿⣿⣿⣿⣷⣄⠀⠁⢔⠔⢿⣿⣿⣿⣿⣿⣿⣿⣿⣿⣿⣿⡿⠟⠏⠁⠁⠀⠀⠀⠀⠀⠀⠀⠀⠀⠀⠀⠀⠀⠀⠀⠀⠀⠀⠀⣤⡄⢱⢇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⢱⣧⣵⣷⣷⣵⣷⣷⣾⣷⣷⣇⢟⢝⣿⣧⢸⣷⢱⢕⢅⢸⣇⢁⣿⣿⣇⢵⣿⢋⣡⣕⣾⣿⣿⣿⣿⣿⣿⣿⣿⣿⣿⣿⣿⣿⣿⣿⣿⣿⣿⣿⡟⣻⣿⣿⣿⣿⣿⣿⣿⣿⣿⣿⣿⣿⣿⣷⣧⣽⣽⣿⣿⣿⢷⢾⣿⣿⣿⣿⣿⣿⣿⣿⣿⣿⣿⣿⣿⣝⣯⣿⣿⣿⣿⣿⣿⣿⣿⣿⠀</a:t>
            </a:r>
            <a:br/>
            <a:r>
              <a:t>⣼⣿⣿⣿⣿⡿⢿⢿⢿⢿⣿⣿⣿⡇⣿⡿⢼⣿⢸⢕⢕⢸⡿⢵⢾⣿⣵⣶⣿⣟⣿⣮⣿⣾⣿⣿⣿⣿⣿⣿⣿⣿⢿⣿⣿⣿⣿⣿⣿⣿⣿⣿⡕⢹⣿⣿⣿⣿⣿⣿⣿⣿⣿⣿⣿⣿⣿⣿⣿⣿⣿⣿⣿⣿⣿⣿⣿⣷⣮⣽⣽⣟⣟⣿⣿⣿⣿⣿⣿⣿⣿⣿⣿⣿⣿⣿⣯⣿⣿⡏⠀</a:t>
            </a:r>
            <a:br/>
            <a:r>
              <a:t>⣿⣿⣿⣿⢇⢕⢕⢕⡕⢕⢜⡝⢝⡜⢫⣇⢸⣿⢸⢕⣜⣽⣷⣾⣿⣿⣿⣗⣼⣿⣿⣿⣿⣿⣿⣿⢿⣟⢻⠝⢗⢃⢝⢍⣽⣍⣝⣟⡟⢟⢟⢜⣿⢿⣿⣿⣿⣿⣿⣿⣿⣿⣿⣿⣿⣿⣿⣿⣿⣿⣿⣿⣿⣿⣿⣿⣿⣿⣿⣿⣿⣿⣿⣿⣿⣿⣿⣿⣿⣿⣿⣿⣿⣿⣿⣿⣿⣿⣿⡇⠀</a:t>
            </a:r>
            <a:br/>
            <a:r>
              <a:t>⣽⣝⣽⡕⢕⢑⢑⢑⢑⢇⣱⣷⢕⠕⣿⣿⣷⣵⣾⣿⣿⣿⣿⣿⣿⣿⣿⣷⣿⡿⢿⢟⢯⠟⢟⢙⢅⢅⢔⢕⠕⣱⣵⣥⣿⣿⣿⣿⣿⣿⣿⡗⢸⢱⣾⣧⣴⣵⣽⣝⣝⣝⣟⡟⢟⢿⢿⢿⢿⢿⣿⣿⣿⣿⣿⣿⣿⣿⣿⣿⣿⣿⣿⣿⣿⣿⣿⣿⣿⣿⣿⣿⣿⣿⣿⣿⣿⣿⣿⡇⠀</a:t>
            </a:r>
            <a:br/>
            <a:r>
              <a:t>⣿⣿⣿⣿⣷⣧⣵⣼⢑⣾⡇⢝⣸⣕⣿⢟⣿⣾⣿⣿⣿⣿⣿⢿⡿⢻⠝⢏⢑⢅⢅⢔⢕⢕⢕⢕⠕⢕⠓⠕⠁⢸⣿⣷⣿⣿⣿⣿⢕⠕⠜⢕⢸⢸⣿⢟⢟⢟⢟⢟⢿⢿⢿⢿⢿⣿⣿⣿⣷⣷⣷⣷⣵⣽⣽⣽⣝⣟⣟⣟⡻⢿⢿⢿⢿⣿⣿⣿⣿⡿⡿⢿⣿⣿⢿⣿⣿⣿⣿⢇⠀</a:t>
            </a:r>
            <a:br/>
            <a:r>
              <a:t>⣿⣿⣿⣿⣿⣿⣿⣿⣯⣻⢯⢣⣿⣿⣷⣼⢿⢿⢟⠟⢝⢋⢝⢅⢔⢕⢕⢕⢕⢕⢕⢕⢕⢕⢕⢕⢕⢔⠀⠀⠀⢸⣿⣿⣿⣿⣿⣿⠅⢔⢀⢕⢸⢸⣿⠑⢕⢕⢕⢕⢕⢕⢕⢕⢕⢕⢕⢕⢕⢜⢝⢝⢝⢝⢝⠟⢟⢟⢟⢻⢿⢿⢿⢿⢿⠗⠕⠑⠑⠑⠕⠑⠑⠕⠕⢜⢟⢻⢿⢱⠀</a:t>
            </a:r>
            <a:br/>
            <a:r>
              <a:t>⣿⣿⡿⢟⢍⢟⢛⢛⢿⢇⢕⢟⢟⢝⢝⢕⢅⢔⢕⢕⢕⢑⢕⢅⢕⣕⢕⢔⢔⢕⠕⠁⠁⠁⠁⠁⠁⠁⠀⠀⠀⢸⣿⣿⣿⣿⣿⣿⢔⢅⢕⢕⣸⣼⡝⢔⢕⢕⢕⢕⢕⢔⢅⢕⢑⢑⠑⢑⢐⢀⢑⠕⠑⠁⠁⠀⠀⠑⠑⠑⠑⠑⠁⠁⠀⠀⠀⠀⠀⠀⠀⠀⠀⠀⠀⠀⠀⠑⠕⠕⠀</a:t>
            </a:r>
            <a:br/>
            <a:r>
              <a:t>⣿⣿⢕⢕⢕⢕⢕⢕⢕⢵⣵⣔⣱⣾⢕⢕⢅⢀⠀⠕⠑⠑⠑⠁⠑⢵⣷⣕⣕⡕⠀⠀⠀⢀⢀⢀⢔⠔⠀⢔⢄⣾⣿⣿⣿⣿⣿⣿⢕⢕⢸⣿⢜⢞⡕⢕⣿⡇⡇⢕⢇⢕⢕⢕⢕⢕⢇⢅⢕⢕⠕⢕⢐⢄⢄⢄⢄⠀⢔⡔⠐⠀⠀⠀⠀⠀⠀⠀⠀⠀⠀⠀⠀⠀⠀⠀⠀⠀⠀⠀⠀</a:t>
            </a:r>
            <a:br/>
            <a:r>
              <a:t>⢟⢕⢕⢕⢕⢕⢕⢕⢕⢕⠝⢟⢝⢝⢕⡕⢕⢕⠄⠀⢀⢀⢄⣤⡄⢸⣿⣿⣿⢕⠕⠕⠇⠑⠑⢑⣕⢕⢕⢕⠁⢝⣿⣿⣿⣿⣿⣿⢕⢕⢕⣖⢱⣽⡕⢔⢄⣔⢄⢕⢕⢅⢅⢄⢅⢁⠁⢕⢅⢅⢄⢄⢁⠁⠁⢜⢕⢕⢸⠑⠀⠀⠀⠀⠀⠀⠀⠀⠀⠀⠀⠀⠀⠀⠀⠀⠀⠀⠀⠀⠀</a:t>
            </a:r>
            <a:br/>
            <a:r>
              <a:t>⢕⢕⢕⢕⢕⢕⢕⢕⢕⢕⢕⢕⢗⢞⢕⢕⢕⢕⢕⠇⢑⢑⢕⢌⠁⢜⢿⣿⣗⡕⢐⢄⢐⢸⡟⣿⢿⢕⢕⢕⠀⢸⡿⣻⣿⣿⣿⣿⣵⢕⢕⡕⢣⡕⢕⢕⢕⢕⡕⢕⠕⠑⠑⠑⢑⢕⠀⢕⢕⢕⢕⢕⢐⢕⠀⢕⢕⢕⡕⠀⠀⠀⠀⠀⠀⠀⠀⠀⠀⠀⠀⠀⠀⠀⠀⠀⠀⠀⠀⠀⠀</a:t>
            </a:r>
            <a:br/>
            <a:r>
              <a:t>⢕⢕⢕⢕⢕⢕⢕⢕⢕⢕⢕⢕⣕⣇⣇⢕⢕⢕⢕⢅⢕⢕⢕⢕⠀⢕⠱⣵⣽⡕⠁⢕⢕⢜⡇⣿⢜⢕⢕⢕⠀⠜⣽⢿⣿⣿⣿⣿⡏⢕⢕⣿⢸⡇⢕⢕⢕⢽⡇⢕⠀⠀⠀⠀⢕⢕⠀⢕⢕⢕⢕⢕⢕⢕⠀⢕⠕⠈⠁⢀⢀⢀⢀⢀⢄⢔⣄⣄⢔⢀⢀⠀⠀⠀⠀⠀⠀⠀⠀⠀⠀</a:t>
            </a:r>
            <a:br/>
            <a:r>
              <a:t>⢕⢕⢕⢕⢕⢕⢕⢕⢕⢕⢕⢕⢙⠙⢝⢵⢗⢗⢷⣷⢗⠓⠓⠓⠐⠑⢪⡏⢯⡇⠀⢕⢕⠕⠁⠕⠑⢕⢕⢕⢕⠕⢍⡭⢿⣿⣿⣿⡇⢕⢕⢕⢸⣇⢕⢕⡕⣛⢃⠕⢔⢔⠔⢔⢕⠕⠔⢕⢣⣵⣽⣵⡅⡅⢄⠅⠁⠀⠄⠕⢜⢕⢕⢅⢕⢕⢜⢝⣿⣷⣷⣕⢄⠀⠀⠀⠀⠀⠀⠀⠀</a:t>
            </a:r>
            <a:br/>
            <a:r>
              <a:t>⢕⢕⢕⢕⢕⢕⢱⢵⠕⢱⠑⢁⣴⢃⣕⣕⣱⣥⣾⢟⣧⢧⢔⣀⢀⣀⢀⢹⢅⢕⠕⠑⣕⡑⢕⢕⢕⢕⢕⠕⠕⠀⣷⡪⣿⣿⣿⣿⡇⢕⢕⢕⢸⣿⠕⢝⠟⢟⠐⢡⢕⢁⢐⠑⠈⠁⠁⠕⠜⠝⢟⢟⠁⢕⣕⡸⠿⠿⠿⣿⣱⣷⣵⣕⢄⣕⣕⣱⣿⣿⣿⡟⢕⠀⢀⢄⢔⣕⣜⢆⠀</a:t>
            </a:r>
            <a:br/>
            <a:r>
              <a:t>⢕⢕⢕⢕⢕⢕⢄⢐⢇⣥⡅⠞⣿⣿⣿⣿⠿⣿⣿⣿⣿⣿⣿⣿⣿⣿⣿⣿⣇⢕⠰⢀⢿⡿⢱⢕⢕⠅⠔⠑⠄⢀⣿⣿⣿⣿⣷⢗⠁⠀⡄⢕⢸⣿⠀⢠⠄⢑⣑⢱⡄⠀⠀⠐⢁⢐⠀⢄⠠⢇⣥⠁⢀⢁⠉⠁⠁⠁⠁⢹⣿⣿⣿⣿⣿⣿⣿⣿⣿⣿⣿⡇⢕⠔⣷⣇⣱⣵⡿⠃⠀</a:t>
            </a:r>
            <a:br/>
            <a:r>
              <a:t>⢕⢕⢕⢕⢁⠕⢕⢕⢑⠁⠁⠀⠝⠟⠿⠏⠀⠜⠟⢟⠟⠟⠟⠟⠟⠟⠛⠛⢏⢕⠀⠈⠀⠌⠖⠁⠈⠁⠀⠐⠄⢀⢃⡵⠝⠝⠝⢻⡇⢄⠘⢳⣵⣽⠁⠀⠀⠇⠕⠀⢄⢀⠀⠀⠈⢕⢁⢀⢀⠀⢜⡕⣗⡇⠀⠐⢶⢆⠀⠜⢻⢿⢿⢻⣿⣿⣿⣿⣿⣿⣿⢕⢕⢸⡿⢿⢿⢟⠁⠀⠀</a:t>
            </a:r>
            <a:br/>
            <a:r>
              <a:t>⣵⣵⣵⣵⣿⣷⣦⢕⢕⢔⢔⢀⢀⠀⠐⠀⠐⠀⠀⠀⠁⠁⠁⠉⠉⠉⠁⠀⢔⣕⣕⣕⣕⡕⢕⢅⣄⣕⣄⣅⣄⣕⢛⠿⢿⣜⡑⠘⠑⢑⠀⢔⣿⣿⣷⢔⢴⢤⢵⣵⣕⣗⣷⣷⣷⣷⣷⣷⡶⣷⢾⢿⢏⢕⢄⢀⢁⢁⢁⢁⢷⢷⣾⣿⣿⣿⣿⣿⣿⢿⣿⣿⢇⢕⢕⢕⣵⢕⢔⠀⠀</a:t>
            </a:r>
            <a:br/>
            <a:r>
              <a:t>⣿⣿⣿⣿⣿⣿⣿⢕⢕⢕⢕⢕⠕⣕⣕⢕⢔⢔⢔⢔⢔⢔⣔⣔⣔⣔⣔⣔⣗⣻⣿⣿⣿⣻⣿⣿⣿⣷⣾⣯⣽⣕⢁⠑⢒⢁⢉⢁⢍⡕⢕⢔⢕⢏⢝⣵⣾⣿⣿⣿⣿⣷⣷⣾⣿⣿⣿⣿⣿⣿⣿⣿⣿⣿⣿⣿⣿⣿⣿⣿⣗⢗⢇⢕⢔⢍⢝⢕⢕⢕⢕⢕⢕⢕⠕⣿⣷⣧⡵⠀⠀</a:t>
            </a:r>
            <a:br/>
            <a:r>
              <a:t>⣿⣿⣿⣿⣿⣿⣿⡕⢕⢕⢕⢕⢕⣿⣿⣿⣿⣷⣿⣿⣿⣿⣿⣿⣿⣿⣿⣿⣿⣿⣿⣿⣿⣿⣿⣿⣿⣿⣞⢿⢝⢕⢕⢔⢖⣗⣷⣷⣾⣿⣿⣿⣷⣷⣷⣿⣿⣿⣿⣿⣿⣿⣿⣿⣿⣿⣿⣿⣿⣿⣿⣿⣟⣟⣟⣟⣏⢝⠝⠋⠙⠑⠕⢕⢕⢕⢕⢕⢕⢕⢕⢕⢕⢕⢕⣾⣿⣿⠑⠀⠀</a:t>
            </a:r>
            <a:br/>
            <a:r>
              <a:t>⠈⠙⠛⠛⠟⠟⠋⠁⠑⢕⢕⢕⠀⢹⣿⣿⣿⣿⣿⣿⣿⢿⢿⣿⣿⣿⣿⣿⣿⣿⣿⣿⣿⣿⣿⣿⣿⣿⣿⣿⣿⣷⣷⣿⣿⣿⣿⣿⣿⣿⣿⣿⣿⣿⣿⣿⣿⣿⣿⣿⣿⣿⣿⣿⣿⣿⣿⣿⣿⣿⣿⣿⣿⣿⣿⠏⠁⠀⠀⠀⠀⠀⠀⠀⠁⠁⠁⠔⢔⢕⢕⢕⢕⢕⣴⣿⡿⠑⠀⠀⠀</a:t>
            </a:r>
            <a:br/>
            <a:r>
              <a:t>⠀⠀⠀⠀⠀⠀⠀⠀⠀⠀⠑⢕⠀⢸⣿⣿⣿⣿⣷⣷⣾⣿⣿⣿⣿⣿⣿⣿⣿⣿⣿⣿⣿⣿⣿⣿⣿⣿⣿⣿⣿⣿⣿⣿⣿⣿⣿⣿⣿⣿⣿⣿⣿⣿⣿⣿⣿⣿⣿⣿⣿⣿⣿⣿⣿⣿⣿⣿⣿⣿⣿⣿⣿⣿⡏⠀⠀⠀⠀⠀⠀⠀⠀⠀⠀⠀⠀⠀⢕⢕⢕⢕⢕⢔⢹⠏⠁⠀⠀⠀⠀</a:t>
            </a:r>
            <a:br/>
            <a:r>
              <a:t>⠀⠀⠀⠀⠀⠀⠀⠀⠀⠀⠀⠁⠔⠜⣿⣿⣿⣿⣿⣿⣿⣿⣿⣿⣿⣿⣿⣿⣿⣿⣿⣿⣿⣿⣿⣿⣿⣿⣿⣿⣿⣿⣿⣿⣿⣿⣿⣿⣿⣿⣿⣿⣿⣿⣿⣿⣿⣿⣿⣿⣿⣿⣿⣿⣿⣿⣿⣿⣿⣿⣿⣿⣿⡿⠁⠀⠀⠀⠀⠀⠀⠀⠀⠀⠀⠀⠀⢔⢕⢕⢕⢕⢕⢕⠑⠀⠀⠀⠀⠀⠀</a:t>
            </a:r>
            <a:br/>
            <a:r>
              <a:t>⠀⠀⠀⠀⠀⠀⠀⠀⠀⠀⠀⠀⠁⠀⢹⣿⣿⣿⣿⣿⣿⣿⣿⣿⣿⣿⣿⣿⣿⣿⣿⣿⣿⣿⣿⣿⣿⣿⣿⣿⣿⣿⣿⣿⣿⣿⣿⣿⣿⣿⣿⣿⣿⣿⣿⣿⣿⣿⣿⣿⣿⣿⣿⣿⣿⣿⣿⣿⣿⣿⣿⣿⡟⠑⠀⠀⠀⠀⠀⠀⠀⠀⠀⠀⠀⠀⢀⢕⢕⢕⢕⢕⢕⠁⠀⠀⠀⠀⠀⠀⠀</a:t>
            </a:r>
            <a:br/>
            <a:r>
              <a:t>⠀⠀⠀⠀⠀⠀⠀⠀⠀⠀⠀⠀⠀⠀⠁⢿⣿⣿⣿⣿⣿⣿⣿⣿⣿⣿⣿⣿⣿⣿⣿⣿⣿⣿⣿⣿⣿⣿⣿⣿⣿⣿⡿⢿⢿⣿⣿⣿⣿⣿⣿⣿⣿⣿⣿⣿⣿⣿⣿⣿⣿⣿⣿⣿⣿⣿⣿⣿⣿⣿⣿⢟⠁⠀⠀⠀⠀⠀⠀⠀⠀⠀⠀⠀⠀⠀⢕⢕⢕⢕⢕⢕⠕⠀⠀⠀⠀⠀⠀⠀⠀</a:t>
            </a:r>
            <a:br/>
            <a:r>
              <a:t>⠀⠀⠀⠀⠀⠀⠀⠀⠀⠀⠀⠀⠀⠀⢀⠜⣿⣿⣿⣿⣿⣿⣿⣿⣿⣿⣿⣿⣿⣿⣿⣿⣿⣿⣿⣿⣿⣿⣿⣿⣿⣿⢕⠕⠕⢝⢻⣿⣿⣿⣿⣿⣿⣿⣿⣿⣿⣿⣿⣿⣿⣿⣿⣿⣿⣿⣿⣿⣿⠟⠑⠀⠀⠀⠀⠀⠀⠀⠀⠀⠀⠀⠀⠀⠀⠀⠑⠕⠕⢕⢕⢕⠀⠀⠀⠀⠀⠀⠀⠀⠀</a:t>
            </a:r>
            <a:br/>
            <a:r>
              <a:t>⠀⠀⠀⠀⠀⠀⠀⠀⠀⠀⠀⠀⠀⠀⠀⠄⠸⣿⣿⣿⣿⣿⣿⣿⣿⣿⣿⣿⣿⣿⣿⣿⣿⣿⣿⣿⣿⣿⣿⣿⣿⣿⠄⢀⠀⠀⢕⢝⣿⣿⣿⣿⣿⣿⣿⣿⣿⣿⣿⣿⣿⣿⣿⣿⣿⣿⣿⣿⢏⠀⠀⠀⠀⠀⠀⠀⠀⠀⠀⠀⠀⠀⠀⠀⠀⠀⢕⢔⠔⠀⢕⢕⠀⠀⠀⠀⠀⠀⠀⠀⠀</a:t>
            </a:r>
            <a:br/>
            <a:r>
              <a:t>⠀⠀⠀⠀⠀⠀⠀⠀⠀⠀⠀⠀⠀⠀⠁⠀⠀⣹⣿⣿⣿⣿⣿⣿⣿⣿⣿⣿⣿⣿⣿⣿⣿⣿⣿⣿⣿⣿⣿⣿⣿⣿⡇⠀⠀⠀⢕⢕⠘⢿⣿⣿⣿⣿⣿⣿⣿⣿⣿⣿⣿⣿⣿⣿⣿⣿⣿⠏⠀⠀⠀⠀⠀⠀⠀⠀⠀⠀⠀⠀⠀⠀⠀⠀⠀⠀⠕⢕⢁⢕⢕⠑⠀⠀⠀⠀⠀⠀⠀⠀⠀</a:t>
            </a:r>
            <a:br/>
            <a:r>
              <a:t>⠀⠀⠀⠀⠀⠀⠀⠀⠀⠀⠀⠀⠀⠀⠄⢄⣾⣿⣿⣿⣿⣿⣿⣿⣿⣿⣿⣿⣿⣿⣿⣿⣿⣿⣿⣿⣿⣿⣿⣿⣿⣿⣿⣔⠀⠀⠀⢕⠀⠘⣿⣿⣿⣿⣿⣿⣿⣿⣿⣿⣿⣿⣿⣿⣿⣿⡇⠀⠀⠀⠀⠀⠀⠀⠀⠀⠀⠀⠀⠀⠀⠀⠀⠀⠀⠀⢄⠀⢁⢕⢀⠀⠀⠀⠀⠀⠀⠀⠀⠀⠀</a:t>
            </a:r>
            <a:br/>
            <a:r>
              <a:t>⠀⠀⠀⠀⠀⠀⠀⠀⠀⠀⠀⠀⢄⠀⠀⠸⣿⣿⣿⣿⣿⣿⣿⣿⣿⣿⣿⣿⣿⣿⣿⣿⣿⣿⣿⣿⣿⣿⣿⣿⣿⣿⣿⣿⣧⡀⠀⠁⠔⠑⢿⣿⣿⣿⣿⣿⣿⣿⣿⣿⣿⣿⡿⠻⠋⠁⠁⠀⠀⠀⠀⠀⠀⠀⠀⠀⠀⠀⠀⠀⠀⠀⠀⠀⠀⢄⣤⡄⢱⢕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⣷⣷⣷⣷⣷⣾⣿⣿⣿⣿⣷⡼⢟⢝⣿⣇⢸⡇⣱⢕⢅⢸⡕⢀⣿⣿⣇⢵⣿⢙⣡⣕⣼⣿⣿⣿⣿⣿⣿⣿⣿⣿⣿⣿⣿⣿⣿⣿⣿⣿⣿⣿⡟⣻⣿⣿⣿⣿⣿⣿⣿⣿⣿⣿⣿⣿⣿⣷⣧⣽⣽⣿⣿⣺⢷⢿⣿⣿⣿⣿⣿⣿⣿⣿⣿⣿⣿⣿⣿⣟⣽⣿⣿⣿⣿⣿⣿⣿⣿⣿⠀</a:t>
            </a:r>
            <a:br/>
            <a:r>
              <a:t>⣿⣿⣿⣿⡿⢟⢟⢟⢿⢿⣿⣿⡾⡇⣿⢿⢾⣿⢻⢇⢕⣸⡿⢵⢾⣿⣵⣖⣻⣿⣿⣯⣿⣿⣿⣿⣿⣿⣿⣿⣿⣿⢿⣿⣿⣿⣿⣿⣿⣿⣿⣯⡕⣽⣿⣿⣿⣿⣿⣿⣿⣿⣿⣿⣿⣿⣿⣿⣿⣿⣿⣿⣿⣿⣿⣿⣿⣷⣯⣽⣽⣟⣟⡿⣿⣿⣿⣿⣿⣿⣿⣿⣿⣿⣿⣿⣽⣿⣿⡏⠀</a:t>
            </a:r>
            <a:br/>
            <a:r>
              <a:t>⣿⣿⣿⢏⢕⢕⢕⢵⢕⢕⣜⢝⣕⢜⣿⣇⠸⡿⢼⢕⣜⣽⣷⣾⣿⣿⣿⢟⣼⣿⣿⣿⣿⣿⣿⣿⢿⣟⢻⠝⠗⢃⢝⢝⣽⣍⣝⣟⡟⢟⢟⢜⣇⢿⣿⣿⣿⣿⣿⣿⣿⣿⣿⣿⣿⣿⣿⣿⣿⣿⣿⣿⣿⣿⣿⣿⣿⣿⣿⣿⣿⣿⣿⣿⣿⣿⣿⣿⣿⣿⣿⣿⣿⣿⣿⣿⣿⣿⣿⡇⠀</a:t>
            </a:r>
            <a:br/>
            <a:r>
              <a:t>⣵⣷⣇⡕⢕⢅⢅⢁⢜⢱⣿⡇⢘⢱⣿⢿⡧⣷⣾⣿⣿⣿⣿⣿⣿⣿⣿⣷⣿⢿⢿⢟⢿⠝⢗⢙⢅⢅⢔⢕⢕⣱⣥⣼⣿⣿⣿⣿⣿⣿⣿⣷⢸⢱⣿⣧⣵⣵⣽⣝⣝⣝⣟⡟⢟⢿⢿⢿⢿⢿⣿⣿⣿⣿⣿⣿⣿⣿⣿⣿⣿⣿⣿⣿⣿⣿⣿⣿⣿⣿⣿⣿⣿⣿⣿⣿⣿⣿⣿⢏⠀</a:t>
            </a:r>
            <a:br/>
            <a:r>
              <a:t>⣿⣿⣿⣿⣷⣷⣧⣕⢵⣿⣕⢕⣷⣼⡟⣻⣿⣿⣿⣿⣿⣿⣿⢿⡿⢻⠝⢏⢕⢅⢅⢔⢕⢕⢑⢕⢕⢕⠗⠕⠁⢸⣿⣿⣿⣿⣿⣿⢕⢕⢝⢱⢸⢸⣿⢟⢟⢟⢟⢛⢿⢿⢿⢿⢿⣿⣿⣷⣷⣷⣷⣷⣵⣽⣽⣽⣝⣟⣟⣟⡻⢿⢿⢿⠿⣿⣿⣿⣿⡿⡿⢿⣿⣿⢿⣿⣿⣿⣿⢸⠀</a:t>
            </a:r>
            <a:br/>
            <a:r>
              <a:t>⣿⣿⣿⣿⣿⣿⣿⣿⣜⢿⢎⣸⣿⣿⣷⣿⡿⢿⢟⠟⢍⢋⢝⢅⢔⢕⢕⢕⢕⢕⢕⢕⢕⢕⢕⢔⢕⢔⠀⠀⠀⢸⣿⣿⣿⣿⣿⣿⢅⢅⠑⢕⢸⢸⣿⠅⢕⠕⢕⢕⢕⢕⢕⢕⢕⢕⢕⢕⢕⢜⢝⢝⢝⢝⢝⢟⠟⢟⢟⢿⢿⢿⢿⢿⢿⠗⠕⠑⠑⠑⠑⠑⠑⠕⠕⢝⢟⢻⢿⢱⠀</a:t>
            </a:r>
            <a:br/>
            <a:r>
              <a:t>⣿⣿⢏⢝⢍⢝⢟⢿⡿⢕⢜⢟⢏⢕⢑⢅⢅⢔⢕⢕⢕⢑⢕⢕⢕⠕⢕⢕⢔⢕⠕⠁⠁⠁⠁⠑⠁⠁⠀⠀⠀⢸⣿⣿⣿⣿⣿⣿⢕⢅⢕⢕⣸⢼⡝⢔⢕⢕⢕⢕⢕⢅⢕⢑⢑⢅⢁⢑⢅⢀⢕⠕⠑⠁⠁⠀⠀⠑⠑⠑⠑⠑⠑⠁⠀⠀⠀⠀⠀⠀⠀⠀⠀⠀⠀⠀⠀⠑⠕⠕⠀</a:t>
            </a:r>
            <a:br/>
            <a:r>
              <a:t>⣿⡇⢕⢕⢕⢕⢕⢕⠸⣷⣧⣵⣵⣏⢕⢕⢅⠀⠀⠑⠑⠑⠑⠁⢕⣝⣧⣕⣕⢕⠀⠀⠀⢀⢀⢀⢕⠕⠀⢔⢰⣾⣿⣿⣿⣿⣿⣿⢕⢕⢸⣿⢜⣺⡕⢕⣿⡇⡇⢕⢇⢕⢕⢕⢕⢕⢗⢑⢕⠑⢕⢔⢑⢄⢄⢄⢄⢀⢔⡔⠐⠀⠀⠀⠀⠀⠀⠀⠀⠀⠀⠀⠀⠀⠀⠀⠀⠀⠀⠀⠀</a:t>
            </a:r>
            <a:br/>
            <a:r>
              <a:t>⢝⢕⢕⢕⢕⢕⢕⢕⢕⢕⢍⢝⢕⢕⢕⢕⢕⢕⠄⠀⢀⢀⢄⣤⡕⢞⣿⣿⣟⡕⠕⠔⠕⠑⠑⠑⣕⢕⢕⢕⠁⢹⣿⣿⣿⣿⣿⣿⢕⢕⢕⣖⢱⣽⡕⢔⢅⣔⢄⢕⢕⢕⢅⢄⢅⢁⠁⢕⢅⢄⢅⢅⢁⠁⠁⢝⢕⢕⢸⠑⠀⠀⠀⠀⠀⠀⠀⠀⠀⠀⠀⠀⠀⠀⠀⠀⠀⠀⠀⠀⠀</a:t>
            </a:r>
            <a:br/>
            <a:r>
              <a:t>⢕⢕⢕⢕⢕⢕⢕⢕⢕⢕⢕⢜⢝⢟⢕⢕⢕⢕⢕⠇⢑⢑⢕⢍⠁⠂⣿⣿⣟⡕⢔⢄⢕⢸⡿⣿⣿⢕⢕⢕⠀⢼⣿⣿⣿⣿⣿⣿⣵⢕⢕⡜⢱⡕⢕⢕⢘⢇⢕⢕⠑⠑⠑⠑⢕⢕⠀⢕⢕⢕⢕⢕⢕⢕⠀⢕⢕⢕⡇⠀⠀⠀⠀⠀⠀⠀⠀⠀⠀⠀⠀⠀⠀⠀⠀⠀⠀⠀⠀⠀⠀</a:t>
            </a:r>
            <a:br/>
            <a:r>
              <a:t>⢕⢕⢕⢕⢕⢕⢕⢕⢕⢕⢕⢕⣞⣇⣇⢕⢕⢕⢕⢅⢕⢕⢕⢕⠀⢕⢱⣴⣽⢕⠑⢕⢕⢸⡇⣿⢏⢕⢕⢕⠀⢜⢽⢿⣿⣿⣿⣿⡯⢕⢽⣿⢸⡇⢕⢕⢕⣳⢕⢕⠀⠄⠀⠀⢕⢕⠀⢕⢕⢕⢕⢕⢕⢕⠀⢕⠑⠉⠁⢀⢀⢀⢀⢀⢄⠔⣄⣄⢔⢀⢀⠀⠀⠀⠀⠀⠀⠀⠀⠀⠀</a:t>
            </a:r>
            <a:br/>
            <a:r>
              <a:t>⢕⢕⢕⢕⢕⢕⢕⢕⢕⢕⢕⢕⠙⠙⡻⢵⢗⢳⢷⣷⢗⠗⠓⠗⠔⠕⢼⡋⣹⢇⠄⢕⢕⠜⠁⠜⠕⢕⢕⢕⢄⠜⢢⢽⣿⣿⣿⣿⡇⢕⢕⢕⢸⡇⢕⢕⢕⣟⡃⢑⢔⢕⠔⢔⢕⠕⢔⢕⢱⣵⣽⣵⡅⡅⢄⠕⠁⠀⠄⢕⢜⢕⢕⢅⢕⢕⢜⢍⣿⣷⣷⣕⢄⠀⠀⠀⠀⠀⠀⠀⠀</a:t>
            </a:r>
            <a:br/>
            <a:r>
              <a:t>⢕⢕⢕⢕⢕⢱⢕⢵⠕⢕⠑⢕⡴⢎⣕⣕⣱⣵⡾⢟⣵⣧⢔⣀⢀⣀⢀⢝⢜⢕⠕⠑⣕⡑⢕⢕⢕⢕⢕⠕⠕⠀⣷⣑⣿⣿⣿⣿⡇⠕⢕⢕⢸⣿⠑⢝⢟⠟⠀⢱⢕⢁⢕⠑⠉⠁⠁⠕⠜⠟⢝⢝⠁⢕⣅⢻⠿⠿⠿⣿⣵⣷⣧⣕⢄⣵⣕⣱⣿⣿⣿⡿⢕⠀⢀⢄⢔⣕⣜⢆⠀</a:t>
            </a:r>
            <a:br/>
            <a:r>
              <a:t>⢕⢕⢕⢕⢕⢇⢄⢐⢇⣥⡄⠺⣿⣿⣿⣿⠿⣿⣿⣿⣿⣷⣿⣿⣿⣿⣿⣿⡇⢕⢰⢄⢿⡟⢱⢇⢕⠅⠔⠑⠄⢀⣿⣿⣿⣿⣿⢗⠁⠀⢔⢕⢸⣿⠀⡠⠔⢁⡕⢱⡀⠀⠀⠐⢁⢐⠀⢄⠰⢇⣥⠁⢀⢈⠉⠁⠁⠁⠁⢹⣿⣿⣿⣿⣿⣿⣿⣿⣿⣿⣿⡇⢕⢔⣷⣇⣱⣵⡿⠑⠀</a:t>
            </a:r>
            <a:br/>
            <a:r>
              <a:t>⢕⢕⢕⠕⡕⢔⢅⢱⠑⠁⢁⠀⠟⠟⠿⠇⠀⠝⠻⢿⠿⠿⠟⠟⠟⠟⠟⠛⢇⢕⠀⠈⠀⠨⠆⠁⠈⠁⠀⠐⠄⢀⢇⢕⠝⠝⠝⢻⡇⢄⠘⢷⡵⣽⠁⠀⠀⠇⠕⠀⢄⠀⠀⠀⠘⢅⢀⢀⢀⠀⢌⣕⣗⡕⠀⠔⢶⢆⠀⠜⢻⢿⢿⢿⣿⣿⣿⣿⣿⣿⣟⢕⢕⢸⡿⢿⢿⢟⠁⠀⠀</a:t>
            </a:r>
            <a:br/>
            <a:r>
              <a:t>⣵⣵⣵⣾⣷⣴⡑⢕⢔⢔⢔⢀⢀⠐⠐⠀⠐⠀⠀⠀⠁⠁⠁⠈⠉⠉⠁⢀⢕⣕⣕⣕⣕⡕⢕⢅⣅⣕⣄⣅⣄⣕⢟⠿⢿⣌⡑⠙⠕⢑⢀⢔⣿⢿⣷⢅⢴⢤⢵⣵⣟⣗⣷⣷⣷⣷⣷⣾⣾⣷⡾⢖⢏⢕⢄⢀⢁⢁⢁⢁⢷⢷⣾⣿⣿⣿⣿⣿⣿⣿⣿⣷⢏⢕⢕⢕⣕⡕⢔⠀⠀</a:t>
            </a:r>
            <a:br/>
            <a:r>
              <a:t>⣿⣿⣿⣿⣿⣿⡇⢕⢕⢕⢕⢕⣵⣑⣕⢕⢔⢔⢔⢔⢔⢔⣔⣔⢔⣔⣔⣔⣗⣻⢿⣿⣿⣿⣿⣿⣿⣷⣾⣯⣽⣕⢐⠃⢒⢈⢉⢁⠝⢕⢕⢕⢗⢎⢝⣵⣾⣿⣿⣿⣿⣷⣷⣿⣿⣿⣿⣿⣿⣿⣿⣿⣿⣿⣿⣿⣿⣿⣿⣿⣗⢗⢇⢕⢜⢍⢍⢕⢕⢕⢕⢕⢕⢕⠕⣿⣿⣧⡕⠀⠀</a:t>
            </a:r>
            <a:br/>
            <a:r>
              <a:t>⣿⣿⣿⣿⣿⣿⡇⢕⢕⢕⢕⢕⢻⣿⣿⣾⣿⣿⣿⣿⣿⣿⣿⣿⣿⣿⣿⣿⣿⣿⣿⣿⣿⣿⣿⣿⣿⣿⢛⢿⠹⢝⢔⢐⢖⣳⣷⣷⣷⣿⣿⣿⣷⣷⣷⣿⣿⣿⣿⣿⣿⣿⣿⣿⣿⣿⣿⣿⣿⣿⣿⣿⣟⣟⣟⣟⡙⠍⠙⠋⠙⠑⠕⢕⢕⢕⢕⢕⢕⢕⢕⢕⢕⢕⢕⣿⣿⡿⠑⠀⠀</a:t>
            </a:r>
            <a:br/>
            <a:r>
              <a:t>⠙⠛⠻⠿⠿⠟⠑⠁⠕⢕⢕⠀⢸⣿⣿⣿⣿⣿⣿⣿⣿⢿⢿⣿⣿⣿⣿⣿⣿⣿⣿⣿⣿⣿⣿⣿⣿⣿⣿⣿⣿⣷⣷⣾⣿⣿⣿⣿⣿⣿⣿⣿⣿⣿⣿⣿⣿⣿⣿⣿⣿⣿⣿⣿⣿⣿⣿⣿⣿⣿⣿⣿⣿⣿⡿⠏⠁⠀⠀⠀⠀⠀⠀⠀⠁⠁⠁⠕⢔⢕⢕⢕⢕⢱⣸⣿⡟⠁⠀⠀⠀</a:t>
            </a:r>
            <a:br/>
            <a:r>
              <a:t>⠀⠀⠀⠀⠀⠀⠀⠀⠀⠑⢕⢀⢔⣿⣿⣿⣿⣿⣷⣷⣾⣿⣿⣿⣿⣿⣿⣿⣿⣿⣿⣿⣿⣿⣿⣿⣿⣿⣿⣿⣿⣿⣿⣿⣿⣿⣿⣿⣿⣿⣿⣿⣿⣿⣿⣿⣿⣿⣿⣿⣿⣿⣿⣿⣿⣿⣿⣿⣿⣿⣿⣿⣿⣿⢇⠀⠀⠀⠀⠀⠀⠀⠀⠀⠀⠀⠀⠀⢕⢕⢕⢕⢕⢕⢹⠏⠁⠀⠀⠀⠀</a:t>
            </a:r>
            <a:br/>
            <a:r>
              <a:t>⠀⠀⠀⠀⠀⠀⠀⠀⠀⠀⠁⠕⢕⣿⣿⣿⣿⣿⣿⣿⣿⣿⣿⣿⣿⣿⣿⣿⣿⣿⣿⣿⣿⣿⣿⣿⣿⣿⣿⣿⣿⣿⣿⣿⣿⣿⣿⣿⣿⣿⣿⣿⣿⣿⣿⣿⣿⣿⣿⣿⣿⣿⣿⣿⣿⣿⣿⣿⣿⣿⣿⣿⣿⡟⠀⠀⠀⠀⠀⠀⠀⠀⠀⠀⠀⠀⠀⢔⢕⢕⢕⢕⢕⢕⠑⠀⠀⠀⠀⠀⠀</a:t>
            </a:r>
            <a:br/>
            <a:r>
              <a:t>⠀⠀⠀⠀⠀⠀⠀⠀⠀⠀⠀⠀⢀⢸⣿⣿⣿⣿⣿⣿⣿⣿⣿⣿⣿⣿⣿⣿⣿⣿⣿⣿⣿⣿⣿⣿⣿⣿⣿⣿⣿⣿⣿⣿⣿⣿⣿⣿⣿⣿⣿⣿⣿⣿⣿⣿⣿⣿⣿⣿⣿⣿⣿⣿⣿⣿⣿⣿⣿⣿⣿⣿⡟⠁⠀⠀⠀⠀⠀⠀⠀⠀⠀⠀⠀⠀⢔⢕⢕⢕⢕⢕⢕⠁⠀⠀⠀⠀⠀⠀⠀</a:t>
            </a:r>
            <a:br/>
            <a:r>
              <a:t>⠀⠀⠀⠀⠀⠀⠀⠀⠀⠀⠀⠀⠀⠁⢿⣿⣿⣿⣿⣿⣿⣿⣿⣿⣿⣿⣿⣿⣿⣿⣿⣿⣿⣿⣿⣿⣿⣿⣿⣿⣿⣿⡿⢿⣿⣿⣿⣿⣿⣿⣿⣿⣿⣿⣿⣿⣿⣿⣿⣿⣿⣿⣿⣿⣿⣿⣿⣿⣿⣿⣿⠟⠁⠀⠀⠀⠀⠀⠀⠀⠀⠀⠀⠀⠀⠀⢕⢕⢕⢕⢕⢕⠕⠀⠀⠀⠀⠀⠀⠀⠀</a:t>
            </a:r>
            <a:br/>
            <a:r>
              <a:t>⠀⠀⠀⠀⠀⠀⠀⠀⠀⠀⠀⠀⠀⠀⢜⣿⣿⣿⣿⣿⣿⣿⣿⣿⣿⣿⣿⣿⣿⣿⣿⣿⣿⣿⣿⣿⣿⣿⣿⣿⣿⡏⢕⢕⠕⢝⢻⣿⣿⣿⣿⣿⣿⣿⣿⣿⣿⣿⣿⣿⣿⣿⣿⣿⣿⣿⣿⣿⣿⠟⠁⠀⠀⠀⠀⠀⠀⠀⠀⠀⠀⠀⠀⠀⠀⠀⠑⠕⠕⢕⢕⢕⠀⠀⠀⠀⠀⠀⠀⠀⠀</a:t>
            </a:r>
            <a:br/>
            <a:r>
              <a:t>⠀⠀⠀⠀⠀⠀⠀⠀⠀⠀⠀⠀⠀⠁⢀⠜⣿⣿⣿⣿⣿⣿⣿⣿⣿⣿⣿⣿⣿⣿⣿⣿⣿⣿⣿⣿⣿⣿⣿⣿⣿⣷⠄⢀⠀⠁⢕⢹⣿⣿⣿⣿⣿⣿⣿⣿⣿⣿⣿⣿⣿⣿⣿⣿⣿⣿⣿⣿⠏⠀⠀⠀⠀⠀⠀⠀⠀⠀⠀⠀⠀⠀⠀⠀⠀⠀⢕⢔⠔⠀⢕⢕⠀⠀⠀⠀⠀⠀⠀⠀⠀</a:t>
            </a:r>
            <a:br/>
            <a:r>
              <a:t>⠀⠀⠀⠀⠀⠀⠀⠀⠀⠀⠀⠀⠀⠀⠁⠀⢸⣿⣿⣿⣿⣿⣿⣿⣿⣿⣿⣿⣿⣿⣿⣿⣿⣿⣿⣿⣿⣿⣿⣿⣿⣿⡔⠀⠀⠀⢕⢕⠘⣿⣿⣿⣿⣿⣿⣿⣿⣿⣿⣿⣿⣿⣿⣿⣿⣿⣿⠏⠀⠀⠀⠀⠀⠀⠀⠀⠀⠀⠀⠀⠀⠀⠀⠀⠀⠀⠕⢕⢁⢕⠕⠑⠀⠀⠀⠀⠀⠀⠀⠀⠀</a:t>
            </a:r>
            <a:br/>
            <a:r>
              <a:t>⠀⠀⠀⠀⠀⠀⠀⠀⠀⠀⠀⠀⠀⠄⠀⣰⣿⣿⣿⣿⣿⣿⣿⣿⣿⣿⣿⣿⣿⣿⣿⣿⣿⣿⣿⣿⣿⣿⣿⣿⣿⣿⣿⣔⠀⠀⠁⡕⠀⠜⣿⣿⣿⣿⣿⣿⣿⣿⣿⣿⣿⣿⣿⣿⣿⣿⡇⠀⠀⠀⠀⠀⠀⠀⠀⠀⠀⠀⠀⠀⠀⠀⠀⠀⠀⠀⢄⠀⢁⢕⢀⠀⠀⠀⠀⠀⠀⠀⠀⠀⠀</a:t>
            </a:r>
            <a:br/>
            <a:r>
              <a:t>⠀⠀⠀⠀⠀⠀⠀⠀⠀⠀⠀⢄⢄⠀⢕⣿⣿⣿⣿⣿⣿⣿⣿⣿⣿⣿⣿⣿⣿⣿⣿⣿⣿⣿⣿⣿⣿⣿⣿⣿⣿⣿⣿⣿⣦⡀⠀⠑⠔⠱⣿⣿⣿⣿⣿⣿⣿⣿⣿⣿⣿⣿⡿⠟⠋⠁⠁⠀⠀⠀⠀⠀⠀⠀⠀⠀⠀⠀⠀⠀⠀⠀⠀⠀⠀⢔⣄⣀⢕⢕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⣾⢿⡟⢝⣿⡕⢿⡇⣕⡕⢕⢹⣕⢁⣿⣿⣧⢼⣟⢙⣡⣴⣵⣿⣿⣿⣿⣿⣿⣿⣿⣿⣿⣿⣿⣿⣿⣿⣿⣿⣗⡿⡟⣻⣿⣿⣿⣿⣿⣿⣿⣿⣿⣿⣿⣿⣿⣷⣮⣽⣿⣿⣿⡺⢷⢿⣿⣿⣿⣿⣿⣹⡇⣿⣿⣿⣿⣿⣏⡏⣽⣿⣿⣿⣿⣿⣿⣿⣿⣿⠀</a:t>
            </a:r>
            <a:br/>
            <a:r>
              <a:t>⣿⣿⣿⢟⢝⢝⢝⢝⢟⢿⡿⢇⢽⡇⣿⢧⢿⡇⣿⡇⢕⣸⡿⢵⣿⣿⣵⣗⢻⣿⣺⣿⣿⣿⣿⣿⣿⣿⣿⣿⣿⣿⢿⣿⣿⣿⣿⣿⣿⣿⡯⡇⡕⣿⣿⣿⣿⣿⣿⣿⣿⣿⣿⣿⣿⣿⣿⣿⣿⣿⣿⣿⣿⣿⣿⣿⣿⣷⣯⣽⣭⣟⣳⡿⣿⣿⣿⣿⣿⣿⣿⣿⣿⣿⣿⣿⣽⣽⣿⢇⠀</a:t>
            </a:r>
            <a:br/>
            <a:r>
              <a:t>⢿⢿⢏⢕⢕⢕⢺⢣⡇⣱⡕⢵⢞⣯⣷⡇⢸⡷⢿⢗⣜⣽⣷⣿⣿⣿⣿⢿⢸⣿⣿⣿⣿⣿⣿⡿⢿⣟⢻⠍⠗⢊⢝⢹⣝⣍⣝⣟⡟⢟⢇⢕⡇⢿⣿⣿⣿⣿⣿⣿⣿⣿⣿⣿⣿⣿⣿⣿⣿⣿⣿⣿⣿⣿⣿⣿⣿⣿⣿⣿⣿⣿⣿⣿⣿⣿⣿⣿⣿⣿⣿⣿⣿⣿⣿⣿⣿⣿⣿⢱⠀</a:t>
            </a:r>
            <a:br/>
            <a:r>
              <a:t>⣿⣷⣵⣕⢔⢔⢴⢕⣥⡿⢿⣕⢸⣟⣻⣏⣱⣵⣾⣿⣿⣿⣿⣿⣿⣿⣿⣷⣿⢿⢿⢻⢯⠟⢓⢝⢅⢅⢔⢕⢕⣱⣵⣾⣿⣿⣿⣿⣿⣿⡇⡇⣕⢱⣿⣧⣵⣵⣽⣝⣝⣟⣟⡟⢟⢿⢿⢿⢿⣿⣿⣿⣿⣿⣿⣿⣿⣿⣿⣿⣿⣿⣿⣿⣿⣿⣿⣿⣿⣿⣿⣿⣿⣿⣿⣿⣿⣿⣿⢜⠀</a:t>
            </a:r>
            <a:br/>
            <a:r>
              <a:t>⣿⣿⣿⣿⣿⣿⣷⡸⣿⢵⢵⣿⣾⡟⣽⣿⣿⣿⣿⣿⣿⣿⣿⢿⡟⢿⠝⢇⢕⢅⢕⢕⢕⢕⣕⢕⢕⢕⠇⠕⠑⢹⣿⣿⣿⣿⣿⣿⢕⢕⢕⠕⣿⣸⣿⢟⢟⢟⢟⢻⢿⢿⢿⢿⢿⣿⣿⣷⣷⣷⣷⣧⣵⣽⣽⣽⣝⣟⣟⣟⢻⢿⢿⢿⢿⣿⣿⣿⣿⡿⢿⢿⣿⣿⣿⣿⣿⣿⣿⢸⠀</a:t>
            </a:r>
            <a:br/>
            <a:r>
              <a:t>⣿⣿⣿⣿⣿⣿⣿⣷⡝⢕⣼⣿⢿⢿⣿⣿⢷⢿⢟⠏⢝⢙⢝⢕⢔⢕⢕⢕⢕⢕⢕⢕⢕⢕⢕⢔⢕⢔⠀⠀⠀⢸⣿⣿⣿⣿⣿⣿⢁⢁⢕⢇⢻⢸⣿⢕⢕⢕⢕⢕⢕⢕⢕⢕⢕⢕⢕⢕⢕⢜⢝⢝⢝⢝⢝⠟⢟⢟⢟⢿⢿⢿⢿⢿⢗⠗⠕⠕⠑⠑⠑⠑⠕⠕⠕⢝⢟⢻⣿⢸⠀</a:t>
            </a:r>
            <a:br/>
            <a:r>
              <a:t>⣿⢏⢕⢕⢔⢝⢻⣿⢕⢕⢝⢕⣱⢕⢑⢅⢅⢔⢕⢕⢕⢑⢕⢕⠱⠕⢕⢔⢔⢕⠕⠁⠁⠁⠑⠁⠁⠁⠀⠀⠀⢸⣿⣿⣿⣿⣿⣿⢕⢕⢕⢕⢜⢸⢝⢕⢔⢕⢕⢕⢕⢕⢕⢕⢁⢑⢅⢕⢄⠀⢕⠕⠕⠑⠁⠀⠀⠑⠑⠑⠑⠑⠑⠁⠀⠀⠀⠀⠀⠀⠀⠀⠀⠀⠀⠀⠀⠑⠕⠕⠀</a:t>
            </a:r>
            <a:br/>
            <a:r>
              <a:t>⡿⢕⢕⢕⢕⢕⢕⢜⢿⣷⣷⣾⢿⢕⢅⢕⢅⠀⠀⠑⠑⠑⠁⠁⢨⣽⣧⣕⡕⢄⠀⠀⠀⢀⢀⢀⢕⠔⠀⢔⢰⣾⣿⣿⣿⣿⣿⣿⢕⢕⢸⡿⢜⣺⢕⢕⣿⡇⢕⢕⢕⢕⢕⢕⢕⢕⢱⢕⢕⠑⢕⢕⢔⢄⠀⢄⢀⢀⢔⡔⠐⠀⠀⠀⠀⠀⠀⠀⠀⠀⠀⠀⠀⠀⠀⠀⠀⠀⠀⠀⠀</a:t>
            </a:r>
            <a:br/>
            <a:r>
              <a:t>⢕⢕⢕⢕⢕⢕⢕⢕⢕⢑⢕⡕⣕⢕⢱⡇⢕⢕⠀⠀⢀⢄⢄⣄⣜⣻⣿⣿⡿⢕⠕⠔⠕⠑⠑⠑⡕⢕⢕⢕⠈⢹⣿⣿⣿⣿⣿⣿⢕⢕⢕⣖⢪⣽⡕⢔⢄⣔⢄⢕⢕⢄⢅⢅⢅⠁⠁⢕⢅⢄⢅⢄⢁⠁⠁⢝⢕⢕⢸⠁⠀⠀⠀⠀⠀⠀⠀⠀⠀⠀⠀⠀⠀⠀⠀⠀⠀⠀⠀⠀⠀</a:t>
            </a:r>
            <a:br/>
            <a:r>
              <a:t>⢕⢕⢕⢕⢕⢕⢕⢕⢕⢕⢕⢝⣝⢕⢜⢕⢕⢕⢕⢃⢑⢑⢕⢅⢕⢸⣿⣿⣟⡕⢔⢔⢜⢸⣿⣧⣷⢕⢕⢕⠀⣽⣿⢿⣿⣿⣿⣿⣵⢕⢕⢕⢣⡕⢕⢕⢸⠕⢕⢕⠑⠑⠑⠑⢕⠐⢀⢕⢕⢕⢕⢕⢕⢔⠀⢕⢕⢕⡇⠀⠀⠀⠀⠀⠀⠀⠀⠀⠀⠀⠀⠀⠀⠀⠀⠀⠀⠀⠀⠀⠀</a:t>
            </a:r>
            <a:br/>
            <a:r>
              <a:t>⢕⢕⢕⢕⢕⢕⢕⢕⢕⢕⢕⣸⣻⣕⣇⢕⢕⢕⢕⢕⢕⢕⢕⢕⠁⢑⢕⣮⣯⢕⠑⢕⢕⢸⡏⣿⡟⢕⢕⢕⠀⢜⢿⣿⣿⣿⣿⣿⢏⢕⢽⣿⢸⡇⢕⢕⢸⢿⢕⢕⠀⢀⠀⠀⢕⢑⢑⢕⢕⢕⢕⢕⢕⢕⠀⢕⠑⠉⠁⢀⢀⢀⢀⢀⢄⢔⣔⣄⢔⢀⢀⠀⠀⠀⠀⠀⠀⠀⠀⠀⠀</a:t>
            </a:r>
            <a:br/>
            <a:r>
              <a:t>⢕⢕⢕⢕⢕⢕⢕⢕⢕⢕⢕⢙⠙⠙⡻⢵⢗⢳⢷⣷⠗⠗⠓⠇⠕⠕⢜⢝⡻⢇⠁⢕⢕⠸⠑⠝⠕⢕⢕⢕⢄⠌⢕⡽⣿⣿⣿⣿⡕⢕⢕⢕⢸⡇⢕⢕⢜⣟⣑⢕⢔⢕⠔⢔⢕⠕⢔⢕⢱⣵⣽⣵⡡⢄⢄⠕⠁⠀⠔⢕⢝⢕⢕⢅⢕⢕⢜⢝⣿⣷⣷⣇⢄⠀⠀⠀⠀⠀⠀⠀⠀</a:t>
            </a:r>
            <a:br/>
            <a:r>
              <a:t>⢕⢕⢕⢕⢱⡗⢕⢵⠕⢇⠑⢡⡔⣎⣕⣕⣱⣵⡾⢻⣵⣵⢄⡀⣀⣀⢀⢇⢕⢕⠕⢑⣕⡁⢕⢕⢕⢕⢑⠕⢑⠀⣯⢯⣿⣿⣿⣿⢇⠕⢕⢕⢸⡯⢑⢝⢝⠟⠀⠱⢕⢁⢸⠑⠉⠁⠁⠱⠜⠿⡟⢕⢅⢱⣕⠿⠿⠿⠿⣿⣵⣷⣧⣕⣄⣵⣕⣱⣿⣿⣿⡟⢕⠀⢀⢄⢔⣕⡜⢆⠀</a:t>
            </a:r>
            <a:br/>
            <a:r>
              <a:t>⢕⢕⢕⢕⠞⢕⢄⢐⢡⣕⡔⢻⣿⣿⣿⣿⢿⣿⣿⣿⣷⣷⣿⣿⣿⣿⣿⣿⡇⢕⢴⢱⣿⡇⢕⡕⢕⠅⠔⠑⠄⢀⣿⣿⣿⣿⣿⢗⠁⠁⢔⢕⢸⣷⠀⢠⢔⢅⡕⣱⢀⠀⠀⠐⢁⢐⠀⢄⠰⢇⣼⠁⢑⢈⠉⠁⠁⠁⠁⢹⣿⣿⣿⣿⣿⣿⣿⣿⣿⣿⣿⡇⢕⢰⣷⣇⣱⣵⡿⠑⠀</a:t>
            </a:r>
            <a:br/>
            <a:r>
              <a:t>⢕⢕⢕⢕⢅⢅⢁⢕⠑⠁⢁⠀⠟⢻⠿⠇⠀⠻⠿⢿⠿⠿⠟⠟⠟⠟⠟⠛⢇⢕⠀⠈⠀⠸⠇⠈⠈⠁⠐⠐⠀⢐⢇⢜⠝⠝⠍⢻⢇⠄⠙⢧⣱⣿⠀⠀⠀⠁⠅⠀⢄⢀⠀⠀⠘⢅⢀⢀⢀⠀⢜⣕⣗⡀⠀⠔⠶⠆⠀⠜⢻⢿⢿⢿⣿⣿⣿⣿⣿⣿⣟⢕⢕⢸⢿⢿⢟⢏⠁⠀⠀</a:t>
            </a:r>
            <a:br/>
            <a:r>
              <a:t>⣵⣵⣾⣧⣅⢑⢕⢕⢔⢔⢔⢀⢀⠐⠐⠀⠀⠀⠀⠁⠁⠁⠁⠁⠉⠉⠁⢀⣕⣕⣕⣕⣕⡕⢕⢅⣕⣔⣁⣅⣔⣗⢟⠿⢿⣌⡑⠙⢕⠑⢀⢕⣾⢿⣧⢅⢴⢤⠵⣵⣗⣗⣷⣷⣷⣷⣷⣷⣶⣷⢾⢞⢏⢕⢄⢀⢁⢁⢁⢁⢷⢾⣿⣿⣿⣿⣿⣿⣿⣿⣿⣷⢆⢕⢕⢱⣵⡕⢔⠀⠀</a:t>
            </a:r>
            <a:br/>
            <a:r>
              <a:t>⣿⣿⣿⣿⣿⡇⢕⢕⢕⢕⢳⣧⣵⣕⣕⢔⢔⢄⢄⢔⢔⢔⣔⣔⣔⣔⣔⣔⣗⣿⣿⣿⣿⣿⣿⣿⣿⣷⣾⣯⣽⣕⢜⠃⠒⢈⢉⢁⢝⠕⢕⢜⢗⢎⢝⣵⣾⣿⣿⣿⣿⣷⣷⣿⣿⣿⣿⣿⣿⣿⣿⣿⣿⣿⣿⣿⣾⣿⣿⣿⣗⢗⢇⢕⢜⢝⢏⢕⢕⢕⢕⢕⢕⢕⢕⣿⣷⣵⡕⠀⠀</a:t>
            </a:r>
            <a:br/>
            <a:r>
              <a:t>⣿⣿⣿⣿⣿⡇⢕⢕⢕⢕⢜⣿⣿⣿⣿⣿⣿⣿⣿⣿⣿⣿⣿⣿⣿⣿⣿⣿⣿⣿⣿⣿⣿⣿⣿⣿⣿⣿⡟⢻⢝⢕⢔⣖⢖⣳⣷⣷⣿⣿⣿⣿⣷⣷⣷⣿⣿⣿⣿⣿⣿⣿⣿⣿⣿⣿⣿⣿⣿⣿⣿⣿⣟⣟⣟⣟⡹⠝⠛⠙⠁⠑⠕⢕⢕⢕⢕⢕⢕⢕⢕⢕⢕⢕⢕⣿⣿⡿⠁⠀⠀</a:t>
            </a:r>
            <a:br/>
            <a:r>
              <a:t>⠟⠿⠿⢿⠿⠃⠑⢕⢕⢕⠁⣿⣿⣿⣿⣿⣿⣿⣿⣿⣿⢿⢿⣿⣿⣿⣿⣿⣿⣿⣿⣿⣿⣿⣿⣿⣿⣿⣿⣿⣿⣷⣷⣿⣿⣿⣿⣿⣿⣿⣿⣿⣿⣿⣿⣿⣿⣿⣿⣿⣿⣿⣿⣿⣿⣿⣿⣿⣿⣿⣿⣿⣿⣿⡿⠏⠁⠀⠀⠀⠀⠀⠀⠀⠁⠁⠁⢕⢔⢕⢕⢕⢕⢱⢼⣿⡟⠁⠀⠀⠀</a:t>
            </a:r>
            <a:br/>
            <a:r>
              <a:t>⠀⠀⠀⠀⠀⠀⠀⠁⠑⢕⠀⢸⣿⣿⣿⣿⣿⣿⣷⣷⣷⣿⣿⣿⣿⣿⣿⣿⣿⣿⣿⣿⣿⣿⣿⣿⣿⣿⣿⣿⣿⣿⣿⣿⣿⣿⣿⣿⣿⣿⣿⣿⣿⣿⣿⣿⣿⣿⣿⣿⣿⣿⣿⣿⣿⣿⣿⣿⣿⣿⣿⣿⣿⣿⠇⠀⠀⠀⠀⠀⠀⠀⠀⠀⠀⠀⠀⠀⢕⢕⢕⢕⢕⢅⢋⠝⠀⠀⠀⠀⠀</a:t>
            </a:r>
            <a:br/>
            <a:r>
              <a:t>⠀⠀⠀⠀⠀⠀⠀⠀⠀⠑⢀⢸⣿⣿⣿⣿⣿⣿⣿⣿⣿⣿⣿⣿⣿⣿⣿⣿⣿⣿⣿⣿⣿⣿⣿⣿⣿⣿⣿⣿⣿⣿⣿⣿⣿⣿⣿⣿⣿⣿⣿⣿⣿⣿⣿⣿⣿⣿⣿⣿⣿⣿⣿⣿⣿⣿⣿⣿⣿⣿⣿⣿⣿⡟⠀⠀⠀⠀⠀⠀⠀⠀⠀⠀⠀⠀⠀⢔⢕⢕⢕⢕⢕⢕⠑⠀⠀⠀⠀⠀⠀</a:t>
            </a:r>
            <a:br/>
            <a:r>
              <a:t>⠀⠀⠀⠀⠀⠀⠀⠀⠀⠀⠁⢸⣿⣿⣿⣿⣿⣿⣿⣿⣿⣿⣿⣿⣿⣿⣿⣿⣿⣿⣿⣿⣿⣿⣿⣿⣿⣿⣿⣿⣿⣿⣿⣿⣿⣿⣿⣿⣿⣿⣿⣿⣿⣿⣿⣿⣿⣿⣿⣿⣿⣿⣿⣿⣿⣿⣿⣿⣿⣿⣿⣿⢟⠁⠀⠀⠀⠀⠀⠀⠀⠀⠀⠀⠀⠀⢕⢕⢕⢕⢕⢕⢕⠀⠀⠀⠀⠀⠀⠀⠀</a:t>
            </a:r>
            <a:br/>
            <a:r>
              <a:t>⠀⠀⠀⠀⠀⠀⠀⠀⠀⠀⠀⠁⢻⣿⣿⣿⣿⣿⣿⣿⣿⣿⣿⣿⣿⣿⣿⣿⣿⣿⣿⣿⣿⣿⣿⣿⣿⣿⣿⣿⣿⣿⡿⢿⣿⣿⣿⣿⣿⣿⣿⣿⣿⣿⣿⣿⣿⣿⣿⣿⣿⣿⣿⣿⣿⣿⣿⣿⣿⣿⣿⠟⠀⠀⠀⠀⠀⠀⠀⠀⠀⠀⠀⠀⠀⠀⢕⢕⢕⢕⢕⢕⠕⠀⠀⠀⠀⠀⠀⠀⠀</a:t>
            </a:r>
            <a:br/>
            <a:r>
              <a:t>⠀⠀⠀⠀⠀⠀⠀⠀⠀⠀⠀⠀⠘⣿⣿⣿⣿⣿⣿⣿⣿⣿⣿⣿⣿⣿⣿⣿⣿⣿⣿⣿⣿⣿⣿⣿⣿⣿⣿⣿⣿⡏⢕⢕⠕⢝⢿⣿⣿⣿⣿⣿⣿⣿⣿⣿⣿⣿⣿⣿⣿⣿⣿⣿⣿⣷⣿⣿⣿⠟⠁⠀⠀⠀⠀⠀⠀⠀⠀⠀⠀⠀⠀⠀⠀⠀⠑⠕⠕⢕⢕⢕⠀⠀⠀⠀⠀⠀⠀⠀⠀</a:t>
            </a:r>
            <a:br/>
            <a:r>
              <a:t>⠀⠀⠀⠀⠀⠀⠀⠀⠀⠀⠀⠀⠑⢸⣿⣿⣿⣿⣿⣿⣿⣿⣿⣿⣿⣿⣿⣿⣿⣿⣿⣿⣿⣿⣿⣿⣿⣿⣿⣿⣿⡇⠄⢀⠀⢕⢕⢻⣿⣿⣿⣿⣿⣿⣿⣿⣿⣿⣿⣿⣿⣿⣿⣿⣿⣿⣿⣿⠇⠀⠀⠀⠀⠀⠀⠀⠀⠀⠀⠀⠀⠀⠀⠀⠀⠀⢕⢔⠔⠁⢕⢕⠀⠀⠀⠀⠀⠀⠀⠀⠀</a:t>
            </a:r>
            <a:br/>
            <a:r>
              <a:t>⠀⠀⠀⠀⠀⠀⠀⠀⠀⠀⠀⠀⠀⠀⢹⣿⣿⣿⣿⣿⣿⣿⣿⣿⣿⣿⣿⣿⣿⣿⣿⣿⣿⣿⣿⣿⣿⣿⣿⣿⣿⣿⡄⠀⠀⠀⢕⢕⠜⣿⣿⣿⣿⣿⣿⣿⣿⣿⣿⣿⣿⣿⣿⣿⣿⣿⣿⠇⠀⠀⠀⠀⠀⠀⠀⠀⠀⠀⠀⠀⠀⠀⠀⠀⠀⠀⠕⢕⢁⢕⠕⠑⠀⠀⠀⠀⠀⠀⠀⠀⠀</a:t>
            </a:r>
            <a:br/>
            <a:r>
              <a:t>⠀⠀⠀⠀⠀⠀⠀⠀⠀⠀⠀⠀⢄⢀⣰⣿⣿⣿⣿⣿⣿⣿⣿⣿⣿⣿⣿⣿⣿⣿⣿⣿⣿⣿⣿⣿⣿⣿⣿⣿⣿⣿⣷⡄⠀⠀⠁⡕⠀⢸⣿⣿⣿⣿⣿⣿⣿⣿⣿⣿⣿⣿⣿⣿⣿⣿⡇⠀⠀⠀⠀⠀⠀⠀⠀⠀⠀⠀⠀⠀⠀⠀⠀⠀⠀⠀⢀⠀⠅⢕⢀⠀⠀⠀⠀⠀⠀⠀⠀⠀⠀</a:t>
            </a:r>
            <a:br/>
            <a:r>
              <a:t>⠀⠀⠀⠀⠀⠀⠀⠀⠀⠀⠀⢀⠀⢜⣿⣿⣿⣿⣿⣿⣿⣿⣿⣿⣿⣿⣿⣿⣿⣿⣿⣿⣿⣿⣿⣿⣿⣿⣿⣿⣿⣿⣿⣿⣦⢀⠀⠑⠔⠸⣿⣿⣿⣿⣿⣿⣿⣿⣿⣿⣿⣿⢟⠟⠋⠁⠁⠀⠀⠀⠀⠀⠀⠀⠀⠀⠀⠀⠀⠀⠀⠀⠀⠀⠀⢔⣄⣀⢕⢕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⡿⡟⢹⣿⡕⢿⡇⡕⡕⢕⢻⣕⢁⣿⣿⣧⢼⣟⣙⣡⣴⢼⣿⣿⣿⣿⣿⣿⣿⣿⣿⣿⣿⣿⣿⣿⣿⣿⣿⣗⡹⡟⣻⣿⣿⣿⣿⣿⣿⣿⣿⣿⣿⣿⣿⣿⣷⣮⣽⣿⣿⣿⡺⢷⢿⣿⣿⣿⣿⣿⣿⡇⣿⣿⣿⣿⣿⣏⣟⣽⣿⣿⣿⣿⣿⣿⣿⣿⣿⠀</a:t>
            </a:r>
            <a:br/>
            <a:r>
              <a:t>⣿⣿⡟⢝⢕⢕⢕⢙⢟⢿⢟⢕⣿⡇⣿⢧⢿⡇⣿⡇⢕⣸⡿⢵⣿⣿⣵⣗⣿⣿⣻⣿⣿⣿⣿⣿⣿⣿⣿⣿⣿⣿⢿⣿⣿⣿⣿⣿⣿⣿⡯⡇⡕⣿⣿⣿⣿⣿⣿⣿⣿⣿⣿⣿⣿⣿⣿⣿⣿⣿⣿⣿⣿⣿⣿⣿⣿⣷⣯⣽⣽⣟⣳⣿⣿⣿⣿⣿⣿⣿⣿⣿⣿⣿⣿⣿⣽⣿⣿⢕⠀</a:t>
            </a:r>
            <a:br/>
            <a:r>
              <a:t>⣟⢟⢕⢕⠕⠜⠟⢵⢕⣷⡕⢇⢻⣿⣷⡆⢸⡧⢟⢗⣜⣽⣷⣿⣿⣿⣿⡷⢹⣿⣺⣿⣿⣿⣿⡿⢿⣟⢻⠝⠗⢊⢝⢹⣝⣍⣝⣟⡟⢟⢇⢕⡇⢿⣿⣿⣿⣿⣿⣿⣿⣿⣿⣿⣿⣿⣿⣿⣿⣿⣿⣿⣿⣿⣿⣿⣿⣿⣿⣿⣿⣿⣿⣿⣿⣿⣿⣿⣿⣿⣿⣿⣿⣿⣿⣿⣿⣿⣿⢱⠀</a:t>
            </a:r>
            <a:br/>
            <a:r>
              <a:t>⣿⣷⣧⣕⣔⢕⢔⢵⣾⢟⢇⡕⢸⣯⣿⣏⣽⣵⣾⣿⣿⣿⣿⣿⣿⣿⣿⣷⣿⢟⢿⢻⢯⠟⢗⢝⢅⢅⢔⢕⣕⣱⣵⣾⣿⣿⣿⣿⣿⣿⡇⡇⡕⢱⣿⣧⣵⣵⣽⣝⣝⣟⣟⡟⢟⢿⢿⢿⢿⣿⣿⣿⣿⣿⣿⣿⣿⣿⣿⣿⣿⣿⣿⣿⣿⣿⣿⣿⣿⣿⣿⣿⣿⣿⣿⣿⣿⣿⣿⢜⠀</a:t>
            </a:r>
            <a:br/>
            <a:r>
              <a:t>⣿⣿⣿⣿⣿⣿⣷⢻⣷⡵⢰⣿⣾⣇⣿⣿⣾⣿⣿⣿⣿⣿⣿⢿⡟⢿⠝⢇⢕⢅⢕⢔⢕⢕⣕⢕⢕⢕⠃⠕⠑⢹⣿⣿⣿⣿⣿⣿⢕⢕⢕⢕⣿⣸⣿⢟⢟⢟⢟⢻⢿⢿⢿⢿⢿⣿⣿⣷⣷⣷⣷⣧⣵⣽⣽⣽⣝⣟⣟⣟⢻⢿⢿⢿⢿⣿⣿⣿⣿⡿⢿⣿⣿⣿⣿⣿⣿⣿⣿⢸⠀</a:t>
            </a:r>
            <a:br/>
            <a:r>
              <a:t>⣿⣿⢿⢿⣿⣿⣿⣷⢝⢱⣿⡿⢟⢿⣿⣿⢷⢟⢟⠏⢝⢙⢝⢕⢔⢕⢕⢕⢕⢕⢕⢕⢕⢕⢕⢔⢔⢔⠀⠀⠀⢸⣿⣿⣿⣿⣿⣿⢁⢁⢕⢇⣻⢸⣿⢕⢕⢕⢕⢕⢕⢕⢕⢕⢕⢕⢕⢕⢕⢜⢝⢝⢝⢝⢝⢟⢟⢟⢟⢿⢿⢿⢿⢿⢗⠗⠑⠕⠑⠑⠑⠑⠑⠕⠕⢝⢟⢻⣿⢸⠀</a:t>
            </a:r>
            <a:br/>
            <a:r>
              <a:t>⢟⢕⢕⢕⢕⢜⢻⣿⣕⢜⢘⢕⡕⢎⢘⢅⢅⢔⢕⢕⢕⢑⢕⢅⠱⢕⢕⢔⢔⢕⠕⠁⠁⠁⠑⠁⠁⠁⠀⠀⠀⢸⣿⣿⣿⣿⣿⣿⢕⢕⢕⢕⢝⢸⢕⢕⢕⢔⢕⢕⢕⢕⢕⢅⢑⢁⢑⢕⢅⢄⠅⠕⠑⠑⠁⠀⠀⠑⠑⠑⠑⠑⠑⠁⠀⠀⠀⠀⠀⠀⠀⠀⠀⠀⠀⠀⠀⠑⠕⠕⠀</a:t>
            </a:r>
            <a:br/>
            <a:r>
              <a:t>⢕⢕⢕⢕⢕⢕⢕⢜⢿⣿⣿⢿⢧⢕⢕⢕⢅⠀⠀⠑⠕⠑⠑⠑⢸⢱⣧⣕⢕⢄⠀⠀⠀⢀⢀⢀⢕⠄⠀⢄⢰⣾⣿⣿⣿⣿⣿⣿⢕⢕⠸⡿⢕⣺⢕⢕⣿⡇⢕⢕⢕⢕⢕⢕⢕⢕⢱⢕⢕⠑⠑⢕⢔⢄⠀⢄⢀⢀⢔⡔⠐⠀⠀⠀⠀⠀⠀⠀⠀⠀⠀⠀⠀⠀⠀⠀⠀⠀⠀⠀⠀</a:t>
            </a:r>
            <a:br/>
            <a:r>
              <a:t>⢕⢕⢕⢕⢕⢕⢕⢕⢕⢕⣕⣕⡕⢔⠰⡕⢕⢕⠀⠀⢀⢄⢄⣄⡜⢼⣿⣿⣿⢕⠕⠄⠕⠑⠑⠑⡕⢕⢕⢕⠈⣹⣿⣿⣿⣿⣿⣿⢕⢕⢕⣖⢪⣽⡕⢔⢄⣔⢄⢕⢕⢅⢅⢅⢅⠁⠁⢕⢅⢄⢅⢅⢁⠁⠀⢍⢕⢕⢸⠁⠀⠀⠀⠀⠀⠀⠀⠀⠀⠀⠀⠀⠀⠀⠀⠀⠀⠀⠀⠀⠀</a:t>
            </a:r>
            <a:br/>
            <a:r>
              <a:t>⢕⢕⢕⢕⢕⢕⢕⢕⢕⢕⢕⢝⣝⢕⢜⢕⢕⢕⢕⢑⢑⢑⢕⢉⢕⢸⣿⣿⣯⢕⢔⢔⢜⢸⣿⡇⡇⢕⢕⢕⠀⢿⣿⣿⣿⣿⣿⣿⣵⢕⢕⢜⣱⡕⢕⢕⢸⢕⢕⢕⠑⠑⠑⠑⢕⠀⢀⢕⢕⢕⢕⢕⢕⠔⠀⢕⢕⢕⡇⠀⠀⠀⠀⠀⠀⠀⠀⠀⠀⠀⠀⠀⠀⠀⠀⠀⠀⠀⠀⠀⠀</a:t>
            </a:r>
            <a:br/>
            <a:r>
              <a:t>⢕⢕⢕⢕⢕⢕⢕⢕⢕⢕⢕⣻⣿⣕⡇⢕⢕⢕⢕⢕⢕⢕⢕⢕⠕⢕⢕⣵⣽⢕⢑⢕⢕⢸⡿⣇⡏⢕⢕⢕⠀⠜⢿⣿⣿⣿⣿⣿⢯⢕⢼⣿⢹⡇⢕⢕⢸⣻⢕⢕⠀⢀⠀⠀⢕⢀⢐⢕⢕⢕⢕⢕⢕⢔⠀⢕⠑⠉⠁⢀⢀⢀⢀⢀⢄⢔⣔⣄⢔⢀⢀⠀⠀⠀⠀⠀⠀⠀⠀⠀⠀</a:t>
            </a:r>
            <a:br/>
            <a:r>
              <a:t>⢕⢕⢕⢕⢕⢕⢕⢕⢕⢕⢜⢙⠙⠙⡻⢵⢗⢳⢷⣷⠗⠗⠓⠇⠕⠕⢕⢍⣿⢕⠅⢕⢕⠸⠑⠜⠕⢕⢕⢕⠄⢕⠩⣽⣿⣿⣿⣿⢕⢕⢕⢕⢸⡇⡕⣕⢜⣛⣑⢕⢔⢕⠔⢑⢕⠅⢕⢕⢵⣥⣽⣵⡡⢄⢀⠐⠀⠀⠄⢕⢝⢕⢕⢅⢕⢕⢜⠝⣿⣷⣷⣇⢄⠀⠀⠀⠀⠀⠀⠀⠀</a:t>
            </a:r>
            <a:br/>
            <a:r>
              <a:t>⢕⢕⢕⢕⣥⡗⢕⢱⠕⢇⠃⢡⡔⣎⣕⣕⣱⣴⡾⢻⣵⣵⢄⡀⣀⣀⢀⢇⢕⢕⠕⢑⣕⡑⢕⢕⢕⢕⢑⠕⠑⠀⣿⢝⣿⣿⣿⣿⢇⢕⢕⢕⢸⡇⢑⢛⢟⠟⠀⢑⢕⠁⢸⠑⠉⠁⠑⠱⠜⠻⡟⢕⢅⢱⡕⠿⠿⠿⠿⣿⣵⣷⣧⣕⣀⣵⣕⣱⣿⣿⣿⡿⢕⠀⢀⢄⢔⣕⣜⢆⠀</a:t>
            </a:r>
            <a:br/>
            <a:r>
              <a:t>⢕⢕⢕⠕⠞⢔⢄⢔⢡⡕⢔⢻⣿⣿⣿⣿⢿⣿⣿⣿⣷⣾⣿⣿⣿⣿⣷⣿⡇⢕⢴⢸⣿⡕⢕⣕⠕⠅⠔⠑⠄⠀⣿⣽⣿⣿⣿⢗⠀⠀⢔⢕⢸⣧⠀⢠⢔⢅⡅⣱⠀⠀⠀⠐⢁⢐⠀⢄⠰⢇⣕⠁⢁⢈⠁⠁⠁⠁⠁⢹⣿⣿⣿⣿⣿⣿⣿⣿⣿⣿⣿⡇⢕⢰⣾⣇⣱⣵⡿⠑⠀</a:t>
            </a:r>
            <a:br/>
            <a:r>
              <a:t>⢕⢕⡕⢄⢅⠅⢑⢕⠁⠁⢁⠁⠟⢿⢿⠇⠀⠻⠿⢿⠿⠿⠿⠟⠟⠟⠟⠛⢇⢕⠀⠈⠀⠹⠇⠈⠈⠁⠐⠀⠀⢑⢇⢜⠝⠝⠝⢻⢕⠄⠙⢧⣱⣿⠀⠀⠀⠁⠅⠀⢄⢀⠀⠀⠘⢅⢀⢀⢀⠀⢜⣗⣗⡀⠀⠔⢶⠆⠀⠜⢟⢿⢿⢿⣿⣿⣿⣿⣿⣿⣟⢕⢕⢸⢿⢿⢿⢏⠁⠀⠀</a:t>
            </a:r>
            <a:br/>
            <a:r>
              <a:t>⣱⣵⣿⣤⡕⢕⢔⢴⢴⡔⢄⢀⢀⠂⠀⠀⠄⠀⠀⠁⠁⠁⠁⠁⠈⠉⠁⢀⣕⣕⣕⣕⣕⡕⢕⢅⣅⣔⣈⣅⣄⡗⠟⠿⢷⣅⢃⠙⢕⠑⢀⢕⣾⢿⣧⢕⢴⢤⠵⣵⣗⣗⣷⣷⣷⣷⣷⣷⢾⣷⡾⢿⢝⢕⢄⢀⢁⢁⢁⢁⢷⢾⣿⣿⣿⣿⣿⣿⢿⣿⣿⣿⢇⢕⢕⢱⣵⢕⢔⠀⠀</a:t>
            </a:r>
            <a:br/>
            <a:r>
              <a:t>⣿⣿⣿⣿⣿⠑⢕⢕⢜⠳⣵⣥⣵⣑⡕⢔⢔⢄⢄⢄⢔⢔⣔⣔⣔⣔⣔⡔⣗⣿⣿⣿⣿⣿⣿⣿⣷⣷⣿⣯⣽⣕⢜⢒⠂⢈⢉⢀⢝⢕⢕⢜⢕⡜⢝⣵⣾⣿⣿⣿⣿⣷⣷⣿⣿⣿⣿⣿⣿⣿⣿⣿⣿⣿⣿⣿⣿⣿⣿⣿⣗⢗⢇⢕⢔⢝⢍⢕⢕⢕⢕⢕⢕⢕⢕⣿⣿⣥⡇⠀⠀</a:t>
            </a:r>
            <a:br/>
            <a:r>
              <a:t>⣿⣿⣿⣿⣿⢀⢕⢕⢕⠕⢿⣿⣿⣿⣿⣿⣿⣷⣿⣿⣿⣿⣿⣿⣿⣿⣿⣿⣿⣿⣿⣿⣿⣿⣿⣿⣿⣟⡻⢿⢝⢕⢔⡖⣖⡳⣷⣷⣿⣿⣿⣿⣷⣷⣷⣿⣿⣿⣿⣿⣿⣿⣿⣿⣿⣿⣿⣿⣿⣿⣿⣿⣟⣟⣟⣟⡝⠝⠛⠙⠁⠑⠕⢕⢕⢕⢕⢕⢕⢕⢕⢕⢕⢕⢕⣿⣿⡿⠁⠀⠀</a:t>
            </a:r>
            <a:br/>
            <a:r>
              <a:t>⠿⢿⢿⢿⠟⠑⢕⢕⢄⠀⢸⣿⣿⣿⣿⣿⣿⣿⣿⣿⣿⢿⢿⣿⣿⣿⣿⣿⣿⣿⣿⣿⣿⣿⣿⣿⣿⣿⣿⣿⣿⣷⣷⣾⣿⣿⣿⣿⣿⣿⣿⣿⣿⣿⣿⣿⣿⣿⣿⣿⣿⣿⣿⣿⣿⣿⣿⣿⣿⣿⣿⣿⣿⣿⡿⠋⠁⠀⠀⠀⠀⠀⠀⠀⠁⠁⠁⢕⢔⢕⢕⢕⢕⢱⢾⣿⡟⠁⠀⠀⠀</a:t>
            </a:r>
            <a:br/>
            <a:r>
              <a:t>⠀⠀⠀⠀⠀⠀⠀⠑⢕⢀⢜⣿⣿⣿⣿⣿⣿⣿⣿⣷⣶⣿⣿⣿⣿⣿⣿⣿⣿⣿⣿⣿⣿⣿⣿⣿⣿⣿⣿⣿⣿⣿⣿⣿⣿⣿⣿⣿⣿⣿⣿⣿⣿⣿⣿⣿⣿⣿⣿⣿⣿⣿⣿⣿⣿⣿⣿⣿⣿⣿⣿⣿⣿⣿⠇⠀⠀⠀⠀⠀⠀⠀⠀⠀⠀⠀⠀⠀⢕⢕⢕⢕⢕⢕⢙⠕⠀⠀⠀⠀⠀</a:t>
            </a:r>
            <a:br/>
            <a:r>
              <a:t>⠀⠀⠀⠀⠀⠀⠀⠀⠀⢕⠑⣿⣿⣿⣿⣿⣿⣿⣿⣿⣿⣿⣿⣿⣿⣿⣿⣿⣿⣿⣿⣿⣿⣿⣿⣿⣿⣿⣿⣿⣿⣿⣿⣿⣿⣿⣿⣿⣿⣿⣿⣿⣿⣿⣿⣿⣿⣿⣿⣿⣿⣿⣿⣿⣿⣿⣿⣿⣿⣿⣿⣿⣿⡟⠀⠀⠀⠀⠀⠀⠀⠀⠀⠀⠀⠀⠀⢔⢕⢕⢕⢕⢕⢕⠑⠀⠀⠀⠀⠀⠀</a:t>
            </a:r>
            <a:br/>
            <a:r>
              <a:t>⠀⠀⠀⠀⠀⠀⠀⠀⠀⠀⠕⣿⣿⣿⣿⣿⣿⣿⣿⣿⣿⣿⣿⣿⣿⣿⣿⣿⣿⣿⣿⣿⣿⣿⣿⣿⣿⣿⣿⣿⣿⣿⣿⣿⣿⣿⣿⣿⣿⣿⣿⣿⣿⣿⣿⣿⣿⣿⣿⣿⣿⣿⣿⣿⣿⣿⣿⣿⣿⣿⣿⣿⢟⠁⠀⠀⠀⠀⠀⠀⠀⠀⠀⠀⠀⠀⢕⢕⢕⢕⢕⢕⢕⠀⠀⠀⠀⠀⠀⠀⠀</a:t>
            </a:r>
            <a:br/>
            <a:r>
              <a:t>⠀⠀⠀⠀⠀⠀⠀⠀⠀⠀⠀⢸⣿⣿⣿⣿⣿⣿⣿⣿⣿⣿⣿⣿⣿⣿⣿⣿⣿⣿⣿⣿⣿⣿⣿⣿⣿⣿⣿⣿⣿⣿⡿⢿⣿⣿⣿⣿⣿⣿⣿⣿⣿⣿⣿⣿⣿⣿⣿⣿⣿⣿⣿⣿⣿⣿⣿⣿⣿⣿⡿⠏⠀⠀⠀⠀⠀⠀⠀⠀⠀⠀⠀⠀⠀⠀⢕⢕⢕⢕⢕⢕⠕⠀⠀⠀⠀⠀⠀⠀⠀</a:t>
            </a:r>
            <a:br/>
            <a:r>
              <a:t>⠀⠀⠀⠀⠀⠀⠀⠀⠀⠀⠀⠑⣿⣿⣿⣿⣿⣿⣿⣿⣿⣿⣿⣿⣿⣿⣿⣿⣿⣿⣿⣿⣿⣿⣿⣿⣿⣿⣿⣿⣿⡏⢕⢕⢜⢝⢿⣿⣿⣿⣿⣿⣿⣿⣿⣿⣿⣿⣿⣿⣿⣿⣿⣿⣿⣿⣿⣿⣿⠏⠁⠀⠀⠀⠀⠀⠀⠀⠀⠀⠀⠀⠀⠀⠀⠀⠑⠕⠕⢕⢕⢕⠀⠀⠀⠀⠀⠀⠀⠀⠀</a:t>
            </a:r>
            <a:br/>
            <a:r>
              <a:t>⠀⠀⠀⠀⠀⠀⠀⠀⠀⠀⠀⠀⢜⣿⣿⣿⣿⣿⣿⣿⣿⣿⣿⣿⣿⣿⣿⣿⣿⣿⣿⣿⣿⣿⣿⣿⣿⣿⣿⣿⣿⡇⠀⠀⠀⢕⢜⢻⣿⣿⣿⣿⣿⣿⣿⣿⣿⣿⣿⣿⣿⣿⣿⣿⣿⣿⣿⣿⠇⠀⠀⠀⠀⠀⠀⠀⠀⠀⠀⠀⠀⠀⠀⠀⠀⠀⢕⢔⠔⠅⢕⢕⠀⠀⠀⠀⠀⠀⠀⠀⠀</a:t>
            </a:r>
            <a:br/>
            <a:r>
              <a:t>⠀⠀⠀⠀⠀⠀⠀⠀⠀⠀⠀⠀⠁⢸⣿⣿⣿⣿⣿⣿⣿⣿⣿⣿⣿⣿⣿⣿⣿⣿⣿⣿⣿⣿⣿⣿⣿⣿⣿⣿⣿⣷⡄⠀⠀⠀⢕⢕⠝⣿⣿⣿⣿⣿⣿⣿⣿⣿⣿⣿⣿⣿⣿⣿⣿⣿⣿⠇⠀⠀⠀⠀⠀⠀⠀⠀⠀⠀⠀⠀⠀⠀⠀⠀⠀⠀⢕⢕⢅⢕⠕⠑⠀⠀⠀⠀⠀⠀⠀⠀⠀</a:t>
            </a:r>
            <a:br/>
            <a:r>
              <a:t>⠀⠀⠀⠀⠀⠀⠀⠀⠀⠀⠀⠀⢀⢀⣿⣿⣿⣿⣿⣿⣿⣿⣿⣿⣿⣿⣿⣿⣿⣿⣿⣿⣿⣿⣿⣿⣿⣿⣿⣿⣿⣿⣷⡄⠀⠀⠁⢕⠀⢹⣿⣿⣿⣿⣿⣿⣿⣿⣿⣿⣿⣿⣿⣿⣿⣿⡕⠀⠀⠀⠀⠀⠀⠀⠀⠀⠀⠀⠀⠀⠀⠀⠀⠀⠀⠀⢀⠀⢕⢕⢀⠀⠀⠀⠀⠀⠀⠀⠀⠀⠀</a:t>
            </a:r>
            <a:br/>
            <a:r>
              <a:t>⠀⠀⠀⠀⠀⠀⠀⠀⠀⠀⠀⠀⠁⢸⣿⣿⣿⣿⣿⣿⣿⣿⣿⣿⣿⣿⣿⣿⣿⣿⣿⣿⣿⣿⣿⣿⣿⣿⣿⣿⣿⣿⣿⣿⣔⠀⠀⠕⠔⠸⣿⣿⣿⣿⣿⣿⣿⣿⣿⣿⣿⣿⢿⠟⠉⠀⠁⠀⠀⠀⠀⠀⠀⠀⠀⠀⠀⠀⠀⠀⠀⠀⠀⠀⠀⢔⣄⣄⢕⢕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⡿⢟⢟⢟⢻⢿⣿⣿⣿⣿⢿⡟⢹⣷⡕⢸⡇⡇⡕⢕⣿⡕⢕⣿⣻⣧⢼⡟⣙⡡⣴⢼⣿⣿⣿⣿⣿⣿⣿⣿⣿⣿⣿⣿⣿⣿⣿⣿⣿⣿⡻⡟⣻⣿⣿⣿⣿⣿⣿⣿⣿⣿⣿⣿⣿⣿⣷⣮⣽⣿⣿⣿⡻⢷⢿⣿⣿⣿⣿⣿⣿⡟⣿⣿⣿⣿⣿⣏⣫⣽⣿⣿⣿⣿⣿⣿⣿⣿⣿⠀</a:t>
            </a:r>
            <a:br/>
            <a:r>
              <a:t>⡿⢕⢕⢕⢱⣵⢕⢱⣽⢕⢕⢑⣿⣼⣿⢧⣹⡧⣇⡇⢇⣿⡿⢵⣿⣷⣵⣇⡿⣿⣯⣿⣻⣿⣿⣿⣿⣿⣿⣿⣿⣿⢿⣿⣿⣿⣿⣿⣿⣿⡏⡇⡕⣿⣿⣿⣿⣿⣿⣿⣿⣿⣿⣿⣿⣿⣿⣿⣿⣿⣿⣿⣿⣿⣿⣿⣿⣷⣯⣽⣽⣟⣻⣿⣿⣿⣿⣿⣿⣿⣿⣿⣿⣿⣿⣿⣿⣿⣿⢕⠀</a:t>
            </a:r>
            <a:br/>
            <a:r>
              <a:t>⡕⢕⢁⢁⢁⢁⢝⣸⣿⡇⠕⢸⣿⣿⢷⡔⢻⡇⢿⢇⣹⣽⣷⣿⣟⣿⣿⢷⢿⣿⣻⣿⣿⣿⣿⡿⢿⣟⢿⠝⢗⢘⢝⢹⣽⣍⣝⣟⡟⢟⢇⢇⡇⢿⣿⣿⣿⣿⣿⣿⣿⣿⣿⣿⣿⣿⣿⣿⣿⣿⣿⣿⣿⣿⣿⣿⣿⣿⣿⣿⣿⣿⣿⣿⣿⣿⣿⣿⣿⣿⣿⣿⣿⣿⣿⣿⣿⣿⣿⢱⠀</a:t>
            </a:r>
            <a:br/>
            <a:r>
              <a:t>⣿⣷⣷⣵⣼⣵⢻⣿⡝⢕⣧⣸⡿⣿⣼⣏⣽⣵⣾⣿⣿⣿⣿⣿⣿⣿⣿⣷⣾⢿⢿⢻⢯⠟⢓⢝⢅⢕⢔⢕⣱⣱⣕⣼⣿⣿⣿⣿⣿⣿⡇⢕⡇⣳⣿⣧⣵⣵⣽⣝⣝⣟⣟⡟⢟⢿⢿⢿⢿⣿⣿⣿⣿⣿⣿⣿⣿⣿⣿⣿⣿⣿⣿⣿⣿⣿⣿⣿⣿⣿⣿⣿⣿⣿⣿⣿⣿⣿⣿⢜⠀</a:t>
            </a:r>
            <a:br/>
            <a:r>
              <a:t>⣿⣿⣿⣿⣿⣿⣞⡿⢝⣹⣿⣿⣧⣿⣿⣿⢾⣿⣿⣿⣿⣿⣿⢿⡟⢿⠝⢑⢑⢅⢕⢔⢕⢕⡕⢕⢕⢕⠇⠕⠑⢹⣿⣿⣿⣿⣿⡇⢕⠕⢕⢕⣧⣿⣿⢟⢟⢟⢟⢛⢿⢿⢿⢿⢿⣿⣿⣷⣷⣷⣷⣷⣵⣽⣽⣽⣝⣟⣟⣟⡻⢿⢿⢿⢿⣿⣿⣿⣿⢿⢿⢿⢿⣿⢿⣿⣿⣿⣿⢜⠀</a:t>
            </a:r>
            <a:br/>
            <a:r>
              <a:t>⢟⢟⢍⢻⢿⣿⣿⢕⢸⢿⢟⢝⢹⣯⣛⣿⢽⢟⢟⠏⢝⢋⢕⢕⢔⢕⢕⢕⢕⢕⢕⢕⢕⢕⢕⢔⢔⢔⠀⠀⠀⢸⣿⣿⣿⣿⣿⣧⢁⢀⢕⢏⣿⢻⣿⢕⢕⢕⠕⢕⢕⢕⢕⢕⢕⢕⢕⢕⢕⢕⢝⢝⢝⢝⢝⢟⢟⢟⢟⢿⢿⢿⢿⢿⢗⠇⠕⠑⠑⠑⠑⠕⠑⠕⠕⠝⢝⢹⠿⢸⠀</a:t>
            </a:r>
            <a:br/>
            <a:r>
              <a:t>⢕⢕⢕⢕⢕⢝⢿⣧⣕⣅⣱⡾⢟⢝⢑⢅⢅⢔⢕⢕⢕⢑⢕⢅⢑⢇⢕⢔⢔⢕⠕⠁⠁⠁⠑⠁⠁⠁⠀⠀⠀⢸⣿⣿⣿⣿⣿⣿⢕⢕⢕⢕⢝⣸⢕⢕⢕⢕⢕⢔⢕⢕⢕⢑⢑⢑⢅⢑⢄⢁⠀⠔⠕⠑⠑⠀⠀⠑⠑⠑⠑⠑⠑⠁⠀⠀⠀⠀⠀⠀⠀⠀⠀⠀⠀⠀⠀⠑⠕⠕⠀</a:t>
            </a:r>
            <a:br/>
            <a:r>
              <a:t>⢕⢕⢕⢕⢕⢕⢕⢟⢻⢿⢟⢟⢇⢕⠕⢕⢁⠀⠀⠑⠑⠑⠑⠑⢠⣽⣧⣕⣕⢀⠀⠀⠀⢀⢀⢀⢕⠄⠄⢄⢰⣾⣿⣿⣿⣿⣿⣿⢕⢕⢸⡿⢕⣺⢕⢕⣿⡇⢄⢕⢕⢕⢕⢕⢕⢕⢱⢕⢕⠑⢑⢑⢕⢄⠀⢄⠀⢀⢔⡔⠐⠀⠀⠀⠀⠀⠀⠀⠀⠀⠀⠀⠀⠀⠀⠀⠀⠀⠀⠀⠀</a:t>
            </a:r>
            <a:br/>
            <a:r>
              <a:t>⢕⢕⢕⢕⢕⢕⢕⢕⢅⢕⣕⣕⢔⢄⢸⢕⢕⢕⠀⠀⢀⢄⢄⣤⢜⢽⣿⣿⡗⢅⠕⠑⠀⠑⠑⠑⢕⢕⢕⢕⠈⣹⣿⣿⣿⣿⣿⣿⢕⢕⢕⣖⢪⣽⡕⢔⢄⣔⠀⢕⢔⢅⢄⢄⢅⠁⠁⢕⢅⢄⢅⢅⢅⠁⠀⢍⢕⢕⢸⠁⠀⠀⠀⠀⠀⠀⠀⠀⠀⠀⠀⠀⠀⠀⠀⠀⠀⠀⠀⠀⠀</a:t>
            </a:r>
            <a:br/>
            <a:r>
              <a:t>⢕⢕⢕⢕⢕⢕⢕⢕⢕⢕⢜⣝⣸⢕⢜⢕⢕⢕⢕⢐⢑⢑⢕⢉⢑⢸⣿⣿⣿⢕⢔⢔⢜⢸⣸⡇⡇⢕⢕⢕⠀⣿⢿⣻⣿⣿⣿⣿⣵⢕⢕⢕⣵⡕⢕⢕⢸⢕⢄⢕⠑⠑⠕⠑⢕⠀⢀⢕⢕⢕⢕⢕⢕⠀⠀⢕⢕⢕⡇⠀⠀⠀⠀⠀⠀⠀⠀⠀⠀⠀⠀⠀⠀⠀⠀⠀⠀⠀⠀⠀⠀</a:t>
            </a:r>
            <a:br/>
            <a:r>
              <a:t>⢕⢕⢕⢕⢕⢕⢕⢕⢕⢕⣕⣻⣟⣕⡇⢕⢕⢕⢕⢕⢕⢕⢕⢄⠕⢕⢰⣵⣽⢕⢑⢕⢕⢸⡿⡇⡇⢕⢕⢕⠀⢜⢭⣿⣿⣿⣿⣿⢯⢕⢼⣿⢹⡇⢕⢕⢸⣿⢕⢕⠀⠀⠀⠀⢕⢀⢔⢱⢕⢕⢕⢕⢕⢄⠀⢕⠁⠉⠁⢄⢀⢀⢀⢀⢄⠔⣔⣄⣄⢀⢀⠀⠀⠀⠀⠀⠀⠀⠀⠀⠀</a:t>
            </a:r>
            <a:br/>
            <a:r>
              <a:t>⢕⢕⢕⢕⢕⢕⢕⢕⢕⡜⢝⢙⠙⠙⡣⢵⢗⢷⢷⣷⠗⠓⠓⠇⠅⠕⢵⢫⡟⢇⠄⢕⢕⠸⠑⠕⠕⢕⢕⢕⠄⢕⠡⣿⣿⣿⣿⣿⢕⢕⢕⢕⣸⡇⢕⢕⢜⣛⡑⢕⢔⢕⠔⢃⢕⠕⢕⢕⢵⣵⣽⣥⢡⢄⢀⠐⠀⠀⠄⢕⢜⢕⢕⢅⢕⢕⢜⢝⣿⣷⣷⣧⢔⠀⠀⠀⠀⠀⠀⠀⠀</a:t>
            </a:r>
            <a:br/>
            <a:r>
              <a:t>⢕⢕⢕⢕⣤⣗⢕⢱⠕⢇⠑⢡⢔⢜⣕⣕⣕⣴⢾⢸⣵⣵⢄⡀⣀⣀⢈⢇⢕⢕⠕⢑⣕⡑⢕⢕⢕⢕⢕⠕⠐⠀⣷⣹⣿⣿⣿⣿⢕⢕⢕⢕⢸⡇⠑⢙⢝⠇⠀⢕⢕⠁⢜⠑⠉⠁⠑⢱⠜⢹⡟⢕⢅⢱⡕⠿⠿⠿⠿⣿⣵⣷⣧⣕⠄⣱⣵⣵⣿⣿⣿⣿⢕⠀⢀⢄⢔⣕⣜⢇⠀</a:t>
            </a:r>
            <a:br/>
            <a:r>
              <a:t>⢕⢕⠕⠐⠞⢄⢔⠔⢡⡕⡐⢻⣿⣿⣿⡿⢿⣿⣿⣷⣷⣾⣿⣿⣿⣿⣷⣿⡇⢕⢦⢸⣿⡇⢅⣑⢕⢄⠔⠑⠄⠀⣾⣾⣿⣿⡿⢇⠀⢀⢔⢕⢸⣧⠀⢠⢐⢅⡅⣵⠀⠀⠀⠐⢁⢐⠀⢄⠰⢇⣕⠁⢁⠁⠁⠁⠁⠁⠁⢹⣿⣿⣿⣿⣿⣿⣿⣿⣿⣿⣿⡿⢕⠔⣾⣇⣱⣵⡷⠑⠀</a:t>
            </a:r>
            <a:br/>
            <a:r>
              <a:t>⢕⢕⢄⢄⢕⠁⢑⢕⠑⠁⠑⠈⠟⢿⠿⠇⠀⠻⠿⢿⠿⠿⠿⠟⠟⠟⠟⠟⢇⢕⠀⠁⠀⠹⠇⠁⠈⠁⠐⠐⠀⢑⢇⢝⠝⠍⠝⢻⢕⠀⠙⢧⣱⣿⠀⠀⠀⠀⠅⠁⢄⢀⠀⠀⠘⢅⢀⢀⢀⠀⢜⣗⣗⡀⠀⠔⠶⠆⠀⠜⢟⢿⢿⢻⣿⣿⣿⣿⣿⣿⣟⢕⢕⢸⢿⢿⢿⢏⠁⠀⠀</a:t>
            </a:r>
            <a:br/>
            <a:r>
              <a:t>⣱⣷⣅⢑⢕⢗⢰⢴⠄⡄⢄⢀⢐⠂⠀⠀⠄⠀⠀⠁⠁⠁⠀⠁⠀⠉⠁⢀⣕⣕⣕⣕⣕⡕⢕⢅⣕⣔⣈⣅⣄⡗⠟⠿⢷⣅⢃⠘⢕⠑⢀⢜⣾⢿⣧⢄⢴⢤⢵⣕⣗⣓⣷⣷⣷⣷⣷⣷⣾⣷⡾⢚⢝⢕⢄⢀⢁⢁⢁⢁⢷⠶⣿⣿⣿⣿⣿⣿⣿⣿⣿⣷⢇⢕⢕⢱⣵⡕⢔⠀⠀</a:t>
            </a:r>
            <a:br/>
            <a:r>
              <a:t>⣿⣿⣿⡇⠕⢕⢜⢻⣿⣿⣷⣧⣵⣕⡕⢔⢄⢄⢄⢄⢔⢔⡔⢰⢔⣔⣔⣔⣗⣿⣿⣿⣟⣿⣿⣿⣷⣷⣿⣽⣽⡕⢜⢂⠂⢈⢉⢈⢝⢕⠕⢌⢗⢜⢝⣵⣾⣿⣿⣿⣿⣷⣷⣿⣿⣿⣿⣿⣿⣿⣿⣿⣿⣿⣿⣿⣿⣿⣿⣿⣟⢗⢇⢕⢕⢍⢏⢕⢕⢕⢕⢕⢕⢕⠕⣿⣿⣵⡇⠀⠀</a:t>
            </a:r>
            <a:br/>
            <a:r>
              <a:t>⣿⣿⣿⣧⠀⢕⢕⢕⢹⣿⣿⣿⣿⣿⣿⣿⣿⣷⣾⣿⣿⣿⣿⣿⣿⣿⣿⣿⣿⣿⣿⣿⣿⣿⣿⣿⣿⣿⢿⢟⢝⢕⢔⢒⣖⣳⣷⣷⣾⣿⣿⣿⣷⣷⣾⣿⣿⣿⣿⣿⣿⣿⣿⣿⣿⣿⣿⣿⣿⣿⣿⣿⣟⣟⣟⣟⡏⠝⠋⠙⠁⠑⠕⢕⢕⢕⢕⢕⢕⢕⢕⢕⢕⢕⢕⣿⣿⡿⠁⠀⠀</a:t>
            </a:r>
            <a:br/>
            <a:r>
              <a:t>⣿⣿⣿⢿⠑⢕⢕⢀⠜⣿⣿⣿⣿⣿⣿⣿⣿⣿⣿⣿⣿⡿⢿⣿⣿⣿⣿⣿⣿⣿⣿⣿⣿⣿⣿⣿⣿⣿⣿⣿⣷⣷⣷⣿⣿⣿⣿⣿⣿⣿⣿⣿⣿⣿⣿⣿⣿⣿⣿⣿⣿⣿⣿⣿⣿⣿⣿⣿⣿⣿⣿⣿⣿⣿⡿⠋⠀⠀⠀⠀⠀⠀⠀⠀⠁⠁⠀⢕⢔⢕⢕⢕⢕⢕⢼⣿⡟⠁⠀⠀⠀</a:t>
            </a:r>
            <a:br/>
            <a:r>
              <a:t>⠀⠀⠀⠀⠀⠀⠕⢕⠀⢿⣿⣿⣿⣿⣿⣿⣿⣿⣿⣷⣷⣿⣿⣿⣿⣿⣿⣿⣿⣿⣿⣿⣿⣿⣿⣿⣿⣿⣿⣿⣿⣿⣿⣿⣿⣿⣿⣿⣿⣿⣿⣿⣿⣿⣿⣿⣿⣿⣿⣿⣿⣿⣿⣿⣿⣿⣿⣿⣿⣿⣿⣿⣿⣿⠇⠀⠀⠀⠀⠀⠀⠀⠀⠀⠀⠀⠀⠀⢕⢕⢕⢕⢕⢔⢝⠕⠀⠀⠀⠀⠀</a:t>
            </a:r>
            <a:br/>
            <a:r>
              <a:t>⠀⠀⠀⠀⠀⠀⠀⠁⢔⢸⣿⣿⣿⣿⣿⣿⣿⣿⣿⣿⣿⣿⣿⣿⣿⣿⣿⣿⣿⣿⣿⣿⣿⣿⣿⣿⣿⣿⣿⣿⣿⣿⣿⣿⣿⣿⣿⣿⣿⣿⣿⣿⣿⣿⣿⣿⣿⣿⣿⣿⣿⣿⣿⣿⣿⣿⣿⣿⣿⣿⣿⣿⣿⡟⠀⠀⠀⠀⠀⠀⠀⠀⠀⠀⠀⠀⢀⢔⢕⢕⢕⢕⢕⢕⠁⠀⠀⠀⠀⠀⠀</a:t>
            </a:r>
            <a:br/>
            <a:r>
              <a:t>⠀⠀⠀⠀⠀⠀⠀⠀⠁⢜⣿⣿⣿⣿⣿⣿⣿⣿⣿⣿⣿⣿⣿⣿⣿⣿⣿⣿⣿⣿⣿⣿⣿⣿⣿⣿⣿⣿⣿⣿⣿⣿⣿⣿⣿⣿⣿⣿⣿⣿⣿⣿⣿⣿⣿⣿⣿⣿⣿⣿⣿⣿⣿⣿⣿⣿⣿⣿⣿⣿⣿⣿⢏⠁⠀⠀⠀⠀⠀⠀⠀⠀⠀⠀⠀⠀⢕⢕⢕⢕⢕⢕⢕⠀⠀⠀⠀⠀⠀⠀⠀</a:t>
            </a:r>
            <a:br/>
            <a:r>
              <a:t>⠀⠀⠀⠀⠀⠀⠀⠀⠀⠁⢻⣿⣿⣿⣿⣿⣿⣿⣿⣿⣿⣿⣿⣿⣿⣿⣿⣿⣿⣿⣿⣿⣿⣿⣿⣿⣿⣿⣿⣿⣿⣿⡿⢿⣿⣿⣿⣿⣿⣿⣿⣿⣿⣿⣿⣿⣿⣿⣿⣿⣿⣿⣿⣿⣿⣿⣿⣿⣿⣿⡿⠏⠀⠀⠀⠀⠀⠀⠀⠀⠀⠀⠀⠀⠀⠀⢕⢕⢕⢕⢕⢕⠕⠀⠀⠀⠀⠀⠀⠀⠀</a:t>
            </a:r>
            <a:br/>
            <a:r>
              <a:t>⠀⠀⠀⠀⠀⠀⠀⠀⠀⠀⢜⣿⣿⣿⣿⣿⣿⣿⣿⣿⣿⣿⣿⣿⣿⣿⣿⣿⣿⣿⣿⣿⣿⣿⣿⣿⣿⣿⣿⣿⣿⡏⢕⢕⢜⢝⢿⣿⣿⣿⣿⣿⣿⣿⣿⣿⣿⣿⣿⣿⣿⣿⣿⣿⣿⣿⣿⣿⣿⠏⠁⠀⠀⠀⠀⠀⠀⠀⠀⠀⠀⠀⠀⠀⠀⠀⠑⠕⠕⢕⢕⢕⠀⠀⠀⠀⠀⠀⠀⠀⠀</a:t>
            </a:r>
            <a:br/>
            <a:r>
              <a:t>⠀⠀⠀⠀⠀⠀⠀⠀⠀⠀⠁⢿⣿⣿⣿⣿⣿⣿⣿⣿⣿⣿⣿⣿⣿⣿⣿⣿⣿⣿⣿⣿⣿⣿⣿⣿⣿⣿⣿⣿⣿⡇⠀⠀⠀⢕⢜⢻⣿⣿⣿⣿⣿⣿⣿⣿⣿⣿⣿⣿⣿⣿⣿⣿⣿⣿⣿⣿⠑⠀⠀⠀⠀⠀⠀⠀⠀⠀⠀⠀⠀⠀⠀⠀⠀⠀⢕⢔⠔⢄⢕⢕⠀⠀⠀⠀⠀⠀⠀⠀⠀</a:t>
            </a:r>
            <a:br/>
            <a:r>
              <a:t>⠀⠀⠀⠀⠀⠀⠀⠀⠀⠀⠀⢸⣿⣿⣿⣿⣿⣿⣿⣿⣿⣿⣿⣿⣿⣿⣿⣿⣿⣿⣿⣿⣿⣿⣿⣿⣿⣿⣿⣿⣿⣷⢀⠀⠀⠁⢕⢕⠹⣿⣿⣿⣿⣿⣿⣿⣿⣿⣿⣿⣿⣿⣿⣿⣿⣿⡿⠃⠀⠀⠀⠀⠀⠀⠀⠀⠀⠀⠀⠀⠀⠀⠀⠀⠀⠄⢕⢕⢅⢕⠑⠁⠀⠀⠀⠀⠀⠀⠀⠀⠀</a:t>
            </a:r>
            <a:br/>
            <a:r>
              <a:t>⠀⠀⠀⠀⠀⠀⠀⠀⠀⠀⠀⠁⢿⣿⣿⣿⣿⣿⣿⣿⣿⣿⣿⣿⣿⣿⣿⣿⣿⣿⣿⣿⣿⣿⣿⣿⣿⣿⣿⣿⣿⣿⣧⡀⠀⠀⠑⢑⠀⢹⣿⣿⣿⣿⣿⣿⣿⣿⣿⣿⣿⣿⣿⣿⣿⣿⡅⠀⠀⠀⠀⠀⠀⠀⠀⠀⠀⠀⠀⠀⠀⠀⠀⠀⠀⠀⠀⠀⢕⢕⢀⠀⠀⠀⠀⠀⠀⠀⠀⠀⠀</a:t>
            </a:r>
            <a:br/>
            <a:r>
              <a:t>⠀⠀⠀⠀⠀⠀⠀⠀⠀⠀⠀⠁⢸⣿⣿⣿⣿⣿⣿⣿⣿⣿⣿⣿⣿⣿⣿⣿⣿⣿⣿⣿⣿⣿⣿⣿⣿⣿⣿⣿⣿⣿⣿⣷⣄⠀⠁⢕⠔⢸⣿⣿⣿⣿⣿⣿⣿⣿⣿⣿⣿⣿⠟⠟⠁⠀⠀⠀⠀⠀⠀⠀⠀⠀⠀⠀⠀⠀⠀⠀⠀⠀⠀⠀⠀⢔⣄⣄⢕⢕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⢟⢏⢝⢟⢟⢻⣿⣿⡿⣿⢿⡟⢹⣷⡕⢹⡇⡇⡕⢕⣿⡕⢕⣿⣻⣧⢼⡟⣙⡥⣴⢼⣿⣿⣿⣿⣿⣿⣿⣿⣿⣿⣿⣿⣿⣿⣿⣿⣿⣿⡽⡟⣻⣿⣿⣿⣿⣿⣿⣿⣿⣿⣿⣿⣿⣿⣷⣧⣽⣿⣿⣿⣻⢷⢿⣿⣿⣿⣿⣿⣿⡟⣿⣿⣿⣿⣿⣏⣫⣽⣿⣿⣿⣿⣿⣿⣿⣿⣿⠀</a:t>
            </a:r>
            <a:br/>
            <a:r>
              <a:t>⢏⢕⢕⢕⢷⡇⣕⢱⣧⢱⢕⢕⣿⣼⣿⢧⣹⡧⣇⡇⢇⣿⡿⢵⣿⣷⣵⣇⡿⣿⣿⣿⣽⣿⣿⣿⣽⣿⣿⣿⣿⣿⢿⣿⣿⣿⣿⣿⣿⣿⡏⡇⡕⣿⣿⣿⣿⣿⣿⣿⣿⣿⣿⣿⣿⣿⣿⣿⣿⣿⣿⣿⣿⣿⣿⣿⣿⣷⣮⣽⣽⣟⣟⣿⣿⣿⣿⣿⣿⣿⣿⣿⣿⣿⣿⣾⣿⣿⣿⢕⠀</a:t>
            </a:r>
            <a:br/>
            <a:r>
              <a:t>⢕⢕⢁⢅⢁⢅⢕⣿⣿⢕⢃⣿⢿⡿⢷⡔⣻⡇⢟⢗⣹⣽⣷⣿⣿⣿⣿⣿⢿⣿⣻⣿⣿⣿⣿⡿⢿⡟⢿⠝⢗⢘⢝⢹⣽⣍⣝⣟⡟⢟⢇⢇⡇⢿⣿⣿⣿⣿⣿⣿⣿⣿⣿⣿⣿⣿⣿⣿⣿⣿⣿⣿⣿⣿⣿⣿⣿⣿⣿⣿⣿⣿⣿⣿⣿⣿⣿⣿⣿⣿⣿⣿⣿⣿⣿⣿⣿⣿⣿⢱⠀</a:t>
            </a:r>
            <a:br/>
            <a:r>
              <a:t>⣿⣷⣷⣧⣼⡕⣿⣏⣜⢸⣧⣿⣟⣿⣾⣏⣵⣶⣾⣿⣿⣿⣿⣿⣿⣿⣿⣿⣾⢿⢿⢻⠯⠟⢂⢝⢅⢕⢔⢕⢕⣱⣵⣼⣿⣿⣿⣿⣿⣿⡇⢕⡇⣱⣿⣷⣵⣵⣽⣝⣝⣝⣟⣟⢟⢿⢿⢿⢿⣿⣿⣿⣿⣿⣿⣿⣿⣿⣿⣿⣿⣿⣿⣿⣿⣿⣿⣿⣿⣿⣿⣿⣿⣿⣿⣿⣿⣿⣿⢜⠀</a:t>
            </a:r>
            <a:br/>
            <a:r>
              <a:t>⣿⣿⣿⣿⣿⣿⣝⢿⢏⣼⣿⣿⣾⣧⣿⣿⣺⣿⣿⣿⣿⣿⣿⢿⡟⢿⠝⢑⢑⢅⢕⢔⢕⢕⡕⢕⢕⢅⠇⠕⠑⢹⣿⣿⣿⣿⣿⡇⢕⢕⢕⢕⣧⣻⣿⢟⢟⢟⢟⢟⢿⢿⢿⢿⢿⣿⣿⣿⣷⣷⣷⣷⣵⣽⣽⣽⣝⣟⣟⣟⡟⢿⢿⢿⢿⣿⣿⣿⣿⢿⢿⢿⢿⣿⡿⣿⣿⣿⣿⢜⠀</a:t>
            </a:r>
            <a:br/>
            <a:r>
              <a:t>⢟⢝⢝⢛⢿⣿⣿⢕⢻⢿⢏⢕⣽⣿⣽⣿⢾⢟⢻⠏⢝⢙⢕⢕⢔⢕⢕⢕⢕⢕⢕⢕⢕⢕⢕⢔⢕⢔⠀⠀⠀⢸⣿⣿⣿⣿⣿⣷⠁⢀⢕⢏⣻⢹⣿⢕⢕⢕⢕⢕⢕⢕⢕⢕⢕⢕⢕⢕⢕⢕⢝⢝⢝⢝⢝⠟⢟⢟⢟⢿⢿⢿⢿⢿⢟⠇⠑⠑⠁⠑⠑⠑⠑⠕⠕⠝⢝⢹⢿⢸⠀</a:t>
            </a:r>
            <a:br/>
            <a:r>
              <a:t>⢕⢕⢕⢕⢕⢙⢿⣷⣵⣵⣷⡿⢟⢝⢑⢅⢕⢔⢕⠕⢕⢑⢕⢅⢑⢕⢕⢔⢔⢕⠕⠁⠁⠁⠑⠁⢁⠁⠀⠀⠀⢸⣿⣿⣿⣿⣿⣿⢕⢕⢕⢕⢝⣸⢕⢕⢕⢕⢕⢔⢕⢕⢅⢕⢑⢑⢅⢁⢄⠀⠀⠕⠕⠁⠐⠀⠀⠑⠑⠑⠑⠁⠑⠁⠀⠀⠀⠀⠀⠀⠀⠀⠀⠀⠀⠀⠀⠑⠕⠕⠀</a:t>
            </a:r>
            <a:br/>
            <a:r>
              <a:t>⢕⢕⢕⢕⢕⢕⢜⢝⢻⢿⢟⢝⢕⢕⢱⢕⢁⠀⠀⠑⠑⠑⠑⠁⢠⣼⣧⣕⡕⢀⠀⠀⠀⢀⢀⢀⢕⠄⢀⢄⢱⣾⣿⣿⣿⣿⣿⣿⢕⢕⢜⡿⢕⣞⢕⠕⣿⡇⢕⢕⢕⢕⢕⢕⢕⢕⢱⢕⢕⠑⢑⢑⢕⢄⠀⢄⢀⢀⢔⡔⠐⠀⠀⠀⠀⠀⠀⠀⠀⠀⠀⠀⠀⠀⠀⠀⠀⠀⠀⠀⠀</a:t>
            </a:r>
            <a:br/>
            <a:r>
              <a:t>⢕⢕⢕⢕⢕⢕⢕⢕⢔⢱⢵⣵⢔⢄⢜⢕⢕⢕⠀⠀⢀⢀⢄⣤⢜⢽⣿⣿⡗⢅⠕⠕⠀⠑⠑⠑⡕⢕⢕⢕⠈⣹⣿⣿⣿⣿⣿⣿⢕⢕⠕⣖⢪⣽⡕⢔⢄⣔⠀⢕⢔⢅⢄⢅⢅⠁⠁⢕⢅⢄⢄⢅⢅⠁⠀⢍⢕⢕⢸⠁⠀⠀⠀⠀⠀⠀⠀⠀⠀⠀⠀⠀⠀⠀⠀⠀⠀⠀⠀⠀⠀</a:t>
            </a:r>
            <a:br/>
            <a:r>
              <a:t>⢕⢕⢕⢕⢕⢕⢕⢕⢕⢕⢕⣕⣸⢑⢜⢕⢕⢕⢕⢐⢑⢑⢕⢉⢱⢘⣿⣿⣿⢕⢔⢔⢜⢸⣼⡇⡇⢕⢕⢕⠀⣾⣿⣻⣿⣿⣿⣿⣵⢕⢕⡕⣵⡕⢕⢕⢸⢕⢕⢕⠕⠑⠕⠕⢕⠀⢐⢕⢕⢕⢕⢕⢕⠀⠀⢕⢕⢕⡇⠀⠀⠀⠀⠀⠀⠀⠀⠀⠀⠀⠀⠀⠀⠀⠀⠀⠀⠀⠀⠀⠀</a:t>
            </a:r>
            <a:br/>
            <a:r>
              <a:t>⢕⢕⢕⢕⢕⢕⢕⢕⢕⢕⣕⣻⣟⣕⡇⢕⢕⢕⢕⢕⢕⢕⢕⢔⠕⢕⢪⣵⣽⢕⢕⢕⢕⢸⡿⡇⡇⢕⢕⢕⠀⢜⠿⣽⣿⣿⣿⣿⡯⢕⢼⣿⢹⡇⢕⢕⢸⣿⢕⢕⠀⠀⠀⠀⢕⢁⢕⢱⢕⢕⢕⢕⢕⢕⠀⢕⠁⠉⠁⢄⢀⢀⢀⢀⢄⢔⣔⣄⣔⢀⢀⠀⠀⠀⠀⠀⠀⠀⠀⠀⠀</a:t>
            </a:r>
            <a:br/>
            <a:r>
              <a:t>⢕⢕⢕⢕⢕⢕⢕⢕⢕⡜⢙⢙⠙⠙⢣⢵⢗⢷⢷⣷⠗⠗⠗⠇⠅⠕⢵⢙⢟⢕⠕⢕⢕⠘⠑⠕⠕⢕⢕⢕⠄⢜⠣⣽⣿⣿⣿⣿⢕⢕⢕⢕⣸⡇⢕⢕⢜⣟⡑⢕⢔⢕⠄⢃⢕⠕⢕⢕⢸⣵⣽⣵⡱⢅⢀⠐⠀⠀⠔⢕⢔⢕⢕⢅⢕⢕⢕⢝⣿⣷⣿⣧⢔⠀⠀⠀⠀⠀⠀⠀⠀</a:t>
            </a:r>
            <a:br/>
            <a:r>
              <a:t>⢕⢕⢕⢕⣴⡗⢡⢱⠕⢇⠑⢡⢔⣕⣕⣕⣕⣴⡾⢸⣵⣵⢄⡀⣀⣀⢈⢆⢕⢕⠕⢑⣕⡁⢕⢕⢕⢕⢕⠕⠐⠀⣾⣫⣿⣿⣿⣿⢇⠕⢕⢕⢸⡧⠑⢙⢝⠇⠀⢑⢕⢁⢜⠑⠉⠁⠑⠱⠜⠻⡫⢕⢅⢱⡕⠿⠿⠿⠿⣿⣵⣷⣷⣕⢄⣵⣵⣵⣿⣿⣿⣿⢕⠀⢀⢄⢔⢕⣜⢣⠀</a:t>
            </a:r>
            <a:br/>
            <a:r>
              <a:t>⢕⢕⠑⠐⠞⢄⢐⠔⢡⡔⡐⢻⣿⣿⣿⡿⢿⣿⣿⣷⣷⣾⣿⣿⣿⣿⣷⣿⡇⢕⢦⢸⣿⡇⢅⣑⢕⢄⠔⠑⠄⠀⣿⣿⣿⣿⡿⢗⠀⢀⢔⢕⢸⣧⠀⢠⢔⢅⡅⣵⠀⠀⠀⠐⢁⢐⠀⢄⠴⢇⣼⠁⢁⢁⠁⠁⠁⠈⠁⢹⣿⣿⣿⣿⣿⣿⣿⣿⣿⣿⣿⡿⢕⢔⣷⣇⣱⣵⡿⠑⠀</a:t>
            </a:r>
            <a:br/>
            <a:r>
              <a:t>⢕⢕⢄⢄⢔⠁⢑⢕⠑⠑⠁⠈⠻⢿⠿⠇⠀⠿⠿⢿⠿⠿⠿⠟⠟⠟⠟⠟⢇⢕⠀⠁⠀⠹⠇⠀⠈⠁⠐⠐⠀⢑⢇⢜⠝⠝⠝⢻⢕⠄⠙⢧⣱⣿⠀⠀⠀⠀⠅⠁⢄⢀⠀⠀⠘⢅⢀⢀⢀⠀⢜⣗⣗⡄⠀⠔⠶⠆⠀⠜⡟⢻⢿⢻⣿⣿⣿⣿⣿⣿⣿⢕⢕⢸⢿⢿⢿⢏⠁⠀⠀</a:t>
            </a:r>
            <a:br/>
            <a:r>
              <a:t>⣼⣧⣁⠕⢗⢗⢢⢴⢤⢄⢄⢀⢐⠂⠀⠀⠄⠀⠀⠁⠁⠁⠁⠁⠈⠉⠁⢀⣕⣕⣕⣕⣕⡕⢕⢅⣕⣔⣈⣅⡄⡗⠟⠿⢷⣅⢃⠑⢕⠑⢀⢔⣾⢿⣧⢅⢴⢤⢵⣜⣗⣳⣷⣷⣷⣷⣷⣷⣿⣷⡾⢞⢏⢕⢄⢀⢁⢁⢁⢁⢷⢾⣿⣿⣿⣿⣿⣿⡿⣿⣿⡷⢎⢕⢕⢱⣵⢕⢔⠀⠀</a:t>
            </a:r>
            <a:br/>
            <a:r>
              <a:t>⣿⣿⣿⡇⢕⢕⢜⣻⣿⣿⣶⣧⣵⣱⡕⢔⢄⢄⢄⢔⢔⢔⠔⢔⢔⣔⣔⣔⣗⣿⣿⣿⣟⣿⣿⣿⣷⣷⣿⣯⣽⡕⢜⢃⠂⢈⢉⢈⢝⢕⢕⢜⢗⢎⢝⣵⣾⣿⣿⣿⣷⣷⣷⣿⣿⣿⣿⣿⣿⣿⣿⣿⣿⣿⣿⣿⣿⣿⣿⣿⣟⢗⢇⢕⢕⢝⢏⢕⢕⢕⢕⢕⢕⢕⢕⣿⣷⣵⡕⠀⠀</a:t>
            </a:r>
            <a:br/>
            <a:r>
              <a:t>⣿⣿⣿⡇⢕⢕⢕⢜⣿⣿⣿⣿⣿⣿⣿⣿⣿⣷⣷⣿⣿⣿⣿⣿⣿⣿⣿⣿⣿⣿⣿⣿⣿⣿⣿⣿⣿⣿⡿⢿⢏⢕⢔⢖⣖⣳⣷⣷⣿⣿⣿⣿⣷⣷⣾⣿⣿⣿⣿⣿⣿⣿⣿⣿⣿⣿⣿⣿⣿⣿⣿⣿⣟⣟⣟⣟⡝⠏⠋⠙⠁⠁⠕⢕⢕⢕⢕⢕⢕⢕⢕⢕⢕⢕⢕⣿⣿⡿⠁⠀⠀</a:t>
            </a:r>
            <a:br/>
            <a:r>
              <a:t>⣿⣿⣿⢏⠕⢕⢔⠁⢹⣿⣿⣿⣿⣿⣿⣿⣿⣿⣿⣿⣿⡿⢿⣿⣿⣿⣿⣿⣿⣿⣿⣿⣿⣿⣿⣿⣿⣿⣿⣿⣷⣷⣷⣿⣿⣿⣿⣿⣿⣿⣿⣿⣿⣿⣿⣿⣿⣿⣿⣿⣿⣿⣿⣿⣿⣿⣿⣿⣿⣿⣿⣿⣿⣿⡿⠋⠀⠀⠀⠀⠀⠀⠀⠀⠁⠁⠀⠕⢔⢕⢕⢕⢕⢕⣸⣿⡟⠁⠀⠀⠀</a:t>
            </a:r>
            <a:br/>
            <a:r>
              <a:t>⠀⠀⠀⠀⠀⠑⢕⢄⢸⣿⣿⣿⣿⣿⣿⣯⣿⣿⣿⣷⣷⣿⣿⣿⣿⣿⣿⣿⣿⣿⣿⣿⣿⣿⣿⣿⣿⣿⣿⣿⣿⣿⣿⣿⣿⣿⣿⣿⣿⣿⣿⣿⣿⣿⣿⣿⣿⣿⣿⣿⣿⣿⣿⣿⣿⣿⣿⣿⣿⣿⣿⣿⣿⣿⠇⠀⠀⠀⠀⠀⠀⠀⠀⠀⠀⠀⠀⠀⢕⢕⢕⢕⢕⢕⢝⠕⠀⠀⠀⠀⠀</a:t>
            </a:r>
            <a:br/>
            <a:r>
              <a:t>⠀⠀⠀⠀⠀⠀⠀⠕⢕⣿⣿⣿⣿⣿⣿⣿⣿⣿⣿⣿⣿⣿⣿⣿⣿⣿⣿⣿⣿⣿⣿⣿⣿⣿⣿⣿⣿⣿⣿⣿⣿⣿⣿⣿⣿⣿⣿⣿⣿⣿⣿⣿⣿⣿⣿⣿⣿⣿⣿⣿⣿⣿⣿⣿⣿⣿⣿⣿⣿⣿⣿⣿⣿⡟⠀⠀⠀⠀⠀⠀⠀⠀⠀⠀⠀⠀⠀⢔⢕⢕⢕⢕⢕⢕⠁⠀⠀⠀⠀⠀⠀</a:t>
            </a:r>
            <a:br/>
            <a:r>
              <a:t>⠀⠀⠀⠀⠀⠀⠀⠀⠑⢻⣿⣿⣿⣿⣿⣿⣿⣿⣿⣿⣿⣿⣿⣿⣿⣿⣿⣿⣿⣿⣿⣿⣿⣿⣿⣿⣿⣿⣿⣿⣿⣿⣿⣿⣿⣿⣿⣿⣿⣿⣿⣿⣿⣿⣿⣿⣿⣿⣿⣿⣿⣿⣿⣿⣿⣿⣿⣿⣿⣿⣿⣿⢏⠁⠀⠀⠀⠀⠀⠀⠀⠀⠀⠀⠀⠀⢕⢕⢕⢕⢕⢕⢕⠀⠀⠀⠀⠀⠀⠀⠀</a:t>
            </a:r>
            <a:br/>
            <a:r>
              <a:t>⠀⠀⠀⠀⠀⠀⠀⠀⠀⠜⣿⣿⣿⣿⣿⣿⣿⣿⣿⣿⣿⣿⣿⣿⣿⣿⣿⣿⣿⣿⣿⣿⣿⣿⣿⣿⣿⣿⣿⣿⣿⣿⡿⢿⣿⣿⣿⣿⣿⣿⣿⣿⣿⣿⣿⣿⣿⣿⣿⣿⣿⣿⣿⣿⣿⣿⣿⣿⣿⣿⡿⠏⠀⠀⠀⠀⠀⠀⠀⠀⠀⠀⠀⠀⠀⠀⢕⢕⢕⢕⢕⢕⠕⠀⠀⠀⠀⠀⠀⠀⠀</a:t>
            </a:r>
            <a:br/>
            <a:r>
              <a:t>⠀⠀⠀⠀⠀⠀⠀⠀⠀⠀⢹⣿⣿⣿⣿⣿⣿⣿⣿⣿⣿⣿⣿⣿⣿⣿⣿⣿⣿⣿⣿⣿⣿⣿⣿⣿⣿⣿⣿⣿⣿⡏⢕⢕⢜⢟⢿⣿⣿⣿⣿⣿⣿⣿⣿⣿⣿⣿⣿⣿⣿⣿⣿⣿⣿⣿⣿⣿⣿⠏⠁⠀⠀⠀⠀⠀⠀⠀⠀⠀⠀⠀⠀⠀⠀⠀⠑⠕⠕⢕⢕⢕⠀⠀⠀⠀⠀⠀⠀⠀⠀</a:t>
            </a:r>
            <a:br/>
            <a:r>
              <a:t>⠀⠀⠀⠀⠀⠀⠀⠀⠀⠀⠜⣿⣿⣿⣿⣿⣿⣿⣿⣿⣿⣿⣿⣿⣿⣿⣿⣿⣿⣿⣿⣿⣿⣿⣿⣿⣿⣿⣿⣿⣿⡇⢁⠀⠀⢕⢜⢻⣿⣿⣿⣿⣿⣿⣿⣿⣿⣿⣿⣿⣿⣿⣿⣿⣿⣿⣿⣿⠑⠀⠀⠀⠀⠀⠀⠀⠀⠀⠀⠀⠀⠀⠀⠀⠀⠀⢕⢔⠔⢀⢕⢕⠀⠀⠀⠀⠀⠀⠀⠀⠀</a:t>
            </a:r>
            <a:br/>
            <a:r>
              <a:t>⠀⠀⠀⠀⠀⠀⠀⠀⠀⠀⠀⢻⣿⣿⣿⣿⣿⣿⣿⣿⣿⣿⣿⣿⣿⣿⣿⣿⣿⣿⣿⣿⣿⣿⣿⣿⣿⣿⣿⣿⣿⣷⢀⠀⠀⠁⢕⢕⢹⣿⣿⣿⣿⣿⣿⣿⣿⣿⣿⣿⣿⣿⣿⣿⣿⣿⡿⠃⠀⠀⠀⠀⠀⠀⠀⠀⠀⠀⠀⠀⠀⠀⠀⠀⠀⠄⠕⢕⢅⢕⠑⠑⠀⠀⠀⠀⠀⠀⠀⠀⠀</a:t>
            </a:r>
            <a:br/>
            <a:r>
              <a:t>⠀⠀⠀⠀⠀⠀⠀⠀⠀⠀⠀⢜⣿⣿⣿⣿⣿⣿⣿⣿⣿⣿⣿⣿⣿⣿⣿⣿⣿⣿⣿⣿⣿⣿⣿⣿⣿⣿⣿⣿⣿⣿⣧⡀⠀⠀⢱⠅⠀⢹⣿⣿⣿⣿⣿⣿⣿⣿⣿⣿⣿⣿⣿⣿⣿⣿⡅⠀⠀⠀⠀⠀⠀⠀⠀⠀⠀⠀⠀⠀⠀⠀⠀⠀⠀⠀⠀⠀⢕⢕⢀⠀⠀⠀⠀⠀⠀⠀⠀⠀⠀</a:t>
            </a:r>
            <a:br/>
            <a:r>
              <a:t>⠀⠀⠀⠀⠀⠀⠀⠀⠀⠀⠀⠑⢻⣿⣿⣿⣿⣿⣿⣿⣿⣿⣿⣿⣿⣿⣿⣿⣿⣿⣿⣿⣿⣿⣿⣿⣿⣿⣿⣿⣿⣿⣿⣷⣄⠀⠀⢕⠔⢸⣿⣿⣿⣿⣿⣿⣿⣿⣿⣿⣿⣿⠟⠟⠁⠀⠀⠀⠀⠀⠀⠀⠀⠀⠀⠀⠀⠀⠀⠀⠀⠀⠀⠀⠀⢔⣄⣄⢕⢕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⢸⡇⢸⢿⢕⢔⠔⠕⢑⢁⠀⠀⠀⠀⠀⠀⠀⠀⠀⠀⠀⠀⠀⠀⠀⠀⠀⠀⠀⠀⠀⠀⠀⢜⣿⣿⣿⣿⣿⣿⣿⡏⢙⢝⣿⣿⣿⣿⣿⣷⣧⣜⡝⢟⢽⣿⣿⣿⣿⣿⣿⣿⣿⣿⣿⣿⣿⣿⣿⣿⣿⣿⣿⣿⣿⣿⣿⣿⣿⣿⣿⣿⣿⣿⣿⣿⣿⣿⣿⣿⣿⣿⣿⣿⣿⣿⣿⣿⣿⣿⠀</a:t>
            </a:r>
            <a:br/>
            <a:r>
              <a:t>⢜⢑⢁⢅⢔⢔⢕⡕⢕⢕⠀⠀⠀⠀⠀⠀⠀⠀⠀⠀⠀⠀⠀⠀⠀⠀⠀⠀⠀⠀⠀⠀⠀⠀⣧⣼⣝⣟⡟⢿⣿⣇⣕⣸⣿⣿⡇⢜⣹⣿⣿⣿⣿⣿⣾⣿⣿⣿⣿⣿⣿⣿⣿⣿⣿⣿⣿⣿⣿⣿⣿⣿⣿⣿⣿⣿⣿⣿⣿⣿⣿⣿⣿⣿⣿⣿⣿⣿⣿⣿⣿⣿⣿⣿⣿⣿⣿⣿⣿⣿⠀</a:t>
            </a:r>
            <a:br/>
            <a:r>
              <a:t>⢕⢕⢕⢕⢕⠁⣷⣿⣇⢄⠀⠀⠀⠀⠀⠀⠀⠀⠀⠀⠀⠀⠀⠀⠀⠀⠀⠀⠀⠀⠀⠀⢰⣴⣿⣿⣿⣿⣿⣿⣿⣷⣼⣽⣿⣿⡷⢵⣿⣿⣿⣿⣿⣿⣿⣿⣿⣿⣿⣿⣿⣿⣿⣿⣿⣿⣻⣿⣿⣿⣿⣿⣿⣿⣿⣿⣿⣿⣿⣿⣿⣿⣿⣿⣿⣿⣿⣿⣿⣿⣿⣿⣿⣿⣿⣿⣿⣿⣿⣿⠀</a:t>
            </a:r>
            <a:br/>
            <a:r>
              <a:t>⢕⢕⢕⢕⢕⣸⣿⣿⣿⡕⠀⠀⠀⠀⠀⠀⠀⠀⠀⠀⠀⠀⠀⠀⠀⠀⠀⠀⠀⠀⢀⢕⢸⣿⡟⣿⣿⣿⣿⣿⣿⣿⣿⣿⣿⣿⣿⣷⣾⣿⣽⣟⣛⢿⢿⣿⣿⣿⣿⣿⣿⣿⣿⣻⣿⣿⣿⢿⣿⢻⣿⣿⣿⣿⣿⣿⣿⣿⣿⣿⣿⣿⣿⣿⣿⣿⣿⣿⣿⣿⣿⣿⣿⣿⣿⣿⣿⣿⣿⣿⠀</a:t>
            </a:r>
            <a:br/>
            <a:r>
              <a:t>⢕⢕⢕⢅⢟⢏⢝⢝⠝⠕⠀⠀⠀⠀⠀⠀⠀⠀⠀⠀⠀⠀⠀⠀⠀⢄⡄⢀⠀⠀⢁⢑⢕⢕⢱⢿⢿⣿⣿⣿⣿⣿⣿⣿⣿⣿⣿⣿⣿⣿⣿⣿⣿⣿⣿⣿⣿⣿⣿⣿⣿⣿⣿⣿⣿⣿⣿⢞⣟⢹⣿⣿⣿⣿⣿⣿⣿⣿⣿⣿⣿⣿⣿⣿⣿⣿⣿⣿⣿⣿⣿⣿⣿⣿⣿⣿⣿⣿⣿⣿⠀</a:t>
            </a:r>
            <a:br/>
            <a:r>
              <a:t>⠑⢑⢁⢅⢅⢄⢔⢔⢔⢕⢄⠀⠀⠀⠀⠀⠀⠀⠀⠀⠀⠀⠀⠀⢱⢏⢄⢕⢕⢕⢕⢕⣾⣷⣧⢝⢟⢜⣝⣝⣟⡟⢟⢿⢿⢿⣿⣿⣿⣿⣿⣿⣿⣿⣿⣿⣿⣿⣿⣿⣿⣿⣿⣿⣿⣿⣿⢻⣿⢸⣿⣿⣿⣿⣿⣿⣿⣿⣿⣿⣿⣿⣿⣿⣿⣿⣿⣿⣿⣿⣿⣿⣿⣿⣿⣿⣿⣿⣷⣷⠀</a:t>
            </a:r>
            <a:br/>
            <a:r>
              <a:t>⢕⠕⠕⠕⠑⠑⠑⠁⠁⠁⠀⠀⠀⠀⠀⠀⠀⠀⠀⠀⠀⠀⠀⢄⢕⢕⢅⢕⢕⢕⢕⢕⢜⢜⢝⡇⠕⠙⠛⠛⠟⠿⠿⢿⢿⣷⣷⣷⣮⣽⣽⣝⣟⣟⡻⢿⢿⢿⣿⣿⣿⣿⣿⣿⣿⣟⣿⢵⣯⢾⣿⣿⣿⣿⣿⢿⣿⣿⣿⣿⣿⣿⣿⣯⣹⣿⣿⣯⣿⣿⣿⣿⣿⣿⣿⣿⣟⣯⣽⣿⠀</a:t>
            </a:r>
            <a:br/>
            <a:r>
              <a:t>⠀⠀⠀⠀⠀⠁⠀⠀⠀⠀⠀⠀⠀⠀⠀⠀⠀⠀⠀⠀⠀⠀⠀⢕⢕⢕⢕⢵⡕⢕⢕⢕⢕⢕⢕⢕⠀⠀⠀⠀⠀⠀⠀⠀⠀⠁⠁⠁⠁⠙⢝⢝⢟⢟⢟⢟⠻⢿⢷⣾⣿⣿⣿⢿⣿⣿⣿⣜⡟⣺⣿⣿⣿⣯⣿⣿⣿⣿⣿⣿⣏⣿⡿⢿⣿⣿⣿⣿⡿⢿⢿⢟⢿⢿⣿⣿⣯⣼⣵⢼⠀</a:t>
            </a:r>
            <a:br/>
            <a:r>
              <a:t>⢄⠀⠀⠀⠀⠀⠀⠀⠀⠀⠀⠀⠀⠀⠀⠀⠀⠀⠀⠀⠀⢀⢕⢕⢕⢕⢕⢕⢕⢕⢕⢕⢕⢕⢕⢅⢄⢄⢄⢄⢄⠀⢀⠀⠀⠀⠀⠀⠀⠀⠀⢀⢀⢀⠀⠀⢕⢕⣼⡟⠟⠿⠿⢿⢿⢿⢿⣟⣻⣾⣿⣿⣿⣿⣿⣽⣿⣿⣿⣿⡗⢻⣿⣯⣿⣿⢟⠑⠁⠀⠀⠀⠀⠀⠁⠕⢵⢵⢕⢕⠀</a:t>
            </a:r>
            <a:br/>
            <a:r>
              <a:t>⢕⠀⠀⢄⠀⢔⣕⣇⢄⠔⠄⠄⠀⠑⠀⢀⢀⢀⢀⢀⢔⢕⣵⡕⢕⢕⢕⢕⢕⢕⢕⢕⢕⢕⢕⢑⢑⠑⠑⠑⠑⢔⠑⠀⠀⠐⠑⠕⠱⢔⢔⣧⣵⣥⣴⣴⢕⢕⢹⣿⣿⢿⢗⢖⢶⣶⣴⣾⣿⣿⣷⣿⣽⣿⣯⣽⣿⣽⣿⣿⡗⢳⡗⢞⣿⢏⠀⠀⠀⠀⠀⠀⠀⠀⠀⠀⢱⢵⢵⢵⠀</a:t>
            </a:r>
            <a:br/>
            <a:r>
              <a:t>⢕⢄⠀⢀⢄⣤⣴⡔⢔⠀⠀⠀⢀⢀⣕⡕⣕⢕⢕⢕⣾⣿⣿⣷⡵⢕⢕⢕⢕⢕⢕⢕⢕⢕⢕⠕⠕⠕⢕⠀⠀⢕⠕⠕⢕⢄⠀⠀⢐⢕⢕⣿⣟⣟⣿⣿⣕⣕⣸⣿⣾⣱⣝⢝⢝⢽⢝⢫⢽⢽⢽⢽⢍⢜⢽⢽⢽⢽⢽⢟⢏⢝⣗⢗⣻⡇⢄⢔⢔⢔⢔⢔⢕⢔⠀⢀⢱⣷⡇⢱⠀</a:t>
            </a:r>
            <a:br/>
            <a:r>
              <a:t>⢕⢕⠀⠀⠁⢿⢟⢇⢕⢕⠀⠀⢑⣱⣿⣿⣿⣿⣿⣿⣿⣿⣿⡟⢕⢕⢕⢕⢕⢕⢕⢕⢕⠑⢕⠁⠀⠀⢕⢕⠀⢕⢕⢕⢕⢕⠀⠀⢔⢕⢅⠛⠟⢟⠟⢟⣿⢏⢹⢝⢝⡝⢝⡯⢵⣽⣝⣱⣜⣝⣱⢕⢜⡇⢅⠕⢵⣼⡵⢕⢕⢕⢞⢟⣿⣿⣵⣵⣷⣷⣷⣷⣾⢇⢕⣵⣿⢇⢕⢗⠀</a:t>
            </a:r>
            <a:br/>
            <a:r>
              <a:t>⣿⢕⠀⠀⠀⢜⢕⠕⠀⠀⢄⢔⠕⠿⠿⢿⢿⢿⢿⠿⠿⠿⢿⢧⢕⢕⢕⢕⡀⢕⢗⢕⢕⠕⢕⢄⢄⢄⠔⢕⠀⢕⢕⢕⢇⡕⢅⢄⢕⢕⠁⠄⠀⠕⠄⢑⣿⣑⣸⣧⣤⣵⣶⣿⢕⢝⢹⢿⣿⢽⣿⣿⣾⣷⢷⢷⢺⢿⢇⣆⢗⢜⢙⢕⢕⢝⡕⢹⣝⣹⣿⡟⢏⢕⢜⢿⣿⣧⡌⢝⠀</a:t>
            </a:r>
            <a:br/>
            <a:r>
              <a:t>⢕⢕⠀⠀⠀⠁⠀⢄⢔⠑⠀⠀⠀⠀⠀⠀⠀⠀⠀⠀⠀⠀⠀⠀⠀⠑⢕⢕⢑⢑⣰⡗⢇⠕⠕⠑⠀⠀⠆⠐⠂⠅⢜⢝⢏⢕⠅⢕⣕⣕⠺⠿⠿⢿⣿⣿⣿⣿⣿⣿⣿⣿⢷⡿⠟⠟⢻⣿⢿⣿⣿⡟⢿⢿⢿⢇⢜⢕⡟⢟⢇⢱⣶⣷⣿⣿⠿⠕⢕⢕⢕⢕⢕⢕⠑⠑⠃⠑⠑⢑⠀</a:t>
            </a:r>
            <a:br/>
            <a:r>
              <a:t>⢕⢕⠀⠀⢠⢕⠑⠑⠀⠀⠀⠀⠀⠀⠀⠀⠀⠀⠀⠀⠀⠀⠀⠀⠀⠀⠁⠕⢁⠀⢺⢕⢀⢐⣐⣀⠀⠀⠀⠐⠀⠀⢀⢄⠴⣵⢀⢁⠈⠁⠀⠀⠁⠈⠑⠘⠙⢹⢿⢻⣖⠟⢱⢑⡑⢀⠐⠕⢎⢏⢍⣕⣵⣷⣷⣿⣿⣿⣇⣕⣵⢿⠟⠋⠁⠀⠀⠀⢕⢕⢕⢕⢕⠕⠀⠀⠀⠀⠀⠀⠀</a:t>
            </a:r>
            <a:br/>
            <a:r>
              <a:t>⣿⡇⠔⢔⠕⠀⠀⠀⠀⠀⠀⠀⠀⠀⠀⠀⠀⠀⠀⠀⠀⠀⠀⠀⠀⠀⠀⠀⠀⠑⠜⢕⢀⠌⠝⠉⢀⠀⠀⠀⠘⢁⢀⢀⠀⢘⢕⢕⢕⠀⠑⢑⢐⠀⠀⠀⢕⠕⠑⢑⢑⣔⣡⣵⣴⣦⣷⣷⣿⣿⣿⣿⣿⣿⣿⣿⣿⣿⣿⡟⠁⠀⠀⠀⠀⠀⠀⠀⢕⢕⢕⢕⢕⠀⠀⠀⠀⠀⠀⠀⠀</a:t>
            </a:r>
            <a:br/>
            <a:r>
              <a:t>⠛⢕⢕⠑⠀⠀⠀⠀⠀⠀⠀⠀⠀⠀⠀⠀⠀⠀⠀⠀⠀⠀⠀⠀⠀⠀⠀⠀⠀⠀⠀⠀⠁⠑⠔⢔⢱⣕⣕⣰⣷⣷⣷⣷⡗⢗⢕⢕⢕⢄⠄⢄⣄⣀⣰⣴⡶⣵⣷⣿⣿⣿⣿⣿⣿⣿⣿⣿⣿⣿⣿⣿⣿⣿⣿⣿⣿⣿⡟⠁⠀⠀⠀⠀⠀⠀⠀⠀⠕⢕⢕⢕⠑⠀⠀⠀⠀⠀⠀⠀⠀</a:t>
            </a:r>
            <a:br/>
            <a:r>
              <a:t>⢀⢕⠑⠀⠀⠀⠀⠀⠀⠀⠀⠀⠀⠀⠀⠀⠀⠀⠀⠀⠀⠀⠀⠀⠀⠀⠀⠀⠀⠀⠀⠀⠀⠀⠀⠀⠑⢕⢗⢗⢍⢝⢝⢕⢕⢕⢑⢕⢗⢞⢜⢟⢟⢏⢝⢝⢟⣿⣷⣿⣿⣿⣿⣿⣿⣿⢿⢿⢿⣿⣿⢿⢟⢝⢝⢍⢜⢕⠑⠀⠀⠀⠀⠀⠀⠀⠀⠀⠀⠁⢕⢕⠀⠀⠀⠀⠀⠀⠀⠀⠀</a:t>
            </a:r>
            <a:br/>
            <a:r>
              <a:t>⠐⠀⠀⠀⠀⠀⠀⠀⠀⠀⠀⠀⠀⠀⠀⠀⠀⠀⠀⠀⠀⠀⠀⠀⠀⠀⠀⠀⠀⠀⠀⠀⠀⠀⠀⠀⠀⠀⠁⢕⢕⠡⢑⣥⣵⣵⣥⣵⣵⣷⣵⣷⣷⣷⣾⣿⣿⣿⣿⣿⣿⣿⡿⢿⢟⢕⠀⠀⠀⠁⠜⢕⢕⢕⢕⢕⢕⠁⠀⠀⠀⠀⠀⠀⠀⠀⠀⠀⠀⠑⢕⢄⠀⠀⠀⠀⠀⠀⠀⠀⠀</a:t>
            </a:r>
            <a:br/>
            <a:r>
              <a:t>⠀⠀⠀⠀⠀⠀⠀⠀⠀⠀⠀⠀⠀⠀⠀⠀⠀⠀⠀⠀⠀⠀⠀⠀⠀⠀⠀⠀⠀⠀⠀⠀⠀⠀⠀⠀⠀⠀⠀⠁⢕⢕⡕⠕⠙⢿⣿⣿⣿⣿⣿⡿⠿⠿⢿⢿⡟⢓⣀⣷⢇⢕⢕⢕⢸⠅⢄⢀⠀⠀⠀⠀⢕⠰⣴⣿⢕⠀⠀⠀⠀⠀⠀⠀⠀⠀⠀⠀⠐⢴⣕⢕⢔⠀⠀⠀⠀⠀⠀⠀⠀</a:t>
            </a:r>
            <a:br/>
            <a:r>
              <a:t>⠀⠀⠀⠀⠀⠀⠀⠀⠀⠀⠀⠀⠀⠀⠀⠀⠀⠀⠀⠀⠀⠀⠀⠀⠀⠀⠀⠀⠀⠀⠀⠀⠀⠀⠀⠀⠀⠀⠀⠀⠁⢑⢇⠔⢄⢙⢛⠿⢏⢝⢕⢕⢕⢕⢕⢕⢕⢔⢔⢔⢕⢕⢕⢕⢕⢔⢅⢑⢳⢴⡠⢄⢁⠑⢝⠕⠀⠀⠀⠀⠀⠀⢔⠀⠀⠀⠀⠀⠀⢸⣿⡕⢕⠀⠀⠀⠀⠀⠀⠀⠀</a:t>
            </a:r>
            <a:br/>
            <a:r>
              <a:t>⠀⠀⠀⠀⠀⠀⠀⠀⠀⠀⠀⠀⠀⠀⠀⠀⠀⠀⠀⠀⠀⠀⠀⠀⠀⠀⠀⠀⠀⠀⠀⠀⠀⠀⠀⠀⠀⠀⠀⠀⠀⠕⢸⢔⢕⠕⣁⢕⢕⢕⢕⢕⢕⢕⢕⢕⢕⢕⢕⢕⢕⢡⣷⣶⣿⣷⣷⣾⣷⣮⣽⣷⡧⢕⣀⡀⠄⠀⠀⠀⠀⠀⢕⠀⠀⠀⠀⠀⢔⢕⢿⣷⢕⢀⠀⠀⠀⠀⠀⠀⠀</a:t>
            </a:r>
            <a:br/>
            <a:r>
              <a:t>⠀⠀⠀⠀⠀⠀⠀⠀⠀⠀⠀⠀⠀⠀⠀⠀⠀⠀⠀⠀⠀⠀⠀⠀⠀⠀⠀⠀⠀⠀⠀⠀⠀⠀⠀⠀⠀⠀⠀⠀⠀⠀⢕⢕⢕⢕⢌⢕⢔⢕⢕⢕⢕⢕⢕⢕⢕⢕⢕⠕⢕⢉⠿⣿⣿⣿⠿⠿⡟⣟⡻⣽⣷⣿⣿⣷⢄⢀⢄⢄⢄⢔⣕⣵⣵⣷⣷⣷⢕⢕⢕⢕⢔⢔⢀⠀⠀⠀⠀⠀⠀</a:t>
            </a:r>
            <a:br/>
            <a:r>
              <a:t>⠀⠀⠀⠀⠀⠀⠀⠀⠀⠀⠀⠀⠀⠀⠀⠀⠀⠀⠀⠀⠀⠀⠀⠀⠀⠀⠀⠀⠀⠀⠀⠀⠀⠀⠀⠀⠀⠀⠀⠀⠀⠀⠁⢕⢕⢕⢕⢕⢕⢕⢕⢕⢕⢑⡕⢕⠕⠕⠁⠀⢕⠕⢑⢌⢍⢝⢕⢕⢕⢕⠁⢸⣿⡟⢿⢕⢕⢕⠘⢕⢕⢱⣷⣮⣝⡟⢏⢕⣑⣕⣕⡕⢴⢷⢧⢵⢕⣔⡔⢄⠀</a:t>
            </a:r>
            <a:br/>
            <a:r>
              <a:t>⠀⠀⠀⠀⠀⠀⠀⠀⠀⠀⠀⠀⠀⠀⠀⠀⠀⠀⠀⠀⠀⠀⠀⠀⠀⠀⠀⠀⠀⠀⠀⠀⠀⠀⠀⠀⠀⠀⠀⠀⠀⠀⠀⠕⢕⢕⢕⢕⢕⢕⢕⢕⢄⠿⢔⢌⢔⢔⢀⡀⠀⣼⢔⢜⢕⢕⢕⢕⢵⢵⢔⢞⢿⢷⢼⢵⢕⢕⢕⢕⢕⢕⢻⣿⣽⣷⣧⣵⣟⣯⣵⡳⣿⣿⣿⢇⣾⣿⣿⣿⠀</a:t>
            </a:r>
            <a:br/>
            <a:r>
              <a:t>⠀⠀⠀⠀⠀⠀⠀⠀⠀⠀⠀⠀⠀⠀⠀⠀⠀⠀⠀⠀⠀⠀⠀⠀⠀⠀⠀⠀⠀⠀⠀⠀⠀⠀⠀⠀⠀⠀⠀⠀⠀⠀⠀⠀⢕⢕⢕⢕⢕⢕⢕⢕⢕⢔⢕⢕⢕⠑⡾⢷⢶⢟⢕⢕⢕⢕⢕⢕⢕⢑⢕⢕⢕⢕⢜⢕⢕⢁⠁⠁⠑⠕⢕⣻⣿⣿⣧⣿⣿⣿⣿⣿⣿⡿⢏⢜⢛⢿⡿⢿⠀</a:t>
            </a:r>
            <a:br/>
            <a:r>
              <a:t>⠀⠀⠀⠀⠀⠀⠀⠀⠀⠀⠀⠀⠀⠀⠀⠀⠀⠀⠀⠀⠀⠀⠀⠀⠀⠀⠀⠀⠀⠀⠀⠀⠀⠀⠀⠀⠀⠀⠀⠀⠀⠀⠀⠀⢕⢕⠇⢆⢷⢃⢑⢑⠑⢕⢕⢕⢕⢕⢕⢕⢕⢕⢕⡱⢕⢕⢕⢕⢕⢕⢕⢕⢕⢕⢕⠱⡇⢑⢕⢔⢄⠀⠈⢝⣿⡿⢟⣿⢏⢝⢿⣿⡿⢕⠕⠕⠑⠑⠑⠕⠀</a:t>
            </a:r>
            <a:br/>
            <a:r>
              <a:t>⠀⠀⠀⠀⠀⠀⠀⠀⠀⠀⠀⠀⠀⠀⠀⠀⠀⠀⠀⠀⠀⠀⠀⠀⠀⠀⠀⠀⠀⠀⠀⠀⠀⠀⠀⠀⠀⠀⠀⠀⠀⠀⠀⢄⢕⢕⢕⢕⢕⢕⢕⢕⢕⢕⢕⢕⢕⢕⢕⢕⢕⢔⢑⢕⢕⢕⢕⢕⢕⢕⢕⢕⢕⢕⢕⢕⢔⢕⢕⢕⠕⠀⠀⠀⠘⢓⢵⣿⣇⢕⢕⠟⠁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⡟⢝⢝⢝⢝⢝⢻⢿⢟⢻⣿⢿⡟⢹⣿⡕⢼⡇⡕⢕⢕⣷⣕⢕⣿⣿⣧⢼⡟⣙⣅⣴⢺⣿⣿⣿⣿⣿⣿⣿⣿⣿⣿⣿⣿⣿⣿⣿⣿⣿⣗⡸⡟⣻⣿⣿⣿⣿⣿⣿⣿⣿⣿⣿⣿⣿⣿⣷⣷⣽⣿⣿⣿⣞⢷⢿⣿⣿⣿⣿⣿⣿⡏⣿⣿⣿⣿⣿⣏⣻⣿⣿⣿⣿⣿⣿⣿⣿⣿⣿⠀</a:t>
            </a:r>
            <a:br/>
            <a:r>
              <a:t>⢕⢕⢕⢸⣿⢱⣹⣿⡇⡎⢕⣵⣿⡾⣿⢧⢿⡇⣷⡇⢕⣸⡿⢵⣿⣿⣵⣗⣿⣿⣿⣿⣻⣿⣿⣿⣿⣿⣿⣿⣿⣿⢿⣿⣿⣿⣿⣿⣿⣿⡏⡇⡕⣿⣿⣿⣿⣿⣿⣿⣿⣿⣿⣿⣿⣿⣿⣿⣿⣿⣿⣿⣿⣿⣿⣿⣿⣷⣮⣽⣽⣟⣳⣿⣿⣿⣿⣿⣿⣿⣿⣿⣿⣿⣿⣾⣿⣿⣿⢕⠀</a:t>
            </a:r>
            <a:br/>
            <a:r>
              <a:t>⡕⢄⢄⢄⣄⢕⣸⡿⢏⡕⢸⣟⣿⡎⣷⡕⢸⣇⢿⢗⣝⣽⣷⣿⣿⣿⣿⡾⢿⣿⣿⣿⣿⣿⣿⡿⢿⡟⢯⠝⢗⢘⢕⢹⣽⣭⣝⣟⡟⢟⢇⢕⡇⢿⣿⣿⣿⣿⣿⣿⣿⣿⣿⣿⣿⣿⣿⣿⣿⣿⣿⣿⣿⣿⣿⣿⣿⣿⣿⣿⣿⣿⣿⣿⣿⣿⣿⣿⣿⣿⣿⣿⣿⣿⣿⣿⣿⣿⣿⢱⠀</a:t>
            </a:r>
            <a:br/>
            <a:r>
              <a:t>⣿⣿⣷⣷⣷⣸⣿⣵⡇⣿⣾⡿⣿⡧⣾⣟⣝⣵⣾⣿⣿⣿⣿⣿⣿⣿⣿⣿⣿⢿⡟⢻⢯⢟⢓⢝⢅⢔⢔⢕⢕⣵⣷⣾⣿⣿⣿⣿⣿⣿⡇⡇⡇⣱⣿⣷⣴⣵⣽⣽⣝⣝⣟⣟⢟⢿⢿⢿⢿⢿⣿⣿⣿⣿⣿⣿⣿⣿⣿⣿⣿⣿⣿⣿⣿⣿⣿⣿⣿⣿⣿⣿⣿⣿⣿⣿⣿⣿⣿⢸⠀</a:t>
            </a:r>
            <a:br/>
            <a:r>
              <a:t>⣿⣿⣿⣿⣿⣷⡝⢟⣱⣿⡿⣿⣿⣷⣿⣿⣷⣿⣿⣿⣿⣿⣿⢿⡟⢿⠏⢃⢑⢅⢕⢔⢕⢕⡕⢱⢕⢕⠆⠕⠑⢹⣿⣿⣿⣿⣿⣷⢕⢕⢕⡕⣿⢻⣿⢝⢟⢟⢟⢟⢻⢿⢿⢿⢿⣿⣿⣿⣷⣷⣷⣷⣵⣼⣽⣽⣝⣝⣟⣟⣟⢻⢿⢿⢿⣿⣿⣿⣿⢿⢿⢿⢿⢿⣿⣿⣿⣿⣿⢜⠀</a:t>
            </a:r>
            <a:br/>
            <a:r>
              <a:t>⢕⢕⢍⢻⣿⣿⡇⢕⢟⢏⢕⣱⣿⣿⣿⣿⢿⢟⢟⠏⢝⢝⢕⢕⢔⢕⢕⢕⢕⢕⢕⢕⢕⢕⢕⢔⢔⢔⠀⠀⠀⢸⣿⣿⣿⣿⣿⣿⢁⢁⢕⢇⢻⢸⣿⢕⢕⢕⢕⢕⢕⢕⢕⢕⢕⢕⢕⢕⢕⢕⢜⢝⢝⢝⠝⢟⢟⢟⢟⢟⢿⢿⢿⢿⢟⠇⠑⠑⠁⠑⠑⠑⠑⠕⠕⠜⢝⢹⢿⢸⠀</a:t>
            </a:r>
            <a:br/>
            <a:r>
              <a:t>⢕⢕⢕⢕⢜⢛⣿⣷⣧⣵⣿⡿⠟⢝⢑⢅⢕⢔⢕⠕⢕⢑⢕⢅⢡⠕⢕⢔⢔⢕⠕⠁⠁⠁⠑⠁⠁⠁⠀⠀⠀⢸⣿⣿⣿⣿⣿⣿⢕⢅⢕⢕⢜⢸⢕⢕⢕⢕⢕⢔⢕⢕⢕⢅⢅⢕⢑⢅⢅⠀⠀⠁⠕⠕⠁⠀⠁⠑⠑⠑⠑⠁⠑⠁⠀⠀⠀⠀⠀⠀⠀⠀⠀⠀⠀⠀⠀⠁⠕⠕⠀</a:t>
            </a:r>
            <a:br/>
            <a:r>
              <a:t>⢕⢕⢕⢕⢕⢕⢜⢟⢟⢟⢋⢝⢕⢕⢕⢕⢅⠀⠀⠑⠑⠑⠑⠑⢘⣽⣧⣕⣕⢀⠀⠀⠀⢀⢀⢀⢕⠄⠀⢄⢱⣿⣿⣿⣿⣿⣿⣿⢕⢕⢸⢿⢕⣞⢇⢕⣿⡇⢕⢕⢝⢕⢕⢕⢕⢕⢱⢕⢕⠁⢑⢕⢕⢄⠄⢄⢄⠀⢔⡔⠐⠁⠀⠀⠀⠀⠀⠀⠀⠀⠀⠀⠀⠀⠀⠀⠀⠀⠀⠀⠀</a:t>
            </a:r>
            <a:br/>
            <a:r>
              <a:t>⢕⢕⢕⢕⢕⢕⢕⢕⢕⢜⢝⢝⢔⢄⢜⢕⢕⢕⠀⠀⢀⢀⢄⣄⡸⢻⣿⣿⣏⢅⠕⠕⠔⠑⠑⢑⡕⢕⢕⢕⠈⢹⣿⣿⣿⣿⣿⣿⢕⢕⢅⣖⢪⣽⡕⢔⢄⣔⠀⢕⢔⢔⢄⢄⢅⠁⠁⢕⢅⢄⢄⢄⢅⠁⠁⢝⢕⢕⢸⠁⠀⠀⠀⠀⠀⠀⠀⠀⠀⠀⠀⠀⠀⠀⠀⠀⠀⠀⠀⠀⠀</a:t>
            </a:r>
            <a:br/>
            <a:r>
              <a:t>⢕⢕⢕⢕⢕⢕⢕⢕⢕⢕⢕⣕⣸⢑⢜⢕⢕⢕⢕⢑⢑⢑⢕⢉⢕⢘⣿⣿⣯⡕⢔⢔⢜⢸⣿⡇⡇⢕⢕⢕⠀⢿⣿⢿⣿⣿⣿⣿⣵⢕⢕⡅⣵⡕⢕⢇⢸⢇⢕⢕⠕⠕⠕⠕⢕⢅⠀⢕⢕⢕⢕⢕⢕⠅⠀⢕⢕⢕⡇⠀⠀⠀⠀⠀⠀⠀⠀⠀⠀⠀⠀⠀⠀⠀⠀⠀⠀⠀⠀⠀⠀</a:t>
            </a:r>
            <a:br/>
            <a:r>
              <a:t>⢕⢕⢕⢕⢕⢕⢕⢕⢕⢕⢕⣻⣟⣕⡇⢕⢕⢕⢕⢕⢕⢕⢕⢕⢕⠕⢜⣼⣽⡕⢑⢕⢕⢸⡿⡇⡗⢕⢕⢕⠀⢜⡍⣾⣿⣿⣿⣿⡯⢕⢼⣿⢸⡇⢕⢕⢰⣿⢕⢕⠀⠀⠀⠀⢕⢕⠀⢕⢕⢕⢕⢕⢕⢅⠀⢕⢁⠉⠁⢄⢄⢀⢀⢀⢄⢔⣕⣄⣔⢄⢀⢀⠀⠀⠀⠀⠀⠀⠀⠀⠀</a:t>
            </a:r>
            <a:br/>
            <a:r>
              <a:t>⢕⢕⢕⢕⢕⢕⢕⢵⢕⡝⢙⢙⠋⠙⡫⢵⢗⢳⢷⣷⠗⠓⠓⠇⠕⠱⢵⠻⢝⢕⠕⢕⢕⠸⠑⠕⠕⢕⢕⢕⢄⠌⢶⡿⣿⣿⣿⣿⡕⢕⢕⢕⢸⡇⡕⣕⢜⣛⡑⢅⢔⢕⠄⠁⢕⠕⢕⢕⢼⣵⣽⣵⡕⢕⢀⠕⠀⠀⠔⠔⢜⢕⢕⢅⢕⢕⢕⢝⣿⣷⣿⣧⢔⠀⠀⠀⠀⠀⢀⠀⠀</a:t>
            </a:r>
            <a:br/>
            <a:r>
              <a:t>⢕⢕⢕⣀⣤⡗⢕⢱⠕⢇⠑⢡⢔⣜⣕⣕⣕⣵⡾⢸⣵⣵⢔⡀⢀⣀⢁⢃⢑⢇⠕⢕⣕⡁⢕⢕⢕⢕⢑⠕⢕⠀⣾⣕⣿⣿⣿⣿⢇⠕⢕⢕⢸⡇⢑⢝⠹⠟⠀⢱⢕⢁⢸⠑⠉⠁⠑⠱⠜⠻⡟⢕⠕⢱⣅⢻⠿⠿⠿⣿⣵⣷⣷⣕⡄⣑⣵⣵⣽⣿⣿⣿⢕⠀⢀⢄⢔⢕⣕⢱⠀</a:t>
            </a:r>
            <a:br/>
            <a:r>
              <a:t>⢕⢕⠀⠐⠞⢄⢐⠔⢠⡕⡐⢻⣿⣿⣿⡿⢿⣿⣿⣷⣷⣾⣿⣿⣿⣿⣷⣿⡇⢕⢦⢸⣿⡇⢕⣕⢕⢅⠔⠑⠄⠀⣿⣿⣿⣿⡿⢗⠀⠁⢔⢕⢸⣷⠀⢠⢐⢅⡅⣵⠀⠀⠀⠐⢁⢐⠀⢄⠴⢇⣵⠁⢀⢁⠁⠁⠁⠈⠁⢹⣿⣿⣿⣿⣿⣿⣿⣿⣿⣿⣿⣿⢕⢔⣷⣇⣱⣵⡿⠃⠀</a:t>
            </a:r>
            <a:br/>
            <a:r>
              <a:t>⢕⢅⢅⢄⢔⠁⢑⢔⠁⢑⠁⠈⢟⢿⢿⠇⠀⠻⠿⢿⠿⠿⠿⠟⠟⠟⠟⠛⢇⢕⠀⠈⠀⠹⠇⠈⠉⠁⠐⠐⠀⢐⢇⢜⠝⠟⠝⢻⡇⠄⠙⢧⡱⡿⠁⠀⠀⠀⠕⠁⢄⢀⠀⠀⠘⢁⢄⢀⢀⠀⠜⢕⣞⢔⠀⠔⠖⠆⠀⠘⡟⢻⢿⢻⣿⣿⣿⣿⣿⣿⣟⢕⢕⣜⢻⢿⢿⢟⠁⠀⠀</a:t>
            </a:r>
            <a:br/>
            <a:r>
              <a:t>⣾⣅⢘⢗⢓⢳⣢⣴⣤⣄⢄⢀⢀⠂⠀⠀⠄⠀⠀⠁⠉⠁⠀⠁⠁⠉⠁⢀⣕⣕⣕⣕⣕⢕⢕⢅⣕⣄⣈⣅⣄⡗⢗⠿⢷⣜⢑⠙⢕⠕⢀⢕⣿⢿⣧⢄⢴⢤⢵⣥⣅⣳⣷⣷⣷⣷⣿⣿⣿⣿⡾⢞⢝⢕⢄⢀⢁⢁⢁⢁⢳⢾⣿⣿⣿⣿⣿⣿⡿⢿⣿⡿⢇⢕⢕⢕⣵⢕⢔⠀⠀</a:t>
            </a:r>
            <a:br/>
            <a:r>
              <a:t>⣿⣿⣷⠑⢕⢜⠻⣮⣿⣿⣷⣷⣵⣇⡵⢔⢄⢄⢄⢄⢔⢔⠔⢔⣔⣔⣔⣔⣗⣿⣿⣿⣿⣿⣿⣿⣿⣷⣿⣯⣽⣕⢘⠃⢒⢈⢉⢈⢍⢕⢕⢅⢇⢎⠝⣵⣾⣿⣿⣿⣷⣷⣷⣾⣿⣿⣿⣿⣿⣿⣿⣿⣿⣿⣿⣿⣿⣿⣿⣿⣟⡗⢗⢕⢕⢝⢝⢕⢕⢕⢕⢕⢕⢕⢕⣿⣿⣵⡕⠀⠀</a:t>
            </a:r>
            <a:br/>
            <a:r>
              <a:t>⣿⣿⣿⢀⢕⢕⢔⢿⣿⣿⣿⣿⣿⣿⣿⣿⣿⣷⣷⣿⣿⣿⣿⣿⣿⣿⣿⣿⣿⣿⣿⣿⣿⣿⣿⣿⣿⣿⡛⢿⢫⢕⢔⢆⣖⣳⣷⣷⣾⣿⣿⣷⣷⣷⣾⣿⣿⣿⣿⣿⣿⣿⣿⣿⣿⣿⣿⣿⣿⣿⣿⣿⣟⣟⣟⣟⡙⠝⠋⠙⠁⠁⠕⢕⢕⢕⢕⢕⠕⢕⢕⢕⢕⢕⢕⣿⣿⡿⠁⠀⠀</a:t>
            </a:r>
            <a:br/>
            <a:r>
              <a:t>⣿⣿⣿⢇⢕⢕⢁⢸⣿⣿⣿⣿⣿⣿⣿⣿⣿⣿⣿⣿⣿⡿⢿⣿⣿⣿⣿⣿⣿⣿⣿⣿⣿⣿⣿⣿⣿⣿⣿⣿⣷⣷⣶⣿⣿⣿⣿⣿⣿⣿⣿⣿⣿⣿⣿⣿⣿⣿⣿⣿⣿⣿⣿⣿⣿⣿⣿⣿⣿⣿⣿⣿⣿⣿⡿⠋⠀⠀⠀⠀⠀⠀⠀⠀⠀⠁⠀⠕⢔⢕⢕⢕⢕⠕⢸⣿⡟⠁⠀⠀⠀</a:t>
            </a:r>
            <a:br/>
            <a:r>
              <a:t>⠁⠁⠁⠀⠀⠕⢕⠁⣿⣿⣿⣿⣿⣿⣿⣯⣿⣿⣿⣷⣷⣿⣿⣿⣿⣿⣿⣿⣿⣿⣿⣿⣿⣿⣿⣿⣿⣿⣿⣿⣿⣿⣿⣿⣿⣿⣿⣿⣿⣿⣿⣿⣿⣿⣿⣿⣿⣿⣿⣿⣿⣿⣿⣿⣿⣿⣿⣿⣿⣿⣿⣿⣿⣿⠇⠀⠀⠀⠀⠀⠀⠀⠀⠀⠀⠀⠀⠀⢕⢕⢕⢕⢕⢕⢟⠕⠀⠀⠀⠀⠀</a:t>
            </a:r>
            <a:br/>
            <a:r>
              <a:t>⠀⠀⠀⠀⠀⠀⠕⢔⢻⣿⣿⣿⣿⣿⣿⣿⣿⣿⣿⣿⣿⣿⣿⣿⣿⣿⣿⣿⣿⣿⣿⣿⣿⣿⣿⣿⣿⣿⣿⣿⣿⣿⣿⣿⣿⣿⣿⣿⣿⣿⣿⣿⣿⣿⣿⣿⣿⣿⣿⣿⣿⣿⣿⣿⣿⣿⣿⣿⣿⣿⣿⣿⣿⡟⠀⠀⠀⠀⠀⠀⠀⠀⠀⠀⠀⠀⠀⢔⢕⢕⢕⢕⢕⢕⠁⠀⠀⠀⠀⠀⠀</a:t>
            </a:r>
            <a:br/>
            <a:r>
              <a:t>⠀⠀⠀⠀⠀⠀⠀⠁⢜⣿⣿⣿⣿⣿⣿⣿⣿⣿⣿⣿⣿⣿⣿⣿⣿⣿⣿⣿⣿⣿⣿⣿⣿⣿⣿⣿⣿⣿⣿⣿⣿⣿⣿⣿⣿⣿⣿⣿⣿⣿⣿⣿⣿⣿⣿⣿⣿⣿⣿⣿⣿⣿⣿⣿⣿⣿⣿⣿⣿⣿⣿⣿⢟⠁⠀⠀⠀⠀⠀⠀⠀⠀⠀⠀⠀⠀⢔⢕⢕⢕⢕⢕⢕⠀⠀⠀⠀⠀⠀⠀⠀</a:t>
            </a:r>
            <a:br/>
            <a:r>
              <a:t>⠀⠀⠀⠀⠀⠀⠀⠀⠁⢻⣿⣿⣿⣿⣿⣿⣿⣿⣿⣿⣿⣿⣿⣿⣿⣿⣿⣿⣿⣿⣿⣿⣿⣿⣿⣿⣿⣿⣿⣿⣿⣿⣿⣿⣿⣿⣿⣿⣿⣿⣿⣿⣿⣿⣿⣿⣿⣿⣿⣿⣿⣿⣿⣿⣿⣿⣿⣿⣿⣿⡿⠏⠀⠀⠀⠀⠀⠀⠀⠀⠀⠀⠀⠀⠀⠀⢕⢕⢕⢕⢕⢕⠕⠀⠀⠀⠀⠀⠀⠀⠀</a:t>
            </a:r>
            <a:br/>
            <a:r>
              <a:t>⠀⠀⠀⠀⠀⠀⠀⠀⠀⠘⣿⣿⣿⣿⣿⣿⣿⣿⣿⣿⣿⣿⣿⣿⣿⣿⣿⣿⣿⣿⣿⣿⣿⣿⣿⣿⣿⣿⣿⣿⣿⡏⢕⢕⢜⢟⣿⣿⣿⣿⣿⣿⣿⣿⣿⣿⣿⣿⣿⣿⣿⣿⣿⣿⣿⣿⣿⣿⣿⠏⠁⠀⠀⠀⠀⠀⠀⠀⠀⠀⠀⠀⠀⠀⠀⠀⠑⠑⠕⢕⢕⢕⠀⠀⠀⠀⠀⠀⠀⠀⠀</a:t>
            </a:r>
            <a:br/>
            <a:r>
              <a:t>⠀⠀⠀⠀⠀⠀⠀⠀⠀⠀⢹⣿⣿⣿⣿⣿⣿⣿⣿⣿⣿⣿⣿⣿⣿⣿⣿⣿⣿⣿⣿⣿⣿⣿⣿⣿⣿⣿⣿⣿⣿⡇⢁⠀⠀⢕⢜⢻⣿⣿⣿⣿⣿⣿⣿⣿⣿⣿⣿⣿⣿⣿⣿⣿⣿⣿⣿⣿⠃⠀⠀⠀⠀⠀⠀⠀⠀⠀⠀⠀⠀⠀⠀⠀⠀⠀⢕⢔⠔⠀⢕⢕⠀⠀⠀⠀⠀⠀⠀⠀⠀</a:t>
            </a:r>
            <a:br/>
            <a:r>
              <a:t>⠀⠀⠀⠀⠀⠀⠀⠀⠀⠀⠜⣿⣿⣿⣿⣿⣿⣿⣿⣿⣿⣿⣿⣿⣿⣿⣿⣿⣿⣿⣿⣿⣿⣿⣿⣿⣿⣿⣿⣿⣿⣷⢀⠀⠀⠀⢕⢕⢹⣿⣿⣿⣿⣿⣿⣿⣿⣿⣿⣿⣿⣿⣿⣿⣿⣿⡿⠇⠀⠀⠀⠀⠀⠀⠀⠀⠀⠀⠀⠀⠀⠀⠀⠀⠀⠀⠕⢕⢅⢕⠕⠑⠀⠀⠀⠀⠀⠀⠀⠀⠀</a:t>
            </a:r>
            <a:br/>
            <a:r>
              <a:t>⠀⠀⠀⠀⠀⠀⠀⠀⠀⠀⠀⢹⣿⣿⣿⣿⣿⣿⣿⣿⣿⣿⣿⣿⣿⣿⣿⣿⣿⣿⣿⣿⣿⣿⣿⣿⣿⣿⣿⣿⣿⣿⣧⡀⠀⠀⢱⠕⠀⢻⣿⣿⣿⣿⣿⣿⣿⣿⣿⣿⣿⣿⣿⣿⣿⣿⡕⠀⠀⠀⠀⠀⠀⠀⠀⠀⠀⠀⠀⠀⠀⠀⠀⠀⠀⠀⠀⠀⢅⡔⢀⠀⠀⠀⠀⠀⠀⠀⠀⠀⠀</a:t>
            </a:r>
            <a:br/>
            <a:r>
              <a:t>⠀⠀⠀⠀⠀⠀⠀⠀⠀⠀⠀⠜⣿⣿⣿⣿⣿⣿⣿⣿⣿⣿⣿⣿⣿⣿⣿⣿⣿⣿⣿⣿⣿⣿⣿⣿⣿⣿⣿⣿⣿⣿⣿⣷⣄⠀⠁⢕⠔⢸⣿⣿⣿⣿⣿⣿⣿⣿⣿⣿⣿⣿⢟⠟⠁⠀⠀⠀⠀⠀⠀⠀⠀⠀⠀⠀⠀⠀⠀⠀⠀⠀⠀⠀⠀⢔⣴⣄⡕⠕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⢏⢕⢝⢝⢝⢝⢻⢿⢏⢿⣿⢿⡟⢹⣿⡕⢼⡇⡕⡕⢕⢻⣕⢁⣿⣻⣧⢼⣟⣙⢡⣔⢼⣿⣿⣿⣿⣿⣿⣿⣿⣿⣿⣿⣿⣿⣿⣿⣿⣿⣇⡸⡟⣻⣿⣿⣿⣿⣿⣿⣿⣿⣿⣿⣿⣿⣿⣷⣷⣽⣿⣿⣿⣞⢷⢿⣿⣿⣿⣿⣿⣽⡇⣿⣿⣿⣿⣿⣇⣻⣿⣿⣿⣿⣿⣿⣿⣿⣿⣿⠀</a:t>
            </a:r>
            <a:br/>
            <a:r>
              <a:t>⢕⢕⢕⢸⢷⣼⢸⣿⡗⢜⢱⣷⣿⡞⣿⢧⢿⡇⣷⡇⢕⣸⡿⢵⣿⣿⣵⣗⣻⣿⣺⣿⣻⣿⣿⣿⣿⣿⣿⣿⣿⣿⢿⣿⣿⣿⣿⣿⣿⣿⡟⡇⡕⣿⣿⣿⣿⣿⣿⣿⣿⣿⣿⣿⣿⣿⣿⣿⣿⣿⣿⣿⣿⣿⣿⣿⣿⣷⣷⣽⣽⣟⣻⣿⣿⣿⣿⣿⣿⣿⣿⣿⣿⣿⣿⣷⣿⣿⣿⢕⠀</a:t>
            </a:r>
            <a:br/>
            <a:r>
              <a:t>⡕⢄⢄⢔⣔⢕⣼⡟⢇⡕⢸⣟⣿⡜⡗⡕⢸⣇⢿⢗⣝⣽⣷⣿⣟⣿⣿⢿⣻⣿⣽⣿⣿⣿⣿⡿⢿⡟⢯⠝⢗⢘⢕⢹⣽⣍⣝⣟⡟⢟⢇⢕⡇⣿⣿⣿⣿⣿⣿⣿⣿⣿⣿⣿⣿⣿⣿⣿⣿⣿⣿⣿⣿⣿⣿⣿⣿⣿⣿⣿⣿⣿⣿⣿⣿⣿⣿⣿⣿⣿⣿⣿⣿⣿⣿⣿⣿⣿⣿⢱⠀</a:t>
            </a:r>
            <a:br/>
            <a:r>
              <a:t>⣿⣿⣷⣷⣷⢸⣿⡱⢇⣿⣾⡿⣿⡧⣿⣟⣕⣴⣾⣿⣿⣿⣿⣿⣿⣿⣿⣷⣿⢟⢿⢛⠯⠟⢓⢝⢅⢔⢔⢕⢕⣱⣵⣾⣿⣿⣿⣿⣿⣿⡇⡇⣇⢱⣿⣷⣵⣵⣽⣽⣝⣝⣟⣟⢟⢻⢿⢿⢿⢿⣿⣿⣿⣿⣿⣿⣿⣿⣿⣿⣿⣿⣿⣿⣿⣿⣿⣿⣿⣿⣿⣿⣿⣿⣿⣿⣿⣿⣿⢜⠀</a:t>
            </a:r>
            <a:br/>
            <a:r>
              <a:t>⣿⣿⣿⣿⣿⣷⡝⢏⣸⣿⡿⡿⣿⣷⢟⣿⡰⣿⣿⣿⣿⣿⣿⢿⡟⢿⠝⢃⢑⢅⢕⢔⢕⢕⡕⢕⢕⢕⠇⠔⠑⢹⣿⣿⣿⣿⣿⣿⢕⢕⢕⢕⣿⣽⣿⢝⢟⢟⢟⢟⢻⢿⢿⢿⢿⣿⣿⣿⣷⣷⣷⣷⣵⣼⣽⣽⣝⣝⣟⣟⣟⢻⢿⢿⢿⣿⣿⣿⣿⢿⢿⢿⢿⢿⣿⣿⣿⣿⣿⢜⠀</a:t>
            </a:r>
            <a:br/>
            <a:r>
              <a:t>⢕⢕⢍⢻⣿⣿⡇⢜⢟⢏⢕⣵⣿⣿⣿⣿⢷⢟⢻⠏⢝⢋⢕⢕⢔⢕⢕⢕⠕⢕⢕⢕⢕⢕⢕⢔⢔⢔⠀⠀⠀⢸⣿⣿⣿⣿⣿⣿⢁⢀⢕⢇⢹⢸⣿⢕⢕⠕⢕⢕⢕⢕⢕⢕⢕⢕⢕⢕⢕⢕⢜⢝⢝⢝⢝⢟⢟⢟⢟⢟⢿⢿⢿⢿⢟⠇⠑⠑⠁⠁⠑⠑⠑⠕⠕⠜⢝⢹⢿⢸⠀</a:t>
            </a:r>
            <a:br/>
            <a:r>
              <a:t>⢕⢕⢕⢕⢜⢟⢿⣷⣷⣵⣿⡿⠏⢝⢑⢅⢕⢔⢕⠕⢕⢑⢕⢅⠱⢇⢕⢔⢔⢕⠕⠁⠁⠁⠑⠁⠁⠁⠀⠀⠀⢸⣿⣿⣿⣿⣿⣿⢕⢅⢕⢕⢸⢸⡕⢕⢕⢕⢕⢕⢕⢕⢕⢕⢅⢅⢁⢑⢀⠀⠐⠐⠕⠑⠀⠀⠀⠑⠑⠑⠑⠁⠑⠁⠀⠀⠀⠀⠀⠀⠀⠀⠀⠀⠀⠀⠀⠁⠕⠕⠀</a:t>
            </a:r>
            <a:br/>
            <a:r>
              <a:t>⢕⢕⢕⢕⢕⢕⢔⢝⢟⢟⣙⣕⢕⢕⢕⢕⢅⠀⠀⠑⠑⠑⠑⠑⢸⣵⣧⣕⣕⢄⠀⠀⠀⢀⢀⢀⢕⠄⠀⢔⢰⣿⣿⣿⣿⣿⣿⣿⢕⢕⢸⢿⢜⣗⡇⢕⣿⡇⢕⢕⢝⢕⢕⢕⢕⢕⢱⢕⢕⠁⢑⢕⢕⢄⢄⢄⢄⠀⢔⡔⠐⠁⠀⠀⠀⠀⠀⠀⠀⠀⠀⠀⠀⠀⠀⠀⠀⠀⠀⠀⠀</a:t>
            </a:r>
            <a:br/>
            <a:r>
              <a:t>⢕⢕⢕⢕⢕⢕⢕⢕⢕⢕⢜⢝⢔⢄⢑⢇⢕⢕⠀⠀⢀⢀⢄⣄⡸⢿⣿⣿⣇⢕⠕⠔⠕⠑⠑⢑⡕⢕⢕⢕⠈⢹⣿⣿⣿⣿⣿⣿⢕⢕⢕⣖⢪⣽⡕⢔⢄⣔⢄⢕⢔⢔⢄⢄⢅⠀⠁⢕⢅⢄⢄⢄⢅⠁⠁⢝⢕⢕⢸⠁⠀⠀⠀⠀⠀⠀⠀⠀⠀⠀⠀⠀⠀⠀⠀⠀⠀⠀⠀⠀⠀</a:t>
            </a:r>
            <a:br/>
            <a:r>
              <a:t>⢕⢕⢕⢕⢕⢕⢕⢕⢕⢕⢕⣕⣸⢕⢜⢕⢕⢕⢕⢑⢑⢑⢕⢁⢕⢜⣿⣿⣯⡕⢔⢔⢜⢸⣿⡇⣇⢕⢕⢕⠀⢿⣿⢿⣿⣿⣿⣿⣵⢕⢕⡕⢣⡕⢕⢕⢨⢇⢕⢕⠕⠕⠕⠕⢕⢕⠐⢕⢕⢕⢕⢕⢕⢔⠀⢕⢕⢕⡇⠀⠀⠀⠀⠀⠀⠀⠀⠀⠀⠀⠀⠀⠀⠀⠀⠀⠀⠀⠀⠀⠀</a:t>
            </a:r>
            <a:br/>
            <a:r>
              <a:t>⢕⢕⢕⢕⢕⢕⢕⢕⢕⢕⢕⣻⣟⣕⡇⢕⢕⢕⢕⢕⢕⢕⢕⢕⠕⢕⢕⣵⣽⡕⢑⢕⢕⢸⡟⣷⡟⢕⢕⢕⠀⢜⢽⣿⣿⣿⣿⣿⡯⢕⢼⣿⢸⡇⢕⢕⢅⣯⢕⢕⠀⠀⠀⠀⢕⢕⠀⢕⢕⢕⢕⢕⢕⢕⠀⢕⢁⠉⠁⢄⢄⡀⢀⢀⢄⢔⣕⣄⣔⢄⢀⢀⠀⠀⠀⠀⠀⠀⠀⠀⠀</a:t>
            </a:r>
            <a:br/>
            <a:r>
              <a:t>⢕⢕⢕⢕⢕⢕⢕⢵⢕⡝⢙⢙⠙⠙⡫⢵⢗⢳⢷⣷⠗⠓⠗⠇⠔⠕⢔⠫⠻⡕⠅⢕⢕⠸⠑⠜⠕⢕⢕⢕⢄⠜⢕⡯⣿⣿⣿⣿⡕⢕⢕⢕⢸⡇⢕⣕⢜⣛⡕⢱⢔⢕⠅⠀⠕⠕⠔⢕⢸⣵⣽⣵⡕⡕⢔⠕⠀⠀⠔⠔⠜⢕⢕⢅⢕⢕⢕⢝⣽⣿⣿⣧⢕⠀⠀⠀⠀⠀⢀⠀⠀</a:t>
            </a:r>
            <a:br/>
            <a:r>
              <a:t>⢕⢕⢕⣀⣤⡗⢕⢱⠕⢇⠑⢱⢔⣎⣕⣕⣕⣵⡾⢻⣵⣵⢔⡀⢀⣀⢀⢊⡱⢕⠕⢕⣕⡁⢕⢕⢕⢕⢑⠕⢕⠀⣯⢼⣿⣿⣿⣿⢇⠕⢕⢕⢸⡯⠁⢝⠝⠟⠀⢕⢕⠁⢸⠑⠉⠁⠁⠕⠜⠝⡯⢝⠔⢱⣕⢾⠿⠿⠿⣿⣵⣷⣷⣕⢅⣕⣱⣵⣽⣿⣿⣿⢕⠀⢀⢄⢔⢕⣕⢱⠀</a:t>
            </a:r>
            <a:br/>
            <a:r>
              <a:t>⢕⢕⠀⠔⠞⢄⢐⠔⢠⡅⢐⢻⣿⣿⣿⡿⢿⣿⣿⣷⣷⣷⣿⣿⣿⣿⣷⣿⡇⢕⢶⢸⣿⡇⢕⣕⢕⠅⠔⠑⠄⢀⣿⣿⣿⣿⣿⢗⠁⠀⢄⢕⢸⣿⠀⢠⢐⢅⡅⢵⠀⠀⠀⠐⢁⢐⠀⢄⠴⢇⣵⠁⢀⢁⠁⠁⠁⠈⠀⢹⣿⣿⣿⣿⣿⣿⣿⣿⣿⣿⣿⣿⢕⢔⣵⣇⣱⣧⡿⠃⠀</a:t>
            </a:r>
            <a:br/>
            <a:r>
              <a:t>⢕⢄⢅⢄⢔⠁⢑⢔⠑⠑⢁⠈⢟⢿⠿⠇⠀⠻⠿⢿⠿⠿⠿⠟⠟⠟⠟⠛⢇⢕⠀⠈⠀⠸⠇⠈⠉⠁⠐⠐⠀⢐⢇⢔⠝⠝⠝⢻⡇⢄⠙⢷⡱⡿⠁⠀⠀⠐⠕⠀⢄⢀⠀⠀⠘⢁⢄⢀⢀⠀⠜⢕⣞⡕⠀⠔⠖⠆⠀⠘⡟⢻⢿⢻⣿⣿⣿⣿⣿⣿⣿⡕⢕⣜⢿⢿⢟⢟⠁⠀⠀</a:t>
            </a:r>
            <a:br/>
            <a:r>
              <a:t>⣧⣅⠜⢗⢗⠲⣰⡴⣤⣄⢄⢀⢐⠂⠀⠀⠄⠀⠀⠁⠉⠁⠀⠁⠁⠉⠁⢀⣕⣕⣕⣕⣕⢕⢕⢅⢜⣔⣁⣅⣄⡕⢗⠿⢷⣜⡑⠙⢔⠑⢀⢕⣿⢿⣧⢄⢴⢤⢵⣵⣏⣳⣷⣷⣷⣷⣷⣿⣿⣿⡾⢞⢏⢕⢄⢀⢁⢁⢁⢁⢳⢾⣿⣿⣿⣿⣿⣏⡿⣿⠿⡿⢕⢕⢕⢕⣱⢕⢔⠀⠀</a:t>
            </a:r>
            <a:br/>
            <a:r>
              <a:t>⣿⣿⣇⢕⢕⢝⢯⣿⣿⣿⣷⣷⣵⣇⡵⢔⢄⢄⢄⢄⢔⢔⠔⢔⣔⣔⣔⣔⣗⣿⣿⣿⣿⣿⣿⣿⣿⣷⣿⣯⣽⣕⢘⠃⢒⢈⢉⢈⢍⢕⢕⢕⢇⢎⠝⣵⣾⣿⣿⣿⣷⣷⣷⣾⣿⣿⣿⣿⣿⣿⣿⣿⣿⣿⣿⣿⣿⣿⣿⣿⣿⡗⢗⢕⢕⢝⢝⢕⢕⢕⢕⢕⢕⢕⢕⣿⣿⣵⡕⠀⠀</a:t>
            </a:r>
            <a:br/>
            <a:r>
              <a:t>⣿⣿⣧⠀⢕⢕⢜⣿⣿⣿⣿⣿⣿⣿⣿⣿⣿⣷⣷⣿⣿⣿⣿⣿⣿⣿⣿⣿⣿⣿⣿⣿⣿⣿⣿⣿⣿⣿⢟⢿⠫⢕⢔⢔⣖⣳⣳⣷⣾⣿⣿⣷⣷⣷⣾⣿⣿⣿⣿⣿⣿⣿⣿⣿⣿⣿⣿⣿⣿⣿⣿⣿⣟⣟⣟⣟⡝⠝⠙⠙⠁⠁⠕⢕⢕⢕⢕⢕⠕⢕⢕⢕⢕⢕⢔⣿⣿⡿⠁⠀⠀</a:t>
            </a:r>
            <a:br/>
            <a:r>
              <a:t>⣿⣿⣿⠇⢕⢕⠑⢹⣿⣿⣿⣿⣿⣿⣿⣿⣿⣿⣿⣿⣿⡿⢿⣿⣿⣿⣿⣿⣿⣿⣿⣿⣿⣿⣿⣿⣿⣿⣿⣿⣷⣷⣶⣿⣿⣿⣿⣿⣿⣿⣿⣿⣿⣿⣿⣿⣿⣿⣿⣿⣿⣿⣿⣿⣿⣿⣿⣿⣿⣿⣿⣿⣿⣿⡿⠋⠀⠀⠀⠀⠀⠀⠀⠀⠀⠁⠀⠕⢔⢕⢕⢕⢕⢕⢸⣿⡟⠁⠀⠀⠀</a:t>
            </a:r>
            <a:br/>
            <a:r>
              <a:t>⠁⠁⠁⠀⠀⢕⢕⢸⣿⣿⣿⣿⣿⣿⣿⣯⣿⣿⣿⣷⣷⣿⣿⣿⣿⣿⣿⣿⣿⣿⣿⣿⣿⣿⣿⣿⣿⣿⣿⣿⣿⣿⣿⣿⣿⣿⣿⣿⣿⣿⣿⣿⣿⣿⣿⣿⣿⣿⣿⣿⣿⣿⣿⣿⣿⣿⣿⣿⣿⣿⣿⣿⣿⣿⠇⠀⠀⠀⠀⠀⠀⠀⠀⠀⠀⠀⠀⠀⠕⢕⢕⢕⢕⢕⢝⠇⠀⠀⠀⠀⠀</a:t>
            </a:r>
            <a:br/>
            <a:r>
              <a:t>⠀⠀⠀⠀⠀⠀⠑⢑⣿⣿⣿⣿⣿⣿⣿⣿⣿⣿⣿⣿⣿⣿⣿⣿⣿⣿⣿⣿⣿⣿⣿⣿⣿⣿⣿⣿⣿⣿⣿⣿⣿⣿⣿⣿⣿⣿⣿⣿⣿⣿⣿⣿⣿⣿⣿⣿⣿⣿⣿⣿⣿⣿⣿⣿⣿⣿⣿⣿⣿⣿⣿⣿⣿⡟⠀⠀⠀⠀⠀⠀⠀⠀⠀⠀⠀⠀⠀⢔⢕⢕⢕⢕⢕⢕⠁⠀⠀⠀⠀⠀⠀</a:t>
            </a:r>
            <a:br/>
            <a:r>
              <a:t>⠀⠀⠀⠀⠀⠀⠀⠁⢹⣿⣿⣿⣿⣿⣿⣿⣿⣿⣿⣿⣿⣿⣿⣿⣿⣿⣿⣿⣿⣿⣿⣿⣿⣿⣿⣿⣿⣿⣿⣿⣿⣿⣿⣿⣿⣿⣿⣿⣿⣿⣿⣿⣿⣿⣿⣿⣿⣿⣿⣿⣿⣿⣿⣿⣿⣿⣿⣿⣿⣿⣿⣿⢟⠁⠀⠀⠀⠀⠀⠀⠀⠀⠀⠀⠀⠀⢔⢕⢕⢕⢕⢕⢕⠀⠀⠀⠀⠀⠀⠀⠀</a:t>
            </a:r>
            <a:br/>
            <a:r>
              <a:t>⠀⠀⠀⠀⠀⠀⠀⠀⠑⢿⣿⣿⣿⣿⣿⣿⣿⣿⣿⣿⣿⣿⣿⣿⣿⣿⣿⣿⣿⣿⣿⣿⣿⣿⣿⣿⣿⣿⣿⣿⣿⣿⣿⣿⣿⣿⣿⣿⣿⣿⣿⣿⣿⣿⣿⣿⣿⣿⣿⣿⣿⣿⣿⣿⣿⣿⣿⣿⣿⣿⡿⠏⠀⠀⠀⠀⠀⠀⠀⠀⠀⠀⠀⠀⠀⠀⢕⢕⢕⢕⢕⢕⠕⠀⠀⠀⠀⠀⠀⠀⠀</a:t>
            </a:r>
            <a:br/>
            <a:r>
              <a:t>⠀⠀⠀⠀⠀⠀⠀⠀⠀⢜⣿⣿⣿⣿⣿⣿⣿⣿⣿⣿⣿⣿⣿⣿⣿⣿⣿⣿⣿⣿⣿⣿⣿⣿⣿⣿⣿⣿⣿⣿⣿⡏⢕⢕⢜⢟⣿⣿⣿⣿⣿⣿⣿⣿⣿⣿⣿⣿⣿⣿⣿⣿⣿⣿⣿⣿⣿⣿⣿⠏⠁⠀⠀⠀⠀⠀⠀⠀⠀⠀⠀⠀⠀⠀⠀⠀⠁⠑⠕⢕⢕⢕⠀⠀⠀⠀⠀⠀⠀⠀⠀</a:t>
            </a:r>
            <a:br/>
            <a:r>
              <a:t>⠀⠀⠀⠀⠀⠀⠀⠀⠀⠀⢹⣿⣿⣿⣿⣿⣿⣿⣿⣿⣿⣿⣿⣿⣿⣿⣿⣿⣿⣿⡿⣿⣿⣿⣿⣿⣿⣿⣿⣿⣿⡇⢀⠀⠀⢕⢜⢻⣿⣿⣿⣿⣿⣿⣿⣿⣿⣿⣿⣿⣿⣿⣿⣿⣿⣿⣿⣿⠇⠀⠀⠀⠀⠀⠀⠀⠀⠀⠀⠀⠀⠀⠀⠀⠀⠀⢕⢔⠔⠀⢕⢕⠀⠀⠀⠀⠀⠀⠀⠀⠀</a:t>
            </a:r>
            <a:br/>
            <a:r>
              <a:t>⠀⠀⠀⠀⠀⠀⠀⠀⠀⠀⢜⣿⣿⣿⣿⣿⣿⣿⣿⣿⣿⣿⣿⣿⣿⣿⣿⣿⣿⣿⣿⣿⣿⣿⣿⣿⣿⣿⣿⣿⣿⣷⢀⠁⠀⠀⢕⢕⠹⣿⣿⣿⣿⣿⣿⣿⣿⣿⣿⣿⣿⣿⣿⣿⣿⣿⣿⠇⠀⠀⠀⠀⠀⠀⠀⠀⠀⠀⠀⠀⠀⠀⠀⠀⠀⠄⠕⢕⢅⢕⠕⠑⠀⠀⠀⠀⠀⠀⠀⠀⠀</a:t>
            </a:r>
            <a:br/>
            <a:r>
              <a:t>⠀⠀⠀⠀⠀⠀⠀⠀⠀⠀⠀⢹⣿⣿⣿⣿⣿⣿⣿⣿⣿⣿⣿⣿⣿⣿⣿⣿⣿⣿⣿⣿⣿⣿⣿⣿⣿⣿⣿⣿⣿⣿⣧⡀⠀⠀⠕⠕⠀⢻⣿⣿⣿⣿⣿⣿⣿⣿⣿⣿⣿⣿⣿⣿⣿⣿⡇⠀⠀⠀⠀⠀⠀⠀⠀⠀⠀⠀⠀⠀⠀⠀⠀⠀⠀⠀⠄⠀⢅⢕⢀⠀⠀⠀⠀⠀⠀⠀⠀⠀⠀</a:t>
            </a:r>
            <a:br/>
            <a:r>
              <a:t>⠀⠀⠀⠀⠀⠀⠀⠀⠀⠀⠐⢜⣿⣿⣿⣿⣿⣿⣿⣿⣿⣿⣿⣿⣿⣿⣿⣿⣿⣿⣿⣿⣿⣿⣿⣿⣿⣿⣿⣿⣿⣿⣿⣷⣄⠀⠀⢕⠔⢸⣿⣿⣿⣿⣿⣿⣿⣿⣿⣿⣿⣿⢟⠟⠁⠀⠀⠀⠀⠀⠀⠀⠀⠀⠀⠀⠀⠀⠀⠀⠀⠀⠀⠀⠀⢔⣴⣄⡕⠕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⢝⢕⢕⢕⡕⢜⣝⡿⢇⣿⣿⢿⣟⢝⣿⡕⢻⡇⣵⡕⢕⢸⡕⠁⣿⣻⣇⡵⣿⢙⢱⣕⣷⣿⣿⣿⣿⣿⣿⣿⣿⣿⣿⣿⣿⣿⣿⣿⣿⣿⣇⣿⡟⣻⣿⣿⣿⣿⣿⣿⣿⣿⣿⣿⣿⣿⣿⣷⣷⣽⣿⣿⣿⣞⢷⢿⣿⣿⣿⣿⣿⣿⣿⣿⣿⣿⣿⣿⣇⣟⣿⣿⣿⣿⣿⣿⣿⣿⣿⣿⠀</a:t>
            </a:r>
            <a:br/>
            <a:r>
              <a:t>⢕⢕⢕⠝⠿⢾⣽⣿⡞⢏⢹⣿⣿⢇⣿⡧⢾⣷⣿⡇⢕⢸⣿⢥⣿⣾⣵⡖⢻⣿⣸⣿⣿⣿⣿⣿⣿⣿⣿⣿⣿⣿⢿⣿⣿⣿⣿⣿⣿⣿⣿⡏⡕⣿⣿⣿⣿⣿⣿⣿⣿⣿⣿⣿⣿⣿⣿⣿⣿⣿⣿⣿⣿⣿⣿⣿⣿⣷⣾⣽⣽⣟⣟⣻⣿⣿⣿⣿⣿⣿⣿⣿⣿⣿⣿⣷⣿⣿⣿⢕⠀</a:t>
            </a:r>
            <a:br/>
            <a:r>
              <a:t>⣕⢔⢔⢴⢴⣵⣿⢟⢇⣇⢸⣿⣿⡎⡇⣇⢸⣿⢼⠗⣊⣽⣷⣾⣾⣿⣿⢯⣾⣿⣿⣿⣿⣿⣿⣿⢿⣟⢻⠝⢗⢊⢝⢹⣽⣍⣝⣟⡟⢟⢟⢕⡇⣿⣿⣿⣿⣿⣿⣿⣿⣿⣿⣿⣿⣿⣿⣿⣿⣿⣿⣿⣿⣿⣿⣿⣿⣿⣿⣿⣿⣿⣿⣿⣿⣿⣿⣿⣿⣿⣿⣿⣿⣿⣿⣿⣿⣿⣿⢱⠀</a:t>
            </a:r>
            <a:br/>
            <a:r>
              <a:t>⣿⣿⣿⣿⣿⡸⣿⣷⢧⣿⣿⣿⣿⣧⣿⣟⡕⣵⣾⣿⣿⣿⣿⣿⣿⣿⣿⣷⣿⢟⢿⢟⢿⢟⢗⢝⢅⢅⢔⢔⢕⣱⣵⣸⣿⣿⣿⣿⣿⣿⣇⣷⢱⢱⣿⣷⣴⣵⣽⣽⣝⣝⣟⣟⢟⢻⢿⢿⢿⢿⣿⣿⣿⣿⣿⣿⣿⣿⣿⣿⣿⣿⣿⣿⣿⣿⣿⣿⣿⣿⣿⣿⣿⣿⣿⣿⣿⣿⣿⢜⠀</a:t>
            </a:r>
            <a:br/>
            <a:r>
              <a:t>⡿⣿⣿⣿⣿⣷⡝⢝⣼⣿⢟⢻⣽⣷⣿⣿⡣⣿⣿⣿⣿⣿⣿⢿⡿⢻⢏⢋⢑⢅⢅⢔⢕⢕⣑⢕⢕⢕⠎⠕⠑⢸⣿⣿⣿⣿⣿⣿⢕⢕⢕⢱⢸⢸⣿⢝⢟⢟⢟⢟⢻⢿⢿⢿⢿⣿⣿⣿⣷⣷⣷⣷⣵⣼⣽⣽⣝⣝⣟⣟⣟⢟⢿⢿⢿⣿⣿⣿⣿⢿⢿⢿⢿⢟⣿⢿⣿⣯⣿⢜⠀</a:t>
            </a:r>
            <a:br/>
            <a:r>
              <a:t>⢕⢕⢜⢝⢿⣿⣇⢔⠝⢕⣱⣴⣿⣿⣟⣿⢷⢿⢟⠟⢝⢋⢝⢅⢔⢕⢕⢕⢕⢕⢑⢕⢕⢕⢕⢕⢔⢔⠀⠀⠀⢸⣿⣿⣿⣿⣿⣿⠁⢅⢑⢕⢹⢨⣿⠑⢕⢕⢕⢕⢕⢕⢕⢕⢕⢕⢕⢕⢕⢕⢕⢝⢝⢝⢝⢝⢟⢟⢟⢟⢿⢿⢿⢿⢟⠏⠑⠑⠁⠁⠑⠑⠑⠕⠕⠜⠝⢝⢿⢸⠀</a:t>
            </a:r>
            <a:br/>
            <a:r>
              <a:t>⢕⢕⢕⢕⢔⢝⢿⣿⣷⣾⣿⡿⠟⢝⢙⢕⢅⢔⢔⢕⢕⢕⢕⢅⢕⢕⢕⢔⢔⢕⠕⠁⠁⠑⠑⠑⠁⠁⠀⠀⠀⢸⣿⣿⣿⣿⣿⣿⢕⢅⢕⢕⣼⢼⡝⢕⢕⢕⢕⢕⢕⢕⢕⢕⢑⢅⢑⢕⠄⢀⠀⠐⠕⠕⠁⠐⠀⠑⠑⠑⠑⠁⠑⠁⠀⠀⠀⠀⠀⠀⠀⠀⠀⠀⠀⠀⠀⠁⠕⠕⠀</a:t>
            </a:r>
            <a:br/>
            <a:r>
              <a:t>⢕⢕⢕⢕⢕⢕⢔⢝⠝⢏⢕⢕⢕⢕⠕⡕⢅⠀⠀⠕⠑⠑⠑⠑⢈⣔⣷⣑⣕⢔⠀⠀⠀⢀⢀⢀⢕⠔⠀⢔⢰⣾⣿⣿⣿⣿⣿⣿⢕⢕⢸⢿⢝⣞⡇⢕⣿⡇⢇⢕⢏⢕⢕⢕⢕⢕⢗⢁⢕⠁⢁⢕⢑⢄⢠⢄⢄⢀⢔⡔⠐⠁⠀⠀⠀⠀⠀⠀⠀⠀⠀⠀⠀⠀⠀⠀⠀⠀⠀⠀⠀</a:t>
            </a:r>
            <a:br/>
            <a:r>
              <a:t>⢕⢕⢕⢕⢕⢕⢕⢕⢕⢕⢳⢷⢔⢔⠸⢇⢕⢕⠄⠀⢀⢀⢄⣄⣕⢽⣿⣿⣿⡕⠕⠕⠕⠕⠑⠑⣕⢕⢕⢑⠁⢹⣿⣿⣿⣿⣿⣿⢕⢕⢕⣗⢣⢽⡕⢔⢄⣔⢄⢕⢔⢔⢄⢅⢅⢅⠁⢕⢅⢄⢄⢄⢁⢁⠁⢜⢕⢕⢸⠑⠀⠀⠀⠀⠀⠀⠀⠀⠀⠀⠀⠀⠀⠀⠀⠀⠀⠀⠀⠀⠀</a:t>
            </a:r>
            <a:br/>
            <a:r>
              <a:t>⢕⢕⢕⢕⢕⢕⢕⢕⢕⢕⢕⣱⣕⢕⢔⢕⢕⢕⢔⠇⢑⢑⢕⢍⢅⢌⣻⣿⣿⡇⢔⢄⢕⢸⣿⣿⣿⢕⢕⢕⠀⢾⣿⣿⣿⣿⣿⣿⣵⢕⢕⣕⢱⡕⢕⢕⢕⢇⢕⢕⠕⠕⠕⠕⢕⢕⠀⢕⢅⢕⢕⢕⢕⢕⠀⢕⢕⢕⡇⠀⠀⠀⠀⠀⠀⠀⢀⠀⠀⠀⠀⠀⠀⠀⠀⠀⠀⠀⠀⠀⠀</a:t>
            </a:r>
            <a:br/>
            <a:r>
              <a:t>⢕⢕⢕⢕⢕⢕⢕⢕⢕⢕⢕⣸⣿⣕⡇⢕⢕⢕⢕⢕⢕⡕⢕⢕⠀⢕⢔⣵⣽⢇⠑⢕⢕⢸⡇⣿⢏⢕⢕⢕⠀⠜⢕⣿⣿⣿⣿⣿⡯⢕⠽⣿⢸⡇⢕⢕⢕⣿⡇⢕⠀⠕⠀⠀⢕⢕⠀⢕⢕⢕⢕⢕⠕⢕⠀⢕⠁⠉⠉⠀⢄⡀⢀⢀⢄⢔⣕⣄⣔⢄⢀⢀⠀⠀⠀⠀⠀⠀⠀⠀⠀</a:t>
            </a:r>
            <a:br/>
            <a:r>
              <a:t>⢕⢕⢕⢕⠕⢕⢕⢕⢱⢜⢙⢙⠋⠙⡻⢵⢷⢷⢷⣷⠷⠗⠗⠇⠄⠕⢼⠝⡯⡇⠄⢕⢕⠜⠑⠜⠕⢕⢕⢕⢄⠕⣎⢽⣿⣿⣿⣿⡇⢕⢕⢕⢸⣇⢕⣕⣕⣛⡇⢱⢔⢕⠅⠑⢕⠕⠕⢕⢸⣵⣽⣵⡕⡕⢔⠅⠀⠀⠄⠕⠕⢕⢕⢅⢕⢕⢕⢜⢹⣿⣿⣷⡕⠀⠀⠀⠀⠀⢀⠀⠀</a:t>
            </a:r>
            <a:br/>
            <a:r>
              <a:t>⢕⢕⢕⣀⣠⣔⢕⢱⠕⢇⠑⢕⡔⢎⣕⣕⣕⣵⡾⢟⣧⣧⢔⡀⢀⣀⢀⢰⠪⢕⠕⠕⣕⡑⢕⢕⢕⢕⢕⠕⢕⠀⣿⣼⣽⣿⣿⣿⡇⠕⢕⢕⢸⣿⠕⢝⠹⢟⠀⢕⢕⢁⢅⠑⠁⠁⠀⠕⠜⠻⡟⢝⠂⢱⣕⡺⠿⠿⠿⣿⣵⣾⣷⣵⡕⢍⣕⣵⣼⣿⣿⣿⢕⠀⢀⢄⢔⢕⣕⢱⠀</a:t>
            </a:r>
            <a:br/>
            <a:r>
              <a:t>⢕⠕⠀⠑⠞⢕⢔⢐⢡⡕⠰⢻⣿⣿⣿⣿⢿⣿⣿⣷⣷⣷⣿⣿⣿⣿⣷⣾⡇⢕⢰⢠⢿⡇⢱⡇⠕⠅⠔⠑⠄⢀⣿⣿⣿⣿⣿⢗⠁⠀⡄⢕⢸⣿⠀⢠⠔⢅⣕⢱⡄⠀⠀⠑⠁⢀⠀⢄⠴⢗⣥⠁⢀⢁⠉⠀⠁⠁⠁⢹⣿⣿⣿⣿⣿⣿⣿⣿⣿⣿⣿⣿⢕⢔⣵⣷⣱⣧⣾⠇⠀</a:t>
            </a:r>
            <a:br/>
            <a:r>
              <a:t>⢕⢄⢅⢄⢅⠕⢑⢱⠑⠑⠁⠀⠟⢿⢿⠇⠀⠻⠿⢿⠿⠿⠿⠿⠟⠟⠛⠟⢇⢕⠀⠈⠁⠨⠇⠀⠉⠁⠐⠐⠀⠀⢇⢕⠝⠝⠝⢻⡇⢄⠘⢳⣼⢽⠁⠀⠀⠇⠕⠀⢄⢀⠀⠀⠈⢁⢅⢀⢀⠀⢘⢝⣟⡇⠀⠰⠖⠆⠀⠈⡟⢟⢿⢟⣿⣿⣿⣿⣿⣿⣿⡝⢕⢕⢿⢿⢟⢟⢅⠀⠀</a:t>
            </a:r>
            <a:br/>
            <a:r>
              <a:t>⣧⣅⠜⢟⢗⣲⣰⡵⣤⣤⡄⢀⢐⠂⠀⠀⠐⠀⠀⠀⠉⠉⠀⠁⠁⠉⠁⠀⣕⣕⣕⣕⣕⡕⢕⢅⢅⣅⣀⣅⣄⣕⢟⠿⢿⣜⡑⠈⢑⢁⠀⢔⣿⢿⣷⢔⢴⢤⢵⣕⣕⣳⣷⣷⣷⣷⣿⣾⣿⣿⡷⢟⢏⢕⢄⢀⢁⢁⢁⢁⢓⢾⢿⣿⣿⣿⣿⣿⡿⠿⡿⢿⢁⢕⢕⢕⣵⡑⢕⠀⠀</a:t>
            </a:r>
            <a:br/>
            <a:r>
              <a:t>⣿⣿⡇⢕⢜⢹⣿⣯⣿⣿⣷⣷⣮⣧⣱⢔⢄⢄⢄⢄⢄⢄⢔⣔⣔⣐⣔⣔⣗⣿⣿⣿⣿⣿⣿⣿⣷⣷⣿⣯⣽⣕⠑⠃⢒⠈⢉⢈⢍⡕⢕⢔⢗⢏⢝⣵⣾⣿⣿⣿⣷⣷⣷⣾⣿⣿⣿⣿⣿⣿⣿⣿⣿⣿⣿⣿⣿⣿⣿⣿⣿⡗⢗⢇⢕⢜⢝⢕⢕⢕⢕⢕⢕⢕⢕⣿⣿⣷⡕⠀⠀</a:t>
            </a:r>
            <a:br/>
            <a:r>
              <a:t>⣿⣿⣧⠀⢕⢕⢻⣿⣿⣿⣿⣿⣿⣿⣿⣿⣿⣷⣶⣿⣿⣿⣿⣿⣿⣿⣿⣿⣿⣿⣿⣿⣿⣿⣿⣿⣿⣿⡟⢻⠫⢕⢕⢔⣖⣳⣳⣷⣾⣿⣿⣷⣷⣷⣷⣿⣿⣿⣿⣿⣿⣿⣿⣿⣿⣿⣿⣿⣿⣿⣿⣿⣟⣟⣟⣻⡏⠝⠙⠙⠁⠁⠕⢕⢕⢕⢕⢕⠕⢕⢕⢕⢕⢕⢕⣿⣿⡿⠑⠀⠀</a:t>
            </a:r>
            <a:br/>
            <a:r>
              <a:t>⣿⣿⣿⠇⢕⢕⠕⣿⣿⣿⣿⣿⣿⣿⣿⣿⣿⣿⣿⣿⣿⡿⢿⣿⣿⣿⣿⣿⣿⣿⣿⣿⣿⣿⣿⣿⣿⣿⣿⣿⣿⣷⣾⣿⣿⣿⣿⣿⣿⣿⣿⣿⣿⣿⣿⣿⣿⣿⣿⣿⣿⣿⣿⣿⣿⣿⣿⣿⣿⣿⣿⣿⣿⣿⣿⠋⠀⠀⠀⠀⠀⠀⠀⠀⠀⠀⠀⠑⢕⢕⢕⢕⢕⢕⢐⣿⡿⠁⠀⠀⠀</a:t>
            </a:r>
            <a:br/>
            <a:r>
              <a:t>⠁⠁⠁⠀⠑⢕⢄⢻⣿⣿⣿⣿⣿⣿⣿⣿⣿⣿⣿⣷⣷⣿⣿⣿⣿⣿⣿⣿⣿⣿⣿⣿⣿⣿⣿⣿⣿⣿⣿⣿⣿⣿⣿⣿⣿⣿⣿⣿⣿⣿⣿⣿⣿⣿⣿⣿⣿⣿⣿⣿⣿⣿⣿⣿⣿⣿⣿⣿⣿⣿⣿⣿⣿⣿⢇⠀⠀⠀⠀⠀⠀⠀⠀⠀⠀⠀⠀⠀⠑⢕⢕⢕⢕⢕⢍⠇⠀⠀⠀⠀⠀</a:t>
            </a:r>
            <a:br/>
            <a:r>
              <a:t>⠀⠀⠀⠀⠀⠑⢕⢸⣿⣿⣿⣿⣿⣿⣿⣿⣿⣿⣿⣿⣿⣿⣿⣿⣿⣿⣿⣿⣿⣿⣿⣿⣿⣿⣿⣿⣿⣿⣿⣿⣿⣿⣿⣿⣿⣿⣿⣿⣿⣿⣿⣿⣿⣿⣿⣿⣿⣿⣿⣿⣿⣿⣿⣿⣿⣿⣿⣿⣿⣿⣿⣿⣿⡟⠁⠀⠀⠀⠀⠀⠀⠀⠀⠀⠀⠀⠀⢔⢕⢕⢕⢕⢕⢕⠁⠀⠀⠀⠀⠀⠀</a:t>
            </a:r>
            <a:br/>
            <a:r>
              <a:t>⠀⠀⠀⠀⠀⠀⠀⢕⢿⣿⣿⣿⣿⣿⣿⣿⣿⣿⣿⣿⣿⣿⣿⣿⣿⣿⣿⣿⣿⣿⣿⣿⣿⣿⣿⣿⣿⣿⣿⣿⣿⣿⣿⣿⣿⣿⣿⣿⣿⣿⣿⣿⣿⣿⣿⣿⣿⣿⣿⣿⣿⣿⣿⣿⣿⣿⣿⣿⣿⣿⣿⣿⡟⠁⠀⠀⠀⠀⠀⠀⠀⠀⠀⠀⠀⠀⢀⢕⢕⢕⢕⢕⢕⠁⠀⠀⠀⠀⠀⠀⠀</a:t>
            </a:r>
            <a:br/>
            <a:r>
              <a:t>⠀⠀⠀⠀⠀⠀⠀⠀⢜⣿⣿⣿⣿⣿⣿⣿⣿⣿⣿⣿⣿⣿⣿⣿⣿⣿⣿⣿⣿⣿⣿⣿⣿⣿⣿⣿⣿⣿⣿⣿⣿⣿⣿⣿⣿⣿⣿⣿⣿⣿⣿⣿⣿⣿⣿⣿⣿⣿⣿⣿⣿⣿⣿⣿⣿⣿⣿⣿⣿⣿⣿⠟⠁⠀⠀⠀⠀⠀⠀⠀⠀⠀⠀⠀⠀⠀⢕⢕⢕⢕⢕⢕⠕⠀⠀⠀⠀⠀⠀⠀⠀</a:t>
            </a:r>
            <a:br/>
            <a:r>
              <a:t>⠀⠀⠀⠀⠀⠀⠀⠀⠀⠹⣿⣿⣿⣿⣿⣿⣿⣿⣿⣿⣿⣿⣿⣿⣿⣿⣿⣿⣿⣿⣿⣿⣿⣿⣿⣿⣿⣿⣿⣿⣿⡏⢕⢕⢜⢝⢿⣿⣿⣿⣿⣿⣿⣿⣿⣿⣿⣿⣿⣿⣿⣿⣿⣿⣿⣿⣿⣿⣿⠟⠁⠀⠀⠀⠀⠀⠀⠀⠀⠀⠀⠀⠀⠀⠀⠀⠁⠑⠕⢕⢕⢕⠀⠀⠀⠀⠀⠀⠀⠀⠀</a:t>
            </a:r>
            <a:br/>
            <a:r>
              <a:t>⠀⠀⠀⠀⠀⠀⠀⠀⠀⠁⢿⣿⣿⣿⣿⣿⣿⣿⣿⣿⣿⣿⣿⣿⣿⣿⣿⣿⣿⣿⣿⣿⣿⣿⣿⣿⣿⣿⣿⣿⣿⡇⢀⠀⠀⠕⢜⢻⣿⣿⣿⣿⣿⣿⣿⣿⣿⣿⣿⣿⣿⣿⣿⣿⣿⣿⣿⣿⠏⠀⠀⠀⠀⠀⠀⠀⠀⠀⠀⠀⠀⠀⠀⠀⠀⠀⠁⢕⠔⢄⢕⢕⠀⠀⠀⠀⠀⠀⠀⠀⠀</a:t>
            </a:r>
            <a:br/>
            <a:r>
              <a:t>⠀⠀⠀⠀⠀⠀⠀⠀⠀⠀⢸⣿⣿⣿⣿⣿⣿⣿⣿⣿⣿⣿⣿⣿⣿⣿⣿⣿⣿⣿⣿⣿⣿⣿⣿⣿⣿⣿⣿⣿⣿⣿⡄⠀⠀⠀⢕⢕⠹⣿⣿⣿⣿⣿⣿⣿⣿⣿⣿⣿⣿⣿⣿⣿⣿⣿⣿⠏⠀⠀⠀⠀⠀⠀⠀⠀⠀⠀⠀⠀⠀⠀⠀⠀⠀⠀⠕⢕⢁⢕⢕⠁⠀⠀⠀⠀⠀⠀⠀⠀⠀</a:t>
            </a:r>
            <a:br/>
            <a:r>
              <a:t>⠀⠀⠀⠀⠀⠀⠀⠀⠀⠀⠀⢻⣿⣿⣿⣿⣿⣿⣿⣿⣿⣿⣿⣿⣿⣿⣿⣿⣿⣿⣿⣿⣿⣿⣿⣿⣿⣿⣿⣿⣿⣿⣷⡄⠀⠀⠁⡑⠀⢹⣿⣿⣿⣿⣿⣿⣿⣿⣿⣿⣿⣿⣿⣿⣿⣿⣇⠀⠀⠀⠀⠀⠀⠀⠀⠀⠀⠀⠀⠀⠀⠀⠀⠀⠀⠀⠄⠀⢁⢕⢅⠀⠀⠀⠀⠀⠀⠀⠀⠀⠀</a:t>
            </a:r>
            <a:br/>
            <a:r>
              <a:t>⠀⠀⠀⠀⠀⠀⠀⠀⠀⠀⠐⢜⣿⣿⣿⣿⣿⣿⣿⣿⣿⣿⣿⣿⣿⣿⣿⣿⣿⣿⣿⣿⣿⣿⣿⣿⣿⣿⣿⣿⣿⣿⣿⣿⣔⠀⠀⠕⠔⠸⣿⣿⣿⣿⣿⣿⣿⣿⣿⣿⣿⣿⢟⠟⠋⠀⠀⠀⠀⠀⠀⠀⠀⠀⠀⠀⠀⠀⠀⠀⠀⠀⠀⠀⠀⠀⣴⣄⡕⠕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⢕⣕⡕⢜⣹⣟⢕⣽⣿⡿⢟⢏⣿⣇⢸⡇⣡⢕⢑⢸⡕⠁⣿⣻⣇⡵⣿⢋⢱⡱⣷⣿⣿⣿⣿⣿⣿⣿⣿⣿⣿⣿⣿⣿⣿⣿⣿⣿⣿⣿⡟⣻⣿⣿⣿⣿⣿⣿⣿⣿⣿⣿⣿⣿⣿⣷⣷⣽⣿⣿⣿⣚⢷⢿⣿⣿⣿⣿⣿⣿⣿⣿⣿⣿⣿⣿⣇⣝⣿⣿⣿⣿⣿⣿⣿⣿⣿⣿⠀</a:t>
            </a:r>
            <a:br/>
            <a:r>
              <a:t>⠕⠕⠕⠝⠟⢾⣽⣿⡏⢟⢹⣿⣿⢕⣿⡿⢼⣿⢸⢕⢕⢸⣿⢵⢻⣿⣵⡖⣿⣿⣿⣿⣿⣿⣿⣿⣿⣿⣿⣿⣿⣿⣿⣿⣿⣿⣿⣿⣿⣿⣿⣿⡕⣿⣿⣿⣿⣿⣿⣿⣿⣿⣿⣿⣿⣿⣿⣿⣿⣿⣿⣿⣿⣿⣿⣿⣿⣷⣷⣽⣽⣟⣟⣿⣿⣿⣿⣿⣿⣿⣿⣿⣿⣿⣿⣿⣿⣿⣿⢕⠀</a:t>
            </a:r>
            <a:br/>
            <a:r>
              <a:t>⣕⡔⢔⢴⢴⢵⣿⢏⢇⣧⢸⣷⣿⡗⣏⣇⢜⡿⢼⠕⣊⣽⣷⣾⣾⣿⣿⣯⣿⣿⣿⣷⣿⣿⣿⣿⢿⣟⢻⢝⢗⢃⢝⢝⣽⣍⣝⣟⡟⢟⢟⢕⣇⣿⣿⣿⣿⣿⣿⣿⣿⣿⣿⣿⣿⣿⣿⣿⣿⣿⣿⣿⣿⣿⣿⣿⣿⣿⣿⣿⣿⣿⣿⣿⣿⣿⣿⣿⣿⣿⣿⣿⣿⣿⣿⣿⣿⣿⣿⢕⠀</a:t>
            </a:r>
            <a:br/>
            <a:r>
              <a:t>⣿⣿⣿⣿⣿⡸⣿⣼⢧⣿⣿⣿⣿⣧⢷⣟⡫⣵⣷⣿⣷⣿⣿⣿⣿⣿⣯⣷⣿⡿⢿⢟⢿⢟⢗⢙⢅⢅⢔⢔⢕⣱⣥⣼⣿⣿⣿⣿⣿⣿⣇⣷⢸⢱⣿⣷⣴⣵⣽⣽⣝⣝⣟⣟⢟⢻⢿⢿⢿⢿⣿⣿⣿⣿⣿⣿⣿⣿⣿⣿⣿⣿⣿⣿⣿⣿⣿⣿⣿⣿⣿⣿⣿⣿⣿⣿⣿⣿⣿⢜⠀</a:t>
            </a:r>
            <a:br/>
            <a:r>
              <a:t>⡿⢿⣿⣿⣿⣿⡏⠝⣾⣿⢟⢟⣿⣷⡿⣽⣏⣻⣿⣿⣿⣿⣿⢿⡿⢻⠏⢝⢑⢅⢅⢔⢔⢕⣕⢑⢅⢕⠆⠕⠁⢸⣿⣿⣿⣿⣿⣿⢕⢕⢕⢱⢸⢸⣿⢝⢟⢟⢟⢟⢻⢿⢿⢿⢿⣿⣿⣿⣷⣷⣷⣷⣧⣼⣽⣽⣽⣝⣟⣟⣟⢟⢿⢿⢿⢿⣿⣿⣿⢿⢿⢿⢿⢿⣻⢿⣿⣯⣿⢜⠀</a:t>
            </a:r>
            <a:br/>
            <a:r>
              <a:t>⢕⢕⢜⢝⢻⣿⣇⢕⢝⢕⣱⣵⣿⣿⣯⣿⡧⢿⢟⠟⢝⢋⢝⢅⢔⢕⢕⢕⢕⢕⢑⢕⢅⢕⢕⢕⢕⢔⠀⠀⠀⢸⣿⣿⣿⣿⣿⣿⠁⢁⠑⢕⢸⢸⣿⠅⠕⢕⢕⢕⢕⢕⢕⢕⢕⢕⢕⢕⢕⢕⢕⠝⢝⢝⢝⢝⢟⢟⢟⢟⢻⢿⢿⢿⢟⠏⠑⠑⠁⠁⠑⠑⠑⠑⠕⠜⠝⢝⢿⢱⠀</a:t>
            </a:r>
            <a:br/>
            <a:r>
              <a:t>⢕⢕⢕⢕⢕⢝⢿⣿⣷⣾⣿⡿⠛⢝⢙⢕⢅⢔⢔⢕⢕⢕⢕⢕⢕⣑⢕⢔⢔⢕⢕⠑⠁⠑⠑⠑⠁⠁⠀⠀⠀⢸⣿⣿⣿⣿⣿⣿⢔⢑⢕⢕⣼⢼⡝⢕⢕⢕⢔⢅⢕⢕⢔⢕⢁⢁⢅⢕⢄⢄⠀⠐⠕⠕⠀⠐⠀⠑⠑⠑⠑⠁⠑⠁⠀⠀⠀⠀⠀⠀⠀⠀⠀⠀⠀⠀⠀⠁⠕⠑⠀</a:t>
            </a:r>
            <a:br/>
            <a:r>
              <a:t>⢕⢕⢕⢕⢕⢕⢕⢝⠝⢝⢕⢕⢕⢕⢕⡕⢅⢀⠀⠕⠑⠑⠑⠁⢜⢕⣷⣕⣕⡕⠀⠀⠀⢀⢀⢀⢕⢔⠀⢔⢰⣾⣿⣿⣿⣿⣿⣿⢕⢕⢸⢿⢟⢞⡇⢕⣿⡇⡇⢕⢏⢕⢕⢕⢕⢕⢗⢁⢕⠁⢑⢕⢑⢄⢠⢄⢄⢀⢔⣔⠐⠁⠀⠀⠀⠀⠀⠀⠀⠀⠀⠀⠀⠀⠀⠀⠀⠀⠀⠀⠀</a:t>
            </a:r>
            <a:br/>
            <a:r>
              <a:t>⢕⢕⢕⢕⢕⢕⢕⢕⢕⢖⢵⢷⢔⢔⢅⡇⢕⢕⠄⠀⢀⢀⢄⣤⡅⢽⣿⣿⡷⡕⠕⠕⠇⠕⠑⠑⣕⢕⢕⠑⠁⢹⣿⣿⣿⣿⣿⣿⢕⢕⢕⣗⢳⣽⡕⢔⢄⣔⢄⢵⢔⢔⢄⢅⢅⢄⠁⢕⢅⢄⢄⢄⢁⠁⠁⢜⢕⢕⢸⠑⠀⠀⠀⠀⠀⠀⠀⠀⠀⠀⠀⠀⠀⠀⠀⠀⠀⠀⠀⠀⠀</a:t>
            </a:r>
            <a:br/>
            <a:r>
              <a:t>⢕⢕⢕⢕⢕⢕⢕⢕⢕⢕⢕⢱⣕⡕⢕⢕⢕⢕⢕⠇⢑⢑⢕⢍⢅⢜⢿⣿⣿⡇⢔⢄⢕⢸⡗⣿⣿⢕⢕⢕⠀⢺⣻⢿⣿⣿⣿⣿⣵⢜⢕⣕⠱⡕⢕⢕⢕⡇⡕⢕⠕⠕⠕⠕⢕⢕⠀⢕⢕⢕⢕⢕⠅⢕⠀⢕⢕⢕⣎⠀⠀⠀⠀⠀⠀⠀⢀⠀⠀⠀⠀⠀⠀⠀⠀⠀⠀⠀⠀⠀⠀</a:t>
            </a:r>
            <a:br/>
            <a:r>
              <a:t>⢕⢕⢕⢕⢕⢕⢕⢕⢕⢕⢕⣜⣿⣕⡇⢕⢕⢕⢕⢕⢕⢕⢕⢕⠀⢕⢸⣴⣵⢕⠑⢕⢕⢸⡇⣿⢜⢕⢕⢕⠀⠜⢕⣿⣿⣿⣿⣿⡯⢕⢵⣿⢱⡇⢕⢕⢕⢿⡇⢕⠀⠁⠀⠀⢕⢕⠀⢕⢕⢕⢕⢕⠕⢕⠀⢕⠁⠉⠉⠀⢄⣀⢀⢀⢄⢔⣕⣄⣔⢄⢀⢀⠀⠀⠀⠀⠀⠀⠀⠀⠀</a:t>
            </a:r>
            <a:br/>
            <a:r>
              <a:t>⢕⢕⢕⢕⠕⢕⢕⢕⢕⢜⢙⢙⠛⠙⢻⢵⢳⢷⢷⣷⠶⠗⠗⠇⠄⠕⢼⠟⢏⡇⠄⢕⢕⠜⠁⠜⠑⢕⢕⢕⢄⠄⣗⣽⣿⣿⣿⣿⡇⢕⢕⢕⢸⣧⢕⣕⣕⣛⢇⢱⢔⢕⠅⠑⢅⠕⠕⢕⢰⣵⣽⣵⡕⡕⢔⠅⠀⠀⠀⠕⠕⢕⢕⢅⢕⢕⢕⢜⢹⣿⣿⣷⡕⠀⠀⠀⠀⠀⢀⠀⠀</a:t>
            </a:r>
            <a:br/>
            <a:r>
              <a:t>⢕⢕⢕⣄⣠⣔⢑⢱⠕⢇⠃⢕⡴⢜⣕⣕⣕⣵⡾⢟⣧⣧⢔⡀⢀⣀⢀⢸⠱⢕⠕⠑⣕⡑⢕⢕⢕⢕⢕⠕⠑⠀⣿⣬⣿⣿⣿⣿⡇⢕⢕⢕⢸⣿⠕⢝⠝⠟⠐⢕⢕⢁⢁⠑⠁⠁⠀⠕⠜⠟⣟⢝⠂⢱⢕⡲⠿⠿⠿⣿⣵⣾⣷⣧⡕⢕⣵⣵⣼⣿⣿⣿⢇⠀⢀⢄⢔⢕⣵⢱⠀</a:t>
            </a:r>
            <a:br/>
            <a:r>
              <a:t>⢕⠕⠀⠐⠓⢕⢔⢐⢡⡕⢠⢺⣿⣿⣿⣿⢿⣿⣿⣷⣷⣷⣿⣿⣿⣿⣷⣾⡇⢕⢰⢄⢿⡯⢑⢇⠕⠅⠔⠑⠄⢀⣿⣯⣿⣿⣷⢗⠁⠀⡄⢕⢸⣿⠀⢠⠔⢅⣕⢡⡄⠀⠀⠑⠁⢀⠀⠄⠰⠗⣥⠁⢁⢁⠉⠀⠁⠁⠁⢜⣿⣿⣿⣿⣿⣿⣿⣿⣿⣿⣿⣿⢕⢔⣼⣿⣕⣧⣾⠇⠀</a:t>
            </a:r>
            <a:br/>
            <a:r>
              <a:t>⢕⢄⢅⢄⢅⠕⢑⢕⠑⠑⢁⠀⠟⢿⢿⠇⠀⠹⠿⢿⠿⠿⠿⠿⠿⠟⠛⠟⢇⢕⠀⠈⠁⠨⠇⠁⠉⠁⠀⠐⠀⠀⢇⢵⠝⠝⠝⢻⡇⢄⠘⠳⣔⢽⠁⠀⠀⠇⠕⠀⢄⢀⢀⠀⠈⢅⢅⢀⢀⠀⢈⠕⣞⡇⠀⠰⠶⠆⠀⠘⢟⢟⢿⢛⣿⣿⣿⣿⣿⣿⣿⢝⢕⢕⢿⢿⢟⢟⢕⠀⠀</a:t>
            </a:r>
            <a:br/>
            <a:r>
              <a:t>⣧⣁⠜⢟⢗⣲⣰⣵⢤⢤⡄⢀⢐⠂⠀⠀⠀⠀⠀⠀⠉⠉⠀⠁⠁⠉⠁⠀⢕⣕⣕⣕⣕⡕⢕⢅⢅⣕⣀⣁⣄⣕⢛⠿⢿⣜⡑⠈⢑⢁⠀⢔⣿⢿⣿⢔⢰⢤⢵⣕⣔⣳⣷⣷⣷⣷⣾⣾⣿⣿⡿⢞⢏⢕⢄⢀⢁⢁⢁⢁⢱⢾⢿⣿⣿⣿⣿⣷⡿⠿⡿⢿⢝⢕⢕⢕⣵⡕⢕⠀⠀</a:t>
            </a:r>
            <a:br/>
            <a:r>
              <a:t>⣿⣿⡇⢕⢜⢻⣿⣿⣿⣿⣷⣷⣼⣧⣱⢆⢔⢄⢄⢄⢄⢄⠔⣔⣔⣰⣔⣔⣗⡿⣿⣿⣿⣿⣿⣿⣿⣷⣿⣯⣽⣕⠑⠃⠒⢈⢉⢀⢍⢕⢕⢔⢗⢏⢝⣵⣾⣿⣿⣿⣷⣷⣷⣾⣿⣿⣿⣿⣿⣿⣿⣿⣿⣿⣿⣿⣿⣿⣿⣿⣿⡗⢗⢇⢕⢜⢝⢕⢕⢕⢕⢕⢕⢕⢕⣾⣿⣧⡵⠀⠀</a:t>
            </a:r>
            <a:br/>
            <a:r>
              <a:t>⣿⣿⣇⠁⢕⢕⢿⣿⣿⣿⣿⣿⣿⣿⣿⣿⣿⣷⣾⣿⣿⣿⣿⣿⣿⣿⣿⣿⣿⣿⣿⣿⣿⣿⣿⣿⣿⣿⡟⢻⠏⡝⢕⢔⣖⣳⣳⣷⣾⣿⣿⣷⣷⣷⣶⣿⣿⣿⣿⣿⣿⣿⣿⣿⣿⣿⣿⣿⣿⣿⣿⣿⣿⣟⣟⣛⡟⠝⠙⠙⠁⠁⠑⢕⢕⢕⢕⢕⠕⢕⢕⢕⢕⢕⢕⣿⣿⡿⠃⠀⠀</a:t>
            </a:r>
            <a:br/>
            <a:r>
              <a:t>⣿⣿⣿⠔⢕⢕⢸⣿⣿⣿⣿⣿⣿⣿⣿⣿⣿⣿⠿⣿⣿⡿⢿⣿⣿⣿⣿⣿⣿⣿⣿⣿⣿⣿⣿⣿⣿⣿⣿⣿⣿⣷⣷⣿⣿⣿⣿⣿⣿⣿⣿⣿⣿⣿⣿⣿⣿⣿⣿⣿⣿⣿⣿⣿⣿⣿⣿⣿⣿⣿⣿⣿⣿⣿⣿⠋⠁⠀⠀⠀⠀⠀⠀⠀⠀⠀⠀⠑⢕⢕⢕⢕⢕⢕⢱⣿⡿⠁⠀⠀⠀</a:t>
            </a:r>
            <a:br/>
            <a:r>
              <a:t>⠁⠁⠁⠀⠑⢕⢜⣿⣿⣿⣿⣿⣿⣿⣿⣿⣿⣿⣿⣷⣷⣿⣿⣿⣿⣿⣿⣿⣿⣿⣿⣿⣿⣿⣿⣿⣿⣿⣿⣿⣿⣿⣿⣿⣿⣿⣿⣿⣿⣿⣿⣿⣿⣿⣿⣿⣿⣿⣿⣿⣿⣿⣿⣿⣿⣿⣿⣿⣿⣿⣿⣿⣿⣿⡏⠀⠀⠀⠀⠀⠀⠀⠀⠀⠀⠀⠀⠀⠑⢕⢕⢕⢕⢕⢔⠎⠀⠀⠀⠀⠀</a:t>
            </a:r>
            <a:br/>
            <a:r>
              <a:t>⠀⠀⠀⠀⠀⠕⢕⢻⣿⣿⣿⣿⣿⣿⣿⣿⣿⣿⣿⣿⣿⣿⣿⣿⣿⣿⣿⣿⣿⣿⣿⣿⣿⣿⣿⣿⣿⣿⣿⣿⣿⣿⣿⣿⣿⣿⣿⣿⣿⣿⣿⣿⣿⣿⣿⣿⣿⣿⣿⣿⣿⣿⣿⣿⣿⣿⣿⣿⣿⣿⣿⣿⣿⡟⠁⠀⠀⠀⠀⠀⠀⠀⠀⠀⠀⠀⠀⢔⢕⢕⢕⢕⢕⢕⠑⠀⠀⠀⠀⠀⠀</a:t>
            </a:r>
            <a:br/>
            <a:r>
              <a:t>⠀⠀⠀⠀⠀⠀⠑⢜⣿⣿⣿⣿⣿⣿⣿⣿⣿⣿⣿⣿⣿⣿⣿⣿⣿⣿⣿⣿⣿⣿⣿⣿⣿⣿⣿⣿⣿⣿⣿⣿⣿⣿⣿⣿⣿⣿⣿⣿⣿⣿⣿⣿⣿⣿⣿⣿⣿⣿⣿⣿⣿⣿⣿⣿⣿⣿⣿⣿⣿⣿⣿⣿⡟⠁⠀⠀⠀⠀⠀⠀⠀⠀⠀⠀⠀⠀⢀⢕⢕⢕⢕⢕⢕⠁⠀⠀⠀⠀⠀⠀⠀</a:t>
            </a:r>
            <a:br/>
            <a:r>
              <a:t>⠀⠀⠀⠀⠀⠀⠀⠁⠹⣿⣿⣿⣿⣿⣿⣿⣿⣿⣿⣿⣿⣿⣿⣿⣿⣿⣿⣿⣿⣿⣿⣿⣿⣿⣿⣿⣿⣿⣿⣿⣿⣿⣿⣿⣿⣿⣿⣿⣿⣿⣿⣿⣿⣿⣿⣿⣿⣿⣿⣿⣿⣿⣿⣿⣿⣿⣿⣿⣿⣿⣿⠟⠁⠀⠀⠀⠀⠀⠀⠀⠀⠀⠀⠀⠀⠀⢕⢕⢕⢕⢕⢕⠕⠀⠀⠀⠀⠀⠀⠀⠀</a:t>
            </a:r>
            <a:br/>
            <a:r>
              <a:t>⠀⠀⠀⠀⠀⠀⠀⠀⠁⢻⣿⣿⣿⣿⣿⣿⣿⣿⣿⣿⣿⣿⣿⣿⣿⣿⣿⣿⣿⣿⣿⣿⣿⣿⣿⣿⣿⣿⣿⣿⣿⡟⢕⢕⢜⢝⢿⣿⣿⣿⣿⣿⣿⣿⣿⣿⣿⣿⣿⣿⣿⣿⣿⣿⣿⣿⣿⣿⣿⠟⠁⠀⠀⠀⠀⠀⠀⠀⠀⠀⠀⠀⠀⠀⠀⠀⠁⠑⠕⢕⢕⢕⠀⠀⠀⠀⠀⠀⠀⠀⠀</a:t>
            </a:r>
            <a:br/>
            <a:r>
              <a:t>⠀⠀⠀⠀⠀⠀⠀⠀⠀⠘⣿⣿⣿⣿⣿⣿⣿⣿⣿⣿⣿⣿⣿⣿⣿⣿⣿⣿⣿⣿⣿⣿⣿⣿⣿⣿⣿⣿⣿⣿⣿⣷⠀⠀⠀⠕⢕⢻⣿⣿⣿⣿⣿⣿⣿⣿⣿⣿⣿⣿⣿⣿⣿⣿⣿⣿⣿⣿⢏⠀⠀⠀⠀⠀⠀⠀⠀⠀⠀⠀⠀⠀⠀⠀⠀⠀⠀⢕⢔⢄⢕⢕⠀⠀⠀⠀⠀⠀⠀⠀⠀</a:t>
            </a:r>
            <a:br/>
            <a:r>
              <a:t>⠀⠀⠀⠀⠀⠀⠀⠀⠀⠀⢸⣿⣿⣿⣿⣿⣿⣿⣿⣿⣿⣿⣿⣿⣿⣿⣿⣿⣿⣿⣿⣿⣿⣿⣿⣿⣿⣿⣿⣿⣿⣿⡄⠀⠀⠀⢕⢕⠝⣿⣿⣿⣿⣿⣿⣿⣿⣿⣿⣿⣿⣿⣿⣿⣿⣿⣿⠏⠀⠀⠀⠀⠀⠀⠀⠀⠀⠀⠀⠀⠀⠀⠀⠀⠀⠀⠕⢕⠁⢕⢕⠁⠀⠀⠀⠀⠀⠀⠀⠀⠀</a:t>
            </a:r>
            <a:br/>
            <a:r>
              <a:t>⠀⠀⠀⠀⠀⠀⠀⠀⠀⠀⠁⢿⣿⣿⣿⣿⣿⣿⣿⣿⣿⣿⣿⣿⣿⣿⣿⣿⣿⣿⣿⣿⣿⣿⣿⣿⣿⣿⣿⣿⣿⣿⣷⡄⠀⠀⠁⡕⠀⢸⣿⣿⣿⣿⣿⣿⣿⣿⣿⣿⣿⣿⣿⣿⣿⣿⣇⠀⠀⠀⠀⠀⠀⠀⠀⠀⠀⠀⠀⠀⠀⠀⠀⠀⠀⠀⠐⠀⠁⢕⢕⠑⠀⠀⠀⠀⠀⠀⠀⠀⠀</a:t>
            </a:r>
            <a:br/>
            <a:r>
              <a:t>⠀⠀⠀⠀⠀⠀⠀⠀⠀⠀⠔⢜⣿⣿⣿⣿⣿⣿⣿⣿⣿⣿⣿⣿⣿⣿⣿⣿⣿⣿⣿⣿⣿⣿⣿⣿⣿⣿⣿⣿⣿⣿⣿⣿⣦⢀⠀⠑⠔⠑⣿⣿⣿⣿⣿⣿⣿⣿⣿⣿⣿⣿⡿⠟⠋⠀⠀⠀⠀⠀⠀⠀⠀⠀⠀⠀⠀⠀⠀⠀⠀⠀⠀⠀⠀⠀⣴⣄⡕⢕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⢝⢕⢕⣕⡕⢐⣝⣟⢇⣸⣿⣿⢿⢏⣿⣧⢌⣿⢱⢕⡕⢸⣝⢁⣻⣿⣷⣱⡟⢏⣝⢥⣦⣿⣿⣿⣿⣿⣿⣿⣿⣿⣿⣿⣿⣿⣿⣿⣿⣿⣿⣿⡏⣟⣿⣿⣿⣿⣿⣿⣿⣿⣿⣿⣿⣿⣿⣷⣷⣽⣿⣿⣿⣺⢷⢿⣿⣿⣿⣿⣿⣿⣿⢸⣿⣿⣿⣿⣿⣝⣽⣿⣿⣿⣿⣿⣿⣿⣿⣿⠀</a:t>
            </a:r>
            <a:br/>
            <a:r>
              <a:t>⢕⢕⢕⢝⠿⢼⢽⣿⣯⢛⢹⣿⣿⣧⣿⣿⢜⣿⢸⢱⢕⢸⣿⡧⢿⣿⣵⣴⣽⣾⣿⢽⣿⣿⣿⣿⣿⣿⣿⣿⣿⣿⣿⢿⣿⣿⣿⣿⣿⣿⣿⣿⣕⢸⣿⣿⣿⣿⣿⣿⣿⣿⣿⣿⣿⣿⣿⣿⣿⣿⣿⣿⣿⣿⣿⣿⣿⣷⣷⣽⣽⣟⣟⣻⣿⣿⣿⣿⣿⣿⣿⣿⣿⣿⣿⣿⣾⣽⣿⡇⠀</a:t>
            </a:r>
            <a:br/>
            <a:r>
              <a:t>⣕⡔⢔⢰⢵⢱⣾⢿⢇⣷⣸⣿⣿⡗⢹⣧⢜⣿⢸⠜⢞⣹⢷⣷⣿⣿⣿⣿⣿⣾⣿⣿⣿⣿⣿⣿⡿⢟⡟⢯⠝⢃⢙⢝⣽⣍⣝⣟⡟⢟⢟⢕⣿⣿⣿⣿⣿⣿⣿⣿⣿⣿⣿⣿⣿⣿⣿⣿⣿⣿⣿⣿⣿⣿⣿⣿⣿⣿⣿⣿⣿⣿⣿⣿⣿⣿⣿⣿⣿⣿⣿⣿⣿⣿⣿⣿⣿⣿⣿⢇⠀</a:t>
            </a:r>
            <a:br/>
            <a:r>
              <a:t>⣿⣿⣿⣿⣿⡼⣿⣿⡇⣿⣿⣿⣿⣷⣕⣟⣛⣱⣶⣿⣿⣿⣿⣿⣿⣿⣿⣿⣧⣿⢿⢟⢿⠟⢟⢘⢍⢅⢔⢔⢕⣱⣵⡕⣿⣿⣿⣿⣿⣿⣿⡇⢸⢱⣾⣷⣵⣵⣽⣝⣝⣝⣟⣟⡟⢻⢿⢿⢿⢿⣿⣿⣿⣿⣿⣿⣿⣿⣿⣿⣿⣿⣿⣿⣿⣿⣿⣿⣿⣿⣿⣿⣿⣿⣿⣿⣿⣿⣿⢕⠀</a:t>
            </a:r>
            <a:br/>
            <a:r>
              <a:t>⡿⢿⣿⣿⣿⣿⡽⢏⣵⣿⡿⢟⣯⣷⣾⣿⣧⣾⣿⣿⣿⣿⣿⡿⣿⢻⢿⠝⢑⢕⢅⢔⢔⢕⢕⢕⢱⢕⠗⠔⠉⢸⣿⣷⣿⣿⣿⣿⢕⢕⠜⢱⢸⢸⣿⢝⢟⢟⢟⢟⢟⢿⢿⢿⢿⢿⣿⣿⣷⣷⣷⣷⣧⣵⣽⣽⣽⣝⣟⣟⣟⢟⢿⢿⢿⢿⣿⣿⣿⢿⢿⢿⢿⢿⣿⢿⣿⣯⣿⢕⠀</a:t>
            </a:r>
            <a:br/>
            <a:r>
              <a:t>⢕⢕⢔⢝⢿⣿⣧⢕⢝⢝⢕⣵⣿⣿⣟⣿⡯⢾⢟⠻⠝⢝⢝⢅⢕⢔⢕⢕⢕⢕⢑⢕⢕⢕⢕⢕⢔⢔⠀⠀⠀⢸⣿⣿⣿⣿⣿⣿⠀⢑⠁⢕⢸⢌⣿⢕⢕⠕⢕⢕⢕⢕⢕⢕⢕⢕⢕⢕⢕⢕⢕⢝⢝⢝⢝⠝⢟⢟⢟⢟⢟⢿⢿⢿⢟⠏⠑⠑⠁⠁⠑⠑⠁⠕⠕⠕⢝⢝⢿⢕⠀</a:t>
            </a:r>
            <a:br/>
            <a:r>
              <a:t>⢕⢕⢕⢕⢕⢝⢿⣿⣷⣷⣿⣿⢟⠏⢙⢕⢅⢕⢔⢕⢕⢕⢑⢕⢕⠕⢕⢔⢔⢕⠕⠑⠑⠑⠑⠑⠁⠁⠀⠀⠀⢱⣿⣿⣿⣿⣿⣿⢔⢁⢕⢕⣼⣵⡝⢔⢕⢕⢕⢔⢕⢕⢕⢕⢑⢕⢁⢑⢄⠀⠀⠁⠑⠕⠅⠀⠀⠑⠑⠑⠁⠁⠅⠁⠀⠀⠀⠀⠀⠀⠀⠀⠀⠀⠀⠀⠀⠁⠕⠕⠀</a:t>
            </a:r>
            <a:br/>
            <a:r>
              <a:t>⢕⢕⢕⢕⢕⢕⢕⢝⢝⢍⢕⢕⢕⢕⢕⡕⢅⢁⠀⠑⠑⠑⠑⠑⠑⢱⣷⣵⣕⡕⠀⠀⠀⢀⢀⢀⢄⢕⠀⢄⢄⣾⣿⣿⣿⣿⣿⣿⢕⢕⢸⢿⢞⢞⡇⢕⢿⡇⢇⢕⢏⢕⢕⢕⢕⢕⢇⢅⢕⢅⢁⢕⢑⢄⢀⢄⢄⠀⢔⣔⠐⠀⠀⠀⠀⠀⠀⠀⠀⠀⠀⠀⠀⠀⠀⠀⠀⠀⠀⠀⠀</a:t>
            </a:r>
            <a:br/>
            <a:r>
              <a:t>⢕⢕⢕⢕⢕⢕⢕⢕⢕⢔⢖⢾⢇⢔⢅⡇⢕⢕⢔⠀⢀⢀⢄⣠⡄⠸⣿⣿⣟⡕⠕⢕⠃⠑⠑⠑⢑⢕⢕⢕⠁⢍⣿⣿⣿⣿⣿⣿⡇⢕⢕⣗⢕⣽⣕⢔⢄⣔⢄⢱⢔⢔⢔⢕⢅⢄⠀⢕⢅⢄⢄⢄⢁⢁⠁⢜⢕⢕⢸⠇⠀⠀⠀⠀⠀⠀⠀⠀⠀⠀⠀⠀⠀⠀⠀⠀⠀⠀⠀⠀⠀</a:t>
            </a:r>
            <a:br/>
            <a:r>
              <a:t>⢕⢕⢕⢕⢕⢕⢕⢕⢕⢕⢕⢕⣕⡵⢕⢝⢕⢕⢕⠇⢑⢑⢕⢌⠁⢅⢹⣿⣷⡕⢄⠔⢔⢱⡇⣿⢸⢕⢕⢕⠀⢸⣿⣻⣿⣿⣿⣿⣧⢕⢕⣕⢱⡕⢕⢕⢕⡇⡕⢕⢕⠕⠕⠕⢕⢕⠀⢕⢕⢕⢕⢕⢐⢕⠀⢕⢕⢕⣼⠀⠀⠀⠀⠀⠀⠀⢀⠀⠀⠀⠀⠀⠀⠀⠀⠀⠀⠀⠀⠀⠀</a:t>
            </a:r>
            <a:br/>
            <a:r>
              <a:t>⢕⢕⢕⢕⢕⢕⢕⢕⢕⢕⢕⣜⣻⣇⣗⢕⢕⢕⢕⢅⢕⢕⢕⢕⠀⢕⢜⣼⣭⡕⠁⢕⢕⢕⡇⣿⢸⢕⢕⢕⢕⢜⡱⢿⣿⣿⣿⣿⡟⢕⢕⣿⢕⡇⢕⢕⢕⣻⡇⢕⢕⠀⠀⠀⠁⢕⠀⢕⡕⢕⢕⢕⠅⢕⠀⢕⠅⠉⠉⠀⢄⡀⢀⢀⢄⢔⢕⣄⣔⡔⢀⢀⠀⠀⠀⠀⠀⠀⠀⠀⠀</a:t>
            </a:r>
            <a:br/>
            <a:r>
              <a:t>⢕⢕⢕⢕⠕⢕⢕⢕⢕⢱⢙⢙⠙⠙⢙⢵⢷⢷⢷⣷⠷⠗⠓⠇⠔⠕⢵⡟⡏⡇⠄⢕⢕⠕⠁⠕⠁⢕⢕⢕⢕⠕⣮⣪⣿⣿⣿⣿⡇⢕⢕⢕⢸⣿⢕⣕⡕⣟⢇⢡⢕⢔⠅⢑⢅⠕⠑⢕⢱⣵⣽⣵⡕⡕⢔⠁⠀⠀⠀⠕⠕⢕⢕⢕⢕⢕⢕⢔⢹⣿⣿⣷⡕⠀⠀⠀⠀⠀⢀⠀⠀</a:t>
            </a:r>
            <a:br/>
            <a:r>
              <a:t>⢕⢕⢕⣄⣠⣴⢃⢇⠕⢵⠑⢑⡵⢔⣕⣕⣕⣱⡷⢇⣧⠧⣔⣀⢀⣀⢀⢕⢱⢕⢕⢕⣕⣑⢕⢕⢕⢕⢕⢑⠕⠀⣿⣺⣿⣿⣿⣿⡇⢕⢕⢕⢸⣿⠕⢝⠟⠟⠐⢱⡕⢑⢀⠑⠈⠁⠀⠕⠕⠝⣻⡟⠐⢕⣅⡲⠿⠿⠿⢿⣷⣾⣷⣧⡕⢔⣵⣵⣼⣿⣿⣿⢇⠀⢀⢄⢔⢕⢵⡝⠀</a:t>
            </a:r>
            <a:br/>
            <a:r>
              <a:t>⢕⢕⠀⠀⠖⢇⢔⢄⢰⣵⢀⠺⣿⣿⣿⣿⠿⣿⣿⣿⣷⣷⣿⣿⣿⣿⣷⣾⣷⢕⠰⢀⢿⣿⢕⢕⢕⢅⠄⠐⠄⢄⢹⣿⣿⣿⣷⢷⠁⠀⡄⢕⢜⣿⠀⢠⠄⣅⣥⢱⡄⠀⠀⠑⠁⡀⢀⠄⠰⠗⢥⡁⢀⢁⠈⠀⠁⠁⠁⠘⣿⣿⣿⣿⣿⣿⣿⣿⣿⣿⣿⣿⢇⢔⣵⣿⣕⣵⣼⠝⠀</a:t>
            </a:r>
            <a:br/>
            <a:r>
              <a:t>⢕⢄⢅⢄⢕⠑⢁⢑⠑⠑⢑⠀⠝⢿⢿⠏⠀⠹⠿⢿⢿⠿⠿⠿⠟⠟⠛⠟⠏⢕⠀⠈⠁⠈⠗⠁⠈⠁⠀⠐⠄⠀⢓⡵⠝⠝⠝⢝⡇⢀⠈⠳⣕⢹⢑⠀⠀⠁⠕⠀⢅⢀⢀⠀⠀⢅⢅⢀⢀⠀⠁⢕⣟⣇⠀⠰⠶⠶⠀⠀⢟⢟⢿⢟⣿⣿⣿⣿⣿⣿⣿⡝⢕⢕⢽⢿⢿⢟⢕⠀⠀</a:t>
            </a:r>
            <a:br/>
            <a:r>
              <a:t>⣧⡑⢜⢟⢗⢷⢆⣴⢤⣤⡄⢀⢀⠐⠀⠀⠀⠀⠀⠀⠉⠉⠀⠁⠁⠉⠁⠀⢕⣕⣕⣕⣕⡕⢕⢄⡄⣕⣄⣅⣄⡔⠛⠻⠿⣜⡑⠘⠕⢅⠀⡰⣿⢿⣿⢵⢰⢤⢵⣕⣕⣳⣷⣷⣷⣷⣿⣿⣿⣿⣟⡞⢏⢕⢄⢄⢀⢁⢁⢁⢜⢾⢿⣿⣿⣿⣿⣷⣽⢿⢟⢻⢗⢕⢕⢕⣱⢇⢕⠀⠀</a:t>
            </a:r>
            <a:br/>
            <a:r>
              <a:t>⣿⣿⡇⢕⢝⣾⣿⣿⣿⣿⣿⣷⣶⣧⣵⠐⢔⢄⢄⢄⢄⢔⢔⣔⣔⣔⣔⣔⣗⣻⣿⣿⣿⣻⣿⣿⣿⣷⣷⣯⣽⣝⢁⠃⢐⠑⢉⢁⢍⢝⢕⢔⢏⢇⢝⣳⣾⣿⣿⣿⣷⣷⣷⣾⣿⣿⣿⣿⣿⣿⣿⣿⣿⣿⣿⣿⣿⣿⣿⣿⣿⡗⢗⢇⢕⢜⢝⢔⢕⢕⢕⢕⢕⢕⢕⢸⣿⣿⡷⠁⠀</a:t>
            </a:r>
            <a:br/>
            <a:r>
              <a:t>⣿⣿⣇⠑⢕⢸⣿⣿⣿⣿⣿⣿⣿⣿⣿⣿⣿⣷⣷⣿⣿⣿⣿⣿⣿⣿⣿⣿⣿⣿⣿⣿⣿⣿⣿⣿⣿⣿⡟⢻⢫⡕⢕⢰⡖⣳⣷⣷⣾⣿⣿⣷⣷⣾⣾⣿⣿⣿⣿⣿⣿⣿⣿⣿⣿⣿⣿⣿⣿⣿⣿⣿⣿⣟⣏⣹⣝⠏⠙⠙⠁⠁⠑⠕⢕⢕⢕⢕⠕⢕⢕⢕⢕⢕⢕⣸⣿⣿⠃⠀⠀</a:t>
            </a:r>
            <a:br/>
            <a:r>
              <a:t>⣿⣿⣿⠔⢕⢕⣿⣿⣿⣿⣿⣿⣿⣿⣿⣿⣿⣿⢿⣿⣿⡿⢿⣿⣿⣿⣿⣿⣿⣿⣿⣿⣿⣿⣿⣿⣿⣿⣿⣿⣿⣷⣷⣿⣿⣿⣿⣿⣿⣿⣿⣿⣿⣿⣿⣿⣿⣿⣿⣿⣿⣿⣿⣿⣿⣿⣿⣿⣿⣿⣿⣿⣿⣿⣿⠟⠁⠀⠀⠀⠀⠀⠀⠀⠀⠀⠀⠁⢕⢕⢕⢕⢕⢕⢕⣸⡿⠑⠀⠀⠀</a:t>
            </a:r>
            <a:br/>
            <a:r>
              <a:t>⠉⠉⠁⠀⢕⢕⢹⣿⣿⣿⣿⣿⣿⣿⣿⣿⣿⣿⣿⣷⣷⣿⣿⣿⣿⣿⣿⣿⣿⣿⣿⣿⣿⣿⣿⣿⣿⣿⣿⣿⣿⣿⣿⣿⣿⣿⣿⣿⣿⣿⣿⣿⣿⣿⣿⣿⣿⣿⣿⣿⣿⣿⣿⣿⣿⣿⣿⣿⣿⣿⣿⣿⣿⣿⡟⠀⠀⠀⠀⠀⠀⠀⠀⠀⠀⠀⠀⠀⠁⢕⢕⢕⢕⢕⢄⠕⠀⠀⠀⠀⠀</a:t>
            </a:r>
            <a:br/>
            <a:r>
              <a:t>⠀⠀⠀⠀⠀⢕⢌⣿⣿⣿⣿⣿⣿⣿⣿⣿⣿⣿⣿⣿⣿⣿⣿⣿⣿⣿⣿⣿⣿⣿⣿⣿⣿⣿⣿⣿⣿⣿⣿⣿⣿⣿⣿⣿⣿⣿⣿⣿⣿⣿⣿⣿⣿⣿⣿⣿⣿⣿⣿⣿⣿⣿⣿⣿⣿⣿⣿⣿⣿⣿⣿⣿⣿⣿⠑⠀⠀⠀⠀⠀⠀⠀⠀⠀⠀⠀⠀⢄⢕⢕⢕⢕⢕⢕⠕⠀⠀⠀⠀⠀⠀</a:t>
            </a:r>
            <a:br/>
            <a:r>
              <a:t>⠀⠀⠀⠀⠀⠁⠕⢻⣿⣿⣿⣿⣿⣿⣿⣿⣿⣿⣿⣿⣿⣿⣿⣿⣿⣿⣿⣿⣿⣿⣿⣿⣿⣿⣿⣿⣿⣿⣿⣿⣿⣿⣿⣿⣿⣿⣿⣿⣿⣿⣿⣿⣿⣿⣿⣿⣿⣿⣿⣿⣿⣿⣿⣿⣿⣿⣿⣿⣿⣿⣿⣿⡿⠑⠀⠀⠀⠀⠀⠀⠀⠀⠀⠀⠀⠀⠀⢕⢕⢕⢕⢕⢕⠁⠀⠀⠀⠀⠀⠀⠀</a:t>
            </a:r>
            <a:br/>
            <a:r>
              <a:t>⠀⠀⠀⠀⠀⠀⠀⠕⣿⣿⣿⣿⣿⣿⣿⣿⣿⣿⣿⣿⣿⣿⣿⣿⣿⣿⣿⣿⣿⣿⣿⣿⣿⣿⣿⣿⣿⣿⣿⣿⣿⣿⣿⣿⣿⣿⣿⣿⣿⣿⣿⣿⣿⣿⣿⣿⣿⣿⣿⣿⣿⣿⣿⣿⣿⣿⣿⣿⣿⣿⣿⢟⠑⠀⠀⠀⠀⠀⠀⠀⠀⠀⠀⠀⠀⠀⢄⢕⢕⢕⢕⢕⠕⠀⠀⠀⠀⠀⠀⠀⠀</a:t>
            </a:r>
            <a:br/>
            <a:r>
              <a:t>⠀⠀⠀⠀⠀⠀⠀⠀⢜⣿⣿⣿⣿⣿⣿⣿⣿⣿⣿⣿⣿⣿⣿⣿⣿⣿⣿⣿⣿⣿⣿⣿⣿⣿⣿⣿⣿⣿⣿⣿⣿⣿⢕⢇⢑⢝⢻⣿⣿⣿⣿⣿⣿⣿⣿⣿⣿⣿⣿⣿⣿⣿⣿⣿⣿⣿⣿⣿⣿⡟⠑⠀⠀⠀⠀⠀⠀⠀⠀⠀⠀⠀⠀⠀⠀⠀⠀⠑⠑⠕⢕⢕⠀⠀⠀⠀⠀⠀⠀⠀⠀</a:t>
            </a:r>
            <a:br/>
            <a:r>
              <a:t>⠀⠀⠀⠀⠀⠀⠀⠀⠀⢹⣿⣿⣿⣿⣿⣿⣿⣿⣿⣿⣿⣿⣿⣿⣿⣿⣿⣿⣿⣿⣿⣿⣿⣿⣿⣿⣿⣿⣿⣿⣿⣿⢀⢁⠀⠁⢕⢝⣿⣿⣿⣿⣿⣿⣿⣿⣿⣿⣿⣿⣿⣿⣿⣿⣿⣿⣿⣿⡟⠀⠀⠀⠀⠀⠀⠀⠀⠀⠀⠀⠀⠀⠀⠀⠀⠀⠀⢕⢔⠀⢔⢕⠀⠀⠀⠀⠀⠀⠀⠀⠀</a:t>
            </a:r>
            <a:br/>
            <a:r>
              <a:t>⠀⠀⠀⠀⠀⠀⠀⠀⠀⠑⢿⣿⣿⣿⣿⣿⣿⣿⣿⣿⣿⣿⣿⣿⣿⣿⣿⣿⣿⣿⣿⣿⣿⣿⣿⣿⣿⣿⣿⣿⣿⣿⡇⠀⠀⠀⢕⢕⠘⢿⣿⣿⣿⣿⣿⣿⣿⣿⣿⣿⣿⣿⣿⣿⣿⣿⣿⡟⠁⠀⠀⠀⠀⠀⠀⠀⠀⠀⠀⠀⠀⠀⠀⠀⠀⠀⠔⢕⠁⢕⢕⠁⠀⠀⠀⠀⠀⠀⠀⠀⠀</a:t>
            </a:r>
            <a:br/>
            <a:r>
              <a:t>⠀⠀⠀⠀⠀⠀⠀⠀⠀⠀⢜⣿⣿⣿⣿⣿⣿⣿⣿⣿⣿⣿⣿⣿⣿⣿⣿⣿⣿⣿⣿⣿⣿⣿⣿⣿⣿⣿⣿⣿⣿⣿⣿⣔⠀⠀⠀⢕⠀⠘⣿⣿⣿⣿⣿⣿⣿⣿⣿⣿⣿⣿⣿⣿⣿⣿⣿⡀⠀⠀⠀⠀⠀⠀⠀⠀⠀⠀⠀⠀⠀⠀⠀⠀⠀⠀⠀⠄⠀⢔⢕⠄⠀⠀⠀⠀⠀⠀⠀⠀⠀</a:t>
            </a:r>
            <a:br/>
            <a:r>
              <a:t>⠀⠀⠀⠀⠀⠀⠀⠀⠀⠀⠔⢹⣿⣿⣿⣿⣿⣿⣿⣿⣿⣿⣿⣿⣿⣿⣿⣿⣿⣿⣿⣿⣿⣿⣿⣿⣿⣿⣿⣿⣿⣿⣿⣿⣧⡀⠀⠁⠔⠔⢿⣿⣿⣿⣿⣿⣿⣿⣿⣿⣿⣿⡿⠟⠋⠁⠀⠀⠀⠀⠀⠀⠀⠀⠀⠀⠀⠀⠀⠀⠀⠀⠀⠀⠀⠀⣰⣤⣔⢕⠕⢄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⢏⢕⢕⢕⡕⢘⣝⣻⢇⢹⣿⣿⢿⢟⣿⣧⢸⣿⢱⢕⢕⢸⣝⢑⢸⣇⣿⣱⣟⢟⣝⣥⣦⣿⣿⣿⣿⣿⣿⣿⣿⣿⣿⣿⣿⣿⣿⣿⣿⣿⣿⣿⡟⣟⣿⣿⣿⣿⣿⣿⣿⣿⣿⣿⣿⣿⣿⣷⣷⣽⣽⣿⣿⣟⢷⢿⣿⣿⣿⣿⣿⣿⣿⢸⣿⣿⣿⣿⣿⣝⣿⣿⣿⣿⣿⣿⣿⣿⣿⣿⠀</a:t>
            </a:r>
            <a:br/>
            <a:r>
              <a:t>⢕⢕⢕⢝⢿⣸⢿⣿⣧⢟⢹⣿⣿⣷⢸⣿⢼⣿⢸⣸⢕⢜⣿⡧⢿⣟⣵⣵⢱⣾⣿⣿⣟⣿⣿⣿⣿⣿⣿⣿⣿⣿⣿⢿⣿⣿⣿⣿⣿⣿⣿⡿⣽⢸⣿⣿⣿⣿⣿⣿⣿⣿⣿⣿⣿⣿⣿⣿⣿⣿⣿⣿⣿⣿⣿⣿⣿⣷⣷⣽⣽⣟⣟⣻⣿⣿⣿⣿⣿⣿⣿⣿⣿⣿⣿⣷⣾⣽⣿⡇⠀</a:t>
            </a:r>
            <a:br/>
            <a:r>
              <a:t>⡕⢄⢄⢔⣱⢱⣼⢿⢟⣵⣸⣿⣿⡇⢹⢣⢜⣿⢸⠟⢗⣹⢷⣷⣟⢿⣿⣿⡵⣾⡟⣿⣿⣿⣿⣿⡿⢿⡟⢯⠝⢇⢙⢍⣽⣍⣝⣟⡟⢟⠟⢕⣾⣽⣿⣿⣿⣿⣿⣿⣿⣿⣿⣿⣿⣿⣿⣿⣿⣿⣿⣿⣿⣿⣿⣿⣿⣿⣿⣿⣿⣿⣿⣿⣿⣿⣿⣿⣿⣿⣿⣿⣿⣿⣿⣿⣿⣿⣿⡇⠀</a:t>
            </a:r>
            <a:br/>
            <a:r>
              <a:t>⣿⣿⣿⣿⣿⡼⣿⣽⡇⣿⣷⣿⣿⣷⣰⣟⣟⣱⣶⣿⣿⣿⣿⣿⣿⣽⣿⣿⣮⣿⢿⢟⢿⠟⢟⢊⢍⢅⢔⢔⠕⣕⣥⡕⣿⣿⣿⣿⣿⣿⣿⡇⢸⢱⣾⣷⣵⣵⣼⣽⣝⣝⣟⣟⡟⢻⢿⢿⢿⢿⣿⣿⣿⣿⣿⣿⣿⣿⣿⣿⣿⣿⣿⣿⣿⣿⣿⣿⣿⣿⣿⣿⣿⣿⣿⣿⣿⣿⣿⡇⠀</a:t>
            </a:r>
            <a:br/>
            <a:r>
              <a:t>⡿⢿⣿⣿⣿⣷⡽⢟⣵⣿⡿⢻⣯⣷⣾⣿⣷⣽⣿⣿⣿⣿⣿⡿⢿⢻⢿⢝⢑⢕⢅⢔⢔⢕⢕⢕⢑⢕⠗⠜⠘⢸⣿⣷⣿⣿⣿⣿⢑⢕⢜⢱⢸⢸⣿⢟⢟⢟⢟⢟⢟⢿⢿⢿⢿⢿⣿⣿⣷⣷⣷⣷⣧⣵⣽⣽⣽⣝⣟⣟⣟⡟⢿⢿⢿⢿⣿⣿⣿⢿⢿⢿⢿⢿⣟⢿⣿⡿⣾⢗⠀</a:t>
            </a:r>
            <a:br/>
            <a:r>
              <a:t>⢕⢕⢔⢝⢿⣿⣧⢕⢝⢝⢕⣵⣿⣿⣯⣿⣿⢿⢟⠻⠝⢝⢝⢅⢕⢔⢕⢕⢕⢕⢕⢕⢕⢕⢕⢕⢔⢔⠀⠀⠀⢸⣿⣿⣿⣿⣿⣿⢁⢀⢕⢕⢸⣜⣿⢕⢕⠕⢕⢕⢕⢕⢕⢕⢕⢕⢕⢕⢕⢕⢕⢝⢝⢝⢝⢝⢝⢟⢟⢟⢟⢿⢿⢿⢟⠏⠕⠑⠁⠁⠑⠑⠑⠑⠑⠕⠝⢝⢿⢕⠀</a:t>
            </a:r>
            <a:br/>
            <a:r>
              <a:t>⢕⢕⢕⢕⢕⢝⢿⣿⣷⣷⣿⣿⡟⠟⢙⢑⢅⢕⢔⢕⢕⢕⢑⢕⢕⡕⢕⢔⢔⢕⢕⠑⠑⠑⠑⠑⠁⠁⠀⠀⠀⢕⣿⣿⣿⣿⣿⣿⢕⢁⢕⢕⢸⣕⡝⢕⢕⢔⢕⢕⢕⢕⢕⢕⢅⢕⢁⢕⢅⢀⠀⠀⠕⠑⠐⠀⠀⠑⠑⠑⠁⠁⠁⠁⠀⠀⠀⠀⠀⠀⠀⠀⠀⠀⠀⠀⠀⠁⠑⠕⠀</a:t>
            </a:r>
            <a:br/>
            <a:r>
              <a:t>⢕⢕⢕⢕⢕⢕⢕⢝⢝⢟⠝⢕⢕⢕⢕⢕⢅⢁⠀⠑⠕⠑⠑⠁⠁⣱⣷⣵⡕⢕⠀⠀⠀⢀⢀⢀⢄⢕⠀⢄⢄⣾⣿⣿⣿⣿⣿⣿⡇⢕⢜⢿⢝⢞⡇⢕⢸⡇⠕⢕⢜⢕⢕⢕⢕⢕⢇⢕⢕⢕⢁⢑⢕⢔⢄⢄⡄⢀⢔⣐⠐⠁⠀⠀⠀⠀⠀⠀⠀⠀⠀⠀⠀⠀⠀⠀⠀⠀⠀⠀⠀</a:t>
            </a:r>
            <a:br/>
            <a:r>
              <a:t>⢕⢕⢕⢕⢕⢕⢕⢕⢕⢕⢕⢞⢇⢔⢅⡧⢕⢕⢔⠀⢀⢀⢄⢠⡄⠫⣿⣿⣿⡕⠐⢔⠑⠁⠑⠑⢑⢕⢕⢕⠁⢍⣿⣿⣿⣿⣿⣿⡇⢕⢕⣗⢕⣽⣵⢔⢄⣔⢄⢱⢕⢔⢔⢕⢅⢄⠀⢕⢅⢅⢄⢄⢄⢁⠀⢜⢕⢕⢕⠇⠀⠀⠀⠀⠀⠀⠀⠀⠀⠀⠀⠀⠀⠀⠀⠀⠀⠀⠀⠀⠀</a:t>
            </a:r>
            <a:br/>
            <a:r>
              <a:t>⢕⢕⢕⢕⢕⢕⢕⢕⢕⢕⢕⢕⣕⡅⢕⢝⢕⢕⢕⠇⢑⢑⢕⢌⠁⢎⢺⣿⣿⡕⢄⢔⢔⢕⡇⣿⢸⢕⢕⢕⢐⢸⣿⡿⣿⣿⣿⣿⣧⡕⢕⣕⢱⡕⢕⢕⢕⡇⡕⢕⢕⠕⠕⠕⠕⢕⠀⢕⢕⢕⢕⢕⢔⢕⠀⢕⢕⢕⣸⠀⠀⠀⠀⠀⠀⠀⠀⠀⠀⠀⠀⠀⠀⠀⠀⠀⠀⠀⠀⠀⠀</a:t>
            </a:r>
            <a:br/>
            <a:r>
              <a:t>⢕⢕⢕⢕⢕⢕⢕⢕⢕⢕⢕⣸⣿⣇⣗⢕⢕⢕⢕⢄⢕⢕⢕⢕⠀⢕⢰⣵⣵⣕⠑⢕⢕⢕⡇⣿⢸⢕⢕⢕⢕⢘⢞⣿⣿⣿⣿⣿⡯⢕⢕⣿⢕⣇⢕⢕⢅⣿⡇⢕⡕⠀⠀⠀⠀⢕⠄⢕⡇⢕⢕⢕⢕⢕⠀⢕⢑⠉⠝⠀⠄⢀⢀⢀⢄⢄⢕⣄⣔⡔⢀⢀⠀⠀⠀⠀⠀⠀⠀⠀⠀</a:t>
            </a:r>
            <a:br/>
            <a:r>
              <a:t>⢕⢕⢕⢕⠕⢕⢕⢕⢱⢸⢙⢙⠙⠙⢙⢵⢷⢳⢷⣷⢷⠗⠗⠃⠔⠕⢵⡟⢯⣣⠀⢕⢕⠕⠑⠕⠑⢕⢕⢕⢕⠱⡧⣙⣿⣿⣿⣿⡇⢕⢕⢕⢱⣿⢕⣕⡕⣟⢇⢱⢇⢔⠅⢑⢁⠕⠑⢕⢱⣵⣽⣵⡕⢕⢔⠁⠀⠀⠀⠕⠕⢕⢕⢕⢔⢕⢕⢜⢹⣿⣿⣷⡕⠀⠀⠀⠀⠀⢀⢀⠀</a:t>
            </a:r>
            <a:br/>
            <a:r>
              <a:t>⢕⢕⢕⢄⣠⣴⢃⢇⠕⢸⠐⢑⡵⢔⣕⣕⣕⣱⡷⢇⣧⢧⣄⣀⢀⣀⢀⢕⢱⡕⢕⢕⣕⣃⢕⢕⢕⢕⢕⢕⠕⠀⢻⣕⣿⣿⣿⣿⡇⢕⢜⢕⢸⣿⠅⢝⠛⢟⠐⢱⡕⢑⢀⠙⠈⠁⠀⠕⠕⠝⢻⡟⠁⢕⣥⠱⠿⠿⠿⢿⣷⣷⣷⣧⣕⣰⣵⣵⣼⣿⣿⣿⡇⠀⠀⢄⢔⢕⣱⡝⠀</a:t>
            </a:r>
            <a:br/>
            <a:r>
              <a:t>⢕⢕⠀⠀⠲⢇⢔⢄⢣⣴⢁⠺⣿⣿⣿⣿⢿⣿⣿⣿⣷⣷⣿⣿⣿⣿⣷⣾⣷⢕⠰⠔⣿⣿⢅⢅⢕⢅⠄⠐⠄⠄⢸⣿⣿⣿⣷⢷⠑⠀⡄⢕⢕⣿⠀⢠⠄⣅⣬⢱⡄⠀⠀⠐⠈⢀⢄⠄⠰⠗⢵⡁⢀⢁⠈⠀⠀⠁⠁⠈⣿⣿⣿⣿⣿⣿⣿⣿⣿⣿⣿⣿⡇⢔⣱⣿⣕⣥⣼⠝⠀</a:t>
            </a:r>
            <a:br/>
            <a:r>
              <a:t>⢕⢄⢅⢄⢄⠐⢁⢑⢕⠑⢑⠀⠝⢻⢿⠏⠀⠸⠿⢿⢿⠿⠿⠟⠟⠟⠛⠛⠛⢕⠀⠈⠁⠈⠷⠀⠈⠉⠐⠐⠄⠀⢓⡰⢝⠝⠝⢝⡇⢄⠈⠳⣕⣿⢕⠀⠀⠁⠁⠀⢁⢀⢀⠀⠀⢕⢅⢀⢀⠀⠀⡝⣟⣇⠀⠔⠶⠶⠀⠀⢟⢟⢿⢟⣿⣿⣿⣿⣿⣿⣿⣝⢕⢕⢽⢿⢿⢟⢕⠀⠀</a:t>
            </a:r>
            <a:br/>
            <a:r>
              <a:t>⣇⡑⢩⢻⠳⣗⢆⣴⣤⣤⡀⢐⢀⠐⠐⠀⠄⠀⠀⠀⠉⠉⠁⠁⠁⠉⠁⠀⢕⣕⣕⣕⣕⣕⢕⢄⢄⣕⣄⣅⣄⣰⠚⠻⢿⣧⡑⠘⠅⢅⠀⡰⣿⢿⣿⡕⢱⢴⢵⣕⣕⣷⣷⣷⣷⣷⣿⣿⣿⣿⣿⡟⢏⢕⢄⢄⢀⢁⢁⢁⢜⢶⢿⣿⣿⣿⣿⣿⣿⢿⢛⢛⢗⢕⢕⢕⣱⡵⢕⢄⠀</a:t>
            </a:r>
            <a:br/>
            <a:r>
              <a:t>⣿⣿⡕⢜⢹⣿⣿⣿⣿⣿⣿⣷⣷⣵⣥⢔⢔⢄⢄⢀⢄⢔⢔⣔⣔⣔⣔⣔⣗⣻⣿⣿⣿⣻⣿⣿⣿⣷⣷⣿⣽⣝⢁⢑⠐⠂⢉⢁⢍⢝⢕⢔⢏⢇⢝⣱⣿⣿⣿⣿⣷⣷⣷⣾⣿⣿⣿⣿⣿⣿⣿⣿⣿⣿⣿⣿⣿⣿⣿⣿⣿⡗⢗⢇⢕⢕⢝⢅⢕⢕⢕⢕⢕⢕⢕⢸⣿⣷⣧⠑⠀</a:t>
            </a:r>
            <a:br/>
            <a:r>
              <a:t>⣿⣿⡇⠕⢕⢻⣿⣿⣿⣿⣿⣿⣿⣿⣿⣿⣿⣷⣷⣿⣿⣿⣿⣿⣿⣿⣿⣿⣿⣿⣿⣿⣿⣿⣿⣿⣿⣿⡞⢻⢏⡕⢕⢶⣖⣳⣳⣷⣾⣿⣿⣷⣷⣾⣾⣿⣿⣿⣿⣿⣿⣿⣿⣿⣿⣿⣿⣿⣿⣿⣿⣿⣿⣟⣟⣹⣝⠝⠙⠙⠁⠁⠑⠕⢕⢕⢕⢕⢕⢕⢕⢕⢕⢕⢕⡈⣽⣿⠇⠀⠀</a:t>
            </a:r>
            <a:br/>
            <a:r>
              <a:t>⣿⣿⣿⢄⢕⢸⣿⣿⣿⣿⣿⣿⣿⣿⣿⣿⣿⣿⢿⣿⣿⡿⢿⣿⣿⣿⣿⣿⣿⣿⣿⣿⣿⣿⣿⣿⣿⣿⣿⣿⣿⣷⣷⣿⣿⣿⣿⣿⣿⣿⣿⣿⣿⣿⣿⣿⣿⣿⣿⣿⣿⣿⣿⣿⣿⣿⣿⣿⣿⣿⣿⣿⣿⣿⣿⠟⠁⠀⠀⠀⠀⠀⠀⠀⠀⠀⠀⠀⢕⢕⢕⢕⢕⢕⢕⣸⡿⠃⠀⠀⠀</a:t>
            </a:r>
            <a:br/>
            <a:r>
              <a:t>⠉⠉⠁⠀⢕⢕⣿⣿⣿⣿⣿⣿⣿⣿⣿⣿⣿⣿⣿⣷⣷⣾⣿⣿⣿⣿⣿⣿⣿⣿⣿⣿⣿⣿⣿⣿⣿⣿⣿⣿⣿⣿⣿⣿⣿⣿⣿⣿⣿⣿⣿⣿⣿⣿⣿⣿⣿⣿⣿⣿⣿⣿⣿⣿⣿⣿⣿⣿⣿⣿⣿⣿⣿⣿⡿⠀⠀⠀⠀⠀⠀⠀⠀⠀⠀⠀⠀⠀⠁⢕⢕⢕⢕⢕⢕⢕⠁⠀⠀⠀⠀</a:t>
            </a:r>
            <a:br/>
            <a:r>
              <a:t>⠀⠀⠀⠀⠑⢕⢸⣿⣿⣿⣿⣿⣿⣿⣿⣿⣿⣿⣿⣿⣿⣿⣿⣿⣿⣿⣿⣿⣿⣿⣿⣿⣿⣿⣿⣿⣿⣿⣿⣿⣿⣿⣿⣿⣿⣿⣿⣿⣿⣿⣿⣿⣿⣿⣿⣿⣿⣿⣿⣿⣿⣿⣿⣿⣿⣿⣿⣿⣿⣿⣿⣿⣿⣿⠃⠀⠀⠀⠀⠀⠀⠀⠀⠀⠀⠀⠀⢄⢕⢕⢕⢕⢕⢕⠕⠀⠀⠀⠀⠀⠀</a:t>
            </a:r>
            <a:br/>
            <a:r>
              <a:t>⠀⠀⠀⠀⠀⠁⢕⢿⣿⣿⣿⣿⣿⣿⣿⣿⣿⣿⣿⣿⣿⣿⣿⣿⣿⣿⣿⣿⣿⣿⣿⣿⣿⣿⣿⣿⣿⣿⣿⣿⣿⣿⣿⣿⣿⣿⣿⣿⣿⣿⣿⣿⣿⣿⣿⣿⣿⣿⣿⣿⣿⣿⣿⣿⣿⣿⣿⣿⣿⣿⣿⣿⣿⠋⠀⠀⠀⠀⠀⠀⠀⠀⠀⠀⠀⠀⠀⢕⢕⢕⢕⢕⢕⠑⠀⠀⠀⠀⠀⠀⠀</a:t>
            </a:r>
            <a:br/>
            <a:r>
              <a:t>⠀⠀⠀⠀⠀⠀⠀⢜⣿⣿⣿⣿⣿⣿⣿⣿⣿⣿⣿⣿⣿⣿⣿⣿⣿⣿⣿⣿⣿⣿⣿⣿⣿⣿⣿⣿⣿⣿⣿⣿⣿⣿⣿⣿⣿⣿⣿⣿⣿⣿⣿⣿⣿⣿⣿⣿⣿⣿⣿⣿⣿⣿⣿⣿⣿⣿⣿⣿⣿⣿⣿⡿⠃⠀⠀⠀⠀⠀⠀⠀⠀⠀⠀⠀⠀⠀⠀⢕⢕⢕⢕⢕⢕⠀⠀⠀⠀⠀⠀⠀⠀</a:t>
            </a:r>
            <a:br/>
            <a:r>
              <a:t>⠀⠀⠀⠀⠀⠀⠀⠁⢹⣿⣿⣿⣿⣿⣿⣿⣿⣿⣿⣿⣿⣿⣿⣿⣿⣿⣿⣿⣿⣿⣿⣿⣿⣿⣿⣿⣿⣿⣿⣿⣿⣿⢕⢕⢕⢝⢻⣿⣿⣿⣿⣿⣿⣿⣿⣿⣿⣿⣿⣿⣿⣿⣿⣿⣿⣿⣿⣿⣿⡿⠃⠀⠀⠀⠀⠀⠀⠀⠀⠀⠀⠀⠀⠀⠀⠀⠀⠑⠑⠕⢕⢕⠀⠀⠀⠀⠀⠀⠀⠀⠀</a:t>
            </a:r>
            <a:br/>
            <a:r>
              <a:t>⠀⠀⠀⠀⠀⠀⠀⠀⠑⢿⣿⣿⣿⣿⣿⣿⣿⣿⣿⣿⣿⣿⣿⣿⣿⣿⣿⣿⣿⣿⣿⣿⣿⣿⣿⣿⣿⣿⣿⣿⣿⣿⢔⢁⠀⠁⢕⢝⣿⣿⣿⣿⣿⣿⣿⣿⣿⣿⣿⣿⣿⣿⣿⣿⣿⣿⣿⣿⡟⠁⠀⠀⠀⠀⠀⠀⠀⠀⠀⠀⠀⠀⠀⠀⠀⠀⠀⢕⢔⠀⢔⢕⢄⠀⠀⠀⠀⠀⠀⠀⠀</a:t>
            </a:r>
            <a:br/>
            <a:r>
              <a:t>⠀⠀⠀⠀⠀⠀⠀⠀⠀⠜⣿⣿⣿⣿⣿⣿⣿⣿⣿⣿⣿⣿⣿⣿⣿⣿⣿⣿⣿⣿⣿⣿⣿⣿⣿⣿⣿⣿⣿⣿⣿⣿⣇⠀⠀⠀⠕⢕⠈⢿⣿⣿⣿⣿⣿⣿⣿⣿⣿⣿⣿⣿⣿⣿⣿⣿⣿⡟⠁⠀⠀⠀⠀⠀⠀⠀⠀⠀⠀⠀⠀⠀⠀⠀⠀⠀⠄⢕⠑⢔⢕⠀⠀⠀⠀⠀⠀⠀⠀⠀⠀</a:t>
            </a:r>
            <a:br/>
            <a:r>
              <a:t>⠀⠀⠀⠀⠀⠀⠀⠀⠀⠀⢹⣿⣿⣿⣿⣿⣿⣿⣿⣿⣿⣿⣿⣿⣿⣿⣿⣿⣿⣿⣿⣿⣿⣿⣿⣿⣿⣿⣿⣿⣿⣿⣿⣆⠀⠀⠀⢕⠀⠈⣿⣿⣿⣿⣿⣿⣿⣿⣿⣿⣿⣿⣿⣿⣿⣿⣿⡀⠀⠀⠀⠀⠀⠀⠀⠀⠀⠀⠀⠀⠀⠀⠀⠀⠀⠀⠀⠄⠀⢁⢕⢄⠀⠀⠀⠀⠀⠀⠀⠀⠀</a:t>
            </a:r>
            <a:br/>
            <a:r>
              <a:t>⠀⠀⠀⠀⠀⠀⠀⠀⠀⠀⢕⢿⣿⣿⣿⣿⣿⣿⣿⣿⣿⣿⣿⣿⣿⣿⣿⣿⣿⣿⣿⣿⣿⣿⣿⣿⣿⣿⣿⣿⣿⣿⣿⣿⣧⡀⠀⠈⢔⠔⢿⣿⣿⣿⣿⣿⣿⣿⣿⣿⣿⣿⡿⠟⠋⠁⠀⠀⠀⠀⠀⠀⠀⠀⠀⠀⠀⠀⠀⠀⠀⠀⠀⠀⠀⠀⢰⣤⣄⢕⠕⢄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⢟⢝⢝⢝⢝⠝⢟⠿⢟⢹⣿⣿⡿⢟⢹⣧⢜⣿⢱⣵⢕⢕⣯⢑⢸⣷⣿⣱⣵⢟⡙⣥⣴⣾⣿⣿⣿⣿⣿⣿⣿⣿⣿⣿⣿⣿⣿⣿⣿⣿⣿⡏⢿⢟⣿⣿⣿⣿⣿⣿⣿⣿⣿⣿⣿⣿⣿⣷⣷⣼⣽⣿⣿⣟⢷⢾⣿⣿⣿⣿⣿⣿⣿⣿⣿⣿⣿⣿⣿⣝⣿⣿⣿⣿⣿⣿⣿⣿⣿⣿⠀</a:t>
            </a:r>
            <a:br/>
            <a:r>
              <a:t>⢕⢕⢕⠸⣷⢱⣿⣿⣇⢿⢏⣷⣷⡇⢸⣿⢵⣿⣾⣿⢕⢕⣿⡧⢼⣿⣯⣵⢜⣿⡇⣿⣷⣿⣿⣿⣷⣿⣿⣿⣿⣿⣿⣿⣿⣿⣿⣿⣿⣿⣿⢻⢸⢸⣿⣿⣿⣿⣿⣿⣿⣿⣿⣿⣿⣿⣿⣿⣿⣿⣿⣿⣿⣿⣿⣿⣿⣷⣷⣽⣽⣽⣟⣻⣿⣿⣿⣿⣿⣿⣿⣿⣿⣿⣿⣷⣧⣿⣿⡇⠀</a:t>
            </a:r>
            <a:br/>
            <a:r>
              <a:t>⢕⢁⢅⢅⣅⢜⣹⣿⢿⣱⢼⣿⣿⣧⢺⢧⡅⣿⣏⢧⢗⣝⣿⣶⣿⣿⣿⣿⢵⣿⣯⣿⣿⣿⣿⣿⡿⢿⡟⢯⠝⢗⢘⢝⣽⣍⣝⣟⣟⢟⢟⢕⢸⢸⣿⣿⣿⣿⣿⣿⣿⣿⣿⣿⣿⣿⣿⣿⣿⣿⣿⣿⣿⣿⣿⣿⣿⣿⣿⣿⣿⣿⣿⣿⣿⣿⣿⣿⣿⣿⣿⣿⣿⣿⣿⣿⣿⣿⣿⡇⠀</a:t>
            </a:r>
            <a:br/>
            <a:r>
              <a:t>⣿⣷⣷⣷⣷⢸⣿⣣⡵⣾⣷⣿⣿⣷⣼⣿⣓⢕⣴⣾⣿⣿⣿⣿⣿⣿⣿⣿⣼⣿⢿⢟⢻⢿⢟⢋⢝⢅⢄⢔⢕⢱⣵⣵⣿⣿⣿⣿⣿⣿⣿⢑⢸⢕⣾⣷⣧⣵⣼⣽⣝⣝⣟⣟⡟⢟⢿⢿⢿⢿⣿⣿⣿⣿⣿⣿⣿⣿⣿⣿⣿⣿⣿⣿⣿⣿⣿⣿⣿⣿⣿⣿⣿⣿⣿⣿⣿⣿⣿⡇⠀</a:t>
            </a:r>
            <a:br/>
            <a:r>
              <a:t>⣿⣿⣿⣿⣿⣧⣻⢿⣱⣿⣿⢿⣟⣷⣷⣿⣿⣻⣿⣿⣿⣿⣿⡿⢿⡟⢿⠝⢃⢕⢅⢕⢔⢕⠕⡕⢑⢕⢕⠕⠐⢝⣿⣿⣿⣿⣿⣿⢕⢕⢜⢕⢸⣜⣿⡏⢟⢟⢟⢟⢟⢿⢿⢿⢿⢿⣿⣿⣷⣷⣷⣷⣷⣵⣽⣽⣽⣝⣝⣟⣟⡟⢻⢿⢿⢿⣿⣿⣿⡿⢿⢿⢿⢿⣿⢿⣿⣿⣿⡇⠀</a:t>
            </a:r>
            <a:br/>
            <a:r>
              <a:t>⢝⢜⢝⢻⣿⣿⣇⢕⢟⢟⢕⣱⣿⣿⣿⣿⣿⢾⢟⢛⠏⢟⢏⢍⢕⢔⢕⢕⢕⢕⢕⢕⢕⢕⢕⢕⢔⢔⢀⠀⠀⠕⣿⣿⣿⣿⣿⣿⡇⢁⢕⢸⣹⡏⣿⡇⠕⢕⢕⢕⢕⢕⢕⢕⢕⢕⢕⢕⢕⢕⢕⢜⢝⢝⢝⢝⠝⢟⢟⢟⢟⢿⢿⢿⢿⢟⠕⠑⠑⠁⠑⠑⠑⠑⠕⠔⠝⢝⢿⢇⠀</a:t>
            </a:r>
            <a:br/>
            <a:r>
              <a:t>⢕⢕⢕⢕⢜⢻⣿⣷⣧⣵⣾⣿⢟⠻⢝⢑⢅⢅⢔⢕⢕⢕⢑⢕⢌⢧⢕⢕⢔⢕⢕⠑⠑⠑⢑⠑⠁⠁⠁⠀⠀⠀⣿⣿⣿⣿⣿⣿⡇⢁⢕⢕⢜⣇⡝⢕⢕⢕⢕⢕⢕⢕⢕⢕⢁⢑⢁⢕⢅⠀⢀⠐⠕⠕⠕⠁⠀⠑⠑⠁⠁⠁⠁⠁⠀⠀⠀⠀⠀⠀⠀⠀⠀⠀⠀⠀⠀⠀⠑⠕⠀</a:t>
            </a:r>
            <a:br/>
            <a:r>
              <a:t>⢕⢕⢕⢕⢕⢕⢜⢟⢟⢟⢏⢝⢕⢕⢕⢱⢅⢁⠀⠐⠑⠑⠑⠑⠑⣗⣷⣵⣕⢕⠀⠀⠀⠀⢀⡀⢀⢕⠀⢔⢄⣷⣿⣿⣿⣿⣿⣿⡇⢕⢕⢿⢇⡗⡇⢕⢸⣷⠀⢕⢜⢕⢕⢕⢕⢕⢕⡇⢕⢕⠁⢕⢕⢕⠀⢄⡄⢀⢔⣐⡔⠁⠀⠀⠀⠀⠀⠀⠀⠀⠀⠀⠀⠀⠀⠀⠀⠀⠀⠀⠀</a:t>
            </a:r>
            <a:br/>
            <a:r>
              <a:t>⢕⢕⢕⢕⢕⢕⢕⢕⢕⢕⢝⢟⢕⢔⢅⢮⢕⢕⢔⠀⢀⢀⢄⢠⢄⡝⣿⣿⣿⢇⠀⠔⢕⠑⠑⠑⠑⢕⢕⢕⢑⢉⣿⣿⣿⣿⣿⣿⡇⢕⢕⣳⡇⣽⣵⢔⢄⣄⡔⢱⢇⢔⢔⢕⢄⢄⠀⢕⢅⢅⢄⢄⢄⢅⠀⠈⢕⢕⢕⡏⠀⠀⠀⠀⠀⠀⠀⠀⠀⠀⠀⠀⠀⠀⠀⠀⠀⠀⠀⠀⠀</a:t>
            </a:r>
            <a:br/>
            <a:r>
              <a:t>⢕⢕⢕⢕⢕⢕⢕⢕⢕⢕⢕⠕⣕⡕⢕⢜⢕⢕⢕⢜⢑⢑⢕⢜⠉⢕⣹⣿⣿⣇⢔⢔⢕⢕⣿⣿⢸⢕⢕⢕⢕⢸⣿⢽⣿⣿⣿⣿⡧⡕⢕⣕⣱⣵⢕⢕⢕⡣⡕⢕⢕⠕⠕⠕⠕⢕⠀⢕⢕⢕⢕⢕⢕⢕⠀⠀⢕⢕⢸⠁⠀⠀⠀⠀⠀⠀⠀⠀⠀⠀⠀⠀⠀⠀⠀⠀⠀⠀⠀⠀⠀</a:t>
            </a:r>
            <a:br/>
            <a:r>
              <a:t>⢕⢕⢕⢕⢕⢕⢕⢕⢕⢕⢕⣕⣿⣇⣗⢕⢕⢕⢕⢕⢕⢕⢕⢕⢄⢕⢕⢹⣽⡵⠑⢕⢕⢕⣿⢿⢸⢕⢕⢕⢕⢑⣟⡽⣿⣿⣿⣿⡿⢕⢱⣿⡏⣿⢕⢜⢅⣿⡇⢕⢕⠀⠀⠀⠀⢑⠀⢕⢕⢕⢕⢕⢕⢕⠀⢔⡑⠉⠉⠁⢄⡀⢀⢀⢄⢄⢕⣄⣔⡔⢀⢀⠀⠀⠀⠀⠀⠀⠀⠀⠀</a:t>
            </a:r>
            <a:br/>
            <a:r>
              <a:t>⢕⢕⢕⢕⠕⢕⢕⢕⢱⢞⡝⢙⢙⠙⢙⢧⢕⢳⢷⣷⡷⠗⠗⠃⠕⠕⠱⢞⡟⢅⠀⠕⢕⠕⠏⠕⠕⢕⢕⢕⢕⠄⢇⢮⣿⣿⣿⣿⡇⢕⢕⢕⢱⣿⢕⣕⣕⣟⢇⢱⢇⢔⢅⠑⢁⠕⠀⢕⢑⣵⣽⣵⣕⢕⢔⠐⠀⠀⠐⠔⠕⢜⢕⢕⢅⢕⢕⢜⢝⣿⣿⣷⣇⢄⠀⠀⠀⠀⠀⢀⠀</a:t>
            </a:r>
            <a:br/>
            <a:r>
              <a:t>⢕⢕⢕⢕⣄⣴⢊⢕⢕⢸⠑⠑⣥⠔⣕⣕⣕⣱⣵⢟⣷⣵⡔⣀⢀⣀⡀⢑⢕⢗⢕⠕⣱⣑⢕⢕⢕⢕⢕⢑⠕⠀⢸⡼⣿⣿⣿⣿⡧⢕⢸⢕⢕⣿⠅⢘⠟⠟⠃⢕⡕⠑⢀⠝⠈⠁⠀⠕⠕⠹⢟⡍⠁⢕⣵⢩⠿⠿⠿⢿⣷⣷⣷⣷⣕⢔⣱⣱⣵⣿⣿⣿⡟⢕⠀⢀⢔⢕⢱⡜⠀</a:t>
            </a:r>
            <a:br/>
            <a:r>
              <a:t>⢕⢕⠐⠀⠗⠇⢄⢐⢇⢥⢁⠜⣿⣿⣿⣿⡿⣿⣿⣿⣷⣷⣾⣿⣿⣿⣿⣾⣿⢕⢱⢆⣽⣿⢁⢕⢕⢅⠄⠐⠄⠄⢸⣿⣿⣿⣿⢿⠑⠀⢄⢕⢑⣿⡀⢠⠔⡅⣬⢡⡄⠀⠀⠐⢁⢀⢐⠄⠰⠗⢱⡅⢀⢁⠈⠀⠀⠁⠁⠈⢹⣿⣿⣿⣿⣿⣿⣿⣿⣿⣿⣿⡇⢕⢱⣾⣇⣡⣵⡗⠀</a:t>
            </a:r>
            <a:br/>
            <a:r>
              <a:t>⢕⢄⢅⢄⢄⠡⠁⢑⡕⠑⢁⠀⠜⢻⢿⠿⠀⠜⠿⠿⢿⠿⠟⠟⠟⠟⠛⠛⠛⢕⢕⠁⠁⠁⢷⠁⠉⠉⠀⠐⠄⠀⢑⢱⢝⠝⠝⠝⣇⢕⠈⠳⣔⢿⢇⠀⠀⠀⠘⠀⢡⢄⢄⠀⠀⢝⢅⢀⢀⠀⠀⡏⣟⣇⠀⠀⠶⠲⠀⠀⢝⢟⢻⢿⣻⣿⣿⣿⣿⣿⣿⣏⢕⢕⢸⢿⢿⢟⢏⠀⠀</a:t>
            </a:r>
            <a:br/>
            <a:r>
              <a:t>⣕⠑⢳⢻⢳⢗⣶⣴⣴⢴⡔⢔⢀⢐⠂⠀⠀⠀⠀⠀⠈⠈⠁⠁⠈⠉⠁⠀⢔⣕⣕⣕⣕⣕⢔⢄⠄⣕⣄⣍⣄⣰⢞⠺⠿⣧⣑⢘⠅⠅⠀⡠⣻⢿⣿⡵⢡⢴⢵⣕⣕⣷⣷⣷⣷⣷⣾⣿⣿⣿⣿⡻⢏⢕⢔⢄⢀⢁⢁⢁⢀⢷⢾⣿⣿⣿⣿⣿⡯⠠⢙⢻⢇⢕⢕⢕⣱⢧⢕⢄⠀</a:t>
            </a:r>
            <a:br/>
            <a:r>
              <a:t>⣿⣷⠕⢕⣿⣾⣷⣿⣿⣿⣿⣶⣧⣧⣕⢢⢔⢄⢄⢀⢔⢔⢔⣔⣔⣐⣔⣔⣓⣺⣿⣿⣿⣿⣿⣿⣿⣷⣷⣾⣽⣕⡅⢙⢐⠂⢉⢁⢍⢝⢝⢔⢏⢕⢝⣱⣿⣿⣿⣿⣷⣷⣷⣾⣿⣿⣿⣿⣿⣿⣿⣿⣿⣿⣿⣿⣿⣿⣿⣿⣿⣗⢗⢗⢕⢕⢝⢕⢕⢕⢕⢕⢕⢕⢕⠕⣿⣿⣵⢕⠀</a:t>
            </a:r>
            <a:br/>
            <a:r>
              <a:t>⣿⣿⡄⢕⢹⣿⣿⣿⣿⣿⣿⣿⣿⣿⣿⣿⣿⣿⣶⣿⣿⣿⣿⣿⣿⣿⣿⣿⣿⣿⣿⣿⣿⣿⣿⣿⣿⣿⣟⢻⢟⡱⢕⢲⣖⣗⣳⣷⣾⣿⣿⣷⣷⣾⣾⣿⣿⣿⣿⣿⣿⣿⣿⣿⣿⣿⣿⣿⣿⣿⣿⣿⣿⣟⣟⣍⣏⡝⠙⠙⠉⠁⠑⠕⢕⢕⢕⢕⢕⠕⢕⢕⢕⢕⢕⢜⣿⣿⢟⠀⠀</a:t>
            </a:r>
            <a:br/>
            <a:r>
              <a:t>⣿⣿⡷⢕⢜⣿⣿⣿⣿⣿⣿⣿⣿⣿⣿⣿⣿⣿⡿⣿⣿⣿⢻⣿⣿⣿⣿⣿⣿⣿⣿⣿⣿⣿⣿⣿⣿⣿⣿⣿⣿⣷⣷⣿⣿⣿⣿⣿⣿⣿⣿⣿⣿⣿⣿⣿⣿⣿⣿⣿⣿⣿⣿⣿⣿⣿⣿⣿⣿⣿⣿⣿⣿⣿⣿⡟⠑⠀⠀⠀⠀⠀⠀⠀⠀⠁⠁⠀⠕⢕⢕⢕⢕⢕⢕⢘⡿⠏⠀⠀⠀</a:t>
            </a:r>
            <a:br/>
            <a:r>
              <a:t>⠉⠉⠁⠁⢕⢹⣿⣿⣿⣿⣿⣿⣿⣿⣿⣿⣿⣿⣿⣷⣷⣾⣿⣿⣿⣿⣿⣿⣿⣿⣿⣿⣿⣿⣿⣿⣿⣿⣿⣿⣿⣿⣿⣿⣿⣿⣿⣿⣿⣿⣿⣿⣿⣿⣿⣿⣿⣿⣿⣿⣿⣿⣿⣿⣿⣿⣿⣿⣿⣿⣿⣿⣿⣿⣿⠑⠀⠀⠀⠀⠀⠀⠀⠀⠀⠀⠀⠀⠀⢕⢕⢕⢕⢕⢕⢆⠑⠀⠀⠀⠀</a:t>
            </a:r>
            <a:br/>
            <a:r>
              <a:t>⠀⠀⠀⠀⢕⢜⣿⣿⣿⣿⣿⣿⣿⣿⣿⣿⣿⣿⣿⣿⣿⣿⣿⣿⣿⣿⣿⣿⣿⣿⣿⣿⣿⣿⣿⣿⣿⣿⣿⣿⣿⣿⣿⣿⣿⣿⣿⣿⣿⣿⣿⣿⣿⣿⣿⣿⣿⣿⣿⣿⣿⣿⣿⣿⣿⣿⣿⣿⣿⣿⣿⣿⣿⣿⢏⠀⠀⠀⠀⠀⠀⠀⠀⠀⠀⠀⠀⢀⢔⢕⢕⢕⢕⢕⠕⠀⠀⠀⠀⠀⠀</a:t>
            </a:r>
            <a:br/>
            <a:r>
              <a:t>⠀⠀⠀⠀⠀⠕⢸⣿⣿⣿⣿⣿⣿⣿⣿⣿⣿⣿⣿⣿⣿⣿⣿⣿⣿⣿⣿⣿⣿⣿⣿⣿⣿⣿⣿⣿⣿⣿⣿⣿⣿⣿⣿⣿⣿⣿⣿⣿⣿⣿⣿⣿⣿⣿⣿⣿⣿⣿⣿⣿⣿⣿⣿⣿⣿⣿⣿⣿⣿⣿⣿⣿⣿⠏⠀⠀⠀⠀⠀⠀⠀⠀⠀⠀⠀⠀⠀⢕⢕⢕⢕⢕⢕⢕⠀⠀⠀⠀⠀⠀⠀</a:t>
            </a:r>
            <a:br/>
            <a:r>
              <a:t>⠀⠀⠀⠀⠀⠀⢕⢻⣿⣿⣿⣿⣿⣿⣿⣿⣿⣿⣿⣿⣿⣿⣿⣿⣿⣿⣿⣿⣿⣿⣿⣿⣿⣿⣿⣿⣿⣿⣿⣿⣿⣿⣿⣿⣿⣿⣿⣿⣿⣿⣿⣿⣿⣿⣿⣿⣿⣿⣿⣿⣿⣿⣿⣿⣿⣿⣿⣿⣿⣿⣿⡿⠏⠀⠀⠀⠀⠀⠀⠀⠀⠀⠀⠀⠀⠀⠀⢕⢕⢕⢕⢕⢕⠑⠀⠀⠀⠀⠀⠀⠀</a:t>
            </a:r>
            <a:br/>
            <a:r>
              <a:t>⠀⠀⠀⠀⠀⠀⠀⠜⣿⣿⣿⣿⣿⣿⣿⣿⣿⣿⣿⣿⣿⣿⣿⣿⣿⣿⣿⣿⣿⣿⣿⣿⣿⣿⣿⣿⣿⣿⣿⣿⣿⣿⡏⢕⢕⢜⢻⣿⣿⣿⣿⣿⣿⣿⣿⣿⣿⣿⣿⣿⣿⣿⣿⣿⣿⣿⣿⣿⣿⡿⠋⠀⠀⠀⠀⠀⠀⠀⠀⠀⠀⠀⠀⠀⠀⠀⠀⠑⠑⠕⢕⢕⢕⠀⠀⠀⠀⠀⠀⠀⠀</a:t>
            </a:r>
            <a:br/>
            <a:r>
              <a:t>⠀⠀⠀⠀⠀⠀⠀⠀⢸⣿⣿⣿⣿⣿⣿⣿⣿⣿⣿⣿⣿⣿⣿⣿⣿⣿⣿⣿⣿⣿⣿⣿⣿⣿⣿⣿⣿⣿⣿⣿⣿⣿⡇⢀⠀⠀⢕⢜⢿⣿⣿⣿⣿⣿⣿⣿⣿⣿⣿⣿⣿⣿⣿⣿⣿⣿⣿⣿⣿⠑⠀⠀⠀⠀⠀⠀⠀⠀⠀⠀⠀⠀⠀⠀⠀⠀⠀⢕⢔⠐⢔⢕⢅⠀⠀⠀⠀⠀⠀⠀⠀</a:t>
            </a:r>
            <a:br/>
            <a:r>
              <a:t>⠀⠀⠀⠀⠀⠀⠀⠀⠀⢹⣿⣿⣿⣿⣿⣿⣿⣿⣿⣿⣿⣿⣿⣿⣿⣿⣿⣿⣿⣿⣿⣿⣿⣿⣿⣿⣿⣿⣿⣿⣿⣿⣷⢀⠀⠀⠁⢕⠑⢻⣿⣿⣿⣿⣿⣿⣿⣿⣿⣿⣿⣿⣿⣿⣿⣿⣿⡿⠃⠀⠀⠀⠀⠀⠀⠀⠀⠀⠀⠀⠀⠀⠀⠀⠀⠀⠄⠕⠕⢅⢕⠁⠁⠀⠀⠀⠀⠀⠀⠀⠀</a:t>
            </a:r>
            <a:br/>
            <a:r>
              <a:t>⠀⠀⠀⠀⠀⠀⠀⠀⠀⠑⢿⣿⣿⣿⣿⣿⣿⣿⣿⣿⣿⣿⣿⣿⣿⣿⣿⣿⣿⣿⣿⣿⣿⣿⣿⣿⣿⣿⣿⣿⣿⣿⣿⣧⡀⠀⠀⢱⢀⠀⢻⣿⣿⣿⣿⣿⣿⣿⣿⣿⣿⣿⣿⣿⣿⣿⣿⡅⠀⠀⠀⠀⠀⠀⠀⠀⠀⠀⠀⠀⠀⠀⠀⠀⠀⠀⠀⠀⠀⠕⢜⢄⠀⠀⠀⠀⠀⠀⠀⠀⠀</a:t>
            </a:r>
            <a:br/>
            <a:r>
              <a:t>⠀⠀⠀⠀⠀⠀⠀⠀⠀⠔⢜⣿⣿⣿⣿⣿⣿⣿⣿⣿⣿⣿⣿⣿⣿⣿⣿⣿⣿⣿⣿⣿⣿⣿⣿⣿⣿⣿⣿⣿⣿⣿⣿⣿⣷⣄⠀⠁⢔⠔⢺⣿⣿⣿⣿⣿⣿⣿⣿⣿⣿⣿⣿⠟⠛⠁⠀⠀⠀⠀⠀⠀⠀⠀⠀⠀⠀⠀⠀⠀⠀⠀⠀⠀⠀⠀⢰⣴⣄⡕⠕⢕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⢿⢏⢝⢍⢝⢟⢻⣿⡟⢝⣿⣿⡿⢟⢹⣷⡕⣿⡕⡕⢕⢁⣯⢑⢸⣿⣿⣕⣼⡟⡋⣡⣵⣾⣿⣿⣿⣿⣿⣿⣿⣿⣿⣿⣿⣿⣿⣿⣿⣿⣿⡎⢿⢟⣿⣿⣿⣿⣿⣿⣿⣿⣿⣿⣿⣿⣿⣷⣷⣼⣽⣿⣿⣟⢷⢾⣿⣿⣿⣿⣿⣿⣿⣿⣿⣿⣿⣿⣿⣝⣿⣿⣿⣿⣿⣿⣿⣿⣿⣿⠀</a:t>
            </a:r>
            <a:br/>
            <a:r>
              <a:t>⢕⢕⢕⢱⣷⢱⣷⣷⣇⣾⢟⣿⣧⣷⢸⣿⡧⣻⡇⡇⢕⢕⣿⣧⢼⣿⣯⣵⢾⣿⣗⣿⣿⣿⣿⣿⣯⣿⣿⣿⣿⣿⣿⣿⣿⣿⣿⣿⣿⣿⣿⢹⢸⢹⣿⣿⣿⣿⣿⣿⣿⣿⣿⣿⣿⣿⣿⣿⣿⣿⣿⣿⣿⣿⣿⣿⣿⣷⣷⣽⣽⣽⣟⣻⣿⣿⣿⣿⣿⣿⣿⣿⣿⣿⣿⣷⣧⣿⣿⡇⠀</a:t>
            </a:r>
            <a:br/>
            <a:r>
              <a:t>⢕⢑⢑⢁⢉⢜⣹⣿⢿⢱⢱⣿⣿⣷⢪⣷⡄⢻⣇⢧⢗⣏⡿⣷⣾⣿⣿⣿⢣⣿⣿⣿⣿⣿⣿⣿⡿⢿⣟⢻⠍⢗⢊⢝⣩⣍⣝⣟⡟⢟⢟⢕⢸⢸⣿⣿⣿⣿⣿⣿⣿⣿⣿⣿⣿⣿⣿⣿⣿⣿⣿⣿⣿⣿⣿⣿⣿⣿⣿⣿⣿⣿⣿⣿⣿⣿⣿⣿⣿⣿⣿⣿⣿⣿⣿⣿⣿⣿⣿⡇⠀</a:t>
            </a:r>
            <a:br/>
            <a:r>
              <a:t>⣷⣷⣵⣼⣽⢸⣿⣇⣵⣼⣧⣿⣿⣿⣼⣼⣓⢮⣵⣾⣿⣿⣿⣿⣿⣿⣿⣿⣼⣿⢿⢿⢻⢿⢟⢋⢝⢅⢄⢔⢕⣱⣥⣥⣿⣿⣿⣿⣿⣿⣿⢱⢸⢕⣾⣷⣵⣵⣼⣽⣝⣝⣟⣟⡟⢻⢿⢿⢿⢿⣿⣿⣿⣿⣿⣿⣿⣿⣿⣿⣿⣿⣿⣿⣿⣿⣿⣿⣿⣿⣿⣿⣿⣿⣿⣿⣿⣿⣿⡇⠀</a:t>
            </a:r>
            <a:br/>
            <a:r>
              <a:t>⣿⣿⣿⣿⣿⣯⡻⢿⢇⣿⣿⣿⣿⣷⣷⣿⣿⣹⣿⣿⣿⣿⣿⣿⢿⡟⢻⠏⢃⢕⢅⢕⢔⢕⢕⡕⢕⢕⢕⠇⠔⢝⣿⣿⣿⣿⣿⣿⡕⢕⢝⢕⣸⣞⣿⡟⢟⢟⢟⢟⢻⢿⢿⢿⢿⢿⣿⣿⣷⣷⣷⣷⣷⣵⣽⣽⣽⣝⣝⣟⣟⡟⢻⢿⢿⢿⣿⣿⣿⡿⢿⢿⢿⢿⣿⣿⡿⣿⣿⡇⠀</a:t>
            </a:r>
            <a:br/>
            <a:r>
              <a:t>⢝⢝⢝⢻⣿⣿⣇⢕⢿⢟⢕⢕⣿⣿⣿⡺⣿⡼⢟⢟⠏⢟⢋⢝⢕⢔⢕⢕⢕⢕⢕⢕⢕⢕⢕⢕⢕⢔⢀⠀⠀⠐⣿⣿⣿⣿⣿⣿⡇⢄⢅⢸⣹⡏⣿⡇⢕⢕⢕⢕⢕⢕⢕⢕⢕⢕⢕⢕⢕⢕⢕⢜⢝⢝⢝⢝⠟⢟⢟⢟⢟⢿⢿⢿⢿⢟⠏⠑⠑⠁⠑⠑⠑⠑⠕⠕⠝⢝⢿⢇⠀</a:t>
            </a:r>
            <a:br/>
            <a:r>
              <a:t>⢕⢕⢕⢕⢝⢿⣿⣧⣵⣱⣾⣿⢟⠻⢝⢑⢕⢅⢔⢕⢕⢕⢑⢕⢌⢧⢕⢕⢔⢕⢕⠑⠑⠑⠑⠑⠁⠁⠁⠀⠀⠀⣿⣿⣿⣿⣿⣿⡇⢅⢕⢕⢜⡕⡝⢕⢕⢕⢔⢕⢕⢕⢕⢕⢅⢑⢑⢕⢄⠀⢀⠐⠕⠑⠔⠀⠀⠑⠑⠑⠑⠁⢁⠁⠁⠀⠀⠀⠀⠀⠀⠀⠀⠀⠀⠀⠀⠀⠑⠕⠀</a:t>
            </a:r>
            <a:br/>
            <a:r>
              <a:t>⢕⢕⢕⢕⢕⢕⢜⢟⢟⢻⢟⢟⢔⢕⢕⢑⢅⢁⠀⠑⠕⠕⠑⠑⠁⢗⣶⣵⣕⢕⠀⠀⠀⠀⢀⡀⢀⢕⠀⢔⢄⣷⣿⣿⣿⣿⣿⣿⡇⢕⢕⢿⢇⣗⡇⢕⢸⣷⠀⢕⢜⢕⢕⢕⢕⢕⢕⡇⢕⢕⠁⢕⢑⢕⠀⢄⡄⢀⢔⣐⡐⠐⠀⠀⠀⠀⠀⠀⠀⠀⠀⠀⠀⠀⠀⠀⠀⠀⠀⠀⠀</a:t>
            </a:r>
            <a:br/>
            <a:r>
              <a:t>⢕⢕⢕⢕⢕⢕⢕⢕⢕⢕⢝⢻⢕⢔⢅⢸⢕⢕⢔⠀⢀⢀⢄⢠⣄⡜⣿⣿⣿⣇⠀⠕⠕⠕⠑⠑⢑⢕⢕⢕⢕⢉⣿⣿⣿⣿⣿⣿⡇⢕⢕⣳⡇⣽⣵⢔⢀⣄⡔⢑⢇⢔⢔⢕⢄⢄⠀⢕⢅⢅⢄⢄⢄⢅⠀⠈⢕⢕⢕⡟⠁⠀⠀⠀⠀⠀⠀⠀⠀⠀⠀⠀⠀⠀⠀⠀⠀⠀⠀⠀⠀</a:t>
            </a:r>
            <a:br/>
            <a:r>
              <a:t>⢕⢕⢕⢕⢕⢕⢕⢕⢕⢕⢕⢕⣕⣕⢕⢜⢕⢕⢕⢜⢑⢑⢑⢜⠉⢔⢺⣿⣿⣿⢔⢔⢕⢇⣿⣿⣸⢕⢕⢕⢕⢸⣿⣻⣿⣿⣿⣿⡧⡕⢕⣜⣰⣧⢕⢕⢕⡧⡕⢕⢕⠕⠕⠕⠕⢕⠀⢕⢕⢕⢕⢕⢕⢕⠀⠀⢕⢕⢱⡃⠀⠀⠀⠀⠀⠀⠀⠀⠀⠀⠀⠀⠀⠀⠀⠀⠀⠀⠀⠀⠀</a:t>
            </a:r>
            <a:br/>
            <a:r>
              <a:t>⢕⢕⢕⢕⢕⢕⢕⢕⢕⢕⢕⣕⣛⣯⣕⡕⢕⢕⢕⢜⢕⢕⢕⢕⢔⢕⢜⢸⣽⡥⠑⢕⢕⢕⣿⢻⣿⢕⢕⢕⢕⢑⢟⠿⣿⣿⣿⣿⡿⢕⢱⣿⡏⣿⢕⢜⢕⣿⡇⢕⢕⠀⠀⠀⠀⢑⠀⢕⢕⢕⢕⢕⢕⢕⠀⢔⡑⠉⠉⠁⢄⠀⢀⢀⢀⢄⢔⣔⣄⢄⢀⢀⠀⠀⠀⠀⠀⠀⠀⠀⠀</a:t>
            </a:r>
            <a:br/>
            <a:r>
              <a:t>⢕⢕⢕⢕⢕⢕⢕⢕⢕⢜⢝⢙⢙⠋⢙⢧⢵⢷⢷⣷⡷⠗⠓⠃⠕⠕⠱⢿⣟⢕⠄⠕⢕⠁⠏⠕⠕⢕⢕⢕⢕⠄⢗⣞⣿⣿⣿⣿⡇⢕⢕⢕⢕⣿⢕⢕⣕⣟⡇⢱⢕⢔⢅⠑⢅⠕⠐⢕⢕⣵⣼⣵⣕⢕⢔⠐⠀⠀⠀⠔⠔⢜⢕⢕⢅⢕⢕⢕⢝⢿⣷⣷⣧⢔⠀⠀⠀⠀⠀⢀⠀</a:t>
            </a:r>
            <a:br/>
            <a:r>
              <a:t>⢕⢕⢕⢕⣄⣤⡎⢕⢕⢱⢑⠑⣡⢕⣕⣕⣕⣱⣵⢟⣳⣵⡔⣀⡀⣀⡀⢁⢕⢅⢕⠕⢱⣑⠕⢕⢕⢕⢕⢕⠕⠀⢸⣟⣻⣿⣿⣿⡧⢕⢸⢕⢕⣿⠅⢘⠟⠟⠃⢕⡕⢑⢁⠝⠈⠁⠀⠕⠕⠝⢟⡏⠁⢕⣵⣪⠿⠿⠿⢿⣷⣷⣷⣷⣕⢔⣱⣵⣵⣿⣿⣿⡿⢕⠀⢀⢄⢔⢕⡜⠀</a:t>
            </a:r>
            <a:br/>
            <a:r>
              <a:t>⢕⢕⠐⠀⠕⠗⢄⢐⠔⢵⡅⠕⢿⣿⣿⣿⡿⢿⣿⣿⣷⣷⣾⣿⣿⣿⣿⣾⣿⢕⢱⢆⣼⣯⢅⢕⡕⢅⠄⠐⠄⠄⢸⣿⣿⣿⣿⢿⠑⠀⢄⢕⢑⣿⡔⢠⠔⡅⣥⢡⡄⠀⠀⠐⢁⢀⢐⠄⠰⠗⢱⡅⢀⢁⠈⠀⠀⠁⠁⠈⢹⣿⣿⣿⣿⣿⣿⣿⣿⣿⣿⣿⡇⢕⢔⣾⣇⣡⣵⡿⠀</a:t>
            </a:r>
            <a:br/>
            <a:r>
              <a:t>⢕⢄⠄⢄⢄⠱⠁⢑⡕⠑⢁⠀⠘⢟⢿⢿⠀⠘⠿⠿⢿⠿⠟⠟⠟⠟⠛⠛⠛⢕⢕⠀⠁⠁⢵⠁⠉⠉⠀⠐⠄⠀⢓⣱⢝⠝⠝⢝⣇⢕⠈⠳⣕⢿⢇⠀⠀⠀⠘⠄⢡⢄⢄⠀⠀⢝⢅⢀⢀⠀⠀⡝⣟⣇⠀⠀⠶⠲⠀⠀⠜⡟⢻⢿⣻⣿⣿⣿⣿⣿⣿⣟⢕⢕⡘⢿⢿⢟⢏⠀⠀</a:t>
            </a:r>
            <a:br/>
            <a:r>
              <a:t>⡔⢱⢾⡻⣳⢗⣶⣰⣴⣴⡔⡔⢀⢐⠂⠀⠀⠀⠀⠀⠈⠉⠁⠁⠈⠉⠁⠀⢔⣕⣕⣕⣕⣕⢜⢄⢄⣕⣄⣌⣄⣰⢞⠺⠿⣧⣑⢘⠅⠅⠀⡠⣻⡿⣿⡵⢡⢴⢵⣕⣗⣷⣷⣷⣷⣷⣿⣿⣿⣿⣿⡻⢏⢕⢔⢄⢀⢁⢁⢁⢀⢳⢷⣿⣿⣿⣿⣿⡏⢕⢀⢻⢟⢕⢕⢕⢱⣵⢕⢔⠀</a:t>
            </a:r>
            <a:br/>
            <a:r>
              <a:t>⣿⣧⢕⢜⣿⣿⣿⣿⣿⣿⣿⣿⣷⣷⣱⡦⢔⢄⢄⢄⢔⢔⢔⣔⣔⣰⣔⣔⣓⣺⣿⣿⣿⣿⣿⣿⣿⣷⣷⣾⣽⣕⡅⢙⢑⠂⢉⢁⢍⢝⢝⢔⢏⢅⢝⣱⣾⣿⣿⣿⣷⣷⣷⣾⣿⣿⣿⣿⣿⣿⣿⣿⣿⣿⣿⣿⣿⣿⣿⣿⣿⣟⢗⢗⢕⢕⢝⢝⢕⢕⢕⢕⢕⢕⢕⢕⣿⡿⣧⡕⠀</a:t>
            </a:r>
            <a:br/>
            <a:r>
              <a:t>⣿⣿⢀⢕⢿⣿⣿⣿⣿⣿⣿⣿⣿⣿⣿⣿⣿⣿⣿⣿⣿⣿⣿⣿⣿⣿⣿⣿⣿⣿⣿⣿⣿⣿⣿⣿⣿⣿⣟⢛⢟⣕⢕⢲⣖⡗⣗⣷⣾⣿⣿⣷⣷⣾⣾⣿⣿⣿⣿⣿⣿⣿⣿⣿⣿⣿⣿⣿⣿⣿⣿⣿⣿⣟⣟⣝⣝⡝⠝⠙⠉⠁⠑⠕⢕⢕⢕⢕⢕⠕⢕⢕⢕⢕⢕⠔⣿⣿⡟⠁⠀</a:t>
            </a:r>
            <a:br/>
            <a:r>
              <a:t>⣿⣿⡧⢕⢸⣿⣿⣿⣿⣿⣿⣿⣿⣿⣿⣿⣿⣿⡿⣿⣿⣿⢿⣿⣿⣿⣿⣿⣿⣿⣿⣿⣿⣿⣿⣿⣿⣿⣿⣿⣿⣷⣷⣿⣿⣿⣿⣿⣿⣿⣿⣿⣿⣿⣿⣿⣿⣿⣿⣿⣿⣿⣿⣿⣿⣿⣿⣿⣿⣿⣿⣿⣿⣿⣿⡿⠋⠀⠀⠀⠀⠀⠀⠀⠀⠁⠁⠀⠕⢔⢕⢕⢕⢕⢕⢑⡿⢟⠁⠀⠀</a:t>
            </a:r>
            <a:br/>
            <a:r>
              <a:t>⠙⠙⠑⠑⢕⢿⣿⣿⣿⣿⣿⣿⣿⣿⣿⣿⣿⣿⣿⣷⣷⣾⣿⣿⣿⣿⣿⣿⣿⣿⣿⣿⣿⣿⣿⣿⣿⣿⣿⣿⣿⣿⣿⣿⣿⣿⣿⣿⣿⣿⣿⣿⣿⣿⣿⣿⣿⣿⣿⣿⣿⣿⣿⣿⣿⣿⣿⣿⣿⣿⣿⣿⣿⣿⣿⠃⠀⠀⠀⠀⠀⠀⠀⠀⠀⠀⠀⠀⠀⠕⢕⢕⢕⢕⢕⢜⠑⠀⠀⠀⠀</a:t>
            </a:r>
            <a:br/>
            <a:r>
              <a:t>⠀⠀⠀⠀⢕⢜⣿⣿⣿⣿⣿⣿⣿⣿⣿⣿⣿⣿⣿⣿⣿⣿⣿⣿⣿⣿⣿⣿⣿⣿⣿⣿⣿⣿⣿⣿⣿⣿⣿⣿⣿⣿⣿⣿⣿⣿⣿⣿⣿⣿⣿⣿⣿⣿⣿⣿⣿⣿⣿⣿⣿⣿⣿⣿⣿⣿⣿⣿⣿⣿⣿⣿⣿⣿⡟⠀⠀⠀⠀⠀⠀⠀⠀⠀⠀⠀⠀⠀⢔⢕⢕⢕⢕⢕⠕⠁⠀⠀⠀⠀⠀</a:t>
            </a:r>
            <a:br/>
            <a:r>
              <a:t>⠀⠀⠀⠀⠁⠕⢻⣿⣿⣿⣿⣿⣿⣿⣿⣿⣿⣿⣿⣿⣿⣿⣿⣿⣿⣿⣿⣿⣿⣿⣿⣿⣿⣿⣿⣿⣿⣿⣿⣿⣿⣿⣿⣿⣿⣿⣿⣿⣿⣿⣿⣿⣿⣿⣿⣿⣿⣿⣿⣿⣿⣿⣿⣿⣿⣿⣿⣿⣿⣿⣿⣿⣿⢏⠀⠀⠀⠀⠀⠀⠀⠀⠀⠀⠀⠀⠀⢕⢕⢕⢕⢕⢕⢕⠀⠀⠀⠀⠀⠀⠀</a:t>
            </a:r>
            <a:br/>
            <a:r>
              <a:t>⠀⠀⠀⠀⠀⠀⢜⣿⣿⣿⣿⣿⣿⣿⣿⣿⣿⣿⣿⣿⣿⣿⣿⣿⣿⣿⣿⣿⣿⣿⣿⣿⣿⣿⣿⣿⣿⣿⣿⣿⣿⣿⣿⣿⣿⣿⣿⣿⣿⣿⣿⣿⣿⣿⣿⣿⣿⣿⣿⣿⣿⣿⣿⣿⣿⣿⣿⣿⣿⣿⣿⡿⠏⠀⠀⠀⠀⠀⠀⠀⠀⠀⠀⠀⠀⠀⠀⢕⢕⢕⢕⢕⢕⠑⠀⠀⠀⠀⠀⠀⠀</a:t>
            </a:r>
            <a:br/>
            <a:r>
              <a:t>⠀⠀⠀⠀⠀⠀⠁⢜⣿⣿⣿⣿⣿⣿⣿⣿⣿⣿⣿⣿⣿⣿⣿⣿⣿⣿⣿⣿⣿⣿⣿⣿⣿⣿⣿⣿⣿⣿⣿⣿⣿⣿⡏⢕⢇⢜⢝⣿⣿⣿⣿⣿⣿⣿⣿⣿⣿⣿⣿⣿⣿⣿⣿⣿⣿⣿⣿⣿⣿⣿⠏⠁⠀⠀⠀⠀⠀⠀⠀⠀⠀⠀⠀⠀⠀⠀⠀⠁⠑⠕⢕⢕⢕⠀⠀⠀⠀⠀⠀⠀⠀</a:t>
            </a:r>
            <a:br/>
            <a:r>
              <a:t>⠀⠀⠀⠀⠀⠀⠀⠁⢹⣿⣿⣿⣿⣿⣿⣿⣿⣿⣿⣿⣿⣿⣿⣿⣿⣿⣿⣿⣿⣿⣿⣿⣿⣿⣿⣿⣿⣿⣿⣿⣿⣿⡇⢀⠀⠀⢕⢜⢻⣿⣿⣿⣿⣿⣿⣿⣿⣿⣿⣿⣿⣿⣿⣿⣿⣿⣿⣿⣿⠃⠀⠀⠀⠀⠀⠀⠀⠀⠀⠀⠀⠀⠀⠀⠀⠀⠀⢕⢔⠔⠀⢕⢕⠀⠀⠀⠀⠀⠀⠀⠀</a:t>
            </a:r>
            <a:br/>
            <a:r>
              <a:t>⠀⠀⠀⠀⠀⠀⠀⠀⠕⢿⣿⣿⣿⣿⣿⣿⣿⣿⣿⣿⣿⣿⣿⣿⣿⣿⣿⣿⣿⣿⣿⣿⣿⣿⣿⣿⣿⣿⣿⣿⣿⣿⣷⡄⠀⠀⠀⢕⢕⠹⣿⣿⣿⣿⣿⣿⣿⣿⣿⣿⣿⣿⣿⣿⣿⣿⣿⣿⠇⠀⠀⠀⠀⠀⠀⠀⠀⠀⠀⠀⠀⠀⠀⠀⠀⠀⠀⠑⢕⢄⢕⠕⠑⠀⠀⠀⠀⠀⠀⠀⠀</a:t>
            </a:r>
            <a:br/>
            <a:r>
              <a:t>⠀⠀⠀⠀⠀⠀⠀⠀⠀⠜⣿⣿⣿⣿⣿⣿⣿⣿⣿⣿⣿⣿⣿⣿⣿⣿⣿⣿⣿⣿⣿⣿⣿⣿⣿⣿⣿⣿⣿⣿⣿⣿⣿⣷⡄⠀⠀⠑⢑⠀⢹⣿⣿⣿⣿⣿⣿⣿⣿⣿⣿⣿⣿⣿⣿⣿⣿⡇⠀⠀⠀⠀⠀⠀⠀⠀⠀⠀⠀⠀⠀⠀⠀⠀⠀⠀⠀⠀⠀⢅⡕⢄⠀⠀⠀⠀⠀⠀⠀⠀⠀</a:t>
            </a:r>
            <a:br/>
            <a:r>
              <a:t>⠀⠀⠀⠀⠀⠀⠀⠀⠀⠔⢹⣿⣿⣿⣿⣿⣿⣿⣿⣿⣿⣿⣿⣿⣿⣿⣿⣿⣿⣿⣿⣿⣿⣿⣿⣿⣿⣿⣿⣿⣿⣿⣿⣿⣿⣔⠀⠀⠕⠔⢸⣿⣿⣿⣿⣿⣿⣿⣿⣿⣿⣿⣿⢟⠛⠁⠀⠀⠀⠀⠀⠀⠀⠀⠀⠀⠀⠀⠀⠀⠀⠀⠀⠀⠀⠀⢔⣴⣄⡕⠕⢕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⢟⢟⢟⢟⢿⢿⣿⡿⢻⣿⣿⣿⡟⢻⣷⡕⣽⡇⡕⢕⡕⣯⡕⢕⣿⣿⣕⣼⡟⢏⣹⣵⣷⣿⣿⣿⣿⣿⣿⣿⣿⣿⣿⣿⣿⣿⣿⣿⣿⣿⣿⢿⢟⣻⣿⣿⣿⣿⣿⣿⣿⣿⣿⣿⣿⣿⣷⣦⣽⣽⣿⣿⣷⢷⢾⣿⣿⣿⣿⣿⣿⣿⣿⣿⣿⣿⣿⣿⣝⣿⣿⣿⣿⣿⣿⣿⣿⣿⣿⠀</a:t>
            </a:r>
            <a:br/>
            <a:r>
              <a:t>⢕⢕⢕⢱⣵⢕⢱⣼⡕⣼⢟⣫⣵⣹⡕⣿⡇⢼⡇⣗⡕⢕⢿⣷⡵⣿⣯⣵⣼⣿⣿⣿⣿⣿⣿⣿⣿⣿⣿⣿⣿⣿⣿⣿⣿⣿⣿⣿⣿⣿⣿⣿⢹⢸⣿⣿⣿⣿⣿⣿⣿⣿⣿⣿⣿⣿⣿⣿⣿⣿⣿⣿⣿⣿⣿⣿⣿⣷⣾⣽⣽⣟⣟⣿⣿⣿⣿⣿⣿⣿⣿⣿⣿⣿⣿⣷⣿⣿⣿⡇⠀</a:t>
            </a:r>
            <a:br/>
            <a:r>
              <a:t>⢕⠕⠕⢜⠉⢜⢻⣿⡿⠕⢸⣿⣻⣟⢟⣿⡕⢸⣇⢿⢗⢎⣻⣷⣷⣿⣿⣿⣿⣿⣿⣿⣿⣿⣿⣿⣿⢿⣟⢻⢏⠟⢓⢙⣝⣝⣝⣟⢟⢟⢻⢇⢸⢸⣿⣿⣿⣿⣿⣿⣿⣿⣿⣿⣿⣿⣿⣿⣿⣿⣿⣿⣿⣿⣿⣿⣿⣿⣿⣿⣿⣿⣿⣿⣿⣿⣿⣿⣿⣿⣿⣿⣿⣿⣿⣿⣿⣿⣿⡇⠀</a:t>
            </a:r>
            <a:br/>
            <a:r>
              <a:t>⣧⣵⣵⣕⣗⢱⣿⢏⢕⣿⣞⣿⣿⣿⣇⣿⣟⣻⣵⣷⣿⣿⣿⣿⣿⣿⣿⣿⣿⣿⡿⢿⢿⢿⠟⢟⢝⢅⢅⢔⢔⢱⣵⣵⣿⣿⣿⣿⣿⣿⣿⢱⢜⡕⣾⣧⣴⣵⣽⣽⣝⣝⣟⣟⢟⢻⢿⢿⢿⢿⣿⣿⣿⣿⣿⣿⣿⣿⣿⣿⣿⣿⣿⣿⣿⣿⣿⣿⣿⣿⣿⣿⣿⣿⣿⣿⣿⣿⣿⡇⠀</a:t>
            </a:r>
            <a:br/>
            <a:r>
              <a:t>⣿⣿⣿⣿⣿⡜⣿⡿⢗⣿⣿⣿⣿⣽⣷⣿⣿⣿⣿⣿⣿⣿⣿⣿⣿⣿⢿⠏⢝⢑⢕⢕⢕⢔⢕⢕⢕⢕⢕⠕⠕⠝⣿⣿⣿⣿⣿⣿⡇⢕⢝⢕⢕⡏⣿⡟⢟⢟⢟⢟⢿⢿⢿⢿⢿⣿⣿⣿⣷⣷⣷⣷⣧⣼⣽⣽⣽⣝⣟⣟⣟⡟⢿⢿⢿⢿⣿⣿⣿⣿⢿⢿⣿⣿⢿⢿⣿⣿⣿⡇⠀</a:t>
            </a:r>
            <a:br/>
            <a:r>
              <a:t>⢟⢟⢿⣿⣿⣿⡇⢕⢾⢿⢏⢝⣿⣿⣿⣿⣿⡿⢿⢟⠟⢟⢋⢝⢅⢕⢔⢕⢕⢕⢕⢕⢕⢕⢕⢕⢕⢔⢔⠀⠀⠀⣿⣿⣿⣿⣿⣿⡇⢁⢄⢕⢜⡇⣿⡇⢕⢕⢕⢕⢕⢕⢕⢕⢕⢕⢕⢕⢕⢕⠔⢝⢝⢝⢝⢝⢟⢟⢟⢟⢿⢿⢿⢿⢿⢿⠗⠕⠑⠁⠑⠕⠕⠑⠕⠕⢝⢏⢻⢇⠀</a:t>
            </a:r>
            <a:br/>
            <a:r>
              <a:t>⢕⢕⢕⢔⢻⣿⣧⣕⣕⣕⣵⣿⡿⠻⠏⢙⢕⢅⢔⢔⢕⢕⢕⢕⢕⢕⢕⢕⢔⢔⢕⠑⠑⠑⠑⠑⠑⠁⠁⠀⠀⠀⣿⣿⣿⣿⣿⣿⡇⢅⢕⢜⢕⡕⣝⢕⢕⢅⢕⢕⢕⢕⢕⢕⢑⢑⢅⢐⢄⢄⢀⠑⠕⠕⠔⠁⠁⠑⠑⠑⠑⠁⠁⠁⠁⠀⠀⠀⠀⠀⠀⠀⠀⠀⠀⠀⠀⠁⠑⠕⠀</a:t>
            </a:r>
            <a:br/>
            <a:r>
              <a:t>⢕⢕⢕⢕⢕⢝⢟⢿⢿⢿⢿⢇⢕⢕⢕⢕⢕⢁⠀⠐⠕⠕⠑⠑⠑⢱⣿⣧⣕⡕⠀⠀⠀⠀⢀⢀⢀⢕⠀⢄⢄⣷⣿⣿⣿⣿⣿⣿⡇⢕⢕⢿⢇⣗⣻⢕⢸⣿⢕⢕⢜⢕⢕⢕⢕⢕⢕⡇⢕⢕⠁⢕⢕⢕⢀⢄⡄⠀⢄⣔⣔⠔⠀⠀⠀⠀⠀⠀⠀⠀⠀⠀⠀⠀⠀⠀⠀⠀⠀⠀⠀</a:t>
            </a:r>
            <a:br/>
            <a:r>
              <a:t>⢕⢕⢕⢕⢕⢕⢕⢕⢕⢕⢳⢇⢕⢔⢅⢕⢕⢕⢕⠀⠀⢀⢄⢄⣤⢕⢽⣿⣿⡇⠔⠔⠜⠔⠕⠑⢑⢕⢕⢕⠑⢉⣽⣿⣿⣿⣿⣿⡇⢕⢕⢰⡗⣽⣽⢔⢀⣄⡔⢱⢕⢔⢔⢅⢄⢄⠀⢕⢅⢅⢄⢄⢄⢁⠀⢜⢝⢕⢕⣿⠑⠀⠀⠀⠀⠀⠀⠀⠀⠀⠀⠀⠀⠀⠀⠀⠀⠀⠀⠀⠀</a:t>
            </a:r>
            <a:br/>
            <a:r>
              <a:t>⢕⢕⢕⢕⢕⢕⢕⢕⢕⢕⢕⢕⣕⣱⢕⢕⢕⢕⢕⢘⢑⢑⢑⢕⢉⢕⢹⣿⣿⣧⢔⢔⢕⢔⣿⣿⣿⡇⢕⢕⢕⢱⣿⣿⣿⣿⣿⣿⣧⡕⢕⣕⢔⣵⢕⢕⠁⡏⢕⢕⢕⠕⠕⠕⠕⢕⠀⢕⢕⢕⢕⢕⢕⢕⠀⢕⢕⢕⢱⡇⠀⠀⠀⠀⠀⠀⠀⠀⠀⠀⠀⠀⠀⠀⠀⠀⠀⠀⠀⠀⠀</a:t>
            </a:r>
            <a:br/>
            <a:r>
              <a:t>⢕⢕⢕⢕⢕⢕⢕⢕⢕⢕⢕⢕⣟⣟⣕⡇⢕⢕⢕⢕⢕⢕⢕⢕⠀⢕⢅⢽⣽⣽⢕⢕⢕⢕⣿⢸⡿⢇⢕⢕⢕⠁⣫⠱⣿⣿⣿⣿⣿⢕⢱⣿⡇⣿⢕⢕⢁⢞⡇⢕⢕⠀⠀⠀⠀⢕⢀⢕⢕⢕⢕⢕⢕⢕⠀⢕⡕⠈⠉⠅⢀⢀⢀⢀⢀⢄⢄⢔⣄⡄⢄⢀⠀⠀⠀⠀⠀⠀⠀⠀⠀</a:t>
            </a:r>
            <a:br/>
            <a:r>
              <a:t>⢕⢕⢕⢕⢕⢕⢕⢕⢕⢜⡝⢝⢙⠙⢙⡣⢕⢗⢳⢷⡷⠗⠓⠓⠂⠑⠜⣼⡿⣟⢕⠕⢕⢕⠕⠑⠕⢕⢕⢕⢕⠄⢺⢎⣿⣿⣿⣿⣿⢕⢕⢕⢕⣿⢕⢕⣕⣗⣇⢱⢕⢔⢅⠁⢁⠕⠑⢕⢕⣵⣼⣵⣕⢕⢔⠑⠑⠀⠀⠄⠔⠜⢕⢕⢅⢅⢕⢕⢝⢹⣷⣷⣧⢔⠀⠀⠀⠀⠀⠀⠀</a:t>
            </a:r>
            <a:br/>
            <a:r>
              <a:t>⢕⢕⢕⢕⣀⣴⣗⢕⠵⢕⢇⠑⣡⡆⣕⣕⣕⣱⣵⢟⣸⡵⣕⣄⡄⣀⡀⢈⢇⢕⢕⠕⢡⣑⢕⢕⢕⢕⢑⢕⠕⢀⢱⣶⢽⣿⣿⣿⣿⢕⢕⢕⢕⣿⢕⢘⠟⠟⠃⢑⢕⠁⢁⢝⠈⠉⠀⠕⠕⠝⢫⡝⠑⢅⣵⣱⠿⠿⠿⢿⣿⣧⣵⣧⣕⢔⢰⣕⣱⣼⣿⣿⣿⢕⠀⢀⢀⢔⢕⣕⠀</a:t>
            </a:r>
            <a:br/>
            <a:r>
              <a:t>⢕⠕⠑⠐⠐⠞⢄⢄⠔⢠⣅⡐⢻⣿⣿⣿⡿⢿⣿⣿⣿⣷⣾⣿⣿⣿⣿⣿⣿⡕⢕⢆⡸⣿⢕⡕⢕⢅⠅⠀⠄⠄⢸⣳⣿⣿⣿⣿⢇⠀⢄⢕⢑⣿⡇⠀⠔⢌⣥⢡⡅⠀⠀⠐⢑⢁⢐⠄⠐⠷⢱⡅⢀⢁⢈⠁⠁⠁⠁⠈⢹⣿⣿⣿⣿⣿⣿⣿⣿⣿⣿⣿⣿⢕⢔⣵⣷⣑⣵⣞⠀</a:t>
            </a:r>
            <a:br/>
            <a:r>
              <a:t>⡕⢄⣄⢅⢄⢕⠁⢁⢔⠑⠁⠁⠈⠟⠿⠿⠁⠁⠿⠻⢿⠿⠻⠟⠟⠟⠛⢛⠛⢕⢅⠀⠁⠀⠵⠐⠈⠉⠀⠐⠀⠀⢑⣱⢜⢝⠝⠝⣷⢕⠁⠻⢇⢿⡇⠀⠀⠐⠈⠄⢡⢄⢄⠀⠀⢉⢅⢀⢀⠀⠄⢝⣟⣇⠀⠀⠶⠲⠀⠀⠘⢟⢻⢿⢻⣿⣿⣿⣿⣿⢿⢟⢝⢕⠕⢿⢿⢟⢟⠁⠀</a:t>
            </a:r>
            <a:br/>
            <a:r>
              <a:t>⠕⢜⢿⣾⣛⡷⣓⣆⣴⣴⣔⢔⢀⢀⠒⠐⠀⠀⠀⠀⠈⠁⠁⠁⠉⠍⠁⠀⢠⣕⣕⣕⣕⣕⡕⢔⢄⣅⣄⣌⣄⣕⡜⠻⠿⣧⣑⢊⠕⠅⠁⡠⢺⡿⣿⡇⢱⢴⢵⣕⣟⣓⣷⣷⣷⣷⣾⣿⣿⣿⣿⢞⢇⢕⢕⢄⢀⢁⢁⢁⢀⢱⢷⣷⣿⣿⣿⢿⡇⢕⢕⢕⢇⢕⢕⢕⢕⢵⢕⢕⠀</a:t>
            </a:r>
            <a:br/>
            <a:r>
              <a:t>⣿⡇⢅⢱⣿⣿⣿⣿⣿⣿⣿⣿⣷⣷⣥⣥⢄⢔⢔⢔⢔⢔⢔⣔⣔⣔⣴⣔⡗⣺⣿⣿⣿⣟⣿⣿⣿⣿⣷⣷⣽⣽⡕⢉⢑⠂⢈⢁⢁⢝⢝⢔⢗⢕⢝⣱⣾⣿⣿⣿⣿⣷⣷⣾⣿⣿⣿⣿⣿⣿⣿⣿⣿⣿⣿⣿⣿⣿⣿⣿⣿⣿⡗⢗⢕⢕⢜⢜⢕⢕⢕⢕⢕⢕⢕⢕⢰⣾⣵⡕⠀</a:t>
            </a:r>
            <a:br/>
            <a:r>
              <a:t>⣿⣇⠁⢜⣿⣿⣿⣿⣿⣿⣿⣿⣿⣿⣿⣿⣿⣿⣿⣿⣿⣿⣿⣿⣿⣿⣿⣿⣿⣿⣿⣿⣿⣿⣿⣿⣿⣿⣟⡟⢟⢕⢕⢔⢖⣗⣳⣷⣾⣿⣿⣷⣷⣾⣾⣿⣿⣿⣿⣿⣿⣿⣿⣿⣿⣿⣿⣿⣿⣿⣿⣿⣿⣟⣟⣝⣝⡝⠝⠙⠙⠁⠁⠕⢕⢕⢕⢕⢕⠕⢕⢕⢕⢕⢕⢕⢸⣿⡷⠑⠀</a:t>
            </a:r>
            <a:br/>
            <a:r>
              <a:t>⣿⣿⡇⢕⢿⣿⣿⣿⣿⣿⣿⣿⣿⣿⣿⣿⣿⣿⠿⣿⣿⡿⢟⣿⣿⣿⣿⣿⣿⣿⣿⣿⣿⣿⣿⣿⣿⣿⣿⣿⣿⣿⣷⣾⣿⣿⣿⣿⣿⣿⣿⣿⣿⣿⣿⣿⣿⣿⣿⣿⣿⣿⣿⣿⣿⣿⣿⣿⣿⣿⣿⣿⣿⣿⣿⣿⠏⠀⠀⠀⠀⠀⠀⠀⠀⠀⠁⠀⠑⢔⢕⢕⢕⢕⢕⢕⣸⢞⠁⠀⠀</a:t>
            </a:r>
            <a:br/>
            <a:r>
              <a:t>⠙⠙⠑⢕⢜⣿⣿⣿⣿⣿⣿⣿⣿⣿⣿⣿⣿⣿⣷⣷⣷⣿⣿⣿⣿⣿⣿⣿⣿⣿⣿⣿⣿⣿⣿⣿⣿⣿⣿⣿⣿⣿⣿⣿⣿⣿⣿⣿⣿⣿⣿⣿⣿⣿⣿⣿⣿⣿⣿⣿⣿⣿⣿⣿⣿⣿⣿⣿⣿⣿⣿⣿⣿⣿⣿⡇⠀⠀⠀⠀⠀⠀⠀⠀⠀⠀⠀⠀⠀⠑⢕⢕⢕⢕⢕⢕⠕⠀⠀⠀⠀</a:t>
            </a:r>
            <a:br/>
            <a:r>
              <a:t>⠀⠀⠀⠑⢕⢹⣿⣿⣿⣿⣿⣿⣿⣿⣿⣿⣿⣿⣿⣿⣿⣿⣿⣿⣿⣿⣿⣿⣿⣿⣿⣿⣿⣿⣿⣿⣿⣿⣿⣿⣿⣿⣿⣿⣿⣿⣿⣿⣿⣿⣿⣿⣿⣿⣿⣿⣿⣿⣿⣿⣿⣿⣿⣿⣿⣿⣿⣿⣿⣿⣿⣿⣿⣿⡟⠁⠀⠀⠀⠀⠀⠀⠀⠀⠀⠀⠀⠀⢄⢕⢕⢕⢕⢕⢕⠁⠀⠀⠀⠀⠀</a:t>
            </a:r>
            <a:br/>
            <a:r>
              <a:t>⠀⠀⠀⠀⠑⢜⣿⣿⣿⣿⣿⣿⣿⣿⣿⣿⣿⣿⣿⣿⣿⣿⣿⣿⣿⣿⣿⣿⣿⣿⣿⣿⣿⣿⣿⣿⣿⣿⣿⣿⣿⣿⣿⣿⣿⣿⣿⣿⣿⣿⣿⣿⣿⣿⣿⣿⣿⣿⣿⣿⣿⣿⣿⣿⣿⣿⣿⣿⣿⣿⣿⣿⣿⡟⠁⠀⠀⠀⠀⠀⠀⠀⠀⠀⠀⠀⠀⢄⢕⢕⢕⢕⢕⢕⠁⠀⠀⠀⠀⠀⠀</a:t>
            </a:r>
            <a:br/>
            <a:r>
              <a:t>⠀⠀⠀⠀⠀⠁⢸⣿⣿⣿⣿⣿⣿⣿⣿⣿⣿⣿⣿⣿⣿⣿⣿⣿⣿⣿⣿⣿⣿⣿⣿⣿⣿⣿⣿⣿⣿⣿⣿⣿⣿⣿⣿⣿⢿⣿⣿⣿⣿⣿⣿⣿⣿⣿⣿⣿⣿⣿⣿⣿⣿⣿⣿⣿⣿⣿⣿⣿⣿⣿⣿⣿⠟⠁⠀⠀⠀⠀⠀⠀⠀⠀⠀⠀⠀⠀⠀⢕⢕⢕⢕⢕⢕⠕⠀⠀⠀⠀⠀⠀⠀</a:t>
            </a:r>
            <a:br/>
            <a:r>
              <a:t>⠀⠀⠀⠀⠀⠀⠑⢻⣿⣿⣿⣿⣿⣿⣿⣿⣿⣿⣿⣿⣿⣿⣿⣿⣿⣿⣿⣿⣿⣿⣿⣿⣿⣿⣿⣿⣿⣿⣿⣿⣿⣿⣿⢕⢕⢕⢝⢿⣿⣿⣿⣿⣿⣿⣿⣿⣿⣿⣿⣿⣿⣿⣿⣿⣿⣿⣿⣿⣿⣿⠟⠁⠀⠀⠀⠀⠀⠀⠀⠀⠀⠀⠀⠀⠀⠀⠀⠁⠑⠕⢕⢕⢕⠀⠀⠀⠀⠀⠀⠀⠀</a:t>
            </a:r>
            <a:br/>
            <a:r>
              <a:t>⠀⠀⠀⠀⠀⠀⠀⠘⣿⣿⣿⣿⣿⣿⣿⣿⣿⣿⣿⣿⣿⣿⣿⣿⣿⣿⣿⣿⣿⣿⣿⣿⣿⣿⣿⣿⣿⣿⣿⣿⣿⣿⣿⠀⠀⠀⠕⢕⢹⣿⣿⣿⣿⣿⣿⣿⣿⣿⣿⣿⣿⣿⣿⣿⣿⣿⣿⣿⣿⠏⠀⠀⠀⠀⠀⠀⠀⠀⠀⠀⠀⠀⠀⠀⠀⠀⠀⠀⢔⠔⢀⢕⢕⠀⠀⠀⠀⠀⠀⠀⠀</a:t>
            </a:r>
            <a:br/>
            <a:r>
              <a:t>⠀⠀⠀⠀⠀⠀⠀⠀⢜⣿⣿⣿⣿⣿⣿⣿⣿⣿⣿⣿⣿⣿⣿⣿⣿⣿⣿⣿⣿⣿⣿⣿⣿⣿⣿⣿⣿⣿⣿⣿⣿⣿⣿⡕⠀⠀⠀⢕⢕⠘⣿⣿⣿⣿⣿⣿⣿⣿⣿⣿⣿⣿⣿⣿⣿⣿⣿⣿⠏⠀⠀⠀⠀⠀⠀⠀⠀⠀⠀⠀⠀⠀⠀⠀⠀⠀⠀⠕⢕⠁⢕⢕⠁⠀⠀⠀⠀⠀⠀⠀⠀</a:t>
            </a:r>
            <a:br/>
            <a:r>
              <a:t>⠀⠀⠀⠀⠀⠀⠀⠀⠀⢹⣿⣿⣿⣿⣿⣿⣿⣿⣿⣿⣿⣿⣿⣿⣿⣿⣿⣿⣿⣿⣿⣿⣿⣿⣿⣿⣿⣿⣿⣿⣿⣿⣿⣿⣔⠀⠀⠁⢕⠀⠜⣿⣿⣿⣿⣿⣿⣿⣿⣿⣿⣿⣿⣿⣿⣿⣿⣇⠀⠀⠀⠀⠀⠀⠀⠀⠀⠀⠀⠀⠀⠀⠀⠀⠀⠀⠀⠀⠀⢁⢕⢅⠀⠀⠀⠀⠀⠀⠀⠀⠀</a:t>
            </a:r>
            <a:br/>
            <a:r>
              <a:t>⠀⠀⠀⠀⠀⠀⠀⠀⠀⢕⢿⣿⣿⣿⣿⣿⣿⣿⣿⣿⣿⣿⣿⣿⣿⣿⣿⣿⣿⣿⣿⣿⣿⣿⣿⣿⣿⣿⣿⣿⣿⣿⣿⣿⣿⣧⡀⠀⠁⠔⠕⢻⣿⣿⣿⣿⣿⣿⣿⣿⣿⣿⣿⢟⠟⠙⠀⠀⠀⠀⠀⠀⠀⠀⠀⠀⠀⠀⠀⠀⠀⠀⠀⠀⠀⠀⠀⣴⣄⡕⢕⠕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⢟⢟⢟⢟⢿⢿⣿⡿⢻⣿⣿⡿⡟⢻⣷⡕⣽⡇⡕⢕⢕⣯⡕⢕⣿⣿⣕⣼⡟⢏⣹⣵⣷⣿⣿⣿⣿⣿⣿⣿⣿⣿⣿⣿⣿⣿⣿⣿⣿⣿⣿⢿⢟⣻⣿⣿⣿⣿⣿⣿⣿⣿⣿⣿⣿⣿⣷⣦⣽⣽⣿⣿⣷⢷⢾⣿⣿⣿⣿⣿⣿⣿⣿⣿⣿⣿⣿⣿⣝⣿⣿⣿⣿⣿⣿⣿⣿⣿⣿⠀</a:t>
            </a:r>
            <a:br/>
            <a:r>
              <a:t>⢕⢕⢕⢱⣵⢕⣱⣽⡕⣼⢟⣫⣵⣹⡕⣿⡇⢼⡇⣗⡕⢕⢿⣿⡵⣿⣯⣵⣼⣿⣿⣿⣿⣿⣿⣿⣿⣿⣿⣿⣿⣿⣿⣿⣿⣿⣿⣿⣿⣿⣿⣿⢹⢸⣿⣿⣿⣿⣿⣿⣿⣿⣿⣿⣿⣿⣿⣿⣿⣿⣿⣿⣿⣿⣿⣿⣿⣷⣾⣽⣽⣝⣟⣿⣿⣿⣿⣿⣿⣿⣿⣿⣿⣿⣿⣷⣿⣿⣿⡏⠀</a:t>
            </a:r>
            <a:br/>
            <a:r>
              <a:t>⢕⠕⠕⢜⠙⢜⢻⣿⡿⢕⢸⣿⣿⡟⢗⣿⡕⢸⣇⢿⢗⣎⣹⣷⣷⣿⣿⣿⣿⣿⣿⣿⣿⣿⣿⣿⣿⢿⣟⢻⢏⠟⢇⢙⣝⣝⣝⣟⢟⢟⢻⢇⢸⢸⣿⣿⣿⣿⣿⣿⣿⣿⣿⣿⣿⣿⣿⣿⣿⣿⣿⣿⣿⣿⣿⣿⣿⣿⣿⣿⣿⣿⣿⣿⣿⣿⣿⣿⣿⣿⣿⣿⣿⣿⣿⣿⣿⣿⣿⡇⠀</a:t>
            </a:r>
            <a:br/>
            <a:r>
              <a:t>⣧⣵⣵⣑⣇⢱⣿⢏⢕⣿⣞⣿⣿⣿⣇⣿⣟⣻⣵⣷⣿⣿⣿⣿⣿⣿⣿⣿⣿⣿⡿⢿⡿⢿⠟⢟⢝⢅⢅⢔⢔⢕⣵⣧⣿⣿⣿⣿⣿⣿⣿⣱⢜⡕⣾⣧⣴⣵⣽⣽⣝⣝⣟⣟⢟⢿⢿⢿⢿⢿⣿⣿⣿⣿⣿⣿⣿⣿⣿⣿⣿⣿⣿⣿⣿⣿⣿⣿⣿⣿⣿⣿⣿⣿⣿⣿⣿⣿⣿⡇⠀</a:t>
            </a:r>
            <a:br/>
            <a:r>
              <a:t>⣿⣿⣿⣿⣿⡜⣿⣿⢗⣿⣿⣿⣿⣿⣷⣿⣿⣿⣿⣿⣿⣿⣿⣿⡿⣿⢿⠏⢝⢑⢅⢕⢕⢔⢕⠕⢕⢕⢕⠑⠔⠙⣿⣿⣿⣿⣿⣿⡇⢕⢝⢕⢕⡏⣿⡟⢟⢟⢟⢟⢿⢿⢿⢿⢿⣿⣿⣿⣷⣷⣷⣷⣧⣼⣽⣽⣽⣝⣟⣟⣟⡛⢿⢿⢿⢿⣿⣿⣿⣿⢿⢿⣿⣿⢿⢿⣿⣿⣿⡇⠀</a:t>
            </a:r>
            <a:br/>
            <a:r>
              <a:t>⢟⢟⢿⣿⣿⣿⡇⢕⢾⢿⢏⢝⣿⣿⣿⣿⣿⡿⢿⢟⠟⢏⢋⢝⢅⢕⢔⢕⢕⢕⢕⢕⢕⢕⢕⢕⢕⢔⢐⠀⠀⠀⣿⣿⣿⣿⣿⣿⡇⠀⠔⢕⢜⡇⣿⡇⢕⢕⢕⢕⢕⢕⢕⢕⢕⢕⢕⢕⢕⢕⢜⢝⢝⢝⢝⢝⢟⢟⢟⢟⢿⢿⢿⢿⢿⢿⠗⠑⠑⠁⠑⠕⠕⠑⠕⠕⢝⢏⢻⢇⠀</a:t>
            </a:r>
            <a:br/>
            <a:r>
              <a:t>⢕⢕⢕⢜⠟⣿⣧⣕⣕⣕⣵⣿⡿⠛⠏⢙⢕⢅⢕⢔⢕⢕⢕⢕⢕⢕⢕⢕⢔⢄⢕⠑⠑⠑⠑⠑⠑⠁⠁⠀⠀⠀⣿⣿⣿⣿⣿⣿⡇⢄⢕⢜⢕⡕⣝⢕⢕⢅⢕⢕⢕⢕⢕⢕⢅⢑⢅⢁⠀⠀⠁⠕⠕⠕⠁⠁⠁⠑⠑⠑⠑⠑⠁⠑⠁⠀⠀⠀⠀⠀⠀⠀⠀⠀⠀⠀⠀⠁⠕⠕⠀</a:t>
            </a:r>
            <a:br/>
            <a:r>
              <a:t>⢕⢕⢕⢕⢕⢝⢟⢿⢿⢿⢿⢇⢕⢕⢕⢕⢕⢅⠀⠀⠕⠕⠑⠑⠑⢕⣿⣧⡕⢕⠀⠀⠀⠀⢀⢀⢀⢕⠀⢄⢄⣷⣿⣿⣿⣿⣿⣿⡇⢕⢕⠿⢇⣗⣻⢕⢸⣿⢕⢕⢜⢕⢕⢕⢕⢕⢕⡇⢕⢕⠁⢕⢕⢕⢀⢄⡄⠀⢄⣔⣔⠔⠀⠀⠀⠀⠀⠀⠀⠀⠀⠀⠀⠀⠀⠀⠀⠀⠀⠀⠀</a:t>
            </a:r>
            <a:br/>
            <a:r>
              <a:t>⢕⢕⢕⢕⢕⢕⢕⢕⢕⢕⢳⢇⢕⢔⢅⠕⢕⢕⢕⠀⠀⢀⢄⢀⣤⢕⢿⣿⣿⡽⠔⠔⠜⠔⠕⠑⢑⢕⢕⢕⠑⢈⣽⣿⣿⣿⣿⣿⡇⢕⢕⢲⡗⣽⣽⢔⢀⣄⡔⢕⢕⢔⢔⢅⢄⢄⠀⢕⢅⢅⢄⢄⢄⢁⠀⢜⢝⢕⢕⣿⠑⠀⠀⠀⠀⠀⠀⠀⠀⠀⠀⠀⠀⠀⠀⠀⠀⠀⠀⠀⠀</a:t>
            </a:r>
            <a:br/>
            <a:r>
              <a:t>⢕⢕⢕⢕⢕⢕⢕⢕⢕⢕⢕⢕⣕⣱⢕⢕⢕⢕⢕⢸⢑⢑⢑⢕⢉⠕⠙⣿⣿⣇⢔⢔⢕⢔⣿⣿⣿⡇⢕⢕⢕⢸⣿⡻⣿⣿⣿⣿⣧⡕⢕⣕⢕⣵⢕⢕⠑⣇⢕⢕⢕⠕⠕⠕⠕⢕⠀⢕⢕⢕⢕⢕⢕⢕⠀⢕⢕⢕⢰⡇⠀⠀⠀⠀⠀⠀⠀⠀⠀⠀⠀⠀⠀⠀⠀⠀⠀⠀⠀⠀⠀</a:t>
            </a:r>
            <a:br/>
            <a:r>
              <a:t>⢕⢕⢕⢕⢕⢕⢕⢕⢕⢕⢕⢕⣟⣟⣕⡕⢕⢕⢕⢕⢕⢕⢕⢕⠀⢕⢕⢽⣵⣽⢕⢑⢕⢕⣿⢸⡿⢇⢕⢕⢕⠁⡣⢝⣿⣿⣿⣿⣿⢕⢱⣿⡇⣿⢕⢕⢑⢱⡇⢕⢕⠀⠀⠀⠀⢕⠀⢕⢕⢕⢕⢕⢕⢕⠀⢕⡕⠈⠉⠅⢀⢀⢀⢀⢀⢄⢄⢔⣄⡄⢄⢀⠀⠀⠀⠀⠀⠀⠀⠀⠀</a:t>
            </a:r>
            <a:br/>
            <a:r>
              <a:t>⢕⢕⢕⢕⢕⢕⢕⢕⢕⢜⡝⢝⢙⠙⢙⡣⢕⢗⢳⢷⡷⠗⠓⠓⠂⠑⠕⣜⣻⢏⢕⠕⢕⢕⠕⠑⠕⢕⢕⢕⢕⠄⢹⡎⢿⣿⣿⣿⣿⢕⢕⢕⢕⣿⢕⢕⣕⡜⣇⢱⢕⢔⢅⠁⢁⠕⠐⢕⢕⣵⣼⣽⣕⢕⢔⠑⠐⠀⠀⠄⠔⠕⢕⢕⢅⢅⢕⢕⢝⢹⣷⣷⣧⢔⠀⠀⠀⠀⠀⠀⠀</a:t>
            </a:r>
            <a:br/>
            <a:r>
              <a:t>⢕⢕⢕⢅⣀⣴⣗⢕⠵⠕⢇⠑⣡⡆⣕⣕⣕⣱⣵⢟⣸⡵⣕⣄⡄⣀⡀⢈⢇⢕⢕⠕⢡⣑⢕⢕⢕⢕⢑⢕⠕⢀⢱⣎⢼⣿⣿⣿⣿⢕⢕⢕⢕⣿⢕⢘⠟⠟⠃⢑⡕⠁⠁⢝⠈⠉⠁⠕⠕⠍⢝⡝⠑⢅⣵⣱⠿⠿⠿⢿⣿⣧⣵⣧⣕⢔⣰⣕⣕⣼⣿⣿⣿⢕⠀⢀⢄⢔⢕⣕⠀</a:t>
            </a:r>
            <a:br/>
            <a:r>
              <a:t>⢕⠕⠑⠐⠐⠞⢄⢄⠔⢠⣅⡐⢻⣿⣿⣿⡿⢿⣿⣿⣿⣷⣾⣿⣿⣿⣿⣿⣿⡕⢕⢆⡸⣿⢕⡕⢕⢅⠅⠀⠄⠄⢸⣿⣿⣿⣿⣿⢇⠀⢀⢕⢑⣿⡇⠀⠔⢌⣥⢡⡕⠀⠀⠐⠑⢁⢐⠀⠔⠷⢱⡅⢀⢁⢈⠁⠁⠁⠁⠈⢹⣿⣿⣿⣿⣿⣿⣿⣿⣿⣿⣿⣿⢕⢔⣵⣷⣕⣵⣜⠀</a:t>
            </a:r>
            <a:br/>
            <a:r>
              <a:t>⢕⢄⡄⢅⢄⢐⠁⢁⢔⠑⠁⠁⠘⠟⠿⠿⠁⠁⠿⠻⢿⠿⠻⠟⠟⠟⠛⢛⠛⢕⢅⠀⠁⠀⠵⠐⠉⠉⠀⠐⠀⠀⢑⣱⡜⢍⠝⠝⣷⢕⠁⠻⢇⢿⡇⠀⠀⠐⠈⠄⢡⢄⢄⠀⠀⢙⢅⢀⢀⠀⠄⢝⣟⣇⠀⠀⠶⠲⠀⠀⠘⢟⢻⢿⢻⣿⣿⣿⣿⣿⢿⢟⢝⢕⢕⢿⢿⢿⢟⠁⠀</a:t>
            </a:r>
            <a:br/>
            <a:r>
              <a:t>⠕⢎⢝⣜⣟⣷⢳⣆⣴⢴⣔⣔⢀⢀⠒⠐⠀⠀⠀⠀⠈⠁⠁⠁⠉⠍⠁⠀⢠⣕⣕⣕⣕⣕⡕⢔⢄⣅⣄⣌⣄⣕⢜⠻⠿⣧⣑⢊⠕⠅⠁⡠⢳⡿⣿⡇⢱⢴⢵⣔⣟⣓⣷⣷⣷⣷⣿⣿⣿⣿⣿⢞⢇⢕⢕⢄⢀⢁⢁⢁⢀⢱⢷⣷⣿⣿⣿⣻⢏⢕⢕⢅⢗⢕⢕⢕⢕⣵⢕⢕⠀</a:t>
            </a:r>
            <a:br/>
            <a:r>
              <a:t>⣿⡇⢄⢹⣿⣿⣿⣿⣿⣿⣿⣿⣷⣷⣥⡧⡆⢔⢔⢔⢔⢔⢔⣔⣔⣔⣐⣔⣗⣞⣿⣿⣿⣿⣿⣿⣿⣿⣷⣷⣽⣝⡕⢙⢃⠂⢉⢁⢁⢝⢝⢔⢗⢗⢝⢱⣾⣿⣿⣿⣿⣷⣷⣾⣿⣿⣿⣿⣿⣿⣿⣿⣿⣿⣿⣿⣿⣿⣿⣿⣿⣿⡗⢗⢕⢕⢜⢜⢕⢕⢕⢕⢕⢕⢕⢕⢸⣷⣵⡕⠀</a:t>
            </a:r>
            <a:br/>
            <a:r>
              <a:t>⣿⣇⠁⢜⣿⣿⣿⣿⣿⣿⣿⣿⣿⣿⣿⣿⣿⣿⣿⣿⣿⣿⣿⣿⣿⣿⣿⣿⣿⣿⣿⣿⣿⣿⣿⣿⣿⣿⣟⡟⢛⢕⢕⢖⢖⢓⣗⣷⣾⣿⣿⣷⣷⣾⣾⣿⣿⣿⣿⣿⣿⣿⣿⣿⣿⣿⣿⣿⣿⣿⣿⣿⣿⣟⣟⣝⣝⡝⠝⠙⠙⠁⠁⠕⢕⢕⢕⢕⢕⠕⢕⢕⢕⢕⢕⢕⢸⣿⡷⠑⠀</a:t>
            </a:r>
            <a:br/>
            <a:r>
              <a:t>⣿⣿⡇⢕⢿⣿⣿⣿⣿⣿⣿⣿⣿⣿⣿⣿⣿⡿⢿⣿⣿⡿⢟⣿⣿⣿⣿⣿⣿⣿⣿⣿⣿⣿⣿⣿⣿⣿⣿⣿⣿⣷⣷⣾⣿⣿⣿⣿⣿⣿⣿⣿⣿⣿⣿⣿⣿⣿⣿⣿⣿⣿⣿⣿⣿⣿⣿⣿⣿⣿⣿⣿⣿⣿⣿⣿⠏⠁⠀⠀⠀⠀⠀⠀⠀⠀⠁⠀⠑⢔⢕⢕⢕⢕⢕⢕⠽⡗⠁⠀⠀</a:t>
            </a:r>
            <a:br/>
            <a:r>
              <a:t>⠙⠙⠑⢕⢜⣿⣿⣿⣿⣿⣿⣿⣿⣿⣿⣿⣿⣿⣷⣷⣷⣿⣿⣿⣿⣿⣿⣿⣿⣿⣿⣿⣿⣿⣿⣿⣿⣿⣿⣿⣿⣿⣿⣿⣿⣿⣿⣿⣿⣿⣿⣿⣿⣿⣿⣿⣿⣿⣿⣿⣿⣿⣿⣿⣿⣿⣿⣿⣿⣿⣿⣿⣿⣿⣿⡇⠀⠀⠀⠀⠀⠀⠀⠀⠀⠀⠀⠀⠀⠑⢕⢕⢕⢕⢕⢕⠕⠀⠀⠀⠀</a:t>
            </a:r>
            <a:br/>
            <a:r>
              <a:t>⠀⠀⠀⠁⢕⢹⣿⣿⣿⣿⣿⣿⣿⣿⣿⣿⣿⣿⣿⣿⣿⣿⣿⣿⣿⣿⣿⣿⣿⣿⣿⣿⣿⣿⣿⣿⣿⣿⣿⣿⣿⣿⣿⣿⣿⣿⣿⣿⣿⣿⣿⣿⣿⣿⣿⣿⣿⣿⣿⣿⣿⣿⣿⣿⣿⣿⣿⣿⣿⣿⣿⣿⣿⣿⡟⠁⠀⠀⠀⠀⠀⠀⠀⠀⠀⠀⠀⠀⢄⢕⢕⢕⢕⢕⢕⠁⠀⠀⠀⠀⠀</a:t>
            </a:r>
            <a:br/>
            <a:r>
              <a:t>⠀⠀⠀⠀⠑⢜⣿⣿⣿⣿⣿⣿⣿⣿⣿⣿⣿⣿⣿⣿⣿⣿⣿⣿⣿⣿⣿⣿⣿⣿⣿⣿⣿⣿⣿⣿⣿⣿⣿⣿⣿⣿⣿⣿⣿⣿⣿⣿⣿⣿⣿⣿⣿⣿⣿⣿⣿⣿⣿⣿⣿⣿⣿⣿⣿⣿⣿⣿⣿⣿⣿⣿⣿⡟⠁⠀⠀⠀⠀⠀⠀⠀⠀⠀⠀⠀⠀⢄⢕⢕⢕⢕⢕⢕⠁⠀⠀⠀⠀⠀⠀</a:t>
            </a:r>
            <a:br/>
            <a:r>
              <a:t>⠀⠀⠀⠀⠀⠑⢸⣿⣿⣿⣿⣿⣿⣿⣿⣿⣿⣿⣿⣿⣿⣿⣿⣿⣿⣿⣿⣿⣿⣿⣿⣿⣿⣿⣿⣿⣿⣿⣿⣿⣿⣿⣿⣿⣿⣿⣿⣿⣿⣿⣿⣿⣿⣿⣿⣿⣿⣿⣿⣿⣿⣿⣿⣿⣿⣿⣿⣿⣿⣿⣿⣿⠟⠁⠀⠀⠀⠀⠀⠀⠀⠀⠀⠀⠀⠀⠀⢕⢕⢕⢕⢕⢕⠕⠀⠀⠀⠀⠀⠀⠀</a:t>
            </a:r>
            <a:br/>
            <a:r>
              <a:t>⠀⠀⠀⠀⠀⠀⠑⢻⣿⣿⣿⣿⣿⣿⣿⣿⣿⣿⣿⣿⣿⣿⣿⣿⣿⣿⣿⣿⣿⣿⣿⣿⣿⣿⣿⣿⣿⣿⣿⣿⣿⣿⣿⢕⢕⢕⢝⢿⣿⣿⣿⣿⣿⣿⣿⣿⣿⣿⣿⣿⣿⣿⣿⣿⣿⣿⣿⣿⣿⣿⠟⠁⠀⠀⠀⠀⠀⠀⠀⠀⠀⠀⠀⠀⠀⠀⠀⠁⠑⠕⢕⢕⢕⠀⠀⠀⠀⠀⠀⠀⠀</a:t>
            </a:r>
            <a:br/>
            <a:r>
              <a:t>⠀⠀⠀⠀⠀⠀⠀⠜⣿⣿⣿⣿⣿⣿⣿⣿⣿⣿⣿⣿⣿⣿⣿⣿⣿⣿⣿⣿⣿⣿⣿⣿⣿⣿⣿⣿⣿⣿⣿⣿⣿⣿⣿⠄⠀⠀⠑⢕⢹⣿⣿⣿⣿⣿⣿⣿⣿⣿⣿⣿⣿⣿⣿⣿⣿⣿⣿⣿⣿⠏⠀⠀⠀⠀⠀⠀⠀⠀⠀⠀⠀⠀⠀⠀⠀⠀⠀⠀⢄⢔⠀⢕⢕⠀⠀⠀⠀⠀⠀⠀⠀</a:t>
            </a:r>
            <a:br/>
            <a:r>
              <a:t>⠀⠀⠀⠀⠀⠀⠀⠀⢜⣿⣿⣿⣿⣿⣿⣿⣿⣿⣿⣿⣿⣿⣿⣿⣿⣿⣿⣿⣿⣿⣿⣿⣿⣿⣿⣿⣿⣿⣿⣿⣿⣿⣿⡕⠀⠀⠀⢕⢕⠘⣿⣿⣿⣿⣿⣿⣿⣿⣿⣿⣿⣿⣿⣿⣿⣿⣿⣿⠏⠀⠀⠀⠀⠀⠀⠀⠀⠀⠀⠀⠀⠀⠀⠀⠀⠀⠀⠕⢕⠁⢕⢕⠁⠀⠀⠀⠀⠀⠀⠀⠀</a:t>
            </a:r>
            <a:br/>
            <a:r>
              <a:t>⠀⠀⠀⠀⠀⠀⠀⠀⠀⢹⣿⣿⣿⣿⣿⣿⣿⣿⣿⣿⣿⣿⣿⣿⣿⣿⣿⣿⣿⣿⣿⣿⣿⣿⣿⣿⣿⣿⣿⣿⣿⣿⣿⣿⣔⠀⠀⠁⡕⠀⠜⣿⣿⣿⣿⣿⣿⣿⣿⣿⣿⣿⣿⣿⣿⣿⣿⣇⠀⠀⠀⠀⠀⠀⠀⠀⠀⠀⠀⠀⠀⠀⠀⠀⠀⠀⠀⠀⠀⠁⢕⢅⠀⠀⠀⠀⠀⠀⠀⠀⠀</a:t>
            </a:r>
            <a:br/>
            <a:r>
              <a:t>⠀⠀⠀⠀⠀⠀⠀⠀⠀⢕⢿⣿⣿⣿⣿⣿⣿⣿⣿⣿⣿⣿⣿⣿⣿⣿⣿⣿⣿⣿⣿⣿⣿⣿⣿⣿⣿⣿⣿⣿⣿⣿⣿⣿⣿⣧⡀⠀⠑⠔⠕⢿⣿⣿⣿⣿⣿⣿⣿⣿⣿⣿⣿⢟⠟⠋⠀⠀⠀⠀⠀⠀⠀⠀⠀⠀⠀⠀⠀⠀⠀⠀⠀⠀⠀⠀⠀⣴⣄⡕⢕⠕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⢇⢜⢿⢕⠔⠔⠑⢙⡁⢅⠀⠀⠀⠀⠀⠀⠀⠀⠀⠀⠀⠀⠀⠀⠀⠀⠀⠀⠀⠀⠀⠀⠜⣿⣿⣿⣿⣿⣼⣿⡇⢙⢝⣿⣿⣿⣿⣿⣷⣧⣼⣝⢞⢯⣿⣿⣿⣿⣿⣿⣿⣷⣿⣿⣿⣷⣿⣿⣿⣿⣿⣿⣿⣿⣿⣿⣿⣿⣿⣿⣿⣿⣿⣿⣿⣿⣿⣿⣿⣿⣿⣿⣿⣿⣿⣿⣿⣿⣿⣿⠀</a:t>
            </a:r>
            <a:br/>
            <a:r>
              <a:t>⢑⢅⢄⢔⢔⠕⣕⣵⢕⠑⠀⠀⠀⠀⠀⠀⠀⠀⠀⠀⠀⠀⠀⠀⠀⠀⠀⠀⠀⠀⠀⠀⠀⢱⣼⣝⣝⡟⢿⢿⣧⣕⣱⣿⣿⡇⢕⢹⣿⣿⣿⣿⣿⣾⣿⣿⣿⣿⣿⣿⣿⣿⣿⣿⣿⣿⣿⣿⣿⣿⣿⣿⣿⣿⣿⣿⣿⣿⣿⣿⣿⣿⣿⣿⣿⣿⣿⣿⣿⣿⣿⣿⣿⣿⣿⣿⣿⣿⣿⣿⠀</a:t>
            </a:r>
            <a:br/>
            <a:r>
              <a:t>⢕⢕⢕⠕⡥⣳⢿⣿⡕⠀⠀⠀⠀⠀⠀⠀⠀⠀⠀⠀⠀⠀⠀⠀⠀⠀⠀⠀⠀⠀⠀⢀⣄⣸⣿⣿⣿⣿⣿⣿⣷⣼⣽⣿⣿⡷⢧⣿⣿⣿⣿⣿⣿⣿⣿⣿⣿⣿⣿⣿⣿⣿⣿⣿⣿⣿⣿⣿⣿⣿⣿⣿⣿⣿⣿⣿⣿⣿⣿⣿⣿⣿⣿⣿⣿⣿⣿⣿⣿⣿⣿⣿⣿⣿⣿⣿⣿⣿⣿⣿⠀</a:t>
            </a:r>
            <a:br/>
            <a:r>
              <a:t>⢕⢕⢕⢰⣺⣷⣿⣿⣧⢀⠀⠀⠀⠀⠀⠀⠀⠀⠀⠀⠀⠀⠀⠀⠀⠀⠀⠀⠀⠀⢄⢕⣿⣿⣿⣿⣿⣿⣿⣿⣿⣿⣿⣿⣿⣿⣿⣷⣿⣽⣟⣟⡿⢿⣿⣿⣿⣿⣿⣿⣿⣿⣻⣿⣿⣿⢿⣿⢻⣿⣿⣿⣿⣿⣿⣿⣿⣿⣿⣿⣿⣿⣿⣿⣿⣿⣿⣿⣿⣿⣿⣿⣿⣿⣿⣿⣿⣿⣿⣿⠀</a:t>
            </a:r>
            <a:br/>
            <a:r>
              <a:t>⢕⢕⢕⢜⢝⢟⠝⠝⠑⠑⠀⠀⠀⠀⠀⠀⠀⠀⠀⠀⠀⠀⠀⠀⠀⠀⠀⠀⠀⠀⠕⢕⢝⢍⣼⣿⣿⣿⣿⣿⣿⣿⣿⣿⣿⣿⣿⣿⣿⣿⣿⣿⣿⣿⣿⣿⣿⣿⣿⣿⣿⣿⣿⣿⣿⣿⢞⣟⢹⣿⣿⣿⣿⣿⣿⣿⣿⣿⣿⣿⣿⣿⣿⣿⣿⣿⣿⣿⣿⣿⣿⣿⣿⣿⣿⣿⣿⣿⣿⡿⠀</a:t>
            </a:r>
            <a:br/>
            <a:r>
              <a:t>⢑⢁⢅⢄⢔⢔⢔⢔⢕⢕⠀⠀⠀⠀⠀⠀⠀⠀⠀⠀⠀⠀⠀⢀⡵⢏⢕⢔⢄⢔⢔⢱⣵⣵⡱⢿⢏⣽⣝⣟⣟⢟⢿⢿⢿⣿⣿⣿⣿⣿⣿⣿⣿⣿⣿⣿⣿⣿⣿⣿⣿⣿⣿⣿⣿⣿⢺⣿⢼⣿⣿⣿⣿⣿⣿⣿⣿⣿⣿⣿⣿⣿⣿⣿⣿⣿⣿⣿⣿⣿⣿⣿⣿⣿⣿⣿⣯⣵⣳⣥⠀</a:t>
            </a:r>
            <a:br/>
            <a:r>
              <a:t>⠕⠕⠕⠑⠑⠑⠁⠁⠁⠀⠀⠀⠀⠀⠀⠀⠀⠀⠀⠀⠀⠀⠀⢕⢕⢕⠕⢕⢕⢕⢕⢌⢛⢿⣷⢕⠘⠛⠛⠛⢻⠿⠿⢿⣷⣷⣷⣧⣽⣽⣝⣟⣟⣻⢿⢿⢿⣿⣿⣿⣿⣿⣿⣿⣿⣿⢵⣿⢾⣿⣿⣿⣿⣿⢿⣿⣿⣿⣿⣿⣿⣿⣽⣹⣿⣿⣿⣿⣿⣿⣿⣿⣿⣿⣿⣿⣯⢽⣽⣿⠀</a:t>
            </a:r>
            <a:br/>
            <a:r>
              <a:t>⠀⠀⠀⠀⠀⠀⠀⠀⠀⠀⠀⠀⠀⠀⠀⠀⠀⠀⠀⠀⠀⠀⢄⢕⢕⢕⢔⢕⢕⢕⢕⢕⢕⢕⢸⠑⠀⠀⠀⠀⠀⠀⠀⠀⠁⠁⠁⠁⠙⢝⢝⢝⢟⢟⢟⢻⢿⢷⣾⣿⣿⣿⢿⣿⣿⣿⣜⣿⣺⣿⣿⣿⣿⣽⣿⣿⣿⣿⣿⣿⣽⣿⢿⣿⣿⣿⣿⡿⢿⢿⢿⢿⢿⣿⣿⣧⣵⣵⢵⢕⠀</a:t>
            </a:r>
            <a:br/>
            <a:r>
              <a:t>⠀⠀⠀⠀⠀⠀⠀⠀⠀⠀⠀⠀⠀⢀⠀⠀⠀⠀⠀⠀⠀⢀⢕⢕⢕⢕⢕⢝⢕⢕⢕⢕⢕⢕⢕⢄⢄⢄⢄⢄⠀⠀⠀⠀⠀⠀⠀⠀⠀⠀⢀⢀⢀⢀⠀⢕⢕⢸⡏⠟⠻⠿⠿⢿⢿⢿⣟⣟⣾⣿⣿⣿⣿⣿⣽⣿⣿⣿⣿⡗⢻⣿⣽⣿⣿⢟⠑⠁⠀⠀⠀⠀⠁⠑⠝⢵⢵⢕⢕⢕⠀</a:t>
            </a:r>
            <a:br/>
            <a:r>
              <a:t>⠀⠀⢔⠀⢔⢱⣧⠄⠐⠔⠄⠀⠀⠑⠀⠀⠀⠀⠀⢀⢔⠕⢕⢕⢕⢕⢕⢕⢕⢕⢕⢕⢕⢕⢕⢑⢑⠑⠑⠑⢔⠑⠀⠀⠐⠑⠕⠱⢔⢔⣷⣧⣵⣴⣴⡕⢕⢸⣿⣿⡿⢗⢖⢶⣶⣦⣾⣿⣿⣷⣿⣿⣿⣯⣭⣿⣽⣿⣿⣗⢳⡗⢗⣿⢏⠀⠀⠀⠀⠀⠀⠀⠀⠀⠀⢕⢕⢵⢵⢕⠀</a:t>
            </a:r>
            <a:br/>
            <a:r>
              <a:t>⢔⠀⠀⢄⣴⣶⡆⢔⠔⠀⠀⢀⠀⢄⡕⣕⢕⢕⢕⣱⣷⣿⣿⣕⢕⢕⢕⢕⢕⢕⢕⢕⢕⢕⠕⠕⠕⠕⢀⠀⢕⠕⠑⢕⢔⠀⠀⠕⢕⢕⣿⣟⣟⣻⣿⣇⣕⣸⣿⣷⣱⣝⢝⢝⢽⢝⢹⢽⢽⢽⢽⡝⢜⢽⢽⢽⢽⢽⢝⢏⢝⣓⢗⣟⡇⢄⢄⢄⢄⢔⢔⢔⢄⠀⠀⢱⣵⡕⢱⢕⠀</a:t>
            </a:r>
            <a:br/>
            <a:r>
              <a:t>⢕⠀⠀⠁⢹⡇⢷⢕⠕⠀⠀⢔⢄⣱⣿⣾⣿⣷⣾⣿⣿⣿⣿⢟⢕⢕⢕⢕⢕⢕⢕⢕⢕⢕⠀⠀⠀⢕⢕⠀⢕⢕⢕⢕⢕⠀⠀⢔⢕⢕⠛⠛⢟⠟⢟⣿⢏⢹⡝⢝⡏⢝⡏⢵⣼⣝⣕⣜⣝⣱⢕⢝⢇⢅⢕⢵⣼⡵⢕⢕⢱⢞⢟⣿⣿⣵⣵⣵⣷⣵⣵⣷⡇⢔⣵⣿⢧⢕⢇⢕⠀</a:t>
            </a:r>
            <a:br/>
            <a:r>
              <a:t>⢕⠀⠀⠀⢜⢕⢕⠀⠀⢀⢄⢅⢼⣿⣿⣿⣿⣿⣿⣿⣿⣿⣿⢕⢕⢕⢕⡕⢕⢕⢕⠕⠕⢕⢄⢀⠀⠔⢕⠀⢕⢕⢕⣇⢕⢕⢄⢅⢑⠑⠄⠀⠕⠄⢕⣾⣁⣱⣧⣤⣵⣶⣿⢕⢝⢹⢽⣿⢽⣿⣿⣾⣷⢷⢗⢿⢷⢕⢇⢕⢜⢙⢕⢕⢝⡜⢙⣟⣟⣿⢟⢏⢕⢜⢿⣿⣧⡜⢝⢝⠀</a:t>
            </a:r>
            <a:br/>
            <a:r>
              <a:t>⢕⠀⠀⠀⠁⠀⢅⢄⢔⠕⠁⠁⠀⠀⠀⠁⠁⠁⠁⠀⠀⠀⠁⠁⠑⢕⢕⢕⢑⢸⡕⢗⠕⠅⠕⠀⠀⠕⠑⠂⠅⢜⢝⢝⢕⠁⢕⢑⣕⢸⠿⠿⢿⣿⣿⣿⣿⣿⣷⣿⣿⡽⢿⠟⠟⢿⣿⢿⣿⣿⡟⢿⢻⢟⢗⢜⢝⢻⢟⢕⣵⣶⣷⣾⣿⢷⢕⢕⢗⢕⢕⢕⢕⠑⠑⠃⠑⢑⢘⢑⠀</a:t>
            </a:r>
            <a:br/>
            <a:r>
              <a:t>⢕⠀⠀⢰⡧⢔⠑⠑⠀⠀⠀⠀⠀⠀⠀⠀⠀⠀⠀⠀⠀⠀⠀⠀⠀⠑⢕⢁⠀⢸⡕⢄⢐⣑⣀⡀⠀⠀⠑⠑⠀⠀⠄⠔⢱⡀⢁⠁⠁⠀⠀⠀⠁⠑⠈⠙⢙⢿⢻⣺⠫⢱⢑⡑⢀⠐⠑⢕⢏⣍⣑⣵⣷⣷⣿⣿⣿⣕⣕⣵⡿⠟⠋⠉⠁⠀⠁⢕⢕⢕⢕⢕⠕⠀⠀⠀⠀⠀⠀⠁⠀</a:t>
            </a:r>
            <a:br/>
            <a:r>
              <a:t>⡇⠕⠐⢜⠕⠁⠀⠀⠀⠀⠀⠀⠀⠀⠀⠀⠀⠀⠀⠀⠀⠀⠀⠀⠀⠀⠀⠁⠑⢜⢕⠀⠁⠝⠈⢀⠀⠀⠀⠘⢅⢀⠀⠀⠀⢍⢔⢕⠀⠘⢙⠑⠀⠀⠀⢜⢕⠑⢑⢑⣔⣡⣵⣴⣴⣷⣷⣾⣿⣿⣿⣿⣿⣿⣿⣿⣿⣿⢟⠁⠀⠀⠀⠀⠀⠀⠀⢕⢕⢕⢕⠕⠀⠀⠀⠀⠀⠀⠀⠀⠀</a:t>
            </a:r>
            <a:br/>
            <a:r>
              <a:t>⠕⢄⢔⠕⠀⠀⠀⠀⠀⠀⠀⠀⠀⠀⠀⠀⠀⠀⠀⠀⠀⠀⠀⠀⠀⠀⠀⠀⠀⠀⠁⠑⠔⢔⢔⢕⣕⣱⣵⣷⣷⣷⣿⡟⢟⢕⢕⢕⢔⢄⣄⣄⣀⣴⣴⣶⣵⣵⣿⣿⣿⣿⣿⣿⣿⣿⣿⣿⣿⣿⣿⣿⣿⣿⣿⣿⣿⢏⠀⠀⠀⠀⠀⠀⠀⠀⠀⠕⢕⢕⢕⠐⠀⠀⠀⠀⠀⠀⠀⠀⠀</a:t>
            </a:r>
            <a:br/>
            <a:r>
              <a:t>⠀⢕⠑⠀⠀⠀⠀⠀⠀⠀⠀⠀⠀⠀⠀⠀⠀⠀⠀⠀⠀⠀⠀⠀⠀⠀⠀⠀⠀⠀⠀⠀⠀⠀⠁⠕⢕⢗⢇⢝⢝⢝⢕⢕⢅⢔⢌⢝⢌⢍⢟⢟⢟⢟⢝⢻⣿⣿⣿⣿⣿⣿⣿⣿⣿⣿⣿⣿⣿⣿⢿⢟⢟⢝⢝⢕⢕⠁⠀⠀⠀⠀⠀⠀⠀⠀⠀⠀⠑⢕⢕⠀⠀⠀⠀⠀⠀⠀⠀⠀⠀</a:t>
            </a:r>
            <a:br/>
            <a:r>
              <a:t>⠕⠁⠀⠀⠀⠀⠀⠀⠀⠀⠀⠀⠀⠀⠀⠀⠀⠀⠀⠀⠀⠀⠀⠀⠀⠀⠀⠀⠀⠀⠀⠀⠀⠀⠀⠀⠁⠑⢕⢕⢇⢡⣷⣧⣷⣷⣷⣷⣷⣷⣷⣷⣷⣾⣿⣿⣿⣿⣿⣿⣿⣿⠿⣿⠑⠁⠁⠁⠈⢕⢕⢕⢕⢕⢕⢕⠁⠀⠀⠀⠀⠀⠀⠀⠀⠀⠀⠀⠔⢕⢄⠀⠀⠀⠀⠀⠀⠀⠀⠀⠀</a:t>
            </a:r>
            <a:br/>
            <a:r>
              <a:t>⠀⠀⠀⠀⠀⠀⠀⠀⠀⠀⠀⠀⠀⠀⠀⠀⠀⠀⠀⠀⠀⠀⠀⠀⠀⠀⠀⠀⠀⠀⠀⠀⠀⠀⠀⠀⠀⠀⠑⢕⢕⢸⣿⣿⣿⣿⣿⣿⣿⣿⣿⢿⣛⢟⢻⠷⠈⠁⢬⢕⢕⢕⢕⢄⢕⢄⠀⠀⠀⠀⠁⢜⣀⣵⣞⢕⠀⠀⠀⠀⠀⠀⠀⠀⠀⠀⠀⠄⣄⡕⢕⢄⠀⠀⠀⠀⠀⠀⠀⠀⠀</a:t>
            </a:r>
            <a:br/>
            <a:r>
              <a:t>⠀⠀⠀⠀⠀⠀⠀⠀⠀⠀⠀⠀⠀⠀⠀⠀⠀⠀⠀⠀⠀⠀⠀⠀⠀⠀⠀⠀⠀⠀⠀⠀⠀⠀⠀⠀⠀⠀⠀⢕⠔⠸⢌⡎⣿⣿⣿⡿⢍⢝⢕⢕⢕⢕⢕⢕⢝⢕⢕⢕⢕⢕⢕⢕⢱⢖⡑⢔⡠⣄⢀⠁⠜⢻⠇⠀⠀⠀⠀⠀⠀⢄⠀⠀⠀⠀⠀⠀⢸⣿⢕⢕⠀⠀⠀⠀⠀⠀⠀⠀⠀</a:t>
            </a:r>
            <a:br/>
            <a:r>
              <a:t>⠀⠀⠀⠀⠀⠀⠀⠀⠀⠀⠀⠀⠀⠀⠀⠀⠀⠀⠀⠀⠀⠀⠀⠀⠀⠀⠀⠀⠀⠀⠀⠀⠀⠀⠀⠀⠀⠀⠀⠀⢕⠕⢅⢑⢋⢅⢔⢕⡕⢕⢕⢕⢕⢕⢕⢕⢕⢕⢕⢕⣱⣥⣶⣷⣵⣷⣷⣳⣮⣯⣝⢕⢐⣁⠄⠄⠀⠀⠀⠀⠀⠕⠀⠀⠀⠀⠀⢔⢕⣿⣇⢕⠀⠀⠀⠀⠀⠀⠀⠀⠀</a:t>
            </a:r>
            <a:br/>
            <a:r>
              <a:t>⠀⠀⠀⠀⠀⠀⠀⠀⠀⠀⠀⠀⠀⠀⠀⠀⠀⠀⠀⠀⠀⠀⠀⠀⠀⠀⠀⠀⠀⠀⠀⠀⠀⠀⠀⠀⠀⠀⠀⠀⠁⢑⢘⢔⢕⢕⢔⢔⢕⢕⢕⢕⢕⢕⢕⢕⢕⢕⠕⢐⢜⠿⢿⣿⣿⡿⢿⢏⢍⢝⢍⣵⣿⣿⣧⢀⢀⢀⢀⢄⢔⢔⣔⣰⣴⣴⣴⢕⢕⢜⢕⢔⢅⠀⠀⠀⠀⢀⠀⠀⠀</a:t>
            </a:r>
            <a:br/>
            <a:r>
              <a:t>⠀⠀⠀⠀⠀⠀⠀⠀⠀⠀⠀⠀⠀⠀⠀⠀⠀⠀⠀⠀⠀⠀⠀⠀⠀⠀⠀⠀⠀⠀⠀⠀⠀⠀⠀⠀⠀⠀⠀⠀⠀⠑⢕⢕⢕⢕⢕⢕⢕⢕⢕⢕⠑⠕⠕⠕⠕⠀⠇⢕⡑⠕⢐⢝⢝⢕⢕⢕⠑⠑⢹⣿⢿⣿⠜⢕⠕⠕⢕⢕⢱⣽⣝⡻⢟⢟⢕⠕⢕⠕⢱⣵⡷⢵⢔⢔⢄⢄⢀⢀⠀</a:t>
            </a:r>
            <a:br/>
            <a:r>
              <a:t>⠀⠀⠀⠀⠀⠀⠀⠀⠀⠀⠀⠀⠀⠀⠀⠀⠀⠀⠀⠀⠀⠀⠀⠀⠀⠀⠀⠀⠀⠀⠀⠀⠀⠀⠀⠀⠀⠀⠀⠀⠀⠀⠕⢕⢕⢕⢕⢕⢕⢕⢕⠡⠀⢕⢔⢕⢕⢔⠀⠀⣼⡇⢜⢕⢕⢕⢕⣱⢵⢵⢺⢿⣷⣝⣰⢕⢕⢔⢕⢕⢕⢿⣿⣯⣵⣕⣸⣿⣏⣽⢱⣷⣾⣿⢇⣼⣿⣿⣷⣷⠀</a:t>
            </a:r>
            <a:br/>
            <a:r>
              <a:t>⠀⠀⠀⠀⠀⠀⠀⠀⠀⠀⠀⠀⠀⠀⠀⠀⠀⠀⠀⠀⠀⠀⠀⠀⠀⠀⠀⠀⠀⠀⠀⠀⠀⠀⠀⠀⠀⠀⠀⠀⠀⠀⠀⢕⢕⢕⢕⢕⢕⢕⢕⢔⢍⢕⢕⢕⢡⣴⢶⢶⢟⢕⢕⢕⢕⢕⢜⢇⢕⢕⢕⢕⢕⢕⢕⢕⠑⠑⠁⠑⢕⢜⢿⣿⣿⣿⣿⣿⣿⣿⣼⣿⣿⢏⢾⢿⣿⣿⣿⢿⠀</a:t>
            </a:r>
            <a:br/>
            <a:r>
              <a:t>⠀⠀⠀⠀⠀⠀⠀⠀⠀⠀⠀⠀⠀⠀⠀⠀⠀⠀⠀⠀⠀⠀⠀⠀⠀⠀⠀⠀⠀⠀⠀⠀⠀⠀⠀⠀⠀⠀⠀⠀⠀⠀⠀⢕⢕⢑⢔⢗⢧⢑⠑⠕⢕⢕⢕⢕⢕⢕⢕⢕⢕⢕⠡⢕⢕⢕⢕⠕⢕⢕⢕⢕⢕⢕⠕⠕⡕⢔⢄⢀⠀⠘⢻⣿⡿⢏⣻⢟⢛⣿⣿⡿⢕⢕⠕⠕⠑⠕⢕⢕⠀</a:t>
            </a:r>
            <a:br/>
            <a:r>
              <a:t>⠀⠀⠀⠀⠀⠀⠀⠀⠀⠀⠀⠀⠀⠀⠀⠀⠀⠀⠀⠀⠀⠀⠀⠀⠀⠀⠀⠀⠀⠀⠀⠀⠀⠀⠀⠀⠀⠀⠀⠀⠀⠀⢄⢕⢕⢕⢕⢕⢕⢕⢕⢕⢕⢕⢕⢕⢕⢕⢕⢕⢒⢝⢕⢕⢕⢕⢕⢕⢕⢕⢕⢕⢕⢕⢕⢕⢕⢕⢕⠑⠀⠀⠁⢝⢱⡕⣿⡕⢕⢜⢟⠑⠁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⡿⢿⢿⢿⢿⣿⣿⣿⢿⣿⣿⣿⣿⡟⢻⣷⡕⣽⡇⣕⢕⢕⣯⡕⢕⣿⣿⣇⣸⡿⢟⣝⣵⣷⣿⣿⣿⣿⣿⣿⣿⣿⣿⣿⣿⣿⣿⣿⣿⣿⣿⣿⣿⢟⣻⣿⣿⣿⣿⣿⣿⣿⣿⣿⣿⣿⣿⣿⣮⣽⣽⣿⣿⡷⢷⢾⣿⣿⣿⣿⣿⣿⣿⣿⣿⣿⣿⣿⣿⣟⣿⣿⣿⣿⣿⣿⣿⣿⣿⣿⠀</a:t>
            </a:r>
            <a:br/>
            <a:r>
              <a:t>⢕⢕⢕⣕⢕⣅⣽⡇⣱⣿⢟⣝⡕⣿⡕⣿⡇⢸⡇⣗⡕⢕⢿⣿⢵⣿⣯⣥⡼⣿⣿⣿⣿⣿⣿⣿⣿⣿⣿⣿⣿⣿⣿⣿⣿⣿⣿⣿⣿⣿⣿⣿⣿⢜⣿⣿⣿⣿⣿⣿⣿⣿⣿⣿⣿⣿⣿⣿⣿⣿⣿⣿⣿⣿⣿⣿⣾⣷⣮⣽⣽⣟⣟⣾⣿⣿⣿⣿⣿⣿⣿⣿⣿⣿⣿⣷⣿⣿⣿⡏⠀</a:t>
            </a:r>
            <a:br/>
            <a:r>
              <a:t>⠕⠕⠜⠟⢸⢻⣿⣿⢝⢕⣿⣿⣿⢻⢟⣿⡕⢸⣇⢿⢗⣎⣹⣷⣷⣿⣿⣿⣿⣿⣿⣿⣿⣿⣿⣿⣿⢿⣿⡻⢿⠟⢗⢙⣝⣝⣝⣟⢟⢟⢿⢇⢸⣾⣿⣿⣿⣿⣿⣿⣿⣿⣿⣿⣿⣿⣿⣿⣿⣿⣿⣿⣿⣿⣿⣿⣿⣿⣿⣿⣿⣿⣿⣿⣿⣿⣿⣿⣿⣿⣿⣿⣿⣿⣿⣿⣿⣿⣿⡇⠀</a:t>
            </a:r>
            <a:br/>
            <a:r>
              <a:t>⣔⣔⣕⣁⢱⣾⢏⢝⢸⣕⣿⣿⣿⢻⣇⣿⣟⣻⣵⣷⣿⣿⣿⣿⣿⣿⣿⣿⣿⣿⡿⢿⢿⢿⠟⢟⢝⢕⢅⢔⢔⢑⣵⣵⣿⣿⣿⣿⣿⣿⣿⣷⢎⡕⣾⣧⣵⣵⣽⣝⣝⣟⣟⣟⢟⢿⢿⢿⢿⣿⣿⣿⣿⣿⣿⣿⣿⣿⣿⣿⣿⣿⣿⣿⣿⣿⣿⣿⣿⣿⣿⣿⣿⣿⣿⣿⣿⣿⣿⡇⠀</a:t>
            </a:r>
            <a:br/>
            <a:r>
              <a:t>⣿⣿⣿⣿⡼⣿⣷⢮⣿⣿⣿⣿⣏⣽⣷⣿⣿⣿⣿⣿⣿⣿⣿⣿⣿⣿⢿⠏⢝⢑⢅⢕⢕⢔⢕⢕⢕⢕⢕⠕⠜⠙⣿⣿⣿⣿⣿⣿⡇⢜⢝⢕⢕⡇⣿⡟⢟⢟⢟⢻⢿⢿⢿⢿⢿⣿⣿⣿⣷⣷⣷⣷⣧⣽⣽⣽⣝⣝⣟⣟⡟⢻⢿⢿⢿⢿⣿⣿⣿⣿⢿⣿⣿⣿⢿⣿⣿⣿⣿⡇⠀</a:t>
            </a:r>
            <a:br/>
            <a:r>
              <a:t>⢛⠿⣿⣿⣿⡎⢝⣵⡿⢟⢟⣿⣿⣿⣿⣿⣿⡿⢿⢟⠟⢟⢋⢝⢅⢕⢔⢕⢕⢕⢕⢕⢕⢕⢕⢕⢕⢔⢔⠀⠀⠀⣿⣿⢻⣿⣿⣿⡇⠑⢑⢕⢜⡇⣿⡇⢕⢕⢕⢕⢕⢕⢕⢕⢕⢕⢕⢕⢕⢕⢜⢝⢝⢝⢝⢟⢟⢟⢟⢻⢿⢿⢿⢿⢿⢷⢗⠗⠑⠁⠕⠕⠕⠕⠕⢝⢟⢏⢻⡇⠀</a:t>
            </a:r>
            <a:br/>
            <a:r>
              <a:t>⢕⢕⢕⠻⣿⣇⣕⢕⢕⣱⣾⣿⡟⠟⢏⢙⢕⢕⢔⢕⢕⢕⢕⢕⢕⢕⢕⢕⢔⢔⢕⠕⠑⠑⠑⠑⠑⠁⠁⠀⠀⠀⢿⣿⣿⣿⣿⣿⡇⢕⢅⢜⢱⣵⣝⢕⢕⢕⢕⢕⢕⢕⢕⢕⢑⢕⢅⢁⢀⠀⢁⠑⢑⠑⠁⠀⠀⠑⠑⠑⠑⠑⠁⠑⠁⠁⠀⠀⠀⠀⠀⠀⠀⠀⠀⠀⠀⠁⠕⠕⠀</a:t>
            </a:r>
            <a:br/>
            <a:r>
              <a:t>⢕⢕⢕⢕⢝⢻⣿⣿⣿⡿⢯⢕⢔⢕⢕⢕⢕⢅⠀⠐⠑⠑⠑⠑⠑⢜⣿⣧⣕⡕⠀⠀⠀⠀⢀⢀⢀⢕⠀⢄⢄⣵⣿⣿⣿⣿⣿⣿⡇⢕⢕⢿⢿⢗⣻⢕⢸⣿⢱⢕⢜⢕⢕⢕⢕⢕⢕⡇⢕⢕⠁⢕⠑⢔⢀⢄⡄⠀⢔⣔⣔⢔⠀⠀⠀⠀⠀⠀⠀⠀⠀⠀⠀⠀⠀⠀⠀⠀⠀⠀⠀</a:t>
            </a:r>
            <a:br/>
            <a:r>
              <a:t>⢕⢕⢕⢕⢕⢕⢕⢕⢕⢕⣕⢕⢕⢕⢅⠕⢕⢕⢕⠀⠀⢀⢄⢄⣤⢕⢿⣿⣿⣗⠔⠔⠜⠐⠕⠑⢑⢕⢕⢕⢑⢈⣹⣿⣿⣿⣿⣿⡇⢕⢕⢢⡎⣼⣽⢔⢀⣄⡄⢱⢕⢔⢔⢅⢅⢅⠀⢕⢕⢅⢄⢄⢄⢁⠀⢜⢝⢕⢕⣿⠇⠀⠀⠀⠀⠀⠀⠀⠀⠀⠀⠀⠀⠀⠀⠀⠀⠀⠀⠀⠀</a:t>
            </a:r>
            <a:br/>
            <a:r>
              <a:t>⢕⢕⢕⢕⢕⢕⢕⢕⢕⢝⢝⢕⣕⣱⡑⢕⢕⢕⢕⢜⢑⢑⢑⢕⢉⢕⠹⣿⣿⣣⢔⢔⢔⢄⣿⢻⣿⡇⢕⢕⢕⢰⣿⣟⣿⣿⣿⣿⣧⡕⢕⢕⢕⣵⢕⢕⠕⣹⢕⢕⢕⠕⠕⠕⠕⢕⠀⢕⢕⢕⢕⢕⢕⢕⠀⢕⢕⢕⢱⡏⠀⠀⠀⠀⠀⠀⠀⠀⠀⠀⠀⠀⠀⠀⠀⠀⠀⠀⠀⠀⠀</a:t>
            </a:r>
            <a:br/>
            <a:r>
              <a:t>⢕⢕⢕⢕⢕⢕⢕⢕⢕⢕⢕⢕⣿⣟⣕⡕⢕⢕⢕⢕⢕⢕⢕⢕⠀⢕⢕⣮⣽⣽⢕⢑⢕⢕⢹⢸⡇⢕⢕⢕⢕⠀⡣⢝⣿⣿⣿⣿⣿⢕⢱⢿⡇⣿⢕⢕⢑⢨⡇⢕⢕⠀⢀⠀⠀⢕⠄⢕⢕⢕⢕⢕⢕⢕⠀⢕⡕⠈⠉⠅⢀⢀⢀⢀⢀⢀⢄⢕⣄⢄⢄⢀⠀⠀⠀⠀⠀⠀⠀⠀⠀</a:t>
            </a:r>
            <a:br/>
            <a:r>
              <a:t>⢕⢕⢕⢕⢕⢕⢕⢕⢱⢎⡝⢝⢙⠙⢉⡣⢵⢗⢳⢷⡷⠗⠗⠓⠂⠑⠕⣝⡿⢟⢕⠕⢕⢱⠕⠑⠕⢕⢕⢕⢕⠄⢹⣳⢿⣿⣿⣿⣿⢕⢕⢕⢔⣿⢕⢕⣕⡜⢇⢕⢕⢔⢅⠁⢑⠕⠑⢕⢑⣼⣼⣽⣕⢱⢔⢑⠁⠀⠀⠄⠔⠜⢕⢕⢕⢅⢕⢕⢝⢹⣷⣷⣵⢔⠀⠀⠀⠀⠀⠀⠀</a:t>
            </a:r>
            <a:br/>
            <a:r>
              <a:t>⢕⢕⢕⢁⣁⣵⣞⢕⠵⠕⢇⠑⣱⢆⣕⣕⣕⣱⣵⢟⣹⣵⣕⣄⡀⣀⡀⢈⢗⢱⢇⠕⢡⣑⢕⢕⢕⢕⢕⢕⠕⠀⢡⣮⣸⣿⣿⣿⣿⢕⢕⢕⢕⣿⡇⢘⠟⠟⠃⠑⢕⠁⠁⢕⠁⠉⠁⠕⠕⠝⢛⡝⠑⢅⣵⣜⠿⠿⠿⢿⣿⣧⣵⣧⣵⢕⣅⣕⣕⣸⣿⣿⣿⢕⠀⠀⢀⢔⢔⣜⠀</a:t>
            </a:r>
            <a:br/>
            <a:r>
              <a:t>⢕⠑⠐⠐⠐⠞⢄⢄⠔⢤⣕⡐⢿⣿⣿⣿⡿⢿⣿⣿⣿⣷⣾⣿⣿⣿⣿⣿⣿⡇⢕⠆⡸⣿⢇⡕⢕⢅⠅⠐⠔⠄⢸⣟⢿⣿⣿⡿⢇⠀⢀⢕⢕⣿⡇⠀⠔⠈⣵⡡⡴⠀⠀⠐⠑⢁⢀⠄⠔⠷⢣⡅⢀⢁⠈⠁⠁⠁⠁⠈⢝⣿⣿⣿⣿⣿⣿⣿⣿⣿⣿⣿⣿⢕⢔⣵⣷⣕⣵⣜⠀</a:t>
            </a:r>
            <a:br/>
            <a:r>
              <a:t>⢄⣄⢄⢅⢄⢕⠁⢁⢔⠑⠁⠀⠘⠟⢿⠿⠁⠁⠻⠿⢿⠿⠻⠟⠟⠟⠛⢛⠛⢕⢕⠀⠁⠀⠱⠂⠈⠉⠀⠐⠀⠀⢑⣕⡜⢝⠝⠝⣿⢕⠀⠛⢧⡿⡇⠀⠀⠑⠈⠄⠡⢄⢀⠀⠀⢉⢁⢀⢀⠀⠔⢝⣖⢟⢀⠀⠶⠶⠔⠀⠁⢟⢻⢿⢿⣿⣿⣿⣿⣿⢿⢛⢏⢕⢕⢿⢿⢿⢟⠑⠀</a:t>
            </a:r>
            <a:br/>
            <a:r>
              <a:t>⠵⢪⢟⣼⡿⣷⣓⣆⣴⡴⣔⢔⢀⢀⠒⠐⠀⠀⠀⠀⠈⠁⠁⠁⠉⠍⠁⠀⢠⣕⣕⣕⣕⣕⡕⢔⢅⣅⣔⣌⣄⣔⡜⠟⠿⣧⣑⢃⠕⠅⠁⡠⢺⡿⣿⡇⢕⢴⢴⣕⣗⣓⣷⣧⣷⣿⣿⣿⣿⣿⣿⡖⢏⢕⢕⢄⢀⢁⢁⢀⢀⢰⢷⣷⣾⣿⣿⣿⡏⢕⢕⢐⢇⢕⢕⢕⢕⣕⢕⢕⠀</a:t>
            </a:r>
            <a:br/>
            <a:r>
              <a:t>⣇⢜⢱⣿⣿⣿⣿⣿⣿⣿⣿⣿⣷⣧⣥⡷⢆⢔⢔⢔⢔⢔⢔⣔⣔⣔⣐⣔⣗⣚⣿⣿⣿⣿⣿⣿⣿⣿⣶⣷⣽⣽⡕⢙⢃⠂⢈⢁⢁⢝⢝⢔⢕⢜⢝⢱⣾⣿⣿⣿⣿⣷⣷⣾⣿⣿⣿⣿⣿⣿⣿⣿⣿⣿⣿⣿⣿⣿⣿⣿⣿⣿⡗⢗⢕⢕⢜⢝⢕⢕⢕⢕⢕⢕⢕⢕⢱⣵⣇⡕⠀</a:t>
            </a:r>
            <a:br/>
            <a:r>
              <a:t>⣿⠀⢕⢿⣿⣿⣿⣿⣿⣿⣿⣿⣿⣿⣿⣿⣿⣿⣿⣿⣿⣿⣿⣿⣿⣿⣿⣿⣿⣿⣿⣿⣿⣿⣿⣿⣿⣿⣟⡟⢟⢕⢕⢔⢖⣗⣗⣷⣾⣿⣿⣷⣷⣾⣾⣿⣿⣿⣿⣿⣿⣿⣿⣿⣿⣿⣿⣿⣿⣿⣿⣿⣿⣟⣿⣝⣙⣝⠝⠙⠙⠁⠁⠕⢕⢕⢕⢕⢕⢕⢕⢕⢕⢕⢕⢕⢘⣿⡿⠑⠀</a:t>
            </a:r>
            <a:br/>
            <a:r>
              <a:t>⣿⡇⢕⢸⣿⣿⣿⣿⣿⣿⣿⣿⣿⣿⣿⣿⣿⣿⣿⣿⣿⣿⢿⣿⣿⣿⣿⣿⣿⣿⣿⣿⣿⣿⣿⣿⣿⣿⣿⣿⣿⣿⣷⣾⣿⣿⣿⣿⣿⣿⣿⣿⣿⣿⣿⣿⣿⣿⣿⣿⣿⣿⣿⣿⣿⣿⣿⣿⣿⣿⣿⣿⣿⣿⣿⣿⠏⠁⠀⠀⠀⠀⠀⠀⠀⠁⠁⠁⠑⢔⢕⢕⢕⢕⢕⢕⢼⡞⠑⠀⠀</a:t>
            </a:r>
            <a:br/>
            <a:r>
              <a:t>⠛⠑⢕⢕⢿⣿⣿⣿⣿⣿⣿⣿⣿⣿⣿⣿⣿⣿⣷⣷⣷⣾⣿⣿⣿⣿⣿⣿⣿⣿⣿⣿⣿⣿⣿⣿⣿⣿⣿⣿⣿⣿⣿⣿⣿⣿⣿⣿⣿⣿⣿⣿⣿⣿⣿⣿⣿⣿⣿⣿⣿⣿⣿⣿⣿⣿⣿⣿⣿⣿⣿⣿⣿⣿⣿⡏⠀⠀⠀⠀⠀⠀⠀⠀⠀⠀⠀⠀⠀⠑⢕⢕⢕⢕⢕⢕⠕⠁⠀⠀⠀</a:t>
            </a:r>
            <a:br/>
            <a:r>
              <a:t>⠀⠀⠀⢕⢸⣿⣿⣿⣿⣿⣿⣿⣿⣿⣿⣿⣿⣿⣿⣿⣿⣿⣿⣿⣿⣿⣿⣿⣿⣿⣿⣿⣿⣿⣿⣿⣿⣿⣿⣿⣿⣿⣿⣿⣿⣿⣿⣿⣿⣿⣿⣿⣿⣿⣿⣿⣿⣿⣿⣿⣿⣿⣿⣿⣿⣿⣿⣿⣿⣿⣿⣿⣿⣿⡿⠑⠀⠀⠀⠀⠀⠀⠀⠀⠀⠀⠀⠀⢀⢕⢕⢕⢕⢕⢕⠁⠀⠀⠀⠀⠀</a:t>
            </a:r>
            <a:br/>
            <a:r>
              <a:t>⠀⠀⠀⠁⢕⢻⣿⣿⣿⣿⣿⣿⣿⣿⣿⣿⣿⣿⣿⣿⣿⣿⣿⣿⣿⣿⣿⣿⣿⣿⣿⣿⣿⣿⣿⣿⣿⣿⣿⣿⣿⣿⣿⣿⣿⣿⣿⣿⣿⣿⣿⣿⣿⣿⣿⣿⣿⣿⣿⣿⣿⣿⣿⣿⣿⣿⣿⣿⣿⣿⣿⣿⣿⡟⠑⠀⠀⠀⠀⠀⠀⠀⠀⠀⠀⠀⠀⠀⢕⢕⢕⢕⢕⢕⠁⠀⠀⠀⠀⠀⠀</a:t>
            </a:r>
            <a:br/>
            <a:r>
              <a:t>⠀⠀⠀⠀⠑⢜⣿⣿⣿⣿⣿⣿⣿⣿⣿⣿⣿⣿⣿⣿⣿⣿⣿⣿⣿⣿⣿⣿⣿⣿⣿⣿⣿⣿⣿⣿⣿⣿⣿⣿⣿⣿⣿⣿⣿⣿⣿⣿⣿⣿⣿⣿⣿⣿⣿⣿⣿⣿⣿⣿⣿⣿⣿⣿⣿⣿⣿⣿⣿⣿⣿⣿⢟⠁⠀⠀⠀⠀⠀⠀⠀⠀⠀⠀⠀⠀⠀⢄⢕⢕⢕⢕⢕⠕⠀⠀⠀⠀⠀⠀⠀</a:t>
            </a:r>
            <a:br/>
            <a:r>
              <a:t>⠀⠀⠀⠀⠀⠁⢸⣿⣿⣿⣿⣿⣿⣿⣿⣿⣿⣿⣿⣿⣿⣿⣿⣿⣿⣿⣿⣿⣿⣿⣿⣿⣿⣿⣿⣿⣿⣿⣿⣿⣿⣿⣿⢕⢕⢕⢝⢻⣿⣿⣿⣿⣿⣿⣿⣿⣿⣿⣿⣿⣿⣿⣿⣿⣿⣿⣿⣿⣿⣿⢟⠑⠀⠀⠀⠀⠀⠀⠀⠀⠀⠀⠀⠀⠀⠀⠀⠁⠑⠕⢕⢕⢕⠀⠀⠀⠀⠀⠀⠀⠀</a:t>
            </a:r>
            <a:br/>
            <a:r>
              <a:t>⠀⠀⠀⠀⠀⠀⠑⢻⣿⣿⣿⣿⣿⣿⣿⣿⣿⣿⣿⣿⣿⣿⣿⣿⣿⣿⣿⣿⣿⣿⣿⣿⣿⣿⣿⣿⣿⣿⣿⣿⣿⣿⣿⢕⢀⠀⠁⢕⢝⢿⣿⣿⣿⣿⣿⣿⣿⣿⣿⣿⣿⣿⣿⣿⣿⣿⣿⣿⣿⡏⠀⠀⠀⠀⠀⠀⠀⠀⠀⠀⠀⠀⠀⠀⠀⠀⠀⠀⢔⢔⢄⢕⢕⠀⠀⠀⠀⠀⠀⠀⠀</a:t>
            </a:r>
            <a:br/>
            <a:r>
              <a:t>⠀⠀⠀⠀⠀⠀⠀⠘⣿⣿⣿⣿⣿⣿⣿⣿⣿⣿⣿⣿⣿⣿⣿⣿⣿⣿⣿⣿⣿⣿⣿⣿⣿⣿⣿⣿⣿⣿⣿⣿⣿⣿⣿⣇⠀⠀⠀⠑⢕⠘⢿⣿⣿⣿⣿⣿⣿⣿⣿⣿⣿⣿⣿⣿⣿⣿⣿⣿⢟⠀⠀⠀⠀⠀⠀⠀⠀⠀⠀⠀⠀⠀⠀⠀⠀⠀⠀⠔⢕⠁⢕⢕⠁⠀⠀⠀⠀⠀⠀⠀⠀</a:t>
            </a:r>
            <a:br/>
            <a:r>
              <a:t>⠀⠀⠀⠀⠀⠀⠀⠀⢜⣿⣿⣿⣿⣿⣿⣿⣿⣿⣿⣿⣿⣿⣿⣿⣿⣿⣿⣿⣿⣿⣿⣿⣿⣿⣿⣿⣿⣿⣿⣿⣿⣿⣿⣿⣇⠀⠀⠀⢕⠀⠈⣿⣿⣿⣿⣿⣿⣿⣿⣿⣿⣿⣿⣾⣿⣿⣿⣯⠀⠀⠀⠀⠀⠀⠀⠀⠀⠀⠀⠀⠀⠀⠀⠀⠀⠀⠀⠀⠀⠁⢕⢕⠀⠀⠀⠀⠀⠀⠀⠀⠀</a:t>
            </a:r>
            <a:br/>
            <a:r>
              <a:t>⠀⠀⠀⠀⠀⠀⠀⠀⠀⢹⣿⣿⣿⣿⣿⣿⣿⣿⣿⣿⣿⣿⣿⣿⣿⣿⣿⣿⣿⣿⣿⣿⣿⣿⣿⣿⣿⣿⣿⣿⣿⣿⣿⣿⣿⣧⡄⠀⠁⠐⠔⢻⣿⣿⣿⣿⣿⣿⣿⣿⣿⣿⣿⡿⠟⠋⠁⠀⠀⠀⠀⠀⠀⠀⠀⠀⠀⠀⠀⠀⠀⠀⠀⠀⠀⠀⠀⢰⣄⣕⢕⢕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⢿⢿⢿⢿⣿⣿⣿⡿⣿⣿⣿⣿⡿⡟⢻⣷⡕⢿⡇⣕⢕⢕⣯⡕⢕⣿⣿⣇⣼⡟⢏⣹⣵⣷⣿⣿⣿⣿⣿⣿⣿⣿⣿⣿⣿⣿⣿⣿⣿⣿⣿⣿⣿⢟⣻⣿⣿⣿⣿⣿⣿⣿⣿⣿⣿⣿⣿⣿⣧⣽⣽⣿⣿⣷⢷⢾⣿⣿⣿⣿⣿⡿⣿⣿⣿⣿⣿⣿⣿⣝⣻⣿⣿⣿⣿⣿⣿⣿⣿⣿⠀</a:t>
            </a:r>
            <a:br/>
            <a:r>
              <a:t>⢕⢕⣕⡅⢕⣝⡟⢕⣾⣿⣟⡝⠕⣿⡜⣿⡧⢸⡇⣇⡕⢇⢿⣿⢵⣿⣯⣥⣾⣿⣿⣿⣿⣿⣿⣿⣿⣿⣿⣿⣿⣿⣿⣿⣿⣿⣿⣿⣿⣿⣿⣿⣿⢸⣿⣿⣿⣿⣿⣿⣿⣿⣿⣿⣿⣿⣿⣿⣿⣿⣿⣿⣿⣿⣿⣿⣿⣷⣾⣽⣽⣝⣟⣿⣿⣿⣿⣿⣿⣿⣿⣿⣿⣿⣿⣷⣿⣿⣿⡏⠀</a:t>
            </a:r>
            <a:br/>
            <a:r>
              <a:t>⢕⢕⠻⢳⢿⣿⣿⢎⢝⣸⣿⣿⡇⢟⢟⣷⡕⢸⣇⢿⢗⣎⣽⣷⣾⣿⣿⣿⣿⣿⣿⣿⣿⣿⣿⣿⣿⢿⣿⡻⢿⠟⢗⢙⢝⣝⣝⣟⡟⢟⢿⢇⢹⣿⣿⣿⣿⣿⣿⣿⣿⣿⣿⣿⣿⣿⣿⣿⣿⣿⣿⣿⣿⣿⣿⣿⣿⣿⣿⣿⣿⣿⣿⣿⣿⣿⣿⣿⣿⣿⣿⣿⣿⣿⣿⣿⣿⣿⣿⡇⠀</a:t>
            </a:r>
            <a:br/>
            <a:r>
              <a:t>⣔⢔⢰⢱⣵⡿⢟⢹⣧⢿⣿⣿⡇⢹⣇⣿⣟⣻⣵⣷⣿⣿⣿⣿⣿⣿⣿⣿⣿⣿⡿⢿⢿⢿⠟⢟⢝⢅⢅⢔⢔⣑⣵⣷⣿⣿⣿⣿⣿⣿⣿⣷⢎⡇⣾⣧⣵⣵⣽⣝⣝⣝⣟⣟⢟⢻⢿⢿⢿⢿⣿⣿⣿⣿⣿⣿⣿⣿⣿⣿⣿⣿⣿⣿⣿⣿⣿⣿⣿⣿⣿⣿⣿⣿⣿⣿⣿⣿⣿⡇⠀</a:t>
            </a:r>
            <a:br/>
            <a:r>
              <a:t>⣿⣿⣿⡎⣿⣷⡗⢺⣿⣿⣽⣟⣎⣽⣷⣿⣿⣿⣿⣿⣿⣿⣿⣿⣿⣿⢿⠏⢝⢑⢕⢕⢕⢕⢕⢕⢕⢕⢕⠇⠜⢝⣿⣿⣿⣿⣿⣿⡇⢕⢝⢕⢕⡇⣿⡟⢟⢟⢟⢻⢿⢿⢿⢿⢿⣿⣿⣿⣷⣷⣷⣷⣧⣼⣽⣽⣽⣝⣟⣟⣟⢻⢿⢿⢿⢿⣿⣿⣿⣿⢿⣿⣿⣿⣿⣿⣿⣿⣿⡇⠀</a:t>
            </a:r>
            <a:br/>
            <a:r>
              <a:t>⢿⣿⣿⣿⡮⢝⢱⣾⡿⢟⢻⣿⣿⣿⣿⣿⣿⡿⢿⢟⠟⢟⢋⢝⢅⢕⢕⢕⢕⢕⢕⢕⢕⢕⢕⢕⢕⢔⢔⠀⠀⠀⣿⣿⣻⣿⣿⣿⡇⢐⠅⢕⢕⡇⣿⡇⢕⢕⢕⢕⢕⢕⢕⢕⢕⢕⢕⢕⢕⢕⢜⢝⢝⢝⢝⢝⠟⢟⢟⢟⢿⢿⢿⢿⢿⢿⢗⠗⠑⠑⠕⠕⠕⠕⢕⢝⢟⢟⢻⡇⠀</a:t>
            </a:r>
            <a:br/>
            <a:r>
              <a:t>⢕⢔⢹⣿⣧⡕⢕⢕⢕⣵⣾⣿⢟⠟⢏⢙⢕⢕⢕⢔⢕⢕⢕⢕⢕⢕⢕⢕⢔⢔⢕⠕⠑⠑⠑⠑⠑⠑⠁⠀⠀⠀⢽⣿⣿⣿⣿⣿⡇⢄⢄⢕⢱⣵⣝⢕⢕⢅⢕⢕⢕⢕⢕⢕⢅⢅⢑⢀⢀⠀⢁⠑⢑⠕⠁⠀⠀⠑⠑⠑⠑⠁⠁⠁⠑⠁⠀⠀⠀⠀⠀⠀⠀⠀⠀⠀⠀⠁⠕⠕⠀</a:t>
            </a:r>
            <a:br/>
            <a:r>
              <a:t>⢕⢕⢕⢜⢻⣿⣿⣿⣿⡿⢅⢕⢔⢕⢕⢕⢕⢅⠀⠐⠑⠑⠑⠑⠑⢜⣱⣧⣕⡕⠀⠀⠀⠀⢀⢀⢀⢕⠀⢄⢄⣱⣿⣿⣿⣿⣿⣿⡇⢕⢕⢿⡿⠗⣻⢕⢸⣿⢸⢕⢜⢕⢕⢕⢕⢕⢕⡇⢕⢕⠁⢕⠑⢔⢄⢄⡄⠀⢔⣔⣔⢔⠀⠀⠀⠀⠀⠀⠀⠀⠀⠀⠀⠀⠀⠀⠀⠀⠀⠀⠀</a:t>
            </a:r>
            <a:br/>
            <a:r>
              <a:t>⢕⢕⢕⢕⢕⢕⢕⢕⢕⢕⢅⢄⢕⢕⢅⢕⢕⢕⢕⠀⠀⢀⢄⢄⣤⢕⣿⣿⣿⣷⠔⠕⠜⠀⠕⠑⢑⢕⢕⢕⢑⢈⣹⣿⣿⣿⣿⣿⡇⢕⢕⢱⡇⣼⣽⢕⢀⣄⡄⢱⢕⢔⢔⢅⢅⢅⠀⢕⢕⢅⢄⢄⢄⢅⠁⢜⢝⢕⢕⣿⢏⠀⠀⠀⠀⠀⠀⠀⠀⠀⠀⠀⠀⠀⠀⠀⠀⠀⠀⠀⠀</a:t>
            </a:r>
            <a:br/>
            <a:r>
              <a:t>⢕⢕⢕⢕⢕⢕⢕⢜⢝⢟⢇⢕⣕⣱⡱⢜⢕⢕⢕⠸⢑⢑⢑⢕⢉⢕⢒⣿⣿⡮⢔⢔⢔⠐⣿⢸⣿⡇⢕⢕⢕⢱⣿⣟⣿⣿⣿⣿⣷⡕⢕⢕⢔⣵⢕⢕⢕⢸⢕⢕⢕⠕⠕⠕⠕⢕⠀⢕⢕⢕⢕⢕⢕⢕⠀⢕⢕⢕⢱⣻⠀⠀⠀⠀⠀⠀⠀⠀⠀⠀⠀⠀⠀⠀⠀⠀⠀⠀⠀⠀⠀</a:t>
            </a:r>
            <a:br/>
            <a:r>
              <a:t>⢕⢕⢕⢕⢕⢕⢕⢕⢕⢕⢕⢕⣛⣿⣕⡕⢕⢕⢕⢕⢕⢕⢕⢕⠀⢕⢕⢽⣽⣽⢕⢕⢕⢕⢸⢸⡇⢕⢕⢕⢕⠀⣟⠝⣿⣿⣿⣿⣿⢕⢱⢸⡇⣹⢕⢕⢕⢨⣕⢕⢕⠀⢐⠀⠀⢕⢔⢕⢕⢕⢕⢕⢕⢕⠀⢕⢕⠈⠉⠍⢀⢀⢀⢀⠀⢀⢄⢔⢄⢄⢄⢀⠀⠀⠀⠀⠀⠀⠀⠀⠀</a:t>
            </a:r>
            <a:br/>
            <a:r>
              <a:t>⢕⢕⢕⢕⢕⢕⢕⢕⢵⢞⡝⢝⠙⠙⠙⡣⢵⢷⢷⢷⡷⠗⠗⠓⠆⠕⠱⣽⡯⢿⢕⠕⢕⢱⠕⠑⠕⢕⢕⢕⢕⠔⢪⣨⣿⣿⣿⣿⣿⢕⢕⢕⢄⣾⡕⢕⣕⡜⣟⢕⢕⢔⢕⠁⢃⠕⠕⢕⢕⣼⣴⣽⣕⢱⢔⢅⠑⠀⠀⠔⠕⠕⢕⢕⢕⢅⢕⢕⢝⢻⣷⣷⣵⡔⠀⠀⠀⠀⠀⠀⠀</a:t>
            </a:r>
            <a:br/>
            <a:r>
              <a:t>⢕⢕⠑⢑⣁⣥⣞⢅⢵⢕⢇⠑⣱⢔⣜⣕⣕⣱⣵⢾⣹⣵⣕⣄⡀⣀⡀⢈⢇⢕⢇⠕⢅⣑⢕⢕⢕⢕⢕⢕⠕⠐⢱⣽⢼⣿⣿⣿⣿⢕⢕⢕⢕⣿⡇⢘⠏⠟⠇⠁⢕⠁⢁⢕⠅⠉⠁⠕⠕⠜⢟⡝⠓⢄⣱⣱⠿⠿⠿⢿⣿⣧⣥⣵⣵⢕⢅⣕⣕⣸⣿⣿⣿⡇⠀⠀⢀⢔⢔⣕⠀</a:t>
            </a:r>
            <a:br/>
            <a:r>
              <a:t>⠕⠁⠐⠐⠐⠞⢄⢔⠔⢥⣕⡐⢿⣿⣿⣿⡿⢿⣿⣿⣿⣷⣾⣿⣿⣿⣿⣷⣿⡇⢕⠆⡸⣿⢇⡕⢕⢅⠅⠐⠔⠄⢸⣿⣿⣿⣿⡿⢎⠀⢀⢕⢕⣿⡇⢀⠔⠀⣵⡡⣴⠀⠀⠐⠑⢁⢀⠄⠄⠶⢣⡅⢀⢁⠈⠁⠁⠁⠁⠁⠝⣿⣿⣿⣿⣿⣿⣿⣿⣿⣿⣿⣿⢇⢄⣱⣷⣕⣵⣼⠀</a:t>
            </a:r>
            <a:br/>
            <a:r>
              <a:t>⠄⣄⣄⢅⢄⠕⠁⢁⡔⠑⠑⠀⠘⠟⢿⠿⠁⠁⠻⠿⢿⠿⠿⠟⠛⠟⠟⠛⠛⢕⢕⠀⠁⠀⠱⠃⠀⠉⠁⠐⠀⠀⢑⣕⢜⢍⠏⠝⢿⢕⠀⠙⢧⡪⡇⠀⠀⠘⠈⠔⠄⢄⢀⠀⠀⢉⢁⢀⢀⢀⠔⢍⣖⣟⡀⠀⠶⠶⠆⠀⠀⢟⢿⢿⢿⣿⣿⣿⣿⣿⡿⢟⢏⢕⢕⢿⢿⢿⢟⢕⠀</a:t>
            </a:r>
            <a:br/>
            <a:r>
              <a:t>⢾⣿⣻⡻⢗⣳⣶⣰⣴⡴⣔⣄⢀⢐⠂⠀⠀⠀⠀⠀⠈⠁⠁⠁⠁⠉⠉⠀⢀⣕⣕⣕⣕⣕⡕⢔⢅⣅⣔⣌⣄⣄⡜⠟⠿⣧⣑⢃⠕⢅⠁⢠⢺⡿⣿⡇⢕⢵⢴⣵⣗⣕⣷⣷⣷⣾⣾⣿⣿⣿⣿⣖⢏⢕⢕⢄⢄⢁⢁⢁⢀⢸⢷⣷⣾⣿⣿⡿⡏⢐⠥⢖⢗⢇⢕⢕⢕⡱⡕⢕⠀</a:t>
            </a:r>
            <a:br/>
            <a:r>
              <a:t>⡕⢝⣚⣼⣿⣿⣿⣿⣿⣿⣿⣿⣷⣧⣥⡷⢆⢔⢄⢔⢔⢔⢔⣔⣔⣔⣔⣔⣔⣚⣿⣿⣿⣿⣿⣿⣿⣿⣷⣷⣽⣽⡕⠘⢃⠂⢈⢁⢁⢝⢝⢔⢔⢜⢝⢱⣾⣿⣿⣿⣿⣷⣷⣾⣿⣿⣿⣿⣿⣿⣿⣿⣿⣿⣿⣿⣿⣿⣿⣿⣿⣿⡇⢱⢕⢕⢜⢝⢕⢕⢕⢕⢕⢕⢕⢕⢠⣶⡱⡕⠀</a:t>
            </a:r>
            <a:br/>
            <a:r>
              <a:t>⡇⠕⢸⣿⣿⣿⣿⣿⣿⣿⣿⣿⣿⣿⣿⣿⣿⣿⣿⣿⣿⣿⣿⣿⣿⣿⣿⣿⣿⣿⣿⣿⣿⣿⣿⣿⣿⣿⣟⢟⢻⠕⢕⢔⢖⡗⣗⣷⣷⣿⣿⣷⣷⣷⣿⣿⣿⣿⣿⣿⣿⣿⣿⣿⣿⣿⣿⣿⣿⣿⣿⣿⣿⣟⣻⣏⡝⣝⢝⠙⠙⠙⠁⠕⢕⢕⢕⢕⢕⢕⢕⢕⢕⢕⢕⢕⢸⣿⡷⠑⠀</a:t>
            </a:r>
            <a:br/>
            <a:r>
              <a:t>⣿⢄⢕⢿⣿⣿⣿⣿⣿⣿⣿⣿⣿⣿⣿⣿⣿⣿⣿⣿⣿⣿⢿⣿⣿⣿⣿⣿⣿⣿⣿⣿⣿⣿⣿⣿⣿⣿⣿⣿⣿⣷⣷⣾⣿⣿⣿⣿⣿⣿⣿⣿⣿⣿⣿⣿⣿⣿⣿⣿⣿⣿⣿⣿⣿⣿⣿⣿⣿⣿⣿⣿⣿⣿⣿⣿⠟⠁⠀⠀⠀⠀⠀⠀⠀⠁⠁⠁⠑⢔⢕⢕⢕⢕⢕⢕⣳⡟⠑⠀⠀</a:t>
            </a:r>
            <a:br/>
            <a:r>
              <a:t>⠋⠑⢕⢜⣿⣿⣿⣿⣿⣿⣿⣿⣿⣿⣿⣷⣿⣿⣶⣷⣷⣾⣿⣿⣿⣿⣿⣿⣿⣿⣿⣿⣿⣿⣿⣿⣿⣿⣿⣿⣿⣿⣿⣿⣿⣿⣿⣿⣿⣿⣿⣿⣿⣿⣿⣿⣿⣿⣿⣿⣿⣿⣿⣿⣿⣿⣿⣿⣿⣿⣿⣿⣿⣿⣿⡟⠀⠀⠀⠀⠀⠀⠀⠀⠀⠀⠀⠀⠀⠑⢕⢕⢕⢕⢕⢕⠕⠁⠀⠀⠀</a:t>
            </a:r>
            <a:br/>
            <a:r>
              <a:t>⠀⠀⠑⢕⢹⣿⣿⣿⣿⣿⣿⣿⣿⣿⣿⣿⣿⣿⣿⣿⣿⣿⣿⣿⣿⣿⣿⣿⣿⣿⣿⣿⣿⣿⣿⣿⣿⣿⣿⣿⣿⣿⣿⣿⣿⣿⣿⣿⣿⣿⣿⣿⣿⣿⣿⣿⣿⣿⣿⣿⣿⣿⣿⣿⣿⣿⣿⣿⣿⣿⣿⣿⣿⣿⣿⠃⠀⠀⠀⠀⠀⠀⠀⠀⠀⠀⠀⠀⢀⢕⢕⢕⢕⢕⢕⠑⠀⠀⠀⠀⠀</a:t>
            </a:r>
            <a:br/>
            <a:r>
              <a:t>⠀⠀⠀⢕⢜⣿⣿⣿⣿⣿⣿⣿⣿⣿⣿⣿⣿⣿⣿⣿⣿⣿⣿⣿⣿⣿⣿⣿⣿⣿⣿⣿⣿⣿⣿⣿⣿⣿⣿⣿⣿⣿⣿⣿⣿⣿⣿⣿⣿⣿⣿⣿⣿⣿⣿⣿⣿⣿⣿⣿⣿⣿⣿⣿⣿⣿⣿⣿⣿⣿⣿⣿⣿⡿⠃⠀⠀⠀⠀⠀⠀⠀⠀⠀⠀⠀⠀⠀⢕⢕⢕⢕⢕⢕⠑⠀⠀⠀⠀⠀⠀</a:t>
            </a:r>
            <a:br/>
            <a:r>
              <a:t>⠀⠀⠀⠀⠕⢸⣿⣿⣿⣿⣿⣿⣿⣿⣿⣿⣿⣿⣿⣿⣿⣿⣿⣿⣿⣿⣿⣿⣿⣿⣿⣿⣿⣿⣿⣿⣿⣿⣿⣿⣿⣿⣿⣿⣿⣿⣿⣿⣿⣿⣿⣿⣿⣿⣿⣿⣿⣿⣿⣿⣿⣿⣿⣿⣿⣿⣿⣿⣿⣿⣿⣿⢟⠑⠀⠀⠀⠀⠀⠀⠀⠀⠀⠀⠀⠀⠀⢀⢕⢕⢕⢕⢕⠕⠀⠀⠀⠀⠀⠀⠀</a:t>
            </a:r>
            <a:br/>
            <a:r>
              <a:t>⠀⠀⠀⠀⠀⠑⢻⣿⣿⣿⣿⣿⣿⣿⣿⣿⣿⣿⣿⣿⣿⣿⣿⣿⣿⣿⣿⣿⣿⣿⣿⣿⣿⣿⣿⣿⣿⣿⣿⣿⣿⣿⣿⢇⢕⢕⢝⢻⣿⣿⣿⣿⣿⣿⣿⣿⣿⣿⣿⣿⣿⣿⣿⣿⣿⣿⣿⣿⣿⣿⡿⠃⠀⠀⠀⠀⠀⠀⠀⠀⠀⠀⠀⠀⠀⠀⠀⠁⠑⠕⢕⢕⢕⠀⠀⠀⠀⠀⠀⠀⠀</a:t>
            </a:r>
            <a:br/>
            <a:r>
              <a:t>⠀⠀⠀⠀⠀⠀⠜⣿⣿⣿⣿⣿⣿⣿⣿⣿⣿⣿⣿⣿⣿⣿⣿⣿⣿⣿⣿⣿⣿⣿⣿⣿⣿⣿⣿⣿⣿⣿⣿⣿⣿⣿⣿⡕⢀⠀⠁⢕⢝⢿⣿⣿⣿⣿⣿⣿⣿⣿⣿⣿⣿⣿⣿⣿⣿⣿⣿⣿⣿⡟⠁⠀⠀⠀⠀⠀⠀⠀⠀⠀⠀⠀⠀⠀⠀⠀⠀⠀⢕⢔⠄⢕⢕⠀⠀⠀⠀⠀⠀⠀⠀</a:t>
            </a:r>
            <a:br/>
            <a:r>
              <a:t>⠀⠀⠀⠀⠀⠀⠁⢸⣿⣿⣿⣿⣿⣿⣿⣿⣿⣿⣿⣿⣿⣿⣿⣿⣿⣿⣿⣿⣿⣿⣿⣿⣿⣿⣿⣿⣿⣿⣿⣿⣿⣿⣿⣧⠀⠀⠀⠁⢕⠈⢻⣿⣿⣿⣿⣿⣿⣿⣿⣿⣿⣿⣿⣿⣿⣿⣿⣿⡟⠁⠀⠀⠀⠀⠀⠀⠀⠀⠀⠀⠀⠀⠀⠀⠀⠀⠀⠔⢕⠁⢕⢕⠁⠀⠀⠀⠀⠀⠀⠀⠀</a:t>
            </a:r>
            <a:br/>
            <a:r>
              <a:t>⠀⠀⠀⠀⠀⠀⠀⠁⢻⣿⣿⣿⣿⣿⣿⣿⣿⣿⣿⣿⣿⣿⣿⣿⣿⣿⣿⣿⣿⣿⣿⣿⣿⣿⣿⣿⣿⣿⣿⣿⣿⣿⣿⣿⣧⠀⠀⠀⢕⠀⠈⢿⣿⣿⣿⣿⣿⣿⣿⣿⣿⣿⣿⣿⣿⣿⣿⣿⠀⠀⠀⠀⠀⠀⠀⠀⠀⠀⠀⠀⠀⠀⠀⠀⠀⠀⠀⠀⠀⠀⢕⢕⢀⠀⠀⠀⠀⠀⠀⠀⠀</a:t>
            </a:r>
            <a:br/>
            <a:r>
              <a:t>⠀⠀⠀⠀⠀⠀⠀⠀⢜⢿⣿⣿⣿⣿⣿⣿⣿⣿⣿⣿⣿⣿⣿⣿⣿⣿⣿⣿⣿⣿⣿⣿⣿⣿⣿⣿⣿⣿⣿⣿⣿⣿⣿⣿⣿⣷⡄⠀⠈⠐⠔⢺⣿⣿⣿⣿⣿⣿⣿⣿⣿⣿⣿⣿⠟⠋⠁⠀⠀⠀⠀⠀⠀⠀⠀⠀⠀⠀⠀⠀⠀⠀⠀⠀⠀⠀⠀⢰⣄⣔⢕⢕⢄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⡿⡟⢻⣷⡕⣿⡇⡕⢕⢕⣯⡕⢕⣿⣿⣇⣼⡟⢏⣱⣵⣷⣿⣿⣿⣿⣿⣿⣿⣿⣿⣿⣿⣿⣿⣿⣿⣿⣿⣿⣿⠟⣻⣿⣿⣿⣿⣿⣿⣿⣿⣿⣿⣿⣿⣿⣧⣽⣽⣿⣿⣷⢶⢾⣿⣿⣿⣿⣿⣿⣿⣿⣿⣿⣿⣿⣿⣏⣫⣿⣿⣿⣿⣿⣿⣿⣿⣿⠀</a:t>
            </a:r>
            <a:br/>
            <a:r>
              <a:t>⢕⡕⢑⢝⢟⢏⢕⣿⣿⣿⢟⢝⠕⣿⣼⣿⡧⢸⡇⣗⡕⢕⢼⣿⢵⣿⣯⣥⡷⣿⣿⣿⣿⣿⣿⣿⣿⣿⣿⣿⣿⣿⣿⣿⣿⣿⣿⣿⣿⣿⣿⣿⡏⡕⣿⣿⣿⣿⣿⣿⣿⣿⣿⣿⣿⣿⣿⣿⣿⣿⣿⣿⣿⣿⣿⣿⣿⣷⣷⣽⣽⣝⣟⣿⢿⣿⣿⣿⣿⣿⣿⣿⣿⣿⣿⣿⣿⣯⣿⣿⠀</a:t>
            </a:r>
            <a:br/>
            <a:r>
              <a:t>⢜⢿⣱⣿⣿⣷⢝⢏⣽⣿⣿⢕⢕⡟⢟⣷⡕⢸⣇⢿⢗⣎⣽⣷⣾⣿⣿⣿⣿⣿⣿⣿⣿⣿⣿⣿⣿⢿⣟⢻⢿⠟⢗⢙⢝⣝⣝⣟⡟⢟⢿⢇⢕⣷⣿⣿⣿⣿⣿⣿⣿⣿⣿⣿⣿⣿⣿⣿⣿⣿⣿⣿⣿⣿⣿⣿⣿⣿⣿⣿⣿⣿⣿⣿⣿⣿⣿⣿⣿⣿⣿⣿⣿⣿⣿⣿⣿⣿⣿⣿⠀</a:t>
            </a:r>
            <a:br/>
            <a:r>
              <a:t>⢔⢄⣕⣼⡟⢻⢸⣇⣿⣿⣿⢷⡕⢹⣇⣿⣟⣪⣵⣷⣿⣿⣿⣿⣿⣿⣿⣿⣿⣿⡿⢿⢿⢿⠟⢟⢝⢕⢅⢔⢔⢕⣵⣵⣼⣿⣿⣿⣿⣿⣿⣷⢕⡇⣷⣷⣴⣵⣽⣽⣝⣝⣟⣟⢟⢿⢿⢿⢿⢿⣿⣿⣿⣿⣿⣿⣿⣿⣿⣿⣿⣿⣿⣿⣿⣿⣿⣿⣿⣿⣿⣿⣿⣿⣿⣿⣿⣿⣿⣿⠀</a:t>
            </a:r>
            <a:br/>
            <a:r>
              <a:t>⣿⣷⢸⣿⣧⡗⣼⣿⣿⣽⡿⢞⣏⣽⣷⣿⣿⣿⣿⣿⣿⣿⣿⣿⣿⣿⢿⢏⢝⢑⢕⢕⢕⢔⢕⠕⢕⢕⢕⢕⠜⢝⣿⣿⣿⣿⣿⣿⡇⢕⢝⢕⢕⡇⣿⡟⢟⢟⢟⢻⢿⢿⢿⢿⢿⣿⣿⣿⣷⣷⣷⣷⣧⣼⣽⣽⣽⣝⣟⣟⣟⡻⢿⢿⢿⢿⣿⣿⣿⣿⢿⣿⣿⣿⣿⣿⣿⣿⣿⡇⠀</a:t>
            </a:r>
            <a:br/>
            <a:r>
              <a:t>⣿⣿⣷⡝⢟⢱⣿⡿⢟⢿⣿⣿⣿⣿⣿⣿⣿⡿⢿⢟⠟⢟⢋⢝⢅⢕⢕⢕⢕⢕⢕⢕⢕⢕⢕⢕⢕⢔⢔⠀⠀⠀⢸⣿⣻⣿⣿⣿⡇⠁⠅⢕⢕⣯⣹⡿⢕⢕⢕⢕⢕⢕⢕⢕⢕⢕⢕⢕⢕⢕⢜⢝⢝⢝⢝⢟⢟⢟⢟⢻⢿⢿⢿⢿⢿⢾⢷⢗⠇⠙⠕⠜⢕⠜⢝⢏⢝⢟⢻⡇⠀</a:t>
            </a:r>
            <a:br/>
            <a:r>
              <a:t>⢝⢿⣿⣇⢕⢜⢝⢕⣵⣾⣿⣿⢟⠛⢏⢙⢕⢕⢕⢔⢕⢕⢕⢕⢕⢕⢕⢕⢔⢔⢕⠕⠑⠑⠑⠑⠑⠑⠑⠀⠀⠀⢸⣿⣿⣿⣿⣿⡇⢅⢔⢕⢕⣽⣹⢕⢕⢕⢕⢕⢕⢕⢔⢕⢅⢅⢑⢅⢀⢅⠐⠑⢑⠕⠑⠀⠀⠑⠑⠑⠑⠑⠁⠁⠑⠁⠀⠀⠀⠀⠀⠀⠀⠀⠀⠀⠀⠁⠑⢕⠀</a:t>
            </a:r>
            <a:br/>
            <a:r>
              <a:t>⢕⢔⢝⢿⣿⣷⣷⣿⣷⢕⢅⢕⢔⢕⢕⢕⢕⢅⠀⠑⠕⠑⠑⠑⠑⢜⣳⣧⣕⡕⠀⠀⠀⠀⢀⢀⠀⢕⠀⢄⢄⢰⣾⣿⣿⣿⣿⣿⡇⢕⢕⢿⡷⢗⣯⢕⢸⣿⢸⢅⢜⢕⢕⢕⢕⢕⢕⢕⢕⢕⠁⢕⢑⢕⢄⢄⢄⠀⢄⣔⣔⡔⠐⠀⠀⠀⠀⠀⠀⠀⠀⠀⠀⠀⠀⠀⠀⠀⠀⠀⠀</a:t>
            </a:r>
            <a:br/>
            <a:r>
              <a:t>⢕⢕⢕⢕⢜⢝⢝⢕⢕⢕⢁⢀⢕⢕⢅⢱⢕⢕⢔⠀⠀⢀⢄⠄⣤⢜⣾⣿⣿⣏⠔⠕⠕⠀⠕⠕⠑⢕⢕⢕⢕⢈⣹⣿⣿⣿⣿⣿⣿⢕⢕⢱⣕⢼⣽⡕⢔⢄⡔⢕⢕⢔⢔⢅⢅⢅⠁⢕⢕⢅⢄⢅⢄⢅⠁⢕⢝⢕⢕⣿⡟⠁⠀⠀⠀⠀⠀⠀⠀⠀⠀⠀⠀⠀⠀⠀⠀⠀⠀⠀⠀</a:t>
            </a:r>
            <a:br/>
            <a:r>
              <a:t>⢕⢕⢕⢕⢕⢕⢜⢝⢟⢕⢕⢕⣕⣱⡕⢜⢕⢕⢕⠕⠑⢑⢑⢕⢉⢕⢽⣿⣿⣮⢔⢔⢔⢔⢹⢸⡇⡇⢕⢕⢕⢕⣿⣿⢿⣿⣿⣿⣿⣕⢕⢕⢕⣵⢕⢕⢕⢸⢕⢕⢕⠕⠕⠕⠕⢕⠀⢕⢕⢕⢕⢕⢕⢕⠀⢕⢕⢕⢕⣿⠁⠀⠀⠀⠀⠀⠀⠀⠀⠀⠀⠀⠀⠀⠀⠀⠀⠀⠀⠀⠀</a:t>
            </a:r>
            <a:br/>
            <a:r>
              <a:t>⢕⢕⢕⢕⢕⢕⢕⢕⢕⢕⢕⢕⣿⣿⣕⡕⢕⢕⢕⢕⢕⢕⢕⢕⠀⢕⢜⣽⣭⣽⢕⢑⢕⢕⢸⢸⡇⡕⢕⢕⢕⠀⢟⢎⣿⣿⣿⣿⣿⢝⢱⢸⡇⢹⡕⢕⢕⢐⣮⢕⢕⠀⠀⠀⠀⢕⢅⢕⢑⢕⢕⢕⢕⢕⠄⢕⢕⠁⠉⠉⢀⢀⠀⠀⠀⢀⢀⢄⢀⢀⢄⠀⠀⠀⠀⠀⠀⠀⠀⠀⠀</a:t>
            </a:r>
            <a:br/>
            <a:r>
              <a:t>⢕⢕⢕⢕⢕⢕⢕⢕⢵⢾⡝⢝⠙⠋⠙⡣⢵⢷⢷⢷⡷⠷⠗⠗⠕⠑⠵⢸⣯⣟⡕⠕⢕⢱⠔⠑⠕⠕⢕⢕⢕⠀⢜⡪⣿⣿⣿⣿⣿⢕⢕⢕⢔⣼⡇⢕⣕⡜⡟⢕⢕⢔⢕⠄⢃⠕⢕⢕⢕⣼⣼⣽⣕⢱⢔⢕⠑⠀⠀⠔⠕⠕⢕⢕⢕⢅⢕⢕⢝⢛⣷⣵⣵⡕⢀⠀⠀⠀⠀⠀⠀</a:t>
            </a:r>
            <a:br/>
            <a:r>
              <a:t>⢕⠑⠑⢑⣑⣥⣗⢕⢱⠕⢇⠑⣱⢔⣎⣕⣕⣕⣵⢾⣹⣵⣕⣀⡀⢀⡀⢈⢃⢏⢇⠕⢕⣑⡕⢕⢕⢕⢕⢕⠕⠐⢱⣮⣼⣿⣿⣿⣿⢕⢕⢕⢕⣿⡇⢘⢛⠟⠇⠀⢕⠁⠁⢜⠕⠉⠁⠕⠱⠜⢹⣏⠃⢄⢱⣕⠿⠿⠿⢿⣿⣇⣵⣵⣕⡕⢅⣕⣕⣕⣿⣿⣿⡇⠁⠀⢀⢄⢔⣕⠀</a:t>
            </a:r>
            <a:br/>
            <a:r>
              <a:t>⠀⠀⠐⠀⠐⠞⢄⢐⠔⢤⡕⡐⢿⣿⣿⣿⡿⢿⣿⣿⣷⣷⣾⣿⣿⣿⣿⣷⣿⡇⢕⢆⢸⣿⡇⡕⡕⢕⠄⠐⠔⠄⢕⣿⣿⣿⣿⡿⢎⠀⢀⢕⢕⢹⡇⠀⠠⢐⣕⡅⣴⠀⠀⠐⠑⢁⢀⠀⠄⠲⢇⣅⢀⢁⠈⠁⠁⠁⠈⠁⠉⢿⣿⣿⣿⣿⣿⣿⣿⣿⣿⣿⣿⡇⢄⢰⣷⣕⣵⣼⠀</a:t>
            </a:r>
            <a:br/>
            <a:r>
              <a:t>⢄⣄⣄⢄⢄⢕⠁⢑⢔⠑⢑⠁⠘⢛⢿⢿⠑⠁⠿⠿⢿⠿⠿⠿⠿⠟⠟⠟⠛⢇⢕⠀⠁⠁⠱⠇⠁⠈⠁⠐⠀⠀⢑⣔⢜⠝⠟⠟⢿⢕⠀⠙⢧⡸⡇⠀⠀⠘⠁⠅⠁⢄⢀⠀⠀⠙⢁⢀⢀⢀⠀⢌⢗⡗⡀⠀⠖⠶⠆⠀⠀⢘⢿⢿⡿⢿⣿⣿⣿⣿⣿⡿⢟⢕⢕⡼⢿⢿⢟⢏⠀</a:t>
            </a:r>
            <a:br/>
            <a:r>
              <a:t>⣞⡵⣺⣿⣷⣳⣶⣰⣵⠤⣄⢄⢀⠐⠐⠀⠄⠀⠀⠀⠈⠉⠁⠁⠁⠁⠉⠀⢀⣕⣕⣕⣕⣕⢕⢕⢅⣔⣔⣈⣅⣄⡞⠟⠿⣧⡕⢃⠕⢕⠑⢀⢼⡿⣿⡇⢕⢰⢴⢵⣞⣗⣷⣷⣷⣷⣷⣷⣾⣿⣿⢷⢟⢕⢕⢄⢀⢁⢁⢁⢀⢅⢧⣷⣷⣿⣿⣻⡿⠉⠿⠷⢷⢇⢕⢕⢕⣱⡕⢕⠀</a:t>
            </a:r>
            <a:br/>
            <a:r>
              <a:t>⢜⢿⣿⣾⣿⣿⣿⣿⣿⣿⣿⣿⣷⣧⣵⡶⢰⢄⢄⢄⢄⢄⢔⣔⣔⣔⣐⣔⡄⣗⣿⣿⣿⣿⣿⣿⣿⣷⣾⣿⣽⣽⡕⠜⢂⠂⢈⢁⢈⢕⡜⡕⢜⢝⢜⢝⣵⣿⣿⣿⣿⣷⣷⣷⣾⣿⣿⣿⣿⣿⣿⣿⣿⣿⣿⣷⣿⣿⣿⣿⣿⣿⣣⢵⢜⢕⢝⢝⢕⢕⢕⢕⢕⢕⢕⢕⢡⡷⣧⢕⠀</a:t>
            </a:r>
            <a:br/>
            <a:r>
              <a:t>⠕⢜⣿⣿⣿⣿⣿⣿⣿⣿⣿⣿⣿⣿⣿⣿⣿⣿⣶⣷⣿⣿⣿⣿⣿⣿⣿⣿⣿⣿⣿⣿⣿⣿⣿⣿⣿⣿⣟⢟⢟⡫⢕⢔⢔⢗⣳⣷⣷⣶⣿⣷⣷⣷⣿⣾⣿⣿⣿⣿⣿⣿⣿⣿⣿⣿⣿⣿⣿⣿⣿⣿⣿⣟⣟⣟⣟⣝⢏⠟⠋⠙⠁⠑⢕⢕⢕⢕⢕⢕⠕⢕⢕⢕⢕⢕⢸⣿⣷⠇⠀</a:t>
            </a:r>
            <a:br/>
            <a:r>
              <a:t>⢄⢕⢹⣿⣿⣿⣿⣿⣿⣿⣿⣿⣿⣿⣿⣿⣿⣿⣿⣿⣿⣿⢿⣿⣿⣿⣿⣿⣿⣿⣿⣿⣿⣿⣿⣿⣿⣿⣿⣿⣿⣷⣷⣾⣿⣿⣿⣿⣿⣿⣿⣿⣿⣿⣿⣿⣿⣿⣿⣿⣿⣿⣿⣿⣿⣿⣿⣿⣿⣿⣿⣿⣿⣿⣿⣿⡿⠑⠀⠀⠀⠀⠀⠀⠀⠁⠁⠁⠁⢕⢔⢕⢕⢕⢕⢕⢽⣻⠇⠀⠀</a:t>
            </a:r>
            <a:br/>
            <a:r>
              <a:t>⠑⢕⢕⣿⣿⣿⣿⣿⣿⣿⣿⣿⣿⣿⣿⣿⣿⣿⣿⣿⣷⣾⣿⣿⣿⣿⣿⣿⣿⣿⣿⣿⣿⣿⣿⣿⣿⣿⣿⣿⣿⣿⣿⣿⣿⣿⣿⣿⣿⣿⣿⣿⣿⣿⣿⣿⣿⣿⣿⣿⣿⣿⣿⣿⣿⣿⣿⣿⣿⣿⣿⣿⣿⣿⣿⡿⠁⠀⠀⠀⠀⠀⠀⠀⠀⠀⠀⠀⠀⠁⢕⢕⢕⢕⢕⢕⢇⠁⠀⠀⠀</a:t>
            </a:r>
            <a:br/>
            <a:r>
              <a:t>⠀⠑⢕⢸⣿⣿⣿⣿⣿⣿⣿⣿⣿⣿⣿⣿⣿⣿⣿⣿⣿⣿⣿⣿⣿⣿⣿⣿⣿⣿⣿⣿⣿⣿⣿⣿⣿⣿⣿⣿⣿⣿⣿⣿⣿⣿⣿⣿⣿⣿⣿⣿⣿⣿⣿⣿⣿⣿⣿⣿⣿⣿⣿⣿⣿⣿⣿⣿⣿⣿⣿⣿⣿⣿⣿⠇⠀⠀⠀⠀⠀⠀⠀⠀⠀⠀⠀⠀⢀⢕⢕⢕⢕⢕⢕⠕⠀⠀⠀⠀⠀</a:t>
            </a:r>
            <a:br/>
            <a:r>
              <a:t>⠀⠀⠕⢕⢿⣿⣿⣿⣿⣿⣿⣿⣿⣿⣿⣿⣿⣿⣿⣿⣿⣿⣿⣿⣿⣿⣿⣿⣿⣿⣿⣿⣿⣿⣿⣿⣿⣿⣿⣿⣿⣿⣿⣿⣿⣿⣿⣿⣿⣿⣿⣿⣿⣿⣿⣿⣿⣿⣿⣿⣿⣿⣿⣿⣿⣿⣿⣿⣿⣿⣿⣿⣿⣿⠏⠀⠀⠀⠀⠀⠀⠀⠀⠀⠀⠀⠀⠀⢕⢕⢕⢕⢕⢕⠕⠀⠀⠀⠀⠀⠀</a:t>
            </a:r>
            <a:br/>
            <a:r>
              <a:t>⠀⠀⠀⠑⢜⣿⣿⣿⣿⣿⣿⣿⣿⣿⣿⣿⣿⣿⣿⣿⣿⣿⣿⣿⣿⣿⣿⣿⣿⣿⣿⣿⣿⣿⣿⣿⣿⣿⣿⣿⣿⣿⣿⣿⣿⣿⣿⣿⣿⣿⣿⣿⣿⣿⣿⣿⣿⣿⣿⣿⣿⣿⣿⣿⣿⣿⣿⣿⣿⣿⣿⣿⡿⠇⠀⠀⠀⠀⠀⠀⠀⠀⠀⠀⠀⠀⠀⠀⢕⢕⢕⢕⢕⢕⠀⠀⠀⠀⠀⠀⠀</a:t>
            </a:r>
            <a:br/>
            <a:r>
              <a:t>⠀⠀⠀⠀⠁⢹⣿⣿⣿⣿⣿⣿⣿⣿⣿⣿⣿⣿⣿⣿⣿⣿⣿⣿⣿⣿⣿⣿⣿⣿⣿⣿⣿⣿⣿⣿⣿⣿⣿⣿⣿⣿⣿⡏⢕⢕⢝⢻⣿⣿⣿⣿⣿⣿⣿⣿⣿⣿⣿⣿⣿⣿⣿⣿⣿⣿⣿⣿⣿⣿⡿⠏⠀⠀⠀⠀⠀⠀⠀⠀⠀⠀⠀⠀⠀⠀⠀⠀⠑⠕⠕⢕⢕⠁⠀⠀⠀⠀⠀⠀⠀</a:t>
            </a:r>
            <a:br/>
            <a:r>
              <a:t>⠀⠀⠀⠀⠀⠕⢻⣿⣿⣿⣿⣿⣿⣿⣿⣿⣿⣿⣿⣿⣿⣿⣿⣿⣿⣿⣿⣿⣿⣿⣿⣿⣿⣿⣿⣿⣿⣿⣿⣿⣿⣿⣿⡇⢀⠀⠁⢕⢜⢿⣿⣿⣿⣿⣿⣿⣿⣿⣿⣿⣿⣿⣿⣿⣿⣿⣿⣿⣿⡿⠁⠀⠀⠀⠀⠀⠀⠀⠀⠀⠀⠀⠀⠀⠀⠀⠀⠀⢕⢔⠀⢕⢕⠀⠀⠀⠀⠀⠀⠀⠀</a:t>
            </a:r>
            <a:br/>
            <a:r>
              <a:t>⠀⠀⠀⠀⠀⠀⠜⣿⣿⣿⣿⣿⣿⣿⣿⣿⣿⣿⣿⣿⣿⣿⣿⣿⣿⣿⣿⣿⣿⣿⣿⣿⣿⣿⣿⣿⣿⣿⣿⣿⣿⣿⣿⣷⢀⠀⠀⠁⢕⢕⢹⣿⣿⣿⣿⣿⣿⣿⣿⣿⣿⣿⣿⣿⣿⣿⣿⣿⡿⠑⠀⠀⠀⠀⠀⠀⠀⠀⠀⠀⠀⠀⠀⠀⠀⠀⠀⠄⢕⠑⢕⢕⠑⠀⠀⠀⠀⠀⠀⠀⠀</a:t>
            </a:r>
            <a:br/>
            <a:r>
              <a:t>⠀⠀⠀⠀⠀⠀⠀⢸⣿⣿⣿⣿⣿⣿⣿⣿⣿⣿⣿⣿⣿⣿⣿⣿⣿⣿⣿⣿⣿⣿⣿⣿⣿⣿⣿⣿⣿⣿⣿⣿⣿⣿⣿⣿⣧⡀⠀⠀⢑⢑⠀⢻⣿⣿⣿⣿⣿⣿⣿⣿⣿⣿⣿⣿⣿⣿⣿⣿⡁⠀⠀⠀⠀⠀⠀⠀⠀⠀⠀⠀⠀⠀⠀⠀⠀⠀⠀⠀⠄⠀⢅⢕⢀⠀⠀⠀⠀⠀⠀⠀⠀</a:t>
            </a:r>
            <a:br/>
            <a:r>
              <a:t>⠀⠀⠀⠀⠀⠀⠀⠑⢻⣿⣿⣿⣿⣿⣿⣿⣿⣿⣿⣿⣿⣿⣿⣿⣿⣿⣿⣿⣿⣿⣿⣿⣿⣿⣿⣿⣿⣿⣿⣿⣿⣿⣿⣿⣿⣷⣄⠀⠀⠑⠔⢸⣿⣿⣿⣿⣿⣿⣿⣿⣿⣿⣿⣿⠟⠟⠁⠀⠀⠀⠀⠀⠀⠀⠀⠀⠀⠀⠀⠀⠀⠀⠀⠀⠀⠀⠀⢰⣄⢄⢕⢕⢅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⡿⡟⢻⣷⡕⣿⡇⡕⢕⢕⣯⡕⢕⣿⣿⣇⣼⡟⢏⣹⣵⣷⣿⣿⣿⣿⣿⣿⣿⣿⣿⣿⣿⣿⣿⣿⣿⣿⣿⣿⣿⡟⣻⣿⣿⣿⣿⣿⣿⣿⣿⣿⣿⣿⣿⣿⣧⣽⣽⣿⣿⣿⢷⢾⣿⣿⣿⣿⣿⣿⣿⡇⣿⣿⣿⣿⣿⣟⣻⣿⣿⣿⣿⣿⣿⣿⣿⣿⠀</a:t>
            </a:r>
            <a:br/>
            <a:r>
              <a:t>⢕⢘⢝⢝⢿⢕⣽⣿⣿⣿⢟⢝⠕⣿⣼⣿⡧⢸⡇⣗⡕⢇⢼⣿⢵⣿⣯⣥⣷⣿⣿⣿⣿⣿⣿⣿⣿⣿⣿⣿⣿⣿⣿⣿⣿⣿⣿⣿⣿⣿⣿⣿⡏⡕⣿⣿⣿⣿⣿⣿⣿⣿⣿⣿⣿⣿⣿⣿⣿⣿⣿⣿⣿⣿⣿⣿⣾⣷⣾⣽⣽⣟⣟⣿⣿⣿⣿⣿⣿⣿⣿⣿⣿⣿⣿⣾⣯⣯⣿⣿⠀</a:t>
            </a:r>
            <a:br/>
            <a:r>
              <a:t>⢿⢧⣮⣿⣷⡜⢻⢹⣿⣿⡇⢔⢕⡿⢟⣷⡕⢸⣇⢿⢗⣎⣹⣷⣾⣿⣿⣿⣿⣿⣿⣿⣿⣿⣿⣿⣿⡿⢿⡛⢿⠟⢗⢙⢝⣝⣝⣟⡟⢟⢿⢇⢇⣇⣿⣿⣿⣿⣿⣿⣿⣿⣿⣿⣿⣿⣿⣿⣿⣿⣿⣿⣿⣿⣿⣿⣿⣿⣿⣿⣿⣿⣿⣿⣿⣿⣿⣿⣿⣿⣿⣿⣿⣿⣿⣿⣿⣿⣿⣿⠀</a:t>
            </a:r>
            <a:br/>
            <a:r>
              <a:t>⣅⢕⣱⡿⢟⢪⣿⢸⣿⣿⣷⢱⡕⢹⣇⣿⣟⣪⣵⣷⣿⣿⣿⣿⣿⣿⣿⣿⣿⣿⡿⢿⢿⢿⠟⢟⢋⢕⢅⢔⢔⢕⣱⣵⣼⣿⣿⣿⣿⣿⣿⡇⢕⡕⣷⣷⣴⣵⣽⣽⣝⣝⣟⣟⢟⢿⢿⢿⢿⣿⣿⣿⣿⣿⣿⣿⣿⣿⣿⣿⣿⣿⣿⣿⣿⣿⣿⣿⣿⣿⣿⣿⣿⣿⣿⣿⣿⣿⣿⣿⠀</a:t>
            </a:r>
            <a:br/>
            <a:r>
              <a:t>⣾⣸⣿⣧⣵⢸⣿⣿⣝⣿⡿⢜⣏⣽⣷⣿⣿⣿⣿⣿⣿⣿⣿⣿⣿⣿⢿⢏⢝⢑⢕⢕⢕⢕⢕⠕⢕⢱⢕⠅⠕⢝⢽⣿⣿⣿⣿⣿⡇⢕⢝⢕⢕⡇⣿⣿⢟⢟⢟⢻⢿⢿⢿⢿⢿⣿⣿⣿⣷⣷⣷⣷⣧⣽⣽⣽⣽⣝⣟⣟⡟⢿⢿⢿⢿⢿⣿⣿⣿⣿⣿⣿⣿⣿⣿⣿⣿⣿⣿⡇⠀</a:t>
            </a:r>
            <a:br/>
            <a:r>
              <a:t>⣿⣷⣝⢟⢇⣼⣿⢿⢿⣿⣿⣿⣿⣿⣿⣿⣿⡿⢿⢟⠟⠟⢛⢝⢅⢕⢔⢕⢕⢕⢕⢕⢕⢕⢕⢕⢕⢔⢄⠀⠀⠀⢸⣿⣿⣿⣿⣿⡇⠀⢅⢕⢕⣯⣹⣿⢕⢕⢕⢕⢕⢕⢕⢕⢕⢕⢕⢕⢕⢕⢝⢝⢝⢝⢝⢟⢟⢟⢟⢻⢿⢿⢿⢿⢿⣷⢷⢗⠗⠙⠕⠜⢝⠝⢝⢝⢝⢿⢻⡇⠀</a:t>
            </a:r>
            <a:br/>
            <a:r>
              <a:t>⢿⣿⣏⢕⢜⢝⢕⣱⢱⣿⣿⣿⡿⠟⢏⢙⢕⢕⢕⢔⢕⢕⢕⢕⢕⢕⢑⢕⢔⢕⢕⠕⠑⠑⠑⠑⠑⠑⠑⠀⠀⠀⢸⣿⣿⣿⣿⣿⣧⢔⢔⢕⢕⣽⣹⢕⢕⢕⢕⢕⢕⢕⢔⢕⢁⢅⢑⢁⢀⢄⢁⠑⠕⠕⠑⠀⠀⠁⠑⠑⠑⠑⠁⠁⠑⠁⠁⠀⠀⠀⠀⠀⠀⠀⠀⠀⠁⠁⠕⢕⠀</a:t>
            </a:r>
            <a:br/>
            <a:r>
              <a:t>⢕⢝⢿⣷⣷⣷⣾⣿⡕⢕⢅⢕⢔⢕⢕⢕⢕⢅⠁⠐⠕⠑⠑⠑⠑⢔⣳⣧⣕⡕⠀⠀⠀⠀⢀⢀⠀⢕⠀⢄⢄⢰⣾⣿⣿⣿⣿⣿⣿⢕⢕⢻⡿⢗⣯⢕⢕⣿⢕⢅⢕⢕⢕⢕⢕⢕⢕⢕⢕⢕⠁⢕⢑⢔⢄⢄⢄⠀⢀⢔⣔⡔⠐⠀⠀⠀⠀⠀⠀⠀⠀⠀⠀⠀⠀⠀⠀⠀⠀⠀⠀</a:t>
            </a:r>
            <a:br/>
            <a:r>
              <a:t>⢕⢕⢕⢜⢝⢝⢕⢕⢕⢕⢅⢅⢕⢕⢅⢕⢕⢕⢕⠄⠀⢀⢄⢄⣤⢜⢾⣿⣿⣟⢕⠕⠕⠀⠕⠕⠑⢕⢕⢕⢕⢘⢹⣿⣿⣿⣿⣿⣿⢕⢕⢱⣔⢼⣽⡕⢔⢄⡔⢕⢕⢔⢔⢅⢅⢅⠁⢕⢕⢅⢄⢅⢄⢅⠁⢁⢝⢕⢕⣿⡿⠑⠀⠀⠀⠀⠀⠀⠀⠀⠀⠀⠀⠀⠀⠀⠀⠀⠀⠀⠀</a:t>
            </a:r>
            <a:br/>
            <a:r>
              <a:t>⢕⢕⢕⢕⢕⢕⢝⢟⢗⢕⢕⢕⣕⣱⡕⢔⢕⢕⢕⠕⠐⢑⢑⢕⠉⢕⢝⣿⣿⡮⢔⢔⢔⢕⢸⢸⡇⡇⢕⢕⢕⢕⣿⣿⣿⣿⣿⣿⣿⣕⢕⢕⢕⣵⢕⢕⢕⢸⢑⢕⢕⠕⠕⠕⠕⢕⠀⢕⢕⢕⢕⢕⢕⢕⠀⢔⢕⢕⢕⣿⢕⠀⠀⠀⠀⠀⠀⠀⠀⠀⠀⠀⠀⠀⠀⠀⠀⠀⠀⠀⠀</a:t>
            </a:r>
            <a:br/>
            <a:r>
              <a:t>⢕⢕⢕⢕⢕⢕⢕⢕⢕⢕⢕⢕⣿⣿⣕⡇⢕⢕⢕⢕⢕⢕⢕⢕⠀⢕⢕⢽⣽⣯⢕⢑⢕⢕⢸⢸⡇⡇⢕⢕⢕⠀⠟⢝⣿⣿⣿⣿⣿⢝⢑⢸⡇⢹⡕⢕⢕⢸⣻⢕⢕⠀⠀⠀⠀⢕⢔⢕⢱⢕⢕⢕⢕⢕⠄⢕⢕⠁⠉⠉⢁⢀⠀⠀⠀⠀⢀⢄⢀⢀⢄⠀⠀⠀⠀⠀⠀⠀⠀⠀⠀</a:t>
            </a:r>
            <a:br/>
            <a:r>
              <a:t>⢕⢕⢕⢕⢕⢕⢕⢕⢵⢾⡏⢝⠋⠋⠛⡣⢵⢷⢷⢷⡷⠷⠷⠷⠴⠵⠵⢽⣯⣟⡕⠕⢕⢱⠕⠘⠕⠕⢕⢕⢕⠀⢸⡻⣿⣿⣿⣿⣿⢕⢕⢕⢕⣼⡇⢕⣕⡜⢟⢕⡰⢆⢕⠄⢂⠕⢕⢕⢜⣼⣼⣽⣵⢱⢔⢅⠁⠀⠀⠄⠕⠕⢇⢕⢕⢑⢕⢕⢍⢟⣷⣷⣵⡔⠀⠀⠀⠀⠀⠀⠀</a:t>
            </a:r>
            <a:br/>
            <a:r>
              <a:t>⠕⠑⠑⢑⣑⣥⣗⢕⢕⠕⢇⠑⣱⠔⢎⣕⣕⣕⣵⢾⣽⣕⢕⢀⡀⡀⡀⢈⢃⢌⢕⠕⢕⣑⡕⢕⢕⢕⢕⢕⠇⠐⢱⣧⢇⣿⣿⣿⣿⢕⢕⢕⢕⣿⡇⢘⢛⢟⠇⠀⢡⢕⠑⢜⠑⠉⠁⠕⠑⠜⢻⣏⠕⢕⢕⡁⠿⠿⠿⢿⣿⣯⣵⣵⣵⡕⢅⣕⣕⣕⣿⣿⣿⡇⠑⠀⢀⢄⢔⢕⠀</a:t>
            </a:r>
            <a:br/>
            <a:r>
              <a:t>⠀⠀⠐⠀⠐⠞⢄⢀⠔⢤⡕⢐⢿⣿⣿⣿⡿⢿⣿⣿⣷⣷⣷⣿⣿⣿⣿⣶⣾⡇⢕⢦⢸⣿⡇⢱⡕⢕⠄⠐⠔⠄⢕⣿⣻⣿⣿⡯⢎⠀⢀⢔⢕⢸⡇⠀⠠⢐⣅⡅⣴⠀⠀⠐⠑⢁⢐⠀⢄⠰⢇⣕⢁⢑⢈⠁⠁⠁⠈⠁⠉⢹⣿⣿⣿⣿⣾⣿⣿⣿⣿⣿⣿⡇⢄⢰⣷⡕⣱⣸⠀</a:t>
            </a:r>
            <a:br/>
            <a:r>
              <a:t>⢄⢄⡄⢄⢄⢕⠁⢑⢔⠘⢘⠁⠘⢻⢿⢿⠇⠁⠿⠿⢿⠿⠿⠿⠿⠿⠟⠟⠟⢇⢕⠀⠙⠁⠱⠇⠁⠘⠁⠐⠀⠀⢑⢰⠕⠝⠟⠟⢿⢕⠀⠙⢧⡸⣇⠀⠀⠈⠁⠅⠁⢄⢀⠀⠀⠙⢁⢀⢀⢀⠀⢜⢗⣗⢀⠀⠔⢶⢆⠀⠀⢸⢿⢿⡿⢿⣿⣿⣿⣿⣿⡿⢟⢕⢕⡸⢿⢿⢿⢏⠀</a:t>
            </a:r>
            <a:br/>
            <a:r>
              <a:t>⣿⡝⡯⣟⢗⣷⡆⣰⣥⣤⡄⢄⢀⠐⠐⠀⠄⠀⠀⠀⠁⠁⠁⠁⠁⠁⠁⠀⢀⣕⣕⣕⣕⣕⢕⢔⢄⣔⣔⣈⣅⣄⢗⠟⠿⣧⡕⢂⠕⢕⠑⢀⢼⡾⢿⣇⢕⢰⢴⢵⣬⣗⣕⣷⣷⣷⣷⣷⣾⣷⣿⣷⢟⢜⢕⢄⢀⢁⢁⢁⢀⢀⢧⣵⣷⣿⣿⣿⡿⢝⠹⠇⢷⢇⢔⢕⢕⣑⡕⢕⠀</a:t>
            </a:r>
            <a:br/>
            <a:r>
              <a:t>⢝⡷⣱⣱⣿⣿⣿⣿⣿⣿⣿⣿⣷⣧⣵⡖⢴⢄⢄⢄⢄⢄⢄⣔⣔⣔⣔⣔⡔⢷⣿⣿⣿⣿⣿⣿⣿⣷⣾⣿⣽⣵⡕⠕⠒⠂⢈⢉⢉⢕⢕⡕⢜⢟⢜⢝⣵⣿⣿⣿⣿⣷⣷⣷⣿⣿⣿⣿⣿⣿⣿⣿⣿⣿⣿⣷⣿⣿⣿⣿⣿⣷⣣⢵⢝⢝⢝⢟⢇⢕⢕⢕⢕⢕⢕⢕⢁⣾⣧⡕⠀</a:t>
            </a:r>
            <a:br/>
            <a:r>
              <a:t>⢕⢹⣿⣿⣿⣿⣿⣿⣿⣿⣿⣿⣿⣿⣿⣿⣿⣷⣷⣷⣿⣿⣿⣿⣿⣿⣿⣿⣿⣿⣿⣿⣿⣿⣿⣿⣿⣿⣟⢻⢻⢹⢕⢔⢕⣣⢵⣷⣷⣷⣷⣷⣷⣷⣿⣾⣿⣿⣿⣿⣿⣿⣿⣿⣿⣿⣿⣿⣿⣿⣿⣿⣿⣟⣟⣟⣝⣟⢏⠟⠛⠙⠁⠑⢕⢕⢕⢕⢕⢕⠕⢕⢕⢕⢕⢕⢸⣿⡷⢇⠀</a:t>
            </a:r>
            <a:br/>
            <a:r>
              <a:t>⢕⢕⢿⣿⣿⣿⣿⣿⣿⣿⣿⣿⣿⣿⣿⣿⣿⣿⣿⣿⣿⣿⡿⣿⣿⣿⣿⣿⣿⣿⣿⣿⣿⣿⣿⣿⣿⣿⣿⣿⣿⣷⣷⣾⣿⣿⣿⣿⣿⣿⣿⣿⣿⣿⣿⣿⣿⣿⣿⣿⣿⣿⣿⣿⣿⣿⣿⣿⣿⣿⣿⣿⣿⣿⣿⣿⡿⠋⠀⠀⠀⠀⠀⠀⠀⠁⠁⠁⠁⢕⢔⢕⢕⢕⢕⢕⢱⣿⠏⠀⠀</a:t>
            </a:r>
            <a:br/>
            <a:r>
              <a:t>⠕⢕⢸⣿⣿⣿⣿⣿⣿⣿⣿⣿⣿⣿⣿⣿⣿⣷⣾⣿⣷⣷⣿⣿⣿⣿⣿⣿⣿⣿⣿⣿⣿⣿⣿⣿⣿⣿⣿⣿⣿⣿⣿⣿⣿⣿⣿⣿⣿⣿⣿⣿⣿⣿⣿⣿⣿⣿⣿⣿⣿⣿⣿⣿⣿⣿⣿⣿⣿⣿⣿⣿⣿⣿⣿⣿⠑⠀⠀⠀⠀⠀⠀⠀⠀⠀⠀⠀⠀⠀⢕⢕⢕⢕⢕⢕⢜⠑⠀⠀⠀</a:t>
            </a:r>
            <a:br/>
            <a:r>
              <a:t>⠀⢕⢕⢿⣿⣿⣿⣿⣿⣿⣿⣿⣿⣿⣿⣿⣿⣿⣿⣿⣿⣿⣿⣿⣿⣿⣿⣿⣿⣿⣿⣿⣿⣿⣿⣿⣿⣿⣿⣿⣿⣿⣿⣿⣿⣿⣿⣿⣿⣿⣿⣿⣿⣿⣿⣿⣿⣿⣿⣿⣿⣿⣿⣿⣿⣿⣿⣿⣿⣿⣿⣿⣿⣿⣿⠏⠀⠀⠀⠀⠀⠀⠀⠀⠀⠀⠀⠀⢀⢔⢕⢕⢕⢕⢕⠕⠀⠀⠀⠀⠀</a:t>
            </a:r>
            <a:br/>
            <a:r>
              <a:t>⠀⠀⢕⢜⣿⣿⣿⣿⣿⣿⣿⣿⣿⣿⣿⣿⣿⣿⣿⣿⣿⣿⣿⣿⣿⣿⣿⣿⣿⣿⣿⣿⣿⣿⣿⣿⣿⣿⣿⣿⣿⣿⣿⣿⣿⣿⣿⣿⣿⣿⣿⣿⣿⣿⣿⣿⣿⣿⣿⣿⣿⣿⣿⣿⣿⣿⣿⣿⣿⣿⣿⣿⣿⣿⠏⠀⠀⠀⠀⠀⠀⠀⠀⠀⠀⠀⠀⠀⢕⢕⢕⢕⢕⢕⢕⠀⠀⠀⠀⠀⠀</a:t>
            </a:r>
            <a:br/>
            <a:r>
              <a:t>⠀⠀⠁⢕⢹⣿⣿⣿⣿⣿⣿⣿⣿⣿⣿⣿⣿⣿⣿⣿⣿⣿⣿⣿⣿⣿⣿⣿⣿⣿⣿⣿⣿⣿⣿⣿⣿⣿⣿⣿⣿⣿⣿⣿⣿⣿⣿⣿⣿⣿⣿⣿⣿⣿⣿⣿⣿⣿⣿⣿⣿⣿⣿⣿⣿⣿⣿⣿⣿⣿⣿⣿⡿⠇⠀⠀⠀⠀⠀⠀⠀⠀⠀⠀⠀⠀⠀⠀⢕⢕⢕⢕⢕⢕⠀⠀⠀⠀⠀⠀⠀</a:t>
            </a:r>
            <a:br/>
            <a:r>
              <a:t>⠀⠀⠀⠀⠕⢿⣿⣿⣿⣿⣿⣿⣿⣿⣿⣿⣿⣿⣿⣿⣿⣿⣿⣿⣿⣿⣿⣿⣿⣿⣿⣿⣿⣿⣿⣿⣿⣿⣿⣿⣿⣿⣿⡏⢕⢕⢝⢻⣿⣿⣿⣿⣿⣿⣿⣿⣿⣿⣿⣿⣿⣿⣿⣿⣿⣿⣷⣾⣿⣿⡿⠏⠀⠀⠀⠀⠀⠀⠀⠀⠀⠀⠀⠀⠀⠀⠀⠀⠑⠕⠕⢕⢕⠁⠀⠀⠀⠀⠀⠀⠀</a:t>
            </a:r>
            <a:br/>
            <a:r>
              <a:t>⠀⠀⠀⠀⠁⢜⣿⣿⣿⣿⣿⣿⣿⣿⣿⣿⣿⣿⣿⣿⣿⣿⣿⣿⣿⣿⣿⣿⣿⣿⣿⣿⣿⣿⣿⣿⣿⣿⣿⣿⣿⣿⣿⡇⢀⠀⠀⢕⢜⢻⣿⣿⣿⣿⣿⣿⣿⣿⣿⣿⣿⣿⣿⣿⣿⣿⣿⣿⣿⡿⠑⠀⠀⠀⠀⠀⠀⠀⠀⠀⠀⠀⠀⠀⠀⠀⠀⠀⢕⢔⠀⢕⢕⢅⠀⠀⠀⠀⠀⠀⠀</a:t>
            </a:r>
            <a:br/>
            <a:r>
              <a:t>⠀⠀⠀⠀⠀⠁⢻⣿⣿⣿⣿⣿⣿⣿⣿⣿⣿⣿⣿⣿⣿⣿⣿⣿⣿⣿⣿⣿⣿⣿⣿⣿⣿⣿⣿⣿⣿⣿⣿⣿⣿⣿⣿⣿⡄⠁⠀⠀⢕⢕⠹⣿⣿⣿⣿⣿⣿⣿⣿⣿⣿⣿⣿⣿⣿⣿⣿⣿⡿⠑⠀⠀⠀⠀⠀⠀⠀⠀⠀⠀⠀⠀⠀⠀⠀⠀⠀⠄⢕⠑⢕⢕⠑⠀⠀⠀⠀⠀⠀⠀⠀</a:t>
            </a:r>
            <a:br/>
            <a:r>
              <a:t>⠀⠀⠀⠀⠀⠀⠑⢿⣿⣿⣿⣿⣿⣿⣿⣿⣿⣿⣿⣿⣿⣿⣿⣿⣿⣿⣿⣿⣿⣿⣿⣿⣿⣿⣿⣿⣿⣿⣿⣿⣿⣿⣿⣿⣷⡄⠀⠀⠑⢕⠀⢹⣿⣿⣿⣿⣿⣿⣿⣿⣿⣿⣿⣿⣿⣿⣿⣿⡁⠀⠀⠀⠀⠀⠀⠀⠀⠀⠀⠀⠀⠀⠀⠀⠀⠀⠀⠀⠄⠀⢕⢕⢀⠀⠀⠀⠀⠀⠀⠀⠀</a:t>
            </a:r>
            <a:br/>
            <a:r>
              <a:t>⠀⠀⠀⠀⠀⠀⠀⢘⣿⣿⣿⣿⣿⣿⣿⣿⣿⣿⣿⣿⣿⣿⣿⣿⣿⣿⣿⣿⣿⣿⣿⣿⣿⣿⣿⣿⣿⣿⣿⣿⣿⣿⣿⣿⣿⣿⣔⠀⠀⠑⠔⠘⣿⣿⣿⣿⣿⣿⣿⣿⣿⣿⣿⣿⠟⠟⠁⠀⠀⠀⠀⠀⠀⠀⠀⠀⠀⠀⠀⠀⠀⠀⠀⠀⠀⠀⠀⢔⣤⣄⢕⢕⢅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⡿⡟⢹⣷⡕⣿⡇⡕⢕⢕⣯⡕⢕⣿⣿⣇⣸⡟⢏⣝⣵⣶⣿⣿⣿⣿⣿⣿⣿⣿⣿⣿⣿⣿⣿⣿⣿⣿⣿⣿⡿⡟⣟⣿⣿⣿⣿⣿⣿⣿⣿⣿⣿⣿⣿⣿⣮⣽⣽⣿⣿⣿⢷⢧⣿⣿⣿⣿⣿⣿⣿⣿⣿⣿⣿⣿⣿⣟⢻⣿⣿⣿⣿⣿⣿⣿⣿⣿⠀</a:t>
            </a:r>
            <a:br/>
            <a:r>
              <a:t>⢝⢻⢿⢟⢝⣿⣿⣿⣿⣿⢟⢕⠕⣷⣼⣿⡇⢼⡇⣇⡕⢕⢼⣿⢵⣿⣯⣥⡷⣿⣿⣿⣿⣿⣿⣿⣿⣿⣿⣿⣿⣿⣿⣿⣿⣿⣿⣿⣿⣿⣿⣿⡆⡇⣿⣿⣿⣿⣿⣿⣿⣿⣿⣿⣿⣿⣿⣿⣿⣿⣿⣿⣿⣿⣿⣿⣾⣷⣮⣽⣽⣟⣟⣿⣿⣿⣿⣿⣿⣿⣿⣿⣿⣿⣿⣾⣯⣿⣿⣿⠀</a:t>
            </a:r>
            <a:br/>
            <a:r>
              <a:t>⣱⢱⣷⡕⢿⡿⣿⣿⣿⣿⣧⢔⢕⡟⢟⣷⡕⢸⣇⢿⢗⣎⣻⣷⣷⣿⣿⣿⣿⣿⣿⣿⣿⣿⣿⣿⣿⡿⢿⡟⢯⠝⢗⢙⢝⣝⣟⡟⢟⢟⢿⢇⢇⡇⣿⣿⣿⣿⣿⣿⣿⣿⣿⣿⣿⣿⣿⣿⣿⣿⣿⣿⣿⣿⣿⣿⣿⣿⣿⣿⣿⣿⣿⣿⣿⣿⣿⣿⣿⣿⣿⣿⣿⣿⣿⣿⣿⣿⣿⣿⠀</a:t>
            </a:r>
            <a:br/>
            <a:r>
              <a:t>⢝⣽⡿⢇⣼⡧⣿⣿⣿⣾⣿⢱⡕⢹⣕⣿⣗⣺⣵⣷⣿⣿⣿⣿⣿⣿⣿⣿⣿⣿⣿⢿⢿⢿⠿⢟⢏⢝⢅⢔⢔⢕⣵⣷⣼⣿⣿⣿⣿⣿⣿⡇⢕⡕⣾⣷⣵⣼⣽⣝⣝⣟⣟⢟⢟⢿⢿⢿⢿⣿⣿⣿⣿⣿⣿⣿⣿⣿⣿⣿⣿⣿⣿⣿⣿⣿⣿⣿⣿⣿⣿⣿⣿⣿⣿⣿⣿⣿⣿⣿⠀</a:t>
            </a:r>
            <a:br/>
            <a:r>
              <a:t>⣿⣿⣕⡕⣿⣷⣟⣹⣿⣏⡿⢞⣟⣽⣷⣿⣿⣿⣿⣿⣿⣿⣿⣿⣿⣿⢿⢿⢝⢑⢕⢅⢕⢔⢕⠕⢕⢱⢅⢕⢎⠝⢹⣿⣿⣿⣿⣿⡇⢝⢝⢕⢕⣇⣿⣿⢟⢟⢟⢿⢿⢿⢿⢿⣿⣿⣿⣷⣷⣷⣷⣷⣼⣽⣽⣽⣍⣟⣟⣟⡻⢿⢿⢿⢿⣿⣿⣿⣿⣿⣿⣿⣿⣿⣿⣿⣿⣿⣿⣟⠀</a:t>
            </a:r>
            <a:br/>
            <a:r>
              <a:t>⣹⢿⢟⣱⣿⣿⣿⡏⢹⣿⣾⣿⣿⣿⣿⣿⣿⡿⢿⢟⠟⠟⢛⢝⢕⢕⢕⢕⢕⢕⢕⢕⢕⢕⢕⢕⢕⢔⢄⠀⠀⠀⢸⣿⣿⣿⣿⣿⡇⠁⠕⢕⢧⣿⣝⣿⢕⢕⢕⢕⢕⢕⢕⢕⢕⢕⢕⢕⢕⢜⢝⢝⢝⢝⢝⢟⢟⢟⢟⢿⢿⢿⢿⢿⢷⣷⡷⢷⢞⠝⠑⠜⢝⢝⢝⢕⢹⢿⢿⡇⠀</a:t>
            </a:r>
            <a:br/>
            <a:r>
              <a:t>⣿⢕⢕⢍⢍⢕⡕⢕⢸⣿⣿⣿⡿⠟⢏⢙⢕⢅⢕⢔⢕⢕⢕⢑⢕⢕⢕⢕⢔⢔⢕⠕⠑⠑⠑⠑⠑⠑⠑⠀⠀⠀⢸⣿⣿⣿⣿⣿⣧⢕⢕⢕⢕⢽⣹⢕⢕⢕⢕⢕⢕⢕⢅⢑⢅⢕⢑⢅⢀⢀⢑⠑⠑⠕⠑⠀⠁⠁⠑⠑⠑⠑⠑⠁⠑⠑⠁⠀⠀⠀⠀⠀⠀⠀⠀⠀⠁⠁⠑⢕⠀</a:t>
            </a:r>
            <a:br/>
            <a:r>
              <a:t>⢻⣷⣧⣵⣵⣾⣇⢕⢕⢕⢅⢕⢔⢕⢕⢕⢕⢁⠁⠐⠕⠑⠕⠑⠁⢔⢲⣵⣕⢕⠀⠀⠀⠀⢀⢀⠀⢕⢀⢄⢄⢰⣾⣿⣿⣿⣿⣿⣿⢕⢕⢻⡿⢱⣽⢕⢕⣿⢇⢅⢕⢕⢕⢕⢕⢕⢕⢅⢕⢕⠁⢕⢑⢔⢄⢀⢄⠀⢀⢔⢔⢔⠔⠀⠀⠀⠀⠀⠀⠀⠀⠀⠀⠀⠀⠀⠀⠀⠀⠀⠀</a:t>
            </a:r>
            <a:br/>
            <a:r>
              <a:t>⢕⢜⢟⢟⢏⢝⢕⢔⢕⢕⢁⢅⢕⢕⢅⢕⢕⢕⢕⠀⠀⢀⢄⢄⣄⢸⣺⣿⣿⡏⢕⢔⠕⠀⠕⠱⠕⠕⢕⢕⢕⠘⢹⣿⣿⣿⣿⣿⣿⢕⢕⢱⡔⢼⣵⡕⢄⢄⡄⢕⢕⢅⢅⢅⢅⢅⠁⢕⢕⢅⢄⢅⢄⢁⠁⠁⢍⢕⢕⣼⣿⠇⠀⠀⠀⠀⠀⠀⠀⠀⠀⠀⠀⠀⠀⠀⠀⠀⠀⠀⠀</a:t>
            </a:r>
            <a:br/>
            <a:r>
              <a:t>⢕⢕⢕⢕⢗⢳⢗⢕⢕⢕⢕⢕⣕⣱⡑⢕⢕⢕⢕⠕⠕⢑⢑⢕⢉⢔⡨⣿⣿⣗⢕⢔⢔⢕⢸⢸⡇⡇⢕⢕⢕⢕⣿⣿⢿⣿⣿⣿⣿⣕⢕⢕⢕⣼⢕⢕⢕⢸⢑⢕⢕⠑⠑⠑⠑⢕⠁⢕⢕⢕⢕⢕⢕⢕⠀⢀⢕⢕⢕⣿⡇⠀⠀⠀⠀⠀⠀⠀⠀⠀⠀⠀⠀⠀⠀⠀⠀⠀⠀⠀⠀</a:t>
            </a:r>
            <a:br/>
            <a:r>
              <a:t>⢕⢕⢕⢕⢕⢞⢇⢕⢕⢕⢕⢕⢿⣿⣕⡇⢕⢕⢕⢕⢕⢕⢕⢕⢀⢕⢔⢽⣭⣯⢕⢕⢕⢕⢸⢸⡇⡇⢕⢕⢕⠀⢟⣝⣿⣿⣿⣿⣿⢹⢕⢸⡟⢹⡇⢕⡕⢨⣿⢕⢕⠀⠀⠀⠀⢕⢔⢕⢱⢕⢕⢕⢕⢕⢔⢁⢕⠑⠉⠉⢅⢀⠀⠀⠀⠀⢀⢀⢄⢀⢀⠀⠀⠀⠀⠀⠀⠀⠀⠀⠀</a:t>
            </a:r>
            <a:br/>
            <a:r>
              <a:t>⢕⢕⢕⢕⢕⢕⢗⢕⢵⢷⡏⢝⠛⠛⠛⡣⢵⢷⢷⢧⡵⠷⠷⠧⠵⠵⠵⠼⣿⢟⡕⠕⢕⢕⠜⠜⠕⠕⢕⢕⢕⠀⢰⠵⣽⣿⣿⣿⣿⢕⢕⢕⢕⢼⡇⢕⢕⡜⢟⢑⡱⢴⢕⠔⡆⢕⢕⢕⢜⣵⣼⣽⣵⢡⢄⢔⠔⠀⠀⠄⠕⢕⢕⢇⢕⢑⢕⢕⢜⢟⣷⣧⣵⣕⢄⠀⠀⠀⠀⠀⠀</a:t>
            </a:r>
            <a:br/>
            <a:r>
              <a:t>⠕⠕⠑⢁⣀⣤⣗⢕⢕⢕⢕⠕⣱⠄⢎⣕⣕⣕⣵⢾⣽⡕⢕⢀⢀⡀⡀⢈⢏⢮⢕⠕⢑⣑⡕⢕⢕⢕⢕⢕⠕⠐⢕⣴⣕⣿⣿⣿⣿⢕⢕⢕⢕⢺⡇⢚⢝⢟⢇⢀⢕⢕⠑⢜⠑⠉⠁⠅⢕⢜⢟⡏⢕⢕⢕⡡⠾⢿⢿⢿⣿⣿⣴⣵⣵⣕⢅⢅⣕⣕⣽⣿⣿⣿⢕⠀⠀⢄⢔⢔⠀</a:t>
            </a:r>
            <a:br/>
            <a:r>
              <a:t>⠀⠀⠀⠀⠁⠜⡐⣀⠄⢵⡕⢔⢿⣿⣿⣿⡿⢿⣿⣿⣷⣷⣷⣿⣿⣿⣿⣶⣷⡇⢕⢴⢸⣿⢇⢕⣕⢑⠐⠑⠄⠄⢑⣿⣿⣿⣿⡯⠜⠀⢀⢕⢕⢸⡇⠀⢠⢔⢁⡘⣵⠀⠀⠀⠐⠁⢐⢀⢄⠰⠇⣜⠁⢀⠈⠁⠁⠁⠁⠁⠝⢹⣿⣿⣿⣿⣿⣿⣿⣿⣿⣿⣿⣿⢕⢔⣵⡇⢱⣸⠀</a:t>
            </a:r>
            <a:br/>
            <a:r>
              <a:t>⠀⢀⡀⢀⢀⢕⠁⢑⡔⠘⢑⠁⠈⢻⢿⢿⠇⠈⠿⠿⢿⢿⠿⠿⠿⠿⠿⠿⠟⢇⢕⠀⠋⠉⠱⠇⠁⠘⠁⠐⠄⠀⠑⢽⠝⠝⠟⠟⢻⢕⠀⠙⢧⣸⣿⠀⠀⠈⠈⠅⠁⢀⢀⠀⠀⠘⢁⢀⢀⢀⠀⢜⢕⡗⡀⠀⠔⠶⡆⠀⠀⠜⢿⢿⣿⣿⣿⣿⣿⣿⣿⡿⢿⢇⢕⠸⡿⣿⢿⢟⠀</a:t>
            </a:r>
            <a:br/>
            <a:r>
              <a:t>⣼⣗⣿⣿⣷⡷⣆⣴⣥⣄⣄⢄⢀⠐⠀⠅⠄⠀⠀⠀⠁⠁⠁⠁⠁⠁⠁⠁⢁⣕⣕⣕⣕⡕⢕⢔⠄⢄⣄⣈⣄⣄⢗⢻⢿⣷⡕⢇⠃⢇⠑⢀⢼⡷⢾⣇⢕⡔⢤⢴⣵⣵⣗⣗⣷⣷⣷⣷⣷⣷⣷⠷⢟⢕⢕⢀⢀⢁⢁⢁⢀⢀⢱⣵⣷⣾⣿⣟⣟⢕⢕⢕⢕⢅⢕⢕⢕⡕⡕⢕⠀</a:t>
            </a:r>
            <a:br/>
            <a:r>
              <a:t>⡝⢳⣿⣼⣿⣿⣿⣿⣿⣿⣿⣿⣷⣧⣵⣔⢰⢀⢄⢄⢄⢄⢄⣄⠔⣔⣔⣔⡐⠷⣿⣿⣿⣿⣿⣿⣿⣷⣾⣯⣽⣽⡕⠔⠒⠆⠉⢍⢁⢕⡕⡕⢜⢗⢜⢟⣵⣾⣿⣿⣿⣯⣵⣷⣿⣿⣿⣿⣿⣿⣿⣿⣿⣿⣿⣷⣾⣿⣿⣿⣿⣿⣷⣕⢝⢝⢝⢝⢇⢕⢕⢕⢕⢕⢕⢕⠕⣷⣷⣱⠀</a:t>
            </a:r>
            <a:br/>
            <a:r>
              <a:t>⢰⣶⣿⣿⣿⣿⣿⣿⣿⣿⣿⣿⣿⣿⣿⣿⣷⣷⣷⣷⣾⣿⣿⣿⣿⣿⣿⣿⣿⣿⣿⣿⣿⣿⣿⣿⣿⣿⡿⢟⢟⡝⢕⢔⢕⡱⣵⣷⣷⣷⣷⣷⣷⣷⣿⣷⣿⣿⣿⣿⣿⣿⣿⣿⣿⣿⣿⣿⣿⣿⣿⣿⣿⣟⣟⣟⣟⣟⡟⠟⠛⠋⠁⠘⢝⢕⢕⢕⢕⢕⢕⢕⢕⢕⢕⢕⢘⣿⣿⢏⠀</a:t>
            </a:r>
            <a:br/>
            <a:r>
              <a:t>⢕⢻⣿⣿⣿⣿⣿⣿⣿⣿⣿⣿⣿⣿⣿⣿⣿⣿⣿⣿⣿⣿⡿⢿⣿⣿⣿⣿⣿⣿⣿⣿⣿⣿⣿⣿⣿⣿⣿⣿⣿⣷⣷⣷⣿⣿⣿⣿⣿⣿⣿⣿⣿⣿⣿⣿⣿⣿⣿⣿⣿⣿⣿⣿⣿⣿⣿⣿⣿⣿⣿⣿⣿⣿⣿⣿⡿⠋⠁⠀⠀⠀⠀⠀⠁⠑⠑⠕⠑⢕⢁⢔⢕⢕⢕⢕⢜⣿⢝⠀⠀</a:t>
            </a:r>
            <a:br/>
            <a:r>
              <a:t>⢕⢜⣿⣿⣿⣿⣿⣿⣿⣿⣿⣿⣿⣿⣿⣿⣿⣷⣿⣿⣿⣷⣾⣿⣿⣿⣿⣿⣿⣿⣿⣿⣿⣿⣿⣿⣿⣿⣿⣿⣿⣿⣿⣿⣿⣿⣿⣿⣿⣿⣿⣿⣿⣿⣿⣿⣿⣿⣿⣿⣿⣿⣿⣿⣿⣿⣿⣿⣿⣿⣿⣿⣿⣿⣿⣿⠃⠀⠀⠀⠀⠀⠀⠀⠀⠀⠀⠀⠀⠀⢕⢕⢕⢕⢕⢕⢕⠑⠀⠀⠀</a:t>
            </a:r>
            <a:br/>
            <a:r>
              <a:t>⢕⢄⢻⣿⣿⣿⣿⣿⣿⣿⣿⣿⣿⣿⣿⣿⣿⣿⣿⣿⣿⣿⣿⣿⣿⣿⣿⣿⣿⣿⣿⣿⣿⣿⣿⣿⣿⣿⣿⣿⣿⣿⣿⣿⣿⣿⣿⣿⣿⣿⣿⣿⣿⣿⣿⣿⣿⣿⣿⣿⣿⣿⣿⣿⣿⣿⣿⣿⣿⣿⣿⣿⣿⣿⣿⢏⠀⠀⠀⠀⠀⠀⠀⠀⠀⠀⠀⠀⢀⢔⢕⢕⢕⢕⢕⢕⠁⠀⠀⠀⠀</a:t>
            </a:r>
            <a:br/>
            <a:r>
              <a:t>⠁⢕⢜⣿⣿⣿⣿⣿⣿⣿⣿⣿⣿⣿⣿⣿⣿⣿⣿⣿⣿⣿⣿⣿⣿⣿⣿⣿⣿⣿⣿⣿⣿⣿⣿⣿⣿⣿⣿⣿⣿⣿⣿⣿⣿⣿⣿⣿⣿⣿⣿⣿⣿⣿⣿⣿⣿⣿⣿⣿⣿⣿⣿⣿⣿⣿⣿⣿⣿⣿⣿⣿⣿⣿⢏⠀⠀⠀⠀⠀⠀⠀⠀⠀⠀⠀⠀⠀⢕⢕⢕⢕⢕⢕⢕⠀⠀⠀⠀⠀⠀</a:t>
            </a:r>
            <a:br/>
            <a:r>
              <a:t>⠀⠁⢕⢹⣿⣿⣿⣿⣿⣿⣿⣿⣿⣿⣿⣿⣿⣿⣿⣿⣿⣿⣿⣿⣿⣿⣿⣿⣿⣿⣿⣿⣿⣿⣿⣿⣿⣿⣿⣿⣿⣿⣿⣿⣿⣿⣿⣿⣿⣿⣿⣿⣿⣿⣿⣿⣿⣿⣿⣿⣿⣿⣿⣿⣿⣿⣿⣿⣿⣿⣿⣿⡿⠏⠀⠀⠀⠀⠀⠀⠀⠀⠀⠀⠀⠀⠀⠀⢕⢕⢕⢕⢕⢕⠑⠀⠀⠀⠀⠀⠀</a:t>
            </a:r>
            <a:br/>
            <a:r>
              <a:t>⠀⠀⠀⢕⢿⣿⣿⣿⣿⣿⣿⣿⣿⣿⣿⣿⣿⣿⣿⣿⣿⣿⣿⣿⣿⣿⣿⣿⣿⣿⣿⣿⣿⣿⣿⣿⣿⣿⣿⣿⣿⣿⣿⡟⢕⢕⢜⢟⢿⣿⣿⣿⣿⣿⣿⣿⣿⣿⣿⣿⣿⣿⣿⣿⣿⣿⣷⣾⣿⣿⣿⠏⠁⠀⠀⠀⠀⠀⠀⠀⠀⠀⠀⠀⠀⠀⠀⠀⠑⠕⠕⢕⢕⢕⠀⠀⠀⠀⠀⠀⠀</a:t>
            </a:r>
            <a:br/>
            <a:r>
              <a:t>⠀⠀⠀⠁⢘⣿⣿⣿⣿⣿⣿⣿⣿⣿⣿⣿⣿⣿⣿⣿⣿⣿⣿⣿⣿⣿⣿⣿⣿⣿⣿⣿⣿⣿⣿⣿⣿⣿⣿⣿⣿⣿⣿⣇⢀⠁⠀⠕⢜⢻⣿⣿⣿⣿⣿⣿⣿⣿⣿⣿⣿⣿⣿⣿⣿⣿⣿⣿⣿⣿⠑⠀⠀⠀⠀⠀⠀⠀⠀⠀⠀⠀⠀⠀⠀⠀⠀⠀⢕⢔⠀⢄⢕⢕⠀⠀⠀⠀⠀⠀⠀</a:t>
            </a:r>
            <a:br/>
            <a:r>
              <a:t>⠀⠀⠀⠀⠁⠈⢻⣿⣿⣿⣿⣿⣿⣿⣿⣿⣿⣿⣿⣿⣿⣿⣿⣿⣿⣿⣿⣿⣿⣿⣿⣿⣿⣿⣿⣿⣿⣿⣿⣿⣿⣿⣿⣿⡄⠀⠀⠀⢕⢕⠝⣿⣿⣿⣿⣿⣿⣿⣿⣿⣿⣿⣿⣿⣿⣿⣿⣿⡿⠃⠀⠀⠀⠀⠀⠀⠀⠀⠀⠀⠀⠀⠀⠀⠀⠀⠀⠄⢕⠕⢕⢕⠑⠁⠀⠀⠀⠀⠀⠀⠀</a:t>
            </a:r>
            <a:br/>
            <a:r>
              <a:t>⠀⠀⠀⠀⠀⠀⢡⣿⣿⣿⣿⣿⣿⣿⣿⣿⣿⣿⣿⣿⣿⣿⣿⣿⣿⣿⣿⣿⣿⣿⣿⣿⣿⣿⣿⣿⣿⣿⣿⣿⣿⣿⣿⣿⣷⡄⠀⠀⠁⡕⠀⢸⣿⣿⣿⣿⣿⣿⣿⣿⣿⣿⣿⣿⣿⣿⣿⣿⡅⠀⠀⠀⠀⠀⠀⠀⠀⠀⠀⠀⠀⠀⠀⠀⠀⠀⠀⠀⠄⠀⢕⢕⢀⠀⠀⠀⠀⠀⠀⠀⠀</a:t>
            </a:r>
            <a:br/>
            <a:r>
              <a:t>⠀⠀⠀⠀⠀⠀⢻⣿⣿⣿⣿⣿⣿⣿⣿⣿⣿⣿⣿⣿⣿⣿⣿⣿⣿⣿⣿⣿⣿⣿⣿⣿⣿⣿⣿⣿⣿⣿⣿⣿⣿⣿⣿⣿⣿⣿⣦⢀⠀⠑⠔⠕⣿⣿⣿⣿⣿⣿⣿⣿⣿⣿⣿⣿⠟⠟⠁⠀⠀⠀⠀⠀⠀⠀⠀⠀⠀⠀⠀⠀⠀⠀⠀⠀⠀⠀⠀⢔⣤⣄⢕⠕⢕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⡿⡟⢹⣷⡕⣿⡇⡕⢕⢕⣯⡕⢕⣿⣿⣇⣸⡟⢏⣝⣵⣶⣿⣿⣿⣿⣿⣿⣿⣿⣿⣿⣿⣿⣿⣿⣿⣿⣿⣿⡿⡟⣟⣿⣿⣿⣿⣿⣿⣿⣿⣿⣿⣿⣾⣿⣼⣽⣽⣿⣿⣿⢾⢧⣿⣿⣿⣿⣿⣿⣿⣿⣿⣿⣿⣿⣿⣟⢻⣿⣿⣿⣿⣿⣿⣿⣿⣿⠀</a:t>
            </a:r>
            <a:br/>
            <a:r>
              <a:t>⢻⢿⡿⢏⣿⣿⣿⣿⣿⣿⢟⢕⠕⣷⣼⣿⡇⢼⡇⣇⡕⢕⢼⣿⢵⣿⣯⣥⡵⣿⣿⣿⣿⣿⣿⣿⣿⣿⣿⣿⣿⣿⣿⣿⣿⣿⣿⣿⣿⣿⣿⡿⡇⡇⣿⣿⣿⣿⣿⣿⣿⣿⣿⣿⣿⣿⣿⣿⣿⣿⣿⣿⣿⣿⣿⣿⣾⣷⣯⣽⣽⣟⣛⡿⣿⣿⣿⣿⣿⣿⣿⣿⣿⣿⣿⣾⣽⣽⣿⣿⠀</a:t>
            </a:r>
            <a:br/>
            <a:r>
              <a:t>⢱⣷⡕⢾⢿⣻⣿⣿⣿⣿⣧⢔⢕⡟⢟⣷⡕⢸⣇⢿⢗⣎⣻⣷⣷⣿⣿⣿⣿⣿⣿⣿⣿⣿⣿⣿⣿⡿⢿⡟⢯⠝⢗⢘⢝⣝⣟⡟⢟⢟⢿⢇⢇⡇⣿⣿⣿⣿⣿⣿⣿⣿⣿⣿⣿⣿⣿⣿⣿⣿⣿⣿⣿⣿⣿⣿⣿⣿⣿⣿⣿⣿⣿⣿⣿⣿⣿⣿⣿⣿⣿⣿⣿⣿⣿⣿⣿⣿⣿⣿⠀</a:t>
            </a:r>
            <a:br/>
            <a:r>
              <a:t>⣸⡿⢷⢱⡇⣿⣿⣿⣿⣿⣿⢳⡕⢻⣕⣿⣗⣺⣵⣷⣿⣿⣿⣿⣿⣿⣿⣿⣿⣿⣿⢿⢿⢿⠿⠟⢃⢙⢅⢔⢔⢕⣱⣵⣾⣿⣿⣿⣿⣿⣿⡇⢕⡕⣾⣿⣵⣽⣽⣝⣝⣟⣟⢟⢻⢿⢿⢿⣿⣿⣿⣿⣿⣿⣿⣿⣿⣿⣿⣿⣿⣿⣿⣿⣿⣿⣿⣿⣿⣿⣿⣿⣿⣿⣿⣿⣿⣿⣿⣿⠀</a:t>
            </a:r>
            <a:br/>
            <a:r>
              <a:t>⣿⣕⢕⣾⣿⣿⢫⣿⣿⣏⡿⢞⣟⣽⣷⣿⣿⣿⣿⣿⣿⣿⣿⣿⣿⣿⢻⢿⢝⢑⢕⢅⢕⢔⢕⢕⢕⢑⢕⢕⠇⢙⢹⣿⣿⣿⣿⣿⡇⢝⢝⢕⢕⣧⣿⣿⢟⢟⢻⢿⢿⢿⢿⢿⣿⣿⣿⣷⣷⣷⣷⣵⣼⣽⣽⣽⣝⣟⣟⡟⢿⢿⢿⢿⢿⣿⣿⣿⣿⣿⣿⣿⣿⣿⣿⣿⣿⣿⣿⡟⠀</a:t>
            </a:r>
            <a:br/>
            <a:r>
              <a:t>⠿⢗⢕⣿⣿⣿⡟⢕⢹⣿⣿⣿⣿⣿⣿⣿⣿⣿⢿⢟⠟⠟⢛⢝⢅⢕⢔⢕⢕⢕⢕⢕⢕⢕⢕⢕⢕⢔⢔⠀⠀⠀⢸⣿⣿⣿⣿⣿⡇⢁⠀⢕⢮⣿⢝⣿⢕⢕⢕⢕⢕⢕⢕⢕⢕⢕⢕⢕⢕⢝⢝⢝⢝⢝⢟⢟⢟⢟⢟⢿⢿⢿⢿⢿⣷⣷⣷⢾⢏⠝⠕⢜⢝⢝⢝⢕⢹⢿⢿⡇⠀</a:t>
            </a:r>
            <a:br/>
            <a:r>
              <a:t>⢕⢕⢞⢏⢕⣕⢕⢕⢸⣿⣿⣿⡿⢟⠏⢙⢑⢅⢕⢔⢕⢕⢕⢑⢕⢱⢕⢕⢔⢔⢕⠕⠑⠑⠑⠑⠑⠑⠁⠀⠀⠀⢸⣿⣿⣿⣿⣿⣿⢅⢅⢕⢕⢹⢝⢝⢕⢅⢕⢕⢕⢕⢕⢕⢁⢅⢁⢀⠀⢁⠕⠑⠕⠁⠑⠀⠀⠁⠑⠑⠑⠑⠑⠑⠑⠑⠁⠀⠀⠀⠀⠀⠀⠀⠀⠀⠁⠁⠑⢕⠀</a:t>
            </a:r>
            <a:br/>
            <a:r>
              <a:t>⣷⣷⣵⣱⣾⣇⢕⢕⢕⢕⢅⢕⢔⢕⢕⢕⢕⢁⠁⠐⠕⠑⠕⠑⠑⢜⢺⣵⣕⢕⠀⠀⠀⠀⢀⢀⠀⢕⢄⢄⢄⢰⣾⣿⣿⣿⣿⣿⣿⢕⢕⢻⡯⢱⣽⢕⢕⣿⡇⢅⢕⢆⢕⢕⢕⢕⢕⢕⢕⢕⠑⢕⢑⢔⢄⢀⢄⠀⠀⢔⢔⢔⠔⠀⠀⠀⠀⠀⠀⠀⠀⠀⠀⠀⠀⠀⠀⠀⠀⠀⠀</a:t>
            </a:r>
            <a:br/>
            <a:r>
              <a:t>⢔⢟⢟⢟⢏⢝⠁⢐⢕⢕⢅⢁⢕⢕⢅⠅⢕⢕⢕⠀⠀⢀⢄⢄⣄⢨⣾⣿⣿⡿⢕⢔⠕⠀⠕⠱⠕⠕⢕⢕⢕⠘⢹⣿⣿⣿⣿⣿⣿⢕⢕⢱⣄⢸⡵⢕⢄⢅⡅⢅⢕⢅⢅⢅⢕⢅⠁⠕⢕⢅⢄⢅⢁⢁⠁⠁⢍⢕⢕⣸⣿⠏⠀⠀⠀⠀⠀⠀⠀⠀⠀⠀⠀⠀⠀⠀⠀⠀⠀⠀⠀</a:t>
            </a:r>
            <a:br/>
            <a:r>
              <a:t>⢕⢕⢔⢗⢳⢿⢕⢕⢕⢕⢕⢕⣕⣱⡱⢕⢕⢕⢕⠔⠕⢕⢑⢕⢉⢜⢸⣿⣿⡗⢕⢔⢔⢕⢸⢸⡇⡇⢕⢕⢕⠐⣿⣻⢿⣿⣿⣿⣿⣕⢕⢕⢕⣼⡝⢕⡕⢸⡱⢕⢕⢑⠑⠑⠑⢕⠐⢕⢕⢕⢕⢕⢕⢕⠀⠀⢕⢕⢕⣿⡏⠀⠀⠀⠀⠀⠀⠀⠀⠀⠀⠀⠀⠀⠀⠀⠀⠀⠀⠀⠀</a:t>
            </a:r>
            <a:br/>
            <a:r>
              <a:t>⢕⢕⢕⢕⢕⢟⢏⢕⢕⢕⢕⢕⢿⣿⡕⡕⢕⢕⢕⢕⢕⢕⢕⢕⢀⢕⢕⣽⣽⣿⢕⢑⢕⢕⢸⢸⡇⡇⢕⢕⢕⠀⠝⡻⣟⣿⣿⣿⣿⢜⢕⢸⣿⢹⡇⢕⡕⢘⣽⢕⢕⠀⠀⠀⠀⢕⢄⢕⢱⢕⢕⢕⢕⢕⢑⢐⢕⠑⠘⠉⢅⠀⠀⠀⠀⠀⢀⢀⢔⢀⢀⢀⠀⠀⠀⠀⠀⠀⠀⠀⠀</a:t>
            </a:r>
            <a:br/>
            <a:r>
              <a:t>⢕⢕⢕⢕⠧⠕⢗⢕⢵⢷⡟⢝⠛⠛⠛⡇⢵⢵⢵⢵⡵⠵⠵⠷⠵⠵⠵⢼⡿⡟⡕⢕⢕⢕⠜⠜⠕⠕⢕⢕⢕⠀⢘⢪⣿⣿⣿⣿⣿⢕⢕⢕⢕⢼⡇⢕⢕⢜⠟⢑⡵⢴⢕⠔⡆⢕⢕⢕⢜⣱⣵⣽⣵⢡⢄⢔⠔⠀⠀⠄⠕⢅⢕⢇⢕⢑⢑⢕⢜⢟⢳⣧⣵⣕⢄⠀⠀⠀⠀⠀⠀</a:t>
            </a:r>
            <a:br/>
            <a:r>
              <a:t>⠕⠕⠑⢁⣀⣤⡕⢕⢕⢕⢇⠕⢱⠄⢎⣕⣕⣕⣥⢾⣽⣱⢕⢀⢀⡀⢀⢈⢇⢪⢕⠕⢑⣑⡕⢕⢕⢕⢕⢕⠕⠐⠕⣴⣵⣿⣿⣿⣿⢕⢕⢕⢕⢺⡇⢊⢝⢟⢇⢀⢕⢕⠑⢌⢑⠙⠀⠅⡕⢜⢟⢟⢕⢕⢕⡡⠾⢿⢿⢿⣿⣿⣰⣵⣵⣕⢅⢁⣕⣕⣸⣿⣿⣿⢕⠀⠀⢀⢄⢔⠀</a:t>
            </a:r>
            <a:br/>
            <a:r>
              <a:t>⠀⠀⠀⠀⠁⠜⣁⣀⠤⢀⡕⢔⢿⣿⣿⣿⣿⢿⣿⣿⣷⣷⣷⣿⣿⣿⣿⣶⣶⡇⢕⡴⢸⣿⢇⢕⡕⢑⠐⠑⠄⠔⢀⣿⣿⣿⣿⡧⠜⠁⠀⢅⢕⢸⡇⠀⢠⢔⢑⡘⣡⠀⠀⠀⠐⠁⢐⢀⢄⠔⠜⣜⠁⢐⠈⠁⠁⠀⠁⠁⠝⢹⣿⣿⣿⣿⣿⣿⣿⣿⣿⣿⣿⣿⢕⢄⣵⡇⢱⣜⠀</a:t>
            </a:r>
            <a:br/>
            <a:r>
              <a:t>⢀⣀⡀⢀⢀⢕⠁⢑⡔⠘⠑⠁⠘⢻⢿⢿⢇⠈⠿⠿⢿⢿⠿⠿⠿⠿⠿⠿⠿⢇⢕⠀⠊⠉⠱⠕⠁⠘⠁⠐⠀⠀⠑⢽⠝⠝⠟⢟⢻⢕⠀⠙⢧⣸⣿⠀⠀⠁⠈⠅⠁⢀⢀⠀⠀⠘⢉⢀⢀⠀⠀⢜⠕⡗⡀⠀⢔⣦⡄⠀⠀⠕⢿⢿⣿⢟⣿⣿⣿⣿⣿⡿⢿⢏⢕⢡⣿⣿⢿⢟⠀</a:t>
            </a:r>
            <a:br/>
            <a:r>
              <a:t>⡺⣎⣪⡻⡷⢷⣦⣴⡥⣄⡄⡄⠀⠀⠀⠅⠄⠁⠀⠀⠀⠁⠁⠁⠁⠁⠁⠁⠁⣕⣕⣕⣕⡕⢕⢕⢄⢄⣄⣈⣀⡄⢗⢹⢿⣷⡕⠆⠃⢇⠃⢀⢼⣷⢷⣇⢕⣔⢄⢴⢵⣵⣗⣗⣳⣷⣷⣷⣷⣷⣷⡾⢟⢎⢕⢀⢀⢁⢁⢁⢀⢀⢱⣵⣷⣾⣿⣿⣯⢕⢕⢕⢕⢅⢇⢕⢕⠕⡕⢕⠀</a:t>
            </a:r>
            <a:br/>
            <a:r>
              <a:t>⢝⢙⣻⣯⣽⣯⣽⣿⣿⣿⣿⣿⣷⣷⣵⡐⢴⢀⢄⢄⢄⢄⢄⠄⢄⢄⣔⣔⣔⡵⣿⣿⣿⣿⣿⣿⣷⣷⣾⣯⣽⣜⡕⠔⠒⠆⠍⠍⢑⢕⢔⡕⢜⢎⢜⢟⣵⣷⣿⣿⣿⣯⣵⣷⣿⣿⣿⣿⣿⣿⣿⣿⣿⣿⣿⣷⣷⣿⣾⣿⣷⣿⣷⡇⢜⢙⢝⢝⢇⢕⢕⢕⢕⢕⢕⢕⢕⣷⣗⣕⠀</a:t>
            </a:r>
            <a:br/>
            <a:r>
              <a:t>⣷⣶⣿⣿⣿⣿⣿⣿⣿⣿⣿⣿⣿⣿⣿⣿⣿⣷⣷⣷⣷⣿⣿⣿⣿⣿⣿⣿⣿⣿⣿⣿⣿⣿⣿⣿⣿⣿⡿⢿⠟⢝⢝⢄⢅⡱⣵⣷⣷⣷⣷⣷⣷⣷⣿⣷⣿⣿⣿⣿⣿⣿⣿⣿⣿⣿⣿⣿⣿⣿⣿⣿⣿⣟⣟⣟⣟⣟⢟⠟⠛⠋⠁⠘⢗⢇⢕⢕⢕⢕⢕⢕⢕⢕⢕⢕⢕⣿⣿⢞⠀</a:t>
            </a:r>
            <a:br/>
            <a:r>
              <a:t>⢜⣿⣿⣿⣿⣿⣿⣿⣿⣿⣿⣿⣿⣿⣿⣿⣿⣿⣿⣿⣿⣿⡿⢿⣿⣿⣿⣿⣿⣿⣿⣿⣿⣿⣿⣿⣿⣿⣿⣿⣷⣷⣷⣷⣾⣿⣿⣿⣿⣿⣿⣿⣿⣿⣿⣿⣿⣿⣿⣿⣿⣿⣿⣿⣿⣿⣿⣿⣿⣿⣿⣿⣿⣿⣿⣿⡿⠋⠁⠀⠀⠀⠀⠀⠀⠑⠕⠕⠕⢕⢑⢅⢕⢕⢕⢕⢸⣿⢏⠁⠀</a:t>
            </a:r>
            <a:br/>
            <a:r>
              <a:t>⠀⢹⣿⣿⣿⣿⣿⣿⣿⣿⣿⣿⣿⣿⣿⣽⣿⣤⣬⣿⣿⣷⣾⣿⣿⣿⣿⣿⣿⣿⣿⣿⣿⣿⣿⣿⣿⣿⣿⣿⣿⣿⣿⣿⣿⣿⣿⣿⣿⣿⣿⣿⣿⣿⣿⣿⣿⣿⣿⣿⣿⣿⣿⣿⣿⣿⣿⣿⣿⣿⣿⣿⣿⣿⣿⣿⠃⠀⠀⠀⠀⠀⠀⠀⠀⠀⠀⠀⠀⠀⢕⢕⢕⢕⢕⢕⢕⠑⠀⠀⠀</a:t>
            </a:r>
            <a:br/>
            <a:r>
              <a:t>⢕⠜⣿⣿⣿⣿⣿⣿⣿⣿⣿⣿⣿⣿⣿⣿⣿⣿⣿⣿⣿⣿⣿⣿⣿⣿⣿⣿⣿⣿⣿⣿⣿⣿⣿⣿⣿⣿⣿⣿⣿⣿⣿⣿⣿⣿⣿⣿⣿⣿⣿⣿⣿⣿⣿⣿⣿⣿⣿⣿⣿⣿⣿⣿⣿⣿⣿⣿⣿⣿⣿⣿⣿⣿⣿⡏⠀⠀⠀⠀⠀⠀⠀⠀⠀⠀⠀⠀⢀⢔⢕⢕⢕⢕⢕⢕⠁⠀⠀⠀⠀</a:t>
            </a:r>
            <a:br/>
            <a:r>
              <a:t>⠕⢕⢿⣿⣿⣿⣿⣿⣿⣿⣿⣿⣿⣿⣿⣿⣿⣿⣿⣿⣿⣿⣿⣿⣿⣿⣿⣿⣿⣿⣿⣿⣿⣿⣿⣿⣿⣿⣿⣿⣿⣿⣿⣿⣿⣿⣿⣿⣿⣿⣿⣿⣿⣿⣿⣿⣿⣿⣿⣿⣿⣿⣿⣿⣿⣿⣿⣿⣿⣿⣿⣿⣿⣿⢏⠀⠀⠀⠀⠀⠀⠀⠀⠀⠀⠀⠀⠀⢕⢕⢕⢕⢕⢕⢕⠀⠀⠀⠀⠀⠀</a:t>
            </a:r>
            <a:br/>
            <a:r>
              <a:t>⠀⠑⢜⣿⣿⣿⣿⣿⣿⣿⣿⣿⣿⣿⣿⣿⣿⣿⣿⣿⣿⣿⣿⣿⣿⣿⣿⣿⣿⣿⣿⣿⣿⣿⣿⣿⣿⣿⣿⣿⣿⣿⣿⣿⣿⣿⣿⣿⣿⣿⣿⣿⣿⣿⣿⣿⣿⣿⣿⣿⣿⣿⣿⣿⣿⣿⣿⣿⣿⣿⣿⣿⡿⠏⠀⠀⠀⠀⠀⠀⠀⠀⠀⠀⠀⠀⠀⠀⢕⢕⢕⢕⢕⢕⠑⠀⠀⠀⠀⠀⠀</a:t>
            </a:r>
            <a:br/>
            <a:r>
              <a:t>⠀⠀⠕⢹⣿⣿⣿⣿⣿⣿⣿⣿⣿⣿⣿⣿⣿⣿⣿⣿⣿⣿⣿⣿⣿⣿⣿⣿⣿⣿⣿⣿⣿⣿⣿⣿⣿⣿⣿⣿⣿⣿⣿⡟⢕⢕⢜⢝⢿⣿⣿⣿⣿⣿⣿⣿⣿⣿⣿⣿⣿⣿⣿⣿⣿⣿⣷⣾⣿⣿⣿⠏⠁⠀⠀⠀⠀⠀⠀⠀⠀⠀⠀⠀⠀⠀⠀⠀⠑⠕⠕⢕⢕⢕⠀⠀⠀⠀⠀⠀⠀</a:t>
            </a:r>
            <a:br/>
            <a:r>
              <a:t>⠀⠀⠀⠕⢻⣿⣿⣿⣿⣿⣿⣿⣿⣿⣿⣿⣿⣿⣿⣿⣿⣿⣿⣿⣿⣿⣿⣿⣿⣿⣿⣿⣿⣿⣿⣿⣿⣿⣿⣿⣿⣿⣿⣧⢀⠁⠀⠕⢕⢻⣿⣿⣿⣿⣿⣿⣿⣿⣿⣿⣿⣿⣿⣿⣿⣿⣿⣿⣿⣿⠕⠀⠀⠀⠀⠀⠀⠀⠀⠀⠀⠀⠀⠀⠀⠀⠀⠀⢕⢔⠀⢄⢕⢅⠀⠀⠀⠀⠀⠀⠀</a:t>
            </a:r>
            <a:br/>
            <a:r>
              <a:t>⠀⠀⠀⠀⠑⠝⣿⣿⣿⣿⣿⣿⣿⣿⣿⣿⣿⣿⣿⣿⣿⣿⣿⣿⣿⣿⣿⣿⣿⣿⣿⣿⣿⣿⣿⣿⣿⣿⣿⣿⣿⣿⣿⣿⡔⠀⠀⠀⢕⢕⠘⣿⣿⣿⣿⣿⣿⣿⣿⣿⣿⣿⣿⣿⣿⣿⣿⣿⡿⠃⠀⠀⠀⠀⠀⠀⠀⠀⠀⠀⠀⠀⠀⠀⠀⠀⠀⠄⢕⠕⢕⢕⠑⠁⠀⠀⠀⠀⠀⠀⠀</a:t>
            </a:r>
            <a:br/>
            <a:r>
              <a:t>⠀⠀⠀⠀⠀⠀⢸⣿⣿⣿⣿⣿⣿⣿⣿⣿⣿⣿⣿⣿⣿⣿⣿⣿⣿⣿⣿⣿⣿⣿⣿⣿⣿⣿⣿⣿⣿⣿⣿⣿⣿⣿⣿⣿⣿⡄⠀⠀⠁⡕⠀⠜⣿⣿⣿⣿⣿⣿⣿⣿⣿⣿⣿⣿⣿⣿⣿⣿⡅⠀⠀⠀⠀⠀⠀⠀⠀⠀⠀⠀⠀⠀⠀⠀⠀⠀⠀⠀⠄⠀⢕⢕⢀⠀⠀⠀⠀⠀⠀⠀⠀</a:t>
            </a:r>
            <a:br/>
            <a:r>
              <a:t>⠀⠀⠀⠀⠀⢰⣿⣿⣿⣿⣿⣿⣿⣿⣿⣿⣿⣿⣿⣿⣿⣿⣿⣿⣿⣿⣿⣿⣿⣿⣿⣿⣿⣿⣿⣿⣿⣿⣿⣿⣿⣿⣿⣿⣿⣿⣦⡀⠀⠑⠔⠔⣿⣿⣿⣿⣿⣿⣿⣿⣿⣿⣿⣿⢿⠟⠁⠀⠀⠀⠀⠀⠀⠀⠀⠀⠀⠀⠀⠀⠀⠀⠀⠀⠀⠀⠀⢔⣤⣄⢕⠕⢕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⣝⣿⣿⣿⣿⣿⣿⣿⣿⣿⣿⣿⢿⡟⢹⣷⡕⣿⡇⡕⢕⢕⣯⡕⢕⣿⣿⣇⣸⢟⢟⣝⣵⣶⣾⣿⣿⢿⣿⣿⣿⣿⣿⣿⣿⣿⣿⣿⣿⣿⣿⣿⢻⡿⢟⣿⣿⣿⣿⣿⣿⣿⣿⣿⣿⣷⣾⣿⣽⣽⣽⣿⣿⣿⢷⣵⣿⣿⣿⣿⣿⣿⣿⣧⣿⣿⣿⣿⣿⡏⢿⣿⣿⣿⣿⣿⣿⣿⣿⣿⠀</a:t>
            </a:r>
            <a:br/>
            <a:r>
              <a:t>⢏⣿⣿⣿⣿⣿⣿⣿⣿⡿⢏⢕⠕⣷⢸⣿⡧⣸⡇⡇⡕⡇⢹⣿⢵⣿⣯⣥⡵⣿⣿⣿⣿⣿⣿⣿⣿⣿⣿⣿⣿⣿⣿⣿⣿⣿⣿⣽⣿⣿⣿⡟⡇⡇⣿⣿⣿⣿⣿⣿⣿⣿⣿⣿⣿⣿⣿⣿⣿⣿⣿⣿⣿⣿⣿⣷⣾⣯⣽⣽⣟⣻⡿⢿⣿⣿⣿⣿⣿⣿⣿⣿⣿⣿⣿⣿⣯⣿⣿⣿⠀</a:t>
            </a:r>
            <a:br/>
            <a:r>
              <a:t>⢺⣿⣿⣿⣿⣿⣿⣿⣿⣿⣇⢕⢕⡟⢞⣷⡅⣿⡇⢧⢗⣎⣹⣷⣷⣿⣿⣿⡿⣿⣿⣿⣿⣿⣿⣿⣿⡿⢿⣟⢿⠝⠗⢊⢝⣟⣟⡛⢟⢿⢿⢇⢇⡇⣿⣿⣿⣿⣿⣿⣿⣿⣿⣿⣿⣿⣿⣿⣿⣿⣿⣿⣿⣿⣿⣿⣿⣿⣿⣿⣿⣿⣿⣿⣿⣿⣿⣿⣿⣿⣿⣿⣿⣿⣿⣿⣿⣿⣿⡏⠀</a:t>
            </a:r>
            <a:br/>
            <a:r>
              <a:t>⢱⣆⣿⣿⣿⣿⣿⣿⣿⣿⣿⢕⡕⣿⣕⣿⣗⡎⣵⣷⣿⣿⣿⣿⣿⣿⣿⣿⣯⣾⣿⢿⢿⢻⢿⠟⢃⢙⢅⢅⢔⢔⢑⣵⣾⣿⣿⣿⣿⣿⣿⡇⡕⡕⣸⣿⣽⣽⣍⣝⣟⣟⡟⢻⢿⢿⢿⣿⣿⣿⣿⣿⣿⣿⣿⣿⣿⣿⣿⣿⣿⣿⣿⣿⣿⣿⣿⣿⣿⣿⣿⣿⣿⣿⣿⣿⣿⣿⣿⡇⠀</a:t>
            </a:r>
            <a:br/>
            <a:r>
              <a:t>⢸⣿⣻⢏⣿⣿⣿⢿⣿⣏⡿⢞⣏⣽⣷⣿⣿⣹⣿⣿⣿⣿⣿⣿⣿⣿⡟⢿⠝⢑⢕⢅⢕⢔⢕⢕⢕⢕⠵⢕⠜⢝⢹⣿⣿⣿⣿⣿⣏⢝⢝⢕⢕⣷⣻⣿⢟⢟⢿⢿⢿⢿⢿⣿⣿⣿⣷⣷⣷⣷⣧⣽⣽⣽⣝⣟⣟⣟⣟⢿⢿⢿⢿⣿⣿⣿⣿⣿⣿⣿⣿⣿⣿⣿⣿⣿⣿⣿⣿⡇⠀</a:t>
            </a:r>
            <a:br/>
            <a:r>
              <a:t>⣸⣿⣿⣿⢟⢝⢕⢕⢹⣿⣾⣿⣿⣿⣿⣿⣿⡿⢿⢟⢟⠟⢛⢝⢅⢕⢔⢕⢕⢕⠕⢕⢕⢕⢕⢕⢔⢕⢄⠀⠀⠀⢸⣿⣿⣿⣿⣿⣿⢁⠁⢕⢏⢻⢟⣿⢕⠕⠕⢕⢕⢕⢕⢕⢕⢕⢕⢜⢝⢝⢝⢝⢝⢟⢟⢟⢟⢻⢿⢿⢿⢿⣿⣷⣷⣷⡾⢽⢝⠝⠕⠜⠝⢝⢝⢝⢝⢿⢿⢇⠀</a:t>
            </a:r>
            <a:br/>
            <a:r>
              <a:t>⢝⢕⢕⢕⢕⢕⢕⢕⢸⣿⣿⡿⢿⢟⠝⢙⢑⢅⢕⢔⢕⢕⢕⢑⢕⢱⢕⢕⢔⢄⢕⢕⠑⠑⠑⠑⠑⠑⠑⠀⠀⠀⢸⣿⣿⣿⣿⣿⣿⢔⢔⢕⢜⢹⢝⢝⢕⢄⢔⢔⢕⢕⢄⢁⠅⢁⠁⠁⠀⠀⠀⠀⠀⠕⠁⠀⠁⠐⠕⠕⠑⠑⠑⠑⠑⠑⠁⠀⠀⠀⠀⠀⠀⠀⠀⠀⠀⠁⠁⠕⠀</a:t>
            </a:r>
            <a:br/>
            <a:r>
              <a:t>⣕⣵⣿⢕⠕⢕⢄⢕⢕⢕⢍⢕⢔⢕⢕⢕⢕⢁⠁⠐⠑⠑⠑⠑⠑⢌⣵⣧⡕⢕⠀⠀⠀⠀⢀⢀⠀⢕⢄⢄⢄⢰⣾⣿⣿⣿⣿⣿⣿⢕⢕⢸⣯⢱⣽⢕⢕⣷⡇⢅⢕⢗⢇⢕⢕⢕⢕⢱⢕⢕⠑⢔⢔⢔⢀⢀⢄⠀⠀⢔⠔⢔⢄⠀⠀⠀⠀⠀⠀⠀⠀⠀⠀⠀⠀⠀⠀⠀⠀⠀⠀</a:t>
            </a:r>
            <a:br/>
            <a:r>
              <a:t>⢟⢝⢝⢁⢄⢔⠄⠐⢕⢕⢁⢅⢕⢕⢅⢅⢕⢕⢔⠀⠀⠀⢀⢄⣄⢈⢿⣿⣿⠇⢕⢔⠕⠀⠕⠱⠔⢕⢕⢕⢕⠘⢻⣿⣿⣿⣿⣿⣿⢕⢕⢡⡄⢱⢷⡕⢄⢉⡅⢁⢕⢅⢅⢕⢕⢅⠁⠘⢕⢅⢀⢁⢁⢁⠁⠑⢏⢕⢕⢸⣿⢏⠀⠀⠀⠀⠀⠀⠀⠀⠀⠀⠀⠀⠀⠀⠀⠀⠀⠀⠀</a:t>
            </a:r>
            <a:br/>
            <a:r>
              <a:t>⢇⢳⢾⡎⢝⢕⢄⢕⢕⢕⢕⢕⣕⣕⡕⢕⢕⢕⢕⠱⠔⠕⢕⢕⢙⢕⢹⣾⣿⡕⢕⢔⢄⢔⢸⢸⡇⡇⢕⢕⢕⠀⣾⡿⢟⣿⣿⣿⣿⣕⢕⢕⢝⣸⡝⢕⡕⢸⢝⢕⢕⢕⢕⢕⢕⢕⠀⢕⢕⢕⢕⢕⢕⢕⠀⠀⢕⢕⢕⣾⣿⠀⠀⠀⠀⠀⠀⠀⠀⠀⠀⠀⠀⠀⠀⠀⠀⠀⠀⠀⠀</a:t>
            </a:r>
            <a:br/>
            <a:r>
              <a:t>⢕⢱⢟⢟⢟⢟⢇⢕⢕⢕⢕⢕⢽⢿⢕⢕⢕⢕⢕⢕⢔⢕⢕⢕⢀⢕⢜⢼⣿⣴⢕⢕⢕⢕⢸⣸⡇⡇⢕⢕⢕⠀⢜⢍⢕⣿⣿⣿⣿⢝⢕⢸⣿⢸⡇⢕⡇⢸⢿⢕⢕⠀⠀⠀⠀⠕⢔⢕⢡⢕⢕⢕⢕⢕⠔⢐⢕⠑⠊⠝⢝⠀⢀⢀⢀⢀⢀⢄⢔⣄⣄⢄⢀⢀⠀⠀⠀⠀⠀⠀⠀</a:t>
            </a:r>
            <a:br/>
            <a:r>
              <a:t>⢕⡱⠷⠷⠷⢵⢇⢕⢵⢷⢞⢙⠛⠛⠛⡇⢵⢵⢵⣵⡵⠵⠵⠧⠵⠵⠕⢽⡟⢟⡕⢕⢕⢕⢜⠜⠕⠕⢕⢕⢕⢀⢰⢕⢕⣿⣿⣿⣿⢕⢕⢕⢕⢸⡇⢕⢕⢜⢻⢕⣕⢔⢕⠔⢔⢕⢅⢅⢜⣣⣵⣵⣵⢕⢅⠕⠕⠀⠀⢄⢕⢕⠕⢅⢕⢕⢅⢕⢕⢜⢙⣿⣷⣷⡕⠀⠀⠀⠀⠀⠀</a:t>
            </a:r>
            <a:br/>
            <a:r>
              <a:t>⠗⠼⠕⢄⣀⣤⡕⢕⢕⢱⢕⠕⣱⢤⠎⢕⣕⣕⣡⢾⢽⣵⢕⢀⢄⢀⢀⢈⢕⢕⢕⢕⢕⣕⢕⢕⢕⢕⢕⢕⠕⠐⠕⣕⢱⣿⣿⣿⣿⢕⡕⢕⢕⢸⡇⠘⢽⢟⢏⢁⢕⢕⠑⠕⢕⢓⠀⠀⢕⡍⢻⢟⢕⢕⢕⡑⢶⣶⣷⣷⣷⣷⣧⣷⣷⣧⣕⢄⣕⣱⣵⣿⣿⣿⡇⠀⠀⢀⢔⠔⠀</a:t>
            </a:r>
            <a:br/>
            <a:r>
              <a:t>⠀⠁⠀⠀⠎⠝⢁⡀⠤⢕⡕⢰⢿⣿⣿⣿⣿⣿⣿⣷⣷⣿⣷⣿⣿⣿⣿⣷⣶⡇⢕⡤⢸⢿⢇⢑⢕⢑⠐⠑⠄⢀⠀⣿⡭⣿⣿⣧⢼⠁⠀⢅⢕⢸⣧⠁⢄⢔⢐⡘⣡⠀⠀⠀⠔⠁⠐⢀⢄⢔⠵⣙⠁⠐⠈⠑⠀⠀⠀⠁⠟⢻⣿⣿⣿⣿⣿⣿⣿⣿⣿⣿⣿⣿⢇⢔⣱⣇⣕⣕⠀</a:t>
            </a:r>
            <a:br/>
            <a:r>
              <a:t>⡀⢀⢀⢀⢀⢔⠑⢑⡔⠘⠑⠀⠘⢿⢿⢿⠃⠈⠿⠿⢿⢿⢿⠿⠿⠿⠿⠿⠿⢇⢕⠀⠊⠉⢱⠅⠑⠚⠑⠀⠄⠀⠑⠽⢝⢟⢟⢟⢳⢕⠀⠱⢧⣸⣿⠀⠀⠀⠈⠕⠁⢀⢀⠀⠀⠘⢃⢀⠀⠀⠀⢹⢷⢗⢀⠀⢄⣤⡄⠀⠀⠁⢟⢟⢿⢿⣻⣿⣿⡿⢿⢿⢟⢏⢕⢕⢻⢿⢿⢟⠀</a:t>
            </a:r>
            <a:br/>
            <a:r>
              <a:t>⢔⢃⢻⢿⢿⢶⢴⢵⠅⢄⡄⢄⠀⠀⠄⠅⠄⠀⠀⠀⠑⠀⠀⠐⠐⢑⠁⠁⢁⣕⣕⣕⢕⢔⢕⢔⢀⢀⢄⢀⢀⢄⢕⢼⢿⣷⡑⠱⠋⢇⠑⠀⡰⣷⢷⣇⡕⣔⣄⢰⢵⣵⣷⣕⣠⣷⣷⣷⣷⣷⡶⡷⢯⢝⢕⢀⢀⠐⠀⠀⠀⠀⠸⢷⣿⣿⣿⣿⠯⢕⢕⢕⢕⢕⢇⢕⢕⢕⡵⢕⠀</a:t>
            </a:r>
            <a:br/>
            <a:r>
              <a:t>⢕⢕⢕⢕⢕⢕⢕⢕⢕⠕⢕⢈⣣⢵⢴⢴⢰⢄⢄⢄⢄⢄⢄⢄⢄⢄⢄⢄⢱⢼⢿⣿⣿⣿⣿⣿⣷⣾⣿⣽⣽⣝⡕⠔⠖⠔⠍⠝⠑⢔⢔⢜⢱⢎⢜⢟⣵⣷⣾⣿⣿⣽⣽⣿⣿⣿⣿⣿⣿⣿⣿⣿⣷⣷⣷⣷⣷⣷⣷⣿⣷⣿⣿⣇⢔⢜⢕⢕⢕⢕⢕⢕⢕⢕⢕⢕⢕⣹⣿⣵⠀</a:t>
            </a:r>
            <a:br/>
            <a:r>
              <a:t>⣵⣵⣧⣥⣵⣵⣶⣶⣷⣾⣷⣿⣷⣷⣵⣷⣷⣷⣷⣧⣷⣷⣷⣷⣷⣶⣿⣿⣷⣾⣷⣿⣿⣿⣿⣿⣿⣾⡿⢿⢿⡝⢝⢅⢡⢥⢵⢵⣷⣷⣷⣧⣵⣷⣷⣾⣷⣾⣿⣿⣿⣿⣿⣿⣿⣿⣿⣿⣿⣿⣿⣿⣿⣟⣟⣟⣻⣛⢻⠟⠟⠋⠙⠑⢝⢕⢕⢕⢕⢕⢕⢕⢕⢕⢕⢕⢕⣿⣿⡞⠀</a:t>
            </a:r>
            <a:br/>
            <a:r>
              <a:t>⣿⣿⣿⣿⣿⣿⣿⣿⣿⣿⣿⣿⣿⣿⣿⣿⡿⢿⡿⢿⣿⣿⡿⢿⣿⣿⣿⣿⣿⣿⣿⣿⣿⣿⣿⣿⣿⣿⣿⣿⣷⣷⣷⣷⣷⣿⣿⣿⣿⣿⣿⣿⣿⣿⣿⣿⣿⣿⣿⣿⣿⣿⣿⣿⣿⣿⣿⣿⣿⣿⣿⣿⣿⣿⣿⣿⡿⠋⠁⠀⠀⠀⠀⠀⠁⠑⠑⠑⠑⢕⢅⢔⢕⢕⢕⢕⢿⣿⢟⠀⠀</a:t>
            </a:r>
            <a:br/>
            <a:r>
              <a:t>⣿⣿⣿⣿⣿⣿⣿⣿⣿⣿⣿⣿⣿⣯⣵⣵⣵⣼⣵⣼⣭⣷⣷⣿⣿⣿⣿⣿⣿⣿⣿⣿⣿⣿⣿⣿⣿⣿⣿⣿⣿⣿⣿⣿⣿⣿⣿⣿⣿⣿⣿⣿⣿⣿⣿⣿⣿⣿⣿⣿⣿⣿⣿⣿⣿⣿⣿⣿⣿⣿⣿⣿⣿⣿⣿⣿⠃⠀⠀⠀⠀⠀⠀⠀⠀⠀⠀⠀⠀⠀⢕⢕⢕⢕⢕⢕⢜⠑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⡏⠀⠀⠀⠀⠀⠀⠀⠀⠀⠀⠀⠀⢀⢔⢕⢕⢕⢕⢕⠕⠁⠀⠀⠀⠀</a:t>
            </a:r>
            <a:br/>
            <a:r>
              <a:t>⢿⣿⣿⣿⣿⣿⣿⣿⣿⣿⣿⣿⣿⣿⣿⣿⣿⣿⣿⣿⣿⣿⣿⣿⣿⣿⣿⣿⣿⣿⣿⣿⣿⣿⣿⣿⣿⣿⣿⣿⣿⣿⣿⣿⣿⣿⣿⣿⣿⣿⣿⣿⣿⣿⣿⣿⣿⣿⣿⣿⣿⣿⣿⣿⣿⣿⣿⣿⣿⣿⣿⣿⣿⣿⢟⠀⠀⠀⠀⠀⠀⠀⠀⠀⠀⠀⠀⠀⢕⢕⢕⢕⢕⢕⢕⠀⠀⠀⠀⠀⠀</a:t>
            </a:r>
            <a:br/>
            <a:r>
              <a:t>⢸⣿⣿⣿⣿⣿⣿⣿⣿⣿⣿⣿⣿⣿⣿⣿⣿⣿⣿⣿⣿⣿⣿⣿⣿⣿⣿⣿⣿⣿⣿⣿⣿⣿⣿⣿⣿⣿⣿⣿⣿⣿⣿⣿⣿⣿⣿⣿⣿⣿⣿⣿⣿⣿⣿⣿⣿⣿⣿⣿⣿⣿⣿⣿⣿⣿⣿⣿⣿⣿⣿⣿⣿⠏⠀⠀⠀⠀⠀⠀⠀⠀⠀⠀⠀⠀⠀⠀⢕⢕⢕⢕⢕⢕⠑⠀⠀⠀⠀⠀⠀</a:t>
            </a:r>
            <a:br/>
            <a:r>
              <a:t>⠕⢻⣿⣿⣿⣿⣿⣿⣿⣿⣿⣿⣿⣿⣿⣿⣿⣿⣿⣿⣿⣿⣿⣿⣿⣿⣿⣿⣿⣿⣿⣿⣿⣿⣿⣿⣿⣿⣿⣿⣿⣿⣿⡿⢕⢕⢜⢝⢿⣿⣿⣿⣿⣿⣿⣿⣿⣿⣿⣿⣿⣿⣿⣿⣿⣿⣷⣿⣿⣿⣿⠏⠁⠀⠀⠀⠀⠀⠀⠀⠀⠀⠀⠀⠀⠀⠀⠀⠑⠕⠕⢕⢕⢕⠀⠀⠀⠀⠀⠀⠀</a:t>
            </a:r>
            <a:br/>
            <a:r>
              <a:t>⠀⢸⣿⣿⣿⣿⣿⣿⣿⣿⣿⣿⣿⣿⣿⣿⣿⣿⣿⣿⣿⣿⣿⣿⣿⣿⣿⣿⣿⣿⣿⣿⣿⣿⣿⣿⣿⣿⣿⣿⣿⣿⣿⣷⢀⠁⠀⠑⢕⢻⣿⣿⣿⣿⣿⣿⣿⣿⣿⣿⣿⣿⣿⣿⣿⣿⣿⣿⣿⣿⠇⠀⠀⠀⠀⠀⠀⠀⠀⠀⠀⠀⠀⠀⠀⠀⠀⠀⢕⢔⠐⢔⢕⢅⠀⠀⠀⠀⠀⠀⠀</a:t>
            </a:r>
            <a:br/>
            <a:r>
              <a:t>⠀⠑⣿⣿⣿⣿⣿⣿⣿⣿⣿⣿⣿⣿⣿⣿⣿⣿⣿⣿⣿⣿⣿⣿⣿⣿⣿⣿⣿⣿⣿⣿⣿⣿⣿⣿⣿⣿⣿⣿⣿⣿⣿⣿⡕⠀⠀⠀⢕⢕⠘⣿⣿⣿⣿⣿⣿⣿⣿⣿⣿⣿⣿⣿⣿⣿⣿⣿⣿⠇⠀⠀⠀⠀⠀⠀⠀⠀⠀⠀⠀⠀⠀⠀⠀⠀⠀⠄⢕⠕⢕⢕⠑⠁⠀⠀⠀⠀⠀⠀⠀</a:t>
            </a:r>
            <a:br/>
            <a:r>
              <a:t>⠀⠀⢸⣿⣿⣿⣿⣿⣿⣿⣿⣿⣿⣿⣿⣿⣿⣿⣿⣿⣿⣿⣿⣿⣿⣿⣿⣿⣿⣿⣿⣿⣿⣿⣿⣿⣿⣿⣿⣿⣿⣿⣿⣿⣿⡄⠀⠀⠁⢕⠀⠘⣿⣿⣿⣿⣿⣿⣿⣿⣿⣿⣿⣿⣿⣿⣿⣿⡕⠀⠀⠀⠀⠀⠀⠀⠀⠀⠀⠀⠀⠀⠀⠀⠀⠀⠀⠀⠄⠀⢕⢕⢄⠀⠀⠀⠀⠀⠀⠀⠀</a:t>
            </a:r>
            <a:br/>
            <a:r>
              <a:t>⠀⠀⠑⢻⣿⣿⣿⣿⣿⣿⣿⣿⣿⣿⣿⣿⣿⣿⣿⣿⣿⣿⣿⣿⣿⣿⣿⣿⣿⣿⣿⣿⣿⣿⣿⣿⣿⣿⣿⣿⣿⣿⣿⣿⣿⣿⣦⡀⠀⠑⠔⠔⣿⣿⣿⣿⣿⣿⣿⣿⣿⣿⣿⣿⢿⠟⠑⠀⠀⠀⠀⠀⠀⠀⠀⠀⠀⠀⠀⠀⠀⠀⠀⠀⠀⠀⠀⢔⣴⣄⢕⠕⠕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⣝⣿⣿⣿⣿⣿⣿⣿⣿⣿⣿⣿⢿⡟⢹⣷⡕⣿⡇⡕⢕⢕⣯⡕⢕⣿⣿⣇⣸⢟⢟⣝⣵⣶⣾⣿⣿⢿⣿⣿⣿⣿⣿⣿⣿⣿⣿⣿⣿⣿⣿⣿⢻⡿⢿⣿⣿⣿⣿⣿⣿⣿⣿⣿⣿⣷⣾⣿⣽⣽⣛⣿⣿⣿⢧⣼⣿⣿⣿⣿⣿⣿⣿⡇⣿⣿⣿⣿⣿⡻⢟⣿⣿⣿⣿⣿⣿⣿⣿⣿⠀</a:t>
            </a:r>
            <a:br/>
            <a:r>
              <a:t>⣿⣿⣿⣿⣿⣿⣿⣿⣿⡟⢏⢕⢕⣷⢸⣿⡧⣻⡇⡇⡕⡇⢿⣿⢵⣿⣯⣥⡵⣿⣿⣿⣿⣿⣿⣿⣿⣿⣿⣿⣿⣿⣿⣿⣿⣿⣿⣿⣿⣿⣿⡿⡇⡇⣿⣿⣿⣿⣿⣿⣿⣿⣿⣿⣿⣿⣿⣿⣿⣿⣿⣿⣿⣿⣷⣷⣾⣯⣽⣝⣟⣻⢿⢿⣿⣿⣿⣿⣿⣿⣿⣿⣿⣿⣿⣯⣿⣿⣿⡟⠀</a:t>
            </a:r>
            <a:br/>
            <a:r>
              <a:t>⣿⣿⣿⣿⣿⣿⣏⣿⣿⣿⡇⢕⢕⡟⢞⣷⢄⣿⣇⢧⢗⣎⣽⣷⣷⣿⣿⣿⡿⣿⣿⣿⣿⣿⣿⣿⣿⣿⢿⣟⢻⢽⢗⢎⢝⣟⣟⢛⢟⢿⢿⢇⢇⡇⣿⣿⣿⣿⣿⣿⣿⣿⣿⣿⣿⣿⣿⣿⣿⣿⣿⣿⣿⣿⣿⣿⣿⣿⣿⣿⣿⣿⣿⣿⣾⣿⣿⣿⣿⣿⣿⣿⣿⣿⣿⣿⣿⣿⣿⡇⠀</a:t>
            </a:r>
            <a:br/>
            <a:r>
              <a:t>⣇⣿⣿⣿⣿⣿⣿⣿⣿⣿⣿⢇⡏⣿⣜⣿⣗⡏⣵⣷⣿⣿⣿⣿⣿⣿⣿⣿⣯⣾⣿⢿⢿⢻⢿⠟⢃⢙⢅⢅⢔⢔⢕⣵⣾⣿⣿⣿⣿⣿⣿⡇⡕⡕⣹⣿⣽⣝⣍⣝⣟⢟⢟⢿⢿⢿⢿⣿⣿⣿⣿⣿⣿⣿⣿⣿⣿⣿⣿⣿⣿⣿⣿⣿⣿⣿⣿⣿⣿⣿⣿⣿⣿⣿⣿⣿⣿⣿⣿⡇⠀</a:t>
            </a:r>
            <a:br/>
            <a:r>
              <a:t>⣷⣿⢏⣿⣿⣿⣿⢿⣻⣏⢿⢗⣏⣵⣷⣿⣿⡛⣿⣿⣿⣿⣿⣿⣿⣿⡿⢿⠝⢑⢕⢅⢕⢔⢕⢕⢕⢕⠵⢕⠗⠜⢹⣿⣿⣿⣿⣿⣏⢝⢝⢕⠕⣿⣿⣿⢟⢻⢿⢿⢿⢿⣿⣿⣿⣷⣷⣷⣷⣵⣼⣽⣽⣝⣝⣟⣟⡟⢿⢿⢿⢿⢿⣿⣿⣿⣿⣿⣿⣿⡿⣿⣿⣿⣿⣿⣿⣿⣿⡇⠀</a:t>
            </a:r>
            <a:br/>
            <a:r>
              <a:t>⣿⣿⣿⢿⡿⢝⢕⢕⢻⣿⣿⣿⣿⣿⣿⣿⣿⡷⢿⢟⢟⠟⢛⢝⢅⢕⢔⢕⢕⢕⠕⢕⢕⢕⢕⢕⢔⢕⢄⠀⠀⠀⢸⣿⣿⣿⣿⣿⣿⢁⠁⢕⢎⢻⢟⣿⢕⢕⠕⢕⢕⢕⢕⢕⢕⢕⢜⢝⢝⢝⢝⢝⢟⢟⢟⢟⢻⢿⢿⢿⢿⣷⣷⣷⣷⣾⡯⢽⠝⠝⠕⠝⠕⢝⠝⢝⢜⢿⢟⢇⠀</a:t>
            </a:r>
            <a:br/>
            <a:r>
              <a:t>⢕⢕⢕⢕⢕⢕⢕⢕⢸⣿⣿⡿⢟⢟⠝⢙⢕⢅⢕⢔⢕⢕⢕⢑⢕⢕⢕⢕⢔⢄⢕⢕⠑⠑⠑⠑⠑⠑⠑⠀⠀⠀⢸⣿⣿⣿⣿⣿⣿⢔⢅⢕⢜⢹⢜⢝⢕⢄⢅⢔⢕⢄⢅⠁⠀⠁⠁⠀⠁⢀⠀⠀⠁⠕⠑⠁⠀⠑⠕⠕⠕⠑⠑⠑⠕⠑⠁⠀⠀⠀⠀⠀⠀⠀⠀⠀⠀⠀⠁⠕⠀</a:t>
            </a:r>
            <a:br/>
            <a:r>
              <a:t>⣾⣿⢕⢕⠕⢕⠄⢕⢑⢕⢅⢕⢔⢕⢕⢕⢕⢁⠁⠐⠑⠑⠑⠑⠑⢜⣵⣣⡕⢕⠀⠀⠀⠀⢀⢀⠀⢕⢄⢀⢄⢰⣾⣿⣿⣿⣿⣿⣿⢕⢕⢸⡯⢸⡵⢕⢕⣷⡇⢅⢕⢗⢇⢕⢕⢕⢕⢱⢕⢕⠑⢔⢕⢔⢀⢀⢀⠀⢀⢄⢄⢄⢄⠀⠀⠀⠀⠀⠀⠀⠀⠀⠀⠀⠀⠀⠀⠀⠀⠀⠀</a:t>
            </a:r>
            <a:br/>
            <a:r>
              <a:t>⢝⢝⢁⢀⢄⢔⠄⠂⢕⢕⢁⢅⢕⢕⢅⢕⢕⢕⢔⠀⠀⢀⢄⢄⣄⢜⢿⣿⣿⡇⢔⢔⠐⠀⠕⠸⠔⢕⢕⢕⢕⠘⢻⣿⣿⣿⣿⣿⣿⢕⢕⢠⡄⢱⢷⡕⢄⢉⢅⢁⢕⢅⢅⢕⢕⢅⠁⠘⢕⢁⢀⢁⢁⢁⠁⠑⢟⢔⢕⣾⣿⡏⠀⠀⠀⠀⠀⠀⠀⠀⠀⠀⠀⠀⠀⠀⠀⠀⠀⠀⠀</a:t>
            </a:r>
            <a:br/>
            <a:r>
              <a:t>⢳⢾⡇⡎⠝⢕⢄⢕⢕⢕⢕⢕⣕⡕⢕⢕⢕⢕⢕⠱⠕⠕⢕⢕⠙⢜⠝⣻⣿⠕⢕⢔⢄⢔⢱⣸⡇⡇⢕⢕⢕⠀⣾⣿⢟⣿⣿⣿⣿⣕⢕⢕⢝⣘⡝⢕⢕⢸⢕⢕⢕⢕⢕⢕⢕⢕⠀⢕⢕⢕⢕⢕⢕⢕⠀⢐⢕⢕⢕⣿⣿⠀⠀⠀⠀⠀⠀⠀⠀⠀⠀⠀⠀⠀⠀⠀⠀⠀⠀⠀⠀</a:t>
            </a:r>
            <a:br/>
            <a:r>
              <a:t>⣱⣿⢿⢟⢟⢟⢇⢕⢕⢕⢕⢕⢿⢯⢕⢕⢕⢕⢕⢜⢔⢕⢕⢕⢀⢕⢜⢽⣿⣧⢕⠕⢑⢕⢸⣸⡇⡇⢕⢕⢕⠀⢜⢊⢕⣿⣿⣿⣿⢝⢕⣸⣿⢸⡇⢕⡕⢸⢕⢕⢕⠀⢀⠀⠀⠕⠔⢕⢡⢕⢕⢕⢕⢕⢄⢕⢕⠑⠚⠟⢟⢄⢄⢀⢀⢀⢄⢄⢔⣔⣄⡄⢀⢀⠀⠀⠀⠀⠀⠀⠀</a:t>
            </a:r>
            <a:br/>
            <a:r>
              <a:t>⣵⡷⠷⠾⠧⢕⢇⢕⢵⢷⢞⢙⠛⠛⠛⡇⡵⢵⢵⣵⣵⠵⠵⠧⠵⠵⠑⣽⡟⢟⡕⢕⢕⢕⢜⠝⠕⠕⢕⢕⢕⠀⢱⢕⢕⣿⣿⣿⣿⢕⢕⢜⢕⢸⡇⢕⢕⢜⢻⢕⡕⢀⢕⠐⠔⢕⢕⢅⢜⣕⣕⣇⣕⢕⢅⠕⠑⠀⠀⢀⢕⢑⠕⢕⢕⢕⢄⢕⢕⢕⢙⣿⣿⣷⡕⠀⠀⠀⠀⠀⠀</a:t>
            </a:r>
            <a:br/>
            <a:r>
              <a:t>⠳⠮⠕⢀⣀⣤⡜⣕⢕⢱⠕⠕⣱⢤⠎⢕⣕⣕⣡⢾⢹⣱⢕⡄⢄⢀⢀⢈⢕⠕⢕⠕⢕⣕⢕⢕⢕⢕⢕⢕⠕⠐⠕⣕⡑⣿⣿⣿⣿⡇⢕⢇⢕⢹⡇⠘⢽⢻⢎⠁⢑⢕⠑⠕⢇⢓⠀⠁⢕⢝⢟⢟⢇⢑⢕⡱⣶⣶⣶⣶⣶⣷⣧⣷⣷⣷⣕⢀⣵⣵⣵⣿⣿⣿⡇⠀⠀⢄⢔⠔⠀</a:t>
            </a:r>
            <a:br/>
            <a:r>
              <a:t>⠀⠀⠀⠁⠝⢏⢁⢀⠤⢑⢑⢰⣿⣿⣿⣿⣿⣿⣿⣷⣷⣿⣷⣿⣿⣿⣿⣷⣶⡇⢕⣤⢸⢿⡇⠑⠕⢑⢑⠑⠄⢀⠀⣷⣗⣿⣿⣿⢽⠁⠀⢅⢕⢸⣧⠁⢄⠄⢐⡘⣅⠀⠀⠁⠔⠁⠐⢀⢀⡤⢵⡙⠁⠑⠈⠃⠀⠀⠐⠁⠟⢻⣿⣿⣿⣿⣿⣿⣿⣿⣿⣿⣿⣿⢇⢔⣱⣇⣱⣵⠀</a:t>
            </a:r>
            <a:br/>
            <a:r>
              <a:t>⣀⢀⡀⢀⢀⢆⠑⢑⡕⠘⠑⠀⠜⢿⢿⣿⠑⠈⢿⢿⢿⢿⢿⠿⠿⠿⠿⠿⠿⢇⢕⠀⠊⠉⢱⢅⠑⠓⠃⠀⠄⠀⠁⠝⢝⢟⢟⢟⢳⢕⢀⠱⢧⣸⣿⠀⠀⠈⠈⠇⠉⢀⢀⠀⠀⠘⠃⢀⠀⠀⠀⢹⢷⢗⢀⠀⢠⣤⡄⠀⠀⠁⢟⢟⢻⢟⣻⣿⣿⣿⢟⢟⢟⢝⢕⢕⢝⢿⢟⢏⠀</a:t>
            </a:r>
            <a:br/>
            <a:r>
              <a:t>⢃⢅⢽⡻⢿⢦⠴⢵⢅⠄⡄⢄⠁⠀⠄⠅⠀⠀⠀⠀⠑⠐⠀⠐⠐⢐⠁⠁⢁⣕⣕⡔⢕⢔⢔⢔⢐⢀⢀⢀⢀⢄⢕⢼⢿⣷⡑⠱⠊⢇⠑⠀⡱⣷⣷⣇⡕⣔⣄⢖⢦⢵⣥⣕⣰⣶⣷⣷⣷⣷⣶⢷⢾⢏⢕⢀⢀⠐⠐⠀⠀⠀⠜⢺⢿⣿⣿⣿⡇⠡⢳⢇⢕⢕⢕⢕⢕⢱⡕⢕⠀</a:t>
            </a:r>
            <a:br/>
            <a:r>
              <a:t>⢕⢕⢕⢕⢕⢕⢕⢕⢕⠕⢕⢨⣥⡅⢰⢴⢴⢄⢄⢄⢄⢄⢄⢄⢄⢄⢄⢄⢱⢼⠿⢿⣿⣿⢿⣷⣷⣿⣯⣽⣝⣝⡕⠔⠖⠡⠙⠇⠑⢐⢖⢜⢔⢫⢜⢟⣵⣷⣾⣿⣯⣽⣽⣽⣿⣿⣿⣿⣿⣿⣿⣿⣷⣷⣷⣷⣷⣷⣷⣷⣷⣾⣿⡵⢕⢜⢕⢔⢕⢕⢕⢕⢕⢕⢕⢕⢱⣿⣧⡵⠀</a:t>
            </a:r>
            <a:br/>
            <a:r>
              <a:t>⣵⣵⣵⣥⣥⣵⣶⣷⣦⣶⣶⣾⣵⣷⣧⣵⣵⣧⣵⣷⣷⣷⣷⣷⣷⣶⣷⣶⣶⣾⣷⣷⣿⣿⣿⣿⣷⣾⡿⢿⠿⢝⢝⢅⠥⢤⢵⢵⣷⣷⣷⣧⣵⣵⣧⣾⣿⣷⣿⣿⣿⣿⣿⣿⣿⣿⣿⣿⣿⣿⣿⣿⣿⣟⣻⡟⢛⠟⡟⠟⠟⠋⠁⠕⢕⢕⢱⢕⢕⢕⢕⠕⢕⢕⢕⢕⣑⣿⣿⢏⠀</a:t>
            </a:r>
            <a:br/>
            <a:r>
              <a:t>⣿⣿⣿⣿⣿⣿⣿⣿⣿⣿⣿⣿⣿⣿⣿⣿⣿⢿⡿⢿⢿⣿⡿⢿⣿⣿⣿⣿⣿⣿⣿⣿⣿⣿⣿⣿⣿⣿⣿⣿⣷⣷⣧⣷⣷⣿⣿⣿⣿⣿⣿⣿⣿⣿⣿⣿⣿⣿⣿⣿⣿⣿⣿⣿⣿⣿⣿⣿⣿⣿⣿⣿⣿⣿⣿⣿⡿⠋⠁⠀⠀⠀⠀⠀⠀⠁⠁⠁⠁⢕⢄⢕⢕⢕⢕⢜⡻⣿⠏⠀⠀</a:t>
            </a:r>
            <a:br/>
            <a:r>
              <a:t>⣿⣿⣿⣿⣿⣿⣿⣿⣿⣿⣿⣿⣿⣯⣥⣵⣵⣼⣵⣼⣽⣷⣷⣿⣿⣿⣿⣿⣿⣿⣿⣿⣿⣿⣿⣿⣿⣿⣿⣿⣿⣿⣿⣿⣿⣿⣿⣿⣿⣿⣿⣿⣿⣿⣿⣿⣿⣿⣿⣿⣿⣿⣿⣿⣿⣿⣿⣿⣿⣿⣿⣿⣿⣿⣿⣿⠑⠀⠀⠀⠀⠀⠀⠀⠀⠀⠀⠀⠀⠁⢕⢕⢕⢕⢕⢕⢜⠑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⢏⠀⠀⠀⠀⠀⠀⠀⠀⠀⠀⠀⠀⢀⢔⢕⢕⢕⢕⢕⠕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⠏⠀⠀⠀⠀⠀⠀⠀⠀⠀⠀⠀⠀⠀⢕⢕⢕⢕⢕⢕⢕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⡿⠏⠀⠀⠀⠀⠀⠀⠀⠀⠀⠀⠀⠀⠀⠀⢕⢕⢕⢕⢕⢕⠑⠀⠀⠀⠀⠀⠀</a:t>
            </a:r>
            <a:br/>
            <a:r>
              <a:t>⢻⣿⣿⣿⣿⣿⣿⣿⣿⣿⣿⣿⣿⣿⣿⣿⣿⣿⣿⣿⣿⣿⣿⣿⣿⣿⣿⣿⣿⣿⣿⣿⣿⣿⣿⣿⣿⣿⣿⣿⣿⣿⣿⡿⢕⢕⢜⢝⢿⣿⣿⣿⣿⣿⣿⣿⣿⣿⣿⣿⣿⣿⣿⣿⣿⣿⣿⣿⣿⣿⣿⠏⠁⠀⠀⠀⠀⠀⠀⠀⠀⠀⠀⠀⠀⠀⠀⠀⠑⠕⠕⢕⢕⢑⠀⠀⠀⠀⠀⠀⠀</a:t>
            </a:r>
            <a:br/>
            <a:r>
              <a:t>⢜⣿⣿⣿⣿⣿⣿⣿⣿⣿⣿⣿⣿⣿⣿⣿⣿⣿⣿⣿⣿⣿⣿⣿⣿⣿⣿⣿⣿⣿⣿⣿⣿⣿⣿⣿⣿⣿⣿⣿⣿⣿⣿⣷⢀⠁⠀⠕⢕⢻⣿⣿⣿⣿⣿⣿⣿⣿⣿⣿⣿⣿⣿⣿⣿⣿⣿⣿⣿⣿⠑⠀⠀⠀⠀⠀⠀⠀⠀⠀⠀⠀⠀⠀⠀⠀⠀⠀⢕⢔⠐⢔⢕⢅⠀⠀⠀⠀⠀⠀⠀</a:t>
            </a:r>
            <a:br/>
            <a:r>
              <a:t>⠀⢻⣿⣿⣿⣿⣿⣿⣿⣿⣿⣿⣿⣿⣿⣿⣿⣿⣿⣿⣿⣿⣿⣿⣿⣿⣿⣿⣿⣿⣿⣿⣿⣿⣿⣿⣿⣿⣿⣿⣿⣿⣿⣿⡕⠀⠀⠀⢕⢕⠘⣿⣿⣿⣿⣿⣿⣿⣿⣿⣿⣿⣿⣿⣿⣿⣿⣿⡿⠇⠀⠀⠀⠀⠀⠀⠀⠀⠀⠀⠀⠀⠀⠀⠀⠀⠀⠔⢕⠑⢕⢕⠁⠀⠀⠀⠀⠀⠀⠀⠀</a:t>
            </a:r>
            <a:br/>
            <a:r>
              <a:t>⠀⢜⣿⣿⣿⣿⣿⣿⣿⣿⣿⣿⣿⣿⣿⣿⣿⣿⣿⣿⣿⣿⣿⣿⣿⣿⣿⣿⣿⣿⣿⣿⣿⣿⣿⣿⣿⣿⣿⣿⣿⣿⣿⣿⣿⡄⠀⠀⠁⢕⠀⠜⣿⣿⣿⣿⣿⣿⣿⣿⣿⣿⣿⣿⣿⣿⣿⣿⡁⠀⠀⠀⠀⠀⠀⠀⠀⠀⠀⠀⠀⠀⠀⠀⠀⠀⠀⠀⠄⠀⢕⢕⢄⠀⠀⠀⠀⠀⠀⠀⠀</a:t>
            </a:r>
            <a:br/>
            <a:r>
              <a:t>⠀⠀⢹⣿⣿⣿⣿⣿⣿⣿⣿⣿⣿⣿⣿⣿⣿⣿⣿⣿⣿⣿⣿⣿⣿⣿⣿⣿⣿⣿⣿⣿⣿⣿⣿⣿⣿⣿⣿⣿⣿⣿⣿⣿⣿⣿⣦⡀⠀⠑⢔⠔⣿⣿⣿⣿⣿⣿⣿⣿⣿⣿⣿⣿⢿⠟⠁⠀⠀⠀⠀⠀⠀⠀⠀⠀⠀⠀⠀⠀⠀⠀⠀⠀⠀⠀⠀⢰⣴⡄⢕⢕⠕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⣝⣿⣿⣿⢿⣿⣿⣿⣿⣿⣿⣿⢿⡟⢹⣷⡕⣿⡕⡕⢕⢕⣯⡅⢜⣿⣿⣕⣼⢟⢟⣝⣵⣶⣾⣿⣿⢿⣿⣿⣿⣿⣿⣿⣿⣿⣿⣿⣿⣿⣿⣿⢻⡿⢿⣿⣿⣿⣿⣿⣿⣿⣿⣿⣷⣷⣾⣿⣽⣟⣟⣿⣿⣿⣵⣼⣿⣿⣿⣿⣿⣿⣿⢽⣿⣿⣿⣿⣿⢿⣿⣿⣿⣿⣿⣿⣿⣿⣿⣿⠀</a:t>
            </a:r>
            <a:br/>
            <a:r>
              <a:t>⠿⣿⣿⣿⣿⣿⣿⣿⣿⡟⢏⠕⢕⣷⢸⣿⢇⣿⡇⡇⡕⡇⢿⣧⢵⣿⣯⣥⡕⣿⣿⣿⣿⣿⣿⣿⣿⣿⣿⣿⣿⣿⣿⣿⣿⣿⣿⣿⣿⣿⣿⣿⡇⡇⣿⣿⣿⣿⣿⣿⣿⣿⣿⣿⣿⣿⣿⣿⣿⣿⣿⣿⣿⣿⣷⣷⣿⣯⣝⣟⣻⢿⢿⣼⣿⣿⣿⣿⣿⣿⣿⣿⣿⣿⣯⣟⣻⢿⣿⡟⠀</a:t>
            </a:r>
            <a:br/>
            <a:r>
              <a:t>⣿⣿⣿⣿⣿⣿⣏⣿⣿⣿⡕⢕⡱⡟⢺⣷⢄⣿⣇⢧⢗⣎⣿⣷⣷⣿⣿⣿⣯⣿⣿⣻⣿⣿⣿⣿⣿⣿⢿⣟⢻⢽⠗⢞⢟⣟⡛⢟⢻⢿⢿⢇⢇⡇⣿⣿⣿⣿⣿⣿⣿⣿⣿⣿⣿⣿⣿⣿⣿⣿⣿⣿⣿⣿⣿⣿⣿⣿⣿⣿⣿⣿⣿⣿⣿⣿⣿⣿⣿⣿⢿⣿⣿⣿⣿⣿⣿⣿⣿⡏⠀</a:t>
            </a:r>
            <a:br/>
            <a:r>
              <a:t>⣿⣿⣿⣿⣿⣿⣿⣿⣿⣿⣇⡟⡏⣷⣜⣿⣓⣏⣵⣷⣿⣿⣿⣿⣿⣿⣿⣿⣮⣼⣿⢿⢿⢻⢿⠟⢃⢘⢅⢅⢔⢔⢕⣵⣼⣿⣿⣿⣿⣷⣷⡇⡕⡕⢹⣿⣽⣍⣝⣟⡟⢟⢿⢿⢿⢿⣿⣿⣿⣿⣿⣿⣿⣿⣿⣿⣿⣿⣿⣿⣿⣿⣿⣿⣿⣿⣿⣿⣿⣿⣿⣿⣿⣿⣿⣿⣿⣿⣿⢗⠀</a:t>
            </a:r>
            <a:br/>
            <a:r>
              <a:t>⠏⣿⣿⣿⣿⣿⡟⣿⢿⣯⢿⢗⣫⣷⣷⣹⣿⠹⣿⣿⣿⣿⣿⣿⣿⣿⢛⢿⠝⢑⢑⢅⢕⢔⢕⢕⢕⢑⢕⢕⠗⠕⢹⣿⣿⣿⣿⣿⣏⢝⢝⢕⠕⣿⢿⣿⢻⢿⢿⢿⢿⣿⣿⣿⣷⣷⣷⣷⣧⣼⣽⣽⣝⣝⣟⣟⡟⢻⢿⢿⢿⣿⣿⣿⣿⣿⣿⣿⣿⣿⣿⣿⣿⣿⣿⣿⣿⡿⣿⢜⠀</a:t>
            </a:r>
            <a:br/>
            <a:r>
              <a:t>⣿⣿⢿⢿⡿⢕⢕⢜⣿⣿⣿⣿⣿⣿⡟⣿⣿⡾⢿⢟⠟⠟⢋⢝⢅⢕⢔⢕⢕⢕⠕⢕⢕⢕⢕⢕⢔⢔⢄⠀⠀⠀⢸⣿⣿⣿⣿⣿⣿⢁⠐⢕⡎⢻⢻⣿⢕⠕⢕⢕⢕⢕⢕⢕⢕⢕⢝⢝⢝⢝⢝⢟⢟⢟⢟⢻⢿⢿⢿⢿⣷⣷⣷⣷⣧⣽⡽⢝⠟⠏⠝⠝⠕⢝⢝⢝⢜⢿⢻⢕⠀</a:t>
            </a:r>
            <a:br/>
            <a:r>
              <a:t>⢕⢕⢕⢕⢕⢕⢅⢕⢹⣿⣿⡿⢟⠟⠝⢙⢕⢅⢕⢔⢕⢕⢕⢑⢕⢑⢕⢕⢔⢄⢕⠕⠑⠑⠑⠑⠑⠑⠑⠀⠀⠀⢸⣿⣿⣿⣿⣿⣿⢔⢁⢕⢜⢻⢜⢏⢕⢄⢕⢔⢕⢕⢑⠅⠁⠁⠀⠁⠁⠁⠀⠀⠀⢕⠅⠁⠁⠑⠕⠕⠕⠕⠑⠑⠜⠑⠁⠀⠀⠀⠀⠀⠀⠀⠀⠀⠀⠁⠁⠕⠀</a:t>
            </a:r>
            <a:br/>
            <a:r>
              <a:t>⢇⢕⠕⠕⢕⢅⢅⢕⢑⢜⢅⢕⢔⢕⢕⢑⢕⢁⠁⠐⠑⠑⠑⠑⠑⢘⣗⣕⡕⢕⠀⠀⠀⠀⠀⢀⠀⢕⢄⢄⢄⢰⣾⣿⣿⣿⣿⣿⣿⢕⢕⢸⡷⢸⢵⢇⢕⣷⡇⢅⢕⢇⢕⢕⢕⢕⢕⢱⢕⢕⠑⢔⢔⢔⢀⢀⢀⠀⢀⢄⢄⢄⢄⠀⠀⠀⠀⠀⠀⠀⠀⠀⠀⠀⠀⠀⠀⠀⠀⠀⠀</a:t>
            </a:r>
            <a:br/>
            <a:r>
              <a:t>⢷⢕⢀⢀⢀⢔⠀⢆⢕⢕⢁⢅⢕⢕⢅⢕⢕⢕⢔⠀⠀⢀⢄⢄⣄⢕⣾⣿⡿⡏⢔⢔⠐⠀⠕⠸⠕⢕⢔⢕⢕⠘⢻⣿⣿⣿⣿⣿⣿⢕⢕⢰⡄⢱⣞⡕⢄⢉⢅⠁⡕⢅⢅⢁⢑⢅⠁⢜⢕⢑⢀⢁⢁⢑⠑⢕⢗⢔⢕⣿⣿⢏⠀⠀⠀⠀⠀⠀⠀⠀⠀⠀⠀⠀⠀⠀⠀⠀⠀⠀⠀</a:t>
            </a:r>
            <a:br/>
            <a:r>
              <a:t>⢹⣿⣕⡏⡝⢕⢄⢕⢇⢕⢕⢕⡕⡕⢕⢜⢕⢕⢕⠱⠔⠕⢕⢕⢋⢕⢝⢵⡿⢕⢕⢔⢔⢔⢱⣸⡇⡇⢕⢕⢕⠀⣾⣿⢿⣿⣿⣿⣿⣕⢕⢕⢝⣜⡝⢕⢕⢸⢕⢕⢕⢕⢕⢕⢕⢕⠀⢕⢕⢕⢕⢕⢕⢕⠀⢕⢕⢕⢱⣿⣿⠀⠀⠀⠀⠀⠀⠀⠀⠀⠀⠀⠀⠀⠀⠀⠀⠀⠀⠀⠀</a:t>
            </a:r>
            <a:br/>
            <a:r>
              <a:t>⣿⡿⢿⢟⢟⢟⢇⢕⢕⢕⢕⢸⢿⢇⢗⢕⢕⢕⢕⢜⢕⢕⢕⢕⠁⢕⢅⢽⣽⣵⢕⢕⠁⢕⢸⣹⡇⡇⢕⢕⢕⠀⢜⠝⢕⣿⣿⣿⣿⡏⢕⢸⣿⢸⡇⢕⡕⢸⢖⢕⢕⠀⠀⠀⠀⠕⢔⢕⢱⢕⢕⢕⢕⢕⢀⢕⢕⠑⠚⠟⢟⢀⢄⡄⢄⢄⢄⢔⢕⢴⣴⣔⢄⢀⠀⠀⠀⠀⠀⠀⠀</a:t>
            </a:r>
            <a:br/>
            <a:r>
              <a:t>⣵⢷⠷⠾⠧⢕⢇⡕⢵⠷⢊⠙⠛⠛⠟⡇⡵⢵⢵⣵⡵⠵⠵⠧⠵⠵⠱⣜⢟⠟⡕⢕⢕⢕⢜⠝⠕⠕⢕⢕⢕⢀⢜⢑⢕⣿⣿⣿⣿⢕⢕⢜⢕⢸⡇⢕⢕⢜⢻⢕⡕⢀⢔⠐⠔⢔⢕⢕⢜⣕⣕⣗⡕⢕⢄⠕⠐⠀⠀⢀⢕⢑⢑⢕⢕⢕⢔⢕⢕⢕⢸⣿⣿⣷⡕⠀⠀⠀⠀⠀⠀</a:t>
            </a:r>
            <a:br/>
            <a:r>
              <a:t>⠳⠏⠕⢀⣀⣤⢜⡕⢕⢸⠕⠕⣱⢤⢎⢕⣕⣕⣥⢾⣿⣱⢔⢄⢄⢀⢀⢈⢕⢕⢕⠕⢕⡱⢕⢕⢕⢕⢕⢕⢕⠑⠑⡕⠑⣿⣿⣿⣿⡕⢕⢇⢕⢹⡇⠑⠿⢷⢇⠁⢕⢕⠑⠔⠇⠓⠐⠕⢕⢝⢻⢟⠏⢘⢕⢡⣶⣶⣶⣶⣶⣷⣵⣿⣿⣷⣵⣴⣧⣵⣵⣿⣿⣿⢇⠀⢀⢄⢔⢕⠀</a:t>
            </a:r>
            <a:br/>
            <a:r>
              <a:t>⠀⠐⠀⠁⠩⢕⢁⢀⢄⣑⠐⠱⣿⣿⣿⣿⣿⣿⣿⣷⣾⣿⣷⣿⣷⣿⣿⣷⣶⡇⢕⡤⢸⢿⡇⠑⠑⢑⢑⠑⠄⢀⠀⣿⢼⣿⣿⣿⢽⠁⠀⢅⢕⢸⣧⠁⢀⠄⢐⡑⣅⠀⠀⠁⠔⠁⠀⢀⢀⡤⢕⡙⠁⠑⠘⠋⠀⠀⠐⠈⠟⢻⣿⣿⣿⣿⣿⣿⣿⣿⣿⣿⣿⣿⢕⢔⣶⣇⣡⣵⠀</a:t>
            </a:r>
            <a:br/>
            <a:r>
              <a:t>⡀⡀⢐⢀⢄⠑⠑⢑⠑⠑⠘⠀⠜⢿⢿⣿⠁⠘⢿⢿⢿⢿⢿⢿⠿⠿⠿⠿⠿⢇⢕⠀⠊⠉⢱⢅⠑⠓⠃⠀⠄⠀⠄⠝⢝⢟⢟⢟⢷⢕⠀⠱⣧⢸⣿⠀⠀⠈⠈⠕⠉⡀⢀⠀⠀⠘⠃⠀⠀⠀⠄⢹⢷⢷⠀⠀⣤⣤⡄⠀⠀⠘⣝⢝⣟⣻⣿⣿⣿⡿⢟⢟⢏⢕⢕⢕⢻⢿⢟⢏⠀</a:t>
            </a:r>
            <a:br/>
            <a:r>
              <a:t>⢜⢜⢞⢿⠷⢴⣴⢕⢅⢄⢄⢄⠀⠀⠠⠅⠀⠀⠀⠀⠑⠐⠀⠐⠐⢐⠐⠁⢁⣕⡕⢔⢕⢔⢔⢔⢐⢐⢀⢀⢀⢄⢕⠼⢽⣷⡑⠰⠎⢇⠑⠀⡱⣷⣷⣇⡔⣔⣄⡔⢦⢵⣵⣕⣰⣴⣷⣷⣷⣷⣶⢧⢿⢏⢕⢀⠀⠐⠐⠀⠀⠐⢝⠻⢿⣿⡿⣿⣿⣿⡶⢟⢞⢔⢕⢕⢕⣱⢕⢕⠀</a:t>
            </a:r>
            <a:br/>
            <a:r>
              <a:t>⢕⢕⢕⢕⢕⢕⢕⢕⢕⠕⢕⠸⢣⢕⠰⢴⢄⢄⢄⢄⢄⢄⢄⢄⢄⢄⢄⢄⢱⢽⢿⣿⣿⡿⢷⣷⣷⣿⣯⣽⣝⣏⡕⢕⠆⠡⠙⠃⠐⢐⢖⢜⢨⢣⢜⢟⣱⣷⣾⣿⣯⣽⣽⣽⣿⣿⣿⣿⣿⣿⣿⣿⣷⣷⣷⣷⣷⣷⣷⣷⣷⣾⣷⢷⢕⢕⢕⢜⢝⢕⢕⢕⢕⢕⢕⢕⢸⣿⣧⡵⠀</a:t>
            </a:r>
            <a:br/>
            <a:r>
              <a:t>⣵⣵⣵⣵⣥⣥⣥⣶⣷⣾⣷⣶⣵⣥⣷⣵⣵⣵⣵⣷⣵⣧⣷⣷⣷⣷⣷⣷⣿⣿⣷⣾⣷⣿⣿⣿⣷⣿⡿⢿⠿⠝⢝⢅⢥⢤⢵⢵⣵⣷⣷⣧⣵⣵⣧⣾⣿⣶⣿⣿⣿⣿⣿⣿⣿⣿⣿⣿⣿⣿⣿⣿⣿⡟⢻⢟⢟⢟⢟⠟⠛⠙⠁⠑⢕⢕⢓⢕⢕⢕⠕⢕⢕⢕⢕⢕⣼⣿⣿⠃⠀</a:t>
            </a:r>
            <a:br/>
            <a:r>
              <a:t>⣿⣿⣿⣿⣿⣿⣿⣿⣿⣿⣿⣿⣿⣿⣿⡿⣿⣿⡿⢿⢿⣿⢿⢿⣿⣿⣿⣿⣿⣿⣿⣿⣿⣿⣿⣿⣿⣿⣿⣷⣷⣷⣧⣵⣷⣿⣿⣿⣿⣿⣿⣿⣿⣿⣿⣿⣿⣿⣿⣿⣿⣿⣿⣿⣿⣿⣿⣿⣿⣿⣿⣿⣿⣿⣿⣿⢟⠑⠀⠀⠀⠀⠀⠀⠀⠀⠁⠀⠁⢕⢔⢕⢕⢕⢕⣿⣿⡿⠑⠀⠀</a:t>
            </a:r>
            <a:br/>
            <a:r>
              <a:t>⣿⣿⣿⣿⣿⣿⣿⣿⣿⣿⣿⣿⣿⣯⣵⣅⣵⣴⣵⣴⣽⣵⣷⣾⣿⣿⣿⣿⣿⣿⣿⣿⣿⣿⣿⣿⣿⣿⣿⣿⣿⣿⣿⣿⣿⣿⣿⣿⣿⣿⣿⣿⣿⣿⣿⣿⣿⣿⣿⣿⣿⣿⣿⣿⣿⣿⣿⣿⣿⣿⣿⣿⣿⣿⣿⡿⠀⠀⠀⠀⠀⠀⠀⠀⠀⠀⠀⠀⠀⠑⢕⢕⢕⢕⢕⢙⠏⠁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⠇⠀⠀⠀⠀⠀⠀⠀⠀⠀⠀⠀⠀⢄⢕⢕⢕⢕⢕⢕⠑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⡿⠋⠀⠀⠀⠀⠀⠀⠀⠀⠀⠀⠀⠀⠀⢕⢕⢕⢕⢕⢕⠑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⡿⠃⠀⠀⠀⠀⠀⠀⠀⠀⠀⠀⠀⠀⠀⢄⢕⢕⢕⢕⢕⠕⠀⠀⠀⠀⠀⠀⠀</a:t>
            </a:r>
            <a:br/>
            <a:r>
              <a:t>⣿⣿⣿⣿⣿⣿⣿⣿⣿⣿⣿⣿⣿⣿⣿⣿⣿⣿⣿⣿⣿⣿⣿⣿⣿⣿⣿⣿⣿⣿⣿⣿⣿⣿⣿⣿⣿⣿⣿⣿⣿⣿⣿⡟⢕⢕⢜⢝⢿⣿⣿⣿⣿⣿⣿⣿⣿⣿⣿⣿⣿⣿⣿⣿⣿⣿⣾⣿⣿⣿⡿⠋⠀⠀⠀⠀⠀⠀⠀⠀⠀⠀⠀⠀⠀⠀⠀⠁⠑⠑⠕⢕⢕⠀⠀⠀⠀⠀⠀⠀⠀</a:t>
            </a:r>
            <a:br/>
            <a:r>
              <a:t>⣿⣿⣿⣿⣿⣿⣿⣿⣿⣿⣿⣿⣿⣿⣿⣿⣿⣿⣿⣿⣿⣿⣿⣿⣿⣿⣿⣿⣿⣿⣿⣿⣿⣿⣿⣿⣿⣿⣿⣿⣿⣿⣿⣧⢀⠁⠀⠕⢜⢻⣿⣿⣿⣿⣿⣿⣿⣿⣿⣿⣿⣿⣿⣿⣿⣿⣿⣿⣿⡿⠁⠀⠀⠀⠀⠀⠀⠀⠀⠀⠀⠀⠀⠀⠀⠀⠀⠁⢕⢕⠐⢕⢕⠀⠀⠀⠀⠀⠀⠀⠀</a:t>
            </a:r>
            <a:br/>
            <a:r>
              <a:t>⣿⣿⣿⣿⣿⣿⣿⣿⣿⣿⣿⣿⣿⣿⣿⣿⣿⣿⣿⣿⣿⣿⣿⣿⣿⣿⣿⣿⣿⣿⣿⣿⣿⣿⣿⣿⣿⣿⣿⣿⣿⣿⣿⣿⡄⠀⠀⠀⢕⢕⠝⣿⣿⣿⣿⣿⣿⣿⣿⣿⣿⣿⣿⣿⣿⣿⣿⣿⡿⠁⠀⠀⠀⠀⠀⠀⠀⠀⠀⠀⠀⠀⠀⠀⠀⠀⠀⠑⠕⠁⢕⢕⠁⠀⠀⠀⠀⠀⠀⠀⠀</a:t>
            </a:r>
            <a:br/>
            <a:r>
              <a:t>⣿⣿⣿⣿⣿⣿⣿⣿⣿⣿⣿⣿⣿⣿⣿⣿⣿⣿⣿⣿⣿⣿⣿⣿⣿⣿⣿⣿⣿⣿⣿⣿⣿⣿⣿⣿⣿⣿⣿⣿⣿⣿⣿⣿⣷⡄⠀⠀⠁⡕⠀⢸⣿⣿⣿⣿⣿⣿⠛⣿⣿⣿⣿⣿⣿⣿⣿⣿⡀⠀⠀⠀⠀⠀⠀⠀⠀⠀⠀⠀⠀⠀⠀⠀⠀⠀⠀⠀⠄⠀⢔⢕⢄⠀⠀⠀⠀⠀⠀⠀⠀</a:t>
            </a:r>
            <a:br/>
            <a:r>
              <a:t>⢸⣿⣿⣿⣿⣿⣿⣿⣿⣿⣿⣿⣿⣿⣿⣿⣿⣿⣿⣿⣿⣿⣿⣿⣿⣿⣿⣿⣿⣿⣿⣿⣿⣿⣿⣿⣿⣿⣿⣿⣿⣿⣿⣿⣿⣿⣆⠀⠀⠑⠔⠔⣿⣿⣿⣿⣿⣿⣿⣿⣿⣿⣿⣿⠟⠛⠁⠀⠀⠀⠀⠀⠀⠀⠀⠀⠀⠀⠀⠀⠀⠀⠀⠀⠀⠀⠀⢱⣦⢴⢑⢕⢔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⣝⣿⣿⣿⣿⣿⣿⣿⣿⣿⣿⣿⢿⡏⢹⣷⢕⣿⢕⡕⢑⢑⣯⡕⢸⣿⣿⣕⣼⢟⢟⣝⣥⣶⣾⣿⣿⣿⣿⣿⣿⣿⣿⣿⣿⣿⣿⣿⣿⣿⣿⣿⢻⡿⠿⣿⣿⣿⣿⣿⣿⣿⣿⣿⣷⣷⣾⣿⣝⣟⣻⣿⣿⣧⣼⣼⣿⣿⣿⣿⣿⣿⣿⢸⣿⣿⣿⣿⣿⠿⣿⣿⣿⣿⣿⣿⣿⣿⣿⣿⠀</a:t>
            </a:r>
            <a:br/>
            <a:r>
              <a:t>⢿⣿⣿⣿⣿⣿⣿⣿⣿⡟⢏⠕⢕⣷⢸⣿⢵⣿⡇⡇⡕⢕⣿⣧⢥⣿⣯⣥⡜⣿⣿⣿⣿⣿⣿⣿⣿⣿⣿⣿⣿⣿⣿⣿⣿⣿⣿⣿⣿⣿⣿⡿⡇⡇⣿⣿⣿⣿⣿⣿⣿⣿⣿⣿⣿⣿⣿⣿⣿⣿⣿⣿⣿⣿⣷⣾⣽⣯⣟⣟⡿⢷⢿⣼⣿⣿⣿⣿⣿⣷⣿⣿⣿⣿⣿⣿⢻⣿⣿⢟⠀</a:t>
            </a:r>
            <a:br/>
            <a:r>
              <a:t>⣿⣿⣿⣿⣿⣿⣯⣿⣿⣿⡕⢕⢸⢟⢺⣧⢅⢽⣇⢧⢕⣎⣿⣶⣷⣿⣿⣿⣧⣿⣿⢿⣿⣿⣿⣿⣿⣿⢿⣟⢻⢽⠗⢞⢟⣟⢛⠟⢻⢿⠿⢇⢇⡇⣿⣿⣿⣿⣿⣿⣿⣿⣿⣿⣿⣿⣿⣿⣿⣿⣿⣿⣿⣿⣿⣿⣿⣿⣿⣿⣿⣿⣿⣾⣿⣿⣿⣿⣿⣿⣿⣿⣿⣿⣿⣿⣿⣿⣿⢕⠀</a:t>
            </a:r>
            <a:br/>
            <a:r>
              <a:t>⣿⣽⣿⣿⣿⣿⣿⣿⣿⣿⡇⣿⢕⣷⣸⣟⣓⢃⣴⣾⣿⣿⣿⣿⣿⣿⣿⣿⣮⣼⣿⢿⢿⢻⢿⠟⢇⢘⢅⢅⢔⢔⢕⣵⣾⣿⣿⣿⣿⣷⣷⡇⡕⢇⣹⣿⣝⣍⣝⣟⡟⢟⢿⢿⢿⢿⣿⣿⣿⣿⣿⣿⣿⣿⣿⣿⣿⣿⣿⣿⣿⣿⣿⣿⣿⣿⣿⣿⣿⣿⣿⣿⣿⣿⣿⣿⣿⣿⣿⢜⠀</a:t>
            </a:r>
            <a:br/>
            <a:r>
              <a:t>⣿⣿⣿⣿⣿⣿⡟⣿⣿⣽⢧⢟⣫⣷⣶⣹⣟⡱⣻⣿⣿⣿⣿⣿⡿⣿⢻⢿⠝⢑⢕⢅⢕⢔⢕⢕⢕⢱⢵⢕⠗⠕⢹⣿⣿⣿⣿⣿⡏⢝⢝⢕⢕⣧⣿⣿⢻⢿⢿⢿⢿⣿⣿⣿⣷⣷⣷⣷⣵⣽⣽⣽⣝⣟⣟⣟⢟⢻⢿⢿⣿⣿⣿⣿⣿⣿⣿⣿⣿⣿⣿⣿⣿⣿⣿⣿⣿⢿⣿⢸⠀</a:t>
            </a:r>
            <a:br/>
            <a:r>
              <a:t>⣧⡽⢿⢿⢿⢕⢕⢜⢿⣿⣿⣿⣿⣿⡿⣽⣿⡷⢿⢟⠟⠟⢋⢝⢅⢕⢔⢕⢕⢕⠕⢕⢕⢕⢕⢕⢕⢕⢄⠀⠀⠀⢸⣿⣿⣿⣿⣿⣿⢁⠐⢕⡎⢿⢻⣿⢕⢕⠕⢕⢕⢕⢕⢕⢕⢜⢝⢝⢝⢝⢟⢟⢟⢟⢟⢿⢿⢿⢿⣿⣷⣷⣷⣷⣮⣽⡽⢝⠟⠋⠝⠝⠝⢝⢝⢝⢝⢿⢻⢕⠀</a:t>
            </a:r>
            <a:br/>
            <a:r>
              <a:t>⢕⢕⢕⢕⢕⢕⢕⢕⡾⣿⣿⡿⢟⠟⠝⢙⢕⢅⢕⢔⢕⢕⢕⢑⢕⢕⢕⢕⢔⢄⢕⠕⠑⠑⠑⠑⠑⠑⠑⠀⠀⠀⢸⣿⣿⣿⣿⣿⣿⢕⢁⢕⢜⢻⢜⢏⢕⢄⢐⢅⢅⢔⢑⢅⢁⠁⠑⠁⠀⠁⠀⠁⢕⢑⠅⠑⠀⠕⠕⠕⠕⠕⠑⠑⠝⠑⠀⠀⠀⠀⠀⠀⠀⠀⠀⠀⠀⠁⠁⠕⠀</a:t>
            </a:r>
            <a:br/>
            <a:r>
              <a:t>⢕⢕⠕⠕⢕⢕⢅⢕⢑⢜⢕⢕⢔⢕⢕⢕⢅⢁⠁⠐⠑⠑⠑⠑⠁⢜⣗⣕⡕⢕⠀⠀⠀⠀⠀⢀⠀⢕⢄⢄⢄⢰⣾⣿⣿⣿⣿⣿⣿⢕⢕⢺⡧⢸⢵⢕⢕⣷⡇⢁⢕⢇⢕⢕⢕⢕⢱⢕⢕⢕⠑⢔⠔⢔⢀⢀⢀⠀⢄⢄⢄⢄⠄⠀⠀⠀⠀⠀⠀⠀⠀⠀⠀⠀⠀⠀⠀⠀⠀⠀⠀</a:t>
            </a:r>
            <a:br/>
            <a:r>
              <a:t>⢷⣕⢀⢄⢄⢄⠀⢆⢕⢅⢁⢕⢕⢕⢁⢕⢕⢕⢔⠀⠀⠀⢄⢄⣄⢕⣿⣿⡿⢕⠀⢔⠔⠀⠕⠸⠕⢕⢔⢕⢕⠘⢻⣿⣿⣿⣿⣿⣿⢕⢕⢔⡄⢱⣞⡕⢄⢉⢅⢕⡕⢅⢅⢑⢑⢅⠁⢕⢕⢑⢀⢁⢀⠑⠑⢕⢗⢔⢕⣿⣿⠇⠀⠀⠀⠀⠀⠀⠀⠀⠀⠀⠀⠀⠀⠀⠀⠀⠀⠀⠀</a:t>
            </a:r>
            <a:br/>
            <a:r>
              <a:t>⢹⣿⣕⣝⡝⢕⢄⢕⢇⢕⢕⢕⡕⡕⢕⢕⢕⢕⢕⠱⠕⢕⢕⢕⢋⢕⢞⣽⡷⢕⢄⢔⢄⢔⢱⢸⡇⡇⢕⢕⢕⠀⣾⣿⠿⣿⣿⣿⣿⣕⢕⢕⢕⣸⡝⢕⢕⢸⣕⢕⢕⢕⢕⢕⢕⢕⠀⢕⢕⢕⢕⢕⢕⢕⠀⢕⢕⢕⢡⣿⣿⠀⠀⠀⠀⠀⠀⠀⢀⠀⠀⠀⠀⠀⠀⠀⠀⠀⠀⠀⠀</a:t>
            </a:r>
            <a:br/>
            <a:r>
              <a:t>⣿⡿⢿⢟⢟⢟⢇⢕⢕⢕⢕⢸⢿⢇⢇⢕⢕⢕⢕⢜⢕⢕⢕⢕⢁⢕⢜⢽⣷⣵⢕⢕⢕⢕⢸⢸⡇⡇⢕⢕⢕⠀⢜⢙⢕⣿⣿⣿⣿⢎⢕⢸⣿⢸⡇⢕⡕⠸⢬⢕⢕⠀⠀⠀⠀⢕⢕⢕⢕⢕⢕⢕⢕⢕⢀⢕⢕⠑⠚⠟⢟⢄⢔⣄⢄⢄⢔⢔⢕⢴⣵⣔⢄⢀⠀⠀⠀⠀⠀⠀⠀</a:t>
            </a:r>
            <a:br/>
            <a:r>
              <a:t>⡷⢷⠷⠿⠧⢕⢇⡱⢵⢷⢋⢙⠛⠛⠟⡧⢵⢵⢵⣵⡵⠴⠵⠧⠵⠵⠕⣹⡟⢟⡕⢕⢕⢕⢜⠜⠕⠕⢕⢕⢕⢀⢜⢕⢕⣿⣿⣿⣿⢕⢕⢜⢕⢸⡇⢕⢕⢜⢻⢕⡕⢀⢕⠐⠔⢕⢕⢕⢕⣕⣕⣗⡕⢕⢄⢑⠐⠀⢀⢄⢕⢑⢑⢔⢕⢕⢕⠕⢑⢕⢸⣿⣿⣷⡕⠀⠀⠀⠀⠀⠀</a:t>
            </a:r>
            <a:br/>
            <a:r>
              <a:t>⠣⠝⠁⢀⣄⣤⢎⡕⢕⢸⠕⠑⣱⢄⢕⢕⣕⣕⣵⢾⣯⣱⢔⢀⢄⢀⢀⢑⢕⢕⢕⠕⢕⡱⠕⢕⢕⢕⢕⢕⠕⠐⠕⡕⢕⣿⣿⣿⣿⡕⡕⢇⢕⢹⡇⠑⠿⢷⢇⠁⢕⢕⠑⠔⠇⠓⠐⢕⢕⢝⢻⢟⠯⢘⢕⢡⣶⣶⣶⣶⣶⣷⣷⣿⣿⣷⣵⣵⣧⣵⣾⣿⣿⣿⢕⠀⢀⢄⢔⢕⠀</a:t>
            </a:r>
            <a:br/>
            <a:r>
              <a:t>⠁⠄⠀⠁⠩⢕⢁⢠⢄⣀⠐⠵⣿⣿⣿⣿⣿⣿⣿⣷⣾⣿⣷⣿⣷⣿⣿⣷⣶⡕⢕⡤⢸⢿⡇⠑⠑⢑⢑⠑⠄⢀⠀⣿⢕⣿⣿⣿⢝⠁⠀⢅⢕⢸⣇⠁⢄⠔⣐⡑⣅⠀⠀⠁⠔⠁⠀⢀⢀⡤⢜⡑⠁⠑⠙⠋⠐⠀⠐⠘⠟⢻⣿⣿⣿⣿⣿⣿⣿⣿⣿⣿⣿⡿⢕⢔⣾⣇⣵⣼⠀</a:t>
            </a:r>
            <a:br/>
            <a:r>
              <a:t>⢀⢀⢐⢀⢰⠑⠑⢕⠑⠑⠘⠀⠝⢿⢿⣿⠁⠜⢿⢿⢿⢿⢿⢿⠿⠿⠿⠿⠿⢇⢕⠀⠃⠉⢱⢅⠑⠓⠃⠀⠄⠀⠄⠝⢝⢟⢟⢟⢷⢕⢀⠱⣧⢸⣿⠀⠀⠘⠈⠕⠉⢀⢀⠀⠀⠘⠑⠀⠀⠀⠄⢝⢷⢷⠀⠀⣤⣤⠄⠀⠀⢜⣝⣝⣟⣫⣿⣿⣿⣿⢟⢟⢍⢕⢕⢜⢻⢿⢟⢝⠀</a:t>
            </a:r>
            <a:br/>
            <a:r>
              <a:t>⢕⢕⢫⢿⢷⢴⠴⢕⡄⣄⢄⢄⠀⠀⠠⠄⠀⠀⠀⠀⠑⠐⠀⠐⠂⢐⠐⠁⢁⣕⢕⢔⢕⢔⢔⢔⢐⢀⢐⢀⢀⢄⢕⠼⢽⣧⡑⠰⠎⢇⠑⠀⡱⣷⢷⣇⢔⣔⣄⡒⢦⢵⣵⣕⣰⣴⣷⣷⣷⣷⣶⢷⢯⢏⢕⢀⠀⠐⠐⠀⠀⠈⢙⠻⢿⣿⣿⣿⣿⣿⡿⢗⢗⢇⢕⢕⢕⣵⢕⢕⠀</a:t>
            </a:r>
            <a:br/>
            <a:r>
              <a:t>⢕⢕⢕⢕⢕⢕⢕⢕⢕⢕⢕⢐⢱⢕⠔⢐⢄⢄⢄⢄⢄⢄⢄⢄⢄⢄⢄⢄⢱⢽⢿⣿⣿⣿⢿⣷⣷⣿⣯⣽⣝⣝⡕⠐⠆⠡⠙⠃⠐⢐⢖⢜⢸⢣⢜⢟⣵⣷⣾⣿⣯⣽⣽⣽⣿⣿⣿⣿⣿⣿⣿⣿⣷⣷⣷⣷⣷⣷⣷⣷⣷⣿⡷⢗⢇⢕⢕⢝⢝⢕⢕⢕⢕⢕⢕⢕⣿⣿⣧⡕⠀</a:t>
            </a:r>
            <a:br/>
            <a:r>
              <a:t>⣕⣱⣵⣵⣥⣵⣥⣶⣶⣶⣷⣧⣵⣴⣧⣵⣧⣵⣵⣵⣷⣵⣷⣷⣷⣷⣶⣿⣿⣿⣷⣿⣷⣿⣿⣿⣷⣿⢿⢿⢿⢝⢝⢅⢥⢤⢵⢵⣵⣷⣷⣧⣵⣵⣧⣾⣿⣾⣿⣿⣿⣿⣿⣿⣿⣿⣿⣿⣿⣿⣿⣿⣿⡿⣿⢟⡟⠟⢟⠟⠋⠙⠁⠕⢕⢕⢳⢕⢕⠕⠕⢕⢕⢕⢕⣱⣽⣿⡿⠁⠀</a:t>
            </a:r>
            <a:br/>
            <a:r>
              <a:t>⣿⣿⣿⣿⣿⣿⣿⣿⣿⣿⣿⣿⣿⣿⣿⣿⣿⣿⡿⢿⣿⣿⢿⢿⣿⣿⣿⣿⣿⣿⣿⣿⣿⣿⣿⣿⣿⣿⣿⣷⣷⣷⣷⣷⣷⣿⣿⣿⣿⣿⣿⣿⣿⣿⣿⣿⣿⣿⣿⣿⣿⣿⣿⣿⣿⣿⣿⣿⣿⣿⣿⣿⣿⣿⣿⣿⠟⠁⠀⠀⠀⠀⠀⠀⠀⠀⠀⠀⠑⢕⢕⢕⢕⢕⠄⣿⣿⡟⠁⠀⠀</a:t>
            </a:r>
            <a:br/>
            <a:r>
              <a:t>⣿⣿⣿⣿⣿⣿⣿⣿⣿⣿⣿⣿⣿⣯⣵⣕⣵⣬⣵⣴⣽⣵⣷⣾⣿⣿⣿⣿⣿⣿⣿⣿⣿⣿⣿⣿⣿⣿⣿⣿⣿⣿⣿⣿⣿⣿⣿⣿⣿⣿⣿⣿⣿⣿⣿⣿⣿⣿⣿⣿⣿⣿⣿⣿⣿⣿⣿⣿⣿⣿⣿⣿⣿⣿⣿⡟⠀⠀⠀⠀⠀⠀⠀⠀⠀⠀⠀⠀⠀⢑⢕⢕⢕⢕⢕⢻⠇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⠃⠀⠀⠀⠀⠀⠀⠀⠀⠀⠀⠀⠀⢔⢕⢕⢕⢕⢕⢕⠑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⡿⠃⠀⠀⠀⠀⠀⠀⠀⠀⠀⠀⠀⠀⢀⢕⢕⢕⢕⢕⢕⠁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⢟⠑⠀⠀⠀⠀⠀⠀⠀⠀⠀⠀⠀⠀⠀⢕⢕⢕⢕⢕⢕⠕⠀⠀⠀⠀⠀⠀⠀</a:t>
            </a:r>
            <a:br/>
            <a:r>
              <a:t>⣿⣿⣿⣿⣿⣿⣿⣿⣿⣿⣿⣿⣿⣿⣿⣿⣿⣿⣿⣿⣿⣿⣿⣿⣿⣿⣿⣿⣿⣿⣿⣿⣿⣿⣿⣿⣿⣿⣿⣿⣿⣿⣿⡟⢕⢕⢝⢟⢿⣿⣿⣿⣿⣿⣿⣿⣿⣿⣿⣿⣿⣿⣿⣿⣿⣿⣷⣿⣿⣿⡿⠃⠀⠀⠀⠀⠀⠀⠀⠀⠀⠀⠀⠀⠀⠀⠀⠁⠑⠑⠕⢕⢕⠀⠀⠀⠀⠀⠀⠀⠀</a:t>
            </a:r>
            <a:br/>
            <a:r>
              <a:t>⣿⣿⣿⣿⣿⣿⣿⣿⣿⣿⣿⣿⣿⣿⣿⣿⣿⣿⣿⣿⣿⣿⣿⣿⣿⣿⣿⣿⣿⣿⣿⣿⣿⣿⣿⣿⣿⣿⣿⣿⣿⣿⣿⣇⢀⠁⠀⠕⢜⢻⣿⣿⣿⣿⣿⣿⣿⣿⣿⣿⣿⣿⣿⣿⣿⣿⣿⣿⣿⡟⠁⠀⠀⠀⠀⠀⠀⠀⠀⠀⠀⠀⠀⠀⠀⠀⠀⢁⢕⢕⢐⢕⢕⠀⠀⠀⠀⠀⠀⠀⠀</a:t>
            </a:r>
            <a:br/>
            <a:r>
              <a:t>⣿⣿⣿⣿⣿⣿⣿⣿⣿⣿⣿⣿⣿⣿⣿⣿⣿⣿⣿⣿⣿⣿⣿⣿⣿⣿⣿⣿⣿⣿⣿⣿⣿⣿⣿⣿⣿⣿⣿⣿⣿⣿⣿⣿⡄⠁⠀⠀⢕⢕⠹⣿⣿⣿⣿⣿⣿⣿⣿⣿⣿⣿⣿⣿⣿⣿⣿⣿⡟⠁⠀⠀⠀⠀⠀⠀⠀⠀⠀⠀⠀⠀⠀⠀⠀⠀⠀⠑⠕⠁⢕⡕⠁⠀⠀⠀⠀⠀⠀⠀⠀</a:t>
            </a:r>
            <a:br/>
            <a:r>
              <a:t>⣿⣿⣿⣿⣿⣿⣿⣿⣿⣿⣿⣿⣿⣿⣿⣿⣿⣿⣿⣿⣿⣿⣿⣿⣿⣿⣿⣿⣿⣿⣿⣿⣿⣿⣿⣿⣿⣿⣿⣿⣿⣿⣿⣿⣷⡄⠀⠀⠁⡕⠀⢹⣿⣿⣿⣿⣿⣿⠛⣿⣿⣿⣿⣿⣿⣿⣿⣿⢀⠀⠀⠀⠀⠀⠀⠀⠀⠀⠀⠀⠀⠀⠀⠀⠀⠀⠀⠀⠔⠀⢔⢕⠄⠀⠀⠀⠀⠀⠀⠀⠀</a:t>
            </a:r>
            <a:br/>
            <a:r>
              <a:t>⣿⣿⣿⣿⣿⣿⣿⣿⣿⣿⣿⣿⣿⣿⣿⣿⣿⣿⣿⣿⣿⣿⣿⣿⣿⣿⣿⣿⣿⣿⣿⣿⣿⣿⣿⣿⣿⣿⣿⣿⣿⣿⣿⣿⣿⣿⣔⠀⠀⠑⢔⠕⣿⣿⣿⣿⣿⣿⣿⣿⣿⣿⣿⣿⠟⠋⠁⠀⠀⠀⠀⠀⠀⠀⠀⠀⠀⠀⠀⠀⠀⠀⠀⠀⠀⠀⠀⢵⣦⢵⢑⢑⢔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⢿⢇⢔⠔⠕⢘⣑⢅⢕⠕⠑⠁⠀⠀⠀⠀⠀⠀⠀⠀⠀⠀⠀⠀⠀⠀⠀⠀⠀⠜⢿⣿⣿⣿⣿⣿⣿⣿⡝⢙⢟⣿⣿⣿⣻⣿⣧⣵⣝⡟⢻⢽⣿⣿⣿⣿⣿⣿⣿⣾⣿⣿⣿⣿⣿⣿⣿⣿⣿⣿⣿⣿⣿⣿⣿⣿⣿⣿⣿⣿⣿⣿⣿⣿⣿⣿⣿⣿⣿⣿⣿⣿⣿⣿⣿⣿⣿⣿⣿⠀</a:t>
            </a:r>
            <a:br/>
            <a:r>
              <a:t>⢁⢅⢔⢔⠕⣵⣴⣿⡇⢅⠀⠀⠀⠀⠀⠀⠀⠀⠀⠀⠀⠀⠀⠀⠀⠀⠀⠀⠀⠀⠀⠁⢱⣽⣝⣟⢻⢿⣿⣇⣕⢸⣿⣿⡕⢜⣹⣿⣿⣿⣿⣷⣾⣿⣿⣿⣿⣿⣿⣿⣿⣿⣿⣿⣿⣿⣿⣿⣿⣿⣿⣿⣿⣿⣿⣿⣿⣿⣿⣿⣿⣿⣿⣿⣿⣿⣿⣿⣿⣿⣿⣿⣿⣿⣿⣿⣿⣿⣿⣿⠀</a:t>
            </a:r>
            <a:br/>
            <a:r>
              <a:t>⢕⢕⢕⡕⣼⣿⣿⣿⢕⠑⠀⠀⠀⠀⠀⠀⠀⠀⠀⠀⠀⠀⠀⠀⠀⠀⠀⠀⠀⠀⠀⠀⢸⣿⣿⣿⣿⣿⣿⣧⣽⣝⣿⣿⡧⣵⣿⣿⣿⣿⣿⣿⣿⣿⣿⣿⣿⣿⣿⣿⣿⣿⣿⣿⣿⣿⣿⣿⣿⣿⣿⣿⣿⣿⣿⣿⣿⣿⣿⣿⣿⣿⣿⣿⣿⣿⣿⣿⣿⣿⣿⣿⣿⣿⣿⣿⣿⣿⣿⣿⠀</a:t>
            </a:r>
            <a:br/>
            <a:r>
              <a:t>⢕⢕⡣⢚⣶⣿⣿⣿⡇⠀⠀⠀⠀⠀⠀⠀⠀⠀⠀⠀⠀⠀⠀⠀⠀⠀⠀⠀⠀⠀⢀⣄⣼⣿⣿⣿⣿⣿⣿⣿⣿⣿⣿⣿⣿⣷⣾⣯⣽⣟⣻⢿⣿⣿⣿⣿⣿⣿⣿⣿⣿⣿⣿⣿⣿⣿⡟⣿⣿⣿⣿⣿⣿⣿⣿⣿⣿⣿⣿⣿⣿⣿⣿⣿⣿⣿⣿⣿⣿⣿⣿⣿⣿⣿⣿⣿⣿⣿⣿⣿⠀</a:t>
            </a:r>
            <a:br/>
            <a:r>
              <a:t>⢕⢔⢍⢝⢟⠝⠝⠕⠑⠀⠀⠀⠀⠀⠀⠀⠀⠀⠀⠀⠀⠀⠀⠀⠀⠀⠀⠀⠀⢄⢕⢿⣿⢿⣿⣿⣿⣿⣿⣿⣿⣿⣿⣿⣿⣿⣿⣿⣿⣿⣿⣿⣿⣿⣿⣿⣿⣿⣿⣿⣿⣿⣿⣿⡇⣞⡏⣿⣿⣿⣿⣿⣿⣿⣿⣿⣿⣿⣿⣿⣿⣿⣿⣿⣿⣿⣿⣿⣿⣿⣿⣿⣿⣿⣿⣿⣿⣿⣿⣿⠀</a:t>
            </a:r>
            <a:br/>
            <a:r>
              <a:t>⢁⢅⢄⢄⢔⢔⢔⢕⢕⠀⠀⠀⠀⠀⠀⠀⠀⠀⠀⠀⠀⠀⠀⠀⠀⠀⠀⠀⠀⠕⢕⢕⢕⢕⣵⡽⣝⣝⣟⡟⢻⢿⢿⢿⣿⣿⣿⣿⣿⣿⣿⣿⣿⣿⣿⣿⣿⣿⣿⣿⣿⣿⣿⣿⣿⢿⡷⣿⣿⣿⣿⣿⣿⣿⣿⣿⣿⣿⣿⣿⣿⣿⣿⣿⣿⡿⣿⣿⣿⣿⣿⣿⣿⣿⣿⣏⣷⣣⣵⣿⠀</a:t>
            </a:r>
            <a:br/>
            <a:r>
              <a:t>⠕⠕⠑⢑⠑⠁⠁⠁⠀⠀⠀⠀⠀⠀⠀⠀⠀⠀⠀⠀⠀⠀⢀⡵⢏⢕⢔⢔⢕⢕⢱⣧⣷⣕⢏⢕⠛⠛⠟⢿⠿⢿⢷⣷⣷⣧⣼⣽⣽⣝⣟⣟⢿⢿⢿⣿⣿⣿⣿⣿⣿⣿⣿⣿⣏⢾⡧⢽⣿⣯⣿⣿⡿⢿⣿⣿⣿⣿⣿⣿⣿⢽⣿⣿⣿⣿⣿⣿⣿⣿⣿⣿⣿⣿⣿⣿⣽⣽⣿⣿⠀</a:t>
            </a:r>
            <a:br/>
            <a:r>
              <a:t>⠀⠀⠀⠀⠀⠀⠀⠀⠀⠀⠀⠀⠀⠀⠀⠀⠀⠀⠀⠀⠀⠀⢕⢕⢕⠕⢕⢕⢕⢕⢜⢝⢟⢿⡇⠁⠀⠀⠀⠀⠀⠀⠀⠁⠁⠁⠉⢝⢝⢝⢟⢟⢟⢻⠿⢷⣷⣾⣿⣿⣿⢿⣿⣿⣿⡹⣟⣺⣿⣿⣿⣿⣽⣿⣾⣿⣿⣿⣟⣿⣿⣿⣿⣿⡿⣿⡿⢿⢿⢿⢿⢿⣿⣿⣮⣵⡵⢵⢕⣴⠀</a:t>
            </a:r>
            <a:br/>
            <a:r>
              <a:t>⠀⠀⠀⠀⠀⠀⠀⠀⠀⠀⠀⠀⡀⠀⠀⠀⠀⠀⠀⠀⠀⢄⢕⢕⢕⢱⡕⢕⢕⢕⢕⢕⢕⢕⢕⢄⢄⢄⢀⠀⠀⠀⠀⠀⠀⠀⠀⠀⠀⢀⢀⢀⠀⠀⢕⢕⣿⢟⠿⠿⠿⢿⢿⣿⣿⣟⣗⣻⣿⣿⣿⣿⣯⣿⣿⣿⣿⣿⢞⣿⣯⣽⣿⡿⠏⠁⠁⠀⠀⠀⠁⠁⠙⢹⢵⢕⢕⢕⢜⢟⠀</a:t>
            </a:r>
            <a:br/>
            <a:r>
              <a:t>⠀⢰⠀⢔⢱⣧⢄⠐⠔⠄⠀⠀⠙⠀⠀⠀⠀⠀⠀⠀⢄⢕⢕⢕⢕⢕⢕⢕⢕⢕⢕⢕⢕⢕⢑⠑⠑⠑⠑⢄⠁⠀⠀⠐⠐⠕⠵⢄⢕⣧⣵⣵⣴⣴⢕⢕⣿⣿⣿⢷⢗⢲⢶⣶⣵⣾⣿⣷⣾⣿⣿⣿⣯⣽⣯⣽⣿⣿⡗⣷⢗⢺⡟⠑⠀⠀⠀⠀⠀⠀⠀⠀⠀⠁⢕⢕⢕⢕⢕⢱⠀</a:t>
            </a:r>
            <a:br/>
            <a:r>
              <a:t>⠀⠀⢄⢰⡆⣶⢔⠐⠀⠀⢄⠀⠀⢀⢀⢀⢀⢀⢀⢔⣕⣕⢕⢕⢕⢕⢕⢕⢕⢕⢕⢕⢕⠕⠕⠕⢕⠀⠀⢕⠕⠕⢕⠀⠀⠀⢕⢕⢱⣟⣟⣟⣿⣿⣕⣕⣻⣿⣯⣼⡝⢝⢕⢽⢝⡯⡽⢽⢽⢝⢝⢹⢽⢽⢽⢽⢿⢿⢏⢝⣗⢞⣇⢀⢄⢄⢄⢄⢄⢔⢄⠀⠀⢀⣵⣵⢕⢕⢕⢕⠀</a:t>
            </a:r>
            <a:br/>
            <a:r>
              <a:t>⠀⠀⠁⢸⡇⢿⢕⠕⠀⠀⢕⠀⠀⣱⣕⣕⡕⢕⣱⣾⣿⣿⡿⢕⢕⢕⢕⢕⢕⢕⢕⢕⢕⠀⠀⠀⢕⢕⠀⢕⢕⢕⢕⢄⠀⠀⢕⢕⠜⠛⠟⢟⠟⢻⡿⢏⢿⢝⢹⢝⢹⡵⢵⣽⣝⣇⣝⣕⡵⢜⢗⢕⢅⣱⣥⢝⢕⢕⣵⢵⢜⢻⣿⣧⣕⣱⣵⣕⣵⣵⣶⢕⢔⣼⡳⢵⢗⢕⣱⣯⠀</a:t>
            </a:r>
            <a:br/>
            <a:r>
              <a:t>⠀⠀⠀⢕⢕⢕⠁⠀⠀⢀⢕⢕⣰⣿⣿⣿⣿⣿⣿⣿⣿⣿⢇⢕⢕⢕⢕⢕⢕⢕⠕⠕⢕⢄⢀⠀⠔⢕⠀⢕⠕⢕⣇⢕⢄⢄⢜⢕⠀⠄⠔⠅⠕⢰⣇⣑⣸⣵⣵⣵⣾⣇⢅⢝⢽⢭⣯⢿⣿⣷⣿⡷⢷⢗⢷⢕⢇⢕⢕⢝⢕⢕⢜⢝⢟⢟⢟⣻⡿⢟⢕⢅⢻⣿⣷⡕⢟⢇⢕⢗⠀</a:t>
            </a:r>
            <a:br/>
            <a:r>
              <a:t>⠀⠀⠁⠀⠀⠅⠅⢄⢄⢔⢕⠜⠟⠻⢿⢿⢿⠿⠿⠿⢿⢿⢕⢕⢕⢕⢕⢑⣸⢗⢇⠅⠕⠑⠀⠐⠕⠑⠂⠅⢜⢏⢝⠕⠁⢑⣕⣕⠾⠿⠿⣿⣿⣿⣿⣟⣟⣿⣿⣿⢷⡟⠟⢟⣿⡿⣿⣿⣿⢻⢟⢿⢗⢕⢸⢿⢗⢕⣵⣴⣶⣷⣿⣿⢕⢔⢝⢝⢕⢕⢕⢕⠀⠛⠑⢑⢘⢑⢑⢑⠀</a:t>
            </a:r>
            <a:br/>
            <a:r>
              <a:t>⠀⠀⢰⣦⡔⢀⢔⢕⠕⠁⠀⠀⠀⠀⠀⠀⠀⠀⠀⠀⠀⠀⠀⠁⢕⢕⠁⠀⣿⢁⠄⢐⣑⣀⠀⠀⠀⠑⠐⠀⢀⠔⠕⣥⢀⢁⠁⠁⠀⠀⠀⠘⠑⠘⠙⢻⢿⢻⡞⠏⢄⢑⢐⢀⠐⢳⢜⢝⣍⣳⣵⣷⣷⣿⡿⠕⣕⣱⣿⢿⠟⠋⠉⠀⠀⢕⢕⢕⢕⢕⢕⠁⠀⠀⠀⠀⠀⠁⠑⠐⠀</a:t>
            </a:r>
            <a:br/>
            <a:r>
              <a:t>⠕⠇⡜⠽⢕⠕⠁⠀⠀⠀⠀⠀⠀⠀⠀⠀⠀⠀⠀⠀⠀⠀⠀⠀⠑⠕⢔⢅⢼⢕⠀⠈⠝⠁⢀⠀⠀⠀⠃⢄⢀⢀⠀⢜⢕⢔⢄⠀⠙⢋⠀⠀⠀⠀⢣⠘⢑⢑⢐⣄⣸⣴⣤⣶⣷⣾⣿⣿⣿⣿⣿⣿⣿⣿⣿⣿⡿⠋⠁⠀⠀⠀⠀⠀⠀⠀⢕⢕⢕⢕⠁⠀⠀⠀⠀⠀⠀⠀⠀⠀⠀</a:t>
            </a:r>
            <a:br/>
            <a:r>
              <a:t>⠀⠀⢀⢔⠑⠀⠀⠀⠀⠀⠀⠀⠀⠀⠀⠀⠀⠀⠀⠀⠀⠀⠀⠀⠀⠀⠁⠘⢕⢳⢔⢄⢔⢰⣕⣕⣱⣷⣷⣾⣾⣿⢟⢏⢕⢕⢕⢄⢄⣄⠄⣤⣰⣤⣦⡵⣷⣿⣿⣿⣿⣿⣿⣿⣿⣿⣿⣿⣿⣿⣿⣿⣿⣿⡿⡿⠕⠀⠀⠀⠀⠀⠀⠀⠀⠔⢕⢕⢕⢕⠀⠀⠀⠀⠀⠀⠀⠀⠀⠀⠀</a:t>
            </a:r>
            <a:br/>
            <a:r>
              <a:t>⢕⢑⢕⠁⠀⠀⠀⠀⠀⠀⠀⠀⠀⠀⠀⠀⠀⠀⠀⠀⠀⠀⠀⠀⠀⠀⠀⠀⠀⠁⠑⠕⢝⢟⢳⢗⢗⢞⢝⢝⢝⢅⢕⢅⢔⢎⢗⢔⢟⢟⢏⢟⢟⢞⣻⣿⣿⣿⣿⣿⣿⣿⣿⣿⣿⣿⣿⣿⡟⢟⢝⢟⢟⢏⢅⢕⠀⠀⠀⠀⠀⠀⠀⠀⠀⠀⠁⠕⢕⠑⠀⠀⠀⠀⠀⠀⠀⠀⠀⠀⠀</a:t>
            </a:r>
            <a:br/>
            <a:r>
              <a:t>⢀⢕⠀⠀⠀⠀⠀⠀⠀⠀⠀⠀⠀⠀⠀⠀⠀⠀⠀⠀⠀⠀⠀⠀⠀⠀⠀⠀⠀⠀⠀⠀⠀⠑⢕⢕⠕⣧⣥⡷⣴⣿⣷⣶⣷⣷⣷⣷⣷⣷⣷⣷⣿⣿⣿⣿⣿⣿⣿⠿⢿⢟⠝⠑⠑⠑⠙⢇⢕⢕⢕⢕⢕⢕⠕⠀⠀⠀⠀⠀⠀⠀⠀⠀⠀⠀⠀⢕⢕⠀⠀⠀⠀⠀⠀⠀⠀⠀⠀⠀⠀</a:t>
            </a:r>
            <a:br/>
            <a:r>
              <a:t>⠕⠀⠀⠀⠀⠀⠀⠀⠀⠀⠀⠀⠀⠀⠀⠀⠀⠀⠀⠀⠀⠀⠀⠀⠀⠀⠀⠀⠀⠀⠀⠀⠀⠀⠀⠁⢜⢝⢿⣷⣿⣿⣿⣿⣿⣿⣿⣿⣿⣿⡿⢿⢿⢿⠿⠋⡉⢛⢕⢕⢜⢔⢇⢀⠀⠀⠀⠁⠑⢕⢡⠡⡱⢕⠀⠀⠀⠀⠀⠀⠀⠀⠀⠀⠀⠀⢄⡕⢕⢕⠀⠀⠀⠀⠀⠀⠀⠀⠀⠀⠀</a:t>
            </a:r>
            <a:br/>
            <a:r>
              <a:t>⠀⠀⠀⠀⠀⠀⠀⠀⠀⠀⠀⠀⠀⠀⠀⠀⠀⠀⠀⠀⠀⠀⠀⠀⠀⠀⠀⠀⠀⠀⠀⠀⠀⠀⠀⠀⠑⢌⢎⠗⣿⣿⣿⣿⣿⣭⡍⢝⢝⢕⢕⢕⢕⢕⢕⢔⢔⢕⢕⢕⢕⢕⢜⢧⢰⢄⡄⢀⠀⠑⢝⠕⢜⠑⠀⠀⠀⠀⠀⠀⢄⠀⠀⠀⠀⠀⢘⣷⡕⢕⢀⠀⠀⠀⠀⠀⠀⠀⠀⠀⠀</a:t>
            </a:r>
            <a:br/>
            <a:r>
              <a:t>⠀⠀⠀⠀⠀⠀⠀⠀⠀⠀⠀⠀⠀⠀⠀⠀⠀⠀⠀⠀⠀⠀⠀⠀⠀⠀⠀⠀⠀⠀⠀⠀⠀⠀⠀⠀⠀⢕⢕⠎⢝⢛⢛⢛⢔⢕⢕⢕⢕⢕⢕⢕⢕⢕⢕⢕⢕⢕⢕⠕⡕⢱⢅⢕⡕⠕⣸⣟⣇⣔⢄⠑⠀⠀⠀⠀⠀⠀⠀⢕⠀⠀⠀⠀⠀⠀⢕⢻⡇⢕⢕⠀⠀⠀⠀⠀⠀⠀⠀⠀⠀</a:t>
            </a:r>
            <a:br/>
            <a:r>
              <a:t>⠀⠀⠀⠀⠀⠀⠀⠀⠀⠀⠀⠀⠀⠀⠀⠀⠀⠀⠀⠀⠀⠀⠀⠀⠀⠀⠀⠀⠀⠀⠀⠀⠀⠀⠀⠀⠀⠀⢕⢕⢕⢕⢕⢕⢕⢔⢕⢕⢕⢕⢕⢕⢕⢕⢕⢕⢕⢕⢁⢜⢄⢄⠐⢂⢕⢏⢕⢏⢗⣱⣷⣿⣆⠀⠀⠀⠀⠀⢀⢑⢄⢄⣄⣄⣄⢄⢕⢜⢷⢕⠕⠀⠀⠀⠀⠀⠀⠀⠀⠀⠀</a:t>
            </a:r>
            <a:br/>
            <a:r>
              <a:t>⠀⠀⠀⠀⠀⠀⠀⠀⠀⠀⠀⠀⠀⠀⠀⠀⠀⠀⠀⠀⠀⠀⠀⠀⠀⠀⠀⠀⠀⠀⠀⠀⠀⠀⠀⠀⠀⠀⠀⢕⢕⢕⢕⢕⢕⢕⢕⢕⢕⢕⢕⢕⢕⠕⢕⢕⢕⢕⢕⢕⢕⢕⢔⢕⢕⢕⠇⠕⢸⣿⣿⣿⠟⢕⢔⢕⢕⢕⢕⡱⢶⣿⣿⡿⢿⢕⢕⢕⢕⢕⣕⣔⢄⢄⢀⠐⠀⠀⠀⠀⠀</a:t>
            </a:r>
            <a:br/>
            <a:r>
              <a:t>⠀⠀⠀⠀⠀⠀⠀⠀⠀⠀⠀⠀⠀⠀⠀⠀⠀⠀⠀⠀⠀⠀⠀⠀⠀⠀⠀⠀⠀⠀⠀⠀⠀⠀⠀⠀⠀⠀⠀⠁⢕⢕⢕⢕⢕⢕⢕⢕⢕⢕⢕⢅⢅⢕⢕⢕⢕⠕⠡⠅⢕⢕⢕⢕⢕⢕⢔⣔⣸⣿⡵⢟⢀⢕⢅⢅⢕⢕⢜⣿⣿⡷⡕⢕⢕⢱⣷⢅⢗⣟⣽⣽⣵⢕⣵⣵⣵⣔⣔⣔⠀</a:t>
            </a:r>
            <a:br/>
            <a:r>
              <a:t>⠀⠀⠀⠀⠀⠀⠀⠀⠀⠀⠀⠀⠀⠀⠀⠀⠀⠀⠀⠀⠀⠀⠀⠀⠀⠀⠀⠀⠀⠀⠀⠀⠀⠀⠀⠀⠀⠀⠀⠀⠑⢕⢕⢕⢕⢕⢕⢕⢕⢕⢕⢕⢕⢕⢕⠕⠀⠰⢟⢆⢕⢕⢕⢕⢱⢝⢕⢕⢕⢝⢝⢹⢍⢕⠕⠕⠕⢕⢕⢜⣿⣿⣿⣿⣷⣽⣷⣿⡕⣿⣿⣿⢇⣾⣿⣿⣿⣿⣿⣿⠀</a:t>
            </a:r>
            <a:br/>
            <a:r>
              <a:t>⠀⠀⠀⠀⠀⠀⠀⠀⠀⠀⠀⠀⠀⠀⠀⠀⠀⠀⠀⠀⠀⠀⠀⠀⠀⠀⠀⠀⠀⠀⠀⠀⠀⠀⠀⠀⠀⠀⠀⠀⠀⢕⢕⢱⢕⢑⢑⢕⢕⢕⢕⢕⢕⢕⢕⢕⢕⢕⢕⢕⢑⡕⢕⢕⢕⢕⢕⢕⢕⢕⢕⢕⢅⢕⢔⢀⠀⠀⠁⢱⣼⣿⣿⣷⣻⣿⣿⣿⣿⣿⡿⢇⢕⢜⢝⢟⢟⢝⢝⢟⠀</a:t>
            </a:r>
            <a:br/>
            <a:r>
              <a:t>⠀⠀⠀⠀⠀⠀⠀⠀⠀⠀⠀⠀⠀⠀⠀⠀⠀⠀⠀⠀⠀⠀⠀⠀⠀⠀⠀⠀⠀⠀⠀⠀⠀⠀⠀⠀⠀⠀⠀⠀⢄⢕⢕⢕⢕⢕⢕⢕⢕⢕⢕⢕⢕⢕⢕⢕⢕⢕⢕⢔⢕⢕⢕⢕⢕⢕⢕⢕⢕⢕⢕⢕⢕⢕⢕⢅⢕⢕⠀⠀⠘⢻⢏⢝⣼⢕⢕⢟⣻⡟⠕⠑⠁⠁⠀⠁⠑⠑⠑⠁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⣻⣿⣿⣿⣿⣿⣿⣿⣿⣿⣿⡿⢟⢏⣯⣇⢕⣿⢱⣕⢕⢕⣯⢅⢸⣿⣿⣕⣼⡟⢋⡱⣥⣶⣿⣿⣿⣿⣿⣿⣿⣿⣿⣿⣿⣿⣿⣿⣿⣿⣿⣿⢿⡿⢿⣿⣿⣿⣿⣿⣿⣿⣿⣿⣷⣷⣼⣿⣝⣟⣻⣿⣿⣧⣵⣼⣿⡿⣿⣿⣿⣿⣿⣿⣿⣿⣿⣿⣿⢻⣿⣿⣿⣿⣿⣿⣿⣿⣿⣯⠀</a:t>
            </a:r>
            <a:br/>
            <a:r>
              <a:t>⢿⣿⣿⣿⣿⣿⣿⣿⣿⡟⢕⠕⢸⣧⢹⣿⢼⣿⢸⣷⢕⢕⣿⡧⢜⣿⣫⣥⡞⣿⣾⣷⣿⣿⣿⣿⣿⣿⣿⣿⣿⣟⣿⣿⣿⣿⣿⣿⣿⣿⣿⡿⡇⡏⣿⣿⣿⣿⣿⣿⣿⣿⣿⣿⣿⣿⣿⣿⣿⣿⣿⣿⣿⣷⣷⣾⣿⣯⣟⣟⡿⢿⢿⣿⣿⣿⣿⣿⣿⣷⣿⣿⣿⣿⣿⣻⣿⣿⣿⢟⠀</a:t>
            </a:r>
            <a:br/>
            <a:r>
              <a:t>⣿⣿⣿⣿⣿⣿⣿⣿⣿⣿⡕⢕⢸⢟⢹⣱⡕⣿⡞⢧⢗⣝⣿⣶⣷⣿⣿⣿⢧⣿⣿⣏⣿⣿⣿⣿⣿⡿⠿⣟⢻⠽⢗⢊⢝⣟⢟⠟⢻⢿⠿⢇⢇⡇⣿⣿⣿⣿⣿⣿⣿⣿⣿⣿⣿⣿⣿⣿⣿⣿⣿⣿⣿⣿⣿⣿⣿⣿⣿⣿⣿⣿⣿⣾⣿⣿⣿⣿⣿⣿⣿⣿⣿⣿⣿⣿⣿⣿⣿⢜⠀</a:t>
            </a:r>
            <a:br/>
            <a:r>
              <a:t>⣿⣿⣿⣿⣿⣿⣿⣷⣿⣿⡇⢕⢕⣷⣨⣞⣓⢱⣴⣾⣿⣿⣿⣿⣿⣿⣿⣽⣾⣿⡿⢿⣿⢻⢿⠟⢃⢙⢅⢅⢔⢔⢕⣵⣸⣿⣿⣿⣿⣷⣷⡇⢕⡇⢹⣯⣝⣍⣝⣟⢟⢟⢿⢿⢿⢿⣿⣿⣿⣿⣿⣿⣿⣿⣿⣿⣿⣿⣿⣿⣿⣿⣿⣿⣿⣿⣿⣿⣻⣿⣿⣿⣿⣿⣿⣿⣿⣿⣿⢺⠀</a:t>
            </a:r>
            <a:br/>
            <a:r>
              <a:t>⣿⣿⣿⣿⣿⣿⢿⣿⣿⡽⠷⢟⣹⣷⣎⢼⡏⢜⣻⣿⣿⣿⣿⣿⡿⣿⢻⠏⢝⢑⢕⢅⢕⢔⢕⢕⢕⢕⢕⠕⢞⢔⢻⣿⣿⣿⣿⣿⡏⢝⢝⢕⢕⣇⣿⣿⢿⢿⢿⢿⢿⣿⣿⣿⣷⣷⣷⣷⣵⣽⣽⣽⣝⣟⣟⣟⢟⢿⢿⢿⣿⣿⣿⣿⣿⣿⣿⣿⣿⣿⣿⣿⣿⣿⣿⣿⣿⢿⣿⣸⠀</a:t>
            </a:r>
            <a:br/>
            <a:r>
              <a:t>⢎⡿⢿⢿⢏⢕⢕⢜⣿⣿⣿⣿⣿⣿⢍⣼⣿⢷⢟⢟⠏⢝⢋⢝⢅⢕⢔⢕⢕⢕⠕⢕⢕⢕⢕⢕⢔⢔⢄⠀⠀⠀⢸⣿⣿⣿⣿⣿⡇⠑⠀⢕⡗⣿⢻⣿⢕⢕⠕⢕⢕⢕⢕⢕⢕⢜⢝⢝⢝⢝⢟⢟⢟⢟⢟⢿⢿⢿⢿⣿⣷⣷⣷⣷⣼⣽⢽⠝⠟⠏⠝⠝⠜⢝⢝⢝⢝⢿⢟⣱⠀</a:t>
            </a:r>
            <a:br/>
            <a:r>
              <a:t>⢕⢕⢕⢕⢑⢕⢕⠕⢩⣿⣿⡿⢟⠟⢝⢑⢕⢅⢔⢔⢕⢕⢕⢑⢕⢕⢕⢔⢄⢄⢕⠕⠑⠑⠑⠑⠑⠑⠑⠀⠀⠀⢸⣿⣿⣿⣿⣿⣿⢕⢐⢕⢕⢻⢝⢏⢕⢅⢐⢐⢕⢅⢕⠁⠅⢁⠑⠁⠀⠐⠁⠁⢑⠔⠁⠁⠀⠕⠕⠕⠕⠕⠑⠑⠝⠁⠀⠀⠀⠀⠀⠀⠀⠀⠀⠀⠁⠁⠑⢕⠀</a:t>
            </a:r>
            <a:br/>
            <a:r>
              <a:t>⢕⢕⠕⠕⠕⢅⢅⢕⢑⢌⢕⢔⢕⢕⢕⢕⢅⠁⠀⠐⠑⠑⠑⠑⠁⢕⢕⣕⡕⢕⠀⠀⠀⠀⢀⢀⠀⢕⢀⢄⠀⢰⣾⣿⣿⣿⣿⣿⣿⢕⢕⢺⡧⢸⢥⢕⢕⣷⢕⢅⢕⢇⢕⢕⢕⢕⢱⢕⢔⢕⠑⢔⠔⢐⠀⢀⢀⠀⢄⢄⢄⢄⠀⠀⠀⠀⠀⠀⠀⠀⠀⠀⠀⠀⠀⠀⠀⠀⠀⠁⠀</a:t>
            </a:r>
            <a:br/>
            <a:r>
              <a:t>⢇⡕⠀⢄⢀⠄⠐⠐⢕⢅⠀⢕⢅⢅⢁⢕⢕⢕⢄⠀⠀⠀⢄⢠⣄⢱⣟⣿⡷⢕⠀⢔⢕⠀⠕⠱⠔⢕⢔⢕⢕⠘⢻⣿⣿⣿⣿⣿⣿⢕⢕⢰⡄⢱⣇⡕⢅⢙⢅⢕⡕⢅⢅⢕⢅⢅⠁⢕⢕⢑⢀⢁⢀⠑⠀⢕⢗⢔⢕⣿⣿⠃⠀⠀⠀⠀⠀⠀⠀⠀⠀⠀⠀⠀⠀⠀⠀⠀⠀⠀⠀</a:t>
            </a:r>
            <a:br/>
            <a:r>
              <a:t>⢹⣿⣸⣝⡝⢔⢄⢕⢇⢕⢕⢕⡕⡕⢕⢕⢕⢕⢕⠰⠔⢕⢕⢜⠙⢜⢞⣻⣿⢕⢄⢔⢄⢔⢸⢸⡇⡇⢕⢕⢕⠀⣾⣿⡿⣿⣿⣿⣿⣕⢕⢜⢝⣸⡝⢕⢕⠸⣕⢕⢕⢕⢕⢕⢕⢕⠀⢕⢕⢕⢕⢕⢕⢕⠀⢕⢕⢕⢱⣿⡟⠀⠀⠀⠀⠀⠀⠀⢀⠀⠀⠀⠀⠀⠀⠀⠀⠀⠀⠀⠀</a:t>
            </a:r>
            <a:br/>
            <a:r>
              <a:t>⣿⢿⢟⢟⢟⢟⢕⢕⢕⢕⢕⢸⢽⢇⢇⢕⢕⢕⢕⢕⢕⢕⢕⢕⠀⢕⢔⢸⣽⣵⢕⢕⢕⢕⢸⢸⡇⡇⢕⢕⢕⠀⢜⢅⢕⣿⣿⣿⣿⢎⢕⢸⣿⢹⡇⢕⡕⢜⢼⢕⢕⠀⠀⠀⠀⢕⢔⢕⢕⢕⢕⢕⢕⢕⠀⢕⠕⠑⠚⢟⢟⠄⢔⢄⢄⢄⢔⢔⢱⢴⣔⡔⢄⢀⠀⠀⠀⠀⠀⠀⠀</a:t>
            </a:r>
            <a:br/>
            <a:r>
              <a:t>⣷⢷⠷⠷⠕⢕⢕⡱⢷⢷⠋⠙⠛⠛⠟⡱⢵⢵⢵⣵⡵⠵⠵⠧⠴⠵⠕⣜⢟⢟⢕⢕⢕⢕⢜⠜⠕⠕⢕⢕⢕⠀⢜⢕⢕⣿⣿⣿⣿⢕⢕⢜⢕⢼⡇⢕⢕⢸⢻⢕⡵⢀⢔⠐⠔⢕⢕⢕⢕⣗⣕⣗⡕⢕⢄⢕⠁⠀⠄⢄⢕⢕⢕⣕⢕⢕⠕⢕⢱⢕⢽⣿⣿⣷⢕⠀⠀⠀⠀⠀⠀</a:t>
            </a:r>
            <a:br/>
            <a:r>
              <a:t>⠷⠝⠁⢀⣠⣤⢆⡕⢕⢕⠕⠑⡱⠔⢕⢕⣕⣕⣵⠿⣇⣰⢔⢀⢀⢀⢀⠑⢕⢕⢕⠕⢕⡱⠔⢕⢕⢕⢕⢕⠕⠐⠕⡕⢑⣿⣿⣿⣿⢕⡕⢕⢕⢹⡇⠘⠿⢷⢇⠁⢑⢕⠑⠕⢕⠓⠀⢕⣕⢝⠿⢟⠯⢈⣕⢠⣶⣶⣶⣶⣶⣷⣿⣿⣿⣷⣵⣷⣷⣷⣾⣿⣿⡿⢕⠀⢀⢄⢔⣕⠀</a:t>
            </a:r>
            <a:br/>
            <a:r>
              <a:t>⠀⠄⠀⠔⠹⢕⢁⠠⢄⣕⢐⠼⣿⣿⣿⣿⣿⣿⣿⣷⣾⣿⣷⣿⣷⣿⣷⣷⣷⡕⢕⡄⢸⢟⡇⠑⠑⢑⢑⠑⠄⢀⠀⣷⣰⣿⣿⣿⢝⠁⠀⢅⢕⢸⡇⠁⢄⠔⣐⡑⣅⠀⠀⠁⠐⠁⠀⢀⢄⡔⢜⡑⠀⠑⠉⠉⠀⠀⠂⠘⠟⢻⣿⣿⣿⣿⣿⣿⣿⣿⣿⣿⣿⡇⢕⢱⣷⣕⣵⣿⠀</a:t>
            </a:r>
            <a:br/>
            <a:r>
              <a:t>⣀⢀⢐⢀⢐⡑⠑⢱⠑⠑⠑⠀⠹⢿⢿⡿⠀⠜⢿⢿⢿⢿⢿⢿⠿⠿⠿⠿⠿⢇⢕⠀⠃⠉⢡⢅⠐⠓⠃⠀⠄⠀⠀⠝⢜⢟⢟⢟⢳⢕⠀⠱⢧⢸⣿⠀⠀⠘⠈⠕⠉⢀⢀⠀⠀⠘⠑⢀⠀⠀⢄⢝⢷⢷⠀⠀⣤⣤⠀⠀⠀⢸⣝⣝⣏⣽⣿⣿⣿⡟⠟⠏⢝⢕⢕⢝⢿⢟⢟⠁⠀</a:t>
            </a:r>
            <a:br/>
            <a:r>
              <a:t>⢕⢘⢱⢷⢧⢴⢵⢌⡄⢄⢄⠀⠀⠄⠄⠀⠀⠀⠀⠀⠐⠐⠀⠐⠐⢐⠐⠁⢁⡕⢕⢔⢕⢔⢔⢔⢐⢀⢄⢀⢀⢅⢕⠼⢿⣷⡑⠰⠊⢇⠑⠀⡱⣷⣷⣇⢔⣔⣄⢲⢦⢵⣵⣕⣰⣷⣷⣷⣷⣶⡶⢶⢟⢕⢕⢀⢀⠐⠀⠀⠀⠘⢝⠻⢿⣿⢿⣿⣿⣿⠿⢟⢳⢕⢕⢕⣱⣅⢕⢄⠀</a:t>
            </a:r>
            <a:br/>
            <a:r>
              <a:t>⢕⢕⢕⢕⢕⢕⢕⢕⢕⢕⢕⢡⢕⢕⢐⢔⢄⢄⢄⢄⢄⢄⢄⢄⢄⢄⢄⢄⢱⢝⢿⣿⣿⡿⢷⣷⣷⣿⣯⣽⣍⣇⡕⠐⠆⠡⠙⠃⠐⢐⢖⢜⢸⢣⢜⢟⣵⣷⣾⣿⣯⣽⣽⣿⣿⣿⣿⣿⣿⣿⣿⣿⣷⣷⣷⣷⣷⣷⣶⣿⣿⣾⡳⢵⢕⢕⢕⢝⢝⢕⢕⢕⢕⢕⢕⢕⣿⣿⣵⢕⠀</a:t>
            </a:r>
            <a:br/>
            <a:r>
              <a:t>⣕⣱⣵⣵⣵⣵⣵⣵⣥⣾⣧⣥⣵⣷⣵⣥⣧⣵⣵⣧⣵⣥⣷⣷⣷⣷⣷⣷⣷⣾⣷⣾⣷⣿⣿⣿⣷⣿⡿⢻⢿⢝⢝⢅⢥⢤⢵⢵⣵⣷⣷⣧⣵⣵⣷⣾⣿⣾⣿⣿⣿⣿⣿⣿⣿⣿⣿⣿⣿⣿⣿⣿⣿⣟⣿⣟⡟⣛⠟⠛⠋⠉⠁⠕⢕⢅⢗⢕⢕⠕⢕⢕⢕⢕⢕⣸⣿⣿⡏⠀⠀</a:t>
            </a:r>
            <a:br/>
            <a:r>
              <a:t>⣿⣿⣿⣿⣿⣿⣿⣿⣿⣿⣿⣿⣿⣿⣿⣿⣿⡿⢿⣿⢿⣿⢿⢿⣿⣿⣿⣿⣿⣿⣿⣿⣿⣿⣿⣿⣿⣿⣿⣷⣷⣷⣧⣷⣷⣿⣿⣿⣿⣿⣿⣿⣿⣿⣿⣿⣿⣿⣿⣿⣿⣿⣿⣿⣿⣿⣿⣿⣿⣿⣿⣿⣿⣿⣿⣿⠟⠁⠀⠀⠀⠀⠀⠀⠀⠀⠁⠁⠕⢕⢕⢕⢕⢕⢸⣿⣿⠏⠀⠀⠀</a:t>
            </a:r>
            <a:br/>
            <a:r>
              <a:t>⣿⣿⣿⣿⣿⣿⣿⣿⣿⣿⣿⣿⣿⣯⣕⣕⣕⣑⣵⣼⣽⣵⣷⣾⣿⣿⣿⣿⣿⣿⣿⣿⣿⣿⣿⣿⣿⣿⣿⣿⣿⣿⣿⣿⣿⣿⣿⣿⣿⣿⣿⣿⣿⣿⣿⣿⣿⣿⣿⣿⣿⣿⣿⣿⣿⣿⣿⣿⣿⣿⣿⣿⣿⣿⣿⡏⠀⠀⠀⠀⠀⠀⠀⠀⠀⠀⠀⠀⠀⢕⢕⢕⢕⢕⢜⢟⠑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⡿⠑⠀⠀⠀⠀⠀⠀⠀⠀⠀⠀⠀⠀⢕⢕⢕⢕⢕⢕⢕⠁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⡿⠑⠀⠀⠀⠀⠀⠀⠀⠀⠀⠀⠀⠀⢕⢕⢕⢕⢕⢕⢕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⠟⠁⠀⠀⠀⠀⠀⠀⠀⠀⠀⠀⠀⠀⠀⢕⢕⢕⢕⢕⢕⠑⠀⠀⠀⠀⠀⠀⠀</a:t>
            </a:r>
            <a:br/>
            <a:r>
              <a:t>⣿⣿⣿⣿⣿⣿⣿⣿⣿⣿⣿⣿⣿⣿⣿⣿⣿⣿⣿⣿⣿⣿⣿⣿⣿⣿⣿⣿⣿⣿⣿⣿⣿⣿⣿⣿⣿⣿⣿⣿⣿⣿⣿⡏⢕⢕⢜⢟⣿⣿⣿⣿⣿⣿⣿⣿⣿⣿⣿⣿⣿⣿⣿⣿⣿⣿⣷⣾⣿⣿⡟⠁⠀⠀⠀⠀⠀⠀⠀⠀⠀⠀⠀⠀⠀⠀⠀⢁⠑⠑⠕⢕⢕⠀⠀⠀⠀⠀⠀⠀⠀</a:t>
            </a:r>
            <a:br/>
            <a:r>
              <a:t>⣿⣿⣿⣿⣿⣿⣿⣿⣿⣿⣿⣿⣿⣿⣿⣿⣿⣿⣿⣿⣿⣿⣿⣿⣿⣿⣿⣿⣿⣿⣿⣿⣿⣿⣿⣿⣿⣿⣿⣿⣿⣿⣿⡇⢀⠀⠀⢕⢜⢻⣿⣿⣿⣿⣿⣿⣿⣿⣿⣿⣿⣿⣿⣿⣿⣿⣿⣿⣿⡟⠀⠀⠀⠀⠀⠀⠀⠀⠀⠀⠀⠀⠀⠀⠀⠀⠀⠕⢕⢑⢔⢕⢕⠀⠀⠀⠀⠀⠀⠀⠀</a:t>
            </a:r>
            <a:br/>
            <a:r>
              <a:t>⣿⣿⣿⣿⣿⣿⣿⣿⣿⣿⣿⣿⣿⣿⣿⣿⣿⣿⣿⣿⣿⣿⣿⡿⣿⣿⣿⣿⣿⣿⣿⣿⣿⣿⣿⣿⣿⣿⣿⣿⣿⣿⣿⣿⡄⠁⠀⠀⢕⢕⠹⣿⣿⣿⣿⣿⣿⣿⣿⣿⣿⣿⣿⣿⣿⣿⣿⣿⢟⠀⠀⠀⠀⠀⠀⠀⠀⠀⠀⠀⠀⠀⠀⠀⠀⠀⠐⠑⠕⠄⢕⠑⠁⠀⠀⠀⠀⠀⠀⠀⠀</a:t>
            </a:r>
            <a:br/>
            <a:r>
              <a:t>⣿⣿⣿⣿⣿⣿⣿⣿⣿⣿⣿⣿⣿⣿⣿⣿⣿⣿⣿⣿⣿⣿⣿⣿⣿⣿⣿⣿⣿⣿⣿⣿⣿⣿⣿⣿⣿⣿⣿⣿⣿⣿⣿⣿⣷⡄⠀⠀⠁⡕⠀⢹⣿⣿⣿⣿⣿⣟⢍⣿⣿⣿⣿⣿⣿⣿⣿⢿⢀⠀⠀⠀⠀⠀⠀⠀⠀⠀⠀⠀⠀⠀⠀⠀⠀⠀⠀⠐⠀⢄⢔⢔⠀⠀⠀⠀⠀⠀⠀⠀⠀</a:t>
            </a:r>
            <a:br/>
            <a:r>
              <a:t>⣿⣿⣿⣿⣿⣿⣿⣿⣿⣿⣿⣿⣿⣿⣿⣿⣿⣿⣿⣿⣿⣿⣿⣿⣿⣿⣿⣿⣿⣿⣿⣿⣿⣿⣿⣿⣿⣿⣿⣿⣿⣿⣿⣿⣿⣿⣔⠀⠀⠁⠔⠕⣿⣿⣿⣿⣿⣿⣿⣿⣿⣿⣿⡿⠟⠋⠀⠀⠀⠀⠀⠀⠀⠀⠀⠀⠀⠀⠀⠀⠀⠀⠀⠀⠀⠀⠁⣷⣦⢕⢕⢑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⣻⣿⣿⡿⣿⣿⣿⣿⣿⣿⣿⡿⢟⢝⣿⣇⢕⣿⢡⢕⡕⢕⣯⢅⢸⣿⣧⣕⣼⢟⢋⣡⢵⣶⣿⣿⣿⣿⣿⣿⣿⣿⣿⣿⣿⣿⣿⣿⣿⣿⣿⣿⣿⡿⢿⣿⣿⣿⣿⣿⣿⣿⣿⣿⣷⣷⣼⣿⣝⣟⣻⣿⣿⣧⣵⣸⣿⣿⣿⣿⣿⣿⣿⣿⣿⣿⣿⣿⣿⢿⣿⣿⣿⣿⣿⣿⣿⣿⣿⣯⠀</a:t>
            </a:r>
            <a:br/>
            <a:r>
              <a:t>⢿⣿⣿⣿⣿⣿⣿⣿⣿⡟⢕⠕⢸⣧⣿⣿⢜⣿⢸⣾⢕⢕⣿⡧⢜⣿⣯⣵⢎⣷⣿⣿⣿⣿⣿⣿⣿⣿⣿⣿⣿⣿⣿⣿⣿⣿⣿⣿⣿⣿⣿⣿⡇⡏⣿⣿⣿⣿⣿⣿⣿⣿⣿⣿⣿⣿⣿⣿⣿⣿⣿⣿⣿⣷⣷⣮⣿⣯⣟⣟⡿⢿⢿⣿⣿⣿⣿⣿⣿⣷⣿⣿⣿⣿⣽⣟⣿⣿⣿⢻⠀</a:t>
            </a:r>
            <a:br/>
            <a:r>
              <a:t>⣿⣿⣿⣿⣿⣿⣽⣿⣿⣿⡕⢕⢸⢟⢹⢵⢕⣿⡸⠿⢗⣝⣿⣶⣇⣿⣿⣟⢵⣿⣿⡟⣿⣿⣿⣿⣿⡿⢿⣟⢻⠝⢗⢊⢝⣟⡟⠟⢻⢿⠿⢏⢕⡇⣿⣿⣿⣿⣿⣿⣿⣿⣿⣿⣿⣿⣿⣿⣿⣿⣿⣿⣿⣿⣿⣿⣿⣿⣿⣿⣿⣿⣷⣾⣿⣿⣿⣿⣿⣿⣿⣿⣿⣿⣿⣿⣿⣿⣿⢜⠀</a:t>
            </a:r>
            <a:br/>
            <a:r>
              <a:t>⣿⣿⣿⣿⣿⣿⣿⣿⣿⣿⡗⠕⢅⣷⣸⣟⣏⢱⣶⣾⣿⣿⣿⣿⣿⣿⣿⣽⣼⢿⡿⢿⣿⢿⠿⠟⢃⢙⢅⢅⢔⢕⢕⣵⣸⣿⣿⣿⣿⣷⣷⡇⢕⡇⣽⣯⣝⣍⣙⣟⡟⢟⢿⢿⢿⢿⣿⣿⣿⣿⣿⣿⣿⣿⣿⣿⣿⣿⣿⣿⣿⣿⣿⣿⣿⣿⣿⣿⣻⣿⣿⣿⣿⣿⣿⣿⣿⣿⣿⢺⠀</a:t>
            </a:r>
            <a:br/>
            <a:r>
              <a:t>⣿⣿⣿⣿⣿⣿⢿⣿⣿⡽⢏⢟⣽⣷⡎⢸⡏⠜⢫⣿⣿⣿⣿⣿⢿⣟⢻⠏⢝⢑⢕⢅⢕⢔⢕⢕⢕⢕⠕⢕⢞⢜⢿⣿⣿⣿⣿⣿⡏⢝⢝⢕⢕⡇⣿⣿⢻⢿⢿⢿⢿⣿⣿⣿⣷⣷⣷⣷⣵⣽⣽⣽⣝⣟⣟⣟⢟⢿⢿⢿⣿⣿⣿⣿⣿⣿⣿⣿⣿⣿⣿⣿⣿⣿⣿⣿⣿⢿⡟⡪⠀</a:t>
            </a:r>
            <a:br/>
            <a:r>
              <a:t>⢇⡿⢻⢿⢏⢕⢕⢜⣿⣿⣿⣿⣿⣿⢕⢌⣇⢵⢟⢟⠏⢝⢃⢝⢅⢔⢔⢕⢕⢕⠕⢕⢕⢕⢕⢕⢔⢔⢄⠀⠀⠁⢸⣿⣿⣿⣿⣿⡇⠑⠐⢕⡷⣿⢝⣿⢕⠕⢕⠕⢕⢕⢕⢕⢕⢜⢝⢝⢝⢝⢟⢟⢟⢟⢟⢿⢿⢿⢿⣿⣷⣷⣷⣷⣼⣽⢽⠝⠟⠏⠝⠝⢝⢝⢝⢏⢝⢿⢇⣱⠀</a:t>
            </a:r>
            <a:br/>
            <a:r>
              <a:t>⢕⢕⢕⢕⢑⢅⢕⢕⢪⣿⣿⡿⢟⠏⢙⢑⢅⢅⢔⢕⢕⢕⢑⢑⢕⢕⢕⢔⢄⢀⢕⠕⠑⠑⠑⠑⠑⠑⠑⠀⠀⠀⢸⣿⣿⣿⣿⣿⣧⢔⢅⢕⢕⣻⢝⢝⢕⢄⢐⢐⢕⢕⢅⢐⠅⠁⠑⠅⠁⠁⠁⠑⠁⠔⠁⠅⠁⠕⠕⠕⠕⠕⠑⠕⠝⠁⠀⠀⠀⠀⠀⠀⠀⠀⠀⠀⠁⠁⠕⢕⠀</a:t>
            </a:r>
            <a:br/>
            <a:r>
              <a:t>⢕⢕⠕⠕⢕⢕⢅⢕⢕⢌⢕⢔⢕⢕⢕⢕⢁⠁⠀⠐⠑⠑⠑⠑⠀⢕⢑⣕⡕⢕⠀⠀⠀⠀⠀⢀⠀⢕⠀⢄⠀⢰⣾⣿⣿⣿⣿⣿⣿⢕⢕⢻⡧⢵⢷⢕⢱⣷⢕⢅⢕⢇⢕⢕⢕⢕⢱⢕⢕⢕⠑⢔⠄⢔⠀⢀⢀⠀⢄⢄⢄⢄⠀⠀⠀⠀⠀⠀⠀⠀⠀⠀⠀⠀⠀⠀⠀⠀⠀⠁⠀</a:t>
            </a:r>
            <a:br/>
            <a:r>
              <a:t>⢇⡕⠀⢄⢠⠄⠐⠐⢕⢅⠀⢅⢅⢅⢁⢕⢕⢕⢄⠀⠀⠀⢄⢠⣄⢕⠸⣿⡷⡕⠀⢔⢕⠀⠕⠱⠔⢕⢔⢕⢕⠘⢻⣿⣿⣿⣿⣿⣿⢕⢕⢰⢄⢱⣗⡕⢅⢙⢅⢕⡕⢅⢅⢕⢅⢅⠁⢕⢕⢁⢀⢁⢀⢑⠀⢕⢗⢔⢕⣿⣿⠑⠀⠀⠀⠀⠀⠀⠀⠀⠀⠀⠀⠀⠀⠀⠀⠀⠀⠀⠀</a:t>
            </a:r>
            <a:br/>
            <a:r>
              <a:t>⢹⣿⣹⣝⡝⢔⢀⢕⢇⢕⢕⢕⡕⡕⢕⢕⢕⢕⢕⠔⠔⢕⢕⢜⠙⢕⢕⣿⣝⢕⢄⢔⢔⢔⢺⢸⡇⡇⢕⢕⢕⢕⣾⢿⡿⣿⣿⣿⣿⣕⢕⢜⢕⣸⢝⢕⢕⢸⣱⢕⢕⢕⢕⢕⢕⢕⠀⢕⢕⢕⢕⢕⢕⢕⠀⢕⢕⢕⢱⣿⡇⠀⠀⠀⠀⠀⠀⠀⢄⠀⠀⠀⠀⠀⠀⠀⠀⠀⠀⠀⠀</a:t>
            </a:r>
            <a:br/>
            <a:r>
              <a:t>⣿⠿⢟⢟⢟⢟⢕⢕⢕⢕⢕⢸⢿⢇⢕⢕⢕⢕⢕⢔⢕⢕⢕⢕⠀⢕⢕⢹⣮⣵⢅⠑⢕⢕⢸⢸⡇⡇⢕⢕⢕⠀⢟⢝⢕⣿⣿⣿⣿⡜⢕⢸⡿⢻⡇⢕⡕⢸⣷⢕⢕⠀⠀⠀⠀⢕⢕⢕⢕⢕⢕⢕⢕⢕⠀⢕⠕⠑⠚⢟⢗⠄⢔⠔⢔⢄⢔⢔⢱⣴⣕⡔⢄⢀⠀⠀⠀⠀⠀⠀⠀</a:t>
            </a:r>
            <a:br/>
            <a:r>
              <a:t>⣷⠷⠷⠿⠕⢗⢑⢱⡷⢷⠋⠙⠛⠛⢻⡱⢵⢵⢵⣵⡵⠵⠵⠧⠴⠵⠕⣜⢟⢟⢕⢅⢕⢕⠜⠘⠕⠕⢕⢕⢕⠀⢕⢕⢕⣿⣿⣿⣿⢕⢕⢜⢕⣼⡇⢕⢕⢜⢻⢕⢕⢀⢔⠐⠔⢕⢕⢕⢕⣗⣕⣇⡕⢕⢄⢕⠁⠀⠀⢔⢑⢕⢕⣕⡕⢕⠕⢕⢕⢕⣿⣿⣿⣷⢕⠀⠀⠀⠀⠀⠀</a:t>
            </a:r>
            <a:br/>
            <a:r>
              <a:t>⠾⠝⢁⢄⣠⣴⢕⢕⢕⡕⠕⢑⡡⠔⢕⣕⣕⣕⣵⠿⣇⡰⢕⢀⢀⢀⢀⢑⢕⢕⢕⠕⢕⡱⠕⢕⢕⢕⢕⢕⠕⠐⢕⡕⢕⣿⣿⣿⣿⢕⢕⡕⢕⢽⡇⠘⢽⢻⢇⠁⢕⢑⠑⢕⢕⠓⠀⢕⣕⢝⢟⢟⠫⢘⣕⠴⣶⣶⣶⣶⣷⣾⣿⣿⣿⣷⣵⣷⣷⣷⣿⣿⣿⡏⢕⢀⢄⢔⢔⣕⠀</a:t>
            </a:r>
            <a:br/>
            <a:r>
              <a:t>⠀⠄⠀⠕⠝⢕⢁⢠⢄⡕⢀⠼⣿⣿⣿⣿⣿⣿⣿⣷⣾⣷⣾⣿⣷⣿⣷⣷⣶⡕⢕⡄⢸⣿⡇⠑⢑⢑⢑⠑⠄⢀⢀⣿⣹⣿⣿⣽⢝⠁⠀⢅⢕⢸⡇⠁⢄⠔⣐⡑⣅⠀⠀⠁⠐⠁⠀⢀⢄⢔⢎⡕⠀⠑⠙⠉⠀⠀⠐⠘⠟⣿⣿⣿⣿⣿⣿⣿⣿⣿⣿⣿⣿⢇⢕⣱⣧⣱⣵⡿⠀</a:t>
            </a:r>
            <a:br/>
            <a:r>
              <a:t>⣀⣀⢐⢀⢐⡑⠑⢱⠑⠑⠑⠀⢻⢿⢿⢿⠀⠹⢿⢿⢿⢿⢿⠿⠿⠿⠿⠿⠿⢇⢑⠀⠃⠉⢱⠅⠐⠓⠑⠀⠄⠀⠅⠝⢝⢟⢟⢟⢷⢕⠁⠱⣧⣸⡿⠀⠀⠘⠈⠕⠁⢀⢀⠀⠀⠘⠑⢀⠀⠀⢅⢗⢷⠷⠀⠀⣤⣤⠀⠀⠀⢰⣝⣝⣏⣿⣿⣿⣿⣿⣟⠏⡕⠕⢕⢻⢿⢟⢏⠁⠀</a:t>
            </a:r>
            <a:br/>
            <a:r>
              <a:t>⢕⢕⢵⢳⢧⢴⢵⢄⢄⣄⢄⠀⠀⠄⠄⠀⠀⠀⠀⠀⠐⠀⠀⠐⠐⢐⠁⠁⢁⣕⢕⢔⢔⢔⢔⢔⢐⢀⢔⢀⢀⢅⢕⠼⢿⣷⡑⠰⠋⢇⠑⢀⡸⣷⢷⣇⢔⣔⣄⢲⢴⣵⣷⣕⣰⣷⣷⣷⣷⣶⡶⢾⢿⢝⢕⢀⢀⠐⠁⠀⠀⢘⢉⢻⢿⡿⣿⣿⣿⣿⡿⢿⢿⢕⢕⢕⣱⣇⢕⢀⠀</a:t>
            </a:r>
            <a:br/>
            <a:r>
              <a:t>⢕⢕⢕⢕⢕⢕⢕⢕⢕⢕⢕⢡⢕⢕⢔⢔⢄⢄⢄⢄⢄⢄⢄⢄⢄⢄⢄⢄⢱⢝⢿⣿⣿⡿⢿⣷⣷⣿⣯⣽⣽⣝⡕⠐⠆⠡⠙⠇⠑⢔⢖⢜⢜⢫⢜⢟⣵⣷⣾⣿⣯⣽⣽⣿⣿⣿⣿⣿⣿⣿⣿⣿⣷⣷⣷⣷⣷⣷⣾⣷⣷⣿⡷⢷⢕⢕⢜⢏⢝⢕⢕⢕⢕⢕⢕⢰⣿⣿⣵⠕⠀</a:t>
            </a:r>
            <a:br/>
            <a:r>
              <a:t>⣕⣱⣵⣵⣑⣑⣑⣥⣥⣥⣵⣵⣵⣳⣵⣥⣧⣧⣵⣧⣷⣷⣷⣷⣷⣷⣷⣶⣷⣿⣷⣳⣷⣿⣿⣿⣷⣿⡿⢿⢿⢝⢝⢅⢥⢤⢵⢵⣵⣷⣷⣵⣵⣷⣷⣾⣷⣾⣿⣿⣿⣿⣿⣿⣿⣿⣿⣿⣿⣿⣿⣿⣿⣟⣻⣟⣟⣟⠟⠛⠙⠁⠁⠕⢕⢗⢇⢕⢕⠕⢕⢕⢕⢕⢕⣸⣿⣿⢏⠀⠀</a:t>
            </a:r>
            <a:br/>
            <a:r>
              <a:t>⣿⣿⣿⣿⣿⣿⣿⣿⣿⣿⣿⣿⣿⣿⣿⣿⢿⠿⢿⣿⢿⡿⢿⢿⣿⣿⣿⣿⣿⣿⣿⣿⣿⣿⣿⣿⣿⣿⣿⣿⣷⣷⣧⣷⣷⣿⣿⣿⣿⣿⣿⣿⣿⣿⣿⣿⣿⣿⣿⣿⣿⣿⣿⣿⣿⣿⣿⣿⣿⣿⣿⣿⣿⣿⣿⣿⠏⠁⠀⠀⠀⠀⠀⠀⠀⠀⠀⠀⢕⢕⢕⢕⢕⢕⣻⣿⣿⠏⠀⠀⠀</a:t>
            </a:r>
            <a:br/>
            <a:r>
              <a:t>⣿⣿⣿⣿⣿⣿⣿⣿⣿⣿⣿⣿⣿⣵⣕⣕⣕⣱⣵⣴⣵⣵⣷⣿⣿⣿⣿⣿⣿⣿⣿⣿⣿⣿⣿⣿⣿⣿⣿⣿⣿⣿⣿⣿⣿⣿⣿⣿⣿⣿⣿⣿⣿⣿⣿⣿⣿⣿⣿⣿⣿⣿⣿⣿⣿⣿⣿⣿⣿⣿⣿⣿⣿⣿⣿⡇⠀⠀⠀⠀⠀⠀⠀⠀⠀⠀⠀⠀⠀⢕⢕⢕⢕⢕⢍⢟⠑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⡟⠁⠀⠀⠀⠀⠀⠀⠀⠀⠀⠀⠀⢀⢕⢕⢕⢕⢕⢕⠕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⡟⠁⠀⠀⠀⠀⠀⠀⠀⠀⠀⠀⠀⠀⢕⢕⢕⢕⢕⢕⢕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⠟⠁⠀⠀⠀⠀⠀⠀⠀⠀⠀⠀⠀⠀⠀⢕⢕⢕⢕⢕⢕⠁⠀⠀⠀⠀⠀⠀⠀</a:t>
            </a:r>
            <a:br/>
            <a:r>
              <a:t>⣿⣿⣿⣿⣿⣿⣿⣿⣿⣿⣿⣿⣿⣿⣿⣿⣿⣿⣿⣿⣿⣿⣿⣿⣿⣿⣿⣿⣿⣿⣿⣿⣿⣿⣿⣿⣿⣿⣿⣿⣿⣿⣿⡏⢕⢕⢜⢟⣿⣿⣿⣿⣿⣿⣿⣿⣿⣿⣿⣿⣿⣿⣿⣿⣿⣿⣷⣾⣿⣿⢟⠁⠀⠀⠀⠀⠀⠀⠀⠀⠀⠀⠀⠀⠀⠀⠀⢁⠑⠕⠕⢕⢕⠀⠀⠀⠀⠀⠀⠀⠀</a:t>
            </a:r>
            <a:br/>
            <a:r>
              <a:t>⣿⣿⣿⣿⣿⣿⣿⣿⣿⣿⣿⣿⣿⣿⣿⣿⣿⣿⣿⣿⣿⣿⣿⣿⣿⣿⣿⣿⣿⣿⣿⣿⣿⣿⣿⣿⣿⣿⣿⣿⣿⣿⣿⡇⢀⠀⠀⢕⢜⢻⣿⣿⣿⣿⣿⣿⣿⣿⣿⣿⣿⣿⣿⣿⣿⣿⣿⣿⣿⢏⠀⠀⠀⠀⠀⠀⠀⠀⠀⠀⠀⠀⠀⠀⠀⠀⠀⢕⢕⢑⢄⢕⢕⠀⠀⠀⠀⠀⠀⠀⠀</a:t>
            </a:r>
            <a:br/>
            <a:r>
              <a:t>⣿⣿⣿⣿⣿⣿⣿⣿⣿⣿⣿⣿⣿⣿⣿⣿⣿⣿⣿⣿⣿⣿⣿⡿⣿⣿⣿⣿⣿⣿⣿⣿⣿⣿⣿⣿⣿⣿⣿⣿⣿⣿⣿⣷⡀⠀⠀⠁⢕⢕⠹⣿⣿⣿⣿⣿⣿⣿⣿⣿⣿⣿⣿⣿⣿⣿⣿⣿⠏⠀⠀⠀⠀⠀⠀⠀⠀⠀⠀⠀⠀⠀⠀⠀⠀⠀⠀⠑⠕⢔⢕⠑⠀⠀⠀⠀⠀⠀⠀⠀⠀</a:t>
            </a:r>
            <a:br/>
            <a:r>
              <a:t>⣿⣿⣿⣿⣿⣿⣿⣿⣿⣿⣿⣿⣿⣿⣿⣿⣿⣿⣿⣿⣿⣿⣿⣿⣿⣿⣿⣿⣿⣿⣿⣿⣿⣿⣿⣿⣿⣿⣿⣿⣿⣿⣿⣿⣷⡄⠀⠀⠑⢕⠀⢹⣿⣿⣛⣿⣿⣟⢍⣿⣿⣿⣿⣿⣿⣿⣿⢯⠀⠀⠀⠀⠀⠀⠀⠀⠀⠀⠀⠀⠀⠀⠀⠀⠀⠀⠀⠐⠀⢔⢜⢔⠀⠀⠀⠀⠀⠀⠀⠀⠀</a:t>
            </a:r>
            <a:br/>
            <a:r>
              <a:t>⣿⣿⣿⣿⣿⣿⣿⣿⣿⣿⣿⣿⣿⣿⣿⣿⣿⣿⣿⣿⣿⣿⣿⣿⣿⣿⣿⣿⣿⣿⣿⣿⣿⣿⣿⣿⣿⣿⣿⣿⣿⣿⣿⣿⣿⣷⣔⠀⠀⠁⠔⠸⣿⣿⣿⣿⣿⣿⣿⣿⣿⣿⣿⡿⠟⠋⠀⠀⠀⠀⠀⠀⠀⠀⠀⠀⠀⠀⠀⠀⠀⠀⠀⠀⠀⠀⢕⣷⣦⢕⢕⢑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⢿⢟⢝⣧⣇⢅⣿⢱⢕⢕⢸⣵⢅⢸⣯⣟⣰⣼⢟⢙⣡⣱⣷⣿⣿⣿⣿⣿⣿⣿⣿⣿⣿⣿⣿⣿⣿⣿⣿⣿⣿⣿⢿⢿⣿⣿⣿⣿⣿⣿⣿⣿⣿⣷⣷⣿⣿⣽⣟⣻⣿⣿⣧⣵⣼⣿⣿⣿⣿⣿⣿⣿⣿⣿⣿⣿⣿⡟⢟⣿⣿⣿⣿⣿⣿⣿⣿⣿⣯⠀</a:t>
            </a:r>
            <a:br/>
            <a:r>
              <a:t>⢿⣿⣿⣿⣿⣿⣿⣿⣿⡏⢕⠕⢸⡕⣿⡿⢵⣿⢸⢑⢕⢕⣿⡧⢼⣟⣯⣵⢜⣾⣧⣿⣿⣿⣿⣿⣿⣿⣿⣿⣿⣿⣿⣿⣿⣿⣿⣿⣿⣿⣿⣿⣏⢘⣿⣿⣿⣿⣿⣿⣿⣿⣿⣿⣿⣿⣿⣿⣿⣿⣿⣿⣿⣷⣷⣷⣿⣯⣝⣟⣻⢿⢿⣿⣿⣿⣿⣿⣿⣧⣿⣿⣿⣿⣽⣟⣻⣿⣿⢻⠀</a:t>
            </a:r>
            <a:br/>
            <a:r>
              <a:t>⣿⣿⣿⣿⣿⣿⣼⣿⣿⣷⢔⢕⢸⢏⣿⣇⢕⣿⡸⠜⢂⣹⣷⣷⣿⣻⣿⣿⢱⣿⢿⣿⣼⣿⣿⣿⣿⢿⢟⡟⢯⠝⢗⢙⢝⣟⣟⢛⢛⢿⢿⢏⢹⣧⣿⣿⣿⣿⣿⣿⣿⣿⣿⣿⣿⣿⣿⣿⣿⣿⣿⣿⣿⣿⣿⣿⣿⣿⣿⣿⣿⣿⣿⣷⣿⣿⣿⣿⣿⣿⣿⣿⣿⣿⣿⣿⣿⣿⣿⢜⠀</a:t>
            </a:r>
            <a:br/>
            <a:r>
              <a:t>⣿⣿⣿⣿⣿⣿⣿⣿⣿⣿⣿⢘⢸⣧⣸⣟⣎⢱⣶⣻⣿⣿⣿⣿⣿⣿⣿⣧⣼⣿⢹⢿⡟⢿⠟⠗⢘⢅⢅⢄⢔⢕⣕⣧⣽⣿⣿⣿⣿⣿⣷⣧⢕⡕⣽⣯⣽⣍⣝⣟⣟⢟⢻⢿⢿⢿⣿⣿⣿⣿⣿⣿⣿⣿⣿⣿⣿⣿⣿⣿⣿⣿⣿⣿⣿⣿⣿⣿⣿⣿⣿⣿⣿⣿⣿⣿⣿⣿⣿⢺⠀</a:t>
            </a:r>
            <a:br/>
            <a:r>
              <a:t>⣿⣿⣿⣿⣿⣿⢻⣿⣿⡼⢟⣎⣽⣷⡇⢹⡇⠜⣺⣿⣿⣿⣿⣿⢿⡟⢻⠏⢕⢑⢅⢅⢔⢔⢕⢕⢕⠕⢅⠕⢑⠝⣿⣿⣿⣿⣿⣿⡏⢝⢝⢕⢕⡇⣿⡟⢟⢿⢿⢿⢿⣿⣿⣿⣿⣷⣷⣷⣧⣼⣽⣽⣝⣝⣟⣟⡟⢟⢿⢿⢿⣿⣿⣿⣿⣿⣿⣿⣿⣿⣿⣿⣿⣿⣿⣿⣿⣿⡿⡪⠀</a:t>
            </a:r>
            <a:br/>
            <a:r>
              <a:t>⢧⡿⢻⢿⢝⢕⢕⢜⣿⣿⣿⣿⣿⣿⢑⠸⣃⢧⢟⢟⠏⢝⢙⢅⢅⢔⢕⢕⢕⢕⢕⢑⢕⢕⢕⢔⢔⢔⢀⠀⠀⠁⣿⣿⣿⣿⣿⣿⡇⠅⠁⢕⢕⡇⣟⡇⢕⠕⢕⠕⢕⢕⢕⢕⢕⢕⢝⢝⢝⢝⢝⢟⢟⢟⢟⢟⢿⢿⢿⢿⣿⣷⣷⣷⣷⡽⢽⠝⠝⠝⠝⠝⠜⢝⢝⢝⢟⢿⢇⣱⠀</a:t>
            </a:r>
            <a:br/>
            <a:r>
              <a:t>⢕⢕⢕⢕⢕⢅⢕⢕⢹⣿⣿⢿⢟⠏⢙⢑⢅⢅⢔⢕⢕⢕⢑⢕⢕⢕⢕⢔⢄⢄⢕⠑⠑⠑⠑⠑⠑⠑⠀⠀⠀⠀⢻⣿⣿⣿⣿⣿⡇⢄⢅⢕⢕⣯⣝⢕⢕⢔⢐⢄⢔⢔⢑⠅⢑⢁⠑⠁⠁⢁⠁⠑⠑⠑⠅⠑⠁⠕⠕⠕⠕⠑⠑⠕⠑⠁⠀⠀⠀⠀⠀⠀⠀⠀⠀⠀⠁⠁⠕⢕⠀</a:t>
            </a:r>
            <a:br/>
            <a:r>
              <a:t>⢕⢕⠕⢕⠕⠄⢅⢑⢕⢄⢕⢔⢕⢕⢕⢕⢅⠁⠀⠐⠑⠑⠑⠁⠁⢕⢕⣕⢕⢕⠀⠀⠀⠀⢀⢀⠀⢕⠀⢄⠀⣰⣾⣿⣿⣿⣿⣿⡇⢕⢕⣻⡧⢵⣽⢕⢱⣷⢱⢅⢕⢗⢕⢕⢕⢕⢱⡕⢕⢕⠑⢔⠐⢄⠀⢀⢀⠀⢄⢄⢄⢄⠀⠀⠀⠀⠀⠀⠀⠀⠀⠀⠀⠀⠀⠀⠀⠀⠀⠁⠀</a:t>
            </a:r>
            <a:br/>
            <a:r>
              <a:t>⢇⡑⢀⢄⢠⠄⢐⠐⢕⢅⠀⢅⢅⢅⢅⢕⢕⢕⠄⠀⠀⠀⢄⢠⢄⠵⢜⣿⡷⢕⠀⢔⠕⠔⠕⠱⠔⠕⢕⢕⢐⢘⢻⣿⣿⣿⣿⣿⣗⢕⢕⢡⢄⢱⢷⢕⢌⢙⡅⢕⡕⢅⢅⢕⢅⢅⠁⢕⢕⢁⢀⢁⢁⢑⠁⢕⢇⢔⢕⣿⡿⠁⠀⠀⠀⠀⠀⠀⠀⠀⠀⠀⠀⠀⠀⠀⠀⠀⠀⠀⠀</a:t>
            </a:r>
            <a:br/>
            <a:r>
              <a:t>⣹⣯⣹⣝⡕⢔⢕⢕⢕⢕⢕⢕⣕⢕⢕⢕⢕⢕⢕⠆⠔⢑⢕⢜⠉⢕⢁⣿⣏⢕⢄⢔⢔⢕⣿⢿⣿⡇⢕⢕⢕⢕⣿⣿⢿⣿⣿⣿⣿⣕⢕⢜⢕⢸⢝⢝⢕⠨⢑⢕⢕⢕⢕⢕⢕⢕⠀⢕⢕⢕⢕⢕⢕⢕⠀⢕⢕⢕⢱⣿⡇⠀⠀⠀⠀⠀⠀⠀⢕⠀⢀⠀⠀⠀⠀⠀⠀⠀⠀⠀⠀</a:t>
            </a:r>
            <a:br/>
            <a:r>
              <a:t>⡿⢟⢟⢟⢟⢟⢕⢕⢕⢕⢕⢸⢿⢇⢇⢕⢕⢕⢕⢅⢕⢕⢕⢕⠀⢕⢕⢬⣽⡕⠕⠕⢅⠀⣿⢸⡇⢇⢕⢕⢕⠀⢟⢆⢌⣿⣿⣿⣿⢑⢕⢸⡇⢹⢇⢕⢕⢸⣽⢕⢕⠀⠕⠀⢐⢕⠕⢕⢕⢕⢕⢕⢕⢕⠀⢕⠕⠓⠞⠟⢕⢔⢔⡰⢔⠔⢕⢕⢱⣵⣕⡄⢄⢀⠀⠀⠀⠀⠀⠀⠀</a:t>
            </a:r>
            <a:br/>
            <a:r>
              <a:t>⢷⠷⠾⠷⠕⢗⢑⢱⢷⢞⢙⠙⠛⠛⢻⢱⢵⢵⢵⣵⡵⠵⠵⠧⠵⠵⠕⣜⢟⢇⢕⢕⢕⢄⠙⠜⠕⠕⢕⢕⢕⠀⢰⢕⢕⣿⣿⣿⣿⢕⢕⢕⢕⣾⡇⢕⢕⢜⢻⢕⢕⢄⢕⠔⠔⢕⠕⢕⢕⣇⣵⣑⡕⢕⢄⠕⠁⠀⠀⢔⢑⢑⢕⣕⡕⢕⠕⢑⢇⢴⣿⣿⣿⡇⢀⠀⠀⠀⠀⠀⠀</a:t>
            </a:r>
            <a:br/>
            <a:r>
              <a:t>⠞⠕⢀⣄⣠⣕⢕⢕⢕⢇⠕⢑⡤⠔⢕⣕⣕⣕⡵⢿⣧⡰⢔⢀⢀⢀⢀⢑⢕⢕⢕⠕⢅⣕⠕⢕⢕⢕⢕⢕⠕⠐⢱⡇⠱⣿⣿⣿⣿⡕⢕⢕⢕⢿⡇⢘⢝⢻⢇⢁⢕⠑⠑⢑⢕⢑⢀⢕⣕⢙⢿⢟⠪⢕⣕⢵⣶⣶⣶⣷⣷⣾⣾⣿⣿⣧⣵⣷⣷⣾⣿⣿⣿⢇⠀⢀⢄⢔⢔⡕⠀</a:t>
            </a:r>
            <a:br/>
            <a:r>
              <a:t>⠀⠀⠀⠅⠍⢅⢀⠠⢄⡕⢄⢾⣿⣿⣿⣿⣿⣿⣿⣷⣾⣷⣾⣿⣷⣿⣷⣶⣷⢕⢕⡄⡸⡿⡇⠑⢑⢑⠑⠑⠄⢀⢜⣯⣸⣿⣿⡵⠝⠁⠀⢕⢕⢹⡇⠁⢠⠔⣐⡑⣅⠀⠀⠁⠃⠑⠀⢀⢠⠔⢎⡕⠀⠑⠙⠉⠀⠀⠀⠜⢟⣿⣿⣿⣿⣿⣿⣿⣿⣿⣿⣿⣿⢕⢕⣾⣇⣱⣼⡿⠀</a:t>
            </a:r>
            <a:br/>
            <a:r>
              <a:t>⣀⡀⢐⢀⢔⠑⢑⢕⠑⠑⠁⠀⢻⢿⢿⢟⠀⠹⠿⠿⢿⢿⠿⠿⠿⠿⠿⠿⠿⢕⢕⠀⠋⠉⢱⠅⠑⠚⠀⠀⠄⠀⠕⠝⢝⢟⢟⢟⢷⢕⠁⠱⣵⡜⡧⠀⠀⠘⠙⠕⠁⢀⢀⠀⠀⠘⢁⢀⠀⠀⢁⢳⢷⢇⠀⠀⣤⣤⠀⠀⠁⣯⣝⣝⣽⣿⣿⣿⣿⣛⣿⣿⢇⢕⢜⢻⢿⢟⢏⠀⠀</a:t>
            </a:r>
            <a:br/>
            <a:r>
              <a:t>⢑⢔⢕⢳⢧⢴⢵⢅⢄⢄⢄⠁⠀⠄⠄⠄⠀⠀⠀⠀⠐⠀⠀⠐⢐⢐⠁⠁⢅⣕⣕⢕⢔⢔⢕⢄⢀⢐⢄⢀⢀⢅⢕⠽⢿⣧⡑⠔⠃⢇⠑⢀⢼⡷⢷⣇⢕⣔⡄⢦⢵⣵⣗⣕⣰⣷⣷⣷⣷⣶⡶⢾⢿⢇⢔⢀⢀⢀⠁⠀⢁⢝⢙⢻⢿⢿⣿⣿⣿⣿⢿⢿⢻⢕⢕⢕⣕⣇⢕⠀⠀</a:t>
            </a:r>
            <a:br/>
            <a:r>
              <a:t>⢕⢕⢕⢕⢕⢕⢕⢕⢕⢕⢕⢕⢕⢕⢔⢔⢄⢄⢄⢄⢄⢄⢄⢄⢄⢄⢄⢄⢱⢽⢾⣻⣿⣿⣿⣷⣷⣿⣯⣽⣽⣝⡕⠐⠖⠡⠉⠇⢑⢔⢆⡕⢜⢳⢜⢇⣵⣷⣿⣿⣿⣽⣵⣿⣿⣿⣿⣿⣿⣿⣿⣿⣷⣷⣷⣷⣷⣾⣾⣿⣿⣿⢟⢇⢕⢕⢜⢟⢝⢕⢕⢕⢕⢕⢕⣽⣿⣿⣵⠁⠀</a:t>
            </a:r>
            <a:br/>
            <a:r>
              <a:t>⣕⣑⣵⣵⣕⣑⣱⣵⣥⣥⣥⣥⣱⣵⣵⣵⣧⢵⣵⣷⣷⣷⣷⣷⣷⣷⣷⣾⣷⣾⣧⣷⣵⣶⣿⣿⣷⣾⡿⢿⢟⢝⢕⢅⢡⢥⢵⢥⣷⣷⣷⣵⣷⣷⣿⣾⣿⣿⣿⣿⣿⣿⣿⣿⣿⣿⣿⣿⣿⣿⣿⣿⣿⣟⣿⣟⣟⡻⠟⠛⠙⠁⠑⠕⢝⢇⢇⢕⢕⠑⢕⢕⢕⢕⢕⣻⣿⣿⠇⠀⠀</a:t>
            </a:r>
            <a:br/>
            <a:r>
              <a:t>⣿⣿⣿⣿⣿⣿⣿⣿⣿⣿⣿⣿⣿⣿⣿⢿⠿⠿⢿⡿⡿⢿⢿⢿⣿⣿⣿⣿⣿⣿⣿⣿⣿⣿⣿⣿⣿⣿⣿⣿⣷⣷⣷⣷⣷⣿⣿⣿⣿⣿⣿⣿⣿⣿⣿⣿⣿⣿⣿⣿⣿⣿⣿⣿⣿⣿⣿⣿⣿⣿⣿⣿⣿⣿⣿⡿⠋⠀⠀⠀⠀⠀⠀⠀⠀⠀⠀⠀⢕⢕⢕⢕⢕⢜⣿⣿⡿⠃⠀⠀⠀</a:t>
            </a:r>
            <a:br/>
            <a:r>
              <a:t>⣿⣿⣿⣿⣿⣿⣿⣿⣿⣿⣿⣿⣿⣵⣕⣱⣑⣵⣵⣵⣼⣵⣷⣿⣿⣿⣿⣿⣿⣿⣿⣿⣿⣿⣿⣿⣿⣿⣿⣿⣿⣿⣿⣿⣿⣿⣿⣿⣿⣿⣿⣿⣿⣿⣿⣿⣿⣿⣿⣿⣿⣿⣿⣿⣿⣿⣿⣿⣿⣿⣿⣿⣿⣿⣿⠇⠀⠀⠀⠀⠀⠀⠀⠀⠀⠀⠀⠀⠁⢕⢕⢕⢕⢕⢝⢏⠁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⡟⠀⠀⠀⠀⠀⠀⠀⠀⠀⠀⠀⠀⢄⢕⢕⢕⢕⢕⢕⠕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⢟⠁⠀⠀⠀⠀⠀⠀⠀⠀⠀⠀⠀⠀⢕⢕⢕⢕⢕⢕⢕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⡿⠟⠀⠀⠀⠀⠀⠀⠀⠀⠀⠀⠀⠀⠀⠀⢕⢕⢕⢕⢕⢕⠀⠀⠀⠀⠀⠀⠀⠀</a:t>
            </a:r>
            <a:br/>
            <a:r>
              <a:t>⣿⣿⣿⣿⣿⣿⣿⣿⣿⣿⣿⣿⣿⣿⣿⣿⣿⣿⣿⣿⣿⣿⣿⣿⣿⣿⣿⣿⣿⣿⣿⣿⣿⣿⣿⣿⣿⣿⣿⣿⣿⣿⣿⢏⢕⢕⢜⢻⣿⣿⣿⣿⣿⣿⣿⣿⣿⣿⣿⣿⣿⣿⣿⣿⣿⣿⣷⣾⣿⣿⠟⠁⠀⠀⠀⠀⠀⠀⠀⠀⠀⠀⠀⠀⠀⠀⠀⢁⠑⠕⠕⢕⢄⠀⠀⠀⠀⠀⠀⠀⠀</a:t>
            </a:r>
            <a:br/>
            <a:r>
              <a:t>⣿⣿⣿⣿⣿⣿⣿⣿⣿⣿⣿⣿⣿⣿⣿⣿⣿⣿⣿⣿⣿⣿⣿⣿⣿⣿⣿⣿⣿⣿⣿⣿⣿⣿⣿⣿⣿⣿⣿⣿⣿⣿⣿⡇⠀⠀⠀⢕⢜⢿⣿⣿⣿⣿⣿⣿⣿⣿⣿⣿⣿⣿⣿⣿⣿⣿⣿⣿⣿⠏⠀⠀⠀⠀⠀⠀⠀⠀⠀⠀⠀⠀⠀⠀⠀⠀⠀⢕⢕⢐⢕⢕⢔⠀⠀⠀⠀⠀⠀⠀⠀</a:t>
            </a:r>
            <a:br/>
            <a:r>
              <a:t>⣿⣿⣿⣿⣿⣿⣿⣿⣿⣿⣿⣿⣿⣿⣿⣿⣿⣿⣿⣿⣿⣿⣿⣿⣿⣿⣿⣿⣯⣿⣿⣿⣿⣿⣿⣿⣿⣿⣿⣿⣿⣿⣿⣧⢀⠁⠀⠑⢕⠕⢹⣿⣿⣿⣿⣿⣿⣿⣿⣿⣿⣿⣿⣿⣿⣿⣿⣿⠏⠀⠀⠀⠀⠀⠀⠀⠀⠀⠀⠀⠀⠀⠀⠀⠀⠀⠀⠕⠑⡕⢕⠁⠀⠀⠀⠀⠀⠀⠀⠀⠀</a:t>
            </a:r>
            <a:br/>
            <a:r>
              <a:t>⣿⣿⣿⣿⣿⣿⣿⣿⣿⣿⣿⣿⣿⣿⣿⣿⣿⣿⣿⣿⣿⣿⣿⣿⣿⣿⣿⣿⣿⣿⣿⣿⣿⣿⣿⣿⣿⣿⣿⣿⣿⣿⣿⣿⣧⡀⠀⠀⢕⢄⠀⢻⣿⣿⣻⣿⣿⣟⡍⣿⣿⣿⣿⣿⣿⣿⡿⢇⠀⠀⠀⠀⠀⠀⠀⠀⠀⠀⠀⠀⠀⠀⠀⠀⠀⠀⠀⠐⠀⢕⢕⢅⠀⠀⠀⠀⠀⠀⠀⠀⠀</a:t>
            </a:r>
            <a:br/>
            <a:r>
              <a:t>⣿⣿⣿⣿⣿⣿⣿⣿⣿⣿⣿⣿⣿⣿⣿⣿⣿⣿⣿⣿⣿⣿⣿⣿⣿⣿⣿⣿⣿⣿⣿⣿⣿⣿⣿⣿⣿⣿⣿⣿⣿⣿⣿⣿⣿⣷⣄⠀⠁⢔⠔⢺⣿⣿⣿⣿⣿⣿⣿⣿⣿⣿⣿⡿⠛⠋⠀⠀⠀⠀⠀⠀⠀⠀⠀⠀⠀⠀⠀⠀⠀⠀⠀⠀⠀⠀⢱⣷⡴⢕⢑⢕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⢿⢟⢝⣧⣇⢸⣿⢱⢕⢕⢸⣵⢅⢸⡗⣿⣰⣝⢟⡙⣥⣔⣼⣿⣿⣿⣿⣿⣿⣿⣿⣿⣿⣿⣿⣿⣿⣿⣿⣿⣿⣿⢿⣻⣿⣿⣿⣿⣿⣿⣿⣿⣿⣷⣷⣿⣯⣽⣝⣿⣿⣿⡷⣵⣼⣿⣿⣿⣿⣿⣿⣿⣿⣿⣿⣿⣿⡿⢟⣿⣿⣿⣿⣿⣿⣿⣿⣿⣿⠀</a:t>
            </a:r>
            <a:br/>
            <a:r>
              <a:t>⢿⣿⣿⣿⣿⣿⣿⣿⣿⡏⢕⠕⢸⡕⣿⡿⢕⣿⢸⢕⢕⢸⣿⢧⢾⣗⣧⣴⢜⣷⡇⣿⣿⣿⣿⣿⣿⣿⣿⣿⣿⣿⣿⣿⣿⣿⣿⣿⣿⣿⣿⣿⣝⢸⣿⣿⣿⣿⣿⣿⣿⣿⣿⣿⣿⣿⣿⣿⣿⣿⣿⣿⣿⣿⣷⣷⣿⣯⣽⣟⣻⡿⢿⣿⣿⣿⣿⣿⣿⣷⣿⣿⣿⣿⣿⣿⣻⣿⣿⢟⠀</a:t>
            </a:r>
            <a:br/>
            <a:r>
              <a:t>⣿⣿⣿⣿⣿⣿⣼⣿⣿⣷⢔⢕⣞⢋⣿⡇⢕⣿⢸⠜⣘⣹⢷⣷⣿⣿⣿⣿⢕⣿⣿⣿⣿⣿⣿⣿⣿⢿⣟⢻⢯⠝⢇⢙⣝⣝⣟⢟⢟⢿⢿⢏⢹⣷⣿⣿⣿⣿⣿⣿⣿⣿⣿⣿⣿⣿⣿⣿⣿⣿⣿⣿⣿⣿⣿⣿⣿⣿⣿⣿⣿⣿⣿⣿⣿⣿⣿⣿⣿⣿⢿⣿⣿⣿⣿⣿⣿⣿⣿⢜⠀</a:t>
            </a:r>
            <a:br/>
            <a:r>
              <a:t>⣿⣿⣿⣿⣿⣿⣿⣿⣿⣿⣼⢘⢸⣧⣭⣟⣪⢱⢴⣿⣿⣿⣿⣿⣿⣿⣿⣷⣵⣿⢹⢿⢹⢿⠟⢇⢘⢅⢅⢔⢔⢕⢕⣧⣿⣿⣿⣿⣿⣿⣿⣷⢜⡕⣽⣯⣽⣝⣍⣝⣟⢟⢟⢿⢿⢿⢿⣿⣿⣿⣿⣿⣿⣿⣿⣿⣿⣿⣿⣿⣿⣿⣿⣿⣿⣿⣿⣿⣿⣿⣿⣿⣿⣿⣿⣿⣿⣿⣿⢺⠀</a:t>
            </a:r>
            <a:br/>
            <a:r>
              <a:t>⣿⣿⣿⣿⣿⣿⢻⡿⣿⡽⢟⣎⣭⣷⡇⢹⡇⢔⣹⣿⣿⣿⣿⣿⢿⡟⢻⠝⢕⢑⢅⢅⢔⢔⢕⢕⢕⠱⠕⢕⢑⠝⣿⣿⣿⣿⣿⣿⡏⢝⢝⢕⢕⡇⣿⡟⢟⢻⢿⢿⢿⢿⣿⣿⣿⣷⣷⣷⣧⣵⣽⣽⣽⣝⣟⣟⣟⢟⢿⢿⢿⢿⣿⣿⣿⣿⣿⣿⣿⣿⣿⣿⣿⣿⣿⣿⣿⣿⣿⢺⠀</a:t>
            </a:r>
            <a:br/>
            <a:r>
              <a:t>⢧⢿⢟⢿⢝⢕⢕⢝⣿⣿⣿⣿⣿⣏⢕⡸⡇⢵⢟⠻⠝⢙⢙⢅⢅⢔⢕⢕⢕⠕⢕⢑⢕⢕⢕⢔⢕⢔⠀⠀⠀⠀⣿⣿⣿⣿⣿⣿⡇⠅⠀⢕⢕⡇⣟⡇⢕⠕⠕⢕⠕⢕⢕⢕⢕⢕⢜⢝⢝⢝⢝⢝⢟⢟⢟⢟⢿⢿⢿⢿⢿⣷⣷⣷⣷⡼⢝⠝⠝⠝⠜⠕⠜⢝⢝⢝⢟⢿⢗⣸⠀</a:t>
            </a:r>
            <a:br/>
            <a:r>
              <a:t>⢕⢕⢕⢕⢕⢅⢕⢔⢣⣿⣿⢿⢟⠝⢙⢕⢅⢕⢔⢕⢕⢕⢑⢕⢕⢕⢕⢔⢄⢄⢕⠑⠑⠑⠑⠑⠑⠑⠀⠀⠀⠀⣿⣿⣿⣿⣿⣿⡇⢔⢅⢕⢕⣵⣝⢕⢕⢅⢐⢔⢕⢔⢑⠐⠁⠁⠅⠑⠑⠁⠑⠀⠁⠕⠑⠑⠁⠕⠕⠕⠑⠑⠑⠕⠑⠁⠀⠀⠀⠀⠀⠀⠀⠀⠀⠀⠁⠁⠕⢕⠀</a:t>
            </a:r>
            <a:br/>
            <a:r>
              <a:t>⢕⢕⠕⠕⠕⠔⢅⢑⢕⢅⢕⢔⢕⢕⢕⢕⢁⠁⠀⠑⠑⠑⠑⠁⠀⢕⢅⣕⢕⢕⠀⠀⠀⠀⢀⢀⠀⢕⠀⢄⠀⣰⣾⣿⣿⣿⣿⣿⡇⢕⢕⣿⣧⢵⣽⢕⢱⣷⢱⢕⢕⢗⢇⢕⢕⢕⢱⡕⢕⢔⠑⢔⠐⢄⠀⢀⢀⠀⢄⢔⢄⢄⠀⠀⠀⠀⠀⠀⠀⠀⠀⠀⠀⠀⠀⠀⠀⠀⠀⠁⠀</a:t>
            </a:r>
            <a:br/>
            <a:r>
              <a:t>⢇⡑⢀⢄⢡⠄⢔⠀⢕⢄⠀⢄⢄⢅⢅⢕⢕⢕⠄⠀⠀⢀⢄⢠⡄⢕⠺⣿⢷⢕⠀⢔⠕⠔⠕⠱⠕⠑⢕⢕⠐⢘⢻⣿⣿⣿⣿⣿⡇⢕⢕⢡⢅⢵⢷⠔⢜⢙⡅⢕⡕⢅⢅⢕⢅⢅⠁⢕⢕⢁⢀⢁⢁⢁⠁⠘⢇⢔⢕⣿⡏⠀⠀⠀⠀⠀⠀⠀⢀⠀⠀⠀⠀⠀⠀⠀⠀⠀⠀⠀⠀</a:t>
            </a:r>
            <a:br/>
            <a:r>
              <a:t>⣹⣯⣹⣝⡕⢔⢕⢕⢕⢕⢕⢕⣕⢕⢕⢕⢕⢕⢕⠇⠕⢑⢕⢘⠉⢕⢡⣻⡗⢕⢄⢔⢔⢕⣿⣿⣿⡇⢕⢕⢕⢱⣿⣟⢿⣿⣿⣿⣷⡕⢕⢔⢕⢸⢝⢕⢕⢘⣕⢕⢕⢕⢕⢕⢕⢕⠀⢕⢕⢕⢕⢕⢕⢕⠀⢕⢕⢕⢸⣿⡇⠀⠀⠀⠀⠀⠀⢀⠀⠀⠀⠀⠀⠀⠀⠀⠀⠀⠀⠀⠀</a:t>
            </a:r>
            <a:br/>
            <a:r>
              <a:t>⡿⢟⢟⢟⢟⢟⢕⢕⢕⢕⢕⢸⣿⣕⢇⢕⢕⢕⢕⢁⢕⢕⢕⢕⠀⢕⢑⢱⣵⡕⠑⠑⠕⠑⣿⢸⡟⢇⢕⢕⢕⠀⢟⢕⢸⣿⣿⣿⣿⢕⢕⢸⡇⢹⢕⢕⢕⠱⣺⢕⢕⠀⠕⠀⢑⢕⠄⢕⢕⢕⢕⢕⢕⢕⠀⢕⠕⠓⠟⠝⢕⢔⢰⢔⢔⠔⢕⢅⢵⣵⣕⢄⢄⢀⠀⠀⠀⠀⠀⠀⠀</a:t>
            </a:r>
            <a:br/>
            <a:r>
              <a:t>⢷⠷⠾⠷⠕⢗⢑⢵⢷⢞⢙⠙⠛⠛⢻⢵⢵⢵⢵⣵⡵⠵⠵⠧⠤⠵⠕⡸⢟⢇⢔⢔⢕⢄⠕⠜⠕⠕⢕⢕⢕⠀⢙⢕⢱⣿⣿⣿⣿⢕⢕⢕⢕⣾⡇⢕⢕⢜⢻⢕⡕⢔⢕⢔⢔⢕⠔⢕⢕⣧⣵⣵⡕⢕⢄⠕⠁⠀⠀⢔⢑⢑⢕⣕⡕⠕⠕⢕⢃⣼⣿⣿⣷⡕⠀⠀⠀⠀⠀⠀⠀</a:t>
            </a:r>
            <a:br/>
            <a:r>
              <a:t>⠞⠕⢀⣄⣠⣕⢕⢕⢕⡇⠕⢑⡤⠄⢕⣕⣕⣕⡵⢧⢧⡰⢁⢀⢀⢀⢀⢑⡕⢕⢕⠕⢁⣑⢕⢕⢕⢕⢕⢕⠕⠐⢱⡕⢵⣿⣿⣿⣿⢕⢕⢕⢕⣿⡇⢘⢝⢗⢇⢑⢕⠑⠑⢑⢕⠑⢀⠕⣕⢝⢻⢟⠪⢕⣕⢳⣷⣷⣷⣷⣷⣿⣿⣿⣿⣧⣼⣷⣷⣿⣿⣿⣿⢕⠀⢀⢄⢔⣕⡕⠀</a:t>
            </a:r>
            <a:br/>
            <a:r>
              <a:t>⠐⠀⠀⠈⠍⢅⢀⠄⢄⡕⢄⢾⣿⣿⣿⣿⣿⣿⣿⣷⣾⣷⣾⣿⣷⣿⣷⣶⣷⢕⢕⡄⡸⡿⢇⢑⢑⢑⠐⠑⠄⢀⠸⣯⢘⣿⣿⡽⠝⠁⠀⢕⢕⢻⡇⠀⢠⠔⣑⡑⣔⠀⠀⠀⠊⠑⠀⢀⢠⠔⢎⡅⠀⠑⠉⠉⠀⠀⠀⠘⢻⣿⣿⣿⣿⣿⣿⣿⣿⣿⣿⣿⡟⢕⢱⣾⣇⣵⣼⢟⠀</a:t>
            </a:r>
            <a:br/>
            <a:r>
              <a:t>⣀⡀⠀⢀⢔⠑⢑⢔⠑⠑⠁⠀⢻⢿⢿⢏⠀⠹⠿⠿⠿⠿⠿⠿⠿⠿⠿⠿⠿⢕⢕⠀⠙⠉⢱⠅⠑⠚⠀⠀⠄⠐⠕⢝⢜⠟⢟⢟⢿⢕⠁⠱⣵⡸⡇⠀⠀⠑⠉⠕⠁⢀⢀⠀⠀⢛⢁⢀⠀⠀⢈⢱⢗⢇⠀⠀⢴⣤⠀⠀⢜⣯⣝⣝⣽⣿⣿⣿⣿⣻⣿⣝⡕⢕⢜⢿⢿⢟⢝⠀⠀</a:t>
            </a:r>
            <a:br/>
            <a:r>
              <a:t>⢕⢕⢕⢾⢷⢴⢵⢅⢄⢄⢄⠁⠀⠄⠄⠄⠀⠀⠀⠀⠐⠀⠀⠐⢀⢁⠁⠁⢑⣕⣕⣕⢔⢔⢕⢄⢀⢀⢄⡀⢀⢄⢕⠽⢿⣧⡑⠔⠇⢇⠑⢀⢼⡷⢷⣇⢕⣔⡄⢴⢥⣵⣗⣕⣷⣷⣷⣷⣷⣷⢶⢾⢯⢇⢔⢀⢁⢀⢁⠀⢈⢝⢟⢿⢿⢿⣿⣿⣿⡿⢿⢿⢗⢕⢕⣕⣵⡕⢕⠀⠀</a:t>
            </a:r>
            <a:br/>
            <a:r>
              <a:t>⢕⢕⢕⢕⢕⢕⢕⢕⢕⢕⢕⢕⢕⢕⢔⢔⢄⢄⢄⢄⢄⢄⢄⢄⢄⢄⢄⢔⢱⢜⢞⣻⣿⣿⣿⣷⣷⣶⣿⣽⣝⣝⡕⠐⠖⠄⠉⠕⢑⢔⢔⡕⢜⢻⠜⢇⣵⣷⣿⣿⣿⣽⣵⣾⣿⣿⣿⣿⣿⣿⣿⣿⣿⣶⣶⣷⣷⣾⣿⣿⣿⣟⢗⢕⢕⢕⢜⢍⢕⢕⢕⢕⢕⢕⢕⣿⣿⣷⡷⠀⠀</a:t>
            </a:r>
            <a:br/>
            <a:r>
              <a:t>⣕⣑⣵⣵⣕⣑⣱⣥⣵⣥⣥⣵⣱⣵⣵⣵⣧⣵⣕⣷⣷⣷⣷⣷⣷⣷⣷⣶⣷⣷⣶⣷⣷⣾⣿⣿⣷⣿⢿⢿⢏⢝⢕⢅⢅⢥⢵⢵⣷⣷⣷⣥⣷⣷⣿⣾⣿⣿⣿⣿⣿⣿⣿⣿⣿⣿⣿⣿⣿⣿⣿⣿⣟⣟⣛⣟⣟⡻⠟⠛⠙⠁⠑⠕⢜⢗⢕⢕⢕⠑⢕⢕⢕⢕⣕⣿⣿⣿⠑⠀⠀</a:t>
            </a:r>
            <a:br/>
            <a:r>
              <a:t>⣿⣿⣿⣿⣿⣿⣿⣿⣿⣿⣿⣿⣿⣿⡿⢿⢿⢿⢿⡿⢿⢿⢿⢿⣿⣿⣿⣿⣿⣿⣿⣿⣿⣿⣿⣿⣿⣿⣿⣿⣷⣷⣷⣷⣷⣿⣿⣿⣿⣿⣿⣿⣿⣿⣿⣿⣿⣿⣿⣿⣿⣿⣿⣿⣿⣿⣿⣿⣿⣿⣿⣿⣿⣿⣿⡿⠋⠀⠀⠀⠀⠀⠀⠀⠀⠀⠀⠁⢕⢕⢕⢕⢕⢌⣿⣿⡿⠃⠀⠀⠀</a:t>
            </a:r>
            <a:br/>
            <a:r>
              <a:t>⣿⣿⣿⣿⣿⣿⣿⣿⣿⣿⣿⣿⣿⣵⣵⣱⣑⣵⣵⣵⣽⣷⣷⣿⣿⣿⣿⣿⣿⣿⣿⣿⣿⣿⣿⣿⣿⣿⣿⣿⣿⣿⣿⣿⣿⣿⣿⣿⣿⣿⣿⣿⣿⣿⣿⣿⣿⣿⣿⣿⣿⣿⣿⣿⣿⣿⣿⣿⣿⣿⣿⣿⣿⣿⣿⠃⠀⠀⠀⠀⠀⠀⠀⠀⠀⠀⠀⠀⢑⢕⢕⢕⢕⢕⢟⠏⠁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⢟⠀⠀⠀⠀⠀⠀⠀⠀⠀⠀⠀⠀⢄⢕⢕⢕⢕⢕⢕⠕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⢏⠀⠀⠀⠀⠀⠀⠀⠀⠀⠀⠀⠀⠀⢕⢕⢕⢕⢕⢕⠑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⡿⠏⠀⠀⠀⠀⠀⠀⠀⠀⠀⠀⠀⠀⠀⠀⢕⢕⢕⢕⢕⢕⠀⠀⠀⠀⠀⠀⠀⠀</a:t>
            </a:r>
            <a:br/>
            <a:r>
              <a:t>⣿⣿⣿⣿⣿⣿⣿⣿⣿⣿⣿⣿⣿⣿⣿⣿⣿⣿⣿⣿⣿⣿⣿⣿⣿⣿⣿⣿⣿⣿⣿⣿⣿⣿⣟⣿⣿⣿⣿⣿⣿⣿⣿⢕⢕⢕⢝⢻⣿⣿⣿⣿⣿⣿⣿⣿⣿⣿⣿⣿⣿⣿⣿⣿⣿⣷⣷⣿⣿⣿⠏⠁⠀⠀⠀⠀⠀⠀⠀⠀⠀⠀⠀⠀⠀⠀⠀⢁⠑⠕⢕⢕⠀⠀⠀⠀⠀⠀⠀⠀⠀</a:t>
            </a:r>
            <a:br/>
            <a:r>
              <a:t>⣿⣿⣿⣿⣿⣿⣿⣿⣿⣿⣿⣿⣿⣿⣿⣿⣿⣿⣿⣿⣿⣿⣿⣿⣿⣿⣿⣿⣿⣿⣿⣿⣿⣿⣿⣿⣿⣿⣿⣿⣿⣿⣿⡕⢀⠀⠀⢕⢜⢿⣿⣿⣿⣿⣿⣿⣿⣿⣿⣿⣿⣿⣿⣿⣿⣿⣿⣿⣿⠇⠀⠀⠀⠀⠀⠀⠀⠀⠀⠀⠀⠀⠀⠀⠀⠀⠀⢕⢕⠐⢕⢕⠔⠀⠀⠀⠀⠀⠀⠀⠀</a:t>
            </a:r>
            <a:br/>
            <a:r>
              <a:t>⣿⣿⣿⣿⣿⣿⣿⣿⣿⣿⣿⣿⣿⣿⣿⣿⣿⣿⣿⣿⣿⣿⣿⣿⣿⣿⣿⣿⣯⣿⣿⣿⣿⣿⣿⣿⣿⣿⣿⣿⣿⣿⣿⣧⠀⠁⠀⠑⢕⠁⢻⣿⣿⣿⣿⣿⣿⣿⣿⣿⣿⣿⣿⣿⣿⣿⣿⣿⠇⠀⠀⠀⠀⠀⠀⠀⠀⠀⠀⠀⠀⠀⠀⠀⠀⠀⠐⠑⠑⡕⢕⠁⠀⠀⠀⠀⠀⠀⠀⠀⠀</a:t>
            </a:r>
            <a:br/>
            <a:r>
              <a:t>⣿⣿⣿⣿⣿⣿⣿⣿⣿⣿⣿⣿⣿⣿⣿⣿⣿⣿⣿⣿⣿⣿⣿⣿⣿⣿⣿⣿⣿⣿⣿⣿⣿⣿⣿⣿⣿⣿⣿⣿⣿⣿⣿⣿⣧⢀⠀⠀⢕⢀⠀⢿⣿⣿⣻⣿⣿⣟⢉⣿⣿⣿⣿⣿⣿⣿⡿⢇⠀⠀⠀⠀⠀⠀⠀⠀⠀⠀⠀⠀⠀⠀⠀⠀⠀⠀⠀⠀⠀⢕⢕⢄⠀⠀⠀⠀⠀⠀⠀⠀⠀</a:t>
            </a:r>
            <a:br/>
            <a:r>
              <a:t>⣿⣿⣿⣿⣿⣿⣿⣿⣿⣿⣿⣿⣿⣿⣿⣿⣿⣿⣿⣿⣿⣿⣿⣿⣿⣿⣿⣿⣿⣿⣿⣿⣿⣿⣿⣿⣿⣿⣿⣿⣿⣿⣿⣿⣿⣷⣄⠀⠈⢄⠔⢺⣿⣿⣿⣿⣿⣿⣿⣿⣿⣿⢿⢟⠛⠑⠀⠀⠀⠀⠀⠀⠀⠀⠀⠀⠀⠀⠀⠀⠀⠀⠀⠀⠀⠀⢱⣶⡴⢕⢑⢔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⢟⢏⢝⣻⡕⢸⡇⣵⢕⢅⢸⣇⢀⢻⣿⣧⡵⡿⢏⢱⢕⣦⣿⣿⣿⣿⣿⣿⣿⣿⣿⣿⣿⣿⣿⣿⣿⣿⣿⣿⡿⢻⢟⣻⣿⣿⣿⣿⣿⣿⣿⣿⣿⣿⣷⣿⣯⣽⣽⣹⣿⣿⡿⢧⣼⣿⣿⣿⣿⣿⣿⣿⣿⣿⣿⣿⣿⣿⢻⣿⣿⣿⣿⣿⣿⣿⣿⣿⣿⠀</a:t>
            </a:r>
            <a:br/>
            <a:r>
              <a:t>⢿⣿⣿⣿⣿⣿⣿⣿⣿⢏⠕⢑⢸⡇⣿⢧⢸⣧⣽⢕⢕⢸⡿⢵⢾⣿⣵⣶⢸⣿⣿⣿⣿⣿⣿⣿⣿⣿⣿⣿⣿⣿⣿⢿⣿⣿⣿⣿⣿⣿⣿⢹⢸⢸⣿⣿⣿⣿⣿⣿⣿⣿⣿⣿⣿⣿⣿⣿⣿⣿⣿⣿⣿⣿⣷⣷⣿⣽⣽⣝⣟⣟⢿⢿⣿⣿⣿⣿⣿⣿⣿⣿⣿⣿⣿⣽⣻⣿⣿⢝⠀</a:t>
            </a:r>
            <a:br/>
            <a:r>
              <a:t>⣿⣿⣿⣿⣿⣿⣷⣿⣿⣧⢕⢕⢜⠋⢇⡆⢸⡿⢸⢕⣜⣭⣷⣾⣾⣿⣿⡟⢼⣿⣿⣿⣿⣿⣿⣿⡿⢿⡟⢯⠝⠗⢘⢙⣩⣍⣝⣟⡟⠟⢻⢜⢸⢸⣿⣿⣿⣿⣿⣿⣿⣿⣿⣿⣿⣿⣿⣿⣿⣿⣿⣿⣿⣿⣿⣿⣿⣿⣿⣿⣿⣿⣿⣿⣿⣿⣿⣿⣿⣿⣿⣿⣿⣿⣿⣿⣿⣿⣿⢜⠀</a:t>
            </a:r>
            <a:br/>
            <a:r>
              <a:t>⣿⣿⣿⣿⣿⣿⣿⣿⣿⣿⢱⢕⢸⡧⣟⣟⡝⠰⣼⣿⣿⣿⣿⣿⣿⣿⣿⣷⣾⡿⢿⢟⢻⠟⠟⢂⢙⢅⢄⢔⢔⢕⢕⣥⣿⣿⣿⣿⣿⣿⣿⢱⢜⡕⣿⣧⣵⣽⣍⣝⣝⣟⡟⢻⢿⢿⢿⢿⣿⣿⣿⣿⣿⣿⣿⣿⣿⣿⣿⣿⣿⣿⣿⣿⣿⣿⣿⣿⣿⣿⣿⣿⣿⣿⣿⣿⣿⣿⣿⢺⠀</a:t>
            </a:r>
            <a:br/>
            <a:r>
              <a:t>⣿⣿⣿⣿⣿⣿⢻⣿⣯⡿⢞⣫⣽⡷⠕⢽⢕⢨⣿⣿⣿⣿⣿⡿⢿⢿⠟⠏⢑⢅⢅⢔⢔⢕⢕⢕⢕⠕⠕⠑⠑⢜⣺⣿⣿⣿⣿⣿⡇⠜⢝⢕⢕⡧⣿⡟⢟⢟⢿⢿⢿⢿⢿⣿⣿⣿⣷⣷⣷⣷⣼⣽⣽⣽⣝⣟⣟⣟⡟⢿⢿⢿⢿⣿⣿⣿⣿⣿⣿⣿⣿⣿⣿⣿⣿⣿⣿⣿⣿⢱⠀</a:t>
            </a:r>
            <a:br/>
            <a:r>
              <a:t>⢧⢿⢟⢟⢝⢕⢕⢸⣿⣿⣿⣿⣿⡯⢕⢘⢵⢗⢟⠏⠝⢙⢝⢅⢔⢔⢕⢕⢕⢕⢑⢕⢅⢕⢕⢔⢔⢔⠀⠀⠀⠀⣿⣿⣿⣿⣿⣿⡇⠀⠀⢕⢕⡇⣻⡇⢕⠕⠕⠕⠕⢕⢕⢕⢕⢕⢕⢕⢝⢝⢝⢝⢝⢟⢟⢟⢟⢻⢿⢿⢿⢿⢷⣷⣷⢷⢟⠝⠙⠕⠑⠕⠕⢜⢝⢜⢟⢿⢛⢘⠀</a:t>
            </a:r>
            <a:br/>
            <a:r>
              <a:t>⢕⢕⢕⢕⢕⢅⢕⢑⢟⣿⣿⢟⠟⢝⢑⢅⢅⢔⢔⢕⢕⢕⢑⢕⢕⢕⢕⢔⢄⢁⠕⠑⠁⠑⠑⠑⠁⠁⠀⠀⠀⠀⣿⣿⣿⣿⣿⣿⡇⢔⢄⢕⢕⣕⣝⢕⢅⢁⢀⢄⢅⢔⢅⠑⢁⢑⠁⠐⠑⠁⠀⠁⠀⠅⠑⠁⠁⠑⠑⠑⠑⠑⠑⠑⠑⠀⠀⠀⠀⠀⠀⠀⠀⠀⠀⠀⠁⠁⢕⢕⠀</a:t>
            </a:r>
            <a:br/>
            <a:r>
              <a:t>⢕⢕⠑⠕⠅⠄⢅⢕⢅⢅⢕⢔⢕⢕⢕⢕⢁⠀⠀⠑⠁⠑⠁⠁⠑⢕⢱⣕⢕⢕⠀⠀⠀⠀⢀⡀⢀⢔⠀⢄⠀⣶⣿⣿⣿⣿⣿⣿⡇⢕⢕⣿⣧⣵⣽⢕⢱⣷⢱⢕⢕⢇⢕⢕⢕⢕⢕⡕⢕⢕⠑⢕⠕⢔⢀⢀⢀⠀⢔⠔⠔⠐⠀⠀⠀⠀⠀⠀⠀⠀⠀⠀⠀⠀⠀⠀⠀⠀⠀⠁⠀</a:t>
            </a:r>
            <a:br/>
            <a:r>
              <a:t>⢇⡑⢀⢄⢅⠄⢄⠁⢕⢀⠀⢔⢔⢄⢕⢕⢕⢕⠀⠀⠀⢀⢄⣠⡄⢕⢼⣻⡗⢕⠀⠀⠐⠔⠕⠕⠕⠕⢕⢕⠑⢙⣹⣿⣿⣿⣿⣿⡇⢕⢕⢱⡕⡵⢷⢄⢑⣄⡅⢕⢕⢅⢅⢕⢅⢅⠁⢕⢅⢅⢀⢁⠁⠁⠁⢘⢕⢕⢕⣿⠑⠀⠀⠀⠀⠀⠀⢀⠀⠀⠀⠀⠀⠀⠀⠀⠀⠀⠀⠀⠀</a:t>
            </a:r>
            <a:br/>
            <a:r>
              <a:t>⣿⣯⣝⣝⢕⢔⢕⢑⢕⢕⢕⣕⣕⢕⢕⢕⢕⢕⢕⠇⢑⢑⢕⢘⠁⢕⢕⣿⡇⢕⠄⢀⢔⢕⣿⣿⣼⢕⢕⢕⢑⢕⢝⡟⢻⣿⣿⣿⣧⡕⢕⢔⢕⢸⢝⢕⠑⢜⢕⢕⢕⢑⢑⠑⠑⢕⠀⢕⢕⢕⢕⢕⢅⢕⠀⢕⢕⢕⢸⣿⠀⠀⠀⠀⠀⠀⠀⢕⠀⢀⠀⠀⠀⠀⠀⠀⠀⠀⠀⠀⠀</a:t>
            </a:r>
            <a:br/>
            <a:r>
              <a:t>⢿⢟⢟⢟⢟⢟⢕⢕⢕⢕⢕⢹⣿⣕⡇⢕⢕⢕⢕⢁⢕⢕⢕⢀⠀⢕⢕⣥⣵⡕⠀⠀⢕⢕⣿⢿⣿⢕⢕⢕⢕⠀⢟⢕⢸⣿⣿⣿⣿⢕⢕⢸⡇⢻⢔⢕⠄⠡⢇⢕⢕⠀⢁⠀⠀⢕⠀⢕⢕⢕⢕⢕⢕⢕⠀⢕⢕⠑⠝⠝⢔⢢⡔⢔⠔⢕⢕⢳⠷⣵⣔⣄⢀⠀⠀⠀⠀⠀⠀⠀⠀</a:t>
            </a:r>
            <a:br/>
            <a:r>
              <a:t>⢷⠷⠾⠷⠕⢗⠑⢵⢷⡏⢙⠉⠛⠛⢳⢵⢵⢵⢷⣵⠷⠷⠵⠵⠤⠵⢕⢿⢝⢕⠀⢀⢕⠕⠕⠕⠕⠑⢕⢕⢕⠄⢕⢕⢸⣿⣿⣿⣿⢕⢕⢕⢔⣿⡕⢕⢕⣜⡗⢕⢕⢰⢕⢔⢔⢕⠔⢕⢕⣵⣵⣵⡅⢅⢄⠑⠀⠀⠀⠔⢜⢕⣕⣕⢕⠕⢕⢳⢲⣿⣿⣿⡇⢔⠀⠀⠀⠀⠀⠀⠀</a:t>
            </a:r>
            <a:br/>
            <a:r>
              <a:t>⠞⠑⢀⣄⣤⣕⢕⢕⠕⢇⠑⢕⡤⠕⣕⣕⣑⣡⡷⢿⣕⢱⢀⢀⢀⢀⢀⢕⢕⢕⠑⠑⣕⣑⢕⢕⢕⢕⢕⢕⠕⠐⢱⡕⢘⣿⣿⣿⣿⢕⢕⢕⢕⣿⡇⢘⠟⢻⠇⢑⢕⠑⠑⢘⢕⠁⠁⢕⢕⢟⢟⢫⠊⢕⣕⢷⢷⢿⣾⢿⣿⣿⣿⣿⣷⣵⣿⣷⣾⣿⣿⣿⡇⠕⢀⢄⢔⢕⣕⢱⠀</a:t>
            </a:r>
            <a:br/>
            <a:r>
              <a:t>⠁⠀⠀⠁⠕⢁⣀⠄⢄⡕⠠⢾⣿⣿⣿⣿⣿⣿⣿⣷⣷⣷⣾⣿⣿⣿⣷⣶⣷⢕⢰⡄⡿⡯⠁⡕⢑⠁⠐⠑⠄⠀⢸⡇⣨⣿⣿⡕⠝⠀⠀⢕⢕⣿⡇⢀⢀⠔⣑⣑⣆⠀⠀⠀⢊⠑⠐⢀⢄⠰⢣⡁⠀⠑⠉⠁⠀⠁⠁⠜⢿⣿⣿⣿⣿⣿⣿⣿⣿⣿⣿⣿⢇⢕⣴⣿⣅⣧⣿⠑⠀</a:t>
            </a:r>
            <a:br/>
            <a:r>
              <a:t>⣀⡀⢀⢀⢔⠁⢑⢔⠑⠑⠁⠁⢛⢿⢿⠏⠀⠹⠿⠿⢿⠿⠿⠿⠿⠿⠿⠿⠟⢕⠀⠐⠉⠉⠵⠀⠑⠋⠀⠐⠀⠐⠸⢵⢜⠟⠟⢟⢿⢕⠈⠱⣕⡪⡇⠀⠀⠑⠙⠅⠁⢀⢀⠀⠀⢛⢁⢀⢀⠀⠈⢱⠗⡇⠀⠀⢰⣴⠀⠀⢱⣵⣽⣽⣿⣿⣿⣿⣟⣿⣿⣕⢕⢕⢝⢿⢟⢟⠁⠀⠀</a:t>
            </a:r>
            <a:br/>
            <a:r>
              <a:t>⢕⢸⢻⢟⢷⢴⢵⢄⢄⢄⢄⠀⠀⠄⠄⠄⠀⠀⠀⠀⠀⠀⠀⠁⢁⠁⠁⠁⣑⣕⣕⣕⢔⢔⢕⢄⢀⢄⢀⣁⢄⠔⢇⠿⢿⣧⡑⠔⠕⢕⠁⢀⢼⡷⣷⡇⢕⡔⢰⢴⣵⣷⣕⣕⣷⣷⣷⣷⣷⣷⣷⢿⢟⢕⢄⢀⢁⢁⢁⢁⢈⢝⢟⢿⢿⢿⣿⣿⡧⢿⢝⢟⢎⢕⢕⣑⣧⢕⢕⠀⠀</a:t>
            </a:r>
            <a:br/>
            <a:r>
              <a:t>⢕⢕⢕⢕⢕⢕⢕⢕⢕⢕⢕⢕⢕⢕⢔⢔⢄⢄⢄⢄⢄⢄⢄⢄⢄⢄⢔⢔⢱⢗⢞⢻⣿⣿⣿⣷⣷⣷⣮⣽⣽⣕⡕⢐⠒⠔⠍⠑⢑⢔⢔⢕⢜⢗⠝⢣⣵⣾⣿⣿⣿⣽⣵⣾⣿⣿⣿⣿⣿⣿⣿⣿⣿⣿⣿⣿⣿⣿⣿⣿⣿⡷⢷⢗⢕⢕⢜⢝⢕⢕⢕⢕⢕⢕⠡⣿⣿⣧⡕⠀⠀</a:t>
            </a:r>
            <a:br/>
            <a:r>
              <a:t>⣕⣱⣵⣵⣕⣕⣕⣡⣵⣕⣑⣱⣵⣵⣵⣥⣵⣇⣵⣵⣷⣷⣷⣗⣷⣾⣾⣧⣗⣷⣵⣧⣶⣾⣿⣿⣿⢾⢿⢟⢝⢝⢕⢅⢅⢱⢵⢵⣷⣷⣷⣷⣷⣷⣷⣾⣿⣿⣿⣿⣿⣿⣿⣿⣿⣿⣿⣿⣿⣿⣿⣿⣟⣛⣟⣟⣟⡝⠝⠋⠉⠁⠕⢕⢗⢇⢕⢕⠕⢑⢕⢕⢕⢕⢀⣿⣿⡿⠑⠀⠀</a:t>
            </a:r>
            <a:br/>
            <a:r>
              <a:t>⣿⣿⣿⣿⣿⣿⣿⣿⣿⣿⣿⣿⣿⣿⣿⢿⢿⢿⢿⢛⢻⢿⢿⣿⣿⣿⣿⣿⣿⣿⣿⣿⣿⣿⣿⣿⣿⣿⣿⣿⣷⣷⣷⣷⣷⣿⣿⣿⣿⣿⣿⣿⣿⣿⣿⣿⣿⣿⣿⣿⣿⣿⣿⣿⣿⣿⣿⣿⣿⣿⣿⣿⣿⣿⣿⡟⠑⠀⠀⠀⠀⠀⠀⠀⠀⠀⠀⠑⢕⢕⢕⢕⢕⢅⣿⣿⡿⠑⠀⠀⠀</a:t>
            </a:r>
            <a:br/>
            <a:r>
              <a:t>⣿⣿⣿⣿⣿⣿⣿⣿⣿⣿⣿⣿⣯⣵⣵⣵⣵⣵⣵⣵⣵⣷⣾⣿⣿⣿⣿⣿⣿⣿⣿⣿⣿⣿⣿⣿⣿⣿⣿⣿⣿⣿⣿⣿⣿⣿⣿⣿⣿⣿⣿⣿⣿⣿⣿⣿⣿⣿⣿⣿⣿⣿⣿⣿⣿⣿⣿⣿⣿⣿⣿⣿⣿⣿⣿⠁⠀⠀⠀⠀⠀⠀⠀⠀⠀⠀⠀⠀⠑⢕⢕⢕⢕⢕⢘⠝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⠇⠀⠀⠀⠀⠀⠀⠀⠀⠀⠀⠀⠀⢄⢕⢕⢕⢕⢕⢕⠑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⠏⠀⠀⠀⠀⠀⠀⠀⠀⠀⠀⠀⠀⠀⢕⢕⢕⢕⢕⢕⠁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⡿⠃⠀⠀⠀⠀⠀⠀⠀⠀⠀⠀⠀⠀⠀⠀⢕⢕⢕⢕⢕⠕⠀⠀⠀⠀⠀⠀⠀⠀</a:t>
            </a:r>
            <a:br/>
            <a:r>
              <a:t>⣿⣿⣿⣿⣿⣿⣿⣿⣿⣿⣿⣿⣿⣿⣿⣿⣿⣿⣿⣿⣿⣿⣿⣿⣿⣿⣿⣿⣿⣿⣿⣿⣿⣿⣟⣿⣿⣿⣿⣿⣿⣿⣿⢕⢕⢕⢝⢻⣿⣿⣿⣿⣿⣿⣿⣿⣿⣿⣿⣿⣿⣿⣿⣿⣿⣿⣷⣿⣿⡿⠋⠀⠀⠀⠀⠀⠀⠀⠀⠀⠀⠀⠀⠀⠀⠀⠀⢁⠑⠕⢕⢕⠀⠀⠀⠀⠀⠀⠀⠀⠀</a:t>
            </a:r>
            <a:br/>
            <a:r>
              <a:t>⣿⣿⣿⣿⣿⣿⣿⣿⣿⣿⣿⣿⣿⣿⣿⣿⣿⣿⣿⣿⣿⣿⣿⣿⣿⣿⣿⣿⣿⣿⣿⣿⣿⣿⣿⣿⣿⣿⣿⣿⣿⣿⣿⢄⠀⠀⠁⢕⢝⣿⣿⣿⣿⣿⣿⣿⣿⣿⣿⣿⣿⣿⣿⣿⣿⣿⣿⣿⡿⠑⠀⠀⠀⠀⠀⠀⠀⠀⠀⠀⠀⠀⠀⠀⠀⠀⠀⢕⢕⢐⢕⢕⠀⠀⠀⠀⠀⠀⠀⠀⠀</a:t>
            </a:r>
            <a:br/>
            <a:r>
              <a:t>⣿⣿⣿⣿⣿⣿⣿⣿⣿⣿⣿⣿⣿⣿⣿⣿⣿⣿⣿⣿⣿⣿⣿⣿⣿⣿⣿⣿⣽⣿⣿⣿⣿⣿⣿⣿⣿⣿⣿⣿⣿⣿⣿⣇⠀⠀⠀⢕⢕⠘⢿⣿⣿⣿⣿⣿⣿⣿⣿⣿⣿⣿⣿⣿⣿⣿⣿⡿⠑⠀⠀⠀⠀⠀⠀⠀⠀⠀⠀⠀⠀⠀⠀⠀⠀⠀⠐⠕⠁⢕⢕⠀⠀⠀⠀⠀⠀⠀⠀⠀⠀</a:t>
            </a:r>
            <a:br/>
            <a:r>
              <a:t>⣿⣿⣿⣿⣿⣿⣿⣿⣿⣿⣿⣿⣿⣿⣿⣿⣿⣿⣿⣿⣿⣿⣿⣿⣿⣿⣿⣿⣿⣿⣿⣿⣿⣿⣿⣿⣿⣿⣿⣿⣿⣿⣿⣿⣆⠀⠀⠀⢕⠀⠘⡿⣿⣿⣿⣿⣿⣿⢛⣿⣿⣿⣿⣿⣿⣿⢿⡕⠀⠀⠀⠀⠀⠀⠀⠀⠀⠀⠀⠀⠀⠀⠀⠀⠀⠀⠀⠀⠀⢄⢕⠄⠀⠀⠀⠀⠀⠀⠀⠀⠀</a:t>
            </a:r>
            <a:br/>
            <a:r>
              <a:t>⣿⣿⣿⣿⣿⣿⣿⣿⣿⣿⣿⣿⣿⣿⣿⣿⣿⣿⣿⣿⣿⣿⣿⣿⣿⣿⣿⣿⣿⣿⣿⣿⣿⣿⣿⣿⣿⣿⣿⣿⣿⣿⣿⣿⣿⣷⡄⠀⠁⠔⠔⢿⣿⣿⣿⣿⣿⣿⣿⣿⣿⡿⣿⠟⠛⠁⠀⠀⠀⠀⠀⠀⠀⠀⠀⠀⠀⠀⠀⠀⠀⠀⠀⠀⠀⠀⢱⣦⡱⢕⢕⢔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⢟⣏⢝⣾⡕⢸⡇⣵⢕⢅⢸⣇⢀⢿⣿⣧⡵⡿⢏⣱⢵⣦⣿⣿⣿⣿⣿⣿⣿⣿⣿⣿⣿⣿⣿⣿⣿⣿⣿⣿⡾⢻⢛⣻⣿⣿⣿⣿⣿⣿⣿⣿⣿⣿⣷⣾⣧⣼⣽⣽⣿⣿⡿⢧⣼⣿⣿⣿⣿⣿⣿⣿⣿⣿⣿⣿⣿⣟⢟⣿⣿⣿⣿⣿⣿⣿⣿⣿⣿⠀</a:t>
            </a:r>
            <a:br/>
            <a:r>
              <a:t>⢿⣿⣿⣿⣿⣿⣿⣿⣿⢝⠕⢑⣺⡇⣿⢧⢸⣧⢽⢕⢕⣸⡿⢵⢾⣿⣵⣖⢸⣿⣿⣿⣿⣿⣿⣿⣿⣿⣿⣿⣿⣿⡿⢿⣿⣿⣿⣿⣿⣿⣿⢱⢸⢸⣿⣿⣿⣿⣿⣿⣿⣿⣿⣿⣿⣿⣿⣿⣿⣿⣿⣿⣿⣿⣿⣷⣿⣽⣽⣽⣟⣟⡿⢿⣿⣿⣿⣿⣿⣿⣿⣿⣿⣿⣿⣯⣿⣿⣿⢝⠀</a:t>
            </a:r>
            <a:br/>
            <a:r>
              <a:t>⣿⣿⣿⣿⣿⣿⣷⣿⣿⣧⢕⢕⣜⢙⣃⡔⢸⡿⢜⢕⣜⣽⣷⣾⣿⣿⣿⡟⣼⣿⣿⣿⣿⣿⣿⣿⢿⢿⢟⢯⠝⠗⢘⢉⣭⣍⣝⣟⡟⠟⢻⢜⢸⢸⣿⣿⣿⣿⣿⣿⣿⣿⣿⣿⣿⣿⣿⣿⣿⣿⣿⣿⣿⣿⣿⣿⣿⣿⣿⣿⣿⣿⣿⣿⣿⣿⣿⣿⣿⣿⣿⣿⣿⣿⣿⣿⣿⣿⣿⢱⠀</a:t>
            </a:r>
            <a:br/>
            <a:r>
              <a:t>⣿⣿⣿⣿⣿⣿⣿⣿⣿⣿⢱⢕⢸⡧⣟⣟⡝⢔⢼⣿⣿⣿⣿⣿⣿⣿⣿⣷⣿⢿⢿⢟⢻⠟⠟⢘⢉⢅⢄⢔⢕⢕⢕⣵⣿⣿⣿⣿⣿⣿⣿⢱⢜⡕⣿⣧⣵⣼⣝⣝⣝⣟⡟⢟⢿⢿⢿⢿⣿⣿⣿⣿⣿⣿⣿⣿⣿⣿⣿⣿⣿⣿⣿⣿⣿⣿⣿⣿⣿⣿⣿⣿⣿⣿⣿⣿⣿⣿⣿⢸⠀</a:t>
            </a:r>
            <a:br/>
            <a:r>
              <a:t>⣿⣿⣿⣿⣿⣿⢻⣿⣯⡿⢞⣹⣽⡷⢕⣻⢕⢜⢿⣿⣿⣿⣿⢿⢿⢿⠟⢏⢑⢅⢅⢔⢔⢕⢕⢕⠕⠕⠕⠑⠐⢜⣺⣿⣿⣿⣿⣿⡇⠕⢝⢕⠔⡷⣿⡟⢟⢟⢻⢿⢿⢿⢿⣿⣿⣿⣷⣷⣷⣷⣵⣽⣽⣽⣽⣝⣟⣟⡟⢻⢿⢿⢿⣿⣿⣿⣿⣿⣿⣿⣿⣿⣿⣿⣿⣿⣿⣿⣿⢱⠀</a:t>
            </a:r>
            <a:br/>
            <a:r>
              <a:t>⢷⢟⢟⢟⢝⢕⢕⢜⣿⣿⣿⣿⣿⡟⢕⣮⢵⢖⢟⠏⠝⢙⢍⢅⢔⢔⢕⢕⢕⢕⢑⢕⢅⢕⢕⢔⢔⢔⠀⠀⠀⠑⣿⣿⣿⣿⣿⣿⡇⠀⠀⢸⢌⡇⣻⡇⢕⠕⢑⠕⠕⢕⢕⢕⢕⢕⢕⢕⢜⢝⢝⢝⢝⢟⢟⢟⢟⢟⢿⢿⢿⢿⢿⣷⡷⢗⠎⠙⠙⠑⠑⠕⠕⢕⢜⢕⢟⢿⢻⢸⠀</a:t>
            </a:r>
            <a:br/>
            <a:r>
              <a:t>⢕⢕⢕⢕⢕⢅⢕⢕⢯⣿⡿⢟⠟⢝⢑⢅⢅⢔⢔⢕⢕⢕⢑⢕⢕⢕⢕⢔⢄⢕⠑⠑⠁⠑⠑⠑⠁⠁⠀⠀⠀⠀⣿⣿⣿⣿⣿⣿⡇⢐⢄⢕⢕⡕⡝⢕⢕⢅⢄⢅⢔⢄⢑⢐⢀⠅⢁⠐⠁⠁⠀⠁⠁⠅⠁⠀⠐⠑⠑⠑⠑⠑⠑⠑⠁⠀⠀⠀⠀⠀⠀⠀⠀⠀⠀⠀⠀⠑⢕⢕⠀</a:t>
            </a:r>
            <a:br/>
            <a:r>
              <a:t>⡕⢕⠑⠕⠅⠄⢅⢕⢅⢅⢕⢕⢕⢕⢕⢕⢁⠀⠀⠑⠁⠁⠁⠁⠑⢕⢱⣕⢕⢅⠀⠀⠀⠀⢀⡀⢀⠔⠀⢄⠀⣶⣿⣿⣿⣿⣿⣿⡇⢕⢕⣿⣃⣧⣽⢕⢸⣿⢱⢕⢕⢕⢕⢕⢕⢕⢕⡕⢕⢕⠑⢕⠕⢔⢀⢀⢀⠀⢔⢔⢔⠐⠀⠀⠀⠀⠀⠀⠀⠀⠀⠀⠀⠀⠀⠀⠀⠀⠀⠀⠀</a:t>
            </a:r>
            <a:br/>
            <a:r>
              <a:t>⣇⡑⢀⢄⢅⠄⢀⠁⢕⢄⠀⢔⢔⢄⢕⢕⢕⢕⠀⠀⠀⢀⢄⣤⡄⢕⢨⣿⡗⢇⠀⠀⠃⠁⠑⠑⠑⢕⢕⢕⠑⢙⣹⣿⣿⣿⣿⣿⡇⢕⢕⢱⡜⣵⣧⢄⢀⣄⡄⢕⢕⢅⢅⢕⢅⢅⠁⢕⢅⢅⢄⢁⠁⢁⠁⢌⢕⢕⢱⡿⠁⠀⠀⠀⠀⠀⠀⢄⠀⠀⠀⠀⠀⠀⠀⠀⠀⠀⠀⠀⠀</a:t>
            </a:r>
            <a:br/>
            <a:r>
              <a:t>⣿⣯⣝⣝⡕⢔⢕⢑⢕⢕⢕⣕⣱⢕⢕⢕⢕⢕⢕⠇⢑⢑⢕⢈⠁⢕⢜⡪⡕⢕⠄⠀⢔⢕⣿⣿⢸⢕⢕⢕⢀⢕⢟⢋⢿⣿⣿⣿⣧⡕⢕⢕⢕⣱⢜⢕⠑⠜⢕⢕⢕⢑⠑⠑⠑⢕⠀⢕⢕⢕⢕⢕⢑⢕⠀⢕⢕⢕⢸⡇⠀⠀⠀⠀⠀⠀⢀⢀⠀⢀⠀⠀⠀⠀⠀⠀⠀⠀⠀⠀⠀</a:t>
            </a:r>
            <a:br/>
            <a:r>
              <a:t>⢿⢟⢟⢟⢟⢟⢕⢕⢕⢕⢕⢺⣿⣕⡇⢕⢕⢕⢕⢕⢕⢕⢕⢀⠀⢕⢕⣧⣵⡕⠀⠀⢕⢕⡟⢿⢸⢕⢕⢕⢕⠑⢍⢕⢸⣿⣿⣿⣿⢕⢱⣿⡇⣿⢕⢕⢀⢡⡕⢕⢕⠀⢀⠀⠀⢕⠀⢕⢕⢕⢕⢕⢕⢕⠀⢕⢕⠘⠍⢍⢕⢢⢔⢔⢕⢕⢅⢳⢷⣵⣔⣄⢀⠀⠀⠀⠀⠀⠀⠀⠀</a:t>
            </a:r>
            <a:br/>
            <a:r>
              <a:t>⢷⠷⠾⠷⠕⢇⢕⢵⢷⡏⢙⠙⠛⠛⢣⢵⢵⢷⢷⣷⠷⠷⠷⠵⠤⠵⢕⣍⢝⢕⠀⢄⢕⠕⠕⠕⠕⠑⢕⢕⢕⠄⢗⢕⢸⣿⣿⣿⣏⢕⢕⢕⢅⣿⢕⢕⢕⣜⡇⢕⢗⢔⢱⢔⢔⢕⠔⢕⢕⣵⣵⣵⡅⢅⢄⠑⠀⠀⠀⠕⢕⣕⣕⣕⢕⢕⢜⢞⣿⣿⣿⣿⡇⠀⠀⠀⠀⠀⢀⠀⠀</a:t>
            </a:r>
            <a:br/>
            <a:r>
              <a:t>⠞⠃⢀⣀⣤⣗⢕⢕⠕⢇⠑⢕⡤⠜⣕⣕⣑⣱⡾⢿⣕⢱⢀⢀⢀⢀⢀⢱⢕⢕⠑⠑⣕⣑⢕⢕⢕⢕⢕⢕⠕⠐⢱⣕⢸⣿⣿⣿⣿⢕⢕⢕⢕⣿⡇⢘⠟⢟⠇⠕⢕⠑⠑⢘⠘⠁⠁⢕⢕⢝⢟⢏⠈⢕⣕⢸⠿⢿⢿⢿⣿⣿⣿⣿⣷⣾⣷⣿⣿⣿⣿⣿⢕⠀⢄⢔⢕⢱⡜⡇⠀</a:t>
            </a:r>
            <a:br/>
            <a:r>
              <a:t>⠁⠀⠀⠑⠕⢁⣀⠄⢄⡕⠰⢺⣿⣿⣿⣿⢿⣿⣿⣷⣷⣷⣿⣿⣿⣿⣷⣶⣷⢕⢰⢄⣿⡿⠁⢕⢑⠁⠐⠑⠄⠄⢸⣇⢈⣿⣿⡼⢝⠀⢀⢕⢑⣿⡇⢀⠄⠔⣑⢑⣆⠀⠀⠀⢊⢐⠐⢀⢄⠰⢱⡁⢀⢑⠉⠁⠁⠁⠁⠜⣿⣿⣿⣿⣿⣿⣿⣿⣿⣿⣿⡿⢕⢕⣾⣧⣱⣷⡿⠁⠀</a:t>
            </a:r>
            <a:br/>
            <a:r>
              <a:t>⡀⡀⢀⢀⢔⠁⢑⢔⠑⠑⠁⠁⢟⢿⢿⠇⠀⠹⠿⠿⢿⠿⠿⠿⠿⠿⠿⠟⠟⢕⠀⠑⠉⠈⠵⠀⠁⠋⠀⠐⠀⠀⠜⢵⢜⠟⠟⠟⢧⢕⠈⠱⣕⣮⡇⠀⠀⠐⠉⠅⠁⢀⢀⠀⠀⢋⢁⢀⢀⠀⠁⢕⣗⣇⠀⠐⢲⢦⠀⠀⢱⣵⣽⣽⣿⣿⣿⣟⠟⣛⣿⣕⡕⢜⢟⢟⢟⢝⠀⠀⠀</a:t>
            </a:r>
            <a:br/>
            <a:r>
              <a:t>⢕⢔⢟⢒⢷⢰⢵⢤⢄⢄⢄⠀⠀⠀⠄⠄⠀⠀⠀⠀⠀⠀⠁⠁⠁⠁⠁⠁⢑⣕⣕⣕⢕⢔⢕⢄⢄⢅⡄⣁⠄⣰⢟⠿⢿⣧⡑⠕⠕⢕⠁⢄⢾⡷⣿⡇⢕⢰⢰⢴⣵⣗⣕⣳⣷⣷⣷⣷⣷⣷⣷⢿⢛⢕⢔⢀⢀⢁⢁⢁⢁⢝⢟⢿⢻⢿⣿⣿⢋⢜⢍⢝⢇⢕⢕⣱⣷⢕⢕⠀⠀</a:t>
            </a:r>
            <a:br/>
            <a:r>
              <a:t>⢕⢕⢕⢕⢕⢕⢕⢕⢕⢕⢕⢕⢕⢕⢔⢔⢄⢄⢄⢄⢄⢄⢄⢄⢄⢄⢔⢔⢕⢗⢛⢟⣿⣿⢿⣷⣷⣷⣮⣽⣽⣕⡕⢐⠒⠔⠍⠁⢑⢕⢕⢕⢜⢗⠝⢃⣷⣿⣿⣿⣿⣽⣷⣾⣿⣿⣿⣿⣿⣿⣿⣿⣿⣿⣿⣿⣿⣿⣿⣿⣿⣷⢗⢇⢕⢕⢜⢝⢕⢕⢕⢕⢕⢕⢸⣿⣿⣥⡕⠀⠀</a:t>
            </a:r>
            <a:br/>
            <a:r>
              <a:t>⣕⣱⣵⣑⣑⣕⣱⣵⣵⣵⣵⣵⣥⣵⣧⣵⣵⣃⣵⣷⣷⣷⣷⣇⣷⣾⣶⣷⣶⣷⣧⣷⣷⣾⣿⣿⣿⢷⢿⢟⢝⢝⢕⢅⢅⢱⢵⢵⣷⣷⣷⣷⣷⣷⣷⣾⣿⣿⣿⣿⣿⣿⣿⣿⣿⣿⣿⣿⣿⣿⣿⣿⣟⣟⣟⣟⣟⢟⠙⠙⠁⠁⠕⢕⢗⢗⢇⢕⠕⢕⢕⢕⢕⠕⣸⣿⣿⡿⠁⠀⠀</a:t>
            </a:r>
            <a:br/>
            <a:r>
              <a:t>⣿⣿⣿⣿⣿⣿⣿⣿⣿⣿⣿⣿⣿⣿⣿⢿⢿⢿⢿⢿⢛⢿⢿⣿⣿⣿⣿⣿⣿⣿⣿⣿⣿⣿⣿⣿⣿⣿⣿⣿⣷⣷⣷⣷⣷⣿⣿⣿⣿⣿⣿⣿⣿⣿⣿⣿⣿⣿⣿⣿⣿⣿⣿⣿⣿⣿⣿⣿⣿⣿⣿⣿⣿⣿⣿⠟⠁⠀⠀⠀⠀⠀⠀⠀⠀⠀⠀⠕⢕⢕⢕⢕⢕⢐⢻⣿⡟⠁⠀⠀⠀</a:t>
            </a:r>
            <a:br/>
            <a:r>
              <a:t>⣿⣿⣿⣿⣿⣿⣿⣿⣿⣿⣿⣿⣯⣵⣵⣵⣵⣵⣵⣵⣷⣷⣾⣿⣿⣿⣿⣿⣿⣿⣿⣿⣿⣿⣿⣿⣿⣿⣿⣿⣿⣿⣿⣿⣿⣿⣿⣿⣿⣿⣿⣿⣿⣿⣿⣿⣿⣿⣿⣿⣿⣿⣿⣿⣿⣿⣿⣿⣿⣿⣿⣿⣿⣿⡟⠀⠀⠀⠀⠀⠀⠀⠀⠀⠀⠀⠀⠀⢕⢕⢕⢕⢕⢕⢕⠏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⠑⠀⠀⠀⠀⠀⠀⠀⠀⠀⠀⠀⠀⢄⢕⢕⢕⢕⢕⢕⠑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⠃⠀⠀⠀⠀⠀⠀⠀⠀⠀⠀⠀⠀⠀⢕⢕⢕⢕⢕⢕⠁⠀⠀⠀⠀⠀⠀⠀</a:t>
            </a:r>
            <a:br/>
            <a:r>
              <a:t>⣿⣿⣿⣿⣿⣿⣿⣿⣿⣿⣿⣿⣿⣿⣿⣿⣿⣿⣿⣿⣿⣿⣿⣿⣿⣿⣿⣿⣿⣿⣿⣿⣿⣿⣿⣿⣿⣿⣿⣿⣿⣿⣿⣿⢿⣿⣿⣿⣿⣿⣿⣿⣿⣿⣿⣿⣿⣿⣿⣿⣿⣿⣿⣿⣿⣿⣿⣿⣿⣿⣿⢟⠃⠀⠀⠀⠀⠀⠀⠀⠀⠀⠀⠀⠀⠀⢄⢕⢕⢕⢕⢕⠑⠀⠀⠀⠀⠀⠀⠀⠀</a:t>
            </a:r>
            <a:br/>
            <a:r>
              <a:t>⣿⣿⣿⣿⣿⣿⣿⣿⣿⣿⣿⣿⣿⣿⣿⣿⣿⣿⣿⣿⣿⣿⣿⣿⣿⣿⣿⣿⣿⣿⣿⣿⣿⣟⣟⣿⣿⣿⣿⣿⣿⣿⡟⢕⢕⠕⢝⢻⣿⣿⣿⣿⣿⣿⣿⣿⣿⣿⣿⣿⣿⣿⣿⣿⣿⣿⣷⣿⣿⡿⠙⠀⠀⠀⠀⠀⠀⠀⠀⠀⠀⠀⠀⠀⠀⠀⠁⢁⠑⠕⢕⢕⠀⠀⠀⠀⠀⠀⠀⠀⠀</a:t>
            </a:r>
            <a:br/>
            <a:r>
              <a:t>⣿⣿⣿⣿⣿⣿⣿⣿⣿⣿⣿⣿⣿⣿⣿⣿⣿⣿⣿⣿⣿⣿⣿⣿⣿⣿⣿⣿⣿⣿⣿⣿⣿⣿⣿⣿⣿⣿⣿⣿⣿⣿⣿⠀⠀⠀⠑⢕⢝⣿⣿⣿⣿⣿⣿⣿⣿⣿⣿⣿⣿⣿⣿⣿⣿⣿⣿⣿⡿⠁⠀⠀⠀⠀⠀⠀⠀⠀⠀⠀⠀⠀⠀⠀⠀⠀⠀⢕⢕⢔⢕⢕⠀⠀⠀⠀⠀⠀⠀⠀⠀</a:t>
            </a:r>
            <a:br/>
            <a:r>
              <a:t>⣿⣿⣿⣿⣿⣿⣿⣿⣿⣿⣿⣿⣿⣿⣿⣿⣿⣿⣿⣿⣿⣿⣿⣿⣿⣿⣿⣿⣿⣿⣿⣿⣿⣿⣿⣿⣿⣿⣿⣿⣿⣿⣿⡕⠀⠀⠀⢕⢕⠘⢿⣿⣿⣿⣿⣿⣿⣿⣿⣿⣿⣿⣿⣿⣿⣿⣿⡿⠑⠀⠀⠀⠀⠀⠀⠀⠀⠀⠀⠀⠀⠀⠀⠀⠀⠀⠑⠕⠁⢕⢕⠀⠀⠀⠀⠀⠀⠀⠀⠀⠀</a:t>
            </a:r>
            <a:br/>
            <a:r>
              <a:t>⣿⣿⣿⣿⣿⣿⣿⣿⣿⣿⣿⣿⣿⣿⣿⣿⣿⣿⣿⣿⣿⣿⣿⣿⣿⣿⣿⣿⣿⣿⣿⣿⣿⣿⣿⣿⣿⣿⣿⣿⣿⣿⣿⣿⣔⠀⠀⠀⢕⠀⠘⣿⣿⣿⣿⣿⣿⣿⣿⣿⣿⣿⣿⣿⣿⣿⢿⡄⠀⠀⠀⠀⠀⠀⠀⠀⠀⠀⠀⠀⠀⠀⠀⠀⠀⠀⠀⠐⠀⢕⢕⠄⠀⠀⠀⠀⠀⠀⠀⠀⠀</a:t>
            </a:r>
            <a:br/>
            <a:r>
              <a:t>⣿⣿⣿⣿⣿⣿⣿⣿⣿⣿⣿⣿⣿⣿⣿⣿⣿⣿⣿⣿⣿⣿⣿⣿⣿⣿⣿⣿⣿⣿⣿⣿⣿⣿⣿⣿⣿⣿⣿⣿⣿⣿⣿⣿⣿⣧⡀⠀⠑⠔⢕⢾⣿⣿⣿⣿⣿⣿⣿⣿⣿⢿⢿⠟⠋⠁⠀⠀⠀⠀⠀⠀⠀⠀⠀⠀⠀⠀⠀⠀⠀⠀⠀⠀⠀⠀⢡⣦⢵⢕⢑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⢟⡏⢝⣼⡕⢸⡇⣕⢕⢕⢸⣕⢀⢿⣿⣧⢵⡿⣝⢡⣰⣾⣿⣿⣿⣿⣿⣿⣿⣿⣿⣿⣿⣿⣿⣿⣿⣿⣿⣿⣿⣟⣟⣿⣿⣿⣿⣿⣿⣿⣿⣿⣿⣿⣿⣿⣷⣼⣽⣽⣿⣿⡷⢷⢿⣿⣿⣿⣿⣿⣿⣿⣿⣿⣿⣿⣿⣟⣏⣿⣿⣿⣿⣿⣿⣿⣿⣿⣿⠀</a:t>
            </a:r>
            <a:br/>
            <a:r>
              <a:t>⢿⣿⣿⣿⣿⣿⣿⣿⣟⢝⠕⢑⣼⡇⣿⢧⢸⡇⣿⡇⢕⣸⡿⠕⣿⣿⣵⡗⢺⣾⣿⣿⣿⣿⣿⣿⣿⣿⣿⣿⣿⣿⡿⢿⣿⣿⣿⣿⣿⣿⣿⡿⢸⢸⣿⣿⣿⣿⣿⣿⣿⣿⣿⣿⣿⣿⣿⣿⣿⣿⣿⣿⣿⣿⣿⣿⣿⣾⣽⣽⣟⣟⣻⢿⣿⣿⣿⣿⣿⣿⣿⣿⣿⣿⣿⣿⣽⣿⣿⢝⠀</a:t>
            </a:r>
            <a:br/>
            <a:r>
              <a:t>⣿⣿⣿⣿⣿⣿⣷⣿⣿⣷⢕⠕⣝⢙⡗⡔⢸⡿⢝⢇⣹⣽⣷⣿⣿⣿⣿⡇⣼⣿⣿⣽⣿⣿⣿⡿⢿⣟⢻⢝⠗⠃⢙⢅⣽⣝⣝⣟⣟⢟⠟⢕⢸⢸⣿⣿⣿⣿⣿⣿⣿⣿⣿⣿⣿⣿⣿⣿⣿⣿⣿⣿⣿⣿⣿⣿⣿⣿⣿⣿⣿⣿⣿⣿⣿⣿⣿⣿⣿⣿⣿⣿⣿⣿⣿⣿⣿⣿⣿⢸⠀</a:t>
            </a:r>
            <a:br/>
            <a:r>
              <a:t>⣿⣿⣿⣿⣿⣿⣿⣿⣿⣿⢱⢕⣸⡧⣽⣏⢝⢐⢾⣿⣿⣿⣿⣿⣿⣿⣿⣷⣿⢿⢟⢝⢯⠝⢓⢙⢅⢅⢔⢔⢕⢕⢱⡣⣿⣿⣿⣿⣿⣿⣿⢕⢸⢱⣾⣧⣴⣵⣽⣝⣝⣟⣟⢟⢻⢿⢿⢿⣿⣿⣿⣿⣿⣿⣿⣿⣿⣿⣿⣿⣿⣿⣿⣿⣿⣿⣿⣿⣿⣿⣿⣿⣿⣿⣿⣿⣿⣿⣿⢜⠀</a:t>
            </a:r>
            <a:br/>
            <a:r>
              <a:t>⣿⣿⣿⣿⣿⢿⢻⣿⣧⢟⣚⣹⣵⣷⢕⢞⢕⢸⣿⣿⣿⣿⣿⢿⢿⢯⠝⢃⢑⢅⢅⢔⢕⢕⢕⢕⠕⠕⠑⠑⠀⢌⣿⣿⣿⣿⣿⣿⢕⠁⠘⢕⢸⣸⣿⡟⢟⢟⢟⢿⢿⢿⢿⢿⣿⣿⣿⣷⣷⣷⣷⣼⣽⣽⣽⣝⣟⣟⣟⣟⢿⢿⢿⢿⣿⣿⣿⣿⣿⡿⢿⣿⣿⣿⣿⣿⣿⣿⣿⢸⠀</a:t>
            </a:r>
            <a:br/>
            <a:r>
              <a:t>⢧⢟⢟⢟⢜⢕⢕⢸⣿⣿⣿⣿⣿⡯⢕⢪⢵⢖⢟⠝⢙⢘⢍⢅⢔⢕⢕⢕⠕⢕⢕⢕⢅⢕⢕⢔⢔⢔⠀⠀⠀⢕⣿⣿⣿⣿⣿⣿⢕⠀⠀⢜⢸⣏⣿⡇⢕⠑⠕⢑⢕⠕⢕⢕⢕⢕⢕⢕⢕⢜⠝⢝⢝⢝⢟⢟⢟⢟⢻⢿⢿⢿⢿⢷⢗⠇⠑⠑⠑⠑⠁⠕⠕⠕⠕⢕⢟⢟⡿⢼⠀</a:t>
            </a:r>
            <a:br/>
            <a:r>
              <a:t>⢕⢕⢕⢕⢕⠅⢕⢕⢫⣿⡿⢟⠏⢙⢑⢅⢕⢔⢕⠕⢕⢕⢕⢅⢕⢕⢕⢔⢄⢕⠑⠁⠁⠁⠁⠁⠁⠁⠀⠀⠀⠕⣿⣿⣿⣿⣿⣿⡇⢀⢄⢕⢜⣝⡝⢕⢕⢄⢄⢕⢕⢔⢅⢑⢐⢁⢁⠐⠀⠀⠀⠀⠁⠁⠐⠁⠀⠑⠑⠑⠑⠑⠁⠁⠀⠀⠀⠀⠀⠀⠀⠀⠀⠀⠀⠀⠀⠑⢕⢕⠀</a:t>
            </a:r>
            <a:br/>
            <a:r>
              <a:t>⡕⢕⠑⠑⠕⠄⢅⢕⢅⢕⢔⢕⢕⢕⢕⢕⢁⠀⠀⠁⠁⠁⠁⠁⢕⢕⢱⣕⢕⢄⠀⠀⠀⢀⢀⢀⢀⠔⠀⢄⢀⣷⣿⣿⣿⣿⣿⣿⡇⢕⢜⢿⢗⣞⡧⢕⢸⣷⢕⢕⢕⢕⢕⢕⢕⢕⢕⢕⢕⢕⠑⢕⢕⢔⢀⢄⢀⠀⢔⢔⠔⠀⠀⠀⠀⠀⠀⠀⠀⠀⠀⠀⠀⠀⠀⠀⠀⠀⠀⠀⠀</a:t>
            </a:r>
            <a:br/>
            <a:r>
              <a:t>⣇⡑⢄⢄⢅⠄⢁⠑⢕⢀⠀⠕⢔⢔⢕⢕⢕⢕⠀⠀⢀⢀⢄⣤⡄⢕⢹⢻⡗⢕⠐⠀⠇⠑⠑⠑⢑⢕⢕⢕⠁⢉⣿⣿⣿⣿⣿⣿⡇⢕⢕⢕⢕⣽⣵⢄⢄⣔⢄⢕⢕⢄⢄⢄⢅⢅⠁⢕⢅⢅⢄⢅⠁⠁⠁⢌⢕⢕⢸⢇⠀⠀⠀⠀⠀⠀⢄⠀⠀⠀⠀⠀⠀⠀⠀⠀⠀⠀⠀⠀⠀</a:t>
            </a:r>
            <a:br/>
            <a:r>
              <a:t>⣿⣯⣏⣝⣕⡔⢕⢕⢕⢕⢕⣕⣱⢕⢕⢕⢕⢕⢕⢃⢑⢑⢕⠉⠁⢕⢜⡊⢕⢕⢔⠀⢔⢸⡇⣿⢸⢕⢕⢕⠀⢁⠟⢋⢿⣿⣿⣿⣧⡕⢕⢕⢃⣕⢕⢕⢕⢕⢕⢕⢕⠑⠑⠑⠑⢕⠀⢕⢕⢕⢕⢕⠀⢕⠀⢕⢕⢕⣾⡄⠀⠀⠀⠀⢀⢄⢕⢀⢄⠀⠀⠀⠀⠀⠀⠀⠀⠀⠀⠀⠀</a:t>
            </a:r>
            <a:br/>
            <a:r>
              <a:t>⢿⢟⢟⢟⢟⢟⢕⢕⢕⢕⢕⣟⣟⣕⡇⢕⢕⢕⢕⢕⢕⢕⢕⢄⠀⢕⢕⣵⣵⡕⠁⠀⢕⢕⡇⣿⢸⢕⢕⢕⢔⢜⢕⢕⢸⣿⣿⣿⡯⢕⢕⣿⡇⣿⢕⢕⢕⢅⡇⢕⢕⠀⠀⠀⠅⢕⠀⢕⢕⢕⢕⢕⠔⢕⠀⢕⢕⠈⠉⢕⢜⢇⢕⢑⢕⢕⢝⢻⣷⣵⣴⡄⢀⠀⠀⠀⠀⠀⠀⠀⠀</a:t>
            </a:r>
            <a:br/>
            <a:r>
              <a:t>⢿⠷⠟⠷⢇⢇⢕⢵⢖⡝⢙⠙⠙⠙⡣⢵⢗⢳⢷⣷⠷⠗⠗⠇⠔⠱⢵⡝⢝⢕⠀⢄⢕⠕⠑⠕⠁⢕⢕⢕⢕⠕⢕⢕⢸⣿⣿⣿⡇⢕⢕⢕⢕⣿⢕⢕⣕⢞⢃⢱⢇⢔⠔⢔⢄⢕⠔⢕⢣⣵⣭⣥⡅⡅⢄⠁⠁⠀⠀⠕⣅⣵⣵⡕⢑⡜⢝⣹⣿⣿⣿⡇⠕⠀⠀⠀⢀⢀⡀⠀⠀</a:t>
            </a:r>
            <a:br/>
            <a:r>
              <a:t>⠚⠑⢀⣀⣤⣗⢕⢱⠕⢇⠑⢡⡔⢎⣕⣕⣕⣵⡾⢟⣕⢱⣀⡀⢀⣀⢀⡱⢕⢕⠑⠑⣕⡑⢕⢕⢕⢕⢱⢑⠕⠀⢱⢕⢸⣿⣿⣿⡇⢕⢕⢕⢕⣿⠕⢘⠏⢻⠑⢕⢕⢑⠀⠝⠈⠁⠁⢕⠕⠝⢟⢝⠁⢕⣕⡿⠿⠿⠿⣿⣿⣿⣿⣿⣾⣿⣿⣿⣿⣿⣿⡇⢀⢄⡔⢕⢱⣵⣘⠄⠀</a:t>
            </a:r>
            <a:br/>
            <a:r>
              <a:t>⠀⠀⠀⠐⠞⢀⢀⠔⢤⡕⠔⢻⣿⣿⣿⣿⢿⣿⣿⣷⣷⣷⣿⣿⣿⣿⣷⣷⣷⢕⢰⢄⢿⣿⢕⢕⢑⢅⠄⠑⠄⠀⢸⡣⢼⣿⣿⢵⠑⠀⢄⢕⢑⣿⢄⢀⠄⡑⣅⢱⡄⠀⠀⠐⢘⢁⠐⢄⠔⠷⢸⡁⢀⢁⠉⠀⠁⠁⠁⢹⢿⣿⣿⣿⣿⣿⣿⣿⣿⣿⡿⢇⢕⣾⣿⣵⣷⡾⠃⠀⠀</a:t>
            </a:r>
            <a:br/>
            <a:r>
              <a:t>⣀⢄⢄⢄⢔⠁⢁⢰⠑⠑⠁⠁⢛⢿⢿⠇⠀⠻⠿⠿⢿⠿⠿⠿⠿⠟⠟⠟⠏⢕⠀⠈⠁⠈⠞⠁⠁⠉⠀⠐⠀⠀⢎⢵⠜⠝⠏⠝⡇⢕⠈⠳⣔⣾⢇⠀⠀⠀⠁⠀⢑⠀⢀⠀⠁⢇⢅⢀⢀⠁⠈⢕⣗⣇⠀⠐⠲⠦⠀⠀⣧⣷⣾⣿⣿⣿⡟⢙⡝⠹⣧⡕⢇⢍⢟⢟⢝⢕⠀⠀⠀</a:t>
            </a:r>
            <a:br/>
            <a:r>
              <a:t>⢕⢕⢟⢗⢗⢆⢴⢤⢤⢄⢄⢀⠐⠐⠀⠄⠀⠀⠀⠀⠁⠁⠁⠁⠁⠁⠀⠀⢕⣕⣕⣕⢕⢕⢕⢄⢄⢔⣀⣁⣄⣰⢞⠻⢿⣕⡑⠘⠕⢕⠀⢠⢳⢾⣿⡵⢕⢴⢴⢵⣜⣇⣳⣷⣷⣷⣷⣷⣶⣾⣶⡿⢏⢕⢄⢀⢁⢁⢁⢁⢁⢝⢟⠏⢟⠿⣵⡕⢕⢕⢝⢕⢕⢕⣱⣾⡗⢕⢄⠀⠀</a:t>
            </a:r>
            <a:br/>
            <a:r>
              <a:t>⢕⢕⢕⢕⢕⢕⢕⢕⢕⢕⢕⢕⢕⢕⢔⢔⢄⢄⢄⢄⢄⢄⢄⢄⢔⢔⢔⢔⢔⢗⢿⢟⣿⣿⡿⣿⣷⣷⣾⣽⣵⣝⢑⠑⠒⠐⢍⢁⢉⢕⢜⢔⢜⢇⢝⣱⣶⣿⣿⣿⣿⣷⣷⣷⣿⣿⣿⣿⣿⣿⣿⣿⣿⣿⣿⣿⣿⣿⣿⣿⣿⢗⢗⢕⢕⢕⢕⢕⢕⢕⢕⢕⢕⢕⣿⣿⣿⣧⢕⠀⠀</a:t>
            </a:r>
            <a:br/>
            <a:r>
              <a:t>⣕⣱⣵⣵⣵⣥⣥⣵⣵⣵⣥⣥⣇⣷⣷⣷⣵⣳⣷⣷⣷⣷⣷⣷⣶⣿⣿⣿⣾⣷⣷⣷⣶⣿⣶⣿⣿⣿⢟⢟⢝⢝⢕⢕⠔⢕⡱⢷⣷⣷⣾⣷⣷⣾⣷⣾⣿⣿⣿⣿⣿⣿⣿⣿⣿⣿⣿⣿⣿⣿⣿⣿⣟⣟⣟⣝⡝⠝⠙⠉⠁⠁⠕⢕⢟⢕⢕⢕⠑⢕⢕⢕⢕⢕⣿⣿⣿⢏⠀⠀⠀</a:t>
            </a:r>
            <a:br/>
            <a:r>
              <a:t>⣿⣿⣿⣿⣿⣿⣿⣿⣿⣿⣿⣿⣿⣿⡿⢿⢿⢟⢻⢿⢿⡟⢿⣿⣿⣿⣿⣿⣿⣿⣿⣿⣿⣿⣿⣿⣿⣿⣿⣿⣷⣷⣷⣷⣶⣿⣿⣿⣿⣿⣿⣿⣿⣿⣿⣿⣿⣿⣿⣿⣿⣿⣿⣿⣿⣿⣿⣿⣿⣿⣿⣿⣿⣿⣿⠋⠀⠀⠀⠀⠀⠀⠀⠀⠀⠀⠀⠕⢕⢕⢕⢕⢕⢱⣻⣿⠏⠀⠀⠀⠀</a:t>
            </a:r>
            <a:br/>
            <a:r>
              <a:t>⣿⣿⣿⣿⣿⣿⣿⣿⣿⣿⣿⣿⣷⣵⣵⣵⣵⣵⣵⣷⣷⣷⣿⣿⣿⣿⣿⣿⣿⣿⣿⣿⣿⣿⣿⣿⣿⣿⣿⣿⣿⣿⣿⣿⣿⣿⣿⣿⣿⣿⣿⣿⣿⣿⣿⣿⣿⣿⣿⣿⣿⣿⣿⣿⣿⣿⣿⣿⣿⣿⣿⣿⣿⣿⡏⠀⠀⠀⠀⠀⠀⠀⠀⠀⠀⠀⠀⠀⢕⢕⢕⢕⢕⢕⢕⠑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⡟⠁⠀⠀⠀⠀⠀⠀⠀⠀⠀⠀⠀⠀⢕⢕⢕⢕⢕⢕⢕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⡟⠁⠀⠀⠀⠀⠀⠀⠀⠀⠀⠀⠀⠀⢕⢕⢕⢕⢕⢕⢕⠀⠀⠀⠀⠀⠀⠀⠀</a:t>
            </a:r>
            <a:br/>
            <a:r>
              <a:t>⣿⣿⣿⣿⣿⣿⣿⣿⣿⣿⣿⣿⣿⣿⣿⣿⣿⣿⣿⣿⣿⣿⣿⣿⣿⣿⣿⣿⣿⣿⣿⣿⣿⣿⣿⣿⣿⣿⣿⣿⣿⣿⣿⡿⢿⣿⣿⣿⣿⣿⣿⣿⣿⣿⣿⣿⣿⣿⣿⣿⣿⣿⣿⣿⣿⣿⣿⣿⣿⣿⡿⠟⠁⠀⠀⠀⠀⠀⠀⠀⠀⠀⠀⠀⠀⠀⢕⢕⢕⢕⢕⢕⠁⠀⠀⠀⠀⠀⠀⠀⠀</a:t>
            </a:r>
            <a:br/>
            <a:r>
              <a:t>⣿⣿⣿⣿⣿⣿⣿⣿⣿⣿⣿⣿⣿⣿⣿⣿⣿⣿⣿⣿⣿⣿⣿⣿⣿⣿⣿⣿⣾⣷⣿⣿⣿⣟⣿⣿⣿⣿⣿⣿⣿⣿⡇⠕⠕⠕⢝⢿⣿⣿⣿⣿⣿⣿⣿⣿⣿⣿⣿⣿⣿⣿⣿⣿⣿⣿⣿⣿⣿⢟⠁⠀⠀⠀⠀⠀⠀⠀⠀⠀⠀⠀⠀⠀⠀⠀⢁⠁⠑⠕⠕⢕⠀⠀⠀⠀⠀⠀⠀⠀⠀</a:t>
            </a:r>
            <a:br/>
            <a:r>
              <a:t>⣿⣿⣿⣿⣿⣿⣿⣿⣿⣿⣿⣿⣿⣿⣿⣿⣿⣿⣿⣿⣿⣿⣿⣿⣿⣿⣿⣿⣿⣿⣿⣿⣿⣿⣿⣿⣿⣿⣿⣿⣿⣿⡇⠄⠀⠀⢕⢕⢹⣿⣿⣿⣿⣿⣿⣿⣿⣿⣿⣿⣿⣿⣿⣿⣿⣿⣿⣿⢏⠀⠀⠀⠀⠀⠀⠀⠀⠀⠀⠀⠀⠀⠀⠀⠀⠀⢕⢕⢑⢔⢕⢕⠀⠀⠀⠀⠀⠀⠀⠀⠀</a:t>
            </a:r>
            <a:br/>
            <a:r>
              <a:t>⣿⣿⣿⣿⣿⣿⣿⣿⣿⣿⣿⣿⣿⣿⣿⣿⣿⣿⣿⣿⣿⣿⣿⣿⣿⣿⣿⣿⣿⣿⣿⣿⣿⣿⣿⣿⣿⣿⣿⣿⣿⣿⣿⡄⠀⠀⠀⢕⢕⠘⣿⣿⣿⣿⣿⣿⣿⣿⣿⣿⣿⣿⣿⣿⣿⣿⣿⠏⠀⠀⠀⠀⠀⠀⠀⠀⠀⠀⠀⠀⠀⠀⠀⠀⠀⠀⠑⠕⢄⢕⠑⠀⠀⠀⠀⠀⠀⠀⠀⠀⠀</a:t>
            </a:r>
            <a:br/>
            <a:r>
              <a:t>⣿⣿⣿⣿⣿⣿⣿⣿⣿⣿⣿⣿⣿⣿⣿⣿⣿⣿⣿⣿⣿⣿⣿⣿⣿⣿⣿⣿⣿⣿⣿⣿⣿⣿⣿⣿⣿⣿⣿⣿⣿⣿⣿⣿⡄⠀⠀⠑⡕⠀⢸⣿⣿⣿⣿⣿⣿⣟⢛⣿⣽⣿⣿⣿⣿⡿⠿⠀⠀⠀⠀⠀⠀⠀⠀⠀⠀⠀⠀⠀⠀⠀⠀⠀⠀⠀⠐⠀⢄⢜⢔⠀⠀⠀⠀⠀⠀⠀⠀⠀⠀</a:t>
            </a:r>
            <a:br/>
            <a:r>
              <a:t>⣿⣿⣿⣿⣿⣿⣿⣿⣿⣿⣿⣿⣿⣿⣿⣿⣿⣿⣿⣿⣿⣿⣿⣿⣿⣿⣿⣿⣿⣿⣿⣿⣿⣿⣿⣿⣿⣿⣿⣿⣿⣿⣿⣿⣿⣧⡀⠀⠁⠑⢜⣿⣿⣿⣿⣿⣿⣿⣿⣿⢿⠿⢿⠋⠑⠀⠀⠀⠀⠀⠀⠀⠀⠀⠀⠀⠀⠀⠀⠀⠀⠀⠀⠀⠀⠀⣷⣶⢕⢕⢑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⢟⣏⠝⣼⡕⢸⡇⣕⢕⢕⢸⣕⢀⢿⣿⣧⢵⡿⣙⢥⣔⣾⣿⣿⣿⣿⣿⣿⣿⣿⣿⣿⣿⣿⣿⣿⣿⣿⣿⣿⣿⣟⣟⣿⣿⣿⣿⣿⣿⣿⣿⣿⣿⣿⣿⣿⣷⣼⣽⣽⣿⣿⡷⢷⢿⣿⣿⣿⣿⣿⣿⣿⣿⣿⣿⣿⣿⣟⣏⣿⣿⣿⣿⣿⣿⣿⣿⣿⣿⠀</a:t>
            </a:r>
            <a:br/>
            <a:r>
              <a:t>⢿⣿⣿⣿⣿⣿⣿⣿⣟⢝⠕⢑⣿⡆⣿⢧⢸⡇⣿⡇⢕⣸⡿⠵⣾⣿⣵⡗⢺⣿⣿⣿⣿⣿⣿⣿⣿⣿⣿⣿⣿⣿⡿⢿⣿⣿⣿⣿⣿⣿⣿⡿⢸⢸⣿⣿⣿⣿⣿⣿⣿⣿⣿⣿⣿⣿⣿⣿⣿⣿⣿⣿⣿⣿⣿⣿⣿⣾⣽⣽⣟⣟⣻⡿⣿⣿⣿⣿⣿⣿⣿⣿⣿⣿⣿⣿⣽⣿⣿⢝⠀</a:t>
            </a:r>
            <a:br/>
            <a:r>
              <a:t>⣿⣿⣿⣿⣿⣿⣷⣿⣿⣷⢕⢕⣟⢙⠇⡔⢸⡿⢟⢇⣹⣽⣷⣿⣿⣿⣿⡇⣼⣿⣿⣿⣿⣿⣿⡿⢿⣟⢻⢝⠗⠃⢙⢅⣽⣝⣝⣟⡟⢟⠟⢕⢸⢸⣿⣿⣿⣿⣿⣿⣿⣿⣿⣿⣿⣿⣿⣿⣿⣿⣿⣿⣿⣿⣿⣿⣿⣿⣿⣿⣿⣿⣿⣿⣿⣿⣿⣿⣿⣿⣿⣿⣿⣿⣿⣿⣿⣿⣿⢸⠀</a:t>
            </a:r>
            <a:br/>
            <a:r>
              <a:t>⣿⣿⣿⣿⣿⣿⣿⣿⣿⣿⢱⢕⢸⡧⣟⣏⢝⢰⣾⣿⣿⣿⣿⣿⣿⣿⣿⣷⣿⢿⢟⢝⢯⠝⢓⢙⢅⢅⢔⢔⢕⢕⢱⡣⣿⣿⣿⣿⣿⣿⣿⢕⢸⢱⣾⣧⣴⣼⣽⣝⣝⣟⣟⢟⢻⢿⢿⢿⣿⣿⣿⣿⣿⣿⣿⣿⣿⣿⣿⣿⣿⣿⣿⣿⣿⣿⣿⣿⣿⣿⣿⣿⣿⣿⣿⣿⣿⣿⣿⢜⠀</a:t>
            </a:r>
            <a:br/>
            <a:r>
              <a:t>⣿⣿⣿⣿⣿⢿⢻⣿⣧⢟⣚⣹⣵⣷⢕⣟⢕⢘⣿⣿⣿⣿⣿⢿⡿⢿⠝⢃⢑⢅⢅⢔⢕⢕⢕⢕⢕⠕⠑⠑⠁⢜⣾⣿⣿⣿⣿⣿⢕⠁⠜⢕⢸⣸⣿⡟⢟⢟⢟⢿⢿⢿⢿⢿⣿⣿⣿⣷⣷⣷⣷⣼⣽⣽⣽⣝⣟⣟⣟⣟⢿⢿⢿⢿⣿⣿⣿⣿⣿⡿⢿⣿⣿⣿⣿⣿⣿⣿⣿⢸⠀</a:t>
            </a:r>
            <a:br/>
            <a:r>
              <a:t>⢧⢿⢟⢟⢜⢕⢕⠨⣿⣿⣿⣿⣿⡷⠅⠮⢵⢖⢟⠝⢙⢙⢍⢅⢔⢕⢕⢕⠕⢕⢑⢕⢅⢕⢕⢔⢔⢔⠀⠀⠀⢕⣿⣿⣿⣿⣿⣿⢕⠀⠀⢜⢸⣏⣿⡇⠕⠑⠕⢑⢕⠕⢕⢕⢕⢕⢕⢕⢕⠜⠝⢝⢝⢝⠟⢟⠟⢟⢻⢿⢿⢿⢿⢷⢗⠇⠑⠑⠑⠑⠁⠕⠕⠕⠕⢕⢟⢟⡿⢼⠀</a:t>
            </a:r>
            <a:br/>
            <a:r>
              <a:t>⢕⢕⢕⢕⢕⢅⢕⢐⢪⣿⡿⢟⠏⢑⢑⢅⢅⢔⢕⠕⢕⢕⢕⢅⢕⢕⢕⢔⢄⢕⠑⠁⠁⠁⠁⠁⠁⠁⠀⠀⠀⠕⣿⣿⣿⣿⣿⣿⡕⢀⢄⢕⢜⣝⡝⢕⢔⢄⢄⢔⢕⢔⢅⢐⠁⢁⢁⠀⠀⠀⠀⠀⠁⠁⠐⠁⠁⠑⠑⠑⠑⠑⠑⠁⠀⠀⠀⠀⠀⠀⠀⠀⠀⠀⠀⠀⠀⠑⢕⢕⠀</a:t>
            </a:r>
            <a:br/>
            <a:r>
              <a:t>⡕⢕⠑⠕⠅⠄⢅⢕⢅⢕⢔⢕⢕⢕⢕⢕⢁⠀⠀⠁⠁⠁⠁⠁⢕⢕⢱⣕⢕⢄⠀⠀⠀⢀⢀⢀⢀⠔⠀⠄⢀⣷⣿⣿⣿⣿⣿⣿⡇⢕⢜⢿⢇⣞⡧⢕⢸⣷⢕⢕⢕⢕⢕⢕⢕⢕⢕⢕⢕⢕⠑⢕⢕⢔⢀⢄⢀⠀⢔⢔⠔⠀⠀⠀⠀⠀⠀⠀⠀⠀⠀⠀⠀⠀⠀⠀⠀⠀⠀⠀⠀</a:t>
            </a:r>
            <a:br/>
            <a:r>
              <a:t>⣇⡑⢄⢄⢅⠄⢁⠕⢕⢄⠀⠔⢔⢔⢕⢕⢕⢔⠀⠀⢀⢀⢄⣤⡄⢕⢹⣻⡷⢕⠔⠀⠇⠑⠑⠑⢑⢕⢕⢕⠁⢉⣿⣿⣿⣿⣿⣿⡇⢕⢕⣅⢕⣽⣵⢄⢄⣔⡄⢕⢕⢄⢄⢅⢅⢅⠁⢕⢅⢅⢄⢅⠁⠁⠁⢌⢕⢕⢸⢇⠀⠀⠀⠀⠀⠀⢄⠀⠀⠀⠀⠀⠀⠀⠀⠀⠀⠀⠀⠀⠀</a:t>
            </a:r>
            <a:br/>
            <a:r>
              <a:t>⣿⣯⣏⣝⣕⡔⢕⢕⢕⢕⢕⣕⣱⢕⢕⢕⢕⢕⢕⢃⢑⢑⢕⠉⠁⢕⠔⡘⢅⢕⢔⠀⢔⢸⡇⣿⢸⢕⢕⢕⠀⢕⠟⢟⢿⣿⣿⣿⣧⡕⢕⢕⢕⣕⢕⢕⢕⢕⡕⢕⢕⠑⠑⠑⠑⢕⠀⢕⢕⢕⢕⢕⢀⢕⠀⢕⢕⢕⣾⡄⠀⠀⠀⠀⢀⢄⢕⢀⢄⠀⠀⠀⠀⠀⠀⠀⠀⠀⠀⠀⠀</a:t>
            </a:r>
            <a:br/>
            <a:r>
              <a:t>⢿⢟⢟⢟⢟⢟⢕⢕⢕⢕⢕⣟⣟⣕⡇⢕⢕⢕⢕⢕⢕⢕⢕⢄⠀⢕⢕⣵⣵⡕⠁⠀⢕⢕⡇⣿⢸⢕⢕⢕⢔⢜⢇⢕⢸⣿⣿⣿⡯⢕⢕⣿⢇⣿⢕⢕⢕⢅⡇⢕⢕⠀⠀⠀⢕⢕⠀⢕⡕⢕⢕⢕⠕⢕⠀⢕⠕⠈⠉⢕⢌⢇⢕⢑⢕⢕⢝⢻⣷⣵⣴⡄⢀⠀⠀⠀⠀⠀⠀⠀⠀</a:t>
            </a:r>
            <a:br/>
            <a:r>
              <a:t>⢿⠷⠟⠷⢇⢇⢕⢵⢖⡝⢙⠙⠙⠙⡣⢵⢗⢳⢷⣷⠷⠗⠗⠇⠔⠱⢅⡝⢝⢕⠀⢄⢕⠕⠑⠕⠁⢕⢕⢕⢕⠕⢔⢕⢸⣿⣿⣿⡇⢕⢕⢕⢕⣿⢕⢕⣕⡟⢃⢱⢇⢔⠔⢔⢄⢕⠔⢕⢣⣵⣭⣥⡅⡅⢄⠁⠁⠀⠀⠕⣅⣵⣵⡕⢑⡜⢝⣿⣿⣿⣿⡇⠕⠀⠀⠀⢀⢀⡀⠀⠀</a:t>
            </a:r>
            <a:br/>
            <a:r>
              <a:t>⠚⠑⢀⣀⣤⣗⢕⢱⠕⢇⠑⢡⡔⢎⣕⣕⣕⣵⡾⢟⣕⢱⣀⡀⢀⣀⢀⡱⢕⢕⠑⠑⣕⡑⢕⢕⢕⢕⢱⢑⠕⠀⢱⢕⢸⣿⣿⣿⡇⢕⢕⢕⢕⣿⠕⢜⠟⢟⠑⢕⡕⢑⢀⠝⠈⠁⠁⢕⠕⠝⢏⢝⠁⢕⣕⡿⠿⠿⠿⣿⣿⣿⣿⣿⣾⣿⣿⣿⣿⣿⣿⡇⢀⠄⡔⢕⢱⣵⣘⠄⠀</a:t>
            </a:r>
            <a:br/>
            <a:r>
              <a:t>⠀⠀⠀⠐⠞⢀⢀⠔⢤⡕⠔⢻⣿⣿⣿⣿⢿⣿⣿⣷⣷⣷⣿⣿⣿⣿⣷⣷⣧⢕⢰⢄⢿⣿⢕⢕⢑⠅⠄⠑⠄⢀⢸⡇⢸⣿⣿⢕⠑⠀⢄⢕⢑⣿⢄⢀⠄⡑⣅⢱⡄⠀⠀⠐⢘⢁⠀⢄⠔⠷⢸⡁⢀⢈⠉⠀⠁⠁⠁⢹⢿⣿⣿⣿⣿⣿⣿⣿⣿⣿⡿⢇⠕⣾⣿⣵⣷⡾⠃⠀⠀</a:t>
            </a:r>
            <a:br/>
            <a:r>
              <a:t>⣀⢄⢄⢄⢔⠁⢁⢰⠑⠑⠁⠁⢻⢿⢿⠇⠀⠻⠿⠿⢿⠿⠿⠿⠿⠟⠟⠟⠏⢕⠀⠈⠁⠈⠞⠁⠁⠉⠀⠐⠀⠀⢎⢵⠜⠝⠏⠝⢇⢕⠈⠳⣕⣾⢇⠀⠀⠀⠁⠀⢑⠀⢀⠀⠁⢃⢅⢀⢀⠀⠈⢕⣗⣇⠀⠰⠲⠦⠀⠀⣧⣷⣾⣿⣿⣿⡟⠉⡏⢛⣧⡕⢇⢍⢟⢟⢝⢕⠀⠀⠀</a:t>
            </a:r>
            <a:br/>
            <a:r>
              <a:t>⢕⢕⢟⢗⢗⢆⢴⢴⢤⢄⢄⢀⠐⠐⠀⠄⠀⠀⠀⠀⠁⠁⠁⠁⠁⠁⠀⠀⢕⣕⣕⣕⣕⢕⢕⢄⢄⢔⣀⣁⣄⢰⢞⠻⠿⣕⡑⠘⠕⢕⠀⢠⢳⢾⣿⡔⢔⢴⢴⢵⣕⣅⣳⣷⣷⣷⣷⣶⣶⣿⣷⡿⢏⢕⢄⢀⢁⢁⢁⢁⢁⢝⢟⠏⢟⠷⣵⢕⢕⢕⢝⢕⢕⢕⣡⣾⣗⢕⢄⠀⠀</a:t>
            </a:r>
            <a:br/>
            <a:r>
              <a:t>⢕⢕⢕⢕⢕⢕⢕⢕⢕⢕⢕⢕⢕⢕⢔⢔⢄⢄⢄⢄⢄⢄⢄⢄⢔⢔⢔⢔⢔⢗⢿⢟⣿⣿⡿⣿⣷⣷⣮⣼⣽⣜⢁⠑⠒⠐⢍⢁⢉⢕⢜⢔⢜⠇⢝⣱⣾⣿⣿⣿⣿⣷⣷⣾⣿⣿⣿⣿⣿⣿⣿⣿⣿⣿⣿⣿⣿⣿⣿⣿⣿⢗⢗⢇⢕⢕⢕⢕⢕⢕⢕⢕⢕⢕⣿⣿⣿⣧⢕⠀⠀</a:t>
            </a:r>
            <a:br/>
            <a:r>
              <a:t>⣕⣱⣵⣥⣵⣥⣥⣵⣵⣵⣥⣥⣕⣷⣥⣷⣗⣳⣵⣷⣷⣷⣷⣷⣶⣿⣿⣿⣾⣶⣷⣷⣶⣿⣮⣿⣿⡿⢟⢟⢝⢝⢕⢔⢔⢕⢷⣷⣷⣷⣷⣷⣷⣾⣷⣾⣿⣿⣿⣿⣿⣿⣿⣿⣿⣿⣿⣿⣿⣿⣿⣿⣟⣟⣟⣝⡝⠝⠙⠉⠁⠁⠕⢅⢞⢇⢕⢕⢑⢕⢕⢕⢕⢕⣿⣿⣿⢏⠀⠀⠀</a:t>
            </a:r>
            <a:br/>
            <a:r>
              <a:t>⣿⣿⣿⣿⣿⣿⣿⣿⣿⣿⣿⣿⣿⣿⡿⢿⢿⢟⠻⢿⢟⡛⢿⣿⣿⣿⣿⣿⣿⣿⣿⣿⣿⣿⣿⣿⣿⣿⣿⣿⣷⣷⣷⣷⣾⣿⣿⣿⣿⣿⣿⣿⣿⣿⣿⣿⣿⣿⣿⣿⣿⣿⣿⣿⣿⣿⣿⣿⣿⣿⣿⣿⣿⣿⣿⠋⠀⠀⠀⠀⠀⠀⠀⠀⠀⠀⠀⠕⢕⢕⢕⢕⢕⠱⣻⣿⠏⠀⠀⠀⠀</a:t>
            </a:r>
            <a:br/>
            <a:r>
              <a:t>⣿⣿⣿⣿⣿⣿⣿⣿⣿⣿⣿⣿⣷⣵⣵⣵⣵⣵⣵⣷⣷⣷⣿⣿⣿⣿⣿⣿⣿⣿⣿⣿⣿⣿⣿⣿⣿⣿⣿⣿⣿⣿⣿⣿⣿⣿⣿⣿⣿⣿⣿⣿⣿⣿⣿⣿⣿⣿⣿⣿⣿⣿⣿⣿⣿⣿⣿⣿⣿⣿⣿⣿⣿⣿⡏⠀⠀⠀⠀⠀⠀⠀⠀⠀⠀⠀⠀⠀⢕⢕⢕⢕⢕⢕⢕⠑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⡟⠁⠀⠀⠀⠀⠀⠀⠀⠀⠀⠀⠀⠀⢕⢕⢕⢕⢕⢕⠕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⡟⠁⠀⠀⠀⠀⠀⠀⠀⠀⠀⠀⠀⠀⢕⢕⢕⢕⢕⢕⢕⠀⠀⠀⠀⠀⠀⠀⠀</a:t>
            </a:r>
            <a:br/>
            <a:r>
              <a:t>⣿⣿⣿⣿⣿⣿⣿⣿⣿⣿⣿⣿⣿⣿⣿⣿⣿⣿⣿⣿⣿⣿⣿⣿⣿⣿⣿⣿⣿⣿⣿⣿⣿⣿⣿⣿⣿⣿⣿⣿⣿⣿⣿⡿⢿⣿⣿⣿⣿⣿⣿⣿⣿⣿⣿⣿⣿⣿⣿⣿⣿⣿⣿⣿⣿⣿⣿⣿⣿⣿⡿⠟⠁⠀⠀⠀⠀⠀⠀⠀⠀⠀⠀⠀⠀⠀⢕⢕⢕⢕⢕⢕⠁⠀⠀⠀⠀⠀⠀⠀⠀</a:t>
            </a:r>
            <a:br/>
            <a:r>
              <a:t>⣿⣿⣿⣿⣿⣿⣿⣿⣿⣿⣿⣿⣿⣿⣿⣿⣿⣿⣿⣿⣿⣿⣿⣿⣿⣿⣿⣿⣾⣿⣿⣿⣿⣟⣿⣿⣿⣿⣿⣿⣿⣿⡇⠕⢕⠕⢍⢿⣿⣿⣿⣿⣿⣿⣿⣿⣿⣿⣿⣿⣿⣿⣿⣿⣿⣿⣿⣿⣿⢟⠁⠀⠀⠀⠀⠀⠀⠀⠀⠀⠀⠀⠀⠀⠀⠀⢁⠁⠑⠕⢕⢕⠀⠀⠀⠀⠀⠀⠀⠀⠀</a:t>
            </a:r>
            <a:br/>
            <a:r>
              <a:t>⣿⣿⣿⣿⣿⣿⣿⣿⣿⣿⣿⣿⣿⣿⣿⣿⣿⣿⣿⣿⣿⣿⣿⣿⣿⣿⣿⣿⣿⣿⣿⣿⣿⣿⣿⣿⣿⣿⣿⣿⣿⣿⡇⠄⠀⠀⢕⢕⢹⣿⣿⣿⣿⣿⣿⣿⣿⣿⣿⣿⣿⣿⣿⣿⣿⣿⣿⣿⢏⠀⠀⠀⠀⠀⠀⠀⠀⠀⠀⠀⠀⠀⠀⠀⠀⠀⢕⢕⢑⢔⢕⢕⠀⠀⠀⠀⠀⠀⠀⠀⠀</a:t>
            </a:r>
            <a:br/>
            <a:r>
              <a:t>⣿⣿⣿⣿⣿⣿⣿⣿⣿⣿⣿⣿⣿⣿⣿⣿⣿⣿⣿⣿⣿⣿⣿⣿⣿⣿⣿⣿⣿⣿⣿⣿⣿⣿⣿⣿⣿⣿⣿⣿⣿⣿⣿⡄⠀⠀⠀⢕⢕⠜⣿⣿⣿⣿⣿⣿⣿⣿⣿⣿⣿⣿⣿⣿⣿⣿⣿⠏⠀⠀⠀⠀⠀⠀⠀⠀⠀⠀⠀⠀⠀⠀⠀⠀⠀⠀⠑⠕⢄⢕⠑⠀⠀⠀⠀⠀⠀⠀⠀⠀⠀</a:t>
            </a:r>
            <a:br/>
            <a:r>
              <a:t>⣿⣿⣿⣿⣿⣿⣿⣿⣿⣿⣿⣿⣿⣿⣿⣿⣿⣿⣿⣿⣿⣿⣿⣿⣿⣿⣿⣿⣿⣿⣿⣿⣿⣿⣿⣿⣿⣿⣿⣿⣿⣿⣿⣿⡄⠀⠀⠑⡕⠀⢸⣿⣿⣿⣿⣿⣿⣟⣙⣿⣿⣯⣿⣾⣿⡿⠿⠀⠀⠀⠀⠀⠀⠀⠀⠀⠀⠀⠀⠀⠀⠀⠀⠀⠀⠀⠐⠀⢄⢜⢔⠀⠀⠀⠀⠀⠀⠀⠀⠀⠀</a:t>
            </a:r>
            <a:br/>
            <a:r>
              <a:t>⣿⣿⣿⣿⣿⣿⣿⣿⣿⣿⣿⣿⣿⣿⣿⣿⣿⣿⣿⣿⣿⣿⣿⣿⣿⣿⣿⣿⣿⣿⣿⣿⣿⣿⣿⣿⣿⣿⣿⣿⣿⣿⣿⣿⣿⣧⡀⠀⠁⠑⢜⣿⣿⣿⣿⣿⣿⣿⣿⣿⢿⠿⢿⠋⠑⠀⠀⠀⠀⠀⠀⠀⠀⠀⠀⠀⠀⠀⠀⠀⠀⠀⠀⠀⠀⠀⣷⣶⢕⢕⢑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⡿⢟⣏⢕⣼⡕⢸⡇⡇⢕⢕⢱⣕⢅⣿⣽⡧⢴⠟⣝⢅⣶⣽⣿⣿⣿⣿⣿⣿⣿⣿⣿⣿⣿⣿⣿⣿⣿⣿⣿⣿⣿⡟⣟⣿⣿⣿⣿⣿⣿⣿⣿⣿⣿⣿⣿⣿⣷⣷⣽⣿⣿⣿⡺⢷⢿⣿⣿⣿⣿⣿⣿⣇⣿⣿⣿⣿⣿⣟⣝⣽⣿⣿⣿⣿⣿⣿⣿⣿⣿⠀</a:t>
            </a:r>
            <a:br/>
            <a:r>
              <a:t>⣿⣿⣿⣿⣿⣿⣿⣿⣿⢕⠕⢑⣿⡼⡿⢇⢸⡇⣧⡕⢕⣸⢿⠗⣾⣷⣴⡗⢳⣿⣽⣿⣿⣿⣿⣿⣿⣿⣿⣿⣿⡿⢿⣿⣿⣿⣿⣿⣿⣿⣿⣧⡕⢻⣿⣿⣿⣿⣿⣿⣿⣿⣿⣿⣿⣿⣿⣿⣿⣿⣿⣿⣿⣿⣿⣿⣿⣷⣮⣽⣽⣟⣟⣿⣿⣿⣿⣿⣿⣿⣿⣿⣿⣿⣿⣿⣿⣽⣿⢱⠀</a:t>
            </a:r>
            <a:br/>
            <a:r>
              <a:t>⣿⣿⣿⣿⣿⣿⣷⣿⣿⣷⢕⢕⣟⢝⣇⡕⢸⢧⢟⢋⣩⣼⣾⣿⣿⣿⣿⡇⣼⣿⣿⣿⣿⣿⣿⡿⢿⡟⢯⠝⠗⢘⢅⢸⣽⣽⣍⣝⣟⡟⢟⢕⣿⢿⣿⣿⣿⣿⣿⣿⣿⣿⣿⣿⣿⣿⣿⣿⣿⣿⣿⣿⣿⣿⣿⣿⣿⣿⣿⣿⣿⣿⣿⣿⣿⣿⣿⣿⣿⣿⣿⣿⣿⣿⣿⣿⣿⣿⣿⢸⠀</a:t>
            </a:r>
            <a:br/>
            <a:r>
              <a:t>⣿⣿⣿⣿⣿⣿⣿⣿⣿⣿⢱⢕⣸⢧⣮⣫⢕⢆⣿⣿⣿⣿⣿⣿⣿⣿⣿⣷⡿⢿⢟⢻⠝⠟⢊⢙⢅⢄⢔⢕⢕⢕⣵⣾⣿⣿⣿⣿⣿⣿⣿⢗⢱⢱⣿⣷⣵⣴⣼⣽⣝⣝⣟⣟⢟⢻⢿⢿⢿⣿⣿⣿⣿⣿⣿⣿⣿⣿⣿⣿⣿⣿⣿⣿⣿⣿⣿⣿⣿⣿⣿⣿⣿⣿⣿⣿⣿⣿⣿⢝⠀</a:t>
            </a:r>
            <a:br/>
            <a:r>
              <a:t>⣿⣿⣿⣿⣿⢿⢻⣿⣧⢟⣎⣽⣵⣾⢅⣏⢕⢸⣽⣿⣿⣿⡿⢿⢻⠏⠝⢑⢅⢅⢔⢔⢕⢕⢕⠕⢕⠕⠑⠑⠁⢸⣿⣿⣿⣿⣿⣿⢑⠔⢕⢕⢸⢸⣿⢝⢟⢟⢟⢟⢻⢿⢿⢿⢿⣿⣿⣿⣷⣷⣷⣷⣵⣽⣽⣽⣝⣟⣟⣟⡟⢿⢿⢿⢿⣿⣿⣿⣿⢿⢿⢿⢿⢿⢿⢿⣿⣿⣿⢜⠀</a:t>
            </a:r>
            <a:br/>
            <a:r>
              <a:t>⢧⢟⢟⢟⢕⢕⢕⢸⣿⣿⣿⣿⣿⡷⢕⢳⢵⢞⠏⠝⢑⢝⢅⢔⢔⢕⢕⠕⠕⢑⢕⢕⢕⢔⢕⢔⢔⢔⠀⠀⠀⢱⣿⣿⣿⣿⣿⣿⠀⠀⠄⢕⢸⢸⣽⢕⠑⠑⠑⢕⠕⠕⢕⠕⢕⠕⢕⢕⠕⢕⢝⢝⢝⢝⢝⠟⠟⢟⢟⢻⢿⢿⢿⢿⠇⠑⠑⠑⠁⠀⠁⠑⠑⠑⠑⠕⢝⢟⢿⢼⠀</a:t>
            </a:r>
            <a:br/>
            <a:r>
              <a:t>⢕⢕⢕⢕⢕⢕⢕⢑⢵⣿⢿⠟⠏⢑⢕⢅⢔⢔⠕⠕⢕⢕⢕⢅⢕⢕⢕⢕⢄⠕⠑⠁⠁⠁⠁⠁⠁⠁⠀⠀⠀⢸⣿⣿⣿⣿⣿⣿⢄⢄⢔⣕⢸⢼⡕⢕⢔⢅⢄⢔⢔⢔⢔⢅⢄⢁⢀⠁⠀⠀⠀⠀⠐⠁⠁⠀⠀⠑⠑⠑⠑⠁⠁⠀⠀⠀⠀⠀⠀⠀⠀⠀⠀⠀⠀⠀⠀⠑⠕⠕⠀</a:t>
            </a:r>
            <a:br/>
            <a:r>
              <a:t>⢕⢕⠑⠑⠔⠔⢕⢕⢅⢕⢕⢕⢕⢕⢕⢕⢀⠀⠀⠁⠁⠑⠁⠁⢕⢕⣱⣕⢕⢄⠀⠀⠀⢀⢄⢀⢔⠔⠀⢄⢰⣿⣿⣿⣿⣿⣿⣿⢕⢕⢸⠿⢞⢞⡇⢕⢿⡇⢇⢕⢝⢕⢕⢕⢕⢕⢗⢅⢕⠁⠁⠕⢕⢄⢄⢄⢄⠀⢔⡔⠐⠀⠀⠀⠀⠀⠀⠀⠀⠀⠀⠀⠀⠀⠀⠀⠀⠀⠀⠀⠀</a:t>
            </a:r>
            <a:br/>
            <a:r>
              <a:t>⣧⡕⢄⣄⢅⠄⢁⢕⢕⢀⢁⢕⢕⢔⢕⢕⢕⢔⠀⠀⢀⢀⢄⣴⡕⢕⢻⣿⢗⢕⠐⠀⠕⠑⢑⣓⣑⢑⢕⢕⠁⢍⣿⣿⣿⣿⣿⣿⡕⢕⢕⣷⢕⣽⣕⡔⢔⣔⢄⢱⢕⢔⢄⢅⢄⢄⠁⢕⢅⢄⢄⢄⠀⢁⠁⢝⢕⢕⢸⠁⠀⠀⠀⠀⠀⠀⠐⠀⠀⠀⠀⠀⠀⠀⠀⠀⠀⠀⠀⠀⠀</a:t>
            </a:r>
            <a:br/>
            <a:r>
              <a:t>⣿⣧⣝⣕⣕⡔⢕⢜⢕⢕⢕⣕⣱⢕⢕⢕⢕⢕⢕⢑⢑⢑⢕⠁⢅⢕⢜⡸⢕⢕⢔⠀⢕⢸⡿⣿⣿⢕⢕⢕⠀⢱⢝⢝⣿⣿⣿⣿⣧⢕⢕⣕⢕⡕⢕⢕⢕⡕⢕⢕⠕⠕⠕⠕⢕⢕⠀⢕⢐⢕⢕⢕⢔⢑⠀⢕⢕⢕⣟⢀⢀⢀⢀⢀⢄⢔⢄⢄⢔⠀⠀⠀⠀⠀⠀⠀⠀⠀⠀⠀⠀</a:t>
            </a:r>
            <a:br/>
            <a:r>
              <a:t>⢿⢟⢟⢟⢟⢟⢕⢕⢕⢕⣕⣟⣟⣕⡕⢕⢕⢕⢕⢕⢕⢕⢕⢄⠀⢕⢕⣷⣵⢕⠁⠀⢕⢸⡇⣿⢏⢕⢕⢕⠀⢜⢇⢔⢿⣿⣿⣿⡏⢅⢕⣿⢔⡇⢕⢕⢕⣆⡇⢕⢄⢀⠀⠀⢕⢕⠀⢕⢕⢕⢕⢕⢕⢕⠀⢕⠁⠉⠉⠕⢹⢇⢕⢅⢕⣕⣝⣿⣷⣷⣵⢄⠀⠀⠀⠀⠀⠀⠀⠀⠀</a:t>
            </a:r>
            <a:br/>
            <a:r>
              <a:t>⢿⡟⢟⠗⠇⢕⢱⢕⢟⡝⢙⢉⠉⠙⢣⢕⢗⢗⢷⣷⢗⠓⠓⠓⠂⠑⢕⡏⢝⢕⠀⢔⢕⠜⠁⠑⠁⢕⢕⢕⢔⠕⢅⢕⢺⣿⣿⣿⡇⢕⢕⢕⢸⣿⢕⣕⣕⢟⢇⢱⢇⢔⠄⠐⢅⠕⠔⢕⢸⣵⣽⣵⡕⡕⢔⠅⠀⠀⠄⢕⣵⣷⣧⡕⢅⣕⣝⣿⣿⣿⣿⢇⠀⠀⠀⢀⢀⢄⡀⠀⠀</a:t>
            </a:r>
            <a:br/>
            <a:r>
              <a:t>⠃⠑⢀⣄⡴⢞⢱⠕⠕⢇⠑⢡⡖⣕⣕⣕⣵⣴⡞⢟⣵⣵⣄⣄⢀⣄⢀⢕⢕⢕⠁⠐⣕⡑⢕⢕⢕⢕⢕⠑⠁⠀⣆⢕⢺⣿⣿⣿⡇⠕⢕⢕⠨⣿⠑⢝⠟⠟⠐⢕⢕⢁⠁⠑⠌⠁⠁⠱⠜⠝⣏⢕⠐⢱⣕⡿⠿⠿⠿⣿⣿⣿⣿⣿⣿⣿⣿⣿⣿⣿⣿⢕⢄⣔⡕⢕⢳⣧⡕⠀⠀</a:t>
            </a:r>
            <a:br/>
            <a:r>
              <a:t>⠀⠐⠐⠐⠓⢄⢄⠔⢡⣅⡐⢻⣿⣿⣿⡿⢿⣿⣿⣿⣿⣿⣿⣿⣿⣿⣿⣿⡇⢕⠰⢠⢿⡏⢅⢑⠅⢅⠄⠐⠄⢀⢿⡕⣺⣿⣷⢷⠑⠀⡄⢕⢜⣿⠀⢠⠔⢅⣥⢱⡄⠀⠀⠘⠁⡀⢀⠄⠰⠇⣵⢁⢀⢁⠁⠀⠀⠈⠁⢟⢻⢿⢿⣿⣿⣿⣿⣿⣿⣿⢏⢕⢱⣿⣷⣾⣿⢟⠀⠀⠀</a:t>
            </a:r>
            <a:br/>
            <a:r>
              <a:t>⡄⢄⢅⢄⢕⠁⢁⢔⠁⠁⠁⠁⠟⠻⠿⠇⠀⠟⠟⢿⠿⠿⠟⠟⠟⠛⠛⠛⢇⢕⠀⠈⠀⠌⠖⠁⠉⠁⠀⠐⠀⠀⢓⣱⠝⠝⠝⢝⡇⢀⠘⠳⣕⢽⢑⠀⠀⠑⠑⠀⢄⢀⢀⠀⠈⢅⢄⢀⢀⠁⢜⢝⣟⡇⠀⠰⠶⠆⠀⠱⢷⣷⣿⣿⠿⢝⢔⢖⢕⢾⣧⢁⢌⢜⢝⢝⢕⢄⠀⠀⠀</a:t>
            </a:r>
            <a:br/>
            <a:r>
              <a:t>⢕⢕⢞⢗⢗⢳⢔⢴⢠⢔⢄⢀⢀⠐⠀⠀⠀⠀⠀⠁⠁⠁⠁⠁⠉⠁⠀⠀⢕⣕⣕⣕⣕⡕⢕⢄⢅⢕⢄⣁⣄⣕⢛⠻⢿⣕⡑⠀⠕⠁⠀⢔⣿⢿⣿⢕⢱⢴⢵⣕⣕⣳⣷⣷⣷⣾⣿⣿⣿⣿⣟⢟⢏⢕⢄⢄⢁⢁⢁⢀⢁⢌⠙⢝⢍⢓⠥⢕⢕⢕⢕⢕⢕⢕⣵⣾⡇⢕⢄⠀⠀</a:t>
            </a:r>
            <a:br/>
            <a:r>
              <a:t>⢕⢕⢕⢕⢕⢕⢕⢕⢕⢕⢕⢕⢕⢕⢕⢔⢔⢄⢄⢄⢄⢔⢔⢔⢔⢔⢔⢔⢗⢟⢿⢟⢟⣟⣿⣿⣿⣷⣷⣮⣽⣕⠁⠑⢐⠐⢉⢁⢌⢝⢕⢔⢎⢇⢝⣵⣿⣿⣿⣿⣷⣷⣷⣾⣿⣿⣿⣿⣿⣿⣿⣿⣿⣿⣿⣿⣿⣿⣿⣿⡿⢷⢗⢕⢕⢕⢕⢕⢕⢕⢕⢕⢕⢘⣿⣿⣷⡿⠁⠀⠀</a:t>
            </a:r>
            <a:br/>
            <a:r>
              <a:t>⣵⣵⣷⣷⣷⣥⣥⣥⣵⣶⣶⣶⣵⣷⣵⣷⣵⣷⣷⣷⣶⣶⣷⣾⣷⣿⣿⣿⣷⣮⣷⣷⣿⣿⣿⣿⣿⣟⢞⢟⢏⢕⢑⢖⢖⢗⣷⣷⣷⣿⣿⣷⣷⣿⣾⣿⣿⣿⣿⣿⣿⣿⣿⣿⣿⣿⣿⣿⣿⣿⣿⣿⣿⣟⣝⣙⢝⠙⠉⠁⠀⠑⠕⢕⢛⢇⢕⠕⢑⢕⢕⢕⢕⢑⣿⣿⡿⠃⠀⠀⠀</a:t>
            </a:r>
            <a:br/>
            <a:r>
              <a:t>⣿⣿⣿⣿⣿⣿⣿⣿⣿⣿⣿⣿⣿⡿⢿⢿⢻⢛⠛⢛⢻⢟⢻⣿⣿⣿⣿⣿⣿⣿⣿⣿⣿⣿⣿⣿⣿⣿⣿⣿⣿⣷⣷⣾⣿⣿⣿⣿⣿⣿⣿⣿⣿⣿⣿⣿⣿⣿⣿⣿⣿⣿⣿⣿⣿⣿⣿⣿⣿⣿⣿⣿⣿⣿⡟⠁⠀⠀⠀⠀⠀⠀⠀⠀⠀⠀⠀⢕⢕⢕⢕⢕⢕⠫⣿⢟⠑⠀⠀⠀⠀</a:t>
            </a:r>
            <a:br/>
            <a:r>
              <a:t>⣿⣿⣿⣿⣿⣿⣿⣿⣿⣿⣿⣿⣿⣷⣵⣵⣵⣷⣷⣷⣷⣿⣿⣿⣿⣿⣿⣿⣿⣿⣿⣿⣿⣿⣿⣿⣿⣿⣿⣿⣿⣿⣿⣿⣿⣿⣿⣿⣿⣿⣿⣿⣿⣿⣿⣿⣿⣿⣿⣿⣿⣿⣿⣿⣿⣿⣿⣿⣿⣿⣿⣿⣿⣿⠑⠀⠀⠀⠀⠀⠀⠀⠀⠀⠀⠀⠀⢀⢕⢕⢕⢕⢕⢕⠕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⢏⠀⠀⠀⠀⠀⠀⠀⠀⠀⠀⠀⠀⢄⢕⢕⢕⢕⢕⢕⠑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⠏⠀⠀⠀⠀⠀⠀⠀⠀⠀⠀⠀⠀⠀⢕⢕⢕⢕⢕⢕⠕⠀⠀⠀⠀⠀⠀⠀⠀</a:t>
            </a:r>
            <a:br/>
            <a:r>
              <a:t>⣿⣿⣿⣿⣿⣿⣿⣿⣿⣿⣿⣿⣿⣿⣿⣿⣿⣿⣿⣿⣿⣿⣿⣿⣿⣿⣿⣿⣿⣿⣿⣿⣿⣿⣿⣿⣿⣿⣿⣿⣿⣿⣿⢿⢿⣿⣿⣿⣿⣿⣿⣿⣿⣿⣿⣿⣿⣿⣿⣿⣿⣿⣿⣿⣿⡿⣿⣿⣿⣿⡿⠋⠀⠀⠀⠀⠀⠀⠀⠀⠀⠀⠀⠀⠀⠀⢕⢕⢕⢕⢕⠕⠀⠀⠀⠀⠀⠀⠀⠀⠀</a:t>
            </a:r>
            <a:br/>
            <a:r>
              <a:t>⣿⣿⣿⣿⣿⣿⣿⣿⣿⣿⣿⣿⣿⣿⣿⣿⣿⣿⣿⣿⣿⣿⣿⣿⣿⣿⣿⣿⣿⣿⣿⣷⣿⣿⣿⣿⣿⣿⣿⣿⣿⣿⡇⠔⠕⠕⢝⢿⣿⣿⣿⣿⣿⣿⣿⣿⣿⣿⣿⣿⣿⣿⣿⣿⣿⣿⣿⣿⣿⠋⠀⠀⠀⠀⠀⠀⠀⠀⠀⠀⠀⠀⠀⠀⠀⠀⢄⢁⠑⠑⢕⢕⠀⠀⠀⠀⠀⠀⠀⠀⠀</a:t>
            </a:r>
            <a:br/>
            <a:r>
              <a:t>⣿⣿⣿⣿⣿⣿⣿⣿⣿⣿⣿⣿⣿⣿⣿⣿⣿⣿⣿⣿⣿⣿⣿⣿⣿⣿⣿⣿⣿⣿⣿⣿⣿⣿⣿⣿⣿⣿⣿⣿⣿⣿⡇⠄⠀⠀⢕⢕⢻⣿⣿⣿⣿⣿⣿⣿⣿⣿⣿⣿⣿⣿⣿⣿⣿⣿⣿⣿⠑⠀⠀⠀⠀⠀⠀⠀⠀⠀⠀⠀⠀⠀⠀⠀⠀⠀⢕⢕⢅⢕⢕⠕⠀⠀⠀⠀⠀⠀⠀⠀⠀</a:t>
            </a:r>
            <a:br/>
            <a:r>
              <a:t>⣿⣿⣿⣿⣿⣿⣿⣿⣿⣿⣿⣿⣿⣿⣿⣿⣿⣿⣿⣿⣿⣿⣿⣿⣿⣿⣿⣿⣾⣿⣿⣿⣿⣿⣿⣿⣿⣿⣿⣿⣿⣿⣷⡄⠀⠀⠁⢕⠀⠹⣿⣿⣿⣿⣿⣿⣿⣿⣿⣿⣿⣿⣿⣿⣿⣿⡿⠃⠀⠀⠀⠀⠀⠀⠀⠀⠀⠀⠀⠀⠀⠀⠀⠀⠀⠁⠑⠁⢕⢡⠀⠀⠀⠀⠀⠀⠀⠀⠀⠀⠀</a:t>
            </a:r>
            <a:br/>
            <a:r>
              <a:t>⣿⣿⣿⣿⣿⣿⣿⣿⣿⣿⣿⣿⣿⣿⣿⣿⣿⣿⣿⣿⣿⣿⣿⣿⣿⣿⣿⣿⣿⣿⣿⣿⣿⣿⣿⣿⣿⣿⣿⣿⣿⣿⣿⣷⡄⠀⠀⢱⠀⢀⢹⣿⣿⣿⣿⣿⣿⣿⣉⣿⣿⣿⣿⣿⣿⠟⠧⠀⠀⠀⠀⠀⠀⠀⠀⠀⠀⠀⠀⠀⠀⠀⠀⠀⠀⠀⠐⠀⢕⢕⢔⠀⠀⠀⠀⠀⠀⠀⠀⠀⠀</a:t>
            </a:r>
            <a:br/>
            <a:r>
              <a:t>⣿⣿⣿⣿⣿⣿⣿⣿⣿⣿⣿⣿⣿⣿⣿⣿⣿⣿⣿⣿⣿⣿⣿⣿⣿⣿⣿⣿⣿⣿⣿⣿⣿⣿⣿⣿⣿⣿⣿⣿⣿⣿⣿⣿⣿⣦⡀⠀⠑⠑⠜⣿⣿⣿⣿⣿⣿⣿⣿⡿⠿⠿⠟⠉⠁⠀⠀⠀⠀⠀⠀⠀⠀⠀⠀⠀⠀⠀⠀⠀⠀⠀⠀⠀⠀⢱⣿⡗⢕⢕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⡿⢟⣏⢕⣼⡕⢸⡇⡇⢕⢕⢱⣕⢄⣿⣼⡧⢴⢟⣕⢅⣦⣻⣿⣿⣿⣿⣿⣿⣿⣿⣿⣿⣿⣿⣿⣿⣿⣿⣿⣟⣟⡟⣫⣿⣿⣿⣿⣿⣿⣿⣿⣿⣿⣿⣿⣿⣷⣷⣼⣿⣿⣿⣞⢷⢿⣿⣿⣿⣿⣿⣿⣇⣿⣿⣿⣿⣿⣯⣹⣿⣿⣿⣿⣿⣿⣿⣿⣿⣿⠀</a:t>
            </a:r>
            <a:br/>
            <a:r>
              <a:t>⣿⣿⣿⣿⣿⣿⣿⣿⣿⡕⠕⢑⣿⡜⡿⠗⢸⡇⣧⢕⢕⣸⢿⢗⣾⣷⣶⡗⢳⣿⢿⣿⣿⣿⣿⣿⣿⣿⣿⣿⣿⡿⢿⣿⣿⣿⣿⣿⣿⣿⣿⡧⡕⢹⣿⣿⣿⣿⣿⣿⣿⣿⣿⣿⣿⣿⣿⣿⣿⣿⣿⣿⣿⣿⣿⣿⣿⣷⣷⣽⣭⣟⣟⣻⣿⣿⣿⣿⣿⣿⣿⣿⣿⣿⣿⣾⣿⣿⣿⢱⠀</a:t>
            </a:r>
            <a:br/>
            <a:r>
              <a:t>⣿⣿⣿⣿⣿⣿⣷⣿⣿⣷⢕⢕⣝⢙⢗⡇⢸⢧⢟⢋⣡⣼⣿⣿⣿⣿⣿⡇⢼⣿⣿⣿⣿⣿⣿⡿⢿⢟⢯⠝⠇⢙⢅⢱⣴⣽⣍⣝⣟⣟⢗⢕⡧⢿⣿⣿⣿⣿⣿⣿⣿⣿⣿⣿⣿⣿⣿⣿⣿⣿⣿⣿⣿⣿⣿⣿⣿⣿⣿⣿⣿⣿⣿⣿⣿⣿⣿⣿⣿⣿⣿⣿⣿⣿⣿⣿⣿⣿⣿⢱⠀</a:t>
            </a:r>
            <a:br/>
            <a:r>
              <a:t>⣿⣿⣿⣿⣿⣿⣿⣿⣿⣿⢕⢕⣸⢧⡽⣹⢕⢃⣿⣿⣿⣿⣿⣿⣿⣿⣿⣷⢿⢿⢟⢫⠝⢟⢙⢁⢅⢔⢔⢕⢕⢕⣵⣾⣿⣿⣿⣿⣿⣿⡧⢇⢱⢱⣿⣷⣧⣴⣼⣽⣝⣝⣟⣟⡟⢟⢿⢿⢿⢿⣿⣿⣿⣿⣿⣿⣿⣿⣿⣿⣿⣿⣿⣿⣿⣿⣿⣿⣿⣿⣿⣿⣿⣿⣿⣿⣿⣿⣿⢹⠀</a:t>
            </a:r>
            <a:br/>
            <a:r>
              <a:t>⣿⣿⣿⣿⣿⢿⢻⣿⣧⢟⣎⣽⣵⣿⢕⣭⢕⠸⣿⣿⣿⣿⡿⢿⢻⠝⢝⢑⢅⢅⢔⢔⢕⢕⢕⠕⠕⠑⠑⠁⠁⢑⣿⣿⣿⣿⣿⣿⢕⠐⢕⢕⢸⢸⣿⢝⢝⢟⢟⢟⢟⢻⢿⢿⢿⢿⣿⣿⣷⣷⣷⣷⣧⣵⣽⣽⣽⣝⣟⣟⣟⢻⢿⢿⢿⣿⣿⣿⢿⢿⢿⢿⢻⢿⢿⣿⣿⣿⣿⢜⠀</a:t>
            </a:r>
            <a:br/>
            <a:r>
              <a:t>⢧⢟⢟⢟⢇⢕⢕⢸⣿⣿⣿⣿⣿⣯⢕⢖⢥⢞⠏⠝⢑⢜⢅⢔⢔⢕⢕⠕⠕⢑⢕⢅⢕⢔⢕⢔⢕⢔⠀⠀⠀⢱⣿⣿⣿⣿⣿⣿⠀⠀⠕⠕⢸⢸⣽⠅⢑⠑⢑⠕⢑⠕⠕⢕⢕⠕⢕⢕⠕⠕⢕⢝⢝⢝⢝⠝⠟⢟⢟⢟⢻⢿⢿⠟⠋⠑⠁⠁⠁⠀⠁⠁⠑⠑⠑⠕⢝⢻⢿⢜⠀</a:t>
            </a:r>
            <a:br/>
            <a:r>
              <a:t>⢕⢕⢕⢕⢅⠕⢕⢕⢹⣿⢿⠟⢝⢑⢅⢅⢔⢔⠕⠕⢕⢕⢅⢕⢕⢕⢕⢔⢄⠕⠑⠁⠁⠁⠁⠁⠁⠁⠀⠀⠀⢸⣿⣿⣿⣿⣿⣿⢄⢄⢄⣕⢸⢕⡕⢕⢄⢔⢄⢄⢄⢄⢔⢅⢀⢀⢀⢀⠀⠀⠀⠀⠁⠐⠁⠀⠀⠑⠑⠑⠁⠁⠁⠀⠀⠀⠀⠀⠀⠀⠀⠀⠀⠀⠀⠀⠀⠑⠕⠕⠀</a:t>
            </a:r>
            <a:br/>
            <a:r>
              <a:t>⢕⢕⠑⠑⠔⠔⢕⢕⢅⢕⢕⢕⢕⢕⢕⢕⢄⠀⠁⠁⠁⠁⠁⠁⢕⢕⢱⡕⢕⢄⠀⠀⠀⢀⢄⠀⢔⠔⠀⢔⢱⣿⣿⣿⣿⣿⣿⣿⢕⢕⢸⠟⢺⢺⡇⢕⣿⡇⢇⢕⢝⢕⢕⢕⢕⢕⢗⢁⢕⠁⢁⠕⢕⢄⢄⢄⢄⠀⢔⡔⠀⠀⠀⠀⠀⠀⠀⠀⠀⠀⠀⠀⠀⠀⠀⠀⠀⠀⠀⠀⠀</a:t>
            </a:r>
            <a:br/>
            <a:r>
              <a:t>⣧⡕⢄⣄⡕⠀⢁⢕⢕⢄⢁⢕⢕⢔⢕⢕⢕⢕⠀⠀⢀⢀⢄⣴⡕⢕⠽⣿⡇⢕⠔⠀⠕⠑⢑⣓⣑⢕⢕⢕⠁⢝⣿⣿⣿⣿⣿⣿⢕⢕⢕⣖⢕⣻⡕⢆⢄⣔⢄⢱⢔⢔⢔⢕⢄⢄⠁⢕⢅⢄⢄⢄⢀⢁⠁⢝⢕⢕⢸⠀⠀⠀⠀⠀⠀⠀⠀⠀⠀⠀⠀⠀⠀⠀⠀⠀⠀⠀⠀⠀⠀</a:t>
            </a:r>
            <a:br/>
            <a:r>
              <a:t>⣿⣧⣕⣕⣕⣔⢕⢜⢕⢕⢕⣕⣱⢕⢕⢕⢕⢕⢑⢑⢑⢕⢕⠁⢅⢕⠜⠸⢕⢕⢕⠐⢜⢸⣿⣿⣿⢕⢕⢕⠀⢱⢝⢝⣿⣿⣿⣿⣧⢕⢕⣕⢕⡕⢕⢕⢕⢕⢕⢕⠕⠕⠕⠕⢕⢕⠀⢕⢐⢕⢕⢕⢕⢐⠀⢕⢕⢕⣇⢀⢀⢀⢀⢄⢄⢕⣄⡄⢔⠀⠀⠀⠀⠀⠀⠀⠀⠀⠀⠀⠀</a:t>
            </a:r>
            <a:br/>
            <a:r>
              <a:t>⢿⢟⢟⢟⢟⢏⢕⢕⢕⢕⣕⣞⣟⣕⡕⢕⢕⢕⢕⢕⢕⢕⢕⢄⠀⢕⢕⣷⣷⢕⠁⠀⢕⢸⡇⣿⢏⢕⢕⢕⠀⢜⡕⢕⣿⣿⣿⣿⡇⢅⢕⣿⢜⡇⢕⢕⢕⣧⡕⢕⠀⢅⠀⠀⢕⢕⠀⢕⢕⢕⢕⢕⢕⠔⠀⢕⠁⠉⠙⢕⢝⢕⢕⢕⣑⣕⣹⣿⣷⣷⣕⢔⠀⠀⠀⠀⠀⠀⠀⠀⠀</a:t>
            </a:r>
            <a:br/>
            <a:r>
              <a:t>⢿⣟⢟⠗⠇⢕⢱⢗⢟⡏⢕⢉⠉⢉⢣⢗⢗⢗⢷⣷⢓⠓⠓⠓⠓⠑⢕⢏⢝⢕⠀⢔⢕⠜⠁⢐⢑⢕⢕⢕⢄⠕⢇⢕⢿⣿⣿⣿⡇⢕⢕⢕⢸⣯⢕⣕⡕⣜⢇⢔⢔⢕⠁⠑⢕⠕⠑⢕⢸⣵⣵⣵⡕⡔⢔⠅⠀⠀⠔⢕⣵⣷⣧⡅⣱⣜⣱⣿⣿⣿⣿⢕⠀⠀⠀⢀⢄⢄⡀⠀⠀</a:t>
            </a:r>
            <a:br/>
            <a:r>
              <a:t>⠚⠑⢄⣠⡴⢞⢱⠕⠕⠇⠑⢡⡖⣑⣕⣱⣵⣴⡞⢟⣵⣧⣄⣄⢄⣄⢄⠕⢕⢕⠁⢑⣅⡕⢕⢕⢕⢕⢕⠑⠁⠀⡷⡕⢸⣿⣿⢿⡇⠕⢕⢕⢸⣿⠑⢝⠏⠟⠀⢕⠕⢁⠅⠑⢌⠁⠀⠱⠜⠝⣏⢝⠂⢱⣕⡿⠿⠿⢿⣿⣿⣿⣿⣿⣿⣿⣿⣿⣿⣿⡟⢕⢄⣴⡕⢕⢳⣧⢇⠀⠀</a:t>
            </a:r>
            <a:br/>
            <a:r>
              <a:t>⠀⠐⠀⠐⠓⢄⢄⠐⢡⣅⡑⢻⣿⣿⣿⡿⢿⣿⣿⣿⣿⣿⣿⣿⣿⣿⣿⣿⡇⢕⠰⢰⣻⡇⢁⢑⠅⡅⠁⠐⠄⢀⣿⢕⣼⣿⣿⢗⢁⠀⣄⢕⢸⣿⠀⠄⠔⢡⣕⢵⠄⠀⠀⠘⠀⡀⠄⠄⠔⠇⣥⢀⢀⢁⠁⠀⠀⠈⠁⢟⢻⢿⣿⣿⣿⣿⣿⡿⡿⣿⢇⢕⢸⣿⣷⣾⣿⠏⠀⠀⠀</a:t>
            </a:r>
            <a:br/>
            <a:r>
              <a:t>⢤⢄⢄⢄⢕⠁⢅⢔⠁⠁⠁⠁⠟⠟⠻⠇⠀⠟⠟⠟⠟⠟⠟⠟⠛⠛⠛⠛⢇⢕⠀⠈⠀⠜⠆⠁⠉⠁⠀⠐⠀⢀⢓⣱⢜⠝⠝⢝⢇⢀⠘⠳⣕⢽⢑⠀⠀⠕⠑⠀⢄⢄⢀⠀⠈⢅⢄⢀⢀⠀⢜⣝⣟⢕⠀⠰⠶⠆⠀⢸⢿⣿⣿⣿⣿⢕⢕⢑⢄⢻⠧⢕⢜⢝⢝⡕⢕⢀⠀⠀⠀</a:t>
            </a:r>
            <a:br/>
            <a:r>
              <a:t>⢕⢔⢞⢟⢓⢗⢇⢰⢔⢔⢄⢀⢀⠐⠂⠀⠀⠀⠀⠁⠁⠀⠈⠉⠅⠁⠀⢀⢕⣕⣕⣕⣕⡕⢕⢄⢅⡔⢄⣅⣄⣕⢓⠻⠿⣇⡑⠈⠁⠁⢀⢔⣿⢿⣿⢕⢱⢴⢼⣇⣗⣷⣧⣵⣶⣿⣿⣿⣿⣿⣟⡟⢏⢕⢄⢄⢁⢁⢀⢀⢀⢌⠑⢜⢝⢓⢑⢕⢕⢕⢕⢕⢕⢕⣾⣿⣇⢕⠀⠀⠀</a:t>
            </a:r>
            <a:br/>
            <a:r>
              <a:t>⢕⢕⢕⢕⢕⢕⢕⢕⢕⢕⢕⢕⢕⢕⢕⢔⢔⢔⢔⢔⢔⢔⢔⢔⢔⢔⠔⡔⢗⢟⢿⢿⢟⣟⣿⡿⣿⣷⣷⣷⣽⣕⠁⢙⢐⢐⢉⢁⢌⢝⢕⢔⢝⢇⢝⣷⢿⢿⣿⣿⣷⣷⣷⣿⣿⣿⣿⣿⣿⣿⣿⣿⣿⣿⣿⣿⣿⣿⣿⣿⡿⢷⢗⢕⢕⢕⢕⢕⢕⢕⢕⢕⢕⢐⣿⣿⣿⡿⠀⠀⠀</a:t>
            </a:r>
            <a:br/>
            <a:r>
              <a:t>⣵⣥⣷⣷⣧⣷⣧⣴⣶⣾⣿⣶⣷⣷⣷⣷⣷⣷⣾⣿⣿⣿⣿⣿⣿⣿⣿⣿⣿⣯⣵⣷⣿⣿⣿⣿⣿⣟⠟⢟⢇⢕⢕⢖⢖⣗⣷⣷⣿⣿⣿⣷⣷⣿⣿⣿⣿⣿⣿⣿⣿⣿⣿⣿⣿⣿⣿⣿⣿⣿⣿⣿⣿⣏⣝⣝⠝⠙⠁⠁⠀⠑⠕⢕⢟⢕⢕⠕⢑⢕⢕⢕⢕⣱⣿⣿⡿⠁⠀⠀⠀</a:t>
            </a:r>
            <a:br/>
            <a:r>
              <a:t>⣿⣿⣿⣿⣿⣿⣿⣿⣿⣿⣿⣿⣿⢿⢿⢿⢟⢟⢟⢟⢛⢟⢻⣿⣿⣿⣿⣿⣿⣿⣿⣿⣿⣿⣿⣿⣿⣿⣿⣿⣿⣷⣷⣿⣿⣿⣿⣿⣿⣿⣿⣿⣿⣿⣿⣿⣿⣿⣿⣿⣿⣿⣿⣿⣿⣿⣿⣿⣿⣿⣿⣿⣿⣿⡟⠁⠀⠀⠀⠀⠀⠀⠀⠀⠀⠀⠀⢕⢕⢕⢕⢕⢕⢹⣿⢟⠁⠀⠀⠀⠀</a:t>
            </a:r>
            <a:br/>
            <a:r>
              <a:t>⣿⣿⣿⣿⣿⣿⣿⣿⣿⣿⣿⣿⣷⣷⣧⣵⣵⣷⣷⣷⣷⣿⣿⣿⣿⣿⣿⣿⣿⣿⣿⣿⣿⣿⣿⣿⣿⣿⣿⣿⣿⣿⣿⣿⣿⣿⣿⣿⣿⣿⣿⣿⣿⣿⣿⣿⣿⣿⣿⣿⣿⣿⣿⣿⣿⣿⣿⣿⣿⣿⣿⣿⣿⣿⠁⠀⠀⠀⠀⠀⠀⠀⠀⠀⠀⠀⠀⢀⢕⢕⢕⢕⢕⢕⠑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⠇⠀⠀⠀⠀⠀⠀⠀⠀⠀⠀⠀⠀⢔⢕⢕⢕⢕⢕⢕⠁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⠇⠀⠀⠀⠀⠀⠀⠀⠀⠀⠀⠀⠀⠀⢕⢕⢕⢕⢕⢕⠑⠀⠀⠀⠀⠀⠀⠀⠀</a:t>
            </a:r>
            <a:br/>
            <a:r>
              <a:t>⣿⣿⣿⣿⣿⣿⣿⣿⣿⣿⣿⣿⣿⣿⣿⣿⣿⣿⣿⣿⣿⣿⣿⣿⣿⣿⣿⣿⣿⣿⣿⣿⣿⣿⣿⣿⣿⣿⣿⣿⣿⣿⣿⢟⢿⢿⣿⣿⣿⣿⣿⣿⣿⣿⣿⣿⣿⣿⣿⣿⣿⣿⣿⣿⣿⢿⢿⣿⣿⣿⢟⠑⠀⠀⠀⠀⠀⠀⠀⠀⠀⠀⠀⠀⠀⠀⢕⢕⢕⢕⢕⠕⠀⠀⠀⠀⠀⠀⠀⠀⠀</a:t>
            </a:r>
            <a:br/>
            <a:r>
              <a:t>⣿⣿⣿⣿⣿⣿⣿⣿⣿⣿⣿⣿⣿⣿⣿⣿⣿⣿⣿⣿⣿⣿⣿⣿⣿⣿⣿⣿⣿⣿⣿⣿⣿⣿⣿⣿⣿⣿⣿⣿⣿⣿⡕⠕⠕⠕⢝⢿⣿⣿⣿⣿⣿⣿⣿⣿⣿⣿⣿⣿⣿⣿⣿⣿⣿⣿⣿⣿⡿⠑⠀⠀⠀⠀⠀⠀⠀⠀⠀⠀⠀⠀⠀⠀⠀⠀⢄⢁⠑⠑⢕⠀⠀⠀⠀⠀⠀⠀⠀⠀⠀</a:t>
            </a:r>
            <a:br/>
            <a:r>
              <a:t>⣿⣿⣿⣿⣿⣿⣿⣿⣿⣿⣿⣿⣿⣿⣿⣿⣿⣿⣿⣿⣿⣿⣿⣿⣿⣿⣿⣿⣿⣿⣿⣿⣿⣿⣿⣿⣿⣿⣿⣿⣿⣿⡇⠄⠀⠀⢕⢕⢻⣿⣿⣿⣿⣿⣿⣿⣿⣿⣿⣿⣿⣿⣿⣿⣿⣿⣿⡿⠑⠀⠀⠀⠀⠀⠀⠀⠀⠀⠀⠀⠀⠀⠀⠀⠀⠀⢕⢕⢁⢕⢕⠐⠀⠀⠀⠀⠀⠀⠀⠀⠀</a:t>
            </a:r>
            <a:br/>
            <a:r>
              <a:t>⣿⣿⣿⣿⣿⣿⣿⣿⣿⣿⣿⣿⣿⣿⣿⣿⣿⣿⣿⣿⣿⣿⣿⣿⣿⣿⣿⣷⣾⣿⣿⣿⣿⣿⣿⣿⣿⣿⣿⣿⣿⣿⣷⡄⠀⠀⠀⢕⠀⠹⣿⣿⣿⣿⣿⣿⣿⣿⣿⣿⣿⣿⣿⣿⣿⣿⡿⠑⠀⠀⠀⠀⠀⠀⠀⠀⠀⠀⠀⠀⠀⠀⠀⠀⠀⠁⠑⠁⢕⢕⠀⠀⠀⠀⠀⠀⠀⠀⠀⠀⠀</a:t>
            </a:r>
            <a:br/>
            <a:r>
              <a:t>⣿⣿⣿⣿⣿⣿⣿⣿⣿⣿⣿⣿⣿⣿⣿⣿⣿⣿⣿⣿⣿⣿⣿⣿⣿⣿⣿⣿⣿⣿⣿⣿⣿⣿⣿⣿⣿⣿⣿⣿⣿⣿⣿⣷⡄⠀⠀⢱⢀⢀⢹⣿⣿⣿⣿⣿⣝⣾⢹⣿⣿⣷⣿⣽⡿⠟⠣⠀⠀⠀⠀⠀⠀⠀⠀⠀⠀⠀⠀⠀⠀⠀⠀⠀⠀⢀⠁⠀⢕⢕⠔⠀⠀⠀⠀⠀⠀⠀⠀⠀⠀</a:t>
            </a:r>
            <a:br/>
            <a:r>
              <a:t>⣿⣿⣿⣿⣿⣿⣿⣿⣿⣿⣿⣿⣿⣿⣿⣿⣿⣿⣿⣿⣿⣿⣿⣿⣿⣿⣿⣿⣿⣿⣿⣿⣿⣿⣿⣿⣿⣿⣿⣿⣿⣿⣿⣿⣿⣦⡀⠀⠑⠑⠘⣿⣿⣿⣿⣿⣿⣿⣿⡿⠟⠻⠏⠉⠁⠀⠀⠀⠀⠀⠀⠀⠀⠀⠀⠀⠀⠀⠀⠀⠀⠀⠀⠀⠀⢸⣿⡇⢕⢅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⢸⢿⢕⢔⠔⠕⢘⡙⢕⢕⢕⢕⠕⠁⠀⠀⠀⠀⠀⠀⠀⠀⠀⠀⠀⠀⠀⠀⠀⠜⢻⣿⣿⣿⣿⣿⡇⣿⣿⢙⠝⢻⣿⣿⣷⣺⣿⣱⣜⣝⢻⢯⣻⣿⣿⣿⣿⣿⣿⣿⣿⣿⣿⣷⣿⣿⣿⣿⣿⣿⣿⣿⣿⣿⣿⣿⣿⣿⣿⣿⣿⣿⣿⣿⣿⣿⣿⣿⣿⣿⣿⣿⣿⣿⣿⣿⣿⣿⣿⣿⠀</a:t>
            </a:r>
            <a:br/>
            <a:r>
              <a:t>⢑⢅⢄⢔⠕⣵⣧⣿⡕⢕⠑⠀⠀⠀⠀⠀⠀⠀⠀⠀⠀⠀⠀⠀⠀⠀⠀⠀⠀⠀⠁⢱⣼⣝⣟⡟⢿⢿⣿⣕⡕⣾⣿⣿⢜⢝⣿⣿⣿⣿⣿⡧⣿⣿⣿⣿⣿⣿⣿⣿⣿⣿⣿⣿⣿⣿⣿⣿⣿⣿⣿⣿⣿⣿⣿⣿⣿⣿⣿⣿⣿⣿⣿⣿⣿⣿⣿⣿⣿⣿⣿⣿⣿⣿⣿⣿⣿⣿⣿⣿⠀</a:t>
            </a:r>
            <a:br/>
            <a:r>
              <a:t>⢕⢕⡇⡇⡗⣿⣿⣿⢕⠕⠀⠀⠀⠀⠀⠀⠀⠀⠀⠀⠀⠀⠀⠀⠀⠀⠀⠀⠀⠀⠀⠁⢻⣿⣿⣿⣿⣷⣿⣽⣽⣟⣿⣿⣵⣼⣿⣿⣿⣿⣿⣿⣿⣿⣿⣿⣿⣿⣿⣿⣿⣿⣿⡿⣿⣿⣿⣿⣿⣿⣿⣿⣿⣿⣿⣿⣿⣿⣿⣿⣿⣿⣿⣿⣿⣿⣿⣿⣿⣿⣿⣿⣿⣿⣿⣿⣿⣿⣿⣿⠀</a:t>
            </a:r>
            <a:br/>
            <a:r>
              <a:t>⢕⢕⢇⣧⣷⣿⣿⣿⡕⠀⠀⠀⠀⠀⠀⠀⠀⠀⠀⠀⠀⠀⠀⠀⠀⠀⠀⠀⠀⠀⠀⢀⣸⣿⣿⣿⣿⣿⣿⣿⣿⣿⣿⣿⣷⣷⣿⣯⣟⣻⢿⢿⣿⣿⣿⣿⣿⣿⣿⣿⡿⢿⣿⣿⡿⣿⡿⣿⣿⣿⣿⣿⣿⣿⣿⣿⣿⣿⣿⣿⣿⣿⣿⣿⣿⣿⣿⣿⣿⣿⣿⣿⣿⣿⣿⣿⣿⣿⣿⣿⠀</a:t>
            </a:r>
            <a:br/>
            <a:r>
              <a:t>⢕⢕⢜⢝⢟⢝⠝⠕⠑⠀⠀⠀⠀⠀⠀⠀⠀⠀⠀⠀⠀⠀⠀⠀⠀⠀⠀⠀⠀⢀⢱⣾⣿⣿⣿⣿⣿⣿⣿⣿⣿⣿⣿⣿⣿⣿⣿⣿⣿⣿⣿⣿⣷⣿⣿⣿⣿⣿⣿⣿⣿⣿⣿⣿⡗⢿⢕⣿⣿⣿⣿⣿⣿⣿⣿⣿⣿⣿⣿⣿⣿⣿⣿⣿⣿⣿⣿⣿⣿⣿⣿⣿⣿⣿⣿⣿⣿⣿⣿⣿⠀</a:t>
            </a:r>
            <a:br/>
            <a:r>
              <a:t>⢁⢅⢅⢄⢔⢔⢔⢕⢕⠀⠀⠀⠀⠀⠀⠀⠀⠀⠀⠀⠀⠀⠀⠀⠀⠀⠀⠀⢔⢕⢕⢟⢗⣵⣽⣝⣝⣟⡟⢻⢿⢿⣿⣿⣿⣿⣿⣿⣿⣿⣿⣿⣿⣿⣿⣿⣿⣿⣿⣿⣿⣿⣿⣿⡿⢿⢗⣿⣿⣿⣿⣿⣿⣿⣿⣿⣿⣿⣿⣿⣿⣿⣿⣿⢿⣿⣿⣿⣿⣿⣿⣿⣿⣿⣯⣵⣃⣕⣑⣿⠀</a:t>
            </a:r>
            <a:br/>
            <a:r>
              <a:t>⠕⠕⠑⢑⠑⠁⠁⠁⠀⠀⠀⠀⠀⠀⠀⠀⠀⠀⠀⠀⠀⠀⢀⡴⠔⢄⢀⢀⢄⢅⣕⣕⣕⢝⢟⠟⠛⠟⢿⠿⢿⣿⣷⣷⣧⣼⣽⣽⣝⣟⡻⢿⢿⢿⣿⣿⣿⣿⣿⣿⣿⣿⣿⣻⡿⢾⢵⣿⣿⣿⣿⣿⣿⢿⣿⡿⣿⣿⣿⣿⡯⣯⣿⣿⣟⣿⣿⣿⣿⣿⣿⣿⣿⡿⣿⣿⣿⣏⣿⣿⠀</a:t>
            </a:r>
            <a:br/>
            <a:r>
              <a:t>⠀⠀⠀⠀⠀⠀⠀⠀⠀⠀⠀⠀⠀⠀⠀⠀⠀⠀⠀⠀⠀⢀⢌⢕⠕⢕⢕⢕⢕⢕⢿⠿⢿⣷⢜⠀⠀⠀⠀⠀⠀⠀⠁⠁⠁⠙⠙⢝⢝⢟⢟⢟⢻⢿⢷⢷⣷⣿⣿⣿⣿⡿⣿⣿⡧⢿⢇⡿⣿⣿⣿⣽⣿⣿⣿⣿⣿⣿⢻⣿⣿⣿⣿⣿⢿⢿⣿⣿⢿⢿⣿⣿⣏⣣⣹⣷⢵⢕⢜⡝⠀</a:t>
            </a:r>
            <a:br/>
            <a:r>
              <a:t>⠀⠀⠀⠀⠀⠀⠀⠀⠀⠀⠀⢀⢀⠀⠀⠀⠀⠀⠀⠀⠀⢕⢕⢕⢔⢕⢕⢕⢕⢕⢕⢕⢕⢝⢅⢄⢄⢄⢀⠀⠀⠀⠀⠀⠀⠀⠀⠁⠁⠁⠀⠀⠀⠀⢕⢜⡿⠻⠿⠿⢿⢿⣿⣿⣿⣸⣹⣿⣿⡯⣿⣿⣯⣿⣽⣿⣿⣿⢺⣿⡗⣿⣿⡟⠙⠁⠁⠀⠁⠁⠁⠘⠝⣽⡵⢕⢕⢕⢞⢇⠀</a:t>
            </a:r>
            <a:br/>
            <a:r>
              <a:t>⠀⠄⠀⢔⢕⣕⠀⠕⠄⠄⠀⠈⠃⠀⠀⠀⠀⠀⠀⠀⢀⢕⢕⢑⢕⢝⢕⢕⢕⢕⢕⢕⢕⢕⠑⠑⠑⠑⠕⠀⠀⠀⠀⠔⠐⠰⠔⢄⢱⣥⣥⣥⣴⡕⢕⢜⣿⣿⣷⢶⢆⢲⢶⡆⢱⣿⣿⣿⣿⡏⣿⣿⣿⣿⣿⣿⣿⣿⢽⡷⢗⢿⢏⠀⠀⠀⠀⠀⠀⠀⠀⠀⠀⢕⣕⣕⢕⢕⢕⢸⠀</a:t>
            </a:r>
            <a:br/>
            <a:r>
              <a:t>⠀⠀⠄⢰⣴⡦⠐⠀⠀⠀⠀⠀⠄⠀⠀⠀⠀⠀⢀⢔⢕⢕⢕⢕⢕⢕⢕⢕⢕⢕⢕⢕⢕⢕⠕⠕⢕⠀⠀⢕⠁⢕⢕⠀⠀⠀⢔⢕⢸⣿⣿⣟⣿⡇⢕⣕⣿⣿⡕⡕⢕⢝⠨⡍⢸⣹⣽⣽⡽⡝⢝⢿⢿⢻⢏⢟⢟⢟⢗⢟⣝⣟⡁⢀⢀⢀⢀⢄⢄⢄⢄⠀⠀⢡⣵⡵⢕⢕⢕⢕⠀</a:t>
            </a:r>
            <a:br/>
            <a:r>
              <a:t>⠀⠀⠀⢸⡏⢷⢄⠕⠀⠀⢔⠀⠐⢕⢕⢕⢔⢔⣱⣵⣷⣧⣕⢕⢕⢕⢕⢕⢕⢕⢕⢕⢕⠁⠁⠁⢕⠀⠀⢕⢕⢕⢕⠀⠀⠀⢕⢕⠜⠛⢛⢟⢟⣻⡟⢟⡟⢝⢝⢝⢧⢕⢜⣇⣕⣕⣝⣕⡜⢎⡟⢅⢅⣸⡥⢝⢱⢵⣵⡵⢜⢿⣧⣕⣕⣱⣕⣕⣵⣵⡇⢄⢔⣟⢗⢗⢗⢕⣜⣿⠀</a:t>
            </a:r>
            <a:br/>
            <a:r>
              <a:t>⠀⠀⠀⢜⢇⢕⠀⠀⠀⠄⢕⠀⢄⣿⣿⣷⣧⣴⣿⣿⣿⣿⢕⢕⢕⢕⢕⢕⢕⢕⢕⢕⢔⢄⢄⢀⠕⢕⠀⢕⢕⢑⡑⢔⢀⢀⢜⠑⠄⠄⠔⠀⢕⢣⢑⣑⣧⣥⣵⣤⣾⡕⢕⢜⢽⠽⡿⣿⣿⣷⣧⣵⣶⣷⡕⢣⢥⢔⢝⠏⢕⢕⢏⢝⢟⢿⢿⣿⡿⢏⢕⢕⢿⣿⣇⢜⢗⢇⢕⢟⠀</a:t>
            </a:r>
            <a:br/>
            <a:r>
              <a:t>⠀⠀⠁⠀⠄⠅⠄⠄⠄⢄⢕⢱⣾⣿⣿⣿⣿⣿⣿⣿⣿⡏⢕⢕⢕⢕⢑⢕⡵⠷⢕⠁⠕⠑⠀⠐⠇⠒⠐⠅⢝⢟⢝⠑⢁⢑⣕⡔⠷⠷⢿⣿⣿⣿⣿⣿⣷⣿⣿⣿⣾⢷⠷⢟⣷⡿⣿⣿⣿⢻⢿⢿⢇⢕⢿⢿⢕⢕⣵⣴⣷⣷⣿⣧⢕⢹⢝⢝⢕⢕⢕⠑⠌⠝⢘⢝⠕⠑⢑⢕⠀</a:t>
            </a:r>
            <a:br/>
            <a:r>
              <a:t>⠀⠀⢰⣵⡔⠀⢀⢔⢕⠑⠁⠀⠀⠁⠈⠉⠉⠁⠁⠀⠉⠘⠑⢕⢕⢕⠀⢱⣏⢀⠄⢐⣐⡀⠀⠀⠐⠀⠀⠀⢄⠰⢇⡄⢁⢁⠉⠁⠀⠁⠁⠙⠑⠘⠙⢿⢽⢟⡟⢇⢅⢕⢄⠅⠑⢣⠟⢫⣍⣣⣵⣵⣾⣿⢕⢑⢕⣽⣿⡿⠟⠋⠉⠀⠑⢕⢕⢕⢕⢕⢕⠀⠀⠀⠀⠀⠀⠀⠁⠀⠀</a:t>
            </a:r>
            <a:br/>
            <a:r>
              <a:t>⠕⠐⣜⠿⡇⢔⠕⠁⠀⠀⠀⠀⠀⠀⠀⠀⠀⠀⠀⠀⠀⠀⠀⠁⢕⢢⣄⢅⢽⠀⠁⠈⠕⠁⢀⠀⠀⠀⠃⢀⢀⢀⠀⢝⢕⢕⠀⠀⢕⢆⢀⠀⠀⠐⢔⠘⠑⢑⣐⣄⣕⣰⣴⣶⣶⣷⣿⣿⣿⣿⣿⣿⣿⣿⣿⣿⡟⠙⠁⠀⠀⠀⠀⠀⠀⢕⢕⢕⢕⢕⠀⠀⠀⠀⠀⠀⠀⠀⠀⠀⠀</a:t>
            </a:r>
            <a:br/>
            <a:r>
              <a:t>⠀⠀⠀⢀⢕⠁⠀⠀⠀⠀⠀⠀⠀⠀⠀⠀⠀⠀⠀⠀⠀⠀⠀⠀⠁⠑⢜⢝⢵⣦⢄⢄⢔⢔⣵⣕⣕⣷⣷⣷⣷⣷⢗⢇⢕⢕⢔⢄⡄⠄⣄⣤⣤⣴⣴⣵⣶⣿⣿⣿⣿⣿⣿⣿⣿⣿⣿⣿⣿⣿⣿⣿⣿⣿⣿⢏⠀⠀⠀⠀⠀⠀⠀⠀⠀⢕⢕⢕⢕⠀⠀⠀⠀⠀⠀⠀⠀⠀⠀⠀⠀</a:t>
            </a:r>
            <a:br/>
            <a:r>
              <a:t>⢕⢕⢕⢕⠀⠀⠀⠀⠀⠀⠀⠀⠀⠀⠀⠀⠀⠀⠀⠀⠀⠀⠀⠀⠀⠀⠀⠀⠑⠜⢕⢳⢿⢿⢵⢕⢗⢎⢝⢝⢝⢕⢕⢱⢱⢅⢇⢇⢟⢟⢏⢟⢞⢏⣿⣿⣿⣿⣿⣿⣿⣿⣿⣿⣿⣿⢿⠿⢿⢛⢟⢟⢝⢝⢜⠁⠀⠀⠀⠀⠀⠀⠀⠀⠀⠀⠕⢕⢕⠀⠀⠀⠀⠀⠀⠀⠀⠀⠀⠀⠀</a:t>
            </a:r>
            <a:br/>
            <a:r>
              <a:t>⠑⢄⠑⠀⠀⠀⠀⠀⠀⠀⠀⠀⠀⠀⠀⠀⠀⠀⠀⠀⠀⠀⠀⠀⠀⠀⠀⠀⠀⠀⠀⠁⠕⢕⢕⠅⣱⣵⣵⣥⣴⣷⣧⣷⣷⣷⣧⣥⣷⣷⣷⣷⣿⣿⣿⣿⢯⢿⢻⢿⣿⢟⠙⠑⠘⠉⢇⢕⢕⢕⢕⢕⢕⢕⠑⠀⠀⠀⠀⠀⠀⠀⠀⠀⠀⠀⢄⢕⠁⠀⠀⠀⠀⠀⠀⠀⠀⠀⠀⠀⠀</a:t>
            </a:r>
            <a:br/>
            <a:r>
              <a:t>⠀⠑⠀⠀⠀⠀⠀⠀⠀⠀⠀⠀⠀⠀⠀⠀⠀⠀⠀⠀⠀⠀⠀⠀⠀⠀⠀⠀⠀⠀⠀⠀⠀⠁⠕⢔⢙⣿⣿⣿⣿⣿⣿⣿⣿⣿⣿⣿⣿⣿⡿⢟⢟⢟⢛⠳⡞⢕⢕⢕⢑⢕⢀⠀⠀⠀⠀⠑⠕⢕⡕⢁⢇⠑⠀⠀⠀⠀⠀⠀⠀⠀⠀⠀⠀⢀⢀⢕⢕⠀⠀⠀⠀⠀⠀⠀⠀⠀⠀⠀⠀</a:t>
            </a:r>
            <a:br/>
            <a:r>
              <a:t>⠁⠀⠀⠀⠀⠀⠀⠀⠀⠀⠀⠀⠀⠀⠀⠀⠀⠀⠀⠀⠀⠀⠀⠀⠀⠀⠀⠀⠀⠀⠀⠀⠀⠀⠀⠕⢕⢱⡌⡞⣿⣿⡿⢛⢛⠻⠟⢍⢕⢕⢕⢕⢕⢕⢕⢔⢕⢕⢕⢕⢜⢕⢑⢔⢄⢀⠀⠀⠀⢜⢕⢕⠕⠀⠀⠀⠀⠀⠀⢀⠀⠀⠀⠀⠀⠁⢳⣕⢕⢕⠀⠀⠀⠀⠀⠀⠀⠀⠀⠀⠀</a:t>
            </a:r>
            <a:br/>
            <a:r>
              <a:t>⠀⠀⠀⠀⠀⠀⠀⠀⠀⠀⠀⠀⠀⠀⠀⠀⠀⠀⠀⠀⠀⠀⠀⠀⠀⠀⠀⠀⠀⠀⠀⠀⠀⠀⠀⠀⢕⢕⢃⡝⢝⢟⢍⢕⢕⢕⢕⢕⢕⢕⢕⢕⢕⢕⢕⢕⢕⢕⢕⢕⢕⢕⢕⢕⢕⢘⠗⢕⡔⢀⠁⠑⠀⠀⠀⠀⠀⠀⠀⢕⠀⠀⠀⠀⠀⠀⢜⣿⢕⢕⠀⠀⠀⠀⠀⠀⠀⠀⠀⠀⠀</a:t>
            </a:r>
            <a:br/>
            <a:r>
              <a:t>⠀⠀⠀⠀⠀⠀⠀⠀⠀⠀⠀⠀⠀⠀⠀⠀⠀⠀⠀⠀⠀⠀⠀⠀⠀⠀⠀⠀⠀⠀⠀⠀⠀⠀⠀⠀⠁⢕⢕⢕⢕⢕⢕⢕⢕⢕⢕⢕⢕⢕⢕⢕⢕⢕⢕⢕⢕⢕⢕⢕⢕⢕⢕⢕⢕⢕⢕⢄⢏⣱⣶⣦⠁⠁⠀⠀⠀⠀⢄⠀⢀⢀⢀⢀⢀⢕⢕⢻⡇⠕⠄⠀⠀⠀⠀⠀⠀⠀⠀⠀⠀</a:t>
            </a:r>
            <a:br/>
            <a:r>
              <a:t>⠀⠀⠀⠀⠀⠀⠀⠀⠀⠀⠀⠀⠀⠀⠀⠀⠀⠀⠀⠀⠀⠀⠀⠀⠀⠀⠀⠀⠀⠀⠀⠀⠀⠀⠀⠀⠀⠑⢕⢕⢕⢕⢕⢕⢕⢕⢕⢕⢕⢕⢕⢕⢕⢕⢕⢕⢕⢕⢕⢕⢕⢕⢕⢕⢕⢕⢕⢕⣾⣿⣿⡿⢇⢄⢔⢔⢔⢔⢕⢱⣷⣾⣿⣿⢇⢕⢕⢕⢕⢕⢔⢄⢀⠀⠀⠄⠄⠀⠀⠀⠀</a:t>
            </a:r>
            <a:br/>
            <a:r>
              <a:t>⠀⠀⠀⠀⠀⠀⠀⠀⠀⠀⠀⠀⠀⠀⠀⠀⠀⠀⠀⠀⠀⠀⠀⠀⠀⠀⠀⠀⠀⠀⠀⠀⠀⠀⠀⠀⠀⠀⠑⢕⢕⢕⢕⢕⢕⢕⢕⢕⢕⢕⢕⢕⢕⢕⢕⢕⢕⢕⢕⢕⢕⢕⢕⢕⢕⢕⢄⢕⣿⣟⡹⢇⢕⢅⢁⢑⢕⢕⢻⣷⣦⣕⢕⢕⢕⣕⣕⡕⢕⢖⣟⣗⡕⢕⣔⣔⡄⢄⢀⢀⠀</a:t>
            </a:r>
            <a:br/>
            <a:r>
              <a:t>⠀⠀⠀⠀⠀⠀⠀⠀⠀⠀⠀⠀⠀⠀⠀⠀⠀⠀⠀⠀⠀⠀⠀⠀⠀⠀⠀⠀⠀⠀⠀⠀⠀⠀⠀⠀⠀⠀⠀⠕⢕⢕⢕⢕⢕⢕⢕⢕⢕⢕⢕⢕⢕⢕⢕⢕⢕⢕⢕⢕⢕⢕⢕⢕⢕⢇⢝⢝⢝⢏⢕⢗⢇⢕⢕⢕⢕⢕⢕⢿⣷⣾⣷⣧⣼⣻⣵⣧⢹⣿⣿⣿⢇⣾⣿⣿⣿⣿⣷⣷⠀</a:t>
            </a:r>
            <a:br/>
            <a:r>
              <a:t>⠀⠀⠀⠀⠀⠀⠀⠀⠀⠀⠀⠀⠀⠀⠀⠀⠀⠀⠀⠀⠀⠀⠀⠀⠀⠀⠀⠀⠀⠀⠀⠀⠀⠀⠀⠀⠀⠀⠀⠀⢕⢕⢕⢕⢕⢕⢕⢕⢕⢕⢕⢕⢕⢕⢕⢕⢕⢕⢕⢕⢕⢕⢕⢕⢕⢕⢕⢕⢕⢕⢕⢕⢕⢕⢀⠀⠀⠁⠕⣜⣿⣿⣿⡿⣿⣿⣿⣿⣾⣿⡿⢇⢜⢝⢻⢿⢿⢟⢻⢿⠀</a:t>
            </a:r>
            <a:br/>
            <a:r>
              <a:t>⠀⠀⠀⠀⠀⠀⠀⠀⠀⠀⠀⠀⠀⠀⠀⠀⠀⠀⠀⠀⠀⠀⠀⠀⠀⠀⠀⠀⠀⠀⠀⠀⠀⠀⠀⠀⠀⠀⠀⢀⢕⢕⢅⢕⢕⢕⢕⢕⢕⢕⢕⢕⢕⢕⢕⢕⢕⢕⢕⢕⢕⢕⢕⢕⢕⢕⢕⢕⢕⢕⢕⢕⢕⢕⢕⢕⢔⠀⠀⠈⢻⡿⢿⢏⡏⢝⢹⢿⣿⡟⢕⠕⠑⠑⠁⠑⠕⠕⠕⠁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⡿⢟⣝⢜⣼⡔⢺⡇⡇⢕⢕⣷⣔⢕⢿⣿⡧⢾⠝⣡⣱⣷⢽⣿⣿⣿⣿⣿⣿⣿⣿⣿⣿⣿⣿⣿⣿⣿⣿⣿⣿⢝⡏⣽⣿⣿⣿⣿⣿⣿⣿⣿⣿⣿⣿⣿⣿⣷⣷⣦⣿⣿⣿⣟⣳⢿⣿⣿⣿⣿⣿⣿⣇⣿⣿⣿⣿⣿⣷⣹⣿⣿⣿⣿⣿⣿⣿⣿⣿⣿⠀</a:t>
            </a:r>
            <a:br/>
            <a:r>
              <a:t>⣿⣿⣿⣿⣿⣿⣿⣿⣿⡕⠕⢅⣿⣸⢿⠗⢸⡇⡇⡕⢇⣸⢿⢗⣿⣵⣶⠗⣷⣿⣧⣿⣾⣿⣿⣿⣿⣿⣿⣿⣿⢿⣟⣻⣿⣿⣿⣿⣿⣿⡇⡇⡇⣿⣿⣿⣿⣿⣿⣿⣿⣿⣿⣿⣿⣿⣿⣿⣿⣿⣿⣿⣿⣿⣿⣿⣿⣷⣷⣯⣽⣽⣟⣻⣿⣿⣿⣿⣿⣿⣿⣿⣿⣿⣿⣷⣿⣿⣿⢱⠀</a:t>
            </a:r>
            <a:br/>
            <a:r>
              <a:t>⣿⣿⣿⣿⣿⣿⣿⣿⣿⣷⢕⢕⣏⢝⣿⡔⡾⢧⢇⣜⣥⣾⣿⣿⣿⣿⣿⡷⣿⣿⣿⣿⣿⣿⡿⢿⡟⢻⢝⠗⢊⢑⢅⢱⣵⣼⣽⣍⣝⣟⡇⢕⡇⢿⣿⢿⣿⣿⣿⣿⣿⣿⣿⣿⣿⣿⣿⣿⣿⣿⣿⣿⣿⣿⣿⣿⣿⣿⣿⣿⣿⣿⣿⣿⣿⣿⣿⣿⣿⣿⣿⣿⣿⣿⣿⣿⣿⣿⣿⢱⠀</a:t>
            </a:r>
            <a:br/>
            <a:r>
              <a:t>⣿⣿⣻⣿⣿⣿⣿⣿⣿⣿⠕⣕⡿⢧⢞⣽⢕⣜⣿⣿⣿⣿⣿⣿⣿⣿⣿⣿⢿⢟⢟⠇⠝⢊⢙⢅⢅⢔⢔⢕⢕⢕⣧⣾⣿⣿⣿⣿⢿⣿⡇⢇⣔⢼⣿⣷⣷⣵⣵⣼⣽⣝⣝⣟⣟⡟⢻⢿⢿⢿⢿⣿⣿⣿⣿⣿⣿⣿⣿⣿⣿⣿⣿⣿⣿⣿⣿⣿⣿⣿⣿⣿⣿⣿⣿⣿⣿⣿⣿⢸⠀</a:t>
            </a:r>
            <a:br/>
            <a:r>
              <a:t>⣿⣿⣿⣿⣿⢿⢻⣿⣷⣟⣏⣵⣾⣿⢕⣟⢕⢹⣿⣿⣿⣿⢿⢟⢟⠝⢃⢕⢅⢔⢔⢕⢕⢕⢕⠕⠕⠑⠑⠁⠁⢸⣿⣿⣿⣿⣿⣇⠑⠑⢕⢕⣿⢿⣿⢝⢝⢝⢟⢟⢟⢟⢿⢿⢿⢿⢿⣿⣿⣷⣷⣷⣷⣧⣼⣽⣽⣽⣝⣟⣟⣟⢻⢿⢿⢿⡿⢿⠟⠟⢟⢟⢟⢛⢿⢿⣿⣷⣿⢞⠀</a:t>
            </a:r>
            <a:br/>
            <a:r>
              <a:t>⢧⢏⢟⢏⢇⢕⢕⢸⣿⣿⣿⣿⣿⡇⢅⢳⢞⢟⠝⢙⢑⢍⢕⢔⢕⢕⠕⠕⠕⢕⢕⢕⢕⢕⢕⢕⢕⢔⠀⠀⠀⢸⣿⣿⣿⣿⣿⣿⠀⠀⢕⢇⢹⢸⣿⢕⠁⢑⠕⠕⢑⢕⠕⢕⢕⠕⢕⢕⠑⠕⠕⠕⢝⢝⠝⠝⠝⢟⢟⢟⢟⢟⢿⠋⠑⠁⠁⠀⠀⠀⠀⠁⠁⠁⠑⠑⢝⢝⢇⢜⠀</a:t>
            </a:r>
            <a:br/>
            <a:r>
              <a:t>⢕⢕⢕⢕⢕⠔⢕⢕⢻⣿⢿⠟⢙⢑⢅⢅⢔⢕⠕⢕⢕⢕⢅⢕⢕⢕⢕⢕⢔⠕⠑⠁⠁⠁⠁⠁⠁⠁⠀⠀⠀⢸⣿⣿⣿⣿⣿⣿⢄⢄⢅⣕⢸⢕⡕⢕⢅⢄⢔⢄⢔⢕⢄⢀⢁⢐⢁⢀⢀⢀⠀⠐⠁⠀⠀⠀⠀⠑⠁⠁⠁⠁⠀⠀⠀⠀⠀⠀⠀⠀⠀⠀⠀⠀⠀⠀⠀⠑⠑⠕⠀</a:t>
            </a:r>
            <a:br/>
            <a:r>
              <a:t>⢕⢕⠑⠑⠔⠔⠔⢅⢕⢔⢕⢕⢕⢕⢕⢕⢄⠀⠁⠁⠁⠁⠁⠁⢕⢕⣵⣕⢕⠀⠀⢀⠀⢀⢄⠀⢕⢄⢀⢔⢸⣿⣿⣿⣿⣿⣿⣿⢕⢕⢸⠏⢱⢷⢇⠕⢿⡇⢕⢕⢝⢝⢕⢕⢕⢕⢱⢕⢕⠁⠁⠁⢕⢄⠀⣄⢀⢀⢐⠑⠀⠀⠀⠀⠀⠀⠀⠀⠀⠀⠀⠀⠀⠀⠀⠀⠀⠀⠀⠀⠀</a:t>
            </a:r>
            <a:br/>
            <a:r>
              <a:t>⣧⣕⢄⣔⡔⠀⢁⢕⢕⢄⢄⢕⢕⢔⢕⢕⢕⢕⢀⠀⢀⢄⢔⣦⢕⢕⡿⡿⢇⠕⠔⠁⠀⢑⢑⡑⡑⢕⢕⢕⠈⢹⣿⣿⣿⣿⣿⣿⢕⢕⢕⡴⢜⣟⡇⢔⢠⡔⢄⢕⢔⢔⢕⢕⢔⠀⢁⢕⢔⢄⢄⢄⢄⠀⠀⢜⢕⢕⢕⠀⠀⠀⠀⠀⠀⠀⠀⠀⠀⠀⠀⠀⠀⠀⠀⠀⠀⠀⠀⠀⠀</a:t>
            </a:r>
            <a:br/>
            <a:r>
              <a:t>⣿⣧⣵⣕⣕⣕⢕⢌⢕⢕⢕⣱⣱⢕⢕⢕⢕⢕⢘⠑⢅⢅⢕⠀⢕⢕⢨⠽⢇⢕⢕⠄⢕⢸⣸⡇⡇⢕⢕⢕⠀⢜⢝⢝⣿⣿⣿⣿⣵⢕⢕⣕⢵⡕⢕⢕⢕⢕⢕⢕⠕⠕⠕⠕⢕⠀⢕⢕⢕⢕⢕⢕⢕⠀⠀⢕⢕⢕⣇⢄⣄⢄⢄⢔⢔⣔⣔⡕⢀⢀⠀⠀⠀⠀⠀⠀⠀⠀⠀⠀⠀</a:t>
            </a:r>
            <a:br/>
            <a:r>
              <a:t>⢿⢟⢏⡝⢝⢕⢕⢕⢕⢕⣕⣞⣟⣜⡕⢕⢕⢕⢕⢕⢕⢕⢕⢀⢕⢕⢱⣿⣷⢕⠁⢁⢕⢸⡞⢇⡇⢕⢕⢕⠀⢜⢕⢅⣿⣿⣿⣿⢕⢕⢸⢿⢸⡇⢕⢕⢕⣥⢕⢕⠀⢀⠀⠀⢕⢅⢐⢑⢕⢕⢕⢕⢕⠀⠀⢑⠈⠉⠑⠕⢕⢕⢔⢕⢵⣵⣽⣿⣿⣷⡕⠀⠀⠀⠀⠀⠀⠀⠀⠀⠀</a:t>
            </a:r>
            <a:br/>
            <a:r>
              <a:t>⢟⣛⠛⠛⠃⢕⢕⢞⢟⡏⢄⢉⠉⢉⢗⢗⢗⢗⢷⢗⢓⢓⠓⠓⠓⠃⢕⡝⢝⢕⢀⢕⢕⠘⢁⢑⢑⢕⢕⢕⠄⠔⢕⢕⢿⣿⣿⣿⢕⢕⢕⢕⢸⡇⢕⣕⣕⡝⢕⢕⢔⢕⢑⡕⢕⠕⠔⢕⢱⣵⣥⡷⡱⢔⢀⠁⠀⢀⢔⣱⣿⣷⣕⣰⣵⣵⣿⣿⣿⣿⢇⠀⠀⢀⢄⢄⢔⢄⠀⠀⠀</a:t>
            </a:r>
            <a:br/>
            <a:r>
              <a:t>⢋⠑⠠⢤⡶⢎⠕⠕⠕⢇⠑⣱⣒⣑⣵⣵⣵⣵⡟⢞⢕⢇⣄⣠⣄⣄⠄⠕⢕⢕⠁⢰⣵⡔⢕⢕⢕⠕⢕⠑⠁⠁⡧⢕⣾⣿⡿⢿⡕⠕⢕⢕⢸⡇⠁⠝⠝⠇⢀⢅⠅⠁⠈⠕⡌⠄⠐⠕⠜⢝⣏⢝⢐⢱⡌⠿⠿⠿⢿⣿⣿⣿⣿⣿⣿⣿⣿⣿⣿⣿⢕⢔⣵⣵⢕⣕⣻⡜⠀⠀⠀</a:t>
            </a:r>
            <a:br/>
            <a:r>
              <a:t>⠀⠀⠀⠐⠑⢤⢠⠐⢱⢕⢕⢻⣿⣿⣿⡿⢻⣿⣿⣿⣿⣿⣿⣿⣿⣿⣿⣿⡇⢕⠶⢸⣫⡇⢅⢅⢅⡁⠁⠀⠀⢄⣟⢕⣾⣿⣿⡕⢀⠀⣔⢕⢸⣿⠀⠔⠔⢡⡌⢵⠄⠀⠀⠘⢀⡁⠄⠰⠕⠎⣥⢀⢁⠁⠁⠀⠀⠁⠘⢝⣟⣛⣿⣿⣿⢿⠿⣿⣿⢏⢕⠱⣿⣿⣿⢿⢏⠀⠀⠀⠀</a:t>
            </a:r>
            <a:br/>
            <a:r>
              <a:t>⢤⢄⣄⢄⢇⠀⢅⢔⠁⠁⠀⠁⠝⠟⢟⠑⠀⠛⠛⠛⠛⠛⠛⢛⢛⢛⢛⢛⢕⢕⢀⢁⠀⢘⠃⠁⠈⠁⠀⠀⠀⢁⢗⣕⢜⢝⠝⢹⢕⢀⠘⠳⡼⢿⢀⢀⠀⠀⠑⠀⢄⢄⢀⠀⢈⢅⢄⢀⢀⠀⢜⣟⣏⡄⠀⠰⠶⠆⠀⠟⢿⣿⣿⢽⡕⢕⢕⢕⢟⢿⢇⢕⢕⢕⢕⡕⢕⢀⠀⠔⠀</a:t>
            </a:r>
            <a:br/>
            <a:r>
              <a:t>⢕⢔⢝⢝⢏⢗⢗⢆⢔⢔⢔⢀⢀⢐⠐⠐⠀⠀⠀⠀⠀⠀⠁⠁⠄⠀⠀⢀⢵⢵⣵⣕⣕⣕⢕⢄⢄⠔⣄⣄⣔⢕⠜⠻⠿⣕⡑⢁⠕⠁⢀⠜⣿⢻⣷⢕⢵⣴⣜⣗⣳⣷⢵⣵⣾⣿⣿⣿⣿⣟⣟⢟⢕⢕⢄⢄⢁⢀⢀⢄⡕⢅⢕⢕⢔⢕⢕⢕⢕⢕⢕⢕⢕⣼⣿⣯⣑⡕⠀⠀⠀</a:t>
            </a:r>
            <a:br/>
            <a:r>
              <a:t>⢕⢕⢕⢕⢕⢕⢕⢑⣑⣑⣑⠕⣔⢕⢕⢕⢔⢔⢔⢔⢔⢔⢔⢔⢔⣔⣕⡕⡍⢟⢩⢿⢿⣿⣿⣿⣿⣿⣷⣷⣵⣕⠈⢙⠑⢐⢑⢁⢅⢕⢕⢕⢕⡃⢝⢾⢿⣿⣿⣷⣷⣷⣿⣿⣿⣿⣿⣿⣿⣿⣿⣿⣿⣿⣿⣿⣿⣿⣿⢿⠏⢕⠕⣇⢕⢕⢕⢕⢕⢕⢕⢕⢕⢹⣿⣿⣿⢇⠀⠀⠀</a:t>
            </a:r>
            <a:br/>
            <a:r>
              <a:t>⣷⣷⣷⣷⣷⣶⣶⣿⣿⣿⣿⣿⣷⣶⣾⣿⣿⣴⣿⣿⣿⣿⣿⣿⣾⣿⣿⣿⣿⣿⣿⣷⣿⣿⣿⣿⣟⣟⣟⢇⢕⢕⢔⢔⢔⣗⣳⣿⣿⣷⣷⣷⣿⣿⣿⣿⣿⣿⣿⣿⣿⣿⣿⣿⣿⣿⣿⣿⣿⣿⣿⣿⣽⣏⣽⡽⠘⠁⠀⠀⠀⠑⠕⠝⠕⠕⢕⢕⢕⢕⢕⢕⢱⣿⣿⣿⢏⠀⠀⠀⠀</a:t>
            </a:r>
            <a:br/>
            <a:r>
              <a:t>⣿⣿⣿⣿⣿⣿⣿⣿⣿⣿⣿⣿⣿⢿⢿⢻⢟⢟⢻⣟⢻⢟⣻⣿⣿⣿⣿⣿⣿⣿⣿⣿⣿⣿⣿⣿⣿⣿⣿⣿⣿⣿⣿⣿⣿⣿⣿⣿⣿⣿⣿⣿⣿⣿⣿⣿⣿⣿⣿⣿⣿⣿⣿⣿⣿⣿⣿⣿⣿⣿⣿⣿⣿⣿⠏⠀⠀⠀⠀⠀⠀⠀⠀⠀⠀⠀⠀⢕⢕⢕⢕⢕⢜⢻⡿⠃⠀⠀⠀⠀⠀</a:t>
            </a:r>
            <a:br/>
            <a:r>
              <a:t>⣿⣿⣿⣿⣿⣿⣿⣿⣿⣿⣿⣿⣷⣷⣷⣷⣷⣷⣷⣾⣿⣿⣿⣿⣿⣿⣿⣿⣿⣿⣿⣿⣿⣿⣿⣿⣿⣿⣿⣿⣿⣿⣿⣿⣿⣿⣿⣿⣿⣿⣿⣿⣿⣿⣿⣿⣿⣿⣿⣿⣿⣿⣿⣿⣿⣿⣿⣿⣿⣿⣿⣿⣿⡟⠀⠀⠀⠀⠀⠀⠀⠀⠀⠀⠀⠀⠀⢄⢕⢕⢕⢕⢕⠕⠁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⡿⠁⠀⠀⠀⠀⠀⠀⠀⠀⠀⠀⠀⠀⢕⢕⢕⢕⢕⢕⠕⠀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⡟⠁⠀⠀⠀⠀⠀⠀⠀⠀⠀⠀⠀⠀⠀⢕⢕⢕⢕⢕⢕⠀⠀⠀⠀⠀⠀⠀⠀⠀</a:t>
            </a:r>
            <a:br/>
            <a:r>
              <a:t>⣿⣿⣿⣿⣿⣿⣿⣿⣿⣿⣿⣿⣿⣿⣿⣿⣿⣿⣿⣿⣿⣿⣿⣿⣿⣿⣿⣿⣿⣿⣿⣿⣿⣿⣿⣿⣿⣿⣿⣿⣿⣿⡿⢟⢟⢿⣿⣿⣿⣿⣿⣿⣿⣿⣿⣿⣿⣿⣿⣿⣿⣿⣿⣿⣿⢿⢿⣿⣿⡿⠋⠁⠀⠀⠀⠀⠀⠀⠀⠀⠀⠀⠀⠀⠀⠔⢕⢕⢕⢕⢕⠀⠀⠀⠀⠀⠀⠀⠀⠀⠀</a:t>
            </a:r>
            <a:br/>
            <a:r>
              <a:t>⣿⣿⣿⣿⣿⣿⣿⣿⣿⣿⣿⣿⣿⣿⣿⣿⣿⣿⣿⣿⣿⣿⣿⣿⣿⣿⣿⣿⣿⣿⣿⣿⣿⣽⣿⣿⣿⣿⣿⣿⣿⣿⢕⠑⠑⠑⢜⢻⣿⣿⣿⣿⣿⣿⣿⣿⣿⣿⣿⣿⣿⣿⣿⣿⣿⣿⣿⣿⠏⠀⠀⠀⠀⠀⠀⠀⠀⠀⠀⠀⠀⠀⠀⠀⠀⠀⢄⢀⢁⢑⢑⠀⠀⠀⠀⠀⠀⠀⠀⠀⠀</a:t>
            </a:r>
            <a:br/>
            <a:r>
              <a:t>⣿⣿⣿⣿⣿⣿⣿⣿⣿⣿⣿⣿⣿⣿⣿⣿⣿⣿⣿⣿⣿⣿⣿⣿⣿⣿⣿⣿⣿⣿⣿⣿⣿⣿⣿⣿⣿⣿⣿⣿⣿⣿⡇⠐⠀⠀⢕⢕⠹⣿⣿⣿⣿⣿⣿⣿⣿⣿⣿⣿⣿⣿⣿⣿⣿⣿⣿⠏⠀⠀⠀⠀⠀⠀⠀⠀⠀⠀⠀⠀⠀⠀⠀⠀⠀⢀⢕⠕⢄⢱⠕⠀⠀⠀⠀⠀⠀⠀⠀⠀⠀</a:t>
            </a:r>
            <a:br/>
            <a:r>
              <a:t>⣿⣿⣿⣿⣿⣿⣿⣿⣿⣿⣿⣿⣿⣿⣿⣿⣿⣿⣿⣿⣿⣿⣿⣿⣿⣿⣿⣿⣿⣿⣿⣿⣿⣿⣿⣿⣿⣿⣿⣿⣿⣿⣷⡄⠀⠀⠑⢕⠀⠸⣿⣿⣿⣿⣿⣿⣿⣿⣿⣿⣿⣿⣿⣿⣿⣿⠃⠀⠀⠀⠀⠀⠀⠀⠀⠀⠀⠀⠀⠀⠀⠀⠀⠀⠀⠀⠁⠀⢑⢕⠀⠀⠀⠀⠀⠀⠀⠀⠀⠀⠀</a:t>
            </a:r>
            <a:br/>
            <a:r>
              <a:t>⣿⣿⣿⣿⣿⣿⣿⣿⣿⣿⣿⣿⣿⣿⣿⣿⣿⣿⣿⣿⣿⣿⣿⣿⣿⣿⣿⣿⣿⣿⣿⣿⣿⣿⣿⣿⣿⣿⣿⣿⣿⣿⣿⣿⣄⠀⠀⢱⢀⢀⣿⣿⣿⣿⣿⣿⣿⣽⣾⣿⣿⣿⣽⡿⠛⠙⠐⠀⠀⠀⠀⠀⠀⠀⠀⠀⠀⠀⠀⠀⠀⠀⠀⠀⠀⢄⡁⢀⢕⢕⠀⠀⠀⠀⠀⠀⠀⠀⠀⠀⠀</a:t>
            </a:r>
            <a:br/>
            <a:r>
              <a:t>⣿⣿⣿⣿⣿⣿⣿⣿⣿⣿⣿⣿⣿⣿⣿⣿⣿⣿⣿⣿⣿⣿⣿⣿⣿⣿⣿⣿⣿⣿⣿⣿⣿⣿⣿⣿⣿⣿⣿⣿⣿⣿⣿⣿⣿⣷⣄⠀⠁⢁⢝⣿⣿⣿⣿⣿⣿⣿⡿⠟⠋⠛⠁⠀⠀⠀⠀⠀⠀⠀⠀⠀⠀⠀⠀⠀⠀⠀⠀⠀⠀⠀⠀⠀⠀⢸⣿⢝⢔⢕⠑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⢿⢟⡝⢜⣾⡔⢹⡇⡇⢕⢕⣷⣔⢜⣿⣿⢧⢺⢝⣡⣴⣾⢽⣿⣿⣿⣿⣿⣿⣿⣿⣿⣿⣿⣿⣿⣿⣿⣿⣿⣿⢿⡏⣽⣿⣿⣿⣿⣿⣿⣿⣿⣿⣿⣿⣿⣿⣷⣷⣷⣿⣿⣿⣟⣗⢿⣿⣿⣿⣿⣿⣿⣯⣿⣿⣿⣿⣿⣧⣹⣿⣿⣿⣿⣿⣿⣿⣿⣿⣿⠀</a:t>
            </a:r>
            <a:br/>
            <a:r>
              <a:t>⣿⣿⣿⣿⣿⣿⣿⣿⣿⡕⢑⢅⣿⣸⡿⠗⢸⡇⡇⢕⣇⣹⢟⢗⣿⣷⣶⡇⣯⣿⣧⣿⣿⣿⣿⣿⣿⣿⣿⣿⣿⢿⣟⣻⣿⣿⣿⣿⣿⣿⡇⡇⡇⣿⣿⣿⣿⣿⣿⣿⣿⣿⣿⣿⣿⣿⣿⣿⣿⣿⣿⣿⣿⣿⣿⣿⣿⣷⣷⣮⣽⣭⣟⣿⣿⣿⣿⣿⣿⣿⣿⣿⣿⣿⣿⣾⣾⣿⣿⢱⠀</a:t>
            </a:r>
            <a:br/>
            <a:r>
              <a:t>⣿⣿⣿⣿⣿⣿⣾⣿⣿⣷⢕⢕⣏⢕⣿⡔⡺⠧⢗⣜⣵⣾⣿⣿⣿⣿⣿⣧⣿⣿⣿⣿⣿⣿⡿⢿⡟⢯⢝⠗⢘⢕⢅⢰⣴⣵⣽⣍⣝⣟⡇⢕⡇⢿⣿⢿⢿⣿⣿⣿⣿⣿⣿⣿⣿⣿⣿⣿⣿⣿⣿⣿⣿⣿⣿⣿⣿⣿⣿⣿⣿⣿⣿⣿⣿⣿⣿⣿⣿⣿⣿⣿⣿⣿⣿⣿⣿⣿⣿⢱⠀</a:t>
            </a:r>
            <a:br/>
            <a:r>
              <a:t>⣿⣿⣿⣿⣿⣿⣿⣿⣿⣿⢕⣕⡽⢇⡸⣭⠕⢸⣿⣿⣿⣿⣿⣿⣿⣿⣿⣿⢿⢟⢞⠕⠟⢊⢙⢅⢔⢔⢕⢕⢕⢱⣥⣾⣿⣿⣿⡿⢿⣿⡇⢕⡔⣺⣿⣷⣷⣧⣵⣵⣽⣽⣝⣝⣟⡟⢟⢿⢿⢿⢿⣿⣿⣿⣿⣿⣿⣿⣿⣿⣿⣿⣿⣿⣿⣿⣿⣿⣿⣿⣿⣿⣿⣿⣿⣿⣿⣿⣿⢸⠀</a:t>
            </a:r>
            <a:br/>
            <a:r>
              <a:t>⣿⣿⣿⣿⣿⢿⢻⣿⣷⣟⣹⣵⣾⣿⢱⣳⢕⢩⣿⣿⣿⡿⣿⢟⠟⢝⢃⢕⢅⢔⢔⢕⢕⢕⢕⠕⠕⠑⠑⠁⠁⢸⣿⣿⣿⣿⣿⡇⠔⠁⢕⢕⣷⣿⣿⢝⢝⢝⢟⢟⢟⢟⢻⢿⢿⢿⢿⢿⣿⣷⣷⣷⣷⣷⣵⣽⣽⣽⣝⣟⣟⣟⢻⢿⢿⢿⢿⢟⠟⠏⠝⢝⢝⢟⢻⢿⣿⣷⣿⢞⠀</a:t>
            </a:r>
            <a:br/>
            <a:r>
              <a:t>⢗⢟⢟⢏⢇⢕⢕⢸⣿⣿⣿⣿⣿⡝⢑⢳⢜⠏⠝⢑⢕⢅⢕⢔⢕⢕⠕⠕⠕⢑⢕⢕⢔⢕⢕⢕⢕⢔⠀⠀⠀⢡⣿⣿⣿⣿⣿⣧⠀⠀⢕⢕⣿⣸⣿⢕⠁⠕⠕⠑⠕⢕⠕⠕⢕⢕⢕⠕⠑⠕⠑⠕⢜⠝⠝⠝⠝⢟⢟⢟⢟⢟⠟⠑⠁⠀⠀⠀⠀⠀⠀⠀⠁⠁⠁⠑⢕⢜⢇⢜⠀</a:t>
            </a:r>
            <a:br/>
            <a:r>
              <a:t>⢕⢕⢕⢕⢕⠔⢕⢔⢻⢿⢟⠏⢙⢕⢅⢔⢔⠕⠕⢕⢕⢕⢅⢕⢕⢕⢕⢕⢄⠕⠁⠁⠁⠁⠁⠁⢁⠀⠀⠀⠀⢨⣿⣿⣿⣿⣿⣿⢄⢄⢕⣕⢱⣱⢕⢕⢔⢔⢄⢄⢔⢔⢅⢄⢀⢐⢀⢀⢀⢀⠀⠀⠅⠀⠀⠀⠀⠑⠁⠁⠁⠁⠀⠀⠀⠀⠀⠀⠀⠀⠀⠀⠀⠀⠀⠀⠀⠁⠁⠕⠀</a:t>
            </a:r>
            <a:br/>
            <a:r>
              <a:t>⢕⢕⠑⠑⢕⠐⠔⢅⢕⠔⠕⠕⢕⠕⢕⢕⢄⠀⠁⠁⠁⠀⠁⠁⢕⢕⣵⣕⢕⠀⠀⢀⠀⢄⢄⠀⢕⢀⢀⢄⢸⣿⣿⣿⣿⣿⣿⣿⢕⢕⢸⠟⢱⢷⠇⠕⢿⢇⢀⢕⢝⢕⢕⢕⢕⢕⢱⢕⢕⠁⢁⠁⢕⢄⠄⣔⢀⢀⢕⠁⠀⠀⠀⠀⠀⠀⠀⠀⠀⠀⠀⠀⠀⠀⠀⠀⠀⠀⠀⠀⠀</a:t>
            </a:r>
            <a:br/>
            <a:r>
              <a:t>⣣⣅⣄⣔⡔⠀⢁⢕⢕⢀⢄⢑⢔⢔⢕⢕⢕⢕⢀⢀⢄⢄⢔⣦⢕⢕⣺⣿⢇⠔⠑⠈⠀⢑⢑⡁⡑⢕⢕⢕⠁⢸⣿⣿⣿⣿⣿⣿⢕⢕⢕⡴⢸⣞⡇⢔⢠⡔⢄⢕⢔⢔⢕⢕⢔⠀⢄⢕⢔⢄⢄⢄⢄⠀⠀⢕⢕⢕⠑⠀⠀⠀⠀⠀⢄⠀⠀⠀⠀⠀⠀⠀⠀⠀⠀⠀⠀⠀⠀⠀⠀</a:t>
            </a:r>
            <a:br/>
            <a:r>
              <a:t>⣿⣷⣧⣕⣕⣕⢕⢜⢕⢕⢕⣵⣵⢕⢕⢕⢕⢕⢘⠁⢅⢅⢕⠀⢕⢕⢸⢴⢕⢕⢕⢔⢕⢸⢸⡇⡇⢕⢕⢕⠀⢄⢝⢏⣿⣿⣿⣿⣵⢕⢕⣕⣕⡕⢕⢕⢜⢕⠑⢕⠕⠕⠕⠕⢕⠀⢕⢕⢕⢕⢕⢕⢕⠀⠀⢕⢕⢕⡇⢤⢔⢄⠔⢕⢵⣴⣕⡔⡄⢀⠀⠀⠀⠀⠀⠀⠀⠀⠀⠀⠀</a:t>
            </a:r>
            <a:br/>
            <a:r>
              <a:t>⢟⢏⢝⡝⢝⢕⢕⢕⢕⣕⣕⣺⣿⣼⡕⢕⢕⢕⢕⢕⢕⢑⢕⢀⢕⢕⢱⣿⣷⢕⠁⢐⢕⢸⢸⢇⢇⢕⢕⢕⠀⢜⢕⢕⣿⣿⣿⣿⢇⢕⢸⢿⢸⡇⢕⢕⢕⣼⢕⢕⠀⠀⠀⠀⢕⢅⢕⢱⢕⢕⢕⢕⢕⠀⠀⠑⠈⠁⠑⢕⣕⢕⠕⢕⢷⢾⣿⣿⣿⣧⢔⠀⠀⠀⠀⠀⠀⠀⠀⠀⠀</a:t>
            </a:r>
            <a:br/>
            <a:r>
              <a:t>⢟⡛⠛⠛⠇⢕⢕⢞⢟⢇⢄⢉⠉⢉⢗⢗⢖⢟⢳⢟⢛⢓⠓⠒⠓⠓⢕⡝⢝⢕⢀⢕⢕⢑⢁⢑⢑⢕⢕⢕⠀⢕⢕⢕⣿⣿⣿⣿⢕⢕⢕⢕⢸⡇⢕⣕⣔⡝⠁⢞⢕⢕⢑⡕⣕⠕⢔⢜⢱⣷⣷⡶⡱⢔⢄⢁⢀⢀⢔⣾⣿⣷⣥⣷⣷⣾⣿⣿⣿⡇⠁⠀⢀⢄⢔⢔⢔⡄⠀⠀⠀</a:t>
            </a:r>
            <a:br/>
            <a:r>
              <a:t>⢙⠁⠠⠤⢶⠯⠕⠕⠕⢇⠁⣵⣒⣕⣵⣴⣵⣷⣟⢾⢕⢇⣄⣄⣄⣄⠄⢕⢕⢕⠁⢠⣵⡕⢕⢕⢕⠕⢇⠑⠁⠑⡥⢕⣾⣿⡿⢿⡕⠕⢕⢕⢸⡇⠅⠝⠝⠕⢄⢑⠅⠁⠅⠕⡅⠄⠐⠕⠜⢝⢕⢇⢕⢱⡕⠿⠿⠿⣿⣿⣿⣿⣿⣿⣿⣿⣿⣿⣿⢕⢔⣱⣷⡕⣵⣹⡷⠃⠀⠀⠀</a:t>
            </a:r>
            <a:br/>
            <a:r>
              <a:t>⠀⠁⠀⠐⢘⢀⢠⠐⢳⢆⢜⢻⣿⣿⣿⡟⢻⣿⣿⣿⣿⣿⣿⣿⣿⣿⣿⣿⡇⢕⠖⢸⣿⡇⢅⢅⢅⡁⠁⠀⠀⢄⣿⢃⣿⣿⣗⣇⢀⠀⡔⢕⢸⣧⠀⠔⢱⢡⡌⢴⠀⠀⠀⠈⢀⢅⠄⠰⠑⠣⣴⢀⢁⠁⠀⠀⠀⠀⢝⣝⣹⣿⣿⢿⢟⠛⢛⢿⣝⡕⢕⡿⢿⢿⢿⢟⢕⠀⠀⠀⠀</a:t>
            </a:r>
            <a:br/>
            <a:r>
              <a:t>⢤⢄⣄⡄⢕⠀⠅⠔⠁⠁⠀⠁⠝⠟⢟⠁⠀⠛⠛⢛⢛⢛⢛⢛⢛⢛⢛⢋⢕⢕⢀⢁⠀⢘⠃⠀⠈⠀⢁⠀⠀⠁⣗⣑⢜⢙⠝⡹⢕⢀⠘⢳⡼⢿⢀⢀⠀⠀⠑⢀⢄⢄⢀⢀⢈⢅⢄⢀⢀⠀⢜⣟⣏⡄⠀⠱⠶⢆⠘⢻⢿⢿⢟⢵⡕⢔⢕⢜⠿⡿⢕⢕⢕⢕⣱⡕⢕⢀⠀⠔⠀</a:t>
            </a:r>
            <a:br/>
            <a:r>
              <a:t>⢕⢜⢝⢍⢝⢕⢗⢖⢰⢔⢔⢀⢁⢀⠐⠂⠀⠀⠀⠀⠀⠀⠀⠀⠀⠀⠀⠄⢵⢵⣵⣕⣕⣕⣕⢄⢔⢱⣤⣄⡰⢝⠘⠻⠿⣕⣑⢁⠕⠁⢀⢞⢟⢻⣷⢕⢕⣔⣗⣗⣷⡧⢵⣵⣿⣿⣿⣿⣿⣟⣟⣟⠕⢕⢄⢄⢁⢀⢀⢧⢔⢕⢕⢕⢕⢕⢕⢕⢕⢕⢕⢕⢱⣿⣿⣧⣱⣕⠀⠀⠀</a:t>
            </a:r>
            <a:br/>
            <a:r>
              <a:t>⢕⢕⢕⢕⢕⢕⠕⣱⣥⣥⣥⣑⠕⢕⢕⢕⢔⢔⢔⢔⢔⢔⢔⢔⢕⡕⣕⡕⢜⢉⢝⢿⣿⣿⣿⣿⣿⣿⣷⣷⣵⣕⠁⢉⢑⢐⢑⢁⢕⢕⢕⢕⢝⡇⢱⠾⣿⣿⣿⣿⣷⣷⣿⣿⣿⣿⣿⣿⣿⣿⣿⣿⣿⣿⣿⣿⣿⣿⡿⢟⢕⢱⢕⡕⢕⢕⢕⢕⢕⢕⢕⢕⢕⣿⣿⣿⣿⠇⠀⠀⠀</a:t>
            </a:r>
            <a:br/>
            <a:r>
              <a:t>⣷⣶⣷⣶⣷⣾⣿⣿⣿⣿⣿⣿⣿⣷⣷⣿⣽⣿⣿⣿⣿⣿⣿⣿⣿⣿⣿⣿⣿⣿⣿⣿⣿⣿⣿⣿⣿⣟⣟⡕⢕⢕⢔⢔⢔⣳⣳⣿⣿⣷⣿⣿⣿⣿⣿⣿⣿⣿⣿⣿⣿⣿⣿⣿⣿⣿⣿⣿⣿⣿⣿⣿⣽⣽⣽⢜⠘⠁⠀⠀⠀⠁⠁⠑⠁⠁⢔⢕⢕⢕⢕⢕⠺⣿⣿⣿⠏⠀⠀⠀⠀</a:t>
            </a:r>
            <a:br/>
            <a:r>
              <a:t>⣿⣿⣿⣿⣿⣿⣿⣿⣿⣿⣿⣿⡿⢿⢿⢟⢟⢟⠛⢿⢿⢟⣻⣿⣿⣿⣿⣿⣿⣿⣿⣿⣿⣿⣿⣿⣿⣿⣿⣿⣿⣿⣿⣿⣿⣿⣿⣿⣿⣿⣿⣿⣿⣿⣿⣿⣿⣿⣿⣿⣿⣿⣿⣿⣿⣿⣿⣿⣿⣿⣿⣿⣿⣿⠑⠀⠀⠀⠀⠀⠀⠀⠀⠀⠀⠀⠀⢕⢕⢕⢕⢕⢅⢻⢟⠁⠀⠀⠀⠀⠀</a:t>
            </a:r>
            <a:br/>
            <a:r>
              <a:t>⣿⣿⣿⣿⣿⣿⣿⣿⣿⣿⣿⣿⣷⣷⣷⣷⣷⣷⣷⣿⣿⣿⣿⣿⣿⣿⣿⣿⣿⣿⣿⣿⣿⣿⣿⣿⣿⣿⣿⣿⣿⣿⣿⣿⣿⣿⣿⣿⣿⣿⣿⣿⣿⣿⣿⣿⣿⣿⣿⣿⣿⣿⣿⣿⣿⣿⣿⣿⣿⣿⣿⣿⣿⡏⠀⠀⠀⠀⠀⠀⠀⠀⠀⠀⠀⠀⢀⢔⢕⢕⢕⢕⢕⠑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⡟⠀⠀⠀⠀⠀⠀⠀⠀⠀⠀⠀⠀⠀⢕⢕⢕⢕⢕⢕⠑⠀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⢏⠀⠀⠀⠀⠀⠀⠀⠀⠀⠀⠀⠀⠀⠀⢕⢕⢕⢕⢕⠕⠀⠀⠀⠀⠀⠀⠀⠀⠀</a:t>
            </a:r>
            <a:br/>
            <a:r>
              <a:t>⣿⣿⣿⣿⣿⣿⣿⣿⣿⣿⣿⣿⣿⣿⣿⣿⣿⣿⣿⣿⣿⣿⣿⣿⣿⣿⣿⣿⣿⣿⣿⣿⣿⣿⣿⣿⣿⣿⣿⣿⣿⣿⢟⢏⢟⢿⣿⣿⣿⣿⣿⣿⣿⣿⣿⣿⣿⣿⣿⣿⣿⣿⣿⣿⣿⢿⢿⣿⣿⠟⠁⠀⠀⠀⠀⠀⠀⠀⠀⠀⠀⠀⠀⠀⠀⠑⠕⢕⢕⢕⢕⠀⠀⠀⠀⠀⠀⠀⠀⠀⠀</a:t>
            </a:r>
            <a:br/>
            <a:r>
              <a:t>⣿⣿⣿⣿⣿⣿⣿⣿⣿⣿⣿⣿⣿⣿⣿⣿⣿⣿⣿⣿⣿⣿⣿⣿⣿⣿⣿⣿⣿⣿⣿⣿⣿⣽⣿⣿⣿⣿⣿⣿⣿⣿⢕⠑⠁⠑⢜⢻⣿⣿⣿⣿⣿⣿⣿⣿⣿⣿⣿⣿⣿⣿⣿⣿⣿⣿⣿⣿⠃⠀⠀⠀⠀⠀⠀⠀⠀⠀⠀⠀⠀⠀⠀⠀⠀⠀⢔⢄⢅⢅⢕⠀⠀⠀⠀⠀⠀⠀⠀⠀⠀</a:t>
            </a:r>
            <a:br/>
            <a:r>
              <a:t>⣿⣿⣿⣿⣿⣿⣿⣿⣿⣿⣿⣿⣿⣿⣿⣿⣿⣿⣿⣿⣿⣿⣿⣿⣿⣿⣿⣿⡿⣿⣿⣿⣽⣿⣿⣿⣿⣿⣿⣿⣿⣿⡇⠐⠀⠀⢕⢕⠹⣿⣿⣿⣿⣿⣿⣿⣿⣿⣿⣿⣿⣿⣿⣿⣿⣿⡿⠃⠀⠀⠀⠀⠀⠀⠀⠀⠀⠀⠀⠀⠀⠀⠀⠀⠀⢄⢕⠑⢕⢕⠑⠀⠀⠀⠀⠀⠀⠀⠀⠀⠀</a:t>
            </a:r>
            <a:br/>
            <a:r>
              <a:t>⣿⣿⣿⣿⣿⣿⣿⣿⣿⣿⣿⣿⣿⣿⣿⣿⣿⣿⣿⣿⣿⣿⣿⣿⣿⣿⣿⣿⣿⣿⣿⣿⣿⣿⣿⣿⣿⣿⣿⣿⣿⣿⣷⡄⠀⠀⠑⢕⠀⠸⣿⣿⣿⣿⣿⣿⣿⣿⣿⣿⣿⣿⣿⣿⣿⣿⠁⠀⠀⠀⠀⠀⠀⠀⠀⠀⠀⠀⠀⠀⠀⠀⠀⠀⠀⠀⢁⠐⢕⢇⠀⠀⠀⠀⠀⠀⠀⠀⠀⠀⠀</a:t>
            </a:r>
            <a:br/>
            <a:r>
              <a:t>⣿⣿⣿⣿⣿⣿⣿⣿⣿⣿⣿⣿⣿⣿⣿⣿⣿⣿⣿⣿⣿⣿⣿⣿⣿⣿⣿⣿⣿⣿⣿⣿⣿⣿⣿⣿⣿⣿⣿⣿⣿⣿⣿⣿⣔⠀⠀⠕⢄⢄⣿⣿⣿⣿⣿⣿⣿⣽⣼⣿⣿⣿⡿⠟⠙⠈⠁⠀⠀⠀⠀⠀⠀⠀⠀⠀⠀⠀⠀⠀⠀⠀⠀⠀⠀⢄⣀⢄⢕⢕⠀⠀⠀⠀⠀⠀⠀⠀⠀⠀⠀</a:t>
            </a:r>
            <a:br/>
            <a:r>
              <a:t>⣿⣿⣿⣿⣿⣿⣿⣿⣿⣿⣿⣿⣿⣿⣿⣿⣿⣿⣿⣿⣿⣿⣿⣿⣿⣿⣿⣿⣿⣿⣿⣿⣿⣿⣿⣿⣿⣿⣿⣿⣿⣿⣿⣿⣿⣷⣄⠀⠁⢑⠝⣿⣿⣿⣿⣿⣿⣿⡿⠟⠛⠙⠁⠀⠀⠀⠀⠀⠀⠀⠀⠀⠀⠀⠀⠀⠀⠀⠀⠀⠀⠀⠀⠀⠀⢸⣿⢕⢕⢔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⢿⢟⣕⢸⣾⡕⢹⡇⡇⢕⢕⣿⡔⢜⣿⡿⢷⠺⡏⣅⣶⣾⣾⣿⣿⣿⣿⣿⣿⣿⣿⣿⣿⣿⣿⣿⣿⣿⣿⣿⣿⡿⡏⣽⣿⣿⣿⣿⣿⣿⣿⣿⣿⣿⣿⣿⣿⣷⣷⣷⣿⣿⣿⣟⣟⣿⣿⢿⣿⣿⣿⣿⣿⣿⣿⣿⣿⣿⣷⣵⣿⣿⣿⣿⣿⣿⣿⣿⣿⣿⠀</a:t>
            </a:r>
            <a:br/>
            <a:r>
              <a:t>⣻⣿⣿⣿⣿⣿⣿⣿⣿⡕⢑⢅⣿⣸⡿⠗⢸⡇⡇⢕⣕⣻⢗⣞⣿⣷⣾⡝⣷⣿⣷⣿⣿⣿⣿⣿⣿⣿⣿⣿⡿⢿⣟⣿⣿⣿⣿⣿⣿⣿⡯⢇⡇⣿⣿⣿⣿⣿⣿⣿⣿⣿⣿⣿⣿⣿⣿⣿⣿⣿⣿⣿⣿⣿⣿⣿⣿⣷⣷⣾⣽⣽⣟⣿⣿⣿⣿⣿⣿⣿⣿⣿⣿⣿⣿⣿⣾⣿⣿⢱⠀</a:t>
            </a:r>
            <a:br/>
            <a:r>
              <a:t>⣿⣿⣿⣿⣿⣿⣾⣿⣿⣷⢕⢕⣏⢕⢽⣕⡺⠇⢇⣱⣵⣾⣿⣿⣿⣿⣿⣧⣿⣿⣿⣿⣿⣿⡿⣟⢟⢏⠝⠃⢙⢅⢕⢰⣦⣥⣼⣽⣍⣝⡇⢕⡇⢿⣿⠿⢿⣿⣿⣿⣿⣿⣿⣿⣿⣿⣿⣿⣿⣿⣿⣿⣿⣿⣿⣿⣿⣿⣿⣿⣿⣿⣿⣿⣿⣿⣿⣿⣿⣿⣿⣿⣿⣿⣿⣿⣿⣿⣿⢱⠀</a:t>
            </a:r>
            <a:br/>
            <a:r>
              <a:t>⣿⣿⣿⣿⣿⣿⣿⣿⡿⣿⢕⣇⡿⢇⢽⣵⢕⣸⣿⣿⣿⣿⣿⣿⣿⣿⣿⡿⢿⢟⢟⠝⢟⢙⢅⢅⢔⢔⢕⠕⢑⢱⣧⣸⣿⣿⣿⡿⢿⢿⡇⢕⡕⣸⣿⣷⣷⣷⣵⣵⣼⣽⣝⣝⣟⣟⢟⢻⢿⢿⢿⠿⣿⣿⣿⣿⣿⣿⣿⣿⣿⣿⣿⣿⣿⣿⣿⣿⣿⣿⣿⣿⣿⣿⣿⣿⣿⣿⣿⣸⠀</a:t>
            </a:r>
            <a:br/>
            <a:r>
              <a:t>⢿⣿⣿⣿⣿⢟⢻⣿⣷⣟⣹⣵⣾⡿⢱⣟⢕⣨⣿⣿⣿⣿⡿⢟⠏⢟⢑⢅⢅⢔⢔⢕⢕⢕⢕⠕⠑⠑⠁⠁⠁⢸⣿⣿⣿⣿⣿⡇⠑⠕⢕⢕⣧⣿⣿⢝⢝⢝⢝⢟⢟⢟⢟⢻⢿⢿⢿⢿⣿⣿⣷⣷⣷⣷⣷⣼⣽⣽⣽⣍⣟⣟⣟⢻⢿⢟⢟⠛⠙⠙⠙⠝⢝⢝⢍⢟⢿⢷⣿⢞⠀</a:t>
            </a:r>
            <a:br/>
            <a:r>
              <a:t>⢗⢟⢝⢏⢕⢕⢕⢸⣟⣿⣿⣿⣿⡽⢑⢾⢜⠏⢝⢑⢕⢅⢔⢔⢕⢕⢕⠕⠕⢕⢅⢕⢔⢕⢕⢕⢕⢔⠀⠀⠀⢸⣿⣿⣿⣿⣿⡇⠀⠀⢕⡕⣿⣼⡿⠕⠑⠑⠑⠕⢑⠑⠕⠕⢕⠕⠕⢕⠑⠑⠕⠕⠕⠝⠝⠝⠝⢝⢟⢟⢟⢟⠋⠁⠀⠀⠀⠀⠀⠀⠀⠀⠀⠀⠀⠁⠕⢜⢕⢜⠀</a:t>
            </a:r>
            <a:br/>
            <a:r>
              <a:t>⢕⢕⢕⢕⢕⠔⢕⢕⢹⢿⢟⢏⢙⢕⢅⢔⢕⠕⠕⢕⢕⢅⢕⢔⢕⢕⢕⢕⢔⠁⠁⠀⠁⠁⠁⠁⢀⠀⠀⠀⠀⢸⣿⣿⣿⣿⣿⣿⢄⢔⢕⣕⢱⣱⢕⢔⣔⢔⢔⢄⢔⢔⢔⢄⢐⢀⢀⢀⢀⢀⢀⢀⢀⠀⠀⠀⠀⠁⠁⠁⠁⠀⠀⠀⠀⠀⠀⠀⠀⠀⠀⠀⠀⠀⠀⠀⠀⠁⠁⠑⠀</a:t>
            </a:r>
            <a:br/>
            <a:r>
              <a:t>⢕⢕⠑⠑⢑⠐⠔⢕⢔⠔⠕⠕⠕⠕⢕⢕⢄⠀⠁⠁⠁⠀⠁⠀⢕⢕⣵⣕⡕⠀⠀⢀⠀⢄⢄⢀⢕⢀⢔⢀⢸⣿⣿⣿⣿⣿⣿⣿⢕⢕⢸⠟⢸⢷⢇⠕⠿⠇⠀⢕⢕⢕⢕⢕⢕⢕⠱⢕⢕⠁⠁⠁⢕⢔⢄⣔⢀⢀⢕⠀⠀⠀⠀⠀⠀⠀⠀⠀⠀⠀⠀⠀⠀⠀⠀⠀⠀⠀⠀⠀⠀</a:t>
            </a:r>
            <a:br/>
            <a:r>
              <a:t>⣣⣅⣄⣔⡔⠐⢄⢕⢕⢔⢄⢕⢕⢔⢕⢕⢕⢕⢀⢀⢄⢄⢰⣶⢕⢔⢿⡿⢇⠑⠑⠘⠀⢑⢁⡁⡕⢕⢕⢕⠅⢸⣿⣿⣿⣿⣿⣿⢕⢕⢕⢴⢱⢾⢇⢔⢰⢔⢄⢕⢔⢔⢔⢕⢔⠀⢔⢕⢔⢔⢔⢄⢄⠀⠀⢕⢕⢕⠀⠀⠀⠀⢀⢔⠀⢀⠀⠀⠀⠀⠀⠀⠀⠀⠀⠀⠀⠀⠀⠀⠀</a:t>
            </a:r>
            <a:br/>
            <a:r>
              <a:t>⣿⣿⣧⣵⣵⣕⢕⢜⢕⢕⢕⣵⣵⢕⢕⢕⢕⢕⢘⠁⢅⢅⢕⠀⢕⢕⢜⢾⢕⢕⢕⢕⢕⢸⢸⡇⡇⢕⢕⢕⠀⢝⢝⢙⣿⣿⣿⣿⣧⢕⢕⣕⣱⡕⢕⢕⢱⢱⠐⠕⠁⠁⠁⠁⢕⠀⢕⢕⢕⢕⢕⢕⢕⠀⠀⢕⢕⣕⡇⡄⢔⢑⢕⢗⠷⣧⣔⣔⢄⠀⠀⠀⠀⠀⠀⠀⠀⠀⠀⠀⠀</a:t>
            </a:r>
            <a:br/>
            <a:r>
              <a:t>⣟⢏⣝⡝⢝⢝⢕⢕⢕⣕⣕⣼⣿⣼⡕⢕⢕⢕⢕⢕⢕⢑⢕⢀⢕⢕⢱⣷⣷⢕⠁⢑⢕⢸⢸⢇⢇⢕⢕⢕⠀⢕⢕⢕⣿⣿⣿⣿⢕⢕⢸⢿⢸⡇⢕⢕⢱⣼⢅⢕⠀⢀⠀⠀⢕⢄⢕⢸⢕⢕⢕⢕⢕⠀⠀⠕⠁⠀⠐⣱⣕⢕⢅⢎⢻⣿⣿⣿⡷⢔⠀⠀⠀⠀⠀⠀⠀⠀⠀⠀⠀</a:t>
            </a:r>
            <a:br/>
            <a:r>
              <a:t>⢻⢛⠛⠛⠇⠕⢕⢞⢇⢇⢅⢁⠉⢈⢕⢗⢟⢟⢻⢟⢛⢋⠋⠑⠓⠓⢕⡕⢕⢕⢀⢕⢕⢑⢁⢑⢐⢕⢕⢕⠐⢕⢑⢕⣿⣿⣿⣿⢕⢕⢕⢕⢺⡇⢕⣕⣸⡹⠅⢞⢕⢕⢑⡕⣕⠕⢕⢜⢳⣷⣷⡶⡰⢔⢄⢁⢀⢀⣵⣿⣿⣷⣿⣿⣿⣿⣿⣿⢇⠀⢀⢄⢔⢕⣕⡜⢆⠀⠀⠀⠀</a:t>
            </a:r>
            <a:br/>
            <a:r>
              <a:t>⠉⠁⠠⠤⢶⠯⠕⠕⢑⢇⠁⣴⣃⣱⣵⣴⣵⣾⣟⡼⢼⢣⣤⣄⣠⣄⢄⠕⢕⢕⠁⢡⣥⡔⢕⢕⢕⠕⢇⠑⠁⠕⡧⢕⣾⣿⣿⢿⢕⠕⠕⢕⢸⡇⠅⠜⠝⢕⢄⠕⠕⠀⠅⠅⣄⠄⠐⠕⠕⢝⢝⢃⢕⢱⡜⢟⠟⢿⢿⣿⣿⣿⣿⣿⣿⣿⣿⣿⢕⢕⣼⣿⣇⣱⣼⡿⠑⠀⠀⠀⠀</a:t>
            </a:r>
            <a:br/>
            <a:r>
              <a:t>⠀⠁⠀⠁⢙⢄⢄⠑⢳⢆⢜⢻⣿⣿⣿⡟⢻⣿⣿⣿⣿⣿⣿⣟⣿⣿⣿⣿⡇⢕⠗⣸⢿⡇⡕⢵⢁⡀⠁⠀⠐⢄⡿⢕⣿⣿⣗⣇⢀⠀⣕⢕⠸⡇⠀⠔⢱⢤⡌⢴⠀⠀⠀⠁⢀⢅⠄⠔⠑⠣⣆⢀⢅⠀⠀⠀⠀⢁⣵⣵⣿⣿⡟⢝⢝⢩⢽⣵⣕⢠⢟⢟⢿⢟⢏⢕⠀⠀⠀⠀⠀</a:t>
            </a:r>
            <a:br/>
            <a:r>
              <a:t>⢰⠰⣔⡔⢕⠀⠄⠕⠁⠀⠀⠁⠝⠟⠟⠁⠀⠛⠛⠟⢛⡛⢛⢛⢛⢋⠙⠙⢕⢕⢀⢁⢀⢘⢃⠀⠁⠀⢁⠀⠀⢈⣕⣑⡐⡙⠙⡹⢕⢀⠈⢳⡜⣏⡀⢀⠀⠀⠃⢀⢄⢄⢀⢀⢈⢄⢄⢄⢀⢐⢜⣟⡝⡄⠀⠏⢷⢇⢙⢟⢟⢍⢱⢕⢕⢕⢜⢻⢿⢕⢕⢕⢕⣱⣧⢕⢕⢀⠀⠐⠀</a:t>
            </a:r>
            <a:br/>
            <a:r>
              <a:t>⢕⢜⢝⢝⢝⢙⠕⢗⢔⢆⢔⢄⢀⢁⢀⠐⠀⠀⠀⠀⠀⠀⠀⠀⠀⠀⠀⠄⢵⢵⣵⣕⣕⣕⣕⡔⢔⢕⡤⣠⡴⡝⠙⠛⠷⣅⣑⢁⢕⢁⡄⢞⡟⢻⣧⢕⢕⣔⣗⣳⣷⢵⠼⣿⣿⣿⣿⣿⣿⣻⣟⡇⢕⢕⢄⢄⡄⠄⢈⢕⢕⢕⢕⢕⢕⢕⢕⢕⢕⢕⢕⢕⢿⣿⣿⣧⣕⡵⠀⠀⠀</a:t>
            </a:r>
            <a:br/>
            <a:r>
              <a:t>⢕⢕⢕⢕⢕⢕⢕⣱⣧⣑⣥⣕⡕⣕⡕⢕⢔⢔⢔⢔⢔⢔⠔⣕⣕⣕⣕⣕⢜⡝⢏⣹⣿⣿⣿⣿⣿⣿⣷⣷⣧⣕⠁⢈⢑⢐⢐⢅⢕⢑⢕⢜⢝⣕⢱⣾⣿⣿⣿⣿⣷⣾⣿⣿⣿⣿⣿⣿⣿⣿⣿⣿⣿⣿⣿⣿⣿⢿⠿⠗⠕⢜⢗⢕⢕⢕⢕⢕⢕⢕⢕⢕⠕⣿⣿⣿⣿⠇⠀⠀⠀</a:t>
            </a:r>
            <a:br/>
            <a:r>
              <a:t>⣷⣾⣿⣿⣿⣿⣿⣿⣿⣿⣿⣿⣿⣿⣿⣿⣿⣿⣿⣿⣿⣿⣿⣿⣿⣿⣿⣿⣿⣿⣿⣿⣿⣿⣿⣿⣿⣟⣝⡕⢕⢕⢕⢱⣕⣗⣻⣿⣷⣿⣿⣿⣿⣿⣿⣿⣿⣿⣿⣿⣿⣿⣿⣿⣿⣿⣿⣿⣿⣿⣿⣿⣽⣽⡽⠕⠁⠀⠀⠀⠀⠀⠀⠀⠀⠀⠕⢕⢕⢕⢕⢕⢀⣿⣿⡿⠃⠀⠀⠀⠀</a:t>
            </a:r>
            <a:br/>
            <a:r>
              <a:t>⣿⣿⣿⣿⣿⣿⣿⣿⣿⣿⣿⣿⡿⢿⢟⢟⢟⢟⢛⢿⢻⣝⣻⣿⣿⣿⣿⣿⣿⣿⣿⣿⣿⣿⣿⣿⣿⣿⣿⣿⣿⣿⣿⣿⣿⣿⣿⣿⣿⣿⣿⣿⣿⣿⣿⣿⣿⣿⣿⣿⣿⣿⣿⣿⣿⣿⣿⣿⣿⣿⣿⣿⣿⡿⠁⠀⠀⠀⠀⠀⠀⠀⠀⠀⠀⠀⠀⠕⢕⢕⢕⢕⢎⢳⢟⠁⠀⠀⠀⠀⠀</a:t>
            </a:r>
            <a:br/>
            <a:r>
              <a:t>⣿⣿⣿⣿⣿⣿⣿⣿⣿⣿⣿⣿⣿⣿⣷⣷⣷⣷⣾⣿⣿⣿⣿⣿⣿⣿⣿⣿⣿⣿⣿⣿⣿⣿⣿⣿⣿⣿⣿⣿⣿⣿⣿⣿⣿⣿⣿⣿⣿⣿⣿⣿⣿⣿⣿⣿⣿⣿⣿⣿⣿⣿⣿⣿⣿⣿⣿⣿⣿⣿⣿⣿⣿⠇⠀⠀⠀⠀⠀⠀⠀⠀⠀⠀⠀⠀⢄⢕⢕⢕⢕⢕⢕⠑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⠏⠀⠀⠀⠀⠀⠀⠀⠀⠀⠀⠀⠀⠀⢕⢕⢕⢕⢕⢕⠑⠀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⡿⠇⠀⠀⠀⠀⠀⠀⠀⠀⠀⠀⠀⠀⠐⢀⢕⢕⢕⢕⢕⠕⠀⠀⠀⠀⠀⠀⠀⠀⠀</a:t>
            </a:r>
            <a:br/>
            <a:r>
              <a:t>⣿⣿⣿⣿⣿⣿⣿⣿⣿⣿⣿⣿⣿⣿⣿⣿⣿⣿⣿⣿⣿⣿⣿⣿⣿⣿⣿⣿⣿⣿⣿⣿⣿⣿⣿⣿⣿⣿⣿⣿⣿⣿⢟⢝⢝⢻⣿⣿⣿⣿⣿⣿⣿⣿⣿⣿⣿⣿⣿⣿⣿⣿⣿⣿⣿⢿⣿⣿⡿⠏⠀⠀⠀⠀⠀⠀⠀⠀⠀⠀⠀⠀⠀⠀⠀⠑⠕⠕⢕⢕⢕⠀⠀⠀⠀⠀⠀⠀⠀⠀⠀</a:t>
            </a:r>
            <a:br/>
            <a:r>
              <a:t>⣿⣿⣿⣿⣿⣿⣿⣿⣿⣿⣿⣿⣿⣿⣿⣿⣿⣿⣿⣿⣿⣿⣿⣿⣿⣿⣿⣿⣿⣿⣿⣿⣿⣿⣿⣿⣿⣿⣿⣿⣿⣿⢕⠁⠁⠑⢜⢻⣿⣿⣿⣿⣿⣿⣿⣿⣿⣿⣿⣿⣿⣿⣿⣿⣿⣿⣿⡿⠁⠀⠀⠀⠀⠀⠀⠀⠀⠀⠀⠀⠀⠀⠀⠀⠀⠀⢔⠔⢄⢕⢕⠀⠀⠀⠀⠀⠀⠀⠀⠀⠀</a:t>
            </a:r>
            <a:br/>
            <a:r>
              <a:t>⣿⣿⣿⣿⣿⣿⣿⣿⣿⣿⣿⣿⣿⣿⣿⣿⣿⣿⣿⣿⣿⣿⣿⣿⣿⣿⣿⣿⣿⣿⣿⣿⣿⣿⣿⣿⣿⣿⣿⣿⣿⣿⡇⠀⠀⠀⢕⢕⠝⣿⣿⣿⣿⣿⣿⣿⣿⣿⣿⣿⣿⣿⣿⣿⣿⣿⡿⠁⠀⠀⠀⠀⠀⠀⠀⠀⠀⠀⠀⠀⠀⠀⠀⠀⠀⠔⢕⠑⢕⢕⠁⠀⠀⠀⠀⠀⠀⠀⠀⠀⠀</a:t>
            </a:r>
            <a:br/>
            <a:r>
              <a:t>⣿⣿⣿⣿⣿⣿⣿⣿⣿⣿⣿⣿⣿⣿⣿⣿⣿⣿⣿⣿⣿⣿⣿⣿⣿⣿⣿⣿⣿⣿⣿⣿⣿⣿⣿⣿⣿⣿⣿⣿⣿⣿⣿⡔⠀⠀⠁⢕⠀⠜⣿⣿⣿⣿⣿⣿⣿⣿⣿⣿⣿⣿⣿⣿⣿⣿⠀⠀⠀⠀⠀⠀⠀⠀⠀⠀⠀⠀⠀⠀⠀⠀⠀⠀⠀⠀⢄⠁⢕⢕⠀⠀⠀⠀⠀⠀⠀⠀⠀⠀⠀</a:t>
            </a:r>
            <a:br/>
            <a:r>
              <a:t>⣿⣿⣿⣿⣿⣿⣿⣿⣿⣿⣿⣿⣿⣿⣿⣿⣿⣿⣿⣿⣿⣿⣿⣿⣿⣿⣿⣿⣿⣿⣿⣿⣿⣿⣿⣿⣿⣿⣿⣿⣿⣿⣿⣿⣔⠀⠀⠕⢄⢄⢿⣿⣿⣿⣿⣿⣫⣞⣿⣿⣿⣿⡿⠟⠁⠀⠀⠀⠀⠀⠀⠀⠀⠀⠀⠀⠀⠀⠀⠀⠀⠀⠀⠀⠀⣴⣄⡕⢕⠕⠀⠀⠀⠀⠀⠀⠀⠀⠀⠀⠀</a:t>
            </a:r>
            <a:br/>
            <a:r>
              <a:t>⣿⣿⣿⣿⣿⣿⣿⣿⣿⣿⣿⣿⣿⣿⣿⣿⣿⣿⣿⣿⣿⣿⣿⣿⣿⣿⣿⣿⣿⣿⣿⣿⣿⣿⣿⣿⣿⣿⣿⣿⣿⣿⣿⣿⣿⣷⣄⢀⠀⠐⠸⣿⣿⣿⣿⣿⣿⣿⢿⠟⠋⠉⠀⠀⠀⠀⠀⠀⠀⠀⠀⠀⠀⠀⠀⠀⢀⠀⠀⠀⠀⠀⠀⠀⠀⢿⣿⡕⢕⢕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⢟⢏⣕⢸⣿⡇⢹⡇⡇⢕⢔⣿⡕⢜⣿⡿⠗⢺⣇⣵⣶⣿⣿⣿⣿⣿⣿⣿⣿⣿⣿⣿⣿⣿⣿⣿⣿⣿⣿⣿⣿⡟⢏⣽⣿⣿⣿⣿⣿⣿⣿⣿⣿⣿⣿⣿⣿⣿⣷⣷⣿⣿⣿⣝⣟⣻⡿⢿⢿⣿⣿⣿⣿⣿⣿⣿⣿⣿⣯⣵⣿⣿⣿⣿⣿⢿⣿⣿⣿⡿⠀</a:t>
            </a:r>
            <a:br/>
            <a:r>
              <a:t>⣻⣿⣿⣿⣿⣿⢿⣿⣯⡕⢑⢅⣿⣸⡟⠇⢸⡇⡇⢇⣕⣿⢟⣟⣿⣷⣾⡏⣷⣿⡯⣿⣿⣿⣿⣿⣿⣿⣿⣿⢿⣟⡻⣿⣿⣿⣿⣿⣿⣿⡿⢇⡇⣿⣿⣿⣿⣿⣿⣿⣿⣿⣿⣿⣿⣿⣿⣿⣿⣿⣿⣿⣿⣿⣿⣿⣿⣿⣷⣷⣮⣽⣽⣿⣿⣿⣿⣿⣿⣿⣿⣿⣿⣿⣿⣿⣿⣾⣿⢱⠀</a:t>
            </a:r>
            <a:br/>
            <a:r>
              <a:t>⣿⣿⣿⣿⣿⣿⣿⣿⣿⣿⢕⢑⣏⢕⣿⣇⡺⠇⣃⣡⣵⣾⣿⣿⣿⣯⣿⣵⣿⣿⣷⣿⣿⣿⣿⡟⢻⠝⠗⢘⢑⢅⢔⢱⣷⣦⣤⣽⣝⣍⡕⢕⡇⢻⡿⢿⠿⢿⣿⣿⣿⣿⣿⣿⣿⣿⣿⣿⣿⣿⣿⣿⣿⣿⣿⣿⣿⣿⣿⣿⣿⣿⣿⣿⣿⣿⣿⣿⣿⣿⣽⣿⣿⣿⣿⣿⣿⣿⣿⢱⠀</a:t>
            </a:r>
            <a:br/>
            <a:r>
              <a:t>⣿⣿⣿⣿⣿⣿⣿⣿⡿⣿⢡⣕⡼⢗⢛⣵⢇⢗⣿⣿⣿⣿⣿⣿⣿⣿⣿⢿⢟⢟⠇⠝⢃⢝⢅⢄⢔⢕⢕⢕⢕⢱⣧⣼⣿⣿⣿⡿⢿⢿⢇⢕⡇⣽⣿⣿⣷⣶⣷⣧⣵⣼⣽⣝⣝⣟⣟⡟⢟⢿⢿⢿⢿⣿⣿⣿⣿⣿⣿⣿⣿⣿⣿⣿⣿⣿⣿⣿⣿⣿⣿⡿⠿⢿⢿⣿⣿⣿⣿⢸⠀</a:t>
            </a:r>
            <a:br/>
            <a:r>
              <a:t>⢿⣿⣿⣿⢿⢟⢹⢿⣷⣏⣽⣷⣾⣿⠱⣟⢕⣹⣿⣿⡿⢿⡟⠟⠏⢃⢙⢅⢔⢔⢕⢕⢕⠕⢕⠑⢑⠑⠑⠀⠀⢹⣿⣿⣿⣿⣿⡇⠑⠁⢕⢕⡇⣿⣯⢝⢝⢝⢝⢝⢟⢟⢟⢟⢟⢿⢿⢿⢿⢿⣿⣿⣷⣷⣷⣷⣼⣽⣽⣽⣝⣟⣟⢟⠟⠙⠙⠙⠁⠁⠁⠁⠑⠑⠑⠜⢝⢹⣿⢜⠀</a:t>
            </a:r>
            <a:br/>
            <a:r>
              <a:t>⢗⢟⢝⢟⢕⢕⢕⢸⢿⣿⣿⣿⣿⡿⢱⢏⠞⠝⢙⢑⢅⢕⢔⢕⢕⢕⢕⠑⠕⢅⢕⢕⢕⢕⢕⢕⢕⢐⠀⠀⠀⢸⣿⣿⣿⣿⣿⡇⠀⠄⢕⢑⣷⢼⡿⠑⠁⠁⠑⠑⠑⠕⠕⢕⢕⢕⢕⠕⠑⠕⠕⠕⠕⠕⠜⠙⠝⢝⢝⢝⢟⠋⠁⠀⠀⠀⠀⠀⠀⠀⠀⠀⠀⠀⠀⠀⠁⠕⢝⢜⠀</a:t>
            </a:r>
            <a:br/>
            <a:r>
              <a:t>⢕⢕⢕⢕⢕⠕⢕⢕⢺⢿⢟⢝⢑⢅⢕⢔⠕⠕⠑⢑⢕⢕⢕⢕⢕⢕⢕⢕⢔⠑⠁⠀⠀⠀⠀⠀⢀⠀⠀⠀⢀⣸⣿⣿⣿⣿⣿⡗⢄⢔⣔⡕⢷⣵⢕⢕⣔⢄⢔⢔⢔⢕⢄⢄⢄⢄⢄⢀⢀⢀⢀⢀⠀⠀⠀⠀⠀⠁⠁⠁⠀⠀⠀⠀⠀⠀⠀⠀⠀⠀⠀⠀⠀⠀⠀⠀⠀⠀⠀⠑⠀</a:t>
            </a:r>
            <a:br/>
            <a:r>
              <a:t>⡕⢕⠁⠁⢑⠐⢕⢕⢔⠕⢕⢕⢕⠕⢕⢕⢄⢀⠀⠀⠀⠀⠀⠀⢕⠕⣵⣕⡕⠀⠀⢀⠀⢄⢐⢄⢑⢀⢔⠀⢸⣿⣿⣿⣿⣿⣿⣿⢕⢕⢜⠏⢝⣽⢕⠕⠿⠕⠐⢕⠕⠕⠕⠕⠕⢜⢕⢕⢕⠀⠁⠀⢕⢄⢔⣔⢀⢀⠁⠀⠀⠀⠀⠀⠀⠀⠀⠀⠀⠀⠀⠀⠀⠀⠀⠀⠀⠀⠀⠀⠀</a:t>
            </a:r>
            <a:br/>
            <a:r>
              <a:t>⣷⣕⠔⢤⢔⠐⢄⢕⢕⢄⢄⢅⢕⢔⢕⢕⢕⢕⢀⢀⢄⢄⢔⣶⢕⢕⣿⣿⢕⠀⠑⠘⠀⢁⢁⣅⡕⢕⢕⢔⢄⢼⣿⣿⣿⣿⣿⣿⢕⢕⢱⢕⢳⢷⢇⢕⢰⢕⠔⢇⢕⢔⢔⢔⢔⠀⢔⢕⢔⢔⢔⢔⢄⠀⢅⢔⢕⢕⢀⢀⢄⢔⢀⢄⠀⠀⠀⠀⠀⠀⠀⠀⠀⠀⠀⠀⠀⠀⠀⠀⠀</a:t>
            </a:r>
            <a:br/>
            <a:r>
              <a:t>⣿⣷⣵⣵⣵⣵⢕⢕⢕⢕⢕⣵⣵⢕⢕⢕⢕⢕⢌⢁⢅⠅⢕⠀⢕⢕⢱⢟⢕⢕⢕⢕⢄⢹⢸⡇⡇⢕⢕⢕⠑⡎⢑⢝⣿⣿⣿⣿⣷⢕⢕⡕⢱⢕⢕⢕⢕⢕⢕⢕⠁⠁⠁⠁⢕⠀⢕⢕⢕⢕⢕⢕⢕⠀⢔⢕⢕⣕⡕⢕⢕⢜⣝⣷⣵⣧⡔⠀⠀⠀⠀⠀⠀⠀⠀⠀⠀⠀⠀⠀⠀</a:t>
            </a:r>
            <a:br/>
            <a:r>
              <a:t>⣟⣟⣝⣝⢝⢝⢕⢕⣕⣕⡵⣽⣽⣵⡕⢕⢕⢕⢕⢔⢕⢁⢕⢀⢕⢕⢱⣷⣷⢕⠁⢔⢕⢸⢸⢇⢇⢕⢕⢕⠀⢕⢕⢱⣿⣿⣿⣿⢕⢕⢸⢇⣸⡕⢕⢕⢸⣪⢕⢕⠀⢀⠀⠀⢕⢄⢕⢕⢕⢕⣕⡕⢕⠀⢕⢕⠀⠀⣱⣧⣕⣜⣹⣿⣿⣿⡇⠀⠀⠀⠀⠀⢀⡀⠀⠀⠀⠀⠀⠀⠀</a:t>
            </a:r>
            <a:br/>
            <a:r>
              <a:t>⢻⢽⠝⠙⠃⢕⠕⢝⢝⢇⢕⢄⢁⢅⢕⢜⢝⠝⣻⢟⢉⢉⠉⠉⠁⠑⢕⡕⢕⢕⢐⢕⢕⢑⢁⢁⢅⢕⢕⢕⠐⢕⢕⢘⣿⣿⣿⣿⢕⢕⢕⢕⣿⡇⢱⣵⣜⡍⠕⢏⠕⢕⢐⢅⣑⢕⢕⢔⢷⣶⣷⡦⢰⢔⢅⣀⣀⣵⣿⣿⣿⣿⣿⣿⣿⣿⢕⢀⢄⣔⡕⢕⢱⣜⡇⠀⠀⠀⠀⠀⠀</a:t>
            </a:r>
            <a:br/>
            <a:r>
              <a:t>⠉⠁⠰⠴⢞⠏⠜⢃⢑⢑⠁⣰⣯⣥⣵⣵⣷⣾⣏⣸⣾⣵⣴⣔⣰⣔⣄⣕⢕⢕⠁⢱⣮⡄⢕⢕⢕⢕⠕⠑⠀⢸⡵⢣⣿⣿⢿⢿⠕⠘⠕⢕⢸⡇⠅⠍⠝⢑⢁⠱⠁⠀⠅⢐⢀⠀⠑⠕⠑⢹⠕⠁⢅⢵⢼⢛⠛⢟⢻⣿⣿⣿⢿⢿⣿⡟⢕⠑⣿⣿⣧⣼⣷⢟⢕⠀⠀⠀⠀⠀⠀</a:t>
            </a:r>
            <a:br/>
            <a:r>
              <a:t>⠀⠁⠁⠘⢉⢔⢔⠈⢰⢦⠜⢹⣿⣿⣿⡟⠻⣿⣿⣿⣿⣿⣿⣿⣿⣿⣿⣿⡇⢕⠃⡜⠯⡇⢕⢄⢐⢐⠐⠁⠐⢜⢟⢓⣿⣿⣗⣇⢀⠠⣕⢕⢸⡇⠀⠐⢁⠴⢆⢷⠀⠀⠁⠁⣄⢄⠄⠐⠓⠱⣆⢄⢅⠀⠀⠀⠀⢺⣿⣿⣿⢇⢕⢕⢳⣷⣷⣾⢟⢝⢝⢝⢕⢕⢕⢀⠀⠀⠀⢀⠀</a:t>
            </a:r>
            <a:br/>
            <a:r>
              <a:t>⢖⢖⢔⣔⡅⢀⢔⠕⠀⠀⠀⠀⠙⠙⠛⠀⠀⠙⠙⢝⡙⢙⢙⢉⢉⢉⠉⠉⢕⢕⢀⢀⢀⢘⢑⢀⠀⠀⢀⠀⠀⢌⣵⣇⡑⢑⢑⢹⢕⢀⠈⢳⣕⣇⡀⠀⠁⠀⢐⢀⢄⢄⢀⢀⢀⢄⢄⠄⡄⢐⢕⣽⡝⢄⠀⠋⢛⢂⢕⢕⢕⢝⢕⢕⢕⢝⢟⢕⢕⢕⢕⣵⣾⣷⢕⢕⢔⢄⠀⠁⠀</a:t>
            </a:r>
            <a:br/>
            <a:r>
              <a:t>⢕⢔⢜⢕⢝⢝⠝⢕⢕⢕⠕⢄⢄⢈⢁⠀⠀⠀⠀⠀⠀⠀⠀⠀⠐⠀⠀⠔⢵⣵⣵⣵⣵⣕⣕⣔⡕⢕⢤⢴⡴⡎⢙⢛⠷⢵⡅⠑⣔⣀⢠⢺⣟⢿⡗⠕⣗⣗⣳⣧⢴⢽⢿⣿⣿⣿⣿⣿⣿⣿⡏⣝⣕⣕⣄⣄⣄⣄⣄⢕⣕⡕⢕⢕⢕⢕⢕⢕⢕⢕⢕⢜⢑⣼⣵⣥⣵⡵⠀⠀⠀</a:t>
            </a:r>
            <a:br/>
            <a:r>
              <a:t>⢕⢕⠕⢕⢕⢰⣶⣶⣿⣷⣶⣧⣵⣵⣕⢕⠕⢕⠕⣕⣕⣕⣕⣕⣑⣵⣕⣜⣙⣹⣟⣟⣯⣽⣿⣿⣿⣿⣿⣷⡷⢕⠁⠅⠁⢄⢄⢄⢕⣕⡕⢕⢜⡕⢱⣿⣿⣿⣿⣿⣿⣿⣿⣿⣿⣿⣿⣿⣿⣿⣿⣿⣿⣿⣿⣿⢿⠟⠋⠁⠑⠑⠑⠑⠑⠑⢕⢕⢕⢕⢕⢕⡱⣻⣿⣿⡿⠃⠀⠀⠀</a:t>
            </a:r>
            <a:br/>
            <a:r>
              <a:t>⣶⣿⣿⣿⣿⣿⣿⣿⣿⣿⣿⣿⣿⣿⣿⣿⣿⣿⣿⣿⣿⣿⣿⣿⣿⣿⣿⣿⣿⣿⣿⣿⣿⣿⣿⣿⣿⣽⣝⣝⣕⢕⢝⣝⣝⣹⣻⣿⣿⣿⣿⣿⣿⣿⣿⣿⣿⣿⣿⣿⣿⣿⣿⣿⣿⣿⣿⣿⣿⣿⣿⣿⣽⣽⠅⠁⠀⠀⠀⠀⠀⠀⠀⠀⠀⠀⠕⢕⢕⢕⢕⢕⣳⣿⣿⡟⠑⠀⠀⠀⠀</a:t>
            </a:r>
            <a:br/>
            <a:r>
              <a:t>⣿⣿⣿⣿⣿⣿⣿⣿⣿⣿⣿⣿⡿⢟⢟⢟⢟⢏⢝⢻⣟⣝⣹⣿⣿⣿⣿⣿⣿⣿⣿⣿⣿⣿⣿⣿⣿⣿⣿⣿⣿⣿⣿⣿⣿⣿⣿⣿⣿⣿⣿⣿⣿⣿⣿⣿⣿⣿⣿⣿⣿⣿⣿⣿⣿⣿⣿⣿⣿⣿⣿⣿⣿⡟⠀⠀⠀⠀⠀⠀⠀⠀⠀⠀⠀⠀⠀⢕⢕⢕⢕⢕⢎⢜⠏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⡿⠑⠀⠀⠀⠀⠀⠀⠀⠀⠀⠀⠀⠀⢕⢕⢕⢕⢕⢕⢕⠁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⡟⠑⠀⠀⠀⠀⠀⠀⠀⠀⠀⠀⠀⠀⢀⢕⢕⢕⢕⢕⢕⠑⠀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⠟⠑⠀⠀⠀⠀⠀⠀⠀⠀⠀⠀⠀⠀⠀⢕⢕⢕⢕⢕⢕⠑⠀⠀⠀⠀⠀⠀⠀⠀⠀</a:t>
            </a:r>
            <a:br/>
            <a:r>
              <a:t>⣿⣿⣿⣿⣿⣿⣿⣿⣿⣿⣿⣿⣿⣿⣿⣿⣿⣿⣿⣿⣿⣿⣿⣿⣿⣿⣿⣿⣿⣿⣿⣿⣿⣿⣿⣿⣿⣿⣿⣿⣿⣿⢏⢑⢝⢟⢿⣿⣿⣿⣿⣿⣿⣿⣿⣿⣿⣿⣿⣿⣿⣿⣿⣿⣿⣻⣿⣿⡟⠁⠀⠀⠀⠀⠀⠀⠀⠀⠀⠀⠀⠀⠀⠀⠀⢁⠁⠑⠕⢕⢕⠀⠀⠀⠀⠀⠀⠀⠀⠀⠀</a:t>
            </a:r>
            <a:br/>
            <a:r>
              <a:t>⣿⣿⣿⣿⣿⣿⣿⣿⣿⣿⣿⣿⣿⣿⣿⣿⣿⣿⣿⣿⣿⣿⣿⣿⣿⣿⣿⣿⣿⣿⣿⣿⣿⣷⣿⣿⣿⣿⣿⣿⣿⣿⢕⠁⠀⠁⢕⢹⣿⣿⣿⣿⣿⣿⣿⣿⣿⣿⣿⣿⣿⣿⣿⣿⣿⣿⣿⡟⠀⠀⠀⠀⠀⠀⠀⠀⠀⠀⠀⠀⠀⠀⠀⠀⠀⢕⢕⢕⢔⢕⠔⠀⠀⠀⠀⠀⠀⠀⠀⠀⠀</a:t>
            </a:r>
            <a:br/>
            <a:r>
              <a:t>⣿⣿⣿⣿⣿⣿⣿⣿⣿⣿⣿⣿⣿⣿⣿⣿⣿⣿⣿⣿⣿⣿⣿⣿⣿⣿⣿⣿⣿⣿⣿⣿⣿⣿⣿⣿⣿⣿⣿⣿⣿⣿⡇⠁⠀⠀⠕⢕⠘⢿⣿⣿⣿⣿⣿⣿⣿⣿⣿⣿⣿⣿⣿⣿⣿⣿⠟⠀⠀⠀⠀⠀⠀⠀⠀⠀⠀⠀⠀⠀⠀⠀⠀⠀⠀⠑⠕⠄⢕⢕⠀⠀⠀⠀⠀⠀⠀⠀⠀⠀⠀</a:t>
            </a:r>
            <a:br/>
            <a:r>
              <a:t>⣿⣿⣿⣿⣿⣿⣿⣿⣿⣿⣿⣿⣿⣿⣿⣿⣿⣿⣿⣿⣿⣿⣿⣿⣿⣿⣿⣿⣿⣿⣿⣿⣿⣿⣿⣿⣿⣿⣿⣿⣿⣿⣿⣆⠀⠀⠀⢕⠀⠘⣿⣿⣿⣿⣿⣿⣿⣿⣿⣿⣿⣿⣿⣿⡿⠿⠄⠀⠀⠀⠀⠀⠀⠀⠀⠀⠀⠀⠀⠀⠀⠀⠀⠀⠀⠀⠀⢀⢕⢔⠀⠀⠀⠀⠀⠀⠀⠀⠀⠀⠀</a:t>
            </a:r>
            <a:br/>
            <a:r>
              <a:t>⣿⣿⣿⣿⣿⣿⣿⣿⣿⣿⣿⣿⣿⣿⣿⣿⣿⣿⣿⣿⣿⣿⣿⣿⣿⣿⣿⣿⣿⣿⣿⣿⣿⣿⣿⣿⣿⣿⣿⣿⣿⣿⣿⣿⣧⡀⠀⠘⢔⠔⢿⣿⣿⣿⣿⣿⣿⣞⣯⣿⣿⣿⢟⠋⠀⠀⠀⠀⠀⠀⠀⠀⠀⠀⠀⠀⠀⠀⠀⠀⠀⠀⠀⠀⠀⣷⣶⢕⢕⢑⢀⠀⠀⠀⠀⠀⠀⠀⠀⠀⠀</a:t>
            </a:r>
            <a:br/>
            <a:r>
              <a:t>⣿⣿⣿⣿⣿⣿⣿⣿⣿⣿⣿⣿⣿⣿⣿⣿⣿⣿⣿⣿⣿⣿⣿⣿⣿⣿⣿⣿⣿⣿⣿⣿⣿⣿⣿⣿⣿⣿⣿⣿⣿⣿⣿⣿⣿⣿⣦⡄⠀⠁⢘⣿⣿⣿⣿⣿⣿⣿⠟⠋⠁⠀⠀⠀⠀⠀⠀⠀⠀⠀⠀⠀⠀⠀⠀⠀⢀⠀⠀⠀⠀⠀⠀⠀⠀⣿⣿⣇⢕⢕⠐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⡿⢟⢏⣕⢰⣽⡇⢹⡇⡇⢕⢔⣿⡇⢕⣿⡿⠗⢻⣱⣵⣷⣿⣿⣿⣿⣿⣿⣿⣿⣿⣿⣿⣿⣿⣿⣿⣿⣿⣿⣿⣿⡟⢝⣾⣿⣿⣿⣿⣿⣿⣿⣿⣿⣿⣿⣿⣿⣿⣿⣷⣿⣿⣿⣽⣟⣻⡿⢿⢿⣿⣿⣿⣿⣿⣿⣿⣿⣿⣷⣼⣿⣿⣿⣿⣿⢿⣿⣿⣿⢿⠀</a:t>
            </a:r>
            <a:br/>
            <a:r>
              <a:t>⣻⣿⣿⣿⣿⣿⢿⣿⣯⡕⢑⢅⣿⣸⡟⠇⢸⡇⡇⢇⡱⣽⢟⣏⣿⣷⣿⡏⣷⣿⡿⣿⣻⣿⣿⣿⣿⣿⣿⡿⢿⣟⢻⢿⣿⣿⣿⣿⣿⣿⡟⢇⡇⣿⣿⣿⣿⣿⣿⣿⣿⣿⣿⣿⣿⣿⣿⣿⣿⣿⣿⣿⣿⣿⣿⣿⣿⣿⣿⣷⣷⣽⣽⣽⣿⣿⣿⣿⣿⣿⣿⣿⣿⣿⣿⣿⣿⣿⣿⢱⠀</a:t>
            </a:r>
            <a:br/>
            <a:r>
              <a:t>⣿⣿⣿⣿⣿⣿⣿⣿⣿⣿⢕⢕⣽⢕⣿⣇⡿⢗⣝⣥⣶⣾⣿⣿⣿⣿⣿⣿⣿⣿⣯⣿⣿⣿⣿⡟⢯⠝⠃⢘⢅⢅⢔⢱⣷⣷⣴⣵⣽⣽⡕⢕⢇⢻⡿⢿⢿⠿⢿⣿⣿⣿⣿⣿⣿⣿⣿⣿⣿⣿⣿⣿⣿⣿⣿⣿⣿⣿⣿⣿⣿⣿⣿⣿⣿⣿⣿⣿⣿⣿⣿⣿⣿⣿⣿⣿⣿⣿⣿⢱⠀</a:t>
            </a:r>
            <a:br/>
            <a:r>
              <a:t>⣿⣿⣿⣿⣿⣿⣿⣿⡿⣿⢱⣕⢽⣗⠜⣵⢗⢢⣿⣿⣿⣿⣿⣿⣿⣿⣿⢿⢟⢟⠝⢗⢘⢝⢅⢔⢔⢕⢕⢕⢕⣵⣵⣼⣿⣿⣿⡿⢿⠿⢇⢕⡇⣽⣿⣿⣷⣷⣷⣷⣵⣵⣽⣽⣝⣝⣟⣟⡟⢻⢿⢿⢿⢿⣿⣿⣿⣿⣿⣿⣿⣿⣿⣿⣿⣿⣿⣿⡿⢿⢿⢿⢿⢿⢿⣿⣿⣿⣿⢜⠀</a:t>
            </a:r>
            <a:br/>
            <a:r>
              <a:t>⢿⣿⣿⣿⢿⢟⢝⢿⣷⣫⣵⣷⣾⣿⢱⢿⢕⣼⣿⣿⡿⣿⢟⠟⠏⢃⢝⢅⢔⢔⢕⢕⢕⢕⢕⢑⢑⠁⠑⠀⠀⢻⣿⣿⣿⣿⣿⡇⠑⠁⢕⢕⡇⣿⣇⢕⢜⢝⢝⢝⢝⢟⢟⢟⢟⢟⢿⢿⢿⢿⢿⣿⣷⣷⣷⣷⣧⣼⣽⣽⣽⣝⡟⠟⠟⠙⠙⠁⠁⠁⠁⠁⠁⠁⠑⠕⢝⢻⣿⢜⠀</a:t>
            </a:r>
            <a:br/>
            <a:r>
              <a:t>⢗⢟⢝⢝⢕⢕⢕⢸⣿⣿⣿⣿⣿⡿⢑⢏⠎⠝⢑⢕⢅⢕⢔⢕⢕⢕⢕⠑⠕⢕⢕⢔⢕⢕⢕⢕⢕⠐⠀⠀⠀⢸⣿⣿⣿⣿⣿⡇⠀⠀⢕⢕⣷⢵⢿⠑⠁⠅⠑⠑⠕⠕⠑⠑⠕⢑⠑⠕⠁⠑⠅⠑⠑⠑⠑⠑⠝⢝⢝⢝⢝⠑⠁⠀⠀⠀⠀⠀⠀⠀⠀⠀⠀⠀⠀⠀⠁⠕⢝⢕⠀</a:t>
            </a:r>
            <a:br/>
            <a:r>
              <a:t>⢕⢕⢕⢕⢕⠕⢕⢔⢻⢿⢟⢙⢕⢅⢔⢔⠕⠕⢑⢕⢕⢕⢔⢕⢕⢕⢕⢕⢔⠑⠀⠀⠀⠀⠀⠀⢀⠀⠀⠀⢀⣸⣿⣿⣿⣿⣿⡇⢄⢔⣱⡕⢟⣷⢕⢕⣔⢕⠔⢔⣕⢅⢄⢄⢄⢄⢅⢄⢀⢄⢀⢀⢀⠀⠀⠀⠀⠁⠁⠁⠀⠀⠀⠀⠀⠀⠀⠀⠀⠀⠀⠀⠀⠀⠀⠀⠀⠀⠀⠑⠀</a:t>
            </a:r>
            <a:br/>
            <a:r>
              <a:t>⡕⢕⠁⠁⢑⠑⢕⢕⢔⠕⢕⢕⢕⠕⢕⢕⢔⢀⠀⠀⠀⠀⠀⠀⢕⢕⣷⣵⡕⠀⠀⢀⠀⢄⢔⢄⢕⢀⢔⢀⢸⣿⣿⣿⣿⣿⣿⣷⢕⢕⢘⢋⢝⣙⢕⠕⢿⠔⢐⢕⠕⠕⢕⠕⠕⠜⢕⢕⢕⠀⠕⠀⢕⢄⢔⣔⢀⢄⠁⠀⠀⠀⠀⠀⠀⠀⠀⠀⠀⠀⠀⠀⠀⠀⠀⠀⠀⠀⠀⠀⠀</a:t>
            </a:r>
            <a:br/>
            <a:r>
              <a:t>⢷⡕⢐⢴⢇⢐⢄⢕⢕⢔⢔⢕⢕⢕⢕⢕⢕⢕⢄⢄⢄⢔⢕⣷⢕⢕⢽⡿⢇⠀⢑⠑⠀⣅⢨⣥⡅⢕⢕⢔⢔⢼⣿⣿⣿⣿⣿⣿⢕⢕⢸⢕⢹⢷⢕⢕⢰⢕⢕⢇⢕⢕⢕⢔⢔⠀⢕⢕⢔⢔⢔⢔⢔⠀⠀⢔⢕⢕⢀⢀⢄⢄⢀⢀⠀⠀⠀⠀⠀⠀⠀⠀⠀⠀⠀⠀⠀⠀⠀⠀⠀</a:t>
            </a:r>
            <a:br/>
            <a:r>
              <a:t>⣿⣷⣵⣵⣵⣵⢕⢕⢕⢕⢕⣵⣵⢕⢕⢕⢕⢕⢌⢁⢅⢕⢕⠀⢕⢕⢳⢞⢕⢕⢕⢕⢄⢹⢸⡇⡇⢕⢕⢕⠑⡮⢅⢝⣿⣿⣿⣿⢧⢕⢱⡕⢱⢕⢕⢕⢕⢑⢕⢕⠑⠑⠑⠑⢕⠀⢕⢕⢕⢕⢕⢕⢕⠀⢀⢕⢕⣱⡕⢕⢕⣝⣿⣷⣷⣔⢄⠀⠀⠀⠀⠀⠀⠀⠀⠀⠀⠀⠀⠀⠀</a:t>
            </a:r>
            <a:br/>
            <a:r>
              <a:t>⣟⣟⣝⣝⢝⡕⢕⢕⣕⣱⢵⣽⣽⣵⡕⢕⢕⢕⢕⢕⢕⢅⢕⢀⢕⢕⢸⣿⣷⢕⠁⢔⢕⢸⢸⢇⢕⢕⢕⢕⠀⢕⢕⢱⣿⣿⣿⣿⢕⢕⢸⢇⣸⡕⢕⢕⢸⣗⢕⢕⠀⢀⢀⢀⢕⠔⢕⢕⢕⢕⣕⢕⢕⠀⢕⢑⠀⢀⣱⣕⣕⣝⣿⣿⣿⡿⢕⠀⠀⠀⢀⢀⢀⠀⠀⠀⠀⠀⠀⠀⠀</a:t>
            </a:r>
            <a:br/>
            <a:r>
              <a:t>⣫⢭⠍⠉⠑⢕⢔⢝⢝⢇⢔⢄⢀⡠⢗⠝⢝⠝⣻⢟⢍⢉⠉⠉⠉⠁⢕⢕⢕⢕⢐⠕⢕⢑⢅⢅⢅⢕⢕⢕⠐⢅⢕⢕⣿⣿⣿⣿⢕⢕⢕⢕⣿⡇⢱⣵⣜⡝⠕⢏⢕⢕⢀⢅⣑⢑⢕⢕⢷⣷⣷⡧⠱⢕⢄⣀⣀⣾⣿⣿⣿⣿⣿⣿⣿⡇⢄⢄⣔⣕⢕⢑⣵⣱⠀⠀⠀⠀⠀⠀⠀</a:t>
            </a:r>
            <a:br/>
            <a:r>
              <a:t>⠉⠁⠔⠲⢞⠇⠓⠑⢑⢇⢁⣵⣽⣥⣵⣷⣷⣾⣝⣟⣾⣕⣴⣔⣴⣴⣔⣑⢕⢕⠀⢱⣮⡅⢕⢕⢕⢕⠕⠁⠀⢸⣇⢕⣿⣿⢿⢿⠕⠑⠕⢕⣻⡇⠀⠉⢙⢑⢀⠕⠀⠀⠅⡐⢀⠀⠑⠑⠑⢸⢕⠁⢕⢗⢼⠛⠛⡟⢟⣿⡿⢿⢿⢿⢿⢕⢕⣾⣿⣏⣵⣼⡾⢕⢀⠀⠀⠀⠀⠀⠀</a:t>
            </a:r>
            <a:br/>
            <a:r>
              <a:t>⠀⠁⠀⠁⢁⢖⢖⠈⢰⢆⠜⢹⣿⣿⣿⡟⠻⣿⣿⣿⣿⣿⣿⣿⣿⣿⣿⣿⡇⢕⠃⡜⠯⢇⠄⢀⣔⢔⠀⠁⠐⢜⢏⢆⣿⣿⣿⣕⢄⠠⣕⢕⢸⡇⠀⠑⢁⢶⠆⠶⠀⠀⠁⠁⣠⢄⠀⠐⠃⠕⣆⣄⣄⠀⠀⠀⠀⠺⢿⠟⢕⢕⢕⠰⣿⣷⣷⡜⢜⢝⢝⢝⢕⢕⢕⠀⠀⠀⠀⢄⠀</a:t>
            </a:r>
            <a:br/>
            <a:r>
              <a:t>⢖⢢⣴⣴⣕⢀⢔⠕⠀⠀⠀⠀⠘⠙⠝⠀⠀⠙⠉⢙⢉⠉⢉⢉⢍⠍⠍⠍⢕⢕⢀⢀⢀⢜⢁⠀⠀⠀⢀⠀⠀⢌⢥⣕⡕⢑⢑⢝⢕⢀⠈⢳⣕⣇⡀⢀⠁⠀⡁⢐⢔⢄⢀⢀⢀⣄⣄⣄⣄⣐⠰⣽⡽⢄⠀⠙⢙⢑⢕⢕⢕⢕⢕⢕⢜⢍⢕⢕⢕⢕⠱⣵⣿⣷⢕⢕⢔⢄⠀⠁⠀</a:t>
            </a:r>
            <a:br/>
            <a:r>
              <a:t>⢕⢕⢜⢝⢝⢝⢝⢕⢕⢕⢕⢄⢄⢁⢁⢁⠀⠀⠀⠀⠀⠀⠀⠀⠐⠀⠀⢔⢳⣷⣵⣵⣵⣕⣕⣔⣰⡕⢴⢴⡵⢕⢉⡛⠻⢦⡅⢐⢐⣀⢔⢹⣯⢿⡗⢕⣗⣗⣧⡵⢽⢿⢷⣿⣿⣿⣿⣿⣿⣯⣙⣝⣕⣕⣔⣄⣄⣄⣄⢕⢕⢕⢕⢕⢕⢕⢕⢕⢕⢕⢕⢕⢱⣕⣑⣵⣧⡗⠀⠀⠀</a:t>
            </a:r>
            <a:br/>
            <a:r>
              <a:t>⢕⢕⣕⣕⠀⣲⣶⣿⣿⣷⣶⣥⣥⣵⣕⣕⣕⣕⣕⣕⣕⣕⣕⣕⣵⣵⣵⣜⣽⣽⣿⣟⣯⣽⣿⣿⣿⣿⣿⣷⢷⢇⠄⠅⠁⢄⢄⢄⣕⣕⡕⢕⢜⣕⣱⣿⣿⣿⣿⣿⣿⣿⣿⣿⣿⣿⣿⣿⣿⣿⣿⣿⣿⣿⣿⣿⢿⠛⠙⠁⠁⠁⠁⠀⠁⠑⢕⢕⢕⢕⢕⢕⢨⣽⣿⣿⡿⠁⠀⠀⠀</a:t>
            </a:r>
            <a:br/>
            <a:r>
              <a:t>⣿⣿⣿⣿⣿⣿⣿⣿⣿⣿⣿⣿⣿⣿⣿⣿⣿⣿⣿⣿⣿⣿⣿⣿⣿⣿⣿⣿⣿⣿⣿⣿⣿⣿⣿⣿⣿⣽⣝⣝⣕⣕⢔⣝⣹⣽⣿⣿⣿⣿⣿⣿⣿⣿⣿⣿⣿⣿⣿⣿⣿⣿⣿⣿⣿⣿⣿⣿⣿⣿⣿⣿⣽⣵⠗⠁⠀⠀⠀⠀⠀⠀⠀⠀⠀⠀⠕⢕⢕⢕⢕⢕⣾⣿⣿⡟⠁⠀⠀⠀⠀</a:t>
            </a:r>
            <a:br/>
            <a:r>
              <a:t>⣿⣿⣿⣿⣿⣿⣿⣿⣿⣿⣿⣿⣿⢟⢟⢟⢟⢝⢝⢹⣝⣝⣽⣿⣿⣿⣿⣿⣿⣿⣿⣿⣿⣿⣿⣿⣿⣿⣿⣿⣿⣿⣿⣿⣿⣿⣿⣿⣿⣿⣿⣿⣿⣿⣿⣿⣿⣿⣿⣿⣿⣿⣿⣿⣿⣿⣿⣿⣿⣿⣿⣿⣿⡟⠀⠀⠀⠀⠀⠀⠀⠀⠀⠀⠀⠀⠀⢕⢕⢕⢕⢕⢜⢅⠏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⡿⠑⠀⠀⠀⠀⠀⠀⠀⠀⠀⠀⠀⠀⢕⢕⢕⢕⢕⢕⢕⠑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⡿⠑⠀⠀⠀⠀⠀⠀⠀⠀⠀⠀⠀⠀⢀⢕⢕⢕⢕⢕⢕⠑⠀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⠟⠑⠀⠀⠀⠀⠀⠀⠀⠀⠀⠀⠀⠀⠀⢕⢕⢕⢕⢕⢕⠕⠀⠀⠀⠀⠀⠀⠀⠀⠀</a:t>
            </a:r>
            <a:br/>
            <a:r>
              <a:t>⣿⣿⣿⣿⣿⣿⣿⣿⣿⣿⣿⣿⣿⣿⣿⣿⣿⣿⣿⣿⣿⣿⣿⣿⣿⣿⣿⣿⣿⣿⣿⣿⣿⣿⣿⣿⣿⣿⣿⣿⣿⣿⢏⢕⢜⢝⢻⣿⣿⣿⣿⣿⣿⣿⣿⣿⣿⣿⣿⣿⣿⣿⣿⣿⣟⣟⣿⣿⡟⠁⠀⠀⠀⠀⠀⠀⠀⠀⠀⠀⠀⠀⠀⠀⠀⢀⢁⠑⠕⢕⢕⠀⠀⠀⠀⠀⠀⠀⠀⠀⠀</a:t>
            </a:r>
            <a:br/>
            <a:r>
              <a:t>⣿⣿⣿⣿⣿⣿⣿⣿⣿⣿⣿⣿⣿⣿⣿⣿⣿⣿⣿⣿⣿⣿⣿⣿⣿⣿⣿⣿⣿⣿⣿⣿⣿⣷⣿⣿⣿⣿⣿⣿⣿⣿⡕⢁⠀⠁⢕⢝⣿⣿⣿⣿⣿⣿⣿⣿⣿⣿⣿⣿⣿⣿⣿⣿⣿⣿⣿⡏⠀⠀⠀⠀⠀⠀⠀⠀⠀⠀⠀⠀⠀⠀⠀⠀⠀⢔⢕⢕⢀⢕⠔⠀⠀⠀⠀⠀⠀⠀⠀⠀⠀</a:t>
            </a:r>
            <a:br/>
            <a:r>
              <a:t>⣿⣿⣿⣿⣿⣿⣿⣿⣿⣿⣿⣿⣿⣿⣿⣿⣿⣿⣿⣿⣿⣿⣿⣿⣿⣿⣿⣿⣿⣿⣿⣿⣿⣿⣿⣿⣿⣿⣿⣿⣿⣿⣇⠀⠀⠀⢕⢕⠈⢿⣿⣿⣿⣿⣿⣿⣿⣿⣿⣿⣿⣿⣿⣿⣿⣿⠟⠁⠀⠀⠀⠀⠀⠀⠀⠀⠀⠀⠀⠀⠀⠀⠀⠀⠀⠑⠕⢄⢕⠕⠀⠀⠀⠀⠀⠀⠀⠀⠀⠀⠀</a:t>
            </a:r>
            <a:br/>
            <a:r>
              <a:t>⣿⣿⣿⣿⣿⣿⣿⣿⣿⣿⣿⣿⣿⣿⣿⣿⣿⣿⣿⣿⣿⣿⣿⣿⣿⣿⣿⣿⣿⣿⣿⣿⣿⣿⣿⣿⣿⣿⣿⣿⣿⣿⣿⣧⠀⠀⠀⢕⠀⠈⣿⣿⣿⣿⣿⣿⣿⣿⣿⣿⣿⣿⣿⣿⡿⠟⠄⠀⠀⠀⠀⠀⠀⠀⠀⠀⠀⠀⠀⠀⠀⠀⠀⠀⠀⠀⠐⢄⢕⢔⠀⠀⠀⠀⠀⠀⠀⠀⠀⠀⠀</a:t>
            </a:r>
            <a:br/>
            <a:r>
              <a:t>⣿⣿⣿⣿⣿⣿⣿⣿⣿⣿⣿⣿⣿⣿⣿⣿⣿⣿⣿⣿⣿⣿⣿⣿⣿⣿⣿⣿⣿⣿⣿⣿⣿⣿⣿⣿⣿⣿⣿⣿⣿⣿⣿⣿⣷⣄⠀⠘⠔⠔⢻⣿⣿⣿⣿⣿⣿⣿⣿⣿⣿⡿⢟⠋⠀⠀⠀⠀⠀⠀⠀⠀⠀⠀⠀⠀⠀⠀⠀⠀⠀⠀⠀⠀⠀⣾⣷⢕⢕⢕⢀⠀⠀⠀⠀⠀⠀⠀⠀⠀⠀</a:t>
            </a:r>
            <a:br/>
            <a:r>
              <a:t>⣿⣿⣿⣿⣿⣿⣿⣿⣿⣿⣿⣿⣿⣿⣿⣿⣿⣿⣿⣿⣿⣿⣿⣿⣿⣿⣿⣿⣿⣿⣿⣿⣿⣿⣿⣿⣿⣿⣿⣿⣿⣿⣿⣿⣿⣿⣷⣄⠀⠀⢑⢿⣿⣿⣿⣿⣿⣿⠟⠋⠁⠀⠀⠀⠀⠀⠀⠀⠀⠀⠀⠀⠀⠀⠀⠀⢀⠀⠀⠀⠀⠀⠀⠀⠀⣿⣿⡇⢕⢕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⢿⢏⢝⣧⢸⣿⡇⣸⡇⡇⢕⢔⣿⡇⣕⣿⡟⢛⡹⡵⣷⣟⣿⣿⣿⣿⣿⣿⣿⣿⣿⣿⣿⣿⣿⣿⣿⣿⣿⣿⣿⣿⡟⢗⣾⣿⣿⣿⣿⣿⣿⣿⣿⣿⣿⣿⣿⣿⣿⣿⣿⣿⣿⣿⣮⣽⣽⣿⣟⡻⢿⢿⣿⣇⣿⣿⣿⣿⣿⣷⣷⣿⣿⣿⣿⣿⣿⣿⢿⣿⢟⠀</a:t>
            </a:r>
            <a:br/>
            <a:r>
              <a:t>⣽⣿⣿⣿⣿⣿⣿⣿⣷⡕⢅⢔⣿⢼⣟⢙⢸⡇⡇⡕⢵⢿⣝⣽⣿⣿⣿⡕⣿⣿⣿⣿⣿⣿⣿⣿⣿⣿⡿⢿⡟⢯⠝⢿⢿⠿⢿⣿⣿⣿⡟⢕⡇⣿⣿⣿⣿⣿⣿⣿⣿⣿⣿⣿⣿⣿⣿⣿⣿⣿⣿⣿⣿⣿⣿⣿⣿⣿⣿⣿⣿⣷⣷⣿⣿⣿⣿⣿⣿⣿⣿⣿⣿⣿⣿⣿⣿⣿⣿⢕⠀</a:t>
            </a:r>
            <a:br/>
            <a:r>
              <a:t>⣿⣿⣿⣿⣿⣿⣿⣿⣿⣿⡕⡕⣧⢕⢿⡧⢟⢃⣡⣵⣾⣿⣿⣿⣿⣿⣯⣿⣿⣿⣿⣿⠿⣿⡿⠯⠝⢃⢙⢅⢅⢔⢕⢸⣿⣷⣶⣷⣧⣴⣕⢕⡇⣝⣟⣟⢛⠟⢿⢿⢿⢿⣿⣿⣿⣿⣿⣿⣿⣿⣿⣿⣿⣿⣿⣿⣿⣿⣿⣿⣿⣿⣿⣿⣿⣿⣿⣿⣿⣿⣾⣿⣿⣿⣿⣿⣿⣿⣿⢸⠀</a:t>
            </a:r>
            <a:br/>
            <a:r>
              <a:t>⣿⣿⣿⣿⣿⣿⣿⣿⡟⣿⣑⢵⢟⣏⢟⣷⢕⣷⣽⣿⣿⣿⣿⣿⣿⣿⢿⢟⢏⠝⢑⢘⢅⢅⢔⢔⢕⢕⢕⢕⢕⣼⣾⣼⣿⣿⣿⡟⠟⢟⢇⢕⡇⣾⣿⣿⣿⣿⣿⣷⣷⣷⣷⣧⣵⣽⣽⣝⣝⣟⣟⡟⢟⢿⢿⢿⢿⣿⣿⣿⣿⣿⣿⣿⣿⣿⣿⣿⣿⢿⢿⢿⢿⢿⢿⣿⣿⡿⣻⢱⠀</a:t>
            </a:r>
            <a:br/>
            <a:r>
              <a:t>⡟⣿⣿⣿⢿⢏⢜⢿⣿⣽⣷⣾⣿⣿⢕⣏⢱⣽⣿⢿⢿⡿⠏⢝⢑⢍⢅⢔⢔⢕⢕⢕⢕⢕⢕⢑⢑⠁⠀⠀⠀⣻⣿⣿⣿⣿⣿⡇⠁⠁⢕⢕⡇⢿⣷⢕⢕⢕⢕⢜⢝⢝⢝⢝⢝⢟⢟⢟⢟⢻⢿⢿⢿⢿⢿⣷⣷⣷⣷⣷⣮⣽⡽⠝⠙⠙⠉⠁⠁⠁⠁⠁⠁⠁⠑⠕⢝⢻⣿⢸⠀</a:t>
            </a:r>
            <a:br/>
            <a:r>
              <a:t>⢝⢏⢕⢕⢕⠕⢕⢸⣿⣿⣿⣿⡿⢟⢕⠇⢝⢑⢕⢅⢔⢔⢕⠕⢕⢕⢕⢑⠑⢕⢕⠕⠕⢕⠕⠕⠕⠕⠀⠀⠀⢹⣿⣿⣿⣿⣿⡇⠀⠀⠑⢕⢿⢾⢟⢑⠁⠅⢁⠑⠅⠁⠅⢐⠁⠁⠁⠑⠁⠀⠁⠑⠁⠁⠁⠁⠁⢕⢕⢝⠝⠑⠀⠀⠀⠀⠀⠀⠀⠀⠀⠀⠀⠀⠀⠀⠁⠜⢝⢜⠀</a:t>
            </a:r>
            <a:br/>
            <a:r>
              <a:t>⢕⢕⢕⢕⢕⢑⠕⢜⠝⢟⢏⢕⢅⢔⢔⢕⠕⠑⢕⢅⢕⢔⠕⠕⢕⢕⢕⢕⢕⠑⠀⠀⠀⠀⠀⠀⢄⠀⠀⠀⢀⣸⣿⣿⣿⣿⣿⡇⢔⢕⢵⣵⣟⣾⢕⢕⣵⢕⢑⢕⢕⢔⢔⢔⢄⢄⢄⢔⢄⠄⠀⢄⢀⠀⠀⠀⠀⠀⢀⠀⠀⠀⠀⠀⠀⠀⠀⠀⠀⠀⠀⠀⠀⠀⠀⠀⠀⠀⠁⠑⠀</a:t>
            </a:r>
            <a:br/>
            <a:r>
              <a:t>⡕⢕⠀⠁⠅⠁⠑⢕⢕⠑⠑⢑⢑⠑⢕⢕⢔⢀⠀⠀⠀⠀⠀⠀⢕⢕⣷⣧⡕⠀⢀⢠⢀⢔⢔⢔⢅⢄⢕⠄⠸⢿⣿⣿⣿⣿⣿⣧⢕⢕⢜⢃⢱⢇⢕⢑⠛⠑⠀⢕⠕⠕⠕⠕⠑⠜⠕⢕⠕⠀⠐⠀⠕⠔⠐⠵⢄⢔⠀⠀⠀⠀⠀⠀⠀⠀⠀⠀⠀⠀⠀⠀⠀⠀⠀⠀⠀⠀⠀⠀⠀</a:t>
            </a:r>
            <a:br/>
            <a:r>
              <a:t>⣿⣧⢴⢦⢜⢁⢔⢕⢕⢔⢕⢑⢕⢕⢕⢕⢕⢕⢠⢄⢔⢕⢜⠿⢕⢕⣽⣿⢇⢀⢁⢁⠀⣤⢠⡴⡇⢕⢕⢔⢔⢸⡿⣿⣿⣿⣿⣿⢕⢕⢜⢇⢝⢟⢕⢕⢱⢇⢑⢕⢕⢕⢕⢕⢕⠀⢔⢕⢕⢕⢕⢕⢔⠀⠀⢕⢕⢕⢀⢄⢄⢀⢀⠀⠀⠀⠀⠀⠀⠀⠀⠀⠀⠀⠀⠀⠀⠀⠀⠀⠀</a:t>
            </a:r>
            <a:br/>
            <a:r>
              <a:t>⣿⣿⣷⣷⣷⣵⢕⢕⢕⢕⢕⣷⣾⢕⢕⢕⢕⢕⢅⠀⢔⢔⢕⠐⢕⢕⢱⢏⢕⠕⢕⢕⢀⢹⢸⡇⢇⢕⢕⢕⠁⡇⢕⢸⣿⣿⣿⣿⢇⢕⢱⡕⢸⢕⢕⢕⢕⢁⢕⢕⠀⠀⠀⠀⢕⠀⢕⢕⢕⢕⢕⢕⢕⠀⠀⢕⢕⠵⢕⠕⣜⣳⣧⣵⡔⢀⠀⠀⠀⠀⠀⠀⠀⠀⠀⠀⠀⠀⠀⠀⠀</a:t>
            </a:r>
            <a:br/>
            <a:r>
              <a:t>⣽⣽⣵⣵⡕⡕⢕⢕⣱⢵⢵⢷⢷⢷⡇⢕⣕⣕⣕⣕⣕⣅⣑⢄⠕⢕⢸⡿⢿⢕⠁⢅⢕⢜⠜⢇⢕⢕⢕⢕⠀⢕⢕⢔⣿⣿⣿⣿⢕⢕⢜⢇⣼⡕⢕⢕⢜⣽⢕⣕⣀⢄⢀⡀⢕⢔⢕⢱⢕⢱⢵⠕⠕⠀⠕⢕⠀⢀⣵⣕⣜⣹⣿⣿⡏⠕⠀⠀⠀⠀⢀⡀⠀⠀⠀⠀⠀⠀⠀⠀⠀</a:t>
            </a:r>
            <a:br/>
            <a:r>
              <a:t>⢹⢝⠁⠈⢑⣱⢊⢝⢕⡕⢔⠄⢀⢄⢜⢕⢕⢘⣽⢝⢅⢄⠀⠁⠁⠈⠱⡇⢕⢕⢅⢕⢜⠄⢄⢅⢄⢕⢕⢕⢁⢱⢇⢕⣿⣿⣿⣿⢕⢕⢕⢕⣿⡇⢱⣵⣧⡕⢑⢝⢘⢜⢡⢕⠵⠕⢕⢕⠻⢿⡿⡟⢕⢕⢔⣤⣤⣾⣿⣿⣿⣿⣿⣿⢕⢀⠄⣔⣔⢕⢱⣜⡆⠀⠀⠀⠀⠀⠀⠀⠀</a:t>
            </a:r>
            <a:br/>
            <a:r>
              <a:t>⠀⢀⢐⢒⣻⠃⢑⢝⠅⠕⢀⣼⣵⣷⣷⣷⣾⣿⣵⣾⣟⣱⣶⣦⣴⣦⣰⣵⡕⢕⡀⢱⣶⡕⢕⢕⠕⠑⢑⠁⠀⢸⡧⡕⣿⣿⢻⡻⠑⠕⢑⢕⢹⡇⠐⠁⢑⢅⠔⢑⠀⠀⠐⡅⠀⢀⠁⠑⢁⡕⠱⠅⢔⠳⠗⠝⠙⣝⣹⣿⢟⢟⢛⢟⢕⢕⣾⣿⣏⣵⣵⡟⢕⠀⠀⠀⠀⠀⠀⠀⠀</a:t>
            </a:r>
            <a:br/>
            <a:r>
              <a:t>⠀⠀⠄⠀⢀⠕⠕⢁⠜⠇⠇⢸⣿⣿⣿⠏⠝⣿⣿⣿⣿⣿⣿⣿⣿⣿⣿⣿⢇⢕⠁⠼⠛⢕⡇⠆⠠⠅⢀⠀⠁⢜⢗⢜⠿⡿⢯⣕⢄⠐⢵⡕⢸⡇⠐⠘⢠⠳⢆⠛⠀⠀⠀⠀⢤⠄⠐⠑⠈⠑⢧⣄⣔⠀⠀⣀⣁⢹⢟⢫⢕⢕⢄⣷⣷⣾⢟⢝⢝⢝⢕⢕⢕⢕⠀⠀⠀⠀⠀⠔⠀</a:t>
            </a:r>
            <a:br/>
            <a:r>
              <a:t>⢕⢕⣵⣵⣔⣄⡐⢑⢀⢀⠀⠀⠁⢉⠉⠀⠀⠉⠉⠹⠍⠍⠅⠅⠅⠅⠁⠀⢕⢕⢄⢄⢄⢜⢀⠀⢀⢀⠠⠀⠀⣰⣮⣥⡅⢅⡁⢜⢕⠄⠁⢱⣇⣧⡄⢀⢀⠀⢁⢄⢔⡄⣄⣄⣄⣔⣔⣔⣄⣅⣜⣵⢇⢔⠀⠘⠝⠜⢕⢕⢕⢕⢕⢕⢜⢕⢕⢕⢕⢕⠱⣾⣧⢕⢕⢔⢄⢄⠀⠕⠀</a:t>
            </a:r>
            <a:br/>
            <a:r>
              <a:t>⢕⢕⢌⢕⢕⢕⢁⡝⢕⢕⡕⡔⢔⢄⢄⢀⢀⠀⢀⢀⢀⢀⢀⢀⢀⢀⢀⢐⣗⣷⣷⣷⣧⣵⣵⣵⣕⣗⡔⢷⢳⢇⢌⣉⡛⠲⠔⠡⢕⢄⢔⢹⣯⢻⢏⢕⣵⣽⣭⣿⣗⣗⣞⣿⣿⣿⣿⣿⣽⣿⣵⣱⣵⣵⣔⣰⣴⣔⣵⡕⢕⢕⢕⠕⢕⢕⢕⢕⢕⢕⢕⢕⢑⣑⣵⣷⣶⢇⠀⠀⠀</a:t>
            </a:r>
            <a:br/>
            <a:r>
              <a:t>⢕⣕⣵⣅⣀⣰⣿⣷⣿⣷⣾⣧⣷⣷⣵⣕⣵⣕⣱⣵⣵⣵⣵⣵⣵⣵⣵⣵⣵⣼⣽⣴⣷⣾⣿⣿⣿⣟⣿⣿⢿⢇⢀⣐⣀⣔⣔⣔⣕⣱⣕⣕⣕⣱⣱⣽⣿⣿⣿⣿⣿⣿⣿⣿⣿⣿⣿⣿⣿⣿⣿⣿⣿⣿⡿⢿⡿⠟⠋⠙⠁⠀⠀⠀⠀⠑⢕⢕⢕⢕⢕⠕⣿⣾⣿⣿⡏⠀⠀⠀⠀</a:t>
            </a:r>
            <a:br/>
            <a:r>
              <a:t>⣿⣿⣿⣿⣿⣿⣿⣿⣿⣿⣿⣿⣿⣿⣿⣿⣿⣿⣿⣿⣿⣿⣿⣿⣿⣿⣿⣿⣿⣿⣿⣿⣿⣿⣿⣿⣿⣷⣵⣵⣕⣕⣕⣱⣵⣥⣿⣿⣿⣿⣿⣿⣿⣿⣿⣿⣿⣿⣿⣿⣿⣿⣿⣿⣿⣿⣿⣿⣿⣿⣿⣿⣷⣷⡷⠃⠀⠀⠀⠀⠀⠀⠀⠀⠀⠀⠕⢕⢕⢕⢕⢀⣿⣿⣿⢟⠀⠀⠀⠀⠀</a:t>
            </a:r>
            <a:br/>
            <a:r>
              <a:t>⣿⣿⣿⣿⣿⣿⣿⣿⣿⣿⣿⣿⣿⣝⣝⣝⣝⣝⣝⣝⣫⣵⣽⣿⣿⣿⣿⣿⣿⣿⣿⣿⣿⣿⣿⣿⣿⣿⣿⣿⣿⣿⣿⣿⣿⣿⣿⣿⣿⣿⣿⣿⣿⣿⣿⣿⣿⣿⣿⣿⣿⣿⣿⣿⣿⣿⣿⣿⣿⣿⣿⣿⣿⣿⠇⠀⠀⠀⠀⠀⠀⠀⠀⠀⠀⠀⢄⢕⢕⢕⢕⢕⢕⢝⢕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⡏⠀⠀⠀⠀⠀⠀⠀⠀⠀⠀⠀⠀⢕⢕⢕⢕⢕⢕⢕⢕⠁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⡟⠁⠀⠀⠀⠀⠀⠀⠀⠀⠀⠀⠀⢔⢕⢕⢕⢕⢕⢕⢕⠑⠀⠀⠀⠀⠀⠀⠀</a:t>
            </a:r>
            <a:br/>
            <a:r>
              <a:t>⣿⣿⣿⣿⣿⣿⣿⣿⣿⣿⣿⣿⣿⣿⣿⣿⣿⣿⣿⣿⣿⣿⣿⣿⣿⣿⣿⣿⣿⣿⣿⣿⣿⣿⣿⣿⣿⣿⣿⣿⣿⣿⣿⣿⢿⣿⣿⣿⣿⣿⣿⣿⣿⣿⣿⣿⣿⣿⣿⣿⣿⣿⣿⣿⣿⣿⣿⣿⣿⣿⡿⠛⠀⠀⠀⠀⠀⠀⠀⠀⠀⠀⠀⠀⠀⢕⢕⢕⢕⢕⢕⢕⢕⠀⠀⠀⠀⠀⠀⠀⠀</a:t>
            </a:r>
            <a:br/>
            <a:r>
              <a:t>⣿⣿⣿⣿⣿⣿⣿⣿⣿⣿⣿⣿⣿⣿⣿⣿⣿⣿⣿⣿⣿⣿⣿⣿⣿⣿⣿⣿⣿⣿⣿⣿⣿⢿⣿⣿⣿⣿⣿⣿⣿⣿⣟⠕⢕⠕⢝⢻⣿⣿⣿⣿⣿⣿⣿⣿⣿⣿⣿⣿⣿⣿⣿⣿⣿⣿⣿⣿⣿⠋⠀⠀⠀⠀⠀⠀⠀⠀⠀⠀⠀⠀⠀⠀⠀⢄⢁⢑⢕⢕⢕⢕⠑⠀⠀⠀⠀⠀⠀⠀⠀</a:t>
            </a:r>
            <a:br/>
            <a:r>
              <a:t>⣿⣿⣿⣿⣿⣿⣿⣿⣿⣿⣿⣿⣿⣿⣿⣿⣿⣿⣿⣿⣿⣿⣿⣿⣿⣿⣿⣿⣿⣿⣿⣿⣿⣿⣿⣿⣿⣿⣿⣿⣿⣿⣿⠄⠀⠀⠕⢕⢝⣿⣿⣿⣿⣿⣿⣿⣿⣿⣿⣿⣿⣿⣿⣿⣿⣿⣿⣿⠃⠀⠀⠀⠀⠀⠀⠀⠀⠀⠀⠀⠀⠀⠀⠀⠀⠑⢕⠅⢁⢕⠑⠕⠀⠀⠀⠀⠀⠀⠀⠀⠀</a:t>
            </a:r>
            <a:br/>
            <a:r>
              <a:t>⣿⣿⣿⣿⣿⣿⣿⣿⣿⣿⣿⣿⣿⣿⣿⣿⣿⣿⣿⣿⣿⣿⣿⣿⣿⣿⣿⣿⣿⣿⣿⣿⣿⣿⣿⣿⣿⣿⣿⣿⣿⣿⣿⣇⠀⠀⠀⢕⢕⠘⣿⣿⣿⣿⣿⣿⣿⣿⣿⣿⣿⣿⣿⣿⣿⣿⡿⠃⠀⠀⠀⠀⠀⠀⠀⠀⠀⠀⠀⠀⠀⠀⠀⠀⠀⠁⠑⠄⢕⠑⠀⢕⠀⠀⠀⠀⠀⠀⠀⠀⠀</a:t>
            </a:r>
            <a:br/>
            <a:r>
              <a:t>⣿⣿⣿⣿⣿⣿⣿⣿⣿⣿⣿⣿⣿⣿⣿⣿⣿⣿⣿⣿⣿⣿⣿⣿⣿⣿⣿⣿⣿⣿⣿⣿⣿⣿⣿⣿⣿⣿⣿⣿⣿⣿⣿⣿⣆⠀⠀⠀⢕⠀⢸⣿⣿⣿⣿⣿⣿⣿⣿⣿⣿⣿⣿⣿⣿⠟⠇⠀⠀⠀⠀⠀⠀⠀⠀⠀⠀⠀⠀⠀⠀⠀⠀⠀⠀⢀⠀⠀⢕⢔⢔⢕⠀⠀⠀⠀⠀⠀⠀⠀⠀</a:t>
            </a:r>
            <a:br/>
            <a:r>
              <a:t>⣿⣿⣿⣿⣿⣿⣿⣿⣿⣿⣿⣿⣿⣿⣿⣿⣿⣿⣿⣿⣿⣿⣿⣿⣿⣿⣿⣿⣿⣿⣿⣿⣿⣿⣿⣿⣿⣿⣿⣿⣿⣿⣿⣿⣿⣷⣄⠀⠁⠑⠘⢿⣿⣿⣿⣿⣿⣾⣿⣿⣿⢿⢿⠋⠁⠀⠀⠀⠀⠀⠀⠀⠀⠀⠀⠀⠀⠀⠀⠀⠀⠀⠀⠀⢀⢕⢔⢕⢕⢕⢕⢕⠔⠀⠀⠀⠀⠀⠀⠀⠀</a:t>
            </a:r>
            <a:br/>
            <a:r>
              <a:t>⣿⣿⣿⣿⣿⣿⣿⣿⣿⣿⣿⣿⣿⣿⣿⣿⣿⣿⣿⣿⣿⣿⣿⣿⣿⣿⣿⣿⣿⣿⣿⣿⣿⣿⣿⣿⣿⣿⣿⣿⣿⣿⣿⣿⣿⣿⣿⣷⣄⠀⢁⢜⣿⣿⣿⣿⣿⣿⢟⠋⠁⠀⠀⠀⠀⠀⠀⠀⠀⠀⠀⠀⠀⠀⠀⠀⠀⠀⠀⠀⠀⠀⠀⠀⢕⢕⢕⢕⢕⢕⢕⢕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⢿⢏⢕⣧⢸⣿⡇⢸⡇⡇⢕⢕⣿⣇⣕⣿⡟⣋⣙⡷⣷⣿⣿⣿⣿⣿⣿⣿⣯⣿⣿⣿⣿⣿⣿⣿⣿⣿⣿⣿⣿⣿⡏⢇⣾⣿⣿⣿⣿⣿⣿⣿⣿⣿⣿⣿⣿⣿⣿⣿⣿⣿⣿⣿⣷⣽⣽⣿⣟⣟⢿⢿⣿⣧⣿⣿⣿⣿⣿⣿⣷⣿⣿⣿⣿⣿⣟⣻⣿⣿⡟⠀</a:t>
            </a:r>
            <a:br/>
            <a:r>
              <a:t>⣽⣿⣿⣿⣿⣿⣟⣿⣷⡕⢅⢔⣿⢼⣏⢑⢸⡇⣇⢵⢕⢿⣹⣵⣿⣿⣿⣇⣿⣿⣿⣿⣽⣿⣿⣿⣿⣿⢿⢿⡟⢯⠝⢻⢿⢿⠿⢿⣿⣿⡏⢕⡇⣿⣿⣿⣿⣿⣿⣿⣿⣿⣿⣿⣿⣿⣿⣿⣿⣿⣿⣿⣿⣿⣿⣿⣿⣿⣿⣿⣿⣷⣷⣾⣿⣿⣿⣿⣿⣿⣿⣿⣿⣿⣿⣿⣿⣿⣿⢕⠀</a:t>
            </a:r>
            <a:br/>
            <a:r>
              <a:t>⣿⣿⣿⣿⣿⣿⣿⣿⣿⣿⢕⢕⣧⢕⢿⢧⢟⣙⣥⣶⣾⣿⣿⣿⣿⣿⣿⣿⣿⣿⣿⣿⢿⣟⢿⠝⠗⢘⢝⢅⢔⢔⢕⢸⣿⣿⣷⣷⣷⣵⡕⢕⡇⢝⣟⣟⡟⢙⢻⢿⢿⢿⣿⣿⣿⣿⣿⣿⣿⣿⣿⣿⣿⣿⣿⣿⣿⣿⣿⣿⣿⣿⣿⣿⣿⣿⣿⣿⣿⣿⣿⣿⣿⣿⣿⣿⣿⣿⣿⢸⠀</a:t>
            </a:r>
            <a:br/>
            <a:r>
              <a:t>⣿⣿⣿⣿⣿⣿⣿⣿⡟⣿⣱⢵⢟⣙⢳⣾⢕⡾⣿⣿⣿⣿⣿⣿⣿⡽⣿⢟⠏⠝⢑⢙⢅⢕⢔⢕⢕⢕⢕⠕⢕⣾⣿⣾⣿⣿⣿⡟⢟⢛⢇⢕⡇⣾⣿⢿⣿⣿⣿⣿⣷⣷⣷⣷⣵⣵⣽⣽⣝⣝⣟⣟⡟⢻⢿⢿⢿⢿⣿⣿⣿⣿⣿⣿⣿⣿⣿⣿⢿⢿⢿⢿⢿⢿⢿⣿⣿⡿⣻⢱⠀</a:t>
            </a:r>
            <a:br/>
            <a:r>
              <a:t>⡟⣿⣿⣿⢻⢝⢜⢻⣿⣧⣷⣿⣿⡿⠁⣿⣑⣾⡿⢿⢟⢿⠏⢙⢑⢅⢕⢔⢕⢕⢕⠕⢕⢕⢕⢅⢅⠀⠁⠀⠀⢻⣿⣿⣿⣿⣿⡇⠁⠁⢕⡕⡧⢿⣿⢕⢕⢕⢕⢕⢜⢝⢝⢝⢝⢝⢟⢟⢟⢟⢟⢿⢿⢿⢿⢿⣷⣷⣷⣷⣷⣼⢽⠝⠙⠙⠁⠁⠁⠀⠁⠁⠀⠁⠁⠕⢝⣿⣿⢱⠀</a:t>
            </a:r>
            <a:br/>
            <a:r>
              <a:t>⢝⢝⢕⢝⢕⢕⢕⢜⣺⣿⣿⣿⡿⢟⢜⠜⢙⢑⢅⢕⢔⢕⢕⢕⢕⢕⢕⢁⠑⢔⢕⠕⠕⠕⠕⠕⠕⠕⠀⠀⠀⢸⣿⣿⣿⣿⣿⡇⠀⠀⢕⢕⣿⢺⢟⠁⠀⠀⠑⠁⠅⠑⠐⠑⠁⠐⠑⠅⠀⠀⠀⠁⠁⠁⠁⠀⠁⢕⢕⢕⠝⠁⠀⠀⠀⠀⠀⠀⠀⠀⠀⠀⠀⠀⠀⠀⠁⠜⢝⢘⠀</a:t>
            </a:r>
            <a:br/>
            <a:r>
              <a:t>⢕⢕⢕⢕⢕⢑⢕⢕⠝⢟⢏⢅⢕⢔⢕⢕⠑⠑⠅⢅⠕⢕⢕⠕⢕⢕⢕⢕⢕⠁⠀⠀⠀⠀⠀⠀⢔⠀⠀⠀⢠⣼⣿⣿⣿⣿⣿⡇⢕⢕⢵⣇⢟⣾⢕⢕⣵⢱⠑⢕⢕⢔⢔⢔⢔⢄⢄⢔⢄⠄⠄⠄⢀⠀⠀⠀⠀⠀⢀⠀⠀⠀⠀⠀⠀⠀⠀⠀⠀⠀⠀⠀⠀⠀⠀⠀⠀⠀⠁⠁⠀</a:t>
            </a:r>
            <a:br/>
            <a:r>
              <a:t>⡕⢕⠄⠐⠅⢁⠕⢕⢕⠑⠕⢕⢕⢑⢕⢕⢕⢀⠀⠀⠀⠀⠀⢀⢕⢕⣿⣧⡕⢀⢀⢠⠀⢔⢕⡔⢅⢄⢕⠄⠸⢿⣿⣿⣿⣿⣿⣯⢕⢕⢜⡅⡱⢧⢕⢑⠛⢑⠐⢕⢑⢑⠑⠑⠑⠑⠕⢕⠕⠀⠐⠀⠕⠔⠐⠵⢄⢔⠀⠀⠀⠀⠀⠀⠀⠀⠀⠀⠀⠀⠀⠀⠀⠀⠀⠀⠀⠀⠀⠀⠀</a:t>
            </a:r>
            <a:br/>
            <a:r>
              <a:t>⢻⣧⢱⢗⢜⢁⢕⢱⢕⢕⢕⢕⢕⢕⢕⢕⢕⢕⢠⢄⢔⢕⢜⠿⢕⢕⠿⣿⢇⢀⢁⢁⠀⣤⢰⡶⡇⢕⢕⢕⢕⢺⣿⣿⣿⣿⣿⣿⢕⢕⢜⢇⢜⢟⢇⢕⢑⢇⢕⢕⢕⢕⢕⢕⢕⠀⢕⢕⢕⢕⢕⢕⢕⠀⠀⢕⢕⢕⢀⢄⢄⢀⠀⠀⠀⠀⠀⠀⠀⠀⠀⠀⠀⠀⠀⠀⠀⠀⠀⠀⠀</a:t>
            </a:r>
            <a:br/>
            <a:r>
              <a:t>⣿⣿⣷⣷⣷⣷⢕⢕⢕⢕⢕⣷⣾⢕⢕⢕⢕⢕⢔⢀⢔⢔⢕⠐⢕⢕⢜⣗⡕⢕⢕⢕⢔⢸⢸⡇⢇⢕⢕⢕⠁⡇⢔⢸⣿⣿⣿⣿⢗⢕⢱⡇⢻⢕⢕⢕⢕⠡⢕⢕⠁⠁⠁⠀⢕⠀⢕⢕⢕⢕⢕⢕⢕⠀⠀⢕⠕⠵⢕⢕⣝⣷⣵⣵⡄⠀⠀⠀⠀⠀⠀⠀⠀⠀⠀⠀⠀⠀⠀⠀⠀</a:t>
            </a:r>
            <a:br/>
            <a:r>
              <a:t>⣽⣽⣵⣵⡕⢑⠕⣕⣵⡵⢗⠷⠷⠷⡇⣕⣕⣕⣕⣕⣕⣕⣕⣄⢕⢕⢸⡿⢿⢕⢀⢕⢕⢜⢜⢇⢇⢕⢕⢕⠀⢕⢕⢔⣿⣿⣿⣿⢕⢕⢜⢇⣸⡕⢕⢕⢸⣿⢕⣕⢀⢄⠀⡀⢕⢔⢕⢕⢱⢱⠵⠕⢕⠀⠀⠕⠀⢄⣵⣑⣜⣿⣿⣿⢇⠀⠀⠀⠀⠀⢀⢀⠀⠀⠀⠀⠀⠀⠀⠀⠀</a:t>
            </a:r>
            <a:br/>
            <a:r>
              <a:t>⢹⡗⠑⠁⢁⣱⢊⢕⢕⡇⢕⠔⣀⢔⢜⢑⢕⢑⣽⣹⢔⢄⢀⠀⠀⠀⠰⡇⢕⢕⠅⢑⢘⢅⢄⢄⢔⢕⢕⢕⠁⢕⢕⢰⣿⣿⣿⣿⢕⠕⢕⢕⣻⡇⢱⣷⣧⣔⠑⢕⢔⠕⢡⠔⠥⠕⢕⢕⢻⡿⡿⡗⢜⢕⢔⣤⣴⣿⣿⣿⣿⣿⣿⣟⢕⢀⢄⣔⡕⢕⢵⣝⢔⠀⠀⠀⠀⠀⠀⠀⠀</a:t>
            </a:r>
            <a:br/>
            <a:r>
              <a:t>⠄⢀⠐⢑⡟⠃⠘⢅⠅⠕⢀⣼⣧⣶⣷⣾⣿⣿⣧⣼⣿⣾⣷⣧⣵⣷⣴⣵⡕⢕⡀⢸⣷⡆⠕⠕⠕⠕⠑⢁⠀⢸⣯⢘⣾⣿⡻⡻⠑⠅⢑⢕⢸⡏⠐⠀⢑⠅⠄⢘⠁⠐⢐⢅⠄⠀⠁⠑⢁⡕⠧⠀⢕⠳⠖⠍⠍⣝⣹⡟⢟⢟⠻⢇⢕⢕⣿⣿⣱⣵⣷⢇⢕⠀⠀⠀⠀⠀⠀⠀⠀</a:t>
            </a:r>
            <a:br/>
            <a:r>
              <a:t>⠀⠀⠀⠀⢄⠕⠕⢀⠜⠕⠆⠸⣿⣿⣿⢏⠙⣿⣿⣿⣿⣿⣿⣿⣿⣿⣿⣿⢇⢕⠁⠜⠛⢇⡇⠔⠵⠕⠀⠀⠁⢕⡏⢩⢿⢿⢯⣧⢄⠐⢵⡕⢸⡇⠐⠁⢠⠞⠇⠟⠀⠀⠀⠀⢴⠔⠐⠁⠉⠑⠧⣔⣔⠀⠀⣀⣀⡝⢟⢗⢕⢕⢸⢷⡧⢷⢆⢝⢝⢝⢕⢕⢕⢔⠀⠀⠀⠀⠀⠕⠀</a:t>
            </a:r>
            <a:br/>
            <a:r>
              <a:t>⢝⢑⢧⣧⣕⣄⣕⢑⢀⢀⢀⠀⠁⢁⢉⠀⠀⠁⠁⠱⠅⠁⠁⠥⠄⠄⠀⠐⢕⢕⢄⢄⢄⢜⢄⠄⢀⢀⠠⠀⢀⢔⣷⣧⣕⢅⡅⢜⠕⠄⠀⣹⣣⣧⡄⢀⢀⢀⢅⢄⢔⣔⣄⣄⣄⣔⣔⣰⣴⣅⣱⣵⢗⢔⠀⠈⠍⠕⢕⢕⢕⢕⢕⢕⢔⢕⢕⢕⢕⢕⢵⡿⡇⢕⢕⢔⢄⢄⠀⠕⠀</a:t>
            </a:r>
            <a:br/>
            <a:r>
              <a:t>⢕⢕⢔⢕⡃⢜⢕⣕⣵⣣⠕⡐⢔⢄⢄⢀⢀⢀⢀⢀⢀⢀⢀⢀⢁⢀⢀⢘⣗⣷⣷⣷⣷⣧⣵⣵⣥⣇⣕⢳⢳⢕⢡⡍⡙⠲⠔⠡⢵⢄⢔⢹⢯⢻⢏⣕⣼⣽⣽⣷⣗⣞⣟⣻⣿⣿⣿⣿⣽⣿⣴⣵⣵⣱⣴⣴⣴⣔⣵⡕⢕⢕⢕⠕⢕⢕⢕⢕⢕⢕⢕⢕⢑⣱⣷⣾⣿⠇⠀⠀⠀</a:t>
            </a:r>
            <a:br/>
            <a:r>
              <a:t>⣕⣑⣥⣤⣤⣴⣾⣿⣿⣿⣿⣿⣵⣷⣧⣵⣵⣵⣵⣵⣵⣵⣵⣵⣷⣷⣷⣵⣥⣬⣽⣿⣷⣾⣿⣿⣿⣿⣿⣿⢟⢇⢀⣐⣀⣔⣔⣔⣵⣵⣕⣕⣕⣵⣱⣿⣿⣿⣿⣿⣿⣿⣿⣿⣿⣿⣿⣿⣿⣿⣿⣿⣿⣿⢿⢿⢿⠟⠋⠉⠁⠀⠀⠀⠀⠑⢕⢕⢕⢕⢕⢕⣾⣿⣿⣿⢏⠀⠀⠀⠀</a:t>
            </a:r>
            <a:br/>
            <a:r>
              <a:t>⣿⣿⣿⣿⣿⣿⣿⣿⣿⣿⣿⣿⣿⣿⣿⣿⣿⣿⣿⣿⣿⣿⣿⣿⣿⣿⣿⣿⣿⣿⣿⣿⣿⣿⣿⣿⣿⣷⣵⣵⣵⣕⣕⣵⣵⣷⣿⣿⣿⣿⣿⣿⣿⣿⣿⣿⣿⣿⣿⣿⣿⣿⣿⣿⣿⣿⣿⣿⣿⣿⣿⣿⣷⣷⣷⠃⠁⠀⠀⠀⠀⠀⠀⠀⠀⠀⠕⢕⢕⢕⢕⢸⣿⣿⣿⢏⠑⠀⠀⠀⠀</a:t>
            </a:r>
            <a:br/>
            <a:r>
              <a:t>⣿⣿⣿⣿⣿⣿⣿⣿⣿⣿⣿⣿⣿⣝⣝⣝⣝⣝⣔⣝⣯⣵⣼⣿⣿⣿⣿⣿⣿⣿⣿⣿⣿⣿⣿⣿⣿⣿⣿⣿⣿⣿⣿⣿⣿⣿⣿⣿⣿⣿⣿⣿⣿⣿⣿⣿⣿⣿⣿⣿⣿⣿⣿⣿⣿⣿⣿⣿⣿⣿⣿⣿⣿⣿⡇⠀⠀⠀⠀⠀⠀⠀⠀⠀⠀⠀⢄⢕⢕⢕⢕⢕⢕⢔⢕⢕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⡿⠁⠀⠀⠀⠀⠀⠀⠀⠀⠀⠀⠀⢕⢕⢕⢕⢕⢕⢕⢕⢕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⡿⠁⠀⠀⠀⠀⠀⠀⠀⠀⠀⠀⠀⢔⢕⢕⢕⢕⢕⢕⢕⢕⢕⠀⠀⠀⠀⠀⠀</a:t>
            </a:r>
            <a:br/>
            <a:r>
              <a:t>⣿⣿⣿⣿⣿⣿⣿⣿⣿⣿⣿⣿⣿⣿⣿⣿⣿⣿⣿⣿⣿⣿⣿⣿⣿⣿⣿⣿⣿⣿⣿⣿⣿⣿⣿⣿⣿⣿⣿⣿⣿⣿⣿⡿⢿⢿⣿⣿⣿⣿⣿⣿⣿⣿⣿⣿⣿⣿⣿⣿⣿⣿⣿⣿⣿⣿⣿⣿⣿⣿⡿⠟⠁⠀⠀⠀⠀⠀⠀⠀⠀⠀⠀⠀⠀⠕⢕⢕⢕⢕⢕⢕⢕⢕⠕⠀⠀⠀⠀⠀⠀</a:t>
            </a:r>
            <a:br/>
            <a:r>
              <a:t>⣿⣿⣿⣿⣿⣿⣿⣿⣿⣿⣿⣿⣿⣿⣿⣿⣿⣿⣿⣿⣿⣿⣿⣿⣿⣿⣿⣿⣿⣿⣿⣿⣿⠿⣿⣿⣿⣿⣿⣿⣿⣿⣿⢕⠕⠕⢜⢻⣿⣿⣿⣿⣿⣿⣿⣿⣿⣿⣿⣿⣿⣿⣿⣿⣿⣽⣿⣿⣿⠏⠁⠀⠀⠀⠀⠀⠀⠀⠀⠀⠀⠀⠀⠀⠀⠄⢄⢁⠑⢕⢕⢕⢕⢕⠀⠀⠀⠀⠀⠀⠀</a:t>
            </a:r>
            <a:br/>
            <a:r>
              <a:t>⣿⣿⣿⣿⣿⣿⣿⣿⣿⣿⣿⣿⣿⣿⣿⣿⣿⣿⣿⣿⣿⣿⣿⣿⣿⣿⣿⣿⣿⣿⣿⣿⣿⣿⣿⣿⣿⣿⣿⣿⣿⣿⣿⢔⠀⠀⠁⢕⢜⢿⣿⣿⣿⣿⣿⣿⣿⣿⣿⣿⣿⣿⣿⣿⣿⣿⣿⣿⠇⠀⠀⠀⠀⠀⠀⠀⠀⠀⠀⠀⠀⠀⠀⠀⠀⢑⢕⠕⢄⢕⠑⢑⠕⢕⠀⠀⠀⠀⠀⠀⠀</a:t>
            </a:r>
            <a:br/>
            <a:r>
              <a:t>⣿⣿⣿⣿⣿⣿⣿⣿⣿⣿⣿⣿⣿⣿⣿⣿⣿⣿⣿⣿⣿⣿⣿⣿⣿⣿⣿⣿⣿⣿⣿⣿⣿⣿⣿⣿⣿⣿⣿⣿⣿⣿⣿⣧⠀⠀⠀⠕⢕⠁⢻⣿⣿⣿⣿⣿⣿⣿⣿⣿⣿⣿⣿⣿⣿⣿⣿⠃⠀⠀⠀⠀⠀⠀⠀⠀⠀⠀⠀⠀⠀⠀⠀⠀⠀⠁⠁⠐⢕⠑⠀⢕⢕⠀⠀⠀⠀⠀⠀⠀⠀</a:t>
            </a:r>
            <a:br/>
            <a:r>
              <a:t>⣿⣿⣿⣿⣿⣿⣿⣿⣿⣿⣿⣿⣿⣿⣿⣿⣿⣿⣿⣿⣿⣿⣿⣿⣿⣿⣿⣿⣿⣿⣿⣿⣿⣿⣿⣿⣿⣿⣿⣿⣿⣿⣿⣿⣧⡀⠀⠀⢕⢀⢘⣿⣿⣿⣿⣿⣿⣿⣿⣿⣿⣿⣿⣿⣿⠟⠟⠀⠀⠀⠀⠀⠀⠀⠀⠀⠀⠀⠀⠀⠀⠀⠀⠀⠀⢀⢀⠀⢕⢕⢔⢅⢕⢕⠀⠀⠀⠀⠀⠀⠀</a:t>
            </a:r>
            <a:br/>
            <a:r>
              <a:t>⣿⣿⣿⣿⣿⣿⣿⣿⣿⣿⣿⣿⣿⣿⣿⣿⣿⣿⣿⣿⣿⣿⣿⣿⣿⣿⣿⣿⣿⣿⣿⣿⣿⣿⣿⣿⣿⣿⣿⣿⣿⣿⣿⣿⣿⣷⣔⡀⠁⠑⠕⢿⣿⣿⣿⣿⣿⣶⣿⣿⣿⡿⢿⠋⠁⠀⠀⠀⠀⠀⠀⠀⠀⠀⠀⠀⠀⠀⠀⠀⠀⠀⠀⠀⢄⢕⢕⢕⢕⢕⢕⢕⢕⢕⢄⠀⠀⠀⠀⠀⠀</a:t>
            </a:r>
            <a:br/>
            <a:r>
              <a:t>⣿⣿⣿⣿⣿⣿⣿⣿⣿⣿⣿⣿⣿⣿⣿⣿⣿⣿⣿⣿⣿⣿⣿⣿⣿⣿⣿⣿⣿⣿⣿⣿⣿⣿⣿⣿⣿⣿⣿⣿⣿⣿⣿⣿⣿⣿⣿⣿⣴⢀⠁⢕⢿⣿⣿⣿⣿⣿⢟⠋⠁⠀⠀⠀⠀⠀⠀⠀⠀⠀⠀⠀⠀⠀⠀⠀⠀⠀⠀⠀⠀⠀⠀⠀⢕⢕⢕⢕⢕⢕⢕⢕⢕⢕⢕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⢟⢏⠕⣷⣸⣿⣇⣸⡇⡇⡕⢕⢸⣿⣱⣿⢟⣝⡕⣧⣾⢼⣿⣼⣿⣿⣿⣿⣿⣿⣿⣿⣿⣿⣿⣿⣿⣿⣿⣿⣿⡗⡇⡇⣿⣿⣿⣿⣿⣿⣿⣿⣿⣿⣿⣿⣿⣿⣿⣿⣿⣿⣿⣿⣷⣷⣮⣿⣝⣟⣟⢿⢿⣿⣾⣿⣿⣿⣿⣿⣧⣿⣿⣿⣿⣯⣟⣟⣿⣿⡟⠀</a:t>
            </a:r>
            <a:br/>
            <a:r>
              <a:t>⣾⣿⣿⣿⣿⣿⣻⣿⣿⣧⢔⢕⡿⢗⣝⡅⢸⡇⣿⢇⢗⣺⣵⣵⣿⣟⣿⡇⣹⣿⣻⣿⣿⣿⣿⣿⣿⡿⢿⣟⢫⠝⢗⢚⡛⢟⢿⢿⢿⠿⡇⢕⡇⣿⣿⣿⣿⣿⣿⣿⣿⣿⣿⣿⣿⣿⣿⣿⣿⣿⣿⣿⣿⣿⣿⣿⣿⣿⣿⣿⣿⣿⣷⣷⣿⣿⣿⣿⣿⣿⣿⣿⣿⣿⣿⣿⣿⣿⣿⡇⠀</a:t>
            </a:r>
            <a:br/>
            <a:r>
              <a:t>⣿⣿⣿⣿⣿⣿⣿⣿⣿⣿⢱⢕⢱⡔⡽⠷⢎⡱⣵⣷⣿⣿⣿⣿⣿⣿⣿⣇⣽⡿⣿⢿⣿⡻⢯⠝⢃⢙⢅⢅⢔⢕⡕⢸⣿⣿⣿⣿⣷⣷⡇⡕⢇⣹⣿⣍⣝⣟⢟⢟⢿⢿⢿⢿⣿⣿⣿⣿⣿⣿⣿⣿⣿⣿⣿⣿⣿⣿⣿⣿⣿⣿⣿⣿⣿⣿⣿⣿⣻⣿⣿⣿⣿⣿⣿⣿⣿⣿⣿⡇⠀</a:t>
            </a:r>
            <a:br/>
            <a:r>
              <a:t>⣿⣿⣿⣿⣿⣿⢿⣿⣟⣿⡸⢗⣺⣵⢏⡿⢕⢿⣿⣿⣿⣿⣿⣿⣿⢿⡟⢟⠝⢑⢑⢅⢅⢔⢔⢕⢕⢕⢕⠕⠕⢲⣿⣿⣿⣿⣿⡏⢝⢟⢇⢕⣷⣾⣿⢿⢿⢿⣿⣿⣿⣿⣷⣷⣷⣷⣵⣽⣽⣝⣝⣟⣟⣟⢟⢿⢿⢿⢿⣿⣿⣿⣿⣿⣿⡿⢿⠟⠟⠟⠟⠟⠟⢟⢿⣿⣿⡿⣻⢕⠀</a:t>
            </a:r>
            <a:br/>
            <a:r>
              <a:t>⡟⣿⢿⣿⡟⢕⢜⢻⣿⣷⣾⣿⣿⣿⠅⢟⣁⣽⢿⢟⢟⠟⢟⢑⢅⢅⢔⢕⢕⢕⠕⢕⢑⢕⢕⢅⢅⢀⠀⠀⠀⠸⣿⣿⣿⣿⣿⣷⠁⠁⢕⡇⢿⢻⣿⢕⢕⢕⢕⢕⢕⢕⢜⢝⢝⠝⢝⢝⢟⠟⢟⢟⢻⢿⢿⢿⢿⣿⣷⣷⣷⢷⠘⠁⠁⠀⠀⠀⠀⠀⠀⠀⠀⠀⠁⠑⢹⡿⣿⢕⠀</a:t>
            </a:r>
            <a:br/>
            <a:r>
              <a:t>⢕⢕⢕⢕⢕⢑⢕⠌⣽⣿⣿⣿⢿⢟⠎⢝⢑⢕⢅⢔⢕⢕⠕⢕⢕⢕⢕⢅⢁⢕⠕⠕⠕⠕⠕⠕⠕⠑⠀⠀⠀⢸⣿⣿⣿⣿⣿⣿⢀⠀⢑⢇⢟⢜⢛⠀⠀⠀⢀⢁⠅⠁⠁⠀⠀⠁⠅⠀⠀⠀⠁⠀⠐⠁⠀⠀⠀⢕⠕⠕⠁⠀⠀⠀⠀⠀⠀⠀⠀⠀⠀⠀⠀⠀⠀⠀⠁⠕⠜⢕⠀</a:t>
            </a:r>
            <a:br/>
            <a:r>
              <a:t>⢕⢕⢕⢕⢕⢑⢑⢕⢜⢙⢝⢅⢔⢕⢕⢕⠑⠑⠅⠕⠕⠕⠕⠕⢕⢕⠕⢕⢕⠁⠀⠀⠀⠀⠀⠀⢕⠀⠀⢀⢠⣼⣿⣿⣿⣿⣿⣿⢕⢕⢱⡷⢜⣕⡇⢕⣵⡕⢑⢕⢵⢔⢔⢔⢔⢔⢔⢔⢔⠄⠄⠄⢄⠀⠀⠀⠀⠀⠀⠀⠀⠀⠀⠀⠀⠀⠀⠀⠀⠀⠀⠀⠀⠀⠀⠀⠀⠀⠀⠑⠀</a:t>
            </a:r>
            <a:br/>
            <a:r>
              <a:t>⡇⢕⠀⢀⢁⢁⢅⠕⢕⢑⠁⢁⢅⢑⢕⢕⢕⢄⠀⠀⠀⠀⢀⣀⢕⢕⣿⣷⢕⢔⢀⠔⠀⢕⢕⢄⢕⢕⢕⢕⠸⢿⣿⣿⣿⣿⣿⣿⢕⢕⢜⢁⢸⣽⡕⢁⠛⢃⠑⢕⢑⢑⢕⢕⢑⠑⠜⢔⢑⠀⠑⠁⠑⠑⠁⢵⢔⠀⠀⠀⠀⠀⠀⠀⠀⠀⠀⠀⠀⠀⠀⠀⠀⠀⠀⠀⠀⠀⠀⠀⠀</a:t>
            </a:r>
            <a:br/>
            <a:r>
              <a:t>⣳⣿⣳⢗⢗⢄⢕⠰⢕⢕⢕⢕⢕⢕⢕⢕⢕⢕⢠⢄⠕⠕⢕⠛⢕⢔⣿⣿⡇⢕⢄⢄⢄⢰⢰⡆⡆⢕⢕⢕⠀⢸⢿⣿⣿⣿⣿⣿⢕⢕⢕⢟⢕⢗⢇⢕⢸⢇⢐⢕⢕⢕⢕⢕⢕⠀⢄⢕⢕⢕⢕⢕⢕⠀⠀⢕⢕⢄⢄⢄⡄⢀⠀⠀⠀⠀⠀⠀⠀⠀⠀⠀⠀⠀⠀⠀⠀⠀⠀⠀⠀</a:t>
            </a:r>
            <a:br/>
            <a:r>
              <a:t>⣿⣿⢿⢿⢷⢷⢕⢕⢕⢕⢕⣻⣿⢱⢕⢕⢕⢕⢔⢅⢕⢕⢕⠀⢕⢕⢍⣗⣕⢕⠕⢑⢕⢸⢸⡇⡇⢕⢕⢕⠀⢰⡅⢜⣿⣿⣿⣿⢝⢕⢱⣷⢻⡇⢕⢕⠘⠱⢔⢕⠁⠁⠁⠁⢕⠀⢕⢕⢕⢕⢕⢕⢕⠀⠀⢕⠱⠵⢕⢕⢹⣷⣷⡔⢀⠀⠀⠀⠀⠀⠀⠀⠀⠀⠀⠀⠀⠀⠀⠀⠀</a:t>
            </a:r>
            <a:br/>
            <a:r>
              <a:t>⣵⣵⣵⣷⣕⡵⠕⣱⣵⢗⠗⠞⠿⠿⢇⣕⣱⣵⣵⣵⣵⣵⣵⣔⣑⣕⠕⢿⢿⢕⢀⢔⢕⢜⠌⢕⢕⢕⢕⢕⠀⢕⢕⢅⣿⣿⣿⣿⢕⢕⢝⢝⢸⡇⢕⢕⢱⢯⠕⢱⠀⢔⠄⢄⢕⢑⡕⢜⢕⢕⢕⢕⢕⢀⠀⢑⠀⣠⣧⣵⣼⣿⣿⡏⠑⠀⠀⠀⢀⢄⢄⢀⠀⠀⠀⠀⠀⠀⠀⠀⠀</a:t>
            </a:r>
            <a:br/>
            <a:r>
              <a:t>⢼⠆⠀⠀⢀⡱⢃⢕⢕⡇⠕⢔⡄⢔⢕⢕⢕⢑⣼⣿⡰⡔⠀⠀⠀⠀⠑⢇⢕⢕⠔⠕⢕⢐⢔⢔⢔⢕⢕⢕⠄⢕⢕⢕⣻⣿⣿⣿⢕⢕⢕⢕⢸⡇⠕⢷⢷⣕⠑⢕⢕⠕⠠⢔⠵⠁⠁⢕⢸⢿⢟⡟⠊⢕⢰⣤⣵⣿⣿⣿⣿⣿⣿⢕⢄⢔⣵⣵⢕⢕⢧⢇⠀⠀⠀⠀⠀⠀⠀⠀⠀</a:t>
            </a:r>
            <a:br/>
            <a:r>
              <a:t>⠐⠄⠁⠩⢽⢝⠁⢁⣀⡕⢄⢾⣷⣷⣿⣿⣿⣿⣷⣼⣵⣵⣷⣷⣷⣷⣥⣥⡕⢕⣀⢸⡿⡇⠕⠕⠕⠅⠕⠀⠀⠀⣧⢕⣿⣿⣏⢝⠑⠁⢑⢕⢸⡇⠀⢀⢁⠅⠔⢑⠁⠀⠐⠅⠐⠀⠀⠈⣁⢱⠗⠕⠕⠜⠇⠉⠁⣹⣽⢏⢝⢝⢟⢕⢕⣸⢿⣧⣷⡾⢏⢕⢔⠀⠀⠀⠀⠀⠀⢄⠀</a:t>
            </a:r>
            <a:br/>
            <a:r>
              <a:t>⢀⢀⢐⢀⢀⢑⠕⢔⠕⠕⠂⠘⢿⣿⣿⡏⠈⢿⣿⣿⣿⣿⣿⣿⣿⣿⣿⡿⢇⢕⠉⠜⠚⢣⡕⠕⠡⠆⠀⠀⠄⠔⣟⢝⢻⢿⢿⣧⢔⠀⢣⣕⢸⣧⠀⠁⠕⠙⢇⠛⠀⠀⠀⠀⠰⠔⠁⠁⠁⠈⢳⣴⣴⠀⠀⣀⣀⡘⠏⢕⢕⢕⢜⢝⢻⢟⢕⢕⢕⢕⢕⢕⡕⢔⢀⠀⠀⠀⠀⢜⠀</a:t>
            </a:r>
            <a:br/>
            <a:r>
              <a:t>⢕⢝⢷⣧⣵⠤⢅⣅⣀⡀⢁⠀⠅⠅⠁⠀⢀⠀⠀⠁⠐⠐⠐⠐⠐⠐⠐⠐⢕⢕⢔⢔⢄⢔⢔⠀⠀⢀⠀⠀⢀⢔⣱⣷⣵⠱⢅⠞⢕⠔⠀⢸⣯⣯⡔⢔⢄⢀⢤⣄⣕⣕⢔⢄⣠⣴⣴⣴⣴⣤⣵⣷⢗⢆⠀⠈⠅⠅⠄⢇⢕⢕⢕⢕⢕⢕⢕⢕⢕⢕⢚⢟⢇⢕⢕⣕⣕⡔⠀⠁⠀</a:t>
            </a:r>
            <a:br/>
            <a:r>
              <a:t>⢕⢐⢕⢇⢕⢙⠜⠄⢜⢵⣕⢱⢔⢔⢄⢄⢀⢀⢀⢀⢀⢀⢀⢄⢄⢄⢄⢅⠽⢽⢿⣶⣷⣷⣷⣵⣵⣥⣟⣗⢗⢇⠡⢬⢍⠓⢆⠔⢅⢄⢔⢱⢕⡹⢿⣱⣽⣽⣷⣗⣞⣟⣿⣿⣿⣿⣿⣿⣿⣷⣷⣵⣵⣵⣵⣴⣴⣴⣴⣕⢕⢕⢕⠕⢕⢕⢕⢕⢕⢕⢕⢕⣧⣾⣿⣿⣿⠃⠀⠀⠀</a:t>
            </a:r>
            <a:br/>
            <a:r>
              <a:t>⣕⣱⣥⣼⣥⣤⣾⣿⣿⣿⣿⣿⣿⣷⣷⣷⣧⣵⣵⣵⣧⣵⣷⣷⣷⣷⣷⣷⣷⣷⣷⣿⣿⣿⣿⣿⣿⣿⣿⢟⢟⢗⢐⢐⣀⣔⣔⣴⣵⣵⣕⣑⣱⣶⣼⣯⣽⣿⣿⣿⣿⣿⣿⣿⣿⣿⣿⣿⣿⣿⣿⣿⣿⡿⢿⢿⢟⠋⠁⠀⠀⠀⠀⠀⠀⠁⢕⢕⢕⢕⢕⢰⣿⣿⣿⣿⢕⠀⠀⠀⠀</a:t>
            </a:r>
            <a:br/>
            <a:r>
              <a:t>⣿⣿⣿⣿⣿⣿⣿⣿⣿⣿⣿⣿⣿⣿⣿⣿⣿⣿⣿⣿⣿⣿⣿⣿⣿⣿⣿⣿⣿⣿⣿⣿⣿⣿⣿⣿⣿⣷⣷⣧⣵⣵⣵⣵⣷⣷⣾⣿⣿⣿⣿⣿⣿⣿⣿⣿⣿⣿⣿⣿⣿⣿⣿⣿⣿⣿⣿⣿⣿⣿⣿⣿⣷⣷⣷⠑⠀⠀⠀⠀⠀⠀⠀⠀⠀⠀⠕⢕⢕⢕⢕⢜⢟⢿⢟⢕⠑⠀⠀⠀⠀</a:t>
            </a:r>
            <a:br/>
            <a:r>
              <a:t>⣿⣿⣿⣿⣿⣿⣿⣿⣿⣿⣿⣿⣿⣽⣝⣕⣕⣱⣵⣴⣽⣵⣾⣿⣿⣿⣿⣿⣿⣿⣿⣿⣿⣿⣿⣿⣿⣿⣿⣿⣿⣿⣿⣿⣿⣿⣿⣿⣿⣿⣿⣿⣿⣿⣿⣿⣿⣿⣿⣿⣿⣿⣿⣿⣿⣿⣿⣿⣿⣿⣿⣿⣿⣿⡏⠀⠀⠀⠀⠀⠀⠀⠀⠀⠀⠀⢔⢕⢕⢕⢕⢕⢕⢕⢕⠕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⡿⠁⠀⠀⠀⠀⠀⠀⠀⠀⠀⠀⠀⢕⢕⢕⢕⢕⢕⢕⢕⢕⠁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⡟⠁⠀⠀⠀⠀⠀⠀⠀⠀⠀⠀⠀⢕⢕⢕⢕⢕⢕⢕⢕⢕⢕⠀⠀⠀⠀⠀⠀</a:t>
            </a:r>
            <a:br/>
            <a:r>
              <a:t>⣿⣿⣿⣿⣿⣿⣿⣿⣿⣿⣿⣿⣿⣿⣿⣿⣿⣿⣿⣿⣿⣿⣿⣿⣿⣿⣿⣿⣿⣿⣿⣿⣿⣿⣿⣿⣿⣿⣿⣿⣿⣿⣿⢟⢟⢻⢿⣿⣿⣿⣿⣿⣿⣿⣿⣿⣿⣿⣿⣿⣿⣿⣿⣿⣿⣿⣿⣿⣿⣿⡿⠋⠁⠀⠀⠀⠀⠀⠀⠀⠀⠀⠀⠀⠀⠑⠕⢕⢕⢕⢕⢕⢕⢕⠕⠀⠀⠀⠀⠀⠀</a:t>
            </a:r>
            <a:br/>
            <a:r>
              <a:t>⣿⣿⣿⣿⣿⣿⣿⣿⣿⣿⣿⣿⣿⣿⣿⣿⣿⣿⣿⣿⣿⣿⣿⣿⣿⣿⣿⣿⣿⣿⣿⣿⣿⣿⣿⣿⣿⣿⣿⣿⣿⣿⣿⢑⠑⠑⢕⢝⢿⣿⣿⣿⣿⣿⣿⣿⣿⣿⣿⣿⣿⣿⣿⣿⣯⣽⣿⣿⣿⠏⠁⠀⠀⠀⠀⠀⠀⠀⠀⠀⠀⠀⠀⠀⠀⠐⢔⠄⠁⢕⢕⢕⢕⢕⠁⠀⠀⠀⠀⠀⠀</a:t>
            </a:r>
            <a:br/>
            <a:r>
              <a:t>⣿⣿⣿⣿⣿⣿⣿⣿⣿⣿⣿⣿⣿⣿⣿⣿⣿⣿⣿⣿⣿⣿⣿⣿⣿⣿⣿⣿⣿⣿⣿⣿⣿⣿⣿⣿⣿⣿⣿⣿⣿⣿⣿⡕⠐⠀⠀⢕⢜⢻⣿⣿⣿⣿⣿⣿⣿⣿⣿⣿⣿⣿⣿⣿⣿⣿⣿⣿⠏⠀⠀⠀⠀⠀⠀⠀⠀⠀⠀⠀⠀⠀⠀⠀⠀⠕⢕⠁⢔⢕⠑⢅⠑⢕⠀⠀⠀⠀⠀⠀⠀</a:t>
            </a:r>
            <a:br/>
            <a:r>
              <a:t>⣿⣿⣿⣿⣿⣿⣿⣿⣿⣿⣿⣿⣿⣿⣿⣿⣿⣿⣿⣿⣿⣿⣿⣿⣿⣿⣿⣿⣿⣿⣿⣿⣿⣿⣿⣿⣿⣿⣿⣿⣿⣿⣿⣷⡄⠀⠀⠑⢕⠀⢻⣿⣿⣿⣿⣿⣿⣿⣿⣿⣿⣿⣿⣿⣿⣿⣿⠃⠀⠀⠀⠀⠀⠀⠀⠀⠀⠀⠀⠀⠀⠀⠀⠀⠀⠀⠀⠀⢄⢕⢄⢕⢔⢕⠀⠀⠀⠀⠀⠀⠀</a:t>
            </a:r>
            <a:br/>
            <a:r>
              <a:t>⣿⣿⣿⣿⣿⣿⣿⣿⣿⣿⣿⣿⣿⣿⣿⣿⣿⣿⣿⣿⣿⣿⣿⣿⣿⣿⣿⣿⣿⣿⣿⣿⣿⣿⣿⣿⣿⣿⣿⣿⣿⣿⣿⣿⣷⣄⠀⠀⢕⢄⢁⣿⣿⣿⣿⣿⣿⣿⣿⣿⣿⣿⣿⣿⣿⠟⠋⠃⠀⠀⠀⠀⠀⠀⠀⠀⠀⠀⠀⠀⠀⠀⠀⠀⠀⢔⢄⢄⢕⢕⢕⢕⢕⢕⠀⠀⠀⠀⠀⠀⠀</a:t>
            </a:r>
            <a:br/>
            <a:r>
              <a:t>⣿⣿⣿⣿⣿⣿⣿⣿⣿⣿⣿⣿⣿⣿⣿⣿⣿⣿⣿⣿⣿⣿⣿⣿⣿⣿⣿⣿⣿⣿⣿⣿⣿⣿⣿⣿⣿⣿⣿⣿⣿⣿⣿⣿⣿⣿⣷⣄⠀⠁⠐⢻⣿⣿⣿⣿⣿⣿⣿⣿⢿⠟⠛⠋⠁⠀⠀⠀⠀⠀⠀⠀⠀⠀⠀⠀⠀⠀⠀⠀⠀⠀⠀⠀⢕⢕⢕⢕⢕⢕⢕⢕⢕⢕⠀⠀⠀⠀⠀⠀⠀</a:t>
            </a:r>
            <a:br/>
            <a:r>
              <a:t>⣿⣿⣿⣿⣿⣿⣿⣿⣿⣿⣿⣿⣿⣿⣿⣿⣿⣿⣿⣿⣿⣿⣿⣿⣿⣿⣿⣿⣿⣿⣿⣿⣿⣿⣿⣿⣿⣿⣿⣿⣿⣿⣿⣿⣿⣿⣿⣿⣷⡄⠀⢕⢻⣿⣿⣿⣿⣿⠏⠁⠀⠀⠀⠀⠀⠀⠀⠀⠀⠀⠀⠀⠀⠀⠀⠀⠀⠀⠀⠀⠀⠀⠀⠀⢕⠕⢕⢕⢕⢕⢕⢕⢕⢕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⢟⢝⠕⣿⡜⣿⣇⢸⡇⣿⢕⢕⢸⣿⣱⣽⣿⣱⡵⢧⣿⢸⣿⣾⣿⣿⣿⣿⣿⣿⣿⣿⣿⣿⣿⣿⣿⣿⣿⣿⣿⣿⡟⡕⢻⣿⣿⣿⣿⣿⣿⣿⣿⣿⣿⣿⣿⣿⣿⣿⣿⣿⣿⣿⣷⣷⣮⣿⣽⣝⣟⡿⢿⢿⣿⣿⣿⣿⣿⣿⣿⣿⣿⣿⣿⣿⣿⣟⣿⣿⡟⠀</a:t>
            </a:r>
            <a:br/>
            <a:r>
              <a:t>⣾⣿⣿⣿⣿⣿⣹⣿⣿⣧⢔⢕⢿⠗⡎⡕⢸⣇⡿⢕⢗⣻⣵⣶⣹⣿⣿⡇⣸⣿⣿⣟⣿⣿⣿⣿⣿⡿⢿⡟⢯⠝⢗⢝⡟⢛⢟⢻⢿⢿⢿⢏⡇⣿⣿⣿⣿⣿⣿⣿⣿⣿⣿⣿⣿⣿⣿⣿⣿⣿⣿⣿⣿⣿⣿⣿⣿⣿⣿⣿⣿⣿⣿⣾⣿⣿⣿⣿⣿⣿⣿⣿⣿⣿⣿⣿⣿⣿⣿⡇⠀</a:t>
            </a:r>
            <a:br/>
            <a:r>
              <a:t>⣿⣿⣿⣿⣿⣿⣿⣿⣿⣿⢸⢜⢸⣕⡟⢗⡞⢅⣵⣾⣿⣿⣿⣿⣿⣿⣿⣧⣿⣿⡿⢿⣿⢿⠏⠗⢑⢑⢅⢔⢔⢕⣕⢸⣿⣿⣿⣿⣷⣷⡇⡵⢱⢹⣿⣍⣍⣍⣟⢟⢻⢿⢿⢿⢿⣿⣿⣿⣿⣿⣿⣿⣿⣿⣿⣿⣿⣿⣿⣿⣿⣿⣿⣿⣿⣿⣿⣿⣻⣿⣿⣿⣿⣿⣿⣿⣿⣿⣿⡇⠀</a:t>
            </a:r>
            <a:br/>
            <a:r>
              <a:t>⣿⣿⣿⣿⣿⣿⢿⣿⣟⣻⢼⢗⣺⣵⠏⣻⢕⢿⣿⣿⣿⣿⣿⣿⡿⣿⢻⠏⠝⢑⢁⢅⢕⢔⢕⢕⢕⢕⢕⠕⠇⢸⣿⣿⣿⣿⣿⣿⢝⢝⢇⢕⢸⢸⣿⢿⢿⢿⢿⣿⣿⣿⣷⣷⣷⣷⣧⣵⣽⣽⣝⣝⣝⣟⣟⢻⢿⢿⢿⢿⣿⣿⣿⣿⣿⢿⢿⠟⠟⠟⠏⠝⠝⢟⢻⣿⣿⡿⣻⣇⠀</a:t>
            </a:r>
            <a:br/>
            <a:r>
              <a:t>⣝⣿⢿⣿⢟⢕⢜⢹⣿⣷⣿⣿⣿⣿⣅⣻⣧⡾⢿⢟⠟⠟⢋⢑⢅⢕⢔⢕⢕⢕⢕⢕⢕⢕⢕⢅⢄⢄⠀⠀⠀⢸⣿⣿⣿⣿⣿⣿⠁⢀⢕⢇⢸⢸⣿⠁⠕⠕⢕⢕⠕⢕⢕⢕⢝⢝⢝⢝⢝⠟⢟⠟⢟⢻⢿⢿⢿⢿⣷⣷⣷⠗⠃⠁⠀⠀⠀⠀⠀⠀⠀⠀⠀⠀⠁⠕⢹⣯⣿⢕⠀</a:t>
            </a:r>
            <a:br/>
            <a:r>
              <a:t>⢕⢕⢕⢕⢕⢑⢕⢜⣿⣿⣿⡿⢟⢟⠆⢙⢕⢅⢕⢔⢕⢕⢕⢑⢕⢕⢕⢅⢁⢕⢕⠑⠕⠕⠕⠑⠑⠑⠀⠀⠀⢸⣿⣿⣿⣿⣿⣿⢁⠀⢕⢕⢜⢜⢟⢀⢀⠀⠀⢀⢁⠅⠁⠀⠀⠐⠀⠁⠀⠄⠀⠁⠀⠁⠀⠀⠀⠕⠕⠕⠁⠀⠀⠀⠀⠀⠀⠀⠀⠀⠀⠀⠀⠀⠀⠀⠁⠕⠕⢕⠀</a:t>
            </a:r>
            <a:br/>
            <a:r>
              <a:t>⢕⢕⠕⠕⢕⢕⢑⢕⢘⢝⢕⢕⢔⢕⢕⢕⠑⠁⠅⠔⠕⠕⠑⠑⢕⢕⣕⡕⢕⢁⠀⠀⠀⠀⢀⠀⢔⢀⠀⢀⢠⣼⣿⣿⣿⣿⣿⣿⢕⢕⢱⡷⢸⣜⡇⢕⣷⡇⢕⢕⢕⢕⢕⢕⢔⢔⢔⠔⢔⠄⠄⠔⢄⠀⠀⢀⠀⠀⠀⠀⠀⠀⠀⠀⠀⠀⠀⠀⠀⠀⠀⠀⠀⠀⠀⠀⠀⠀⠀⠑⠀</a:t>
            </a:r>
            <a:br/>
            <a:r>
              <a:t>⣎⢕⠀⢁⢐⢀⢁⠑⢕⢅⢁⢕⢅⢅⢕⢕⢕⢔⠀⠀⠀⠀⢀⡀⢕⢑⣿⣿⣧⢕⢄⠀⢄⢕⠜⠔⢕⢔⢔⢕⠜⢻⣿⣿⣿⣿⣿⣿⢕⢕⢜⣉⢎⣫⡕⢁⢙⢑⠑⢕⢑⢑⢑⢕⢑⠑⠘⢔⢑⢀⠑⠑⠑⠑⠑⢕⢇⠀⠀⠀⠀⠀⠀⠀⠀⠀⠀⠀⠀⠀⠀⠀⠀⠀⠀⠀⠀⠀⠀⠀⠀</a:t>
            </a:r>
            <a:br/>
            <a:r>
              <a:t>⣹⣿⣳⢟⢇⢔⢕⢔⢕⢕⢕⢕⢕⢕⢕⢕⢕⢕⢔⠔⠕⠕⢕⠋⢇⢕⣿⣟⢇⢕⢄⢄⢔⢰⣶⡆⡇⢕⢕⢕⠀⠸⢿⢿⣿⣿⣿⣿⡕⢕⢕⢏⢜⡗⢇⢕⢸⢇⢕⢕⢕⢕⢕⠕⢕⠅⠀⢕⢑⢕⢕⢕⢄⠀⠀⢕⢕⢄⢄⢄⡄⢀⢀⠀⠀⠀⠀⠀⠀⠀⠀⠀⠀⠀⠀⠀⠀⠀⠀⠀⠀</a:t>
            </a:r>
            <a:br/>
            <a:r>
              <a:t>⣿⡿⢿⢿⢿⢿⢕⢕⢕⢕⢕⢾⢿⢱⢕⢕⢕⢕⢕⢕⢕⢕⢕⢀⢕⢕⢝⣎⣇⢕⠕⢁⢕⢸⣿⡏⡷⢕⢕⢕⠀⢨⢕⢱⣿⣿⣿⣿⡟⢕⢱⣷⢸⡇⢕⢕⢌⢕⢕⢕⠁⢁⠁⠁⢕⢄⠀⢕⢕⢕⢕⢕⢕⠀⠀⢕⠕⠕⢕⢱⢹⣷⣷⣕⢀⠀⠀⠀⠀⠀⠀⠀⠀⠀⠀⠀⠀⠀⠀⠀⠀</a:t>
            </a:r>
            <a:br/>
            <a:r>
              <a:t>⣷⣷⢷⢷⣵⢕⢕⡱⡵⢗⠞⠟⠟⠟⢇⣱⢵⢵⣵⣵⡵⢵⠵⢕⢄⣕⣕⢿⢟⢕⢀⢕⢕⢸⠇⢝⢕⢕⢕⢕⢀⢕⢕⢕⣿⣿⣿⣿⢕⢕⢝⢝⢸⡇⢕⢕⢕⢿⢕⣕⢄⢕⢄⢄⢕⢕⡁⢕⢕⣕⣕⣕⢕⢐⢀⢕⠐⣰⣧⣵⣬⣿⣿⡏⠑⠀⠀⢀⢄⢄⢄⢀⠀⠀⠀⠀⠀⠀⠀⠀⠀</a:t>
            </a:r>
            <a:br/>
            <a:r>
              <a:t>⠼⠕⠁⠀⣀⡵⢢⣕⢕⡇⠕⢑⡠⢔⢕⢕⢕⣕⣼⢿⣆⢔⠀⠀⠀⠀⠑⢕⢕⢕⠔⢕⢕⠐⢔⢔⢔⢕⢕⢕⠔⠁⡇⢕⣿⣿⣿⣿⡕⢕⢕⢕⢸⡇⠕⢷⢷⡶⠘⢕⠕⠕⠠⢇⠗⠁⠐⢕⢜⢿⡿⢫⢇⢕⢑⣤⣵⣿⣿⣿⣿⣿⣿⡕⢄⢔⣵⣵⢕⢕⢧⢇⠀⠀⠀⠀⠀⠀⠀⠀⠀</a:t>
            </a:r>
            <a:br/>
            <a:r>
              <a:t>⠐⠄⠅⠹⠽⢅⢁⠡⢀⡑⢄⢾⣷⣾⣿⣿⣿⣿⣷⣾⣯⣽⣾⣷⣷⣿⣧⣵⡕⢕⣄⢜⣿⡇⢕⠕⠕⠁⢅⠀⢀⠀⣵⡕⣿⣿⣏⡝⠑⠁⢁⢕⢸⣧⠀⢁⢁⠅⠰⢔⠁⠀⠐⢡⠃⠄⠀⠁⡁⢱⢗⠑⠄⠜⠗⠘⠁⢨⣼⢏⢝⢝⢙⢕⢕⣜⡿⢷⣷⢾⢇⢕⢕⠀⠀⠀⠀⠀⠀⢰⠀</a:t>
            </a:r>
            <a:br/>
            <a:r>
              <a:t>⢀⢀⢐⢀⢐⡑⠑⢔⠑⠙⠑⠈⢿⠿⣿⡏⠈⢿⣿⣿⣿⣿⣿⣿⣿⡿⢿⠿⢇⢕⠈⠜⠘⢗⡕⠙⠱⠂⠀⠀⠀⠔⢏⢔⢻⢿⢷⢗⡔⢀⠳⣕⢸⣿⠀⠁⠁⠘⢇⠙⠁⠀⠀⠀⠰⠕⠁⠁⠁⠀⢻⣴⡴⠀⠀⢀⣀⡈⠙⢕⢕⢕⢜⢅⢩⢗⢕⢕⢕⢕⢕⣱⡕⢕⢀⢀⠀⠀⠀⢜⠀</a:t>
            </a:r>
            <a:br/>
            <a:r>
              <a:t>⢫⢎⡵⢷⢵⡴⡅⣅⣀⡄⢀⠀⠀⠅⠀⠀⠀⠀⠀⠑⠒⠐⠐⠐⠐⠐⠐⠀⢕⢕⢔⢔⢔⢔⢔⢀⢀⢄⠐⠀⢀⢴⢷⣶⣦⢆⢅⠞⢕⠔⠀⢨⣯⣽⣔⢔⢄⢀⢀⣄⣕⣕⢔⢄⣴⣵⣵⣴⣴⣤⣵⣷⢗⢕⠀⠈⠍⠅⠐⢕⢕⢕⢕⢕⢕⢕⢕⢕⢕⢕⢜⢍⢇⠕⣕⣱⣵⡕⠀⠁⠀</a:t>
            </a:r>
            <a:br/>
            <a:r>
              <a:t>⢕⢕⢕⡕⠑⢕⢊⢼⢕⢔⣇⣕⡑⢔⢔⢄⢄⢀⢀⢀⢀⢄⢄⢄⢄⢄⢄⢄⢽⢽⡿⢿⣷⣷⣷⣧⣵⣽⣟⣟⣗⢕⠄⠠⢍⢓⢒⠔⢕⢄⢔⢕⢏⡜⢿⣱⣽⣷⣷⣷⣟⣏⣿⣿⣿⣿⣿⣿⣿⣷⣷⣵⣵⣵⣥⣵⣴⣴⣴⢵⢕⢕⠕⠕⠕⢕⢕⢕⢕⢕⢕⢕⣼⣿⣿⣿⡿⠑⠀⠀⠀</a:t>
            </a:r>
            <a:br/>
            <a:r>
              <a:t>⣕⣱⣥⣼⣤⣼⣿⣿⣿⣿⣿⣿⣿⣿⣷⣷⣧⣵⣵⣷⣷⣷⣷⣶⣿⣿⣷⣷⣶⣷⣷⣿⣿⣿⣿⣿⣿⡿⢿⢟⢟⢇⢄⢔⢄⣔⣴⣵⣵⣵⣵⣵⣵⣧⣼⣽⣿⣿⣿⣿⣿⣿⣿⣿⣿⣿⣿⣿⣿⣿⣿⣿⢿⡿⢿⢿⠟⠙⠁⠀⠀⠀⠀⠀⠀⠀⢕⢕⢕⢕⢕⢰⣾⣿⣿⡿⢕⠀⠀⠀⠀</a:t>
            </a:r>
            <a:br/>
            <a:r>
              <a:t>⣿⣿⣿⣿⣿⣿⣿⣿⣿⣿⣿⣿⣿⣿⣿⣿⣿⣿⣿⣿⣿⢿⢿⣿⣿⣿⣿⣿⣿⣿⣿⣿⣿⣿⣿⣿⣿⣷⣷⣷⣧⣵⣵⣵⣷⣷⣾⣿⣿⣿⣿⣿⣿⣿⣿⣿⣿⣿⣿⣿⣿⣿⣿⣿⣿⣿⣿⣿⣿⣿⣿⣿⣿⣷⣾⠁⠀⠀⠀⠀⠀⠀⠀⠀⠀⠀⠑⢕⢕⢕⢕⢜⢏⢹⢟⢕⠀⠀⠀⠀⠀</a:t>
            </a:r>
            <a:br/>
            <a:r>
              <a:t>⣿⣿⣿⣿⣿⣿⣿⣿⣿⣿⣿⣿⣿⣽⣵⣵⣵⣵⣵⣴⣽⣷⣾⣿⣿⣿⣿⣿⣿⣿⣿⣿⣿⣿⣿⣿⣿⣿⣿⣿⣿⣿⣿⣿⣿⣿⣿⣿⣿⣿⣿⣿⣿⣿⣿⣿⣿⣿⣿⣿⣿⣿⣿⣿⣿⣿⣿⣿⣿⣿⣿⣿⣿⣿⡇⠀⠀⠀⠀⠀⠀⠀⠀⠀⠀⠀⢕⢕⢕⢕⢕⢕⢕⢕⢕⠁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⡿⠁⠀⠀⠀⠀⠀⠀⠀⠀⠀⠀⠀⢕⢕⢕⢕⢕⢕⢕⢕⠕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⡟⠁⠀⠀⠀⠀⠀⠀⠀⠀⠀⠀⠀⢔⢕⢕⢕⢕⢕⢕⢕⢕⠀⠀⠀⠀⠀⠀⠀</a:t>
            </a:r>
            <a:br/>
            <a:r>
              <a:t>⣿⣿⣿⣿⣿⣿⣿⣿⣿⣿⣿⣿⣿⣿⣿⣿⣿⣿⣿⣿⣿⣿⣿⣿⣿⣿⣿⣿⣿⣿⣿⣿⣿⣿⣿⣿⣿⣿⣿⣿⣿⣿⣿⢟⢝⢟⢻⣿⣿⣿⣿⣿⣿⣿⣿⣿⣿⣿⣿⣿⣿⣿⣿⣿⣿⣿⣿⣿⣿⣿⡟⠙⠀⠀⠀⠀⠀⠀⠀⠀⠀⠀⠀⠀⠀⠑⠑⠕⢕⢕⢕⢕⢕⡕⠀⠀⠀⠀⠀⠀⠀</a:t>
            </a:r>
            <a:br/>
            <a:r>
              <a:t>⣿⣿⣿⣿⣿⣿⣿⣿⣿⣿⣿⣿⣿⣿⣿⣿⣿⣿⣿⣿⣿⣿⣿⣿⣿⣿⣿⣿⣿⣿⣿⣿⣿⣟⣿⣿⣿⣿⣿⣿⣿⣿⣿⢕⠑⠁⢕⢜⢻⣿⣿⣿⣿⣿⣿⣿⣿⣿⣿⣿⣿⣿⣿⣿⣿⣯⣿⣿⣿⠏⠀⠀⠀⠀⠀⠀⠀⠀⠀⠀⠀⠀⠀⠀⠀⠑⢕⠔⠀⢕⠅⢕⢕⠀⠀⠀⠀⠀⠀⠀⠀</a:t>
            </a:r>
            <a:br/>
            <a:r>
              <a:t>⣿⣿⣿⣿⣿⣿⣿⣿⣿⣿⣿⣿⣿⣿⣿⣿⣿⣿⣿⣿⣿⣿⣿⣿⣿⣿⣿⣿⣿⣿⣿⣿⣿⣿⣿⣿⣿⣿⣿⣿⣿⣿⣿⡇⠀⠀⠀⢕⢕⠹⣿⣿⣿⣿⣿⣿⣿⣿⣿⣿⣿⣿⣿⣿⣿⣿⣿⣿⠇⠀⠀⠀⠀⠀⠀⠀⠀⠀⠀⠀⠀⠀⠀⠀⠀⠔⢕⠁⢔⢕⠐⢄⠕⠀⠀⠀⠀⠀⠀⠀⠀</a:t>
            </a:r>
            <a:br/>
            <a:r>
              <a:t>⣿⣿⣿⣿⣿⣿⣿⣿⣿⣿⣿⣿⣿⣿⣿⣿⣿⣿⣿⣿⣿⣿⣿⣿⣿⣿⣿⣿⣿⣿⣿⣿⣿⣿⣿⣿⣿⣿⣿⣿⣿⣿⣿⣿⡄⠀⠀⠀⢕⠀⢹⣿⣿⣿⣿⣿⣿⣿⣿⣿⣿⣿⣿⣿⣿⣿⣿⢃⠀⠀⠀⠀⠀⠀⠀⠀⠀⠀⠀⠀⠀⠀⠀⠀⠀⠐⠀⠀⢅⢕⢄⠕⢄⠀⠀⠀⠀⠀⠀⠀⠀</a:t>
            </a:r>
            <a:br/>
            <a:r>
              <a:t>⣿⣿⣿⣿⣿⣿⣿⣿⣿⣿⣿⣿⣿⣿⣿⣿⣿⣿⣿⣿⣿⣿⣿⣿⣿⣿⣿⣿⣿⣿⣿⣿⣿⣿⣿⣿⣿⣿⣿⣿⣿⣿⣿⣿⣿⣆⢀⠀⠑⢄⢠⢿⣿⣿⣿⣿⣿⣿⣿⣿⣿⣿⣿⣿⡿⠋⠉⠁⠀⠀⠀⠀⠀⠀⠀⠀⠀⠀⠀⠀⠀⠀⠀⠀⠀⢔⢔⢄⢕⢕⢕⢕⢕⠀⠀⠀⠀⠀⠀⠀⠀</a:t>
            </a:r>
            <a:br/>
            <a:r>
              <a:t>⣿⣿⣿⣿⣿⣿⣿⣿⣿⣿⣿⣿⣿⣿⣿⣿⣿⣿⣿⣿⣿⣿⣿⣿⣿⣿⣿⣿⣿⣿⣿⣿⣿⣿⣿⣿⣿⣿⣿⣿⣿⣿⣿⣿⣿⣿⣷⣴⢀⠀⠅⢝⣿⣿⣿⣿⣿⣿⣿⡿⠟⠋⠙⠁⠀⠀⠀⠀⠀⠀⠀⠀⠀⠀⠀⠀⠀⠀⠀⠀⠀⠀⠀⠀⢔⢕⢕⢕⢕⢕⢕⢕⢕⠀⠀⠀⠀⠀⠀⠀⠀</a:t>
            </a:r>
            <a:br/>
            <a:r>
              <a:t>⣿⣿⣿⣿⣿⣿⣿⣿⣿⣿⣿⣿⣿⣿⣿⣿⣿⣿⣿⣿⣿⣿⣿⣿⣿⣿⣿⣿⣿⣿⣿⣿⣿⣿⣿⣿⣿⣿⣿⣿⣿⣿⣿⣿⣿⣿⣿⣿⣷⣔⠀⠕⢹⣿⣿⣿⣿⡿⠑⠀⠀⠀⠀⠀⠀⠀⠀⠀⠀⠀⠀⠀⠀⠀⠀⠀⠀⠀⠀⠀⠀⠀⠀⠀⢕⢱⢕⢕⢕⢕⢕⢕⢕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⢟⢕⠕⢸⡕⣿⡯⢼⣷⢻⢕⢕⢸⣿⡵⢮⣻⣥⡴⢱⣷⣿⣻⣿⣿⣿⣿⣿⣿⣿⣿⣿⣿⣿⣻⣿⣿⣿⣿⣿⣿⣿⡻⢜⢸⣿⣿⣿⣿⣿⣿⣿⣿⣿⣿⣿⣿⣿⣿⣿⣿⣿⣿⣿⣿⣷⣷⣿⣯⣽⣟⣟⡿⢿⢼⣿⣿⣿⣿⣿⣿⣿⣿⣿⣿⣻⣯⡿⣟⣿⡟⠀</a:t>
            </a:r>
            <a:br/>
            <a:r>
              <a:t>⣿⣿⣿⣿⣿⣿⣹⣿⣿⣷⢔⢕⢘⠗⢏⡕⢸⣿⢼⠕⢎⣹⣷⣷⣾⣿⣿⡯⣾⣿⣿⣻⣿⣿⣿⣿⡿⢿⣟⢻⠝⠗⢊⢝⣝⣟⡟⢛⢻⢿⢿⢕⢸⢸⣿⣿⣿⣿⣿⣿⣿⣿⣿⣿⣿⣿⣿⣿⣿⣿⣿⣿⣿⣿⣿⣿⣿⣿⣿⣿⣿⣿⣿⣿⣿⣿⣿⣿⣿⣿⡿⣿⣿⣿⣿⣿⣿⣿⣿⡇⠀</a:t>
            </a:r>
            <a:br/>
            <a:r>
              <a:t>⣿⣿⣿⣿⣿⣿⣿⣿⣿⣿⣸⢌⢹⣧⣌⢟⣇⢑⣶⣿⣿⣿⣿⣿⣿⣿⣿⣷⣿⣿⢿⠿⢻⢯⠟⢃⢙⢅⢅⢔⢔⢕⢕⡕⣿⣿⣿⣿⣿⣿⣷⢕⢸⢱⣿⣽⣽⣅⣝⣟⡟⢟⢻⢿⢿⢿⣿⣿⣿⣿⣿⣿⣿⣿⣿⣿⣿⣿⣿⣿⣿⣿⣿⣿⣿⣿⣿⣿⣿⣿⣿⣿⣿⣿⣿⣿⣿⣿⣿⡇⠀</a:t>
            </a:r>
            <a:br/>
            <a:r>
              <a:t>⣿⣿⣿⣿⣿⣿⢿⣿⣿⡹⢟⣞⣽⣷⡕⣹⡕⠺⣿⣿⣿⣿⣿⣿⢿⢟⢻⠝⢑⢑⢅⢅⢔⢕⢕⢕⢕⠕⠕⢑⠑⢸⣿⣷⣿⣿⣿⣿⠝⢙⢝⢕⢸⢸⣿⢟⢻⢿⢿⢿⢿⣿⣿⣿⣷⣷⣷⣷⣧⣼⣽⣽⣝⣝⣟⣟⢟⢻⢿⢿⢿⣿⣿⣿⣿⢿⠿⠟⠟⠝⠙⠙⠝⢝⢻⢿⣿⡿⣻⡇⠀</a:t>
            </a:r>
            <a:br/>
            <a:r>
              <a:t>⡏⡿⢻⢿⢏⢕⢕⢜⣿⣿⣿⣿⣿⣿⡇⣿⡵⢷⢟⢟⠏⢙⢙⢄⢅⢔⢕⢕⢕⠕⢕⢕⢕⢕⢕⢔⢔⢄⠀⠀⠀⢸⣿⣿⣿⣿⣿⣿⠀⠀⠀⢕⢸⡜⣻⢕⠕⠕⠕⠕⢕⢕⢕⠕⠕⢜⠝⠝⠝⠝⢝⢟⢟⢟⠟⢿⢿⢿⢿⢿⡷⠗⠑⠁⠀⠀⠀⠀⠀⠀⠀⠀⠀⠀⠀⠑⢹⢿⣿⢇⠀</a:t>
            </a:r>
            <a:br/>
            <a:r>
              <a:t>⢕⢕⢕⢕⢑⢕⢕⢕⢻⣿⣿⢿⢟⠏⢙⢑⢅⢅⢔⢕⢕⢕⢑⢕⢕⢕⢕⢔⢄⢕⠑⠑⠑⠑⠑⠑⠑⠑⠀⠀⠀⠸⣿⣿⣿⣿⣿⣿⢕⠀⢀⢕⢸⡏⡝⢕⢀⢀⢀⢀⢀⠀⠀⠀⠀⠀⠀⠀⠀⠀⠀⠀⠀⠀⠀⠀⠀⠕⠕⠕⠁⠀⠀⠀⠀⠀⠀⠀⠀⠀⠀⠀⠀⠀⠀⠀⠁⠕⠑⢕⠀</a:t>
            </a:r>
            <a:br/>
            <a:r>
              <a:t>⢕⢕⠕⠕⠕⢕⢅⢕⢑⢌⢕⢔⢕⢕⢕⢕⢁⠁⠀⠐⠕⠑⠑⠑⢕⢕⢕⣕⢕⢕⠀⠀⠀⠀⢀⠀⢀⢄⠀⢀⢄⣷⣿⣿⣿⣿⣿⣿⢕⢕⢜⣿⢼⢽⢇⢕⢱⡇⢇⢕⢅⢕⢕⢕⢕⢔⢔⢕⢔⢐⠐⢐⢄⢄⠀⠀⢀⠀⠀⠀⠀⠀⠀⠀⠀⠀⠀⠀⠀⠀⠀⠀⠀⠀⠀⠀⠀⠀⠀⠑⠀</a:t>
            </a:r>
            <a:br/>
            <a:r>
              <a:t>⢷⡕⠀⢄⢄⠄⠑⠑⢕⢕⢁⢕⢕⢅⢕⢕⢕⢕⠄⠀⠀⢀⢄⣄⡄⢕⣿⣿⣧⢕⢄⠐⢇⠕⠕⠵⠕⢔⢔⠕⠑⢛⣿⣿⣿⣿⣿⣿⡇⢕⢕⡵⢱⣗⡇⢅⢈⢅⢁⢕⢕⢅⢁⢁⢁⢁⠁⢕⢑⢑⢀⢁⠑⠑⠑⢑⢇⠀⠀⠀⠀⠀⠀⠀⠀⠀⠀⠀⠀⠀⠀⠀⠀⠀⠀⠀⠀⠀⠀⠀⠀</a:t>
            </a:r>
            <a:br/>
            <a:r>
              <a:t>⣹⣿⣱⡝⢝⢔⢔⢕⢕⢕⢕⢕⣕⢕⢕⢕⢕⢕⢔⠇⠕⢕⢕⢙⠑⢕⢹⢿⡏⢕⢔⢀⢔⢰⡷⣿⣿⢕⢕⢕⠀⢜⢟⠿⣿⣿⣿⣿⣇⢕⢕⢝⢕⡝⢝⢕⠕⢝⢕⢕⢕⠕⠕⠕⠕⢕⠀⢕⢅⢕⢕⢕⠀⠁⠀⢕⢕⢄⢄⢔⣄⢄⢀⠀⠀⠀⠀⠀⠀⠀⠀⠀⠀⠀⠀⠀⠀⠀⠀⠀⠀</a:t>
            </a:r>
            <a:br/>
            <a:r>
              <a:t>⣿⣿⢿⢟⢟⢟⢕⢕⢕⢕⢕⢸⢿⢕⢕⢕⢕⢕⢕⢕⢕⢕⢕⢅⠀⢕⢕⣵⣧⡕⠁⠀⠐⢸⡇⣿⢜⢕⢕⢕⠀⢸⢕⢅⣿⣿⣿⣿⡟⢕⡕⣿⢕⡇⢕⢕⢄⢱⡇⢕⢕⠀⠀⠀⠕⢕⠀⢕⢕⢕⢕⢕⠀⢀⠀⢕⠕⠑⢔⢱⢼⣿⣾⣧⢔⠀⠀⠀⠀⠀⠀⠀⠀⠀⠀⠀⠀⠀⠀⠀⠀</a:t>
            </a:r>
            <a:br/>
            <a:r>
              <a:t>⢷⠷⠷⠷⠵⢗⢑⢱⢷⢞⢙⠙⠛⠛⢻⢵⢵⢵⢵⣵⠵⠵⠵⠵⠤⠵⢕⢟⢻⢇⠀⢔⢕⢕⠁⠝⠑⢕⢕⢕⢕⢕⢕⢕⣽⣿⣿⣿⡇⢕⢕⢝⢡⣷⢕⢕⢕⠿⠇⠱⢕⡄⢄⢠⢐⢕⢅⢕⢕⣕⣗⣇⢐⡑⢀⢑⠐⣰⣷⣵⣵⣿⣿⡿⢕⠀⠀⢀⢀⢄⢰⢄⠀⠀⠀⠀⠀⠀⠀⠀⠀</a:t>
            </a:r>
            <a:br/>
            <a:r>
              <a:t>⠳⠏⠁⣄⣠⣴⠕⢕⢕⡕⠕⢑⡤⠔⢕⣕⣕⣡⡵⢿⣡⡵⡀⢀⢀⢀⢁⢣⢕⢕⠕⠑⡁⢄⢔⢕⢕⢕⢕⢕⠑⠀⣇⡕⣿⣿⣿⣿⡇⢕⢕⢕⢸⣿⢕⢺⢿⢶⠅⢜⢕⠑⠀⠇⠑⠃⠐⢕⢜⢻⢿⢻⠑⠕⢑⣴⣶⣿⣿⣿⣿⣿⣿⡇⢕⢔⣵⣷⡇⢕⣹⡜⢄⠀⠀⠀⠀⠀⠀⠀⠀</a:t>
            </a:r>
            <a:br/>
            <a:r>
              <a:t>⠁⠐⠀⠐⠜⢕⣀⡠⢄⡕⢄⢾⣿⣿⣿⣿⣿⣿⣿⣷⣾⣷⣾⣿⣾⣿⣷⣶⡇⢕⢠⢀⣿⢷⢑⠕⢑⢑⢑⠄⢀⢀⣿⡃⣿⣿⣯⡫⠇⠀⢁⢕⢸⣿⠀⢁⢀⢑⡐⢱⡁⠀⠁⠰⠐⠐⠀⢀⢄⡔⢘⠑⠀⠜⠛⠑⠐⣱⣼⢝⢕⢜⠝⡕⢕⡱⢿⢿⢾⢿⢏⢕⢕⢀⠀⠀⠀⠀⠀⢰⠀</a:t>
            </a:r>
            <a:br/>
            <a:r>
              <a:t>⣀⢀⢀⢀⢰⠁⠑⢱⠑⠑⠁⠀⢟⢿⢿⠏⠀⠹⠿⠿⢿⠿⠿⠿⠿⠿⠿⠿⠇⢕⠀⠘⠉⢑⡌⠑⠒⠃⠀⠄⠀⠁⠽⢔⢝⢛⢟⢳⡕⠀⠱⢧⢜⣻⠐⠁⠀⢜⢝⠈⢁⠀⠀⠀⠐⠃⠐⠁⠀⠀⢙⢢⢵⢕⠀⢠⣤⢌⢕⢕⢕⢕⢕⢝⢝⢗⢕⢕⢕⢕⢕⢵⣕⢕⢄⢀⢀⠀⠀⢘⠀</a:t>
            </a:r>
            <a:br/>
            <a:r>
              <a:t>⢞⢎⠝⡿⡷⣢⢵⢵⢄⢄⢄⢀⠀⠄⠄⠄⠀⠀⠀⠀⠀⠀⠐⠐⢑⠑⠁⠁⣕⣕⡔⢕⢔⢔⢔⢐⢐⢄⢀⢂⢀⢅⠼⢿⣷⡔⠰⠑⢕⢑⠀⢠⣯⣾⣶⡔⠄⣀⣄⡔⢑⢐⢵⣴⣴⣵⣵⣵⣵⣦⣵⢾⢟⢕⠀⠀⠑⠑⠑⢕⢕⢕⢕⢕⢕⢕⢕⢕⢕⢕⢕⢜⠝⢕⣵⣥⣵⡕⠀⠀⠀</a:t>
            </a:r>
            <a:br/>
            <a:r>
              <a:t>⢕⢕⢅⢜⢜⠔⡕⢝⢃⠸⢕⢕⡕⢱⢔⢔⢄⢄⢄⢄⢄⢄⢄⢄⢄⢄⢄⢔⢼⠻⢿⣿⣿⠿⣷⣷⣾⣧⣵⣽⣟⣝⠑⠖⠡⠍⠓⠐⢐⢗⢆⢅⢻⢞⢟⣱⣵⣷⣷⣿⣯⣽⣽⣽⣿⣿⣿⣿⣾⣿⣷⣧⣷⣧⣷⣷⣷⣧⡷⠧⠕⠕⠕⠑⠑⠕⢕⢕⢕⢕⢕⢕⣴⣿⣿⣿⡿⠑⠀⠀⠀</a:t>
            </a:r>
            <a:br/>
            <a:r>
              <a:t>⣵⣵⣷⣶⣤⣭⣿⣿⣿⣿⣿⣿⣿⣿⣿⣷⣷⣷⣷⣷⣷⣶⣾⣷⣿⣿⣿⣿⣿⣿⣿⣿⣾⣿⣿⣿⣿⡿⢿⢿⢏⢝⢐⢥⢥⢵⢵⣵⣷⣷⣷⣵⣵⣧⣧⣿⣿⣿⣿⣿⣿⣿⣿⣿⣿⣿⣿⣿⣿⣿⣿⣿⡿⢿⢟⢟⠟⠁⠀⠀⠀⠀⠀⠀⠀⠀⢕⢕⢕⢕⢕⢅⢿⣿⣿⡟⠕⠀⠀⠀⠀</a:t>
            </a:r>
            <a:br/>
            <a:r>
              <a:t>⣿⣿⣿⣿⣿⣿⣿⣿⣿⣿⣿⣿⣿⣿⣿⣿⣿⠿⠿⠿⣿⡿⢿⣿⣿⣿⣿⣿⣿⣿⣿⣿⣿⣿⣿⣿⣿⣿⣾⣷⣷⣧⣵⣷⣾⣷⣿⣿⣿⣿⣿⣿⣿⣿⣿⣿⣿⣿⣿⣿⣿⣿⣿⣿⣿⣿⣿⣿⣿⣿⣿⣿⣿⣿⣿⠇⠀⠀⠀⠀⠀⠀⠀⠀⠀⠀⠀⢕⢕⢕⢕⢕⢝⢝⢟⢕⠀⠀⠀⠀⠀</a:t>
            </a:r>
            <a:br/>
            <a:r>
              <a:t>⣿⣿⣿⣿⣿⣿⣿⣿⣿⣿⣿⣿⣿⣷⣵⣵⣵⣵⣵⣼⣷⣷⣿⣿⣿⣿⣿⣿⣿⣿⣿⣿⣿⣿⣿⣿⣿⣿⣿⣿⣿⣿⣿⣿⣿⣿⣿⣿⣿⣿⣿⣿⣿⣿⣿⣿⣿⣿⣿⣿⣿⣿⣿⣿⣿⣿⣿⣿⣿⣿⣿⣿⣿⣿⡏⠀⠀⠀⠀⠀⠀⠀⠀⠀⠀⠀⢕⢕⢕⢕⢕⢕⢕⢕⢕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⡟⠀⠀⠀⠀⠀⠀⠀⠀⠀⠀⠀⠀⢕⢕⢕⢕⢕⢕⢕⢕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⠏⠀⠀⠀⠀⠀⠀⠀⠀⠀⠀⠀⠀⢄⢕⢕⢕⢕⢕⢕⢕⢕⠀⠀⠀⠀⠀⠀⠀</a:t>
            </a:r>
            <a:br/>
            <a:r>
              <a:t>⣿⣿⣿⣿⣿⣿⣿⣿⣿⣿⣿⣿⣿⣿⣿⣿⣿⣿⣿⣿⣿⣿⣿⣿⣿⣿⣿⣿⣿⣿⣿⣿⣿⣿⣿⣿⣿⣿⣿⣿⣿⣿⣿⡟⢹⢝⢝⢿⣿⣿⣿⣿⣿⣿⣿⣿⣿⣿⣿⣿⣿⣿⣿⣿⣿⣿⣿⣿⣿⣿⠟⠁⠀⠀⠀⠀⠀⠀⠀⠀⠀⠀⠀⠀⠀⠁⠑⠑⠕⢕⢕⢕⢕⠀⠀⠀⠀⠀⠀⠀⠀</a:t>
            </a:r>
            <a:br/>
            <a:r>
              <a:t>⣿⣿⣿⣿⣿⣿⣿⣿⣿⣿⣿⣿⣿⣿⣿⣿⣿⣿⣿⣿⣿⣿⣿⣿⣿⣿⣿⣿⣿⣿⣿⣿⣿⣿⣿⣿⣿⣿⣿⣿⣿⣿⣿⡇⠁⠁⠁⢕⢝⣿⣿⣿⣿⣿⣿⣿⣿⣿⣿⣿⣿⣿⣿⣿⣿⣷⣿⣿⡿⠑⠀⠀⠀⠀⠀⠀⠀⠀⠀⠀⠀⠀⠀⠀⠀⠑⢕⢐⠀⢕⢕⢕⢑⠀⠀⠀⠀⠀⠀⠀⠀</a:t>
            </a:r>
            <a:br/>
            <a:r>
              <a:t>⣿⣿⣿⣿⣿⣿⣿⣿⣿⣿⣿⣿⣿⣿⣿⣿⣿⣿⣿⣿⣿⣿⣿⣿⣿⣿⣿⣿⣿⣿⣿⣿⣿⣿⣿⣿⣿⣿⣿⣿⣿⣿⣿⣧⢀⠁⠀⠕⢕⠘⢻⣿⣿⣿⣿⣿⣿⣿⣿⣿⣿⣿⣿⣿⣿⣿⣿⡟⠁⠀⠀⠀⠀⠀⠀⠀⠀⠀⠀⠀⠀⠀⠀⠀⠀⠑⠑⠁⢔⢕⠁⢔⠀⠀⠀⠀⠀⠀⠀⠀⠀</a:t>
            </a:r>
            <a:br/>
            <a:r>
              <a:t>⣿⣿⣿⣿⣿⣿⣿⣿⣿⣿⣿⣿⣿⣿⣿⣿⣿⣿⣿⣿⣿⣿⣿⣿⣿⣿⣿⣿⣿⣿⣿⣿⣿⣿⣿⣿⣿⣿⣿⣿⣿⣿⣿⣿⣧⡀⠀⠀⢕⠀⠈⣿⣿⣿⣿⣿⣿⣿⣿⣿⣿⣿⣿⣿⣿⣿⢿⡄⠀⠀⠀⠀⠀⠀⠀⠀⠀⠀⠀⠀⠀⠀⠀⠀⠀⠀⠀⠀⢔⢕⢔⢑⢄⠀⠀⠀⠀⠀⠀⠀⠀</a:t>
            </a:r>
            <a:br/>
            <a:r>
              <a:t>⣿⣿⣿⣿⣿⣿⣿⣿⣿⣿⣿⣿⣿⣿⣿⣿⣿⣿⣿⣿⣿⣿⣿⣿⣿⣿⣿⣿⣿⣿⣿⣿⣿⣿⣿⣿⣿⣿⣿⣿⣿⣿⣿⣿⣿⣷⣄⠀⠁⠔⠔⢻⣿⣿⣿⣿⣿⣿⣿⣿⣿⣿⢿⠞⠛⠁⠀⠀⠀⠀⠀⠀⠀⠀⠀⠀⠀⠀⠀⠀⠀⠀⠀⠀⠀⢕⢔⢐⢕⢕⢕⢕⢕⠀⠀⠀⠀⠀⠀⠀⠀</a:t>
            </a:r>
            <a:br/>
            <a:r>
              <a:t>⣿⣿⣿⣿⣿⣿⣿⣿⣿⣿⣿⣿⣿⣿⣿⣿⣿⣿⣿⣿⣿⣿⣿⣿⣿⣿⣿⣿⣿⣿⣿⣿⣿⣿⣿⣿⣿⣿⣿⣿⣿⣿⣿⣿⣿⣿⣿⣷⣔⠀⠐⢕⢿⣿⣿⣿⣿⣿⢟⠛⠉⠁⠁⠀⠀⠀⠀⠀⠀⠀⠀⠀⠀⠀⠀⠀⠀⠀⠀⠀⠀⠀⠀⠀⢔⢕⢕⢕⢕⢕⢕⢕⢕⠀⠀⠀⠀⠀⠀⠀⠀</a:t>
            </a:r>
            <a:br/>
            <a:r>
              <a:t>⣿⣿⣿⣿⣿⣿⣿⣿⣿⣿⣿⣿⣿⣿⣿⣿⣿⣿⣿⣿⣿⣿⣿⣿⣿⣿⣿⣿⣿⣿⣿⣿⣿⣿⣿⣿⣿⣿⣿⣿⣿⣿⣿⣿⣿⣿⣿⣿⣿⣷⡄⠑⢌⣿⣿⡿⢿⠏⠀⠀⠀⠀⠀⠀⠀⠀⠀⠀⠀⠀⠀⠀⠀⠀⠀⠀⢀⠀⠀⠀⠀⠀⠀⠀⢕⠡⢕⢕⢕⢕⢕⢕⢕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⢇⢄⢔⠕⠑⠙⡙⢜⢏⢝⢕⢔⠕⠀⠀⠀⠀⠀⠀⠀⠀⠀⠀⠀⠀⠘⠝⢿⢿⣿⣿⣿⡇⣿⣿⢸⣿⡏⠟⢻⣿⣿⣧⡕⣿⡇⣜⢝⢻⢽⡟⣿⣿⣿⣿⣿⣿⣿⣯⣟⣿⣷⣯⣻⣿⣿⣿⣿⣿⣿⣿⣿⣿⣿⣿⣿⣿⣿⣿⣿⣿⣿⣿⣿⣿⣿⣿⣿⣿⣿⣿⣿⣿⣿⣿⣿⣿⣿⣿⠀</a:t>
            </a:r>
            <a:br/>
            <a:r>
              <a:t>⢅⢅⢔⢆⡕⣵⡇⡇⢕⢕⠕⠑⠀⠀⠀⠀⠀⠀⠀⠀⠀⠀⠀⠀⠀⠀⠀⠀⠀⢱⣧⣼⣝⣟⢟⢿⢼⣿⣇⡔⢱⣿⣿⡏⠙⢟⣷⣿⢸⣷⣷⢱⣿⣿⣿⣿⣿⣿⣿⣿⣿⣿⣿⣝⣿⣿⣿⣿⣿⣿⣿⣿⣿⣿⣿⣿⣿⣿⣿⣿⣿⣿⣿⣿⣿⣿⣿⣿⣿⣿⣿⣿⣿⣿⣿⣿⣿⣿⣿⣿⠀</a:t>
            </a:r>
            <a:br/>
            <a:r>
              <a:t>⢕⠕⢕⡇⡇⣏⡷⡇⢕⠁⠀⠀⠀⠀⠀⠀⠀⠀⠀⠀⠀⠀⠀⠀⠀⠀⠀⠀⠀⠀⢝⣿⣿⣿⣿⣿⣷⣿⣯⣝⣟⣿⣿⣧⣕⣾⣿⣿⣼⣿⣿⢸⣿⣿⣿⣿⣿⣿⣿⣿⣿⣿⣿⢿⣿⣿⣿⣿⣿⣿⣿⣿⣿⣿⣿⣿⣿⣿⣿⣿⣿⣿⣿⣿⣿⣿⣿⣿⣿⣿⣿⣿⣿⣿⣿⣿⣿⣿⣿⣿⠀</a:t>
            </a:r>
            <a:br/>
            <a:r>
              <a:t>⢕⢸⢸⣷⣿⣿⣿⢇⠑⠀⠀⠀⠀⠀⠀⠀⠀⠀⠀⠀⠀⠀⠀⠀⠀⠀⠀⠀⠀⠀⠀⣿⣿⣿⣿⣿⣿⣿⣿⣿⣿⣿⣿⣷⣷⣽⣿⣟⡻⢿⢿⣼⣿⣿⣿⣿⣿⣿⣿⡿⣿⣿⣿⣾⣿⡿⢿⣿⣿⣿⣿⣿⣿⣿⣿⣿⣿⣿⣿⣿⣿⣿⣿⣿⣿⣿⣿⣿⣿⣿⣿⣿⣿⣿⣿⣿⣿⣿⣿⣿⠀</a:t>
            </a:r>
            <a:br/>
            <a:r>
              <a:t>⢕⢜⢌⢝⢟⢝⠕⠕⠀⠀⠀⠀⠀⠀⠀⠀⠀⠀⠀⠀⠀⠀⠀⠀⠀⠀⠀⠀⠀⢀⣠⣿⣿⣿⣿⣿⣿⣿⣿⣿⣿⣿⣿⣿⣿⣿⣿⣿⣿⣿⣷⣷⣿⣿⣿⣿⣿⣿⣿⣿⣿⣿⣿⣟⢸⡗⢸⣿⣿⣿⣿⣿⣿⣿⣿⣿⣿⣿⣿⣿⣿⣿⣿⣿⣿⣿⣿⣿⣿⣿⣿⣿⣿⣿⣿⣿⣿⣿⣿⣿⠀</a:t>
            </a:r>
            <a:br/>
            <a:r>
              <a:t>⢁⢁⢅⢄⢄⢔⢔⢔⠀⠀⠀⠀⠀⠀⠀⠀⠀⠀⠀⠀⠀⠀⠀⠀⠀⠀⠀⢀⢕⢕⢽⢇⣼⣽⣝⣝⢟⢟⢿⢿⢿⣿⣿⣿⣿⣿⣿⣿⣿⣿⣿⣿⣿⣿⣿⣿⣿⣿⣿⣿⣿⣿⣿⣿⢼⣧⢸⣿⣿⣿⣿⣿⣿⣿⣿⣿⣿⣿⣿⣿⣿⣿⣿⣿⣿⣿⣿⣿⣿⣿⣿⣿⡿⢻⡝⠹⢕⠕⣸⡿⠀</a:t>
            </a:r>
            <a:br/>
            <a:r>
              <a:t>⠕⠕⠑⠑⠑⠁⠁⠁⠀⠀⠀⠀⠀⠀⠀⠀⠀⠀⠀⠀⠀⠀⠀⠀⠀⠀⠀⠕⢕⢕⢕⢕⢹⡟⠟⠟⠿⠿⢿⢷⣷⣷⣷⣵⣽⣝⣍⣟⡟⢻⢿⢿⣿⣿⣿⣿⣿⣿⣿⣿⣿⣿⣿⣿⢣⣇⢸⣿⣿⣿⣿⣿⣿⣿⣿⣿⣿⣿⣿⣿⣟⣟⣿⣧⣵⣾⣿⣿⣿⣿⣿⣿⣿⣿⢿⡟⣻⢟⣿⡯⠀</a:t>
            </a:r>
            <a:br/>
            <a:r>
              <a:t>⠀⠀⠀⠀⠀⠀⠀⠀⠀⠀⠀⠀⠀⠀⠀⠀⠀⠀⠀⠀⢀⢔⢑⢔⢄⢄⢔⢕⢕⢕⢱⡕⡕⢕⠀⠀⠀⠀⠀⠀⠀⠁⠁⠉⠉⠙⠙⢟⢟⢟⢿⢿⢷⢷⢷⣮⣹⣿⡿⣿⣿⣿⣿⣿⢸⡿⢸⣿⣿⢻⣿⣷⣿⣽⣿⣿⣿⡿⣿⣷⣿⣿⣿⣿⣿⣿⣿⣿⣿⣿⣿⣿⡟⢜⣕⡜⡝⢕⣏⢏⠀</a:t>
            </a:r>
            <a:br/>
            <a:r>
              <a:t>⠀⠀⠀⠀⠀⠀⠀⠀⠀⠀⠀⠀⠀⠀⠀⠀⠀⠀⠀⠀⢕⢕⢕⢕⢕⢕⢕⢕⢔⢕⢜⢕⢕⢁⢀⢀⠀⠀⠀⠀⠀⠀⠀⠀⠀⠀⠀⠁⠁⠁⠁⠁⠀⢀⢔⢾⢟⢿⢷⢿⣿⣏⣿⣿⠇⢇⣿⣿⣿⢸⣿⣟⣿⣿⣿⣿⣿⡽⢽⣿⢟⣿⡿⠟⠁⠁⠀⠁⠁⠁⠑⠝⢏⣝⣝⢕⢕⢱⢙⢕⠀</a:t>
            </a:r>
            <a:br/>
            <a:r>
              <a:t>⢠⠀⢀⢄⣇⡀⠀⠄⠀⠔⠁⠀⠀⠀⠀⠀⠀⠀⠀⢀⢕⢕⢕⢕⢕⢕⢕⢕⢕⢕⢕⢕⠑⠑⠑⠑⠐⠜⠀⠀⠀⠀⠀⠔⠀⢔⢀⢄⣤⣤⣴⣤⣄⢕⢕⢸⣷⣶⣶⡦⢄⢵⣥⢅⣾⣿⣿⣽⣿⢸⣿⣟⣟⣟⣿⣿⣿⢵⣽⢽⢵⡟⠁⠀⠀⠀⠀⠀⠀⠀⠀⠀⠁⢕⢕⢕⢕⢕⢕⡝⠀</a:t>
            </a:r>
            <a:br/>
            <a:r>
              <a:t>⠀⢀⢠⡅⣥⢄⢄⠀⠀⢀⠀⠀⠀⠀⠀⠀⠀⠀⢄⢕⢕⢕⢕⢕⢕⢕⢕⢕⢕⢕⢕⢜⢕⢕⢔⢕⠀⠀⢕⠕⠄⢔⠀⠀⠀⠀⢕⢕⣿⢿⣿⣿⣿⢕⢕⢸⣸⣽⢱⢕⢕⢇⣞⢕⣟⣟⣟⣟⢟⢟⢝⡟⣟⣟⣟⣟⡻⢗⢞⢵⢵⢇⠀⢀⢀⢀⢀⢄⢄⢀⠀⠀⠀⢕⣕⢕⡕⢕⢕⢅⠀</a:t>
            </a:r>
            <a:br/>
            <a:r>
              <a:t>⠀⢕⢸⡇⡿⡕⢔⠀⠀⢕⠀⠀⢄⢄⢀⢀⢄⢔⢕⢕⢕⢕⢕⢕⢕⢕⢕⢕⢕⢕⢕⢕⠁⠀⠀⠑⠀⠀⢕⠀⠀⢕⢀⠀⠀⢁⢕⠜⠿⢾⢟⢟⢟⢻⢟⢿⢟⢻⢟⢳⢕⢕⢕⢕⢇⢝⢇⢕⢕⢕⢎⠑⢕⡑⠕⢵⡕⢕⣵⢵⢷⣗⢔⢔⢕⣕⢕⢕⣕⡕⢀⢀⢰⢮⢝⢱⢇⣕⣕⣧⠀</a:t>
            </a:r>
            <a:br/>
            <a:r>
              <a:t>⠀⠕⢸⢇⢇⠕⠀⠀⠀⢕⠀⠀⠱⡕⢕⢕⣱⣷⣶⣾⢕⢕⢕⢕⢕⢕⢑⢕⢕⢕⠑⢕⢀⠄⠄⠀⢕⠀⢕⢔⢔⢕⢑⢀⠀⠕⠃⠀⠀⠀⠁⢀⡜⡇⢑⣸⣕⣅⣥⣥⣇⢌⡟⣗⣳⢟⢻⣷⣷⣵⣵⣵⡕⢡⡕⢁⢕⢜⢻⠇⢕⢝⢅⢺⢿⢿⢿⢿⢟⢕⢕⢥⢮⣷⣕⢷⢗⢕⢨⠟⠀</a:t>
            </a:r>
            <a:br/>
            <a:r>
              <a:t>⠀⠑⠀⠀⠁⠀⠀⠀⠀⢕⢕⣱⣷⣿⣿⣿⣿⣿⣿⡏⢕⢕⢕⢕⢕⢔⢕⢱⢱⢕⠑⢕⠕⠀⠀⠕⠔⠐⠑⢕⢌⢕⢕⠑⠀⢑⢔⣰⣶⣶⣶⣶⣷⣿⣿⡿⣼⣿⣯⣽⡿⢷⠷⢷⣶⣷⣾⣿⡿⡿⢿⢇⢱⣷⡧⢁⢑⢑⣡⣥⣵⣵⣇⢕⢕⢕⢕⢕⢕⢕⢕⠁⠹⠎⠕⠕⠇⠕⠕⠕⠀</a:t>
            </a:r>
            <a:br/>
            <a:r>
              <a:t>⠀⢠⣥⡄⠀⠀⠀⢄⢕⠕⠜⠙⠛⠟⠟⠟⠟⠟⠟⠇⢕⢕⢕⢕⠑⠁⢕⢸⠀⢁⠄⠔⢀⠀⠀⠀⠔⠀⠀⠀⢄⢔⣁⠀⠁⠑⠉⠀⠀⠁⠙⠙⠙⠛⢟⢙⢟⢟⣟⡁⠕⠄⠀⠅⢕⢘⢟⢛⢕⣕⣱⣵⣗⠕⠑⢕⣾⣿⣿⣿⠟⠛⠉⠁⢕⢕⠕⢕⢕⢕⠕⠀⠀⠀⠁⠁⠁⠑⠁⠅⠀</a:t>
            </a:r>
            <a:br/>
            <a:r>
              <a:t>⠆⡸⣳⣇⠀⢔⠕⠑⠀⠀⠀⠀⠀⠀⠀⠀⠀⠀⠀⠀⠀⠁⠕⠕⢢⣄⢕⢻⠁⠀⠘⠃⠙⠀⠀⠀⠀⠃⠀⠀⠀⠀⢜⢇⢕⠀⠀⠖⠶⠀⠀⠀⠀⢆⠕⠕⠝⢑⢀⢘⡅⡅⣠⣰⣴⣶⣕⣾⣿⣿⣿⣿⣿⣶⣷⡾⠏⠙⠁⠀⠀⠀⠀⠀⠁⢕⢔⢕⢕⠕⠀⠀⠀⠀⠀⠀⠀⠀⠀⠀⠀</a:t>
            </a:r>
            <a:br/>
            <a:r>
              <a:t>⠀⠁⠀⠁⢄⠁⠀⠀⠀⠀⠀⠀⠀⠀⠀⠀⠀⠀⠀⠀⠀⠀⠐⢔⢄⢈⢷⢔⣴⢄⢀⢄⢔⢔⢔⣔⣰⣵⣵⣵⣵⢕⢕⢕⢕⢕⢄⢄⢄⢄⢄⢄⢄⢌⢰⠕⢥⡷⣾⣿⣿⣿⣿⣿⣿⣿⣿⣿⣿⣿⣿⣿⣿⣿⡿⠑⠀⠀⠀⠀⠀⠀⠀⠀⢄⢕⢕⢕⢕⠀⠀⠀⠀⠀⠀⠀⠀⠀⠀⠀⠀</a:t>
            </a:r>
            <a:br/>
            <a:r>
              <a:t>⢕⢕⢕⢕⠀⠀⠀⠀⠀⠀⠀⠀⠀⠀⠀⠀⠀⠀⠀⠀⠀⠀⠀⠀⠀⠑⢕⢕⢕⢕⣵⣷⣷⢽⢵⢜⢝⢏⢝⢝⢕⢕⢕⢕⢕⢕⢕⢕⢕⢕⢕⢕⢕⢸⣵⢔⣵⣷⣽⣾⣿⣿⣿⢿⣻⢿⣟⢿⢏⢟⢏⢟⢝⢔⠕⠀⠀⠀⠀⠀⠀⠀⠀⠀⠁⠕⢕⢕⠕⠀⠀⠀⠀⠀⠀⠀⠀⠀⠀⠀⠀</a:t>
            </a:r>
            <a:br/>
            <a:r>
              <a:t>⢕⠑⠕⠀⠀⠀⠀⠀⠀⠀⠀⠀⠀⠀⠀⠀⠀⠀⠀⠀⠀⠀⠀⠀⠀⠀⠀⠁⠑⠔⢗⢕⢕⢕⢕⢕⢕⢕⢕⢕⢕⢕⢕⢕⢕⢕⢕⢕⢕⢕⢕⠑⡑⢑⢭⢟⢻⢟⡽⢹⢯⠎⠔⠇⠕⢕⢕⢕⢕⢕⢕⢕⢕⠕⠀⠀⠀⠀⠀⠀⠀⠀⠀⠀⠀⠀⠁⢕⠀⠀⠀⠀⠀⠀⠀⠀⠀⠀⠀⠀⠀</a:t>
            </a:r>
            <a:br/>
            <a:r>
              <a:t>⠁⠁⠀⠀⠀⠀⠀⠀⠀⠀⠀⠀⠀⠀⠀⠀⠀⠀⠀⠀⠀⠀⠀⠀⠀⠀⠀⠀⠀⠀⠑⢕⢕⢕⢕⢕⢕⢕⢕⢕⢕⢕⢕⢕⢕⢕⢕⢕⢕⢕⢕⢕⢕⢕⢕⢕⢕⢕⢕⢕⢕⠀⠀⠀⠀⠁⢕⢕⢕⢕⢕⢕⠕⠀⠀⠀⠀⠀⠀⠀⠀⠀⠀⠀⠀⠀⢕⢕⢄⠀⠀⠀⠀⠀⠀⠀⠀⠀⠀⠀⠀</a:t>
            </a:r>
            <a:br/>
            <a:r>
              <a:t>⠀⠀⠀⠀⠀⠀⠀⠀⠀⠀⠀⠀⠀⠀⠀⠀⠀⠀⠀⠀⠀⠀⠀⠀⠀⠀⠀⠀⠀⠀⠀⠀⠑⢕⢕⢕⢕⢕⢕⢕⢕⢕⢕⢕⢕⢕⢕⢕⢕⢕⢕⢕⢕⢕⢕⢕⢕⢕⢕⢕⢕⢔⢀⠀⠀⠀⠀⠁⢕⢕⢕⢕⠀⠀⠀⠀⠀⠀⠀⠀⠀⠀⠀⠀⠀⢱⡕⢕⢕⠀⠀⠀⠀⠀⠀⠀⠀⠀⠀⠀⠀</a:t>
            </a:r>
            <a:br/>
            <a:r>
              <a:t>⠀⠀⠀⠀⠀⠀⠀⠀⠀⠀⠀⠀⠀⠀⠀⠀⠀⠀⠀⠀⠀⠀⠀⠀⠀⠀⠀⠀⠀⠀⠀⠀⠀⢕⢕⢕⢕⢕⢕⢕⢕⢕⢕⢕⢕⢕⢕⢕⢕⢕⢕⢕⢕⢕⢕⢕⢕⢕⢕⢕⢕⢕⢕⢕⢕⢔⢄⢀⠁⠕⢕⠁⠀⠀⠀⠀⠀⠀⢔⠀⠀⠀⠀⠀⠀⢜⢇⢕⢕⢀⠀⠀⠀⠀⠀⠀⠀⠀⠀⠀⠀</a:t>
            </a:r>
            <a:br/>
            <a:r>
              <a:t>⠀⠀⠀⠀⠀⠀⠀⠀⠀⠀⠀⠀⠀⠀⠀⠀⠀⠀⠀⠀⠀⠀⠀⠀⠀⠀⠀⠀⠀⠀⠀⠀⠀⠀⢕⢕⢕⢕⢕⢕⢕⢕⢕⢕⢕⢕⢕⢕⢕⢕⢕⢕⢕⢕⢕⢕⢕⢕⢕⢕⢕⢕⢕⢕⢕⢕⢕⢕⢕⣄⡀⠄⠀⠀⠀⠀⠀⠀⠑⠀⠀⠀⠀⠀⠄⢕⢘⢕⢕⠑⠀⠀⠀⠀⠀⠀⠀⠀⠀⠀⠀</a:t>
            </a:r>
            <a:br/>
            <a:r>
              <a:t>⠀⠀⠀⠀⠀⠀⠀⠀⠀⠀⠀⠀⠀⠀⠀⠀⠀⠀⠀⠀⠀⠀⠀⠀⠀⠀⠀⠀⠀⠀⠀⠀⠀⠀⠑⢕⢕⢕⢕⢕⢕⢕⢕⢕⢕⢕⢕⢕⢕⢕⢕⢕⢕⢕⢕⢕⢕⢕⢕⢕⢕⢕⢕⢕⢕⢕⢕⣱⣾⣿⣿⡔⢀⢀⢀⢀⢄⢔⢄⢔⣔⣐⣰⡔⢔⢕⢕⢕⢅⢁⠀⠀⠀⠀⠀⠀⠀⠀⠀⠀⠀</a:t>
            </a:r>
            <a:br/>
            <a:r>
              <a:t>⠀⠀⠀⠀⠀⠀⠀⠀⠀⠀⠀⠀⠀⠀⠀⠀⠀⠀⠀⠀⠀⠀⠀⠀⠀⠀⠀⠀⠀⠀⠀⠀⠀⠀⠀⠕⢕⢕⢕⢕⢕⢕⢕⢕⢕⢕⢕⢕⢕⢕⢕⢕⢕⢕⢕⢕⢕⢕⢕⢕⢕⢕⢕⢕⢕⠁⢸⣿⡿⢿⢕⢕⠕⠕⠕⢕⢕⣵⣵⣍⢝⢝⢕⢕⢕⢕⢕⢕⢕⢑⣕⡔⢄⢄⢀⢀⠀⠀⠀⠀⠀</a:t>
            </a:r>
            <a:br/>
            <a:r>
              <a:t>⠀⠀⠀⠀⠀⠀⠀⠀⠀⠀⠀⠀⠀⠀⠀⠀⠀⠀⠀⠀⠀⠀⠀⠀⠀⠀⠀⠀⠀⠀⠀⠀⠀⠀⠀⠀⢕⢕⢕⢕⢕⢕⢕⢕⢕⢕⢕⢕⢕⢕⢕⢕⢕⢕⢕⢕⢕⢕⢕⢕⢕⢕⢕⣱⡵⢵⢼⢿⡇⣕⣕⡄⢔⢔⢔⢕⢕⢜⣿⣿⣣⣕⣕⢕⢕⢕⡇⣵⣵⣷⣷⡷⢕⣷⣷⣧⣵⣵⣔⢔⠀</a:t>
            </a:r>
            <a:br/>
            <a:r>
              <a:t>⠀⠀⠀⠀⠀⠀⠀⠀⠀⠀⠀⠀⠀⠀⠀⠀⠀⠀⠀⠀⠀⠀⠀⠀⠀⠀⠀⠀⠀⠀⠀⠀⠀⠀⠀⠀⠁⢕⢕⢕⢕⢕⢕⢕⢕⢕⢕⢕⢕⢕⢕⢕⢕⢕⢕⢕⢕⢕⢕⢕⢕⢕⢕⢕⢕⢕⢕⢕⢕⢕⢕⢕⢑⠑⠁⠁⠑⢕⢸⣿⣿⣿⢿⣵⣿⣿⣾⣕⣿⣿⣿⢇⢾⣿⣿⣿⣿⣿⣿⣇⠀</a:t>
            </a:r>
            <a:br/>
            <a:r>
              <a:t>⠄⠀⠀⠀⠀⠀⠀⠀⠀⠀⠀⠀⠀⠀⠀⠀⠀⠀⠀⠀⠀⠀⠀⠀⠀⠀⠀⠀⠀⠀⠀⠀⠀⠀⠀⠀⢀⢕⢕⢕⢕⢕⢕⢕⢕⢕⢕⢕⢕⢕⢕⢕⢕⢕⢕⢕⢕⢕⢕⢕⢕⢕⢕⢕⢕⢕⢕⢕⢕⢕⢕⢕⢕⢔⢄⢀⠀⠁⠗⢽⣿⣿⡇⢿⢿⣿⣿⣿⣿⢜⢕⢕⢕⢕⠝⢝⢝⢕⢝⠟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⢿⣿⣿⣿⣿⣿⣿⣿⣿⡟⢕⠕⢸⡇⣿⡿⢕⣿⢸⢕⢕⢌⣿⢧⢾⣟⣵⣴⢨⣾⣷⣿⣷⣿⣿⣿⣿⣿⣿⣿⣿⣿⣿⢿⣿⣿⣿⣿⣿⣿⣿⢹⢸⢸⣿⣿⣿⣿⣿⣿⣿⣿⣿⣿⣿⣿⣿⣿⣿⣿⣿⣿⣿⣿⣿⣷⣿⣯⣽⣝⣟⣳⢿⢾⣿⣿⣿⣿⣿⣿⣿⣿⣿⣿⣿⣿⣽⣟⣿⡟⠀</a:t>
            </a:r>
            <a:br/>
            <a:r>
              <a:t>⣿⣿⣿⣿⣿⣿⣿⣿⣿⣿⡕⢕⢸⢟⢹⣇⢘⣿⢸⠕⢊⣹⣷⣷⣿⣿⣿⣿⣼⣿⡿⣿⣿⣿⣿⣿⡿⠿⡟⢻⠝⠗⢘⢙⣍⣝⣝⢟⢟⢻⢿⢜⢸⢸⣿⣿⣿⣿⣿⣿⣿⣿⣿⣿⣿⣿⣿⣿⣿⣿⣿⣿⣿⣿⣿⣿⣿⣿⣿⣿⣿⣿⣿⣿⣿⣿⣿⣿⣿⣿⣿⣿⣿⣿⣿⣿⣿⣿⣿⡇⠀</a:t>
            </a:r>
            <a:br/>
            <a:r>
              <a:t>⣿⣿⣿⣿⣿⣿⣿⣿⣿⣿⡇⡅⠸⣧⢈⢟⣊⣱⣲⣿⣿⣿⣿⣿⣿⣿⣿⣿⣾⣿⢿⢟⢻⠯⠟⢃⢙⢅⢅⢕⢔⢕⣱⣕⣿⣿⣿⣿⣿⣿⣿⢑⢜⢕⣿⣧⣼⣝⣍⣝⣟⢟⢟⢻⢿⢿⢿⣿⣿⣿⣿⣿⣿⣿⣿⣿⣿⣿⣿⣿⣿⣿⣿⣿⣿⣿⣿⣿⣿⣿⣿⣿⣿⣿⣿⣿⣿⣿⣿⡇⠀</a:t>
            </a:r>
            <a:br/>
            <a:r>
              <a:t>⣿⣿⣿⣿⣿⣿⡿⣿⣿⡼⢗⣞⣽⣷⡜⢫⡗⢈⣿⣿⣿⣿⣿⡿⢿⢟⢻⠝⢑⢕⢅⢕⢔⢕⢕⢕⢕⠕⠕⠑⠑⢜⣻⣿⣿⣿⣿⣿⢕⢝⠝⢕⢸⣷⣿⡟⢟⢻⢿⢿⢿⢿⣿⣿⣿⣷⣷⣷⣷⣵⣽⣽⣽⣝⣍⣟⣟⢟⢿⢿⢿⢿⣿⣿⣿⢿⠿⠟⠏⠝⠝⠙⠝⢝⢻⢿⣿⣿⣯⡇⠀</a:t>
            </a:r>
            <a:br/>
            <a:r>
              <a:t>⢣⢽⢟⢻⢏⢕⢕⢜⣿⣿⣿⣿⣿⣿⣇⡯⡵⢾⢟⠟⠝⢙⢘⢅⢕⢔⢕⢕⢕⢕⢕⢕⢕⢕⢕⢔⢔⢄⠀⠀⠀⢕⣿⣿⣿⣿⣿⣿⡕⠀⠁⢱⢹⡏⣻⡇⠕⠑⠕⠕⢕⢕⠕⠕⢕⠕⢕⢝⢝⠝⠝⠝⢟⢟⢟⠟⢻⢿⢿⢿⢿⠗⠑⠁⠀⠀⠀⠀⠀⠀⠀⠀⠀⠀⠀⠑⢹⢿⣿⣇⠀</a:t>
            </a:r>
            <a:br/>
            <a:r>
              <a:t>⢕⢕⢕⢕⢕⢅⢕⢑⢻⣿⣿⢿⢟⠏⢙⢑⢅⢅⢔⢕⢕⢕⢑⢕⢕⢕⢕⢔⢄⢅⠕⠑⠑⠑⠑⠑⠑⠑⠀⠀⠀⠀⣿⣿⣿⣿⣿⣿⡇⢀⢄⢕⢜⡇⢝⢕⢀⢀⢀⢀⢄⢄⠀⠀⠀⠀⠀⠀⠁⠀⠀⠀⠀⠀⠀⠀⠀⠕⠕⠕⠁⠀⠀⠀⠀⠀⠀⠀⠀⠀⠀⠀⠀⠀⠀⠀⠁⠑⠑⢕⠀</a:t>
            </a:r>
            <a:br/>
            <a:r>
              <a:t>⡇⢕⢕⠕⢕⢕⢅⢕⢕⢅⢕⢔⢕⢕⢕⢕⢅⠁⠀⠑⠑⠑⠑⠑⠑⢕⣑⣕⢕⢕⠀⠀⠀⠀⢀⢀⢀⢔⠀⢄⠀⣶⣿⣿⣿⣿⣿⣿⡇⢕⢕⣿⢇⣼⡵⢕⢱⣷⢁⢕⢕⢗⢕⢕⢕⢕⢔⢕⢔⢔⠐⢐⢔⢄⠀⢀⢀⠀⠀⠀⠀⠀⠀⠀⠀⠀⠀⠀⠀⠀⠀⠀⠀⠀⠀⠀⠀⠀⠀⠑⠀</a:t>
            </a:r>
            <a:br/>
            <a:r>
              <a:t>⢷⣕⢁⢄⢅⢅⠀⢀⢕⢕⢀⢄⢅⢅⢅⢕⢕⢕⠄⠀⠀⢀⢄⣠⡄⢕⢼⣿⣿⢕⠀⠀⠕⠄⠕⠕⠕⢕⢕⢕⠑⢛⣿⣿⣿⣿⣿⣿⡇⢕⢕⢠⡕⢷⢧⢅⢈⡉⢅⢕⢕⢅⢅⢕⢁⢁⠁⢕⢑⢑⢀⢁⠁⠑⠀⠑⢇⠀⠀⠀⠀⠀⠀⠀⠀⠀⠀⠀⠀⠀⠀⠀⠀⠀⠀⠀⠀⠀⠀⠀⠀</a:t>
            </a:r>
            <a:br/>
            <a:r>
              <a:t>⣹⣿⣝⣝⡝⢕⢄⢕⢇⢕⢕⢕⣕⡕⢕⢕⢕⢕⢕⠇⠑⢑⢕⢌⠁⢕⢸⣿⢿⢕⢔⢔⢔⢕⡇⣿⢸⢕⢕⢕⢕⢱⡻⠟⣿⣿⣿⣿⣇⡕⢕⢜⢇⡝⢝⢕⠕⢝⢕⢕⢕⢕⢕⢕⢕⢕⠀⢕⢕⢕⢕⢕⠁⢕⠀⢄⢕⢕⠄⢔⢔⣔⢄⢀⠀⠀⠀⠀⠀⠀⠀⠀⠀⠀⠀⠀⠀⠀⠀⠀⠀</a:t>
            </a:r>
            <a:br/>
            <a:r>
              <a:t>⢿⢿⢟⢟⢟⢟⢇⢕⢕⢕⢕⢸⣿⣇⡇⢕⢕⢕⢕⢁⢕⢕⢕⠕⠀⢕⢕⣴⣵⡕⠁⠐⢕⢕⡇⣿⢜⢕⢕⢕⢕⢕⢕⢑⢸⣿⣿⣿⡇⢵⢕⣿⡟⣿⢕⢕⠁⣇⢕⢕⢕⠀⠀⠀⠐⢕⠀⢕⡕⢕⢕⢕⢄⢕⠀⢕⠕⠑⢕⢕⢕⢿⣿⣷⣕⠀⠀⠀⠀⠀⠀⠀⠀⠀⠀⠀⠀⠀⠀⠀⠀</a:t>
            </a:r>
            <a:br/>
            <a:r>
              <a:t>⢷⢷⠾⠿⠧⡕⢕⠱⢷⢺⢙⢙⠛⠛⢻⢵⢵⢷⢷⣷⠷⠧⠵⠵⠤⠵⠕⡟⢟⢇⠀⢔⢕⢕⠑⠕⠜⢕⢕⢕⢕⢕⢅⢕⢸⣿⣿⣿⡇⢕⢕⢜⢱⣿⢕⢕⢕⢟⢇⢱⢇⢄⢐⠰⠐⢕⠅⢕⢕⣇⣗⣇⢕⡕⢀⠐⠁⣰⣿⣷⣷⣾⣿⣿⢇⠀⠀⢀⢄⢄⢔⢢⡄⠀⠀⠀⠀⠀⠀⠀⠀</a:t>
            </a:r>
            <a:br/>
            <a:r>
              <a:t>⠇⠛⠁⣄⣠⣴⡃⢕⢕⢱⠑⢑⡴⠔⣕⣕⣕⣱⡵⢧⣇⢢⢐⢀⢀⢀⢀⢹⢕⢕⠑⠑⣕⡅⢕⢕⢕⢕⢱⢕⠑⠀⠱⡕⢸⣿⣿⣿⡇⢕⢕⢕⢕⣿⠑⢻⠟⢾⠅⢕⢕⠕⠀⠗⠑⠂⠀⢕⢕⢟⢛⢻⠑⢕⡕⢰⣶⢿⣿⣿⣿⣿⣿⣿⢇⢔⢱⣷⡷⢕⢸⣷⢕⠀⠀⠀⠀⠀⠀⠀⠀</a:t>
            </a:r>
            <a:br/>
            <a:r>
              <a:t>⠀⠐⠀⠀⠇⢇⢐⢄⢰⣵⢐⠺⣿⣿⣿⣿⢿⣿⣿⣷⣷⣷⣾⣿⣿⣿⣷⣶⣧⢕⢰⠅⣿⣿⠑⢑⢑⢁⠑⠁⠄⢀⢸⡕⣸⣿⣯⡧⠕⠀⢁⢕⠕⣿⠀⢁⠄⢐⣐⢑⡁⠁⠁⠔⠐⠀⢀⢀⢠⡔⣘⠑⠀⠘⠛⠁⠐⣵⣵⡝⢕⢕⢔⢩⣕⣕⡜⢟⢿⢿⢟⢕⢕⢔⠀⠀⠀⠀⠀⢱⠀</a:t>
            </a:r>
            <a:br/>
            <a:r>
              <a:t>⣄⢄⡄⢄⢔⠑⠁⢑⠕⠑⢑⠀⠝⢿⢿⢏⠀⠹⠿⠿⢿⠿⠿⠿⠿⠿⠿⠿⠟⢕⠀⠘⠉⠉⠮⠀⠑⠋⠀⠀⠀⠐⢸⠜⢍⢟⢟⢻⡇⢄⠘⢧⡕⣽⢇⠀⠀⠃⠝⠈⢑⢀⢀⠀⠐⠃⠁⠀⠀⠀⠜⢳⢧⢇⠀⢠⣤⢬⢝⢜⢕⢕⢕⢔⢝⢝⢕⢕⢕⢕⢕⣱⣵⢕⢔⢄⢀⢀⠀⢘⠀</a:t>
            </a:r>
            <a:br/>
            <a:r>
              <a:t>⢸⢜⢌⡻⢷⡖⡆⠴⢤⢄⢄⢀⠀⠂⠀⠄⠀⠀⠀⠀⠁⠁⠁⠁⠁⠁⠁⠁⢕⣕⣕⡕⢔⢔⢕⢄⢀⢔⢀⡀⢄⢔⢱⢿⣷⣇⠆⠕⢑⢕⠀⢠⣿⢾⣷⡔⢔⣄⣔⢲⢱⣵⣕⣴⣴⣷⣷⣷⣷⣶⢶⢾⢟⢕⢀⠀⠐⠐⠑⢕⢕⢕⢕⢕⢕⢕⢕⢕⢕⢕⢕⢔⢜⣕⣥⣵⣷⡕⠀⠁⠀</a:t>
            </a:r>
            <a:br/>
            <a:r>
              <a:t>⢑⢕⢕⡅⢕⢜⡸⢅⣕⣌⣱⣕⣑⠕⣕⢔⢔⢄⢄⢄⢄⢄⢄⢄⢔⢔⠔⢔⢕⢓⢟⢻⣿⣿⢷⣷⣷⣷⣮⣽⣝⣜⠐⠒⠆⠌⠝⠑⢐⢔⢕⢅⢟⢕⠟⣣⣷⣷⣿⣿⣽⣽⣽⣿⣿⣿⣿⣿⣿⣿⣿⣷⣷⣷⣷⣷⣷⣷⢷⠇⠕⠑⠑⠑⠁⠕⢕⢕⢕⢕⢕⢕⢸⣿⣿⣿⡟⠁⠀⠀⠀</a:t>
            </a:r>
            <a:br/>
            <a:r>
              <a:t>⣧⣵⣶⣶⣿⣿⣿⣿⣿⣿⣿⣿⣿⣿⣿⣿⣷⣷⣷⣷⣷⣾⣿⣿⣿⣿⣿⣿⣿⣿⣿⣿⣿⣿⣿⣿⣷⣿⢿⢟⢝⢝⢕⢅⢡⢵⠵⣵⣷⣷⣧⣵⣥⣾⣷⣿⣷⣾⣿⣿⣿⣿⣿⣿⣿⣿⣿⣿⣿⣿⣿⣿⡿⢿⢟⢟⠏⠁⠀⠀⠀⠀⠀⠀⠀⠀⠕⢕⢕⢕⢕⢰⣷⣿⣿⡟⠑⠀⠀⠀⠀</a:t>
            </a:r>
            <a:br/>
            <a:r>
              <a:t>⣿⣿⣿⣿⣿⣿⣿⣿⣿⣿⣿⣿⣿⣿⣿⡿⡿⢿⢿⢿⢿⡿⢿⣿⣿⣿⣿⣿⣿⣿⣿⣿⣿⣿⣿⣿⣿⣿⣿⣷⣷⣷⣷⣷⣷⣿⣿⣿⣿⣿⣿⣿⣿⣿⣿⣿⣿⣿⣿⣿⣿⣿⣿⣿⣿⣿⣿⣿⣿⣿⣿⣿⣿⣿⣿⠇⠀⠀⠀⠀⠀⠀⠀⠀⠀⠀⠀⢕⢕⢕⢕⢜⢝⢟⢏⢕⠀⠀⠀⠀⠀</a:t>
            </a:r>
            <a:br/>
            <a:r>
              <a:t>⣿⣿⣿⣿⣿⣿⣿⣿⣿⣿⣿⣿⣿⣷⣷⣧⣵⣷⣷⣷⣷⣾⣿⣿⣿⣿⣿⣿⣿⣿⣿⣿⣿⣿⣿⣿⣿⣿⣿⣿⣿⣿⣿⣿⣿⣿⣿⣿⣿⣿⣿⣿⣿⣿⣿⣿⣿⣿⣿⣿⣿⣿⣿⣿⣿⣿⣿⣿⣿⣿⣿⣿⣿⣿⢏⠀⠀⠀⠀⠀⠀⠀⠀⠀⠀⠀⢕⢕⢕⢕⢕⢕⢕⢕⠕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⢟⠀⠀⠀⠀⠀⠀⠀⠀⠀⠀⠀⠀⢕⢕⢕⢕⢕⢕⢕⢕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⡿⠏⠀⠀⠀⠀⠀⠀⠀⠀⠀⠀⠀⠀⢔⢕⢕⢕⢕⢕⢕⢕⠕⠀⠀⠀⠀⠀⠀⠀</a:t>
            </a:r>
            <a:br/>
            <a:r>
              <a:t>⣿⣿⣿⣿⣿⣿⣿⣿⣿⣿⣿⣿⣿⣿⣿⣿⣿⣿⣿⣿⣿⣿⣿⣿⣿⣿⣿⣿⣿⣿⣿⣿⣿⣿⣿⣿⣿⣿⣿⣿⣿⣿⣿⡏⢕⢕⢝⢻⣿⣿⣿⣿⣿⣿⣿⣿⣿⣿⣿⣿⣿⣿⣿⣿⣿⣿⣿⣿⣿⡿⠋⠀⠀⠀⠀⠀⠀⠀⠀⠀⠀⠀⠀⠀⠀⢁⢁⠑⠕⢕⢕⢕⢱⠀⠀⠀⠀⠀⠀⠀⠀</a:t>
            </a:r>
            <a:br/>
            <a:r>
              <a:t>⣿⣿⣿⣿⣿⣿⣿⣿⣿⣿⣿⣿⣿⣿⣿⣿⣿⣿⣿⣿⣿⣿⣿⣿⣿⣿⣿⣿⣿⣿⣿⣿⣿⣿⣿⣿⣿⣿⣿⣿⣿⣿⣿⣇⢁⠀⠀⢕⢜⢻⣿⣿⣿⣿⣿⣿⣿⣿⣿⣿⣿⣿⣿⣿⣿⣷⣾⣿⡟⠁⠀⠀⠀⠀⠀⠀⠀⠀⠀⠀⠀⠀⠀⠀⠀⢁⢕⢕⠀⢕⢕⠕⢁⠀⠀⠀⠀⠀⠀⠀⠀</a:t>
            </a:r>
            <a:br/>
            <a:r>
              <a:t>⣿⣿⣿⣿⣿⣿⣿⣿⣿⣿⣿⣿⣿⣿⣿⣿⣿⣿⣿⣿⣿⣿⣿⣿⣿⣿⣿⣿⣿⣿⣿⣿⣿⣿⣿⣿⣿⣿⣿⣿⣿⣿⣿⣿⡄⠀⠀⠁⢕⠑⢹⣿⣿⣿⣿⣿⣿⣿⣿⣿⣿⣿⣿⣿⣿⣿⣿⠟⠁⠀⠀⠀⠀⠀⠀⠀⠀⠀⠀⠀⠀⠀⠀⠀⠀⠑⠑⠀⠕⢕⠀⢕⠀⠀⠀⠀⠀⠀⠀⠀⠀</a:t>
            </a:r>
            <a:br/>
            <a:r>
              <a:t>⣿⣿⣿⣿⣿⣿⣿⣿⣿⣿⣿⣿⣿⣿⣿⣿⣿⣿⣿⣿⣿⣿⣿⣿⣿⣿⣿⣿⣿⣿⣿⣿⣿⣿⣿⣿⣿⣿⣿⣿⣿⣿⣿⣿⣷⡄⠀⠀⢕⢄⠀⢻⣿⣿⣿⣿⣿⣿⣿⣿⣿⣿⣿⣿⣿⡿⠻⠄⠀⠀⠀⠀⠀⠀⠀⠀⠀⠀⠀⠀⠀⠀⠀⠀⠀⢁⠀⠀⢔⢕⢅⢑⢄⠀⠀⠀⠀⠀⠀⠀⠀</a:t>
            </a:r>
            <a:br/>
            <a:r>
              <a:t>⣿⣿⣿⣿⣿⣿⣿⣿⣿⣿⣿⣿⣿⣿⣿⣿⣿⣿⣿⣿⣿⣿⣿⣿⣿⣿⣿⣿⣿⣿⣿⣿⣿⣿⣿⣿⣿⣿⣿⣿⣿⣿⣿⣿⣿⣿⣦⡀⠀⠑⠑⢸⣿⣿⣿⣿⣿⣿⣿⣿⣿⡿⢿⠟⠙⠀⠀⠀⠀⠀⠀⠀⠀⠀⠀⠀⠀⠀⠀⠀⠀⠀⠀⠀⠀⢡⢕⢔⢕⢕⢕⢕⢕⠀⠀⠀⠀⠀⠀⠀⠀</a:t>
            </a:r>
            <a:br/>
            <a:r>
              <a:t>⣿⣿⣿⣿⣿⣿⣿⣿⣿⣿⣿⣿⣿⣿⣿⣿⣿⣿⣿⣿⣿⣿⣿⣿⣿⣿⣿⣿⣿⣿⣿⣿⣿⣿⣿⣿⣿⣿⣿⣿⣿⣿⣿⣿⣿⣿⣿⣿⣧⡀⠀⢅⢹⣿⣿⣿⣿⣿⠟⠙⠁⠀⠀⠀⠀⠀⠀⠀⠀⠀⠀⠀⠀⠀⠀⠀⠀⠀⠀⠀⠀⠀⠀⠀⢕⢕⢕⢕⢕⢕⢕⢕⢕⠀⠀⠀⠀⠀⠀⠀⠀</a:t>
            </a:r>
            <a:br/>
            <a:r>
              <a:t>⣿⣿⣿⣿⣿⣿⣿⣿⣿⣿⣿⣿⣿⣿⣿⣿⣿⣿⣿⣿⣿⣿⣿⣿⣿⣿⣿⣿⣿⣿⣿⣿⣿⣿⣿⣿⣿⣿⣿⣿⣿⣿⣿⣿⣿⣿⣿⣿⣿⣿⣔⠀⢕⢿⣿⡿⠟⠏⠀⠀⠀⠀⠀⠀⠀⠀⠀⠀⠀⠀⠀⠀⠀⠀⠀⠀⡄⠀⠀⠀⠀⠀⠀⠀⢕⠱⢕⢕⢕⢕⢕⢕⢕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⢿⢿⣿⣿⣿⣿⣿⣿⣿⣿⢏⠕⢑⣿⣼⣿⢱⣸⡇⡇⡕⢕⣽⡷⢵⣿⣧⣰⡗⣿⣿⣿⣿⣷⣿⣿⣿⣿⣿⣿⣿⣿⣿⠽⣿⣿⣿⣿⣿⣿⣿⣿⢏⡕⣿⣿⣿⣿⣿⣿⣿⣿⣿⣿⣿⣿⣿⣿⣿⣿⣿⣿⣿⣿⣿⣿⣿⣿⣧⣽⣽⣟⣟⡻⣿⣿⣿⣿⣿⣿⣿⣿⣿⣿⣿⣿⣿⣽⣿⣿⠀</a:t>
            </a:r>
            <a:br/>
            <a:r>
              <a:t>⣿⣿⣿⣿⣿⣿⣿⣾⣿⣿⣷⢕⢕⢟⢝⣷⡔⢽⡇⠗⢇⣹⣵⣷⣷⣯⣿⣵⣯⡿⣿⣿⣾⣾⣿⣿⡿⢿⡟⢻⠝⠗⢊⢙⢩⣍⣍⣝⣟⢟⠟⢇⢕⡇⣿⣿⣿⣿⣿⣿⣿⣿⣿⣿⣿⣿⣿⣿⣿⣿⣿⣿⣿⣿⣿⣿⣿⣿⣿⣿⣿⣿⣿⣿⣿⣿⣿⣿⣿⣿⣿⣿⣿⣿⣿⣿⣿⣿⣿⣿⠀</a:t>
            </a:r>
            <a:br/>
            <a:r>
              <a:t>⣿⣿⣿⣿⣿⣿⣿⣿⣿⣿⣿⢕⢇⢸⡵⣽⣏⡕⢲⣾⣿⣿⣿⣿⣿⣿⣿⣿⡾⣺⢿⢞⢟⠯⠟⢃⢙⢅⢄⢔⢔⢕⢕⡱⢸⣿⣿⣿⣿⣿⣿⡇⢕⡇⣳⣷⣴⣥⣼⣝⣝⣝⣟⡟⢟⢿⢿⢿⢿⣿⣿⣿⣿⣿⣿⣿⣿⣿⣿⣿⣿⣿⣿⣿⣿⣿⣿⣿⣿⣿⣿⣿⣿⣿⣿⣿⣿⣿⣿⣿⠀</a:t>
            </a:r>
            <a:br/>
            <a:r>
              <a:t>⣿⣿⣿⣿⣿⣿⣿⢻⣿⣧⡿⣞⣹⣵⣞⡜⡷⢱⢿⣿⣿⣿⣿⡿⢿⡟⠻⠝⢑⢑⢅⢔⢔⢕⢕⢕⢕⠕⠕⠑⠑⠑⣯⣿⣼⣿⣿⣿⡇⢕⠜⢕⢕⡇⣿⡟⢟⢟⢟⢻⢿⢿⢿⢿⢿⣿⣿⣷⣷⣷⣷⣵⣼⣽⣽⣝⣝⣟⣟⡟⢻⢿⢿⢿⢿⠟⠟⠏⠙⠙⠙⠙⠝⠝⠝⢻⢿⣿⣻⣿⠀</a:t>
            </a:r>
            <a:br/>
            <a:r>
              <a:t>⡧⢧⡿⢟⢿⢝⢕⢕⢸⣿⣿⣿⣿⣿⣿⣐⢿⢾⢟⢟⠝⢝⢙⢍⢅⢔⢕⢕⢕⠕⢕⢕⢕⢕⢕⢕⢔⢔⠀⠀⠀⠀⢻⣿⣿⣿⣿⣿⡇⢀⠀⢕⢕⡇⢛⡇⠕⠑⠕⠕⠕⠕⠕⠑⠑⠕⢕⠑⢕⠝⠝⠝⠝⢝⢟⢟⢟⢟⢟⢿⢿⠟⠑⠁⠀⠀⠀⠀⠀⠀⠀⠀⠀⠀⠀⠁⠕⢻⢿⢿⠀</a:t>
            </a:r>
            <a:br/>
            <a:r>
              <a:t>⣇⢕⢕⢕⢕⢕⢅⢕⢕⢾⣿⡿⢟⠏⢙⢑⢅⢕⢔⢕⠕⢕⢑⢕⢅⢕⢕⢕⢔⢄⠑⠑⠁⠑⠑⠑⠁⠁⠀⠀⠀⠀⢸⣿⣿⣿⣿⣿⡇⢀⢄⢅⢕⣵⣝⢕⢕⢄⢄⢄⢄⢄⢀⠀⠀⠀⠀⠀⠀⠀⠀⠀⠁⠀⠀⠀⠀⠁⠑⠑⠁⠀⠀⠀⠀⠀⠀⠀⠀⠀⠀⠀⠀⠀⠀⠀⠀⠁⠑⠕⠀</a:t>
            </a:r>
            <a:br/>
            <a:r>
              <a:t>⡟⢕⢕⠑⠕⠕⠄⢕⢕⢅⢕⢔⢕⢕⢕⢕⢕⢁⠀⠁⠁⠑⠁⠁⠀⢕⢱⣵⡕⢕⠀⠀⠀⠀⢀⢀⢀⢕⠀⢀⠀⢰⣾⣿⣿⣿⣿⣿⡇⢕⢕⣻⣇⢇⣯⢕⢱⣿⢕⢅⢕⢕⢕⢕⢕⢕⢱⢕⢑⢕⠁⠄⠀⢄⢀⢀⢄⠀⠀⠀⠀⠀⠀⠀⠀⠀⠀⠀⠀⠀⠀⠀⠀⠀⠀⠀⠀⠀⠀⠀⠀</a:t>
            </a:r>
            <a:br/>
            <a:r>
              <a:t>⣿⣧⣕⢀⣄⢡⠔⢅⠁⢕⢄⢄⠑⢕⢄⢕⢕⢕⢕⠀⠀⢀⢀⢄⣤⢕⢰⣿⣿⡇⠔⠄⠜⠀⠑⠑⢑⡕⢕⢕⢀⢘⢹⣿⣿⣿⣿⣿⡇⢕⢕⢱⢕⢴⣽⢔⢄⢅⡅⢕⢕⢅⢅⢕⢅⢅⠁⢕⢅⢅⢀⢁⢀⢁⠁⢑⢝⢕⠀⠀⢀⢀⠀⠀⠀⠀⠀⠀⠀⠀⠀⠀⠀⠀⠀⠀⠀⠀⠀⠀⠀</a:t>
            </a:r>
            <a:br/>
            <a:r>
              <a:t>⣯⣹⣿⣽⣝⣕⣔⢕⢜⢕⢕⢕⣕⣸⢕⢕⢕⢕⢕⠜⠐⢑⢑⢕⠉⢕⢕⢽⣿⢕⢄⢔⠔⠀⣿⢸⡿⡇⢕⢕⢕⢱⡝⢟⢻⣿⣿⣿⣯⡕⢕⢕⢕⢱⢜⢕⢕⢌⢕⢕⢕⢑⢑⠑⠑⢕⠀⢕⢕⢕⢕⢕⢕⢕⠀⢕⢕⢕⢕⢕⢕⢕⢷⣵⣔⡄⢀⠀⠀⠀⠀⠀⠀⠀⠀⠀⠀⠀⠀⠀⠀</a:t>
            </a:r>
            <a:br/>
            <a:r>
              <a:t>⢿⢿⢟⢟⢟⢟⢟⢕⢕⢕⢕⣕⣟⣟⣅⡇⢕⢕⢕⢕⢕⢕⢕⢕⠀⢕⢕⢸⣵⣵⢕⠕⢕⢕⢻⢸⡇⡕⢕⢕⢕⠀⢇⢕⢸⣿⣿⣿⣿⢕⢱⢸⡇⢸⢔⢕⢕⠱⣇⢕⢕⠀⠀⠀⠀⢕⠀⢕⢕⢕⢕⢕⢕⢕⠀⢕⠕⠑⢱⣕⢑⢕⢘⣿⣿⣿⢕⠀⠀⠀⠀⠀⠀⠀⠀⠀⠀⠀⠀⠀⠀</a:t>
            </a:r>
            <a:br/>
            <a:r>
              <a:t>⡷⢿⣟⡟⠟⠇⢜⡱⢕⢟⡏⢍⠉⠉⠙⢣⢕⢗⢳⢷⣷⠗⠓⠒⠒⠑⠕⢸⢝⢝⢕⠄⢕⢕⠕⠘⠕⠑⢕⢕⢕⠀⠕⢕⠘⣿⣿⣿⣿⢕⢕⢕⢔⣾⡕⢕⢕⢜⡟⢕⢕⢔⢔⢔⢆⠕⠄⢕⢕⣕⣵⣵⣅⢅⢄⢑⠁⣰⣿⣿⣿⣿⣿⣿⣿⡿⢕⠀⢀⢄⢔⢔⢜⢳⠀⠀⠀⠀⠀⠀⠀</a:t>
            </a:r>
            <a:br/>
            <a:r>
              <a:t>⠃⠘⢑⢄⣄⣴⡗⢱⠕⠕⢇⠑⣠⡆⣐⣕⣕⣵⣴⡟⢸⣥⣵⣔⡄⢄⡄⢈⠇⢕⢕⠑⢕⣑⡑⢕⢕⢕⢕⢅⠕⠐⢱⢕⢘⣿⣿⣿⣿⢕⢕⢕⢕⣿⡇⢈⠝⢟⠇⢀⢕⠑⠑⢑⢕⠑⠁⠕⢕⢜⢟⢏⠝⢑⣕⡕⢷⢿⢿⢿⣿⣿⢿⣿⣿⢇⢕⢕⣾⣿⣕⣑⣾⢜⠀⠀⠀⠀⠀⠀⠀</a:t>
            </a:r>
            <a:br/>
            <a:r>
              <a:t>⠀⠀⠐⠀⠐⠃⢄⢄⠐⢠⣅⡐⢻⣿⣿⣿⡿⢿⣿⣿⣿⣿⣿⣿⣿⣿⣿⣿⣿⡇⢕⠆⡸⣿⡇⡕⢕⠅⠄⠐⠀⠄⢜⢕⠕⣿⣿⡼⢝⠀⢀⢔⢕⣿⡇⢀⢄⠐⣑⣁⣔⠀⠀⠀⠊⠑⠀⢀⡄⠔⢇⡅⠁⠑⠉⠉⠀⢷⣷⣿⢇⢕⢕⢕⢱⣵⣵⡵⢝⢟⢟⢏⢕⢕⢕⠀⠀⠀⠀⢈⠀</a:t>
            </a:r>
            <a:br/>
            <a:r>
              <a:t>⡠⡤⢠⣄⡄⢕⠁⢅⢑⠁⠁⠁⠁⠝⠟⠻⠇⠀⠟⠟⠟⠟⠛⠛⠛⠛⠛⢛⠛⢕⢁⠀⠁⠁⠱⠇⠁⠉⠀⠐⠀⠀⢑⢱⠕⠝⠟⠝⢿⢕⠁⠱⣧⡪⡇⠀⠀⠐⠉⠅⠁⢀⢀⠀⠀⠛⢁⢀⢀⠀⠄⢱⢗⢇⠀⠀⣴⣔⢕⢕⢕⢕⢕⢕⢕⢔⢔⢕⢕⢕⢕⢑⣷⣧⢕⢔⢄⢀⠀⢇⠀</a:t>
            </a:r>
            <a:br/>
            <a:r>
              <a:t>⢕⢕⢄⢝⢟⢻⢕⢗⡔⡔⢔⢔⢀⢀⠐⠂⠐⠀⠀⠀⠁⠁⠁⠁⠉⠅⠁⠀⢄⣕⣕⣕⣕⣕⢕⢔⢄⠔⢄⢈⢄⡄⡞⠻⠿⣧⡑⢂⠕⢑⠁⢀⢾⡷⣿⡇⢰⢔⢰⢴⣵⣷⣕⣕⣷⣷⣷⣷⣷⣷⡶⢧⢎⢕⢔⢀⢀⢀⠑⢕⢕⢕⢕⢕⢕⢕⢕⢕⢕⢕⢕⢜⣀⣧⣶⣷⣷⠇⠀⠀⠀</a:t>
            </a:r>
            <a:br/>
            <a:r>
              <a:t>⢕⢕⢕⠕⠅⢱⡗⣕⣕⢕⡼⣕⢅⡸⣕⡇⢕⢔⢔⢔⢔⢔⢔⠔⢔⢔⣔⣔⢔⣗⢻⡿⢿⣟⣻⣿⣿⣷⣷⣷⣽⣕⡕⠐⢐⠂⢉⢁⢁⢕⢕⢕⢕⢗⠝⢱⣷⣿⣿⣿⣿⣵⣷⣾⣿⣿⣿⣿⣿⣿⣿⣾⣷⣷⣷⣷⣷⡷⠞⠓⠑⠁⠁⠀⠀⠑⢕⢕⢕⢕⢕⠑⣼⣿⣿⣿⢏⠀⠀⠀⠀</a:t>
            </a:r>
            <a:br/>
            <a:r>
              <a:t>⣷⣼⣶⣿⣿⣿⣿⣿⣿⣿⣿⣿⣿⣿⣿⣿⣿⣿⣿⣿⣿⣿⣿⣿⣿⣿⣿⣿⣿⣿⣿⣿⣿⣿⣿⣿⣿⣿⣟⡟⢟⢝⢕⢔⢖⢗⢗⣷⣷⣷⣾⣷⣷⣷⣷⣾⣿⣿⣿⣿⣿⣿⣿⣿⣿⣿⣿⣿⣿⣿⣿⣿⣟⣟⣟⡝⠙⠀⠀⠀⠀⠀⠀⠀⠀⠀⠕⢕⢕⢕⢕⢨⣿⣿⣿⢏⠁⠀⠀⠀⠀</a:t>
            </a:r>
            <a:br/>
            <a:r>
              <a:t>⣿⣿⣿⣿⣿⣿⣿⣿⣿⣿⣿⣿⣿⣿⢿⢿⢿⠟⢟⠻⠿⢿⢟⣻⣿⣿⣿⣿⣿⣿⣿⣿⣿⣿⣿⣿⣿⣿⣿⣿⣿⣷⣷⣶⣿⣿⣿⣿⣿⣿⣿⣿⣿⣿⣿⣿⣿⣿⣿⣿⣿⣿⣿⣿⣿⣿⣿⣿⣿⣿⣿⣿⣿⣿⣿⠁⠀⠀⠀⠀⠀⠀⠀⠀⠀⠀⢀⢕⢕⢕⢕⢕⢜⢜⢕⠑⠀⠀⠀⠀⠀</a:t>
            </a:r>
            <a:br/>
            <a:r>
              <a:t>⣿⣿⣿⣿⣿⣿⣿⣿⣿⣿⣿⣿⣿⣿⣷⣷⣷⣷⣷⣷⣾⣿⣿⣿⣿⣿⣿⣿⣿⣿⣿⣿⣿⣿⣿⣿⣿⣿⣿⣿⣿⣿⣿⣿⣿⣿⣿⣿⣿⣿⣿⣿⣿⣿⣿⣿⣿⣿⣿⣿⣿⣿⣿⣿⣿⣿⣿⣿⣿⣿⣿⣿⣿⣿⠇⠀⠀⠀⠀⠀⠀⠀⠀⠀⠀⠀⢕⢕⢕⢕⢕⢕⢕⢕⠁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⠋⠀⠀⠀⠀⠀⠀⠀⠀⠀⠀⠀⢄⢕⢕⢕⢕⢕⢕⢕⢕⠀⠀⠀⠀⠀⠀⠀</a:t>
            </a:r>
            <a:br/>
            <a:r>
              <a:t>⣿⣿⣿⣿⣿⣿⣿⣿⣿⣿⣿⣿⣿⣿⣿⣿⣿⣿⣿⣿⣿⣿⣿⣿⣿⣿⣿⣿⣿⣿⣿⣿⣿⣿⣿⣿⣿⣿⣿⣿⣿⣿⣿⣿⣿⢿⢿⣿⣿⣿⣿⣿⣿⣿⣿⣿⣿⣿⣿⣿⣿⣿⣿⣿⣿⣿⣿⣿⣿⣿⣿⠟⠑⠀⠀⠀⠀⠀⠀⠀⠀⠀⠀⠀⠀⢕⢕⢕⢕⢕⢕⢕⢕⠀⠀⠀⠀⠀⠀⠀⠀</a:t>
            </a:r>
            <a:br/>
            <a:r>
              <a:t>⣿⣿⣿⣿⣿⣿⣿⣿⣿⣿⣿⣿⣿⣿⣿⣿⣿⣿⣿⣿⣿⣿⣿⣿⣿⣿⣿⣿⣿⣿⣿⣿⣿⣿⣿⣿⣿⣿⣿⣿⣿⣿⣿⣿⢕⢕⠕⢜⢻⣿⣿⣿⣿⣿⣿⣿⣿⣿⣿⣿⣿⣿⣿⣿⣿⡿⢿⣿⣿⢟⠁⠀⠀⠀⠀⠀⠀⠀⠀⠀⠀⠀⠀⠀⠀⢄⢀⢑⠑⢕⢕⢕⠕⠀⠀⠀⠀⠀⠀⠀⠀</a:t>
            </a:r>
            <a:br/>
            <a:r>
              <a:t>⣿⣿⣿⣿⣿⣿⣿⣿⣿⣿⣿⣿⣿⣿⣿⣿⣿⣿⣿⣿⣿⣿⣿⣿⣿⣿⣿⣿⣿⣿⣿⣿⣿⣿⣿⣿⣿⣿⣿⣿⣿⣿⣿⣿⢔⠄⠀⠕⢕⢝⣿⣿⣿⣿⣿⣿⣿⣿⣿⣿⣿⣿⣿⣿⣿⣿⣿⣿⠏⠀⠀⠀⠀⠀⠀⠀⠀⠀⠀⠀⠀⠀⠀⠀⠀⢄⢔⠅⢕⢕⠑⢑⠀⠀⠀⠀⠀⠀⠀⠀⠀</a:t>
            </a:r>
            <a:br/>
            <a:r>
              <a:t>⣿⣿⣿⣿⣿⣿⣿⣿⣿⣿⣿⣿⣿⣿⣿⣿⣿⣿⣿⣿⣿⣿⣿⣿⣿⣿⣿⣿⣿⣿⣿⣿⣿⣿⣿⣿⣿⣿⣿⣿⣿⣿⣿⣿⣧⠀⠀⠀⠕⢕⠘⢿⣿⣿⣿⣿⣿⣿⣿⣿⣿⣿⣿⣿⣿⣿⣿⠋⠀⠀⠀⠀⠀⠀⠀⠀⠀⠀⠀⠀⠀⠀⠀⠀⠀⠁⠑⠀⢕⠁⠀⢕⠀⠀⠀⠀⠀⠀⠀⠀⠀</a:t>
            </a:r>
            <a:br/>
            <a:r>
              <a:t>⣿⣿⣿⣿⣿⣿⣿⣿⣿⣿⣿⣿⣿⣿⣿⣿⣿⣿⣿⣿⣿⣿⣿⣿⣿⣿⣿⣿⣿⣿⣿⣿⣿⣿⣿⣿⣿⣿⣿⣿⣿⣿⣿⣿⣿⣧⡀⠀⠀⢇⢀⢸⣿⣿⣿⣿⣿⣿⣿⣿⣿⣿⣿⣿⡿⠟⠙⠀⠀⠀⠀⠀⠀⠀⠀⠀⠀⠀⠀⠀⠀⠀⠀⠀⠀⢄⢀⠀⢕⢕⢔⢅⠀⠀⠀⠀⠀⠀⠀⠀⠀</a:t>
            </a:r>
            <a:br/>
            <a:r>
              <a:t>⣿⣿⣿⣿⣿⣿⣿⣿⣿⣿⣿⣿⣿⣿⣿⣿⣿⣿⣿⣿⣿⣿⣿⣿⣿⣿⣿⣿⣿⣿⣿⣿⣿⣿⣿⣿⣿⣿⣿⣿⣿⣿⣿⣿⣿⣿⣿⣦⡀⠀⠁⢘⢿⣿⣿⣿⣿⣿⣿⣿⢿⠟⠟⠁⠀⠀⠀⠀⠀⠀⠀⠀⠀⠀⠀⠀⠀⠀⠀⠀⠀⠀⠀⠀⢀⢔⢃⡕⢕⢕⢕⢕⠑⠀⠀⠀⠀⠀⠀⠀⠀</a:t>
            </a:r>
            <a:br/>
            <a:r>
              <a:t>⣿⣿⣿⣿⣿⣿⣿⣿⣿⣿⣿⣿⣿⣿⣿⣿⣿⣿⣿⣿⣿⣿⣿⣿⣿⣿⣿⣿⣿⣿⣿⣿⣿⣿⣿⣿⣿⣿⣿⣿⣿⣿⣿⣿⣿⣿⣿⣿⣿⣦⡀⠐⢜⣿⣿⣿⣿⣿⠋⠁⠀⠀⠀⠀⠀⠀⠀⠀⠀⠀⠀⠀⠀⠀⠀⠀⠀⠀⠀⠀⠀⠀⠀⠀⢕⢕⢌⢕⢕⢕⢕⢕⠀⠀⠀⠀⠀⠀⠀⠀⠀</a:t>
            </a:r>
            <a:br/>
            <a:r>
              <a:t>⣿⣿⣿⣿⣿⣿⣿⣿⣿⣿⣿⣿⣿⣿⣿⣿⣿⣿⣿⣿⣿⣿⣿⣿⣿⣿⣿⣿⣿⣿⣿⣿⣿⣿⣿⣿⣿⣿⣿⣿⣿⣿⣿⣿⣿⣿⣿⣿⣿⣿⣷⡄⠀⢹⣿⢟⣙⡑⠀⠀⠀⠀⠀⠀⠀⠀⠀⠀⠀⠀⠀⠀⠀⠀⢀⣄⠎⠀⠀⠀⠀⠀⠀⠀⢕⠑⡕⢕⢕⢕⢕⢕⢕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⢿⢿⣿⣿⣿⣿⣿⣿⣿⣿⡏⢕⠕⢸⡇⣿⢏⢜⣿⢸⢕⢕⢸⡿⠵⢸⣿⣵⣖⢳⣿⣿⣯⣿⣿⣿⣿⣿⣿⣿⣿⣿⣿⢿⣿⣿⣿⣿⣿⣿⣿⡿⡇⡕⣿⣿⣿⣿⣿⣿⣿⣿⣿⣿⣿⣿⣿⣿⣿⣿⣿⣿⣿⣿⣿⣿⣿⣿⣷⣮⣽⣽⣟⣟⡺⣿⣿⣿⣿⣿⣿⣿⣿⣿⣿⣿⣷⣟⣯⣿⠀</a:t>
            </a:r>
            <a:br/>
            <a:r>
              <a:t>⣿⣿⣿⣿⣿⣿⣿⣷⣿⣿⣷⡕⢕⣸⢏⢹⣇⢕⡿⢼⢕⣜⣽⣷⣾⣽⣿⣿⢕⣼⣯⣿⣯⣿⣿⣿⡿⢿⡟⢻⠝⠗⢊⢙⢸⣝⣍⣙⣟⡟⢟⢇⢕⡇⢿⣿⣿⣿⣿⣿⣿⣿⣿⣿⣿⣿⣿⣿⣿⣿⣿⣿⣿⣿⣿⣿⣿⣿⣿⣿⣿⣿⣿⣿⣿⣿⣿⣿⣿⣿⣿⣿⣿⣿⣿⣿⣿⣿⣿⣿⠀</a:t>
            </a:r>
            <a:br/>
            <a:r>
              <a:t>⣿⣿⣿⣿⣿⣿⣿⣿⣿⣿⣿⡷⢱⢸⡧⢼⣟⣝⣱⣾⣿⣿⣿⣿⣿⣿⣿⣿⣽⣿⢷⢟⢹⠯⠝⢓⢙⢅⢄⢔⢔⢕⢕⡱⣸⣿⣿⣿⣿⣿⣿⡇⢇⢕⢱⣿⣷⣴⣵⣽⣝⣝⣝⣟⡟⢟⢿⢿⢿⢿⣿⣿⣿⣿⣿⣿⣿⣿⣿⣿⣿⣿⣿⣿⣿⣿⣿⣿⣿⣿⣿⣿⣿⣿⣿⣿⣿⣿⣿⣿⠀</a:t>
            </a:r>
            <a:br/>
            <a:r>
              <a:t>⣿⣿⣿⣿⣿⣿⡿⡟⣿⣿⡼⢗⣪⣽⣷⡏⣿⡇⣞⣿⣿⣿⣿⣿⢿⡟⢟⠍⢃⢑⢅⢅⢔⢕⢕⢕⢕⠕⠕⠑⠑⠑⢸⣿⣽⣿⣿⣿⣷⢕⢕⢕⢕⣿⢸⣿⢟⢟⢟⢟⢟⢿⢿⢿⢿⢿⣿⣿⣷⣷⣷⣷⣧⣵⣽⣽⣝⣝⣟⣟⣟⢿⢿⢿⢿⠟⠟⠋⠙⠁⠑⠑⠑⠕⠝⢟⢿⣿⣿⣿⠀</a:t>
            </a:r>
            <a:br/>
            <a:r>
              <a:t>⡿⢵⢾⢟⢻⢏⢕⢕⢕⣿⣿⣿⣿⣿⣿⣓⣿⢷⢞⢟⠏⢝⢘⢍⢕⢔⢕⢕⢕⢕⢕⢕⢕⢕⢕⢕⢔⢔⢔⠀⠀⠀⢸⣿⣿⣿⣿⣿⣿⠀⠀⢕⢇⢽⢜⣿⢕⠑⠑⠑⠑⠕⠑⠑⠑⠕⠕⠕⠕⠕⠜⠝⠝⢝⠝⠟⢟⠟⢟⢻⢿⢟⠙⠀⠀⠀⠀⠀⠀⠀⠀⠀⠀⠀⠀⠁⠁⢜⢿⢿⠀</a:t>
            </a:r>
            <a:br/>
            <a:r>
              <a:t>⣿⡕⢕⢕⢕⢕⢕⢕⢕⢽⣿⣿⢟⠏⢝⢑⢅⢅⢔⢕⠕⢕⢕⢕⢅⢕⢕⢕⢔⢄⢕⠑⠁⠁⠁⠁⠁⠁⠁⠀⠀⠀⢸⣿⣿⣿⣿⣿⣿⢄⢄⢕⢕⢜⢸⢕⢕⢄⢄⢄⢄⢄⢄⢀⢀⢀⢀⠀⠀⠀⠀⠀⠀⠀⠀⠀⠀⠀⠑⠑⠁⠀⠀⠀⠀⠀⠀⠀⠀⠀⠀⠀⠀⠀⠀⠀⠀⠀⠁⠕⠀</a:t>
            </a:r>
            <a:br/>
            <a:r>
              <a:t>⣿⡇⢑⢕⠕⠕⠅⠔⢕⢅⢕⢕⢕⢕⢕⢕⢕⢅⢀⠀⠁⠁⠁⠁⠁⢕⠕⣕⣕⢕⢔⠀⠀⠀⢀⢀⢀⢕⠄⠀⢄⢱⣾⣿⣿⣿⣿⣿⣿⢕⢕⢜⡏⢕⢞⢕⢕⣿⡇⢕⢕⢕⢕⢕⢕⢕⢕⢳⠑⢕⠁⠑⢐⢔⢄⠀⢄⢀⠀⠀⠀⠀⠀⠀⠀⠀⠀⠀⠀⠀⠀⠀⠀⠀⠀⠀⠀⠀⠀⠀⠀</a:t>
            </a:r>
            <a:br/>
            <a:r>
              <a:t>⢿⣿⣕⢅⣄⣠⠔⠁⢁⢕⢔⢀⢕⢕⢔⢕⢕⢕⢕⠀⠀⢀⢀⢔⣤⡕⢕⢿⣿⡷⢕⠕⠑⠕⠑⠑⡑⡕⢑⢕⢕⠈⢹⣿⣿⣿⣿⣿⣿⢕⢕⢕⡆⢸⣵⡕⢄⢄⣄⢀⢕⢄⢄⢅⢅⢅⠁⠁⢔⢅⢄⢄⢄⢁⠁⠁⢍⢕⠀⠀⢀⢄⢀⢀⢀⠀⠀⠀⠀⠀⠀⠀⠀⠀⠀⠀⠀⠀⠀⠀⠀</a:t>
            </a:r>
            <a:br/>
            <a:r>
              <a:t>⣵⣵⣿⣕⣕⣕⣕⡔⢕⢕⢕⢕⢕⣕⡕⢕⢕⢕⢕⢕⡃⢑⢑⢕⢉⠅⢑⢨⡿⢕⢕⢔⠄⢕⢸⣿⣇⡇⢕⢕⢕⠀⢮⢟⢟⣿⣿⣿⣿⣵⢕⢕⢕⣕⡕⢕⢕⢸⢕⢕⢕⠑⢑⠑⠑⢑⠀⢀⢕⢔⢕⢕⢕⢕⠀⠀⢕⢕⢕⢕⢕⢕⢜⢺⣧⣴⣔⢄⠀⠀⠀⠀⠀⠀⠀⠀⠀⠀⠀⠀⠀</a:t>
            </a:r>
            <a:br/>
            <a:r>
              <a:t>⢿⢿⢿⢟⢟⢟⢝⢕⢕⢕⢕⣕⣜⣏⣇⣕⢕⢕⢕⢕⢔⢕⢕⢕⢕⠀⢕⢕⣷⣵⢕⠁⠀⢕⢸⡿⣿⡇⢕⢕⢕⠀⢌⢕⢕⣿⣿⣿⣿⢹⢕⢼⣿⢹⡇⢕⡇⢱⣾⢕⢕⠀⠀⠀⠀⢕⢄⠀⢕⢕⢕⢕⢕⢕⢁⠀⢕⠑⢜⣧⣕⣕⡕⣸⣿⣿⣿⢇⠀⠀⠀⠀⠀⠀⠀⠀⠀⠀⠀⠀⠀</a:t>
            </a:r>
            <a:br/>
            <a:r>
              <a:t>⣾⢾⣟⡛⠛⠓⠜⢕⢕⢟⢻⢁⢈⠉⠉⡹⢱⢗⢗⢳⣷⢓⠓⠚⠓⠒⠃⢕⢝⢍⢕⠀⢕⢕⠜⠑⠘⠑⢕⢕⢕⠀⢔⢕⢕⣿⣿⣿⣿⢕⢕⢕⢕⣸⡇⢕⢕⢜⢞⢑⠑⢔⢕⠔⢆⠕⠕⢔⢕⢣⣵⣽⣥⢡⢄⢀⠐⣰⣿⣿⣿⣿⣿⣿⣿⣿⡿⢕⢀⢄⢄⢔⢕⣸⢱⠀⠀⠀⠀⠀⠀</a:t>
            </a:r>
            <a:br/>
            <a:r>
              <a:t>⢎⠙⠑⠐⠔⡴⡶⠱⠕⠕⢕⠑⢡⣖⣊⣕⣵⣴⣴⣞⢻⣵⢧⢄⣄⢄⣄⢄⠕⢕⢕⠁⢑⣕⡀⢕⢕⢕⢕⢕⠑⢀⠀⣕⢁⣿⣿⣿⣿⢕⠕⢕⢕⢸⡇⠑⢛⢟⠕⠀⢕⢕⠁⢜⠑⠉⠁⠁⡕⢜⢝⢏⢕⢕⢕⡕⢸⢟⢟⢟⣿⡿⢿⢿⢿⠿⢇⢕⢕⣿⣟⣵⣵⡾⢕⠀⠀⠀⠀⠀⠀</a:t>
            </a:r>
            <a:br/>
            <a:r>
              <a:t>⠀⠀⠁⠀⠀⠀⢕⢤⢔⢆⡵⢔⠛⣿⣿⣿⣿⠿⣿⣿⣿⣿⣿⣿⣿⣿⣿⣿⣿⡇⢕⠰⢰⣻⡇⢑⢑⢅⡅⠄⠐⠄⠀⢔⣅⣿⣿⡮⡇⠀⢀⢔⢕⢸⣇⠀⢠⢔⢅⡅⣤⠀⠀⠀⠐⠁⢐⢀⢄⠰⠇⣝⠁⢐⠈⠁⠁⠻⣿⣿⢿⢕⢕⢕⢱⣵⣵⣵⡎⢝⢝⢏⢝⢕⢕⢀⠀⠀⠀⢜⠀</a:t>
            </a:r>
            <a:br/>
            <a:r>
              <a:t>⣔⢀⢤⣄⣄⡔⠅⠁⠡⠁⠁⠅⠀⠝⠟⠟⠇⠀⠘⠛⠛⠟⠟⠟⠛⠛⠛⢛⢛⢇⢕⠀⠁⠀⠸⠇⠈⠈⠁⠀⠐⠀⢑⢃⡕⢝⠝⠝⢻⢕⠀⠙⢧⣱⣗⠀⠀⠁⠁⠅⠁⢀⢀⠀⠀⠘⢁⢀⢀⠀⠀⢝⢗⢗⡀⠀⢔⢷⢇⢕⢕⢕⢕⢕⢕⢕⢕⢕⢕⢕⢕⢱⣷⡷⡕⢕⢔⢀⠀⢜⠀</a:t>
            </a:r>
            <a:br/>
            <a:r>
              <a:t>⢕⢕⢌⢕⢍⢟⢏⢑⢳⣆⢰⢆⢄⢀⢐⠐⠐⠀⠀⠀⠀⠀⠀⠁⠁⠅⠁⠀⠀⢵⣕⣕⣕⣕⣕⢕⢅⢅⢄⢅⡅⣄⢕⠓⠿⢷⣌⢂⠕⢅⠑⢀⢼⡾⢿⡇⢔⢴⢤⢴⣕⣕⣕⣷⣷⣷⣷⣷⣷⢷⣷⢷⢎⢕⢕⢀⢀⢁⢁⢕⢕⢕⢕⢕⢕⢕⢕⢕⢕⢕⢕⢕⢃⣾⣵⣿⣿⠇⠀⠀⠀</a:t>
            </a:r>
            <a:br/>
            <a:r>
              <a:t>⢕⢕⢕⢕⠱⢅⣕⣲⣵⣳⣷⣦⣱⣅⣱⣱⣕⢔⢔⢔⢔⢔⢔⢔⡔⣔⣔⣔⣕⣞⢟⡿⢿⣿⣻⣿⣿⢿⣷⣷⣮⣵⣕⢘⢑⠒⢈⢁⢁⢝⢝⢕⢔⢝⢜⢝⣵⣿⣿⣿⣿⣷⣷⣷⣿⣿⣿⣿⣿⣿⣿⣿⣷⣷⣷⣷⣾⢷⠛⠑⠁⠁⠁⠀⠀⠑⢕⢕⢕⢕⢕⢑⣼⣿⣿⣿⢏⠀⠀⠀⠀</a:t>
            </a:r>
            <a:br/>
            <a:r>
              <a:t>⣿⣾⣿⣿⣿⣿⣿⣿⣿⣿⣿⣿⣿⣿⣿⣿⣿⣿⣿⣿⣿⣿⣿⣿⣿⣿⣿⣿⣿⣿⣿⣿⣿⣿⣿⣿⣿⣿⣟⡟⢟⢇⢕⢔⢖⢖⠗⣳⣷⣾⣿⣿⣷⣷⣷⣾⣿⣿⣿⣿⣿⣿⣿⣿⣿⣿⣿⣿⣿⣿⣿⣿⣿⣟⣟⡝⠁⠀⠀⠀⠀⠀⠀⠀⠀⠀⠕⢕⢕⢕⢕⢈⣟⣿⣿⢇⠀⠀⠀⠀⠀</a:t>
            </a:r>
            <a:br/>
            <a:r>
              <a:t>⣿⣿⣿⣿⣿⣿⣿⣿⣿⣿⣿⣿⣿⣿⢿⢿⢿⠟⣟⣟⢟⢻⢟⣛⣿⣿⣿⣿⣿⣿⣿⣿⣿⣿⣿⣿⣿⣿⣿⣿⣿⣿⣷⣿⣿⣿⣿⣿⣿⣿⣿⣿⣿⣿⣿⣿⣿⣿⣿⣿⣿⣿⣿⣿⣿⣿⣿⣿⣿⣿⣿⣿⣿⣿⡿⠁⠀⠀⠀⠀⠀⠀⠀⠀⠀⠀⢀⢕⢕⢕⢕⢕⢜⢔⢕⠁⠀⠀⠀⠀⠀</a:t>
            </a:r>
            <a:br/>
            <a:r>
              <a:t>⣿⣿⣿⣿⣿⣿⣿⣿⣿⣿⣿⣿⣿⣿⣿⣷⣶⣷⣷⣾⣿⣿⣿⣿⣿⣿⣿⣿⣿⣿⣿⣿⣿⣿⣿⣿⣿⣿⣿⣿⣿⣿⣿⣿⣿⣿⣿⣿⣿⣿⣿⣿⣿⣿⣿⣿⣿⣿⣿⣿⣿⣿⣿⣿⣿⣿⣿⣿⣿⣿⣿⣿⣿⣿⠃⠀⠀⠀⠀⠀⠀⠀⠀⠀⠀⢀⢕⢕⢕⢕⢕⢕⢕⢕⠁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⡿⠑⠀⠀⠀⠀⠀⠀⠀⠀⠀⠀⠀⢕⢕⢕⢕⢕⢕⢕⢕⠕⠀⠀⠀⠀⠀⠀⠀</a:t>
            </a:r>
            <a:br/>
            <a:r>
              <a:t>⣿⣿⣿⣿⣿⣿⣿⣿⣿⣿⣿⣿⣿⣿⣿⣿⣿⣿⣿⣿⣿⣿⣿⣿⣿⣿⣿⣿⣿⣿⣿⣿⣿⣿⣿⣿⣿⣿⣿⣿⣿⣿⣿⣿⡿⢿⢿⣿⣿⣿⣿⣿⣿⣿⣿⣿⣿⣿⣿⣿⣿⣿⣿⣿⣿⣿⣿⣿⣿⣿⡿⠟⠁⠀⠀⠀⠀⠀⠀⠀⠀⠀⠀⠀⠀⢕⢕⢕⢕⢕⢕⢕⢕⠀⠀⠀⠀⠀⠀⠀⠀</a:t>
            </a:r>
            <a:br/>
            <a:r>
              <a:t>⣿⣿⣿⣿⣿⣿⣿⣿⣿⣿⣿⣿⣿⣿⣿⣿⣿⣿⣿⣿⣿⣿⣿⣿⣿⣿⣿⣿⣿⣿⣿⣿⣿⣿⣿⣿⣿⣿⣿⣿⣿⣿⣿⣿⠕⠕⠑⢕⢹⣿⣿⣿⣿⣿⣿⣿⣿⣿⣿⣿⣿⣿⣿⣿⣿⡿⢿⣿⣿⠏⠀⠀⠀⠀⠀⠀⠀⠀⠀⠀⠀⠀⠀⠀⠀⢄⢀⢁⢑⢕⢕⢕⠑⠀⠀⠀⠀⠀⠀⠀⠀</a:t>
            </a:r>
            <a:br/>
            <a:r>
              <a:t>⣿⣿⣿⣿⣿⣿⣿⣿⣿⣿⣿⣿⣿⣿⣿⣿⣿⣿⣿⣿⣿⣿⣿⣿⣿⣿⣿⣿⣿⣿⣿⣿⣿⣿⣿⣿⣿⣿⣿⣿⣿⣿⣿⣿⡕⠀⠀⠑⢕⢜⢿⣿⣿⣿⣿⣿⣿⣿⣿⣿⣿⣿⣿⣿⣿⣿⣿⣿⠇⠀⠀⠀⠀⠀⠀⠀⠀⠀⠀⠀⠀⠀⠀⠀⠀⢔⢕⠀⢕⢕⠑⢑⠀⠀⠀⠀⠀⠀⠀⠀⠀</a:t>
            </a:r>
            <a:br/>
            <a:r>
              <a:t>⣿⣿⣿⣿⣿⣿⣿⣿⣿⣿⣿⣿⣿⣿⣿⣿⣿⣿⣿⣿⣿⣿⣿⣿⣿⣿⣿⣿⣿⣿⣿⣿⣿⣿⣿⣿⣿⣿⣿⣿⣿⣿⣿⣿⣷⡀⠀⠀⠕⢕⠁⢿⣿⣿⣿⣿⣿⣿⣿⣿⣿⣿⣿⣿⣿⣿⣿⠑⠀⠀⠀⠀⠀⠀⠀⠀⠀⠀⠀⠀⠀⠀⠀⠀⠀⠀⠁⠐⢕⠀⠀⢕⠀⠀⠀⠀⠀⠀⠀⠀⠀</a:t>
            </a:r>
            <a:br/>
            <a:r>
              <a:t>⣿⣿⣿⣿⣿⣿⣿⣿⣿⣿⣿⣿⣿⣿⣿⣿⣿⣿⣿⣿⣿⣿⣿⣿⣿⣿⣿⣿⣿⣿⣿⣿⣿⣿⣿⣿⣿⣿⣿⣿⣿⣿⣿⣿⣿⣷⡄⠀⠀⢇⢄⢸⣿⣿⣿⣿⡿⣿⡿⣟⣿⣿⣿⣿⢟⠋⠉⠁⠀⠀⠀⠀⠀⠀⠀⠀⠀⠀⠀⠀⠀⠀⠀⠀⠀⢄⢀⢀⢕⢕⢕⢕⠀⠀⠀⠀⠀⠀⠀⠀⠀</a:t>
            </a:r>
            <a:br/>
            <a:r>
              <a:t>⣿⣿⣿⣿⣿⣿⣿⣿⣿⣿⣿⣿⣿⣿⣿⣿⣿⣿⣿⣿⣿⣿⣿⣿⣿⣿⣿⣿⣿⣿⣿⣿⣿⣿⣿⣿⣿⣿⣿⣿⣿⣿⣿⣿⣿⣿⣿⣧⣄⠀⠁⠕⢻⣷⣿⣿⣷⣯⣜⢿⠟⠋⠙⠁⠀⠀⠀⠀⠀⠀⠀⠀⠀⠀⠀⠀⠀⠀⠀⠀⠀⠀⠀⠀⢄⢸⠕⢕⢕⢕⢕⢕⠑⠀⠀⠀⠀⠀⠀⠀⠀</a:t>
            </a:r>
            <a:br/>
            <a:r>
              <a:t>⣿⣿⣿⣿⣿⣿⣿⣿⣿⣿⣿⣿⣿⣿⣿⣿⣿⣿⣿⣿⣿⣿⣿⣿⣿⣿⣿⣿⣿⣿⣿⣿⣿⣿⣿⣿⣿⣿⣿⣿⣿⣿⣿⣿⣿⣿⣿⣿⣿⣧⡄⠕⠕⣿⣿⣿⣿⡿⠁⠀⠀⠀⠀⠀⠀⠀⠀⠀⠀⠀⠀⠀⠀⠀⠀⠀⢀⠀⠀⠀⠀⠀⠀⠀⢕⢕⢔⢕⢕⢕⢕⢕⢀⠀⠀⠀⠀⠀⠀⠀⠀</a:t>
            </a:r>
            <a:br/>
            <a:r>
              <a:t>⣿⣿⣿⣿⣿⣿⣿⣿⣿⣿⣿⣿⣿⣿⣿⣿⣿⣿⣿⣿⣿⣿⣿⣿⣿⣿⣿⣿⣿⣿⣿⣿⣿⣿⣿⣿⣿⣿⣿⣿⣿⣿⣿⣿⣿⣿⣿⣿⣿⣿⣿⣆⠀⢸⢿⣋⣅⣅⠁⠀⠀⠀⠀⠀⠀⠀⠀⠀⠀⠀⠀⠀⠀⢀⣀⢄⠇⠀⠀⠀⠀⠀⠀⠀⢕⢐⢕⢕⢕⢕⢕⢕⢕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⡿⢿⢿⣿⣿⣿⣿⣿⣿⣿⣿⡏⢕⢑⣹⡇⣞⢧⢺⣿⣿⡕⢕⣹⡿⢷⣿⣧⣶⣮⣿⣿⣿⣿⣿⣿⣿⣿⣿⣿⣿⣿⣿⢿⣿⣿⣿⣿⡿⣿⣿⣿⣿⢱⢜⣿⣿⣿⣿⣿⣿⣿⣿⣿⣿⣿⣿⣿⣿⣿⣿⣿⣿⣿⣿⣿⣿⣿⣷⣷⣷⣽⣽⣝⣟⣿⣿⣿⣿⣿⣿⣿⣿⣿⣿⣿⣿⣷⣧⣿⠀</a:t>
            </a:r>
            <a:br/>
            <a:r>
              <a:t>⣿⣿⣿⣿⣿⣿⣿⣿⣷⣾⣿⣷⡕⢕⣜⢙⡗⣆⢸⢿⠟⢇⣹⣽⣶⣿⣿⣿⣿⣿⣿⣿⣿⣿⣿⣿⣿⢿⣟⢻⠝⠗⢃⢙⢅⣽⣽⣽⣍⣝⣟⣛⢇⢹⢸⣿⣿⣿⣿⣿⣿⣿⣿⣿⣿⣿⣿⣿⣿⣿⣿⣿⣿⣿⣿⣿⣿⣿⣿⣿⣿⣿⣿⣿⣿⣿⣿⣿⣿⣿⣿⣿⣿⣿⣿⣿⣿⣿⣿⣿⠀</a:t>
            </a:r>
            <a:br/>
            <a:r>
              <a:t>⣿⣿⣿⣿⣿⣿⣿⣿⣿⣿⣿⣿⣷⡇⣸⡧⣯⣫⣕⣶⣿⣿⣿⣿⣿⣿⣿⣿⣿⣿⢿⢿⢟⢿⠜⢟⢙⢅⢅⢔⢔⢕⢕⣕⣕⣿⣿⣿⣿⣿⣿⣿⢱⢕⡇⣾⣷⣷⣵⣵⣼⣽⣍⣝⣟⣟⢟⢻⢿⢿⢿⢿⣿⣿⣿⣿⣿⣿⣿⣿⣿⣿⣿⣿⣿⣿⣿⣿⣿⣿⣿⣿⣿⣿⣿⣿⣿⣿⣿⣿⠀</a:t>
            </a:r>
            <a:br/>
            <a:r>
              <a:t>⣿⣿⣿⣿⣿⣿⣿⡿⢿⣿⣿⡼⣟⣽⣵⣾⣏⣿⡿⣿⣿⣿⣿⣿⡿⡿⢿⠏⠏⢑⢅⢅⢔⢔⢕⢕⢕⠕⠕⠑⠑⠁⠕⢾⣯⣿⣿⣿⣿⡇⠑⠕⢕⠑⣇⣿⡏⢝⠝⢟⢟⢟⢟⢿⢿⢿⢿⢿⣿⣿⣷⣷⣷⣷⣧⣼⣽⣽⣝⣹⣟⣟⣟⢻⢟⠛⠙⠙⠑⠁⠁⠁⠑⠕⢕⢝⢛⢿⣿⣿⠀</a:t>
            </a:r>
            <a:br/>
            <a:r>
              <a:t>⣿⣿⢿⢿⢟⢟⢗⢕⢕⢕⢿⣿⣿⣿⣿⣿⣿⡿⢿⢟⠏⢝⢋⢝⢅⢔⢔⢕⢕⠕⢕⢕⢕⢕⢕⢕⢕⢕⢔⠀⠀⠀⠀⣿⣿⣿⣿⣿⣿⡇⠀⠀⢕⢐⡇⣽⡇⢑⠁⠑⠑⠕⠕⠕⠑⠕⠕⠕⠕⠕⠕⠑⠘⢙⠝⠝⠝⠝⢟⢟⢟⢟⠑⠀⠀⠀⠀⠀⠀⠀⠀⠀⠀⠀⠀⠀⠁⢕⢝⢿⠀</a:t>
            </a:r>
            <a:br/>
            <a:r>
              <a:t>⣿⣿⡕⢕⢕⢕⢕⢕⢕⢕⢿⢿⡿⠻⢏⢑⢅⢅⢔⢔⠕⢕⢕⢕⢅⢕⢕⢕⢕⢔⢄⠕⠁⠁⠁⠁⠁⠁⠁⠀⠀⠀⠀⣿⣿⣿⣿⣿⣿⡇⢔⢄⣕⡕⣇⣕⢕⢕⢄⢔⢄⢔⢔⢄⢀⢀⢀⢀⢀⠀⠀⠀⠀⠀⠀⠀⠀⠀⠀⠑⠑⠀⠀⠀⠀⠀⠀⠀⠀⠀⠀⠀⠀⠀⠀⠀⠀⠀⠀⠑⠀</a:t>
            </a:r>
            <a:br/>
            <a:r>
              <a:t>⣿⣻⣕⢕⢕⠑⠑⠔⠔⢕⢅⢕⢕⢕⢕⢕⢕⢕⢄⠀⠀⠁⠁⠁⠁⠀⢕⢱⣵⡕⢕⠀⠀⢀⠀⢀⡄⢀⢕⠀⢔⢀⣿⣿⣿⣿⣿⣿⣿⡇⢕⢜⠿⢕⢗⢟⢕⢸⣿⢜⢕⢜⢕⢕⢕⢕⢕⢕⡇⢕⢕⠁⢅⠀⢔⠀⢄⡄⠀⠀⠀⠀⠀⠀⠀⠀⠀⠀⠀⠀⠀⠀⠀⠀⠀⠀⠀⠀⠀⠀⠀</a:t>
            </a:r>
            <a:br/>
            <a:r>
              <a:t>⢝⣟⣟⣵⣅⣔⣔⢀⠁⢁⢕⢔⢄⢕⢕⢔⠕⢕⢕⢕⢀⢀⢀⢄⢰⣆⡕⠸⣿⣿⡇⠐⠐⠜⠑⢑⣓⣃⡕⢕⢕⠁⢍⣿⣿⣿⣿⣿⣿⡇⢕⢕⠰⢕⣟⣷⢔⢀⣄⢔⢕⢕⢔⢔⢕⢄⢄⠀⢕⢔⢅⢄⢄⢄⢁⠀⢘⢝⢄⢀⢀⢀⢄⢔⢀⢀⢀⠀⠀⠀⠀⠀⠀⠀⠀⠀⠀⠀⠀⠀⠀</a:t>
            </a:r>
            <a:br/>
            <a:r>
              <a:t>⣕⣴⣾⣿⣷⣵⣕⣕⢔⢕⢕⢕⢕⣱⣵⢕⢕⢕⢕⢕⢜⢃⢕⢕⢕⠁⢕⢕⣿⢯⢕⢔⢕⢕⢕⣿⣿⣿⡇⢕⢕⢕⢑⡯⢟⢿⣿⣿⣿⣧⡕⢕⣕⡕⣵⢕⢕⠁⢭⢕⢕⢕⠕⠕⠕⠕⢕⠀⢕⢕⢕⢕⢕⢕⢕⠀⠀⢕⢕⢕⢕⢕⢕⢕⢜⣿⣧⣵⡔⢄⠀⠀⠀⠀⠀⠀⠀⠀⠀⠀⠀</a:t>
            </a:r>
            <a:br/>
            <a:r>
              <a:t>⢝⢟⠟⡟⢝⣝⢝⢝⢕⢕⢕⣕⣕⣻⣿⣴⣕⢕⢕⢕⢕⢕⢕⢕⢕⠀⢕⢕⢱⣷⣧⢕⠅⢕⢕⣿⢸⢏⢕⢕⢕⢕⠑⢕⢜⣸⣿⣿⣿⡟⢕⢕⣿⢇⣿⢕⢕⢕⡱⡇⢕⢕⠀⠀⠀⠁⢕⠀⢕⢕⢕⢕⢕⢕⢕⠀⠑⢕⢈⣵⣷⣕⣕⣕⣱⣿⣿⣿⡿⠕⠀⠀⠀⠀⢀⡀⠀⠀⠀⠀⠀</a:t>
            </a:r>
            <a:br/>
            <a:r>
              <a:t>⣗⡾⢟⢟⢛⠛⠓⠏⡅⢗⢟⡣⢅⢈⠉⢉⢕⢗⢗⢟⢻⣗⢛⢛⠓⠒⠓⠓⢜⢝⢏⢕⢄⢕⢕⢑⢑⢑⢑⢕⢕⢕⠔⢕⢕⢸⣿⣿⣿⡇⢕⢕⢕⢕⣽⢅⡕⡕⢇⢇⢱⢇⢔⠅⠑⢑⠕⠐⢕⢕⣵⣜⣽⣕⢕⢔⠀⢄⣾⣿⣿⣿⣿⣿⣿⣿⣿⣿⢇⢄⢄⣔⡕⢕⠱⣜⢇⠀⠀⠀⠀</a:t>
            </a:r>
            <a:br/>
            <a:r>
              <a:t>⢏⠝⠉⠉⠀⢤⢴⢾⠅⢕⠑⢇⠁⣰⣗⣱⣵⣴⣵⣷⣟⢻⢇⢇⣄⣄⣄⣄⠌⢇⢕⢕⠁⢡⣵⢕⢕⢕⢕⠕⢕⠑⠁⢱⢕⢺⣿⣿⠿⣇⠕⠕⢕⢕⣿⠅⢜⠋⠏⠑⢕⢕⠑⠀⠝⢌⠁⠀⠕⠕⠜⢟⢝⠑⢅⣵⡕⠿⢝⣟⣟⣿⡿⢟⢿⢿⢻⢟⢕⢕⣼⣿⣵⣼⡿⢕⠀⠀⠀⢀⠀</a:t>
            </a:r>
            <a:br/>
            <a:r>
              <a:t>⠑⠀⠀⠁⢀⠁⢙⢕⢕⢌⢔⢧⢕⠹⣿⣿⣿⡿⢻⣿⣿⣿⣿⣿⣿⣿⣿⣿⣿⣿⡇⢕⠆⣞⣿⡕⢅⢅⢅⠁⠁⠀⠄⢨⡕⣸⣿⣿⣗⢃⠀⢄⢕⢕⣿⡄⠄⠐⢡⣥⢡⡄⠀⠀⠀⠁⡀⢀⠄⠰⠗⢱⡅⢀⢁⠉⠀⠘⢻⢿⢿⠿⢵⢕⢕⢅⢐⠺⢧⢖⢕⢜⢝⢕⢕⢕⠀⠀⠀⢜⠀</a:t>
            </a:r>
            <a:br/>
            <a:r>
              <a:t>⢳⢲⢖⢢⣔⣔⡔⢑⢄⠕⠁⠀⠀⠀⠙⠝⠟⠃⠀⠛⠛⢛⡛⢛⢛⢛⢛⢋⠙⠙⢕⢁⢀⢀⠀⢚⠁⠁⠁⠀⢁⠀⠁⢑⣃⡕⢙⠝⢝⢇⢕⠁⠻⣵⢿⢇⠀⠀⠁⠑⠀⢅⢄⢄⠀⠁⢁⢅⢀⢀⠀⠀⢝⣖⡇⠀⠔⠶⠟⢇⢕⢕⢕⢕⢕⢕⢕⢕⢕⢕⢕⢕⢱⠶⡷⢕⢕⢄⠀⠕⠀</a:t>
            </a:r>
            <a:br/>
            <a:r>
              <a:t>⢕⢔⢕⢜⢕⢍⢏⢝⢝⠵⠗⡕⡔⢄⢄⢁⢁⠀⠀⠀⠀⠀⠀⠀⠀⠀⠀⠀⠀⠄⢵⣵⣵⣵⣕⣕⣕⡔⢑⢄⣠⣔⢜⠕⠛⠿⢧⣅⢊⠜⠕⢀⢔⣿⡿⣿⡵⢱⢴⣵⣕⣕⣷⣷⣵⣷⣾⣿⣿⣿⣿⡗⢗⢕⢕⢄⢀⢀⢁⢕⢕⢕⢕⢕⠕⢕⢕⢕⢕⢕⢕⢕⢘⢠⣷⣾⣿⠁⠀⠀⠀</a:t>
            </a:r>
            <a:br/>
            <a:r>
              <a:t>⣕⡕⣕⢕⣐⣥⣶⣖⣽⣷⣾⣯⣮⣸⣕⣧⣕⣕⣕⡔⢔⣔⣔⣕⣕⣕⣵⣱⣱⣱⣙⣝⣟⣿⣿⣿⣿⣿⣿⣿⣷⣷⣵⡅⢉⢙⢐⢐⢁⢅⢕⢕⢔⢜⢇⡙⡷⢿⣿⣿⣿⣷⣷⣷⣾⣿⣿⣿⣿⣿⣿⣿⣿⣿⣿⣷⡿⠟⠋⠉⠁⠀⠀⠀⠀⠀⢕⢕⢕⢕⢕⠑⣡⣾⣿⡿⠇⠀⠀⠀⠀</a:t>
            </a:r>
            <a:br/>
            <a:r>
              <a:t>⣿⣿⣿⣿⣿⣿⣿⣿⣿⣿⣿⣿⣿⣿⣿⣿⣿⣿⣿⣿⣿⣿⣿⣿⣿⣿⣿⣿⣿⣿⣿⣿⣿⣿⣿⣿⣿⣿⣿⣝⣏⢕⢕⢕⢔⣐⣕⣗⣿⣿⣿⣿⣷⣿⣿⣿⣿⣿⣿⣿⣿⣿⣿⣿⣿⣿⣿⣿⣿⣿⣿⣿⣿⣟⣏⢝⠁⠀⠀⠀⠀⠀⠀⠀⠀⠀⠕⢕⢕⢕⢕⢕⢽⢿⢿⢇⠀⠀⠀⠀⠀</a:t>
            </a:r>
            <a:br/>
            <a:r>
              <a:t>⣿⣿⣿⣿⣿⣿⣿⣿⣿⣿⣿⣿⣿⣿⣿⢿⢛⢟⢻⢟⢹⢟⣟⣏⣿⣿⣿⣿⣿⣿⣿⣿⣿⣿⣿⣿⣿⣿⣿⣿⣿⣿⣿⣿⣿⣿⣿⣿⣿⣿⣿⣿⣿⣿⣿⣿⣿⣿⣿⣿⣿⣿⣿⣿⣿⣿⣿⣿⣿⣿⣿⣿⣿⣿⡟⠀⠀⠀⠀⠀⠀⠀⠀⠀⠀⠀⢄⢕⢕⢕⢕⢕⢕⢕⢕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⡿⠁⠀⠀⠀⠀⠀⠀⠀⠀⠀⠀⢀⢕⢕⢕⢕⢕⢕⢕⢕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⡟⠁⠀⠀⠀⠀⠀⠀⠀⠀⠀⠀⠀⢕⢕⢕⢕⢕⢕⢕⢕⠁⠀⠀⠀⠀⠀⠀⠀</a:t>
            </a:r>
            <a:br/>
            <a:r>
              <a:t>⣿⣿⣿⣿⣿⣿⣿⣿⣿⣿⣿⣿⣿⣿⣿⣿⣿⣿⣿⣿⣿⣿⣿⣿⣿⣿⣿⣿⣿⣿⣿⣿⣿⣿⣿⣿⣿⣿⣿⣿⣿⣿⣿⣿⢟⢟⢟⢻⣿⣿⣿⣿⣿⣿⣿⣿⣿⣿⣿⣿⣿⣿⣿⣿⣿⣿⣿⣿⣿⣿⠟⠙⠀⠀⠀⠀⠀⠀⠀⠀⠀⠀⠀⠀⠀⠕⠕⢕⢕⢕⢕⢕⢕⠀⠀⠀⠀⠀⠀⠀⠀</a:t>
            </a:r>
            <a:br/>
            <a:r>
              <a:t>⣿⣿⣿⣿⣿⣿⣿⣿⣿⣿⣿⣿⣿⣿⣿⣿⣿⣿⣿⣿⣿⣿⣿⣿⣿⣿⣿⣿⣿⣿⣿⣿⣿⣿⣿⣿⣿⣿⣿⣿⣿⣿⣿⣿⡕⠑⠁⠑⢜⢻⣿⣿⣿⣿⣿⣿⣿⣿⣿⣿⣿⣿⣿⣿⣿⣿⣿⣿⡿⠃⠀⠀⠀⠀⠀⠀⠀⠀⠀⠀⠀⠀⠀⠀⠀⢔⢄⠄⠁⢕⢕⢕⠀⠀⠀⠀⠀⠀⠀⠀⠀</a:t>
            </a:r>
            <a:br/>
            <a:r>
              <a:t>⣿⣿⣿⣿⣿⣿⣿⣿⣿⣿⣿⣿⣿⣿⣿⣿⣿⣿⣿⣿⣿⣿⣿⣿⣿⣿⣿⣿⣿⣿⣿⣿⣿⣿⣿⣿⣿⣿⣿⣿⣿⣿⣿⣿⣇⠁⠀⠀⢕⢕⢹⣿⣿⣿⣿⣿⣿⣿⣿⣿⣿⣿⣿⣿⣿⣿⣿⡿⠁⠀⠀⠀⠀⠀⠀⠀⠀⠀⠀⠀⠀⠀⠀⠀⠀⢕⢕⠐⢕⠅⠁⢕⠀⠀⠀⠀⠀⠀⠀⠀⠀</a:t>
            </a:r>
            <a:br/>
            <a:r>
              <a:t>⣿⣿⣿⣿⣿⣿⣿⣿⣿⣿⣿⣿⣿⣿⣿⣿⣿⣿⣿⣿⣿⣿⣿⣿⣿⣿⣿⣿⣿⣿⣿⣿⣿⣿⣿⣿⣿⣿⣿⣿⣿⣿⣿⣿⣿⣇⠀⠀⠀⡕⠀⢹⣿⣿⣿⣿⣿⣿⣿⣿⣿⣿⣿⣿⣿⣿⣿⠀⠀⠀⠀⠀⠀⠀⠀⠀⠀⠀⠀⠀⠀⠀⠀⠀⠀⠀⠀⠀⢕⢀⢄⢕⠀⠀⠀⠀⠀⠀⠀⠀⠀</a:t>
            </a:r>
            <a:br/>
            <a:r>
              <a:t>⣿⣿⣿⣿⣿⣿⣿⣿⣿⣿⣿⣿⣿⣿⣿⣿⣿⣿⣿⣿⣿⣿⣿⣿⣿⣿⣿⣿⣿⣿⣿⣿⣿⣿⣿⣿⣿⣿⣿⣿⣿⣿⣿⣿⣿⣿⣧⡀⠀⠑⠔⠸⣿⣿⣿⣿⣿⣟⡿⣯⡿⣿⣿⠟⠏⠁⠀⠀⠀⠀⠀⠀⠀⠀⠀⠀⠀⠀⠀⠀⠀⠀⠀⠀⠀⢔⠄⢀⢕⢕⢕⢕⠀⠀⠀⠀⠀⠀⠀⠀⠀</a:t>
            </a:r>
            <a:br/>
            <a:r>
              <a:t>⣿⣿⣿⣿⣿⣿⣿⣿⣿⣿⣿⣿⣿⣿⣿⣿⣿⣿⣿⣿⣿⣿⣿⣿⣿⣿⣿⣿⣿⣿⣿⣿⣿⣿⣿⣿⣿⣿⣿⣿⣿⣿⣿⣿⣿⣿⣿⣿⣦⡀⠀⢑⢹⣿⣿⣿⣾⣷⡽⠟⠙⠉⠁⠀⠀⠀⠀⠀⠀⠀⠀⠀⠀⠀⠀⠀⠀⠀⠀⠀⠀⠀⠀⠀⢔⢃⢕⢕⢕⢕⢕⢕⠀⠀⠀⠀⠀⠀⠀⠀⠀</a:t>
            </a:r>
            <a:br/>
            <a:r>
              <a:t>⣿⣿⣿⣿⣿⣿⣿⣿⣿⣿⣿⣿⣿⣿⣿⣿⣿⣿⣿⣿⣿⣿⣿⣿⣿⣿⣿⣿⣿⣿⣿⣿⣿⣿⣿⣿⣿⣿⣿⣿⣿⣿⣿⣿⣿⣿⣿⣿⣿⣿⣆⢁⠑⢿⣿⣿⢿⢏⠀⠀⠀⠀⠀⠀⠀⠀⠀⠀⠀⠀⠀⠀⠀⠀⠀⠀⢠⠀⠀⠀⠀⠀⠀⠀⢕⠕⢕⢕⢕⢕⢕⢕⠀⠀⠀⠀⠀⠀⠀⠀⠀</a:t>
            </a:r>
            <a:br/>
            <a:r>
              <a:t>⣿⣿⣿⣿⣿⣿⣿⣿⣿⣿⣿⣿⣿⣿⣿⣿⣿⣿⣿⣿⣿⣿⣿⣿⣿⣿⣿⣿⣿⣿⣿⣿⣿⣿⣿⣿⣿⣿⣿⣿⣿⣿⣿⣿⣿⣿⣿⣿⣿⣿⣿⣷⡄⠜⠟⢵⣶⣴⡀⠀⠀⠀⠀⠀⠀⠀⠀⠀⠀⠀⠀⠀⠀⣠⣴⣦⠃⠀⠀⠀⠀⠀⠀⠀⢕⢌⢕⢕⢕⢕⢕⢕⢕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⢿⢿⢿⣿⣿⣿⣿⣿⣿⣿⣟⢝⠕⢜⣧⢻⡿⢼⣿⣿⡧⢕⢸⡿⢵⢾⣿⣵⣷⣿⣿⣿⣿⣿⣿⣿⣿⣿⣿⣿⣿⣿⡿⢿⣿⣿⣿⣿⣿⣿⣿⡏⢇⡕⣿⣿⣿⣿⣿⣿⣿⣿⣿⣿⣿⣿⣿⣿⣿⣿⣿⣿⣿⣿⣿⣿⣿⣿⣷⣷⣾⣽⣽⣟⣟⣿⣿⣿⣿⣿⣿⣿⣿⣿⣿⣿⣿⣷⣾⠀</a:t>
            </a:r>
            <a:br/>
            <a:r>
              <a:t>⣿⣿⣿⣿⣿⣿⣿⣿⣧⣾⣿⣿⣇⢕⣱⡏⢹⣵⢕⡿⠾⢟⣹⣽⣷⣿⣿⣿⣿⣿⣿⣿⣿⣿⣿⣿⣿⢿⢿⢟⢯⠝⠇⢙⢁⢱⣽⣽⣍⣍⣟⣟⢇⢕⡇⢿⣿⢿⣿⣿⣿⣿⣿⣿⣿⣿⣿⣿⣿⣿⣿⣿⣿⣿⣿⣿⣿⣿⣿⣿⣿⣿⣿⣿⣿⣿⣿⣿⣿⣿⣿⣿⣿⣿⣿⣿⣿⣿⣿⣿⠀</a:t>
            </a:r>
            <a:br/>
            <a:r>
              <a:t>⣿⣿⣿⣿⣿⣿⣿⣿⣿⣿⣿⣿⣿⣷⢕⡿⢼⣏⣽⣵⣼⣿⣿⣿⣿⣿⣿⣿⣿⣿⡿⢿⢟⢻⠏⠟⢊⢁⢅⢄⢔⢕⢕⠕⣕⣸⣿⣿⣿⣿⣿⣿⡇⢕⡇⣼⣷⣶⣷⣵⣵⣽⣝⣝⣝⣟⣟⢟⢻⢿⢿⢿⣿⣿⣿⣿⣿⣿⣿⣿⣿⣿⣿⣿⣿⣿⣿⣿⣿⣿⣿⣿⣿⣿⣿⣿⣿⣿⣿⣿⠀</a:t>
            </a:r>
            <a:br/>
            <a:r>
              <a:t>⣿⣿⣿⣿⣿⣿⣿⣿⢿⢿⣿⣷⣟⣫⣵⣾⣿⣿⣯⣾⣿⣿⣿⣿⣿⢿⢟⠏⠝⢑⢑⢅⢔⢔⢕⢕⢕⠕⠕⠕⠑⠁⠑⢸⣿⣼⣿⣿⣿⡇⠅⠑⢕⢕⣧⣿⣿⢝⠝⢟⢟⢟⢟⢻⢿⢿⢿⢿⢿⣿⣿⣷⣷⣷⣷⣧⣼⣽⣽⣽⣝⣟⣟⡟⢟⠟⠙⠙⠙⠁⠁⠁⠕⠕⢕⢝⢿⣿⡿⣿⠀</a:t>
            </a:r>
            <a:br/>
            <a:r>
              <a:t>⣿⣿⡯⢾⢟⢟⢟⢎⢜⢕⢸⣿⣿⣿⣿⣿⣯⡿⢿⢟⠏⠝⢙⢜⢅⢕⢔⢕⢕⠕⠕⢕⢕⢕⢕⢕⢕⢕⢕⢔⠀⠀⠀⢸⣿⣿⣿⣿⣿⡇⢀⠀⢕⢕⣿⢸⡿⢕⠅⠑⠑⠕⠑⠑⠑⠑⠕⠕⠕⠁⠑⠑⠑⠑⠝⠙⠝⠝⠝⢟⢟⢟⠑⠁⠀⠀⠀⠀⠀⠀⠀⠀⠀⠀⠀⠀⠑⢜⢝⢻⠀</a:t>
            </a:r>
            <a:br/>
            <a:r>
              <a:t>⣿⣿⣇⢕⢕⢕⢕⢕⠕⢕⢜⢿⡿⢟⠏⢙⢕⢅⢕⢔⠕⠕⢕⢕⢅⢕⢕⢕⢕⢕⢄⢕⠑⠁⠁⠁⠁⠁⢁⠁⠀⠀⠀⢸⣿⣿⣿⣿⣿⣷⢄⢔⣕⣕⡷⣕⢕⢔⢄⢄⢄⢄⢔⢄⢀⢀⢀⢀⢀⠀⠀⠀⠀⠀⠀⠀⠀⠀⠀⠑⠁⠀⠀⠀⠀⠀⠀⠀⠀⠀⠀⠀⠀⠀⠀⠀⠀⠀⠀⠑⠀</a:t>
            </a:r>
            <a:br/>
            <a:r>
              <a:t>⢿⣟⣏⡕⢕⠕⠑⢕⠐⠕⢅⢕⠔⢕⢕⢕⢕⢕⢔⢀⠀⠁⠑⠁⠁⠁⢕⢕⣵⣵⢕⢔⠀⢀⠀⢀⢄⠀⢕⢄⢄⢄⢸⣿⣿⣿⣿⣿⣿⣿⢕⢕⠹⠇⢳⢷⢕⢸⣿⢇⢔⢜⢝⢕⢕⢕⢕⢕⢱⠁⢕⠁⠅⠅⢔⢄⠄⣄⢀⠀⠀⠀⠀⠀⠀⠀⠀⠀⠀⠀⠀⠀⠀⠀⠀⠀⠀⠀⠀⠀⠀</a:t>
            </a:r>
            <a:br/>
            <a:r>
              <a:t>⢕⢝⣟⣣⣕⣄⣔⡆⠐⢕⢕⢕⢄⢔⢔⢕⢔⢕⢕⢕⢐⢀⢄⢄⢔⣶⡔⢕⢿⣿⣟⢕⠑⠁⢑⢑⣑⣃⡑⢕⢕⢕⠈⣹⣿⣿⣿⣿⣿⣿⢕⢕⢰⢔⢞⣟⡇⢔⢠⡔⢕⢕⢔⢔⢕⢕⢔⠀⢅⢔⢔⢄⢄⢄⢄⠀⠀⢍⢕⢀⢀⢀⢄⢄⢔⢀⢄⠀⠀⠀⠀⠀⠀⠀⠀⠀⠀⠀⠀⠀⠀</a:t>
            </a:r>
            <a:br/>
            <a:r>
              <a:t>⣕⣵⣿⣿⣷⣧⣵⣵⡔⢕⢕⢕⢕⢱⣵⡇⢕⢕⢕⢕⢕⡃⢑⢅⢕⢄⠀⢕⢺⡻⢇⢕⢕⠀⢕⢸⣿⣿⡇⢕⢕⢕⠀⢮⢏⠹⣿⣿⣿⣿⣵⢕⢕⣕⢱⢕⢕⢕⢕⢕⢕⢕⠕⠕⠕⠕⢕⢀⢕⢕⢕⢕⢕⢕⢕⠀⠀⢕⢕⢕⢕⢕⢕⢕⢕⢹⣷⣷⣵⢄⠀⠀⠀⠀⠀⠀⠀⠀⠀⠀⠀</a:t>
            </a:r>
            <a:br/>
            <a:r>
              <a:t>⢝⢝⡟⣟⣏⣝⡝⢝⢕⢕⢕⣕⣕⣸⣿⣧⣽⢕⢕⢕⢕⢔⢕⢕⢕⢕⠀⢕⢑⣷⣷⢕⠁⢔⢕⢸⣿⡇⢕⢕⢕⢕⠀⢕⢕⢰⣿⣿⣿⣿⢅⢱⢸⢏⢸⡕⢕⢕⢐⡼⢕⢕⠀⠄⠀⠀⢕⢕⢁⢕⢕⢕⢕⢕⢕⠀⠀⢕⠁⣵⣷⣧⣅⣵⣕⣽⣿⣿⣿⢇⠀⠀⠀⠀⢀⢀⢀⠀⠀⠀⠀</a:t>
            </a:r>
            <a:br/>
            <a:r>
              <a:t>⣗⣳⢟⢻⢟⠛⠛⠛⢕⢕⢟⢝⢕⢁⠅⠁⡍⢗⢏⢟⢟⣿⡟⠛⠙⠓⠒⠓⢕⢕⢕⢕⢀⢕⢕⢑⢁⢑⢑⢕⢕⢕⠀⢕⢕⢰⣿⣿⣿⣿⢕⢕⢕⢕⣼⡇⢕⣕⣕⢝⢕⢕⢄⢕⢅⢇⡑⠔⢕⢕⢸⣵⣵⣕⡱⢔⢀⢐⣼⣿⣿⣿⣿⣿⣿⣿⣿⣿⡏⢕⢄⣔⡕⢕⢱⣵⡇⠀⠀⠀⠀</a:t>
            </a:r>
            <a:br/>
            <a:r>
              <a:t>⢗⢝⠙⠉⠁⠄⢴⡾⠕⠗⢃⢜⠁⢡⣷⣱⣵⣵⣵⣶⣟⣫⡷⢳⣰⣄⣄⣤⡄⢕⡕⢕⠀⢡⣥⡄⢕⢕⢕⠕⢇⠑⠁⢱⡕⢱⣿⣿⢿⣿⢕⠕⢕⢕⣿⡇⠌⠋⠝⢑⢀⢕⠁⠁⠅⢁⢍⠀⠐⠱⠕⢝⣝⢃⢕⣱⣕⢽⢏⣝⣟⣿⣿⡟⢟⢛⢟⢟⢕⢕⠱⣿⣷⣷⡿⢇⠀⠀⠀⢰⠀</a:t>
            </a:r>
            <a:br/>
            <a:r>
              <a:t>⠑⠀⠀⠀⠁⠀⠈⢑⢔⢕⢕⢲⢴⠙⢿⣿⣿⣿⠟⢿⣿⣿⣿⣿⣿⣿⣿⣿⣿⣿⡇⢕⠳⢸⡻⣇⢑⢥⢅⡀⠁⠀⠀⢕⢇⢕⣿⣿⣗⣃⢀⢀⡕⢕⣿⡇⠀⠔⢜⣥⡥⡴⠀⠀⠀⠁⢀⢀⠀⠰⠔⢱⣅⢀⢁⠁⠁⠀⢝⢿⢿⢿⣧⣇⢕⢕⢅⢚⢷⢇⢕⢜⢝⢕⢕⢕⠀⠀⠀⢘⠀</a:t>
            </a:r>
            <a:br/>
            <a:r>
              <a:t>⢙⢴⢲⢶⡢⣴⣔⢑⢀⠔⠕⠀⠀⠀⠘⠙⠙⠋⠀⠘⠙⠙⡋⢙⢙⢙⢙⡙⠉⠉⢕⢕⢀⢀⢀⢜⢃⠀⠁⠀⢁⠀⠀⢌⣕⣑⢘⢙⠝⡻⢕⠀⠘⢧⡳⢇⢀⠀⠁⠁⠐⢄⢄⢄⢀⠀⢉⢁⢀⢀⢀⠔⢜⣟⡟⢀⠀⠶⠟⢕⢕⢕⢕⢝⢕⢕⢕⢕⢕⢕⢕⢕⢱⠾⢿⢕⢕⢀⠀⢀⠀</a:t>
            </a:r>
            <a:br/>
            <a:r>
              <a:t>⢇⢑⢖⢄⢕⢜⢝⢝⠝⡍⢗⡇⡕⢕⢄⢄⢈⢁⠀⠀⠀⠀⠀⠀⠀⠀⠐⠀⠀⠀⢱⣵⣵⣵⣵⣕⣕⣔⢕⢰⢠⣰⠕⡝⢙⠻⠷⣅⡑⢑⢕⢀⢠⢺⡟⣿⡇⢕⢕⣔⣅⣗⣷⡧⣼⣼⣿⣿⣿⣿⣿⣟⢗⢞⢕⢕⢄⢀⢁⢑⢕⢕⢕⠕⠕⢕⢕⢕⢕⢕⢕⢕⠁⢸⣷⣿⡟⠀⠀⠀⠀</a:t>
            </a:r>
            <a:br/>
            <a:r>
              <a:t>⣴⣑⢕⣕⣕⣱⣴⣿⣽⣿⣿⣟⣿⣽⣮⣵⣼⣵⣕⣕⣕⣕⣕⣕⣕⣕⣱⣵⣱⣜⣽⣽⣻⣟⣯⣽⣿⣿⣿⣿⣿⣷⣧⢕⠈⢉⢑⢀⢄⢅⢕⢕⢕⢕⢝⢐⢱⣿⣿⣿⣿⣷⣷⣷⣿⣿⣿⣿⣿⣿⣿⣿⣿⣿⣿⣾⡿⠟⠙⠁⠁⠀⠀⠀⠀⠀⢕⢕⢕⢕⢕⢕⣰⣿⣿⡟⠁⠀⠀⠀⠀</a:t>
            </a:r>
            <a:br/>
            <a:r>
              <a:t>⣿⣿⣿⣿⣿⣿⣿⣿⣿⣿⣿⣿⣿⣿⣿⣿⣿⣿⣿⣿⣿⣿⣿⣿⣿⣿⣿⣿⣿⣿⣿⣿⣿⣿⣿⣿⣿⣿⣿⣝⣝⣝⡕⢕⢕⣱⣕⣜⣿⣿⣿⣿⣿⣿⣿⣿⣿⣿⣿⣿⣿⣿⣿⣿⣿⣿⣿⣿⣿⣿⣿⣿⣿⣿⣝⠐⠀⠀⠀⠀⠀⠀⠀⠀⠀⠀⠕⢕⢕⢕⢕⢕⢟⢿⢟⠑⠀⠀⠀⠀⠀</a:t>
            </a:r>
            <a:br/>
            <a:r>
              <a:t>⣿⣿⣿⣿⣿⣿⣿⣿⣿⣿⣿⣿⣿⣿⣿⣟⠿⢟⢟⢟⢟⣛⣟⣟⣽⣿⣿⣿⣿⣿⣿⣿⣿⣿⣿⣿⣿⣿⣿⣿⣿⣿⣿⣿⣿⣿⣿⣿⣿⣿⣿⣿⣿⣿⣿⣿⣿⣿⣿⣿⣿⣿⣿⣿⣿⣿⣿⣿⣿⣿⣿⣿⣿⣿⡏⠀⠀⠀⠀⠀⠀⠀⠀⠀⠀⠀⢄⢕⢕⢕⢕⢕⢕⢕⠑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⡟⠁⠀⠀⠀⠀⠀⠀⠀⠀⠀⠀⢀⢕⢕⢕⢕⢕⢕⢕⢕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⠏⠀⠀⠀⠀⠀⠀⠀⠀⠀⠀⠀⠀⢕⢕⢕⢕⢕⢕⢕⢕⠀⠀⠀⠀⠀⠀⠀⠀</a:t>
            </a:r>
            <a:br/>
            <a:r>
              <a:t>⣿⣿⣿⣿⣿⣿⣿⣿⣿⣿⣿⣿⣿⣿⣿⣿⣿⣿⣿⣿⣿⣿⣿⣿⣿⣿⣿⣿⣿⣿⣿⣿⣿⣿⣿⣿⣿⣿⣿⣿⣿⣿⣿⣿⡟⢝⢝⢟⢿⣿⣿⣿⣿⣿⣿⣿⣿⣿⣿⣿⣿⣿⣿⣿⣿⣿⣿⣿⣿⡿⠟⠁⠀⠀⠀⠀⠀⠀⠀⠀⠀⠀⠀⠀⠀⠕⠕⢕⢕⢕⢕⢕⠑⠀⠀⠀⠀⠀⠀⠀⠀</a:t>
            </a:r>
            <a:br/>
            <a:r>
              <a:t>⣿⣿⣿⣿⣿⣿⣿⣿⣿⣿⣿⣿⣿⣿⣿⣿⣿⣿⣿⣿⣿⣿⣿⣿⣿⣿⣿⣿⣿⣿⣿⣿⣿⣿⣿⣿⣿⣿⣿⣿⣿⣿⣿⣿⡇⠁⠀⠅⢕⢻⣿⣿⣿⣿⣿⣿⣿⣿⣿⣿⣿⣿⣿⣿⣿⣿⣿⣿⡟⠁⠀⠀⠀⠀⠀⠀⠀⠀⠀⠀⠀⠀⠀⠀⠀⢔⢔⠀⢅⢕⢕⢕⠀⠀⠀⠀⠀⠀⠀⠀⠀</a:t>
            </a:r>
            <a:br/>
            <a:r>
              <a:t>⣿⣿⣿⣿⣿⣿⣿⣿⣿⣿⣿⣿⣿⣿⣿⣿⣿⣿⣿⣿⣿⣿⣿⣿⣿⣿⣿⣿⣿⣿⣿⣿⣿⣿⣿⣿⣿⣿⣿⣿⣿⣿⣿⣿⣧⢀⠀⠀⢕⢕⠜⣿⣿⣿⣿⣿⣿⣿⣿⣿⣿⣿⣿⣿⣿⣿⣿⠟⠀⠀⠀⠀⠀⠀⠀⠀⠀⠀⠀⠀⠀⠀⠀⠀⠀⠅⢕⠀⢕⠀⢁⢕⠀⠀⠀⠀⠀⠀⠀⠀⠀</a:t>
            </a:r>
            <a:br/>
            <a:r>
              <a:t>⣿⣿⣿⣿⣿⣿⣿⣿⣿⣿⣿⣿⣿⣿⣿⣿⣿⣿⣿⣿⣿⣿⣿⣿⣿⣿⣿⣿⣿⣿⣿⣿⣿⣿⣿⣿⣿⣿⣿⣿⣿⣿⣿⣿⣿⣧⢀⠀⠀⢕⠀⢸⣿⣿⣿⣿⣿⣿⣿⣿⣿⣿⣿⣿⣿⡿⢧⠀⠀⠀⠀⠀⠀⠀⠀⠀⠀⠀⠀⠀⠀⠀⠀⠀⠀⠀⠀⠁⢕⢄⢁⢕⠀⠀⠀⠀⠀⠀⠀⠀⠀</a:t>
            </a:r>
            <a:br/>
            <a:r>
              <a:t>⣿⣿⣿⣿⣿⣿⣿⣿⣿⣿⣿⣿⣿⣿⣿⣿⣿⣿⣿⣿⣿⣿⣿⣿⣿⣿⣿⣿⣿⣿⣿⣿⣿⣿⣿⣿⣿⣿⣿⣿⣿⣿⣿⣿⣿⣿⣷⣄⠀⠁⠕⢜⣿⣿⣿⣿⡿⣿⡻⣽⣿⣿⡿⠟⠑⠀⠀⠀⠀⠀⠀⠀⠀⠀⠀⠀⠀⠀⠀⠀⠀⠀⠀⠀⠀⠔⢄⢄⢕⢕⢕⢕⠀⠀⠀⠀⠀⠀⠀⠀⠀</a:t>
            </a:r>
            <a:br/>
            <a:r>
              <a:t>⣿⣿⣿⣿⣿⣿⣿⣿⣿⣿⣿⣿⣿⣿⣿⣿⣿⣿⣿⣿⣿⣿⣿⣿⣿⣿⣿⣿⣿⣿⣿⣿⣿⣿⣿⣿⣿⣿⣿⣿⣿⣿⣿⣿⣿⣿⣿⣿⣷⣄⠀⢅⢜⣯⣿⣿⣿⣽⠎⠙⠁⠀⠀⠀⠀⠀⠀⠀⠀⠀⠀⠀⠀⠀⠀⠀⠀⠀⠀⠀⠀⠀⠀⠀⢔⠃⢕⢕⢕⢕⢕⢕⠀⠀⠀⠀⠀⠀⠀⠀⠀</a:t>
            </a:r>
            <a:br/>
            <a:r>
              <a:t>⣿⣿⣿⣿⣿⣿⣿⣿⣿⣿⣿⣿⣿⣿⣿⣿⣿⣿⣿⣿⣿⣿⣿⣿⣿⣿⣿⣿⣿⣿⣿⣿⣿⣿⣿⣿⣿⣿⣿⣿⣿⣿⣿⣿⣿⣿⣿⣿⣿⣿⣧⡀⠁⢻⣿⡿⠟⠇⠀⠀⠀⠀⠀⠀⠀⠀⠀⠀⠀⠀⠀⠀⠀⠀⠀⢀⡵⠀⠀⠀⠀⠀⠀⠀⢕⢕⢕⢕⢕⢕⢕⢕⠀⠀⠀⠀⠀⠀⠀⠀⠀</a:t>
            </a:r>
            <a:br/>
            <a:r>
              <a:t>⣿⣿⣿⣿⣿⣿⣿⣿⣿⣿⣿⣿⣿⣿⣿⣿⣿⣿⣿⣿⣿⣿⣿⣿⣿⣿⣿⣿⣿⣿⣿⣿⣿⣿⣿⣿⣿⣿⣿⣿⣿⣿⣿⣿⣿⣿⣿⣿⣿⣿⣿⣿⡔⠘⠙⢲⣷⣶⡄⠀⠀⠀⠀⠀⠀⠀⠀⠀⠀⠀⠀⠀⢀⢴⣶⣗⠁⠀⠀⠀⠀⠀⠀⠀⢕⠑⢕⢕⢕⢕⢕⢕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⢿⣿⣿⣿⣿⣿⣿⣿⣿⣿⣏⢕⢑⢸⣇⣿⢧⢺⣿⣿⢕⢕⣸⡿⢗⣿⣷⣶⣿⣿⣿⣿⣿⣿⣿⣿⣿⣿⣿⣿⣿⡿⢿⣟⣻⣿⣿⣿⣿⣿⣿⡿⣱⢸⣿⣿⣿⣿⣿⣿⣿⣿⣿⣿⣿⣿⣿⣿⣿⣿⣿⣿⣿⣿⣿⣿⣿⣿⣿⣷⣷⣷⣽⣽⣿⣿⣿⣿⣿⣿⣿⣿⣿⣿⣿⣿⣿⣿⠀</a:t>
            </a:r>
            <a:br/>
            <a:r>
              <a:t>⣿⣿⣿⣿⣿⣿⣿⣿⣿⣷⣿⣿⣿⣇⢕⣸⡝⢽⣧⢸⡿⢞⣊⣥⣬⣿⣿⣿⣿⣿⣿⣿⣿⣿⣿⣿⣿⡿⢿⡟⢯⠝⠗⢘⢅⢅⣵⣤⣥⣽⣍⣙⣟⢕⢸⢸⢿⡿⠿⢿⢿⣿⣿⣿⣿⣿⣿⣿⣿⣿⣿⣿⣿⣿⣿⣿⣿⣿⣿⣿⣿⣿⣿⣿⣿⣿⣿⣿⣿⣿⣿⣿⣿⣿⣿⣿⣿⣿⣿⣿⠀</a:t>
            </a:r>
            <a:br/>
            <a:r>
              <a:t>⣿⣿⣿⣿⣿⣿⣿⣿⣿⣿⣿⣿⣿⣿⣷⣜⢷⢴⣯⣽⢧⣿⣿⣿⣿⣿⣿⣿⣿⣿⣿⢿⢟⢟⢏⠟⢋⢉⢅⢄⢔⢕⢕⢕⢕⣵⣿⣿⣿⣿⡿⢿⣿⡼⢕⡇⣿⣿⣷⣶⣷⣧⣵⣴⣽⣽⣝⣝⣟⣟⢟⢻⢿⢿⢿⣿⣿⣿⣿⣿⣿⣿⣿⣿⣿⣿⣿⣿⣿⣿⣿⣿⣿⣿⣿⣿⣿⣿⣿⣿⠀</a:t>
            </a:r>
            <a:br/>
            <a:r>
              <a:t>⣿⣿⡿⣿⣿⣿⣿⣿⡿⢟⢿⣿⣾⣟⣽⣵⣿⣷⢿⣟⣿⣿⣿⣿⣿⣿⢟⠟⠝⢃⢕⢅⢕⢔⢕⢕⢕⢕⠕⠑⠑⠁⠁⠑⣿⣷⣿⣿⣿⣿⡇⠑⠑⢕⢕⣇⣿⡏⢝⢙⢝⢝⢟⢟⢟⢟⢟⢿⢿⢿⢿⢿⢿⣿⣷⣷⣷⣷⣧⣼⣽⣽⣽⡟⠟⠟⠙⠙⠙⠑⠑⠑⠕⢕⢝⢹⢿⣿⣿⣿⠀</a:t>
            </a:r>
            <a:br/>
            <a:r>
              <a:t>⣿⣿⣿⢟⢻⢟⢟⢏⢕⢕⢕⣿⣿⣿⣿⣿⣿⣿⢿⢟⢟⠝⢙⢕⢅⢕⢔⢕⢕⠕⠕⠕⢕⢅⢕⢕⢕⢕⢕⢕⢐⠀⠀⠀⣿⣿⣿⣿⣿⣿⡇⠀⠀⢕⢡⡇⣽⡇⠕⠑⠅⠑⠅⠑⠑⠑⠑⠑⠕⠕⠑⠑⠑⠑⠑⠑⠕⠘⠙⠝⢝⢝⠁⠀⠀⠀⠀⠀⠀⠀⠀⠀⠀⠀⠀⠀⠑⢜⢟⢟⠀</a:t>
            </a:r>
            <a:br/>
            <a:r>
              <a:t>⣷⣿⣿⡇⢕⢕⢕⢕⢕⠕⢕⢸⢿⢿⠟⢝⢕⢅⢕⢔⠕⠕⢕⢕⢕⢅⢕⢕⢕⢕⢕⢔⠑⠁⠁⠁⠁⠁⠁⢀⠀⠀⠀⠀⣿⣿⣿⣿⣿⣿⡇⢄⢔⣕⡕⡷⣧⢕⢕⣔⢔⢔⢔⢔⢄⢄⢄⢄⢄⢄⢀⢀⢀⠀⠀⠀⠀⠀⠀⠀⠁⠀⠀⠀⠀⠀⠀⠀⠀⠀⠀⠀⠀⠀⠀⠀⠀⠀⠀⠑⠀</a:t>
            </a:r>
            <a:br/>
            <a:r>
              <a:t>⢿⢿⣟⣯⢕⢕⠕⠑⢕⠐⢕⢕⠔⠕⢕⠕⠕⢕⢕⢄⢀⠀⠁⠁⠁⠁⠁⢕⢱⣷⣵⢕⠀⠀⢀⠀⢄⢄⢀⢕⢀⢔⢄⣿⣿⣿⣿⣿⣿⣿⡇⢕⢕⠿⢕⣽⡷⠕⠸⠿⠜⢕⢜⠕⢕⢕⢕⢕⢜⢕⠁⢕⠀⠅⠀⢕⢄⢄⡄⠀⠀⠀⠀⠀⠀⠀⠀⠀⠀⠀⠀⠀⠀⠀⠀⠀⠀⠀⠀⠀⠀</a:t>
            </a:r>
            <a:br/>
            <a:r>
              <a:t>⢕⢕⢹⣿⣧⡕⣰⣔⢂⠐⢔⢕⢕⢄⢕⢕⢕⢕⢕⢕⢕⢀⡀⢄⢔⢔⣶⡕⢘⣿⣿⡟⠑⠑⠘⢁⣁⣁⣅⡕⢕⢕⢅⢄⣽⣿⣿⣿⣿⣿⡇⢕⢕⠱⢕⢷⢷⢕⢄⣴⢔⢕⢕⢔⢔⢔⢔⢔⠀⢔⢕⢔⢔⢔⢄⢄⠀⠀⢕⢄⡀⢀⢄⢄⢔⢄⢄⢄⠀⠀⠀⠀⠀⠀⠀⠀⠀⠀⠀⠀⠀</a:t>
            </a:r>
            <a:br/>
            <a:r>
              <a:t>⣵⣵⣼⣷⣿⣧⣧⣵⣵⡕⢕⢕⢕⢕⢱⣵⡕⢕⢕⢕⢕⢕⢕⢅⢅⢕⢄⢕⢕⢿⢯⢇⢕⢕⢕⢕⣿⢿⣿⡇⢕⢕⢕⠜⡎⢝⢹⣿⣿⣿⣷⡇⢕⣕⡕⣵⢕⢕⢁⢘⢕⢕⢕⠁⠁⠁⠁⢕⠀⢕⢕⢕⢕⢕⢕⢕⠀⠀⢕⢕⢕⢕⢕⢕⢕⣜⣻⣷⣷⣔⢄⠀⠀⠀⠀⠀⠀⠀⠀⠀⠀</a:t>
            </a:r>
            <a:br/>
            <a:r>
              <a:t>⢝⢝⢝⣟⣟⣏⣝⡝⢝⡕⢕⢕⣕⣵⢼⣽⣵⣵⢕⢕⢕⢕⢕⢕⢕⢕⢀⢕⢕⢱⣷⣷⢕⠁⢕⢕⢿⢸⢇⢕⢕⢕⢕⠀⢙⢅⢸⣿⣿⣿⡗⢕⢕⢿⢇⣿⢔⢕⢕⢕⡇⢕⢕⠀⢀⠀⠀⢕⠀⢕⢕⢕⢕⣕⢕⢕⠀⠐⢕⣱⣿⣷⣵⣴⣵⣵⣿⣿⣿⡏⠕⠀⠀⢀⢀⢀⡀⠀⠀⠀⠀</a:t>
            </a:r>
            <a:br/>
            <a:r>
              <a:t>⣷⣷⡾⣟⣫⢍⠉⠙⠑⡕⢎⢝⢹⢅⢄⠄⢁⢜⢎⢝⠝⢻⣿⢝⢉⠉⠉⠁⠁⢱⡕⢕⢕⢑⢕⠕⢑⢁⢑⢕⢕⢕⢕⠐⢕⢕⢸⣿⣿⣿⡇⢕⢕⢕⢕⣽⡕⢕⣑⣜⡕⢕⢜⠅⢕⢕⢕⣑⢐⢕⢜⢵⣷⣷⡦⡰⢔⢄⣱⣿⣿⣿⣿⣿⣿⣿⣿⣿⣿⢕⢄⢔⣕⢕⢕⣳⡜⠀⠀⠀⠀</a:t>
            </a:r>
            <a:br/>
            <a:r>
              <a:t>⢟⢕⢝⠁⠁⠁⠑⢗⡟⠓⠃⠑⢝⢁⣰⣯⣥⣵⣷⣷⣾⣏⣝⣷⣇⣦⣴⣴⣴⣔⣑⢕⢕⠁⢱⣵⡅⢕⢕⢕⢕⠕⠑⠄⢡⡕⢼⣿⣿⣿⢇⠕⠕⢕⢕⣿⠑⠅⠙⢝⢁⢑⢕⠁⠀⠕⢑⢀⠀⠑⠕⠑⢅⣕⢑⢅⣵⡕⢝⣝⣝⣹⣿⣿⢿⠛⢟⢟⢏⢕⠕⣾⣿⣷⣿⢏⠁⠀⠀⢸⠀</a:t>
            </a:r>
            <a:br/>
            <a:r>
              <a:t>⡁⠁⠁⠀⠀⠀⠀⠁⢕⢖⢕⢕⢗⢕⠙⣿⣿⣿⡿⠛⣿⣿⣿⣿⣿⣿⣿⣿⣿⣿⣿⡇⢕⠃⡜⠯⡇⠕⡕⣔⢐⠀⠀⠐⢜⢕⢸⣿⣿⣻⡁⢀⢔⡕⢅⢿⡕⠄⠂⢅⢵⢱⢦⠀⠀⠀⠅⣅⢁⠄⠔⠑⠣⣆⢀⢅⠀⠀⢘⢟⢿⢿⢿⣷⡕⢕⢕⢜⢺⢕⢕⢕⢕⢕⢕⢕⠀⠀⠀⠌⠀</a:t>
            </a:r>
            <a:br/>
            <a:r>
              <a:t>⣯⣿⢱⢗⣣⣧⣴⣕⣁⡀⢐⠑⠀⠀⠀⠘⢙⠝⠕⠀⠈⠉⠉⠙⠙⢍⢍⠍⠍⠍⠍⢕⢕⢀⢀⢀⢘⠁⠀⢀⠀⢁⠀⠄⢌⢵⣇⡕⡑⢜⢇⢕⠀⠙⡧⣻⣇⠀⢀⠀⠐⢀⢄⢀⢀⢀⢀⢅⢄⢄⢄⢀⢔⢜⣏⢝⢀⠀⠩⢝⢕⢕⢕⢔⢕⢕⢕⢕⢕⢕⢕⢕⢡⠾⡿⢇⢕⠀⠀⢄⠀</a:t>
            </a:r>
            <a:br/>
            <a:r>
              <a:t>⡅⢝⢉⢔⢍⢍⠝⠕⢝⡇⣝⡝⣙⢝⢔⡔⢄⢀⢁⠀⠀⠀⠀⠀⠀⠀⠀⠐⢀⢀⢔⣳⣷⣷⣵⣵⣵⣑⣔⣰⢰⢴⢔⢕⢜⣙⡛⠷⣥⢅⢐⣑⡀⠔⢻⡟⣿⡕⢕⣗⣗⣳⣵⢼⢽⢿⣿⣿⣿⣿⣿⣿⣟⣟⢇⢕⢕⢄⢄⡅⢕⢕⢕⠕⠕⠕⢕⢕⢕⢕⢕⢕⢸⣾⣿⣷⠕⠀⠀⠀⠀</a:t>
            </a:r>
            <a:br/>
            <a:r>
              <a:t>⣷⣵⣵⣱⣕⣠⣿⣿⣫⣿⣿⣿⣾⣿⣳⣭⣦⣵⣵⣕⣕⣕⣕⣵⣵⣵⣵⣵⣥⣵⣪⣽⣽⣹⣿⣿⣿⣿⣿⣿⣿⣿⡷⢷⢔⠅⠅⢁⢄⢄⣄⣕⣕⢕⢕⢱⢕⣵⣿⣿⣿⣿⣿⣿⣿⣿⣿⣿⣿⣿⣿⣿⣿⣿⣿⣿⢿⠋⠁⠁⠀⠀⠀⠀⠀⠀⢕⢕⢕⢕⢕⢕⣜⣾⣿⢏⠀⠀⠀⠀⠀</a:t>
            </a:r>
            <a:br/>
            <a:r>
              <a:t>⣿⣿⣿⣿⣿⣿⣿⣿⣿⣿⣿⣿⣿⣿⣿⣿⣿⣿⣿⣿⣿⣿⣿⣿⣿⣿⣿⣿⣿⣿⣿⣿⣿⣿⣿⣿⣿⣿⣿⣿⣽⣝⣕⣕⣕⣕⣍⣋⣽⣿⣿⣿⣿⣿⣿⣿⣿⣿⣿⣿⣿⣿⣿⣿⣿⣿⣿⣿⣿⣿⣿⣿⣿⣿⣯⠁⠀⠀⠀⠀⠀⠀⠀⠀⠀⠀⠕⢕⢕⢕⢕⢕⢝⢝⢕⠀⠀⠀⠀⠀⠀</a:t>
            </a:r>
            <a:br/>
            <a:r>
              <a:t>⣿⣿⣿⣿⣿⣿⣿⣿⣿⣿⣿⣿⣿⣿⣿⣿⣿⣟⣟⣝⣟⣟⣟⣟⣵⣽⣿⣿⣿⣿⣿⣿⣿⣿⣿⣿⣿⣿⣿⣿⣿⣿⣿⣿⣿⣿⣿⣿⣿⣿⣿⣿⣿⣿⣿⣿⣿⣿⣿⣿⣿⣿⣿⣿⣿⣿⣿⣿⣿⣿⣿⣿⣿⣿⢇⠀⠀⠀⠀⠀⠀⠀⠀⠀⠀⠀⢄⢕⢕⢕⢕⢕⢕⠕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⢏⠀⠀⠀⠀⠀⠀⠀⠀⠀⠀⠀⢕⢕⢕⢕⢕⢕⢕⢕⠀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⠏⠀⠀⠀⠀⠀⠀⠀⠀⠀⠀⠀⠀⢕⢕⢕⢕⢕⢕⢕⠑⠀⠀⠀⠀⠀⠀⠀⠀</a:t>
            </a:r>
            <a:br/>
            <a:r>
              <a:t>⣿⣿⣿⣿⣿⣿⣿⣿⣿⣿⣿⣿⣿⣿⣿⣿⣿⣿⣿⣿⣿⣿⣿⣿⣿⣿⣿⣿⣿⣿⣿⣿⣿⣿⣿⣿⣿⣿⣿⣿⣿⣿⣿⣿⡏⢕⢕⢝⢻⣿⣿⣿⣿⣿⣿⣿⣿⣿⣿⣿⣿⣿⣿⣿⣿⣿⣿⣿⣿⡿⠋⠁⠀⠀⠀⠀⠀⠀⠀⠀⠀⠀⠀⠀⠀⠑⠕⢕⢕⢕⢕⢕⠀⠀⠀⠀⠀⠀⠀⠀⠀</a:t>
            </a:r>
            <a:br/>
            <a:r>
              <a:t>⣿⣿⣿⣿⣿⣿⣿⣿⣿⣿⣿⣿⣿⣿⣿⣿⣿⣿⣿⣿⣿⣿⣿⣿⣿⣿⣿⣿⣿⣿⣿⣿⣿⣿⣿⣿⣿⣿⣿⣿⣿⣿⣿⣿⡇⠀⠀⠀⢕⢜⢿⣿⣿⣿⣿⣿⣿⣿⣿⣿⣿⣿⣿⣿⣿⣿⣿⣿⢟⠁⠀⠀⠀⠀⠀⠀⠀⠀⠀⠀⠀⠀⠀⠀⠀⠕⢔⠀⢄⠕⢕⠀⠀⠀⠀⠀⠀⠀⠀⠀⠀</a:t>
            </a:r>
            <a:br/>
            <a:r>
              <a:t>⣿⣿⣿⣿⣿⣿⣿⣿⣿⣿⣿⣿⣿⣿⣿⣿⣿⣿⣿⣿⣿⣿⣿⣿⣿⣿⣿⣿⣿⣿⣿⣿⣿⣿⣿⣿⣿⣿⣿⣿⣿⣿⣿⣿⣿⡠⠀⠀⠑⢕⠈⢿⣿⣿⣿⣿⣿⣿⣿⣿⣿⣿⣿⣿⣿⣿⣿⠏⠀⠀⠀⠀⠀⠀⠀⠀⠀⠀⠀⠀⠀⠀⠀⠀⠐⠕⠑⢅⢕⠀⢄⠀⠀⠀⠀⠀⠀⠀⠀⠀⠀</a:t>
            </a:r>
            <a:br/>
            <a:r>
              <a:t>⣿⣿⣿⣿⣿⣿⣿⣿⣿⣿⣿⣿⣿⣿⣿⣿⣿⣿⣿⣿⣿⣿⣿⣿⣿⣿⣿⣿⣿⣿⣿⣿⣿⣿⣿⣿⣿⣿⣿⣿⣿⣿⣿⣿⣿⣷⡄⠀⠀⢕⢀⢜⣿⣿⣿⣿⣿⣿⣿⣿⣿⣿⣿⣿⣿⠟⠷⠀⠀⠀⠀⠀⠀⠀⠀⠀⠀⠀⠀⠀⠀⠀⠀⠀⠀⠐⠀⢀⢕⢔⢕⠀⠀⠀⠀⠀⠀⠀⠀⠀⠀</a:t>
            </a:r>
            <a:br/>
            <a:r>
              <a:t>⣿⣿⣿⣿⣿⣿⣿⣿⣿⣿⣿⣿⣿⣿⣿⣿⣿⣿⣿⣿⣿⣿⣿⣿⣿⣿⣿⣿⣿⣿⣿⣿⣿⣿⣿⣿⣿⣿⣿⣿⣿⣿⣿⣿⣿⣿⣿⣦⡀⠀⠑⢌⢻⣿⣿⣿⣿⣯⣟⡯⡿⠯⠟⠙⠁⠀⠀⠀⠀⠀⠀⠀⠀⠀⠀⠀⠀⠀⠀⠀⠀⠀⠀⠀⢕⢔⢔⢕⢕⢕⢕⠕⠀⠀⠀⠀⠀⠀⠀⠀⠀</a:t>
            </a:r>
            <a:br/>
            <a:r>
              <a:t>⣿⣿⣿⣿⣿⣿⣿⣿⣿⣿⣿⣿⣿⣿⣿⣿⣿⣿⣿⣿⣿⣿⣿⣿⣿⣿⣿⣿⣿⣿⣿⣿⣿⣿⣿⣿⣿⣿⣿⣿⣿⣿⣿⣿⣿⣿⣿⣿⣿⣦⡀⠐⢜⣿⣿⣿⣿⣿⠃⠁⠀⠀⠀⠀⠀⠀⠀⠀⠀⠀⠀⠀⠀⠀⠀⠀⢀⠀⠀⠀⠀⠀⠀⠀⢕⢕⢕⢕⢕⢕⢕⢀⠀⠀⠀⠀⠀⠀⠀⠀⠀</a:t>
            </a:r>
            <a:br/>
            <a:r>
              <a:t>⣿⣿⣿⣿⣿⣿⣿⣿⣿⣿⣿⣿⣿⣿⣿⣿⣿⣿⣿⣿⣿⣿⣿⣿⣿⣿⣿⣿⣿⣿⣿⣿⣿⣿⣿⣿⣿⣿⣿⣿⣿⣿⣿⣿⣿⣿⣿⣿⣿⣿⣿⣔⠀⢹⣿⠟⡋⢑⠀⠀⠀⠀⠀⠀⠀⠀⠀⠀⠀⠀⠀⠀⠀⠀⠀⢄⡜⠀⠀⠀⠀⠀⠀⠀⢕⢇⢕⢕⢕⢕⢕⢕⠀⠀⠀⠀⠀⠀⠀⠀⠀</a:t>
            </a:r>
            <a:br/>
            <a:r>
              <a:t>⣿⣿⣿⣿⣿⣿⣿⣿⣿⣿⣿⣿⣿⣿⣿⣿⣿⣿⣿⣿⣿⣿⣿⣿⣿⣿⣿⣿⣿⣿⣿⣿⣿⣿⣿⣿⣿⣿⣿⣿⣿⣿⣿⣿⣿⣿⣿⣿⣿⣿⣿⣿⣇⠁⠁⢻⣿⣿⡆⠀⠀⠀⠀⠀⠀⠀⠀⠀⠀⠀⠀⠀⢠⢶⡾⡓⠁⠀⠀⠀⠀⠀⠀⢕⢕⢕⢕⢕⢕⢕⢕⢕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⢿⣿⣿⣿⣿⣿⣿⣿⣿⣿⣏⢕⢑⢸⣇⣟⢧⢺⣿⣿⢕⢕⣸⡿⢗⣿⣷⣶⣿⣿⣿⣿⣿⣿⣿⣿⣿⣿⣿⣿⣿⡿⢿⣟⣻⣿⣿⣿⣿⣿⣿⡿⣱⠸⣿⣿⣿⣿⣿⣿⣿⣿⣿⣿⣿⣿⣿⣿⣿⣿⣿⣿⣿⣿⣿⣿⣿⣿⣿⣷⣷⣷⣽⣽⣿⣿⣿⣿⣿⣿⣿⣿⣿⣿⣿⣿⣿⣿⠀</a:t>
            </a:r>
            <a:br/>
            <a:r>
              <a:t>⣿⣿⣿⣿⣿⣿⣿⣿⣿⣷⣿⣿⣿⣇⢕⣨⡝⢹⣧⢸⡿⢞⣊⣥⣬⣿⣿⣿⣿⣿⣿⣿⣿⣿⣿⣿⣿⡿⢿⡟⢯⠝⠗⢘⢅⢅⣵⣤⣥⣽⣝⣙⣟⢕⢸⢸⢿⡿⠿⢿⢿⣿⣿⣿⣿⣿⣿⣿⣿⣿⣿⣿⣿⣿⣿⣿⣿⣿⣿⣿⣿⣿⣿⣿⣿⣿⣿⣿⣿⣿⣿⣿⣿⣿⣿⣿⣿⣿⣿⣿⠀</a:t>
            </a:r>
            <a:br/>
            <a:r>
              <a:t>⣿⣿⣿⣿⣿⣿⣿⣿⣿⣿⣿⣿⣿⣯⣷⣔⢷⢼⣯⣝⢧⣿⣿⣿⣿⣿⣿⣿⣿⣿⡿⢿⢟⢟⢏⠟⢋⢉⢅⢄⢔⢕⢕⢕⢕⣵⣿⣿⣿⣿⡿⢿⣿⡼⢕⡇⣿⣿⣷⣶⣷⣧⣵⣼⣽⣽⣝⣝⣟⣟⢟⢻⢿⢿⢿⣿⣿⣿⣿⣿⣿⣿⣿⣿⣿⣿⣿⣿⣿⣿⣿⣿⣿⣿⣿⣿⣿⣿⣿⣿⠀</a:t>
            </a:r>
            <a:br/>
            <a:r>
              <a:t>⣿⣿⡿⣿⣿⣿⣿⣿⡿⢟⢿⣿⣾⣟⣽⣵⣿⣗⣿⣿⣿⣿⣿⣿⣿⣿⢟⠟⠝⢃⢑⢅⢕⢔⢕⢕⢕⢕⠕⠑⠑⠁⠁⠑⣿⣷⣿⣿⣿⣿⡇⠕⠑⢕⢕⣇⣿⡏⢝⢝⢝⢝⢟⢟⢟⢟⢟⢿⢿⢿⢿⢿⢿⣿⣷⣷⣷⣷⣧⣼⣽⣽⣽⡟⠟⠟⠙⠙⠙⠑⠑⠑⠕⢕⢝⢹⢿⣿⣿⣿⠀</a:t>
            </a:r>
            <a:br/>
            <a:r>
              <a:t>⣿⣿⣿⢟⢺⢟⢟⢏⢕⢕⢕⣿⣿⣿⣿⣿⣿⣻⢾⢟⢟⠝⢙⢕⢅⢕⢔⢕⢕⢕⠕⠕⢕⢅⢕⢕⢕⢕⢕⢕⢐⠀⠀⠀⣿⣿⣿⣿⣿⣿⡇⠀⠀⢕⢑⡇⣽⡇⢑⠑⠅⠑⠕⠑⠑⠑⠑⠑⠕⠕⠁⠁⠑⠑⠑⠑⠕⠙⠙⠝⢝⢝⠑⠀⠀⠀⠀⠀⠀⠀⠀⠀⠀⠀⠀⠀⠑⢜⢟⢟⠀</a:t>
            </a:r>
            <a:br/>
            <a:r>
              <a:t>⣾⣿⣿⡇⢕⢕⢕⢕⢕⠕⢕⢸⢿⢿⠟⢝⢑⢅⢕⢔⠕⠕⢕⢕⢕⢅⢕⢕⠕⢕⢕⢔⠑⠁⠁⠁⠁⠁⠁⢀⠀⠀⠀⠀⣿⣿⣿⣿⣿⣿⡇⢄⢔⣕⡕⡷⣧⢕⢕⣔⢔⢔⢔⢔⢄⢄⢄⢄⢄⢄⢀⢀⢀⠀⠀⠀⠀⠀⠀⠀⠁⠀⠀⠀⠀⠀⠀⠀⠀⠀⠀⠀⠀⠀⠀⠀⠀⠀⠀⠑⠀</a:t>
            </a:r>
            <a:br/>
            <a:r>
              <a:t>⢿⢿⣟⣯⢕⢕⠕⢑⢕⠐⢕⢕⠔⠕⢕⠕⠕⢕⢕⢔⢀⠀⠁⠁⠁⠁⠁⢕⢱⣷⣵⢕⠀⠀⢀⠀⢄⢄⢀⢕⢀⢔⢄⣿⣿⣿⣿⣿⣿⣿⡇⢕⢕⠿⢕⣽⡷⠕⠸⠿⠜⢕⢜⠕⢕⢕⢕⢕⢜⢕⠑⢕⠀⠁⠐⢕⢄⢄⡄⠀⠀⠀⠀⠀⠀⠀⠀⠀⠀⠀⠀⠀⠀⠀⠀⠀⠀⠀⠀⠀⠀</a:t>
            </a:r>
            <a:br/>
            <a:r>
              <a:t>⢕⢕⢹⣿⣧⡅⣰⣔⢂⠐⢔⢕⢕⢄⢕⢕⢕⢕⢕⢕⢕⢀⡀⢄⢔⢔⣶⡕⢘⣿⣿⡟⠑⠑⠘⢁⣁⣁⣅⡕⢕⢕⢕⢄⣼⣿⣿⣿⣿⣿⡇⢕⢕⢱⢅⢷⢷⢕⢄⢴⢔⢕⢕⢔⢔⢔⢔⢔⠀⢔⢕⢔⢔⢔⢄⢄⠀⠀⢕⢀⡀⢀⢄⢄⢔⢄⢄⢀⠀⠀⠀⠀⠀⠀⠀⠀⠀⠀⠀⠀⠀</a:t>
            </a:r>
            <a:br/>
            <a:r>
              <a:t>⣵⣵⣼⣿⣿⣷⣵⣵⣵⡕⢕⢕⢕⢕⢱⣵⡕⢕⢕⢕⢕⢕⢕⢅⢅⢕⢄⢕⢕⢿⢿⢕⢕⢕⢕⢕⣿⢿⣿⡇⢕⢕⢕⠜⡎⠝⢻⣿⣿⣿⣷⡇⢕⣕⡕⣷⢕⢕⢁⢐⢕⢕⢕⠁⠁⠁⠁⢕⠀⢕⢕⢕⢕⢕⢕⢕⠀⠀⢕⢕⢕⢕⢕⢕⢕⣜⣻⣷⣷⡔⢄⠀⠀⠀⠀⠀⠀⠀⠀⠀⠀</a:t>
            </a:r>
            <a:br/>
            <a:r>
              <a:t>⢝⢝⢝⣟⣟⣏⣝⡝⢝⡕⢕⢕⣕⣵⢼⣽⣵⣵⢕⢕⢕⢕⢕⢕⢕⢕⢀⢕⢕⢱⣷⣷⢕⠁⢕⢕⢿⢸⢇⢕⢕⢕⢕⠀⢝⢕⢸⣿⣿⣿⡗⢕⢕⢿⢇⣿⢔⢕⢕⢕⡇⢕⢕⠀⢀⠀⠀⢕⠄⢕⢕⢕⢕⣕⢕⢕⠀⠀⢕⣱⣿⣷⣵⣴⣵⣵⣿⣿⣿⡟⠕⠀⠀⢀⢀⢀⡀⠀⠀⠀⠀</a:t>
            </a:r>
            <a:br/>
            <a:r>
              <a:t>⣷⣷⡾⣟⣫⠍⠉⠙⠑⡕⢎⢝⢹⢅⢄⠄⢁⢜⢞⠝⠝⢻⣿⢝⢉⠉⠉⠁⠁⢕⡕⢕⢕⢐⢕⢕⢑⢁⢑⢅⢕⢕⢕⠐⢕⢕⢸⣿⣿⣿⡇⢕⢕⢕⢕⣽⡕⢕⣑⣜⡕⢕⢜⠕⢕⢕⢕⣑⢐⢕⢜⢵⣷⣷⡦⡰⢔⢀⣱⣿⣿⣿⣿⣿⣿⣿⣿⣿⣿⢕⢄⢔⣕⢕⢕⢳⡜⠀⠀⠀⠀</a:t>
            </a:r>
            <a:br/>
            <a:r>
              <a:t>⢟⢕⢝⠁⠅⠁⠑⢳⡟⠓⠃⠑⢜⢁⣰⣯⣥⣵⣷⣷⣾⣯⣝⣷⣗⣦⣴⣴⣴⣔⣑⡕⢕⠀⢱⣴⡅⢕⢕⢕⢕⠕⠑⠄⢱⡇⢸⣿⣿⣿⢇⠕⠕⢕⢕⣿⠑⠅⠙⢝⢑⢑⢕⠁⠀⠕⢁⢀⠀⠑⠕⠑⢍⣕⠑⢅⣵⡕⢏⣝⣝⣹⣿⢿⢿⢟⢟⢟⢏⢕⠕⣾⣿⣷⣿⢏⠁⠀⠀⢸⠀</a:t>
            </a:r>
            <a:br/>
            <a:r>
              <a:t>⡁⠁⠁⠀⠀⠀⠀⠁⢕⠖⢇⢕⢗⢕⠙⣿⣿⣿⡿⠛⣿⣿⣿⣿⣿⣿⣿⣿⣿⣿⣿⡇⢕⠃⡜⠯⡇⠕⡕⣔⢐⠀⠀⠐⢜⢧⢸⣿⣿⣻⣁⢀⢔⡕⢕⢿⡕⠄⠂⢅⢵⢱⢦⠀⠀⠀⠅⣁⢁⠄⠔⠑⠣⣆⢀⢅⠀⠀⢘⢟⢿⢿⢿⣆⡕⢕⢕⢘⢺⢕⢕⢕⢕⢕⢕⢕⠀⠀⠀⠌⠀</a:t>
            </a:r>
            <a:br/>
            <a:r>
              <a:t>⣿⣿⢡⢓⣧⣧⣴⣕⣁⡀⢐⠑⠀⠐⠀⠘⢙⠝⠕⠀⠈⠉⠉⠙⠉⢍⢍⠍⠍⠍⠍⢕⢕⢀⢀⢀⢘⠁⠀⢀⠀⢁⠀⠄⢌⢵⣇⡕⡑⢜⢏⢕⢀⠙⡧⣻⣇⠀⢀⠀⠀⢀⢀⢀⢀⢀⢀⢅⢄⢄⢄⢀⢔⢜⣏⡝⢄⠀⠹⢝⢕⢕⢕⢜⢕⢕⢕⢕⢕⢕⢕⢕⠡⠾⡿⢇⢕⠀⠀⢄⠀</a:t>
            </a:r>
            <a:br/>
            <a:r>
              <a:t>⢁⢝⢑⢜⢍⢍⠝⠝⢜⡕⣝⣏⢝⣕⠔⢔⢄⢀⢁⠀⠀⠀⠀⠀⠀⠀⠀⠐⢀⢀⢔⣳⣷⣷⣵⣵⣵⣕⣔⣰⡰⢴⢔⢕⢜⣙⡛⠷⣥⢅⢐⣑⡀⠔⢻⢟⣿⡕⢕⣗⣗⣳⣵⢼⢽⢿⣿⣿⣿⣿⣿⣿⣟⣟⢇⢕⢕⢄⢄⡅⢕⢕⢕⠕⠕⠕⢕⢕⢕⢕⢕⢕⢺⣿⣷⣷⠕⠀⠀⠀⠀</a:t>
            </a:r>
            <a:br/>
            <a:r>
              <a:t>⣷⣵⣵⣱⣱⣤⣽⣿⣫⣽⣷⣾⣟⣶⣫⣯⣷⣵⣣⣕⣕⣕⣕⣑⣵⣵⣵⣵⣵⣵⣮⣽⣽⣽⣿⣿⣿⣿⣿⣿⣿⣿⡷⢷⢔⠅⠅⢅⢄⢄⢄⣕⣕⢕⢕⢱⢕⣵⣿⣿⣿⣿⣿⣿⣿⣿⣿⣿⣿⣿⣿⣿⣿⣿⣿⣿⢿⠋⠁⠁⠀⠀⠀⠀⠀⠀⢕⢕⢕⢕⢕⢕⣜⣼⣿⢏⠀⠀⠀⠀⠀</a:t>
            </a:r>
            <a:br/>
            <a:r>
              <a:t>⣿⣿⣿⣿⣿⣿⣿⣿⣿⣿⣿⣿⣿⣿⣿⣿⣿⣿⣿⣿⣿⣿⣿⣿⣿⣿⣿⣿⣿⣿⣿⣿⣿⣿⣿⣿⣿⣿⣿⣿⣯⣝⣕⣕⣕⣕⣍⣋⣽⣿⣿⣿⣿⣿⣿⣿⣿⣿⣿⣿⣿⣿⣿⣿⣿⣿⣿⣿⣿⣿⣿⣿⣿⣿⣯⠑⠀⠀⠀⠀⠀⠀⠀⠀⠀⠀⠕⢕⢕⢕⢕⢕⢟⢝⢕⠀⠀⠀⠀⠀⠀</a:t>
            </a:r>
            <a:br/>
            <a:r>
              <a:t>⣿⣿⣿⣿⣿⣿⣿⣿⣿⣿⣿⣿⣿⣿⣿⣿⣟⣟⣏⣍⣏⣝⣟⣻⣵⣼⣿⣿⣿⣿⣿⣿⣿⣿⣿⣿⣿⣿⣿⣿⣿⣿⣿⣿⣿⣿⣿⣿⣿⣿⣿⣿⣿⣿⣿⣿⣿⣿⣿⣿⣿⣿⣿⣿⣿⣿⣿⣿⣿⣿⣿⣿⣿⣿⢇⠀⠀⠀⠀⠀⠀⠀⠀⠀⠀⠀⢄⢕⢕⢕⢕⢕⢕⠕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⢏⠀⠀⠀⠀⠀⠀⠀⠀⠀⠀⠀⢕⢕⢕⢕⢕⢕⢕⢕⠀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⠏⠀⠀⠀⠀⠀⠀⠀⠀⠀⠀⠀⠀⢕⢕⢕⢕⢕⢕⢕⠑⠀⠀⠀⠀⠀⠀⠀⠀</a:t>
            </a:r>
            <a:br/>
            <a:r>
              <a:t>⣿⣿⣿⣿⣿⣿⣿⣿⣿⣿⣿⣿⣿⣿⣿⣿⣿⣿⣿⣿⣿⣿⣿⣿⣿⣿⣿⣿⣿⣿⣿⣿⣿⣿⣿⣿⣿⣿⣿⣿⣿⣿⣿⣿⡏⢕⢕⢝⢻⣿⣿⣿⣿⣿⣿⣿⣿⣿⣿⣿⣿⣿⣿⣿⣿⣿⣿⣿⣿⡿⠋⠁⠀⠀⠀⠀⠀⠀⠀⠀⠀⠀⠀⠀⠀⠑⠕⢕⢕⢕⢕⢕⠀⠀⠀⠀⠀⠀⠀⠀⠀</a:t>
            </a:r>
            <a:br/>
            <a:r>
              <a:t>⣿⣿⣿⣿⣿⣿⣿⣿⣿⣿⣿⣿⣿⣿⣿⣿⣿⣿⣿⣿⣿⣿⣿⣿⣿⣿⣿⣿⣿⣿⣿⣿⣿⣿⣿⣿⣿⣿⣿⣿⣿⣿⣿⣿⡇⠀⠀⠀⢕⢜⢿⣿⣿⣿⣿⣿⣿⣿⣿⣿⣿⣿⣿⣿⣿⣿⣿⣻⢟⠁⠀⠀⠀⠀⠀⠀⠀⠀⠀⠀⠀⠀⠀⠀⠀⠕⢔⠀⢄⠕⢕⠀⠀⠀⠀⠀⠀⠀⠀⠀⠀</a:t>
            </a:r>
            <a:br/>
            <a:r>
              <a:t>⣿⣿⣿⣿⣿⣿⣿⣿⣿⣿⣿⣿⣿⣿⣿⣿⣿⣿⣿⣿⣿⣿⣿⣿⣿⣿⣿⣿⣿⣿⣿⣿⣿⣿⣿⣿⣿⣿⣿⣿⣿⣿⣿⣿⣿⡠⠀⠀⠑⢕⠈⢿⣿⣿⣿⣿⣿⣿⣿⣿⣿⣿⣿⣿⣿⣿⣿⠏⠀⠀⠀⠀⠀⠀⠀⠀⠀⠀⠀⠀⠀⠀⠀⠀⠐⠕⠑⢅⢕⠀⢄⠀⠀⠀⠀⠀⠀⠀⠀⠀⠀</a:t>
            </a:r>
            <a:br/>
            <a:r>
              <a:t>⣿⣿⣿⣿⣿⣿⣿⣿⣿⣿⣿⣿⣿⣿⣿⣿⣿⣿⣿⣿⣿⣿⣿⣿⣿⣿⣿⣿⣿⣿⣿⣿⣿⣿⣿⣿⣿⣿⣿⣿⣿⣿⣿⣿⣿⣷⡄⠀⠀⢕⢀⢜⣿⣿⣿⣿⣿⣿⣿⣿⣿⣿⣿⣿⣿⠟⠷⠀⠀⠀⠀⠀⠀⠀⠀⠀⠀⠀⠀⠀⠀⠀⠀⠀⠀⠐⠀⢀⢕⢔⢕⠀⠀⠀⠀⠀⠀⠀⠀⠀⠀</a:t>
            </a:r>
            <a:br/>
            <a:r>
              <a:t>⣿⣿⣿⣿⣿⣿⣿⣿⣿⣿⣿⣿⣿⣿⣿⣿⣿⣿⣿⣿⣿⣿⣿⣿⣿⣿⣿⣿⣿⣿⣿⣿⣿⣿⣿⣿⣿⣿⣿⣿⣿⣿⣿⣿⣿⣿⣿⣦⡀⠀⠑⢌⢻⣿⡿⣿⣿⣟⣿⡯⡿⠯⠟⠙⠁⠀⠀⠀⠀⠀⠀⠀⠀⠀⠀⠀⠀⠀⠀⠀⠀⠀⠀⠀⢕⢔⢔⢕⢕⢕⢕⠕⠀⠀⠀⠀⠀⠀⠀⠀⠀</a:t>
            </a:r>
            <a:br/>
            <a:r>
              <a:t>⣿⣿⣿⣿⣿⣿⣿⣿⣿⣿⣿⣿⣿⣿⣿⣿⣿⣿⣿⣿⣿⣿⣿⣿⣿⣿⣿⣿⣿⣿⣿⣿⣿⣿⣿⣿⣿⣿⣿⣿⣿⣿⣿⣿⣿⣿⣿⣿⣿⣦⡀⠐⢜⣿⣿⣿⣿⣿⠋⠁⠀⠀⠀⠀⠀⠀⠀⠀⠀⠀⠀⠀⠀⠀⠀⠀⢀⠀⠀⠀⠀⠀⠀⠀⢕⢕⢕⢕⢕⢕⢕⢀⠀⠀⠀⠀⠀⠀⠀⠀⠀</a:t>
            </a:r>
            <a:br/>
            <a:r>
              <a:t>⣿⣿⣿⣿⣿⣿⣿⣿⣿⣿⣿⣿⣿⣿⣿⣿⣿⣿⣿⣿⣿⣿⣿⣿⣿⣿⣿⣿⣿⣿⣿⣿⣿⣿⣿⣿⣿⣿⣿⣿⣿⣿⣿⣿⣿⣿⣿⣿⣿⣿⣿⣔⠀⢹⣿⠟⡋⢑⠀⠀⠀⠀⠀⠀⠀⠀⠀⠀⠀⠀⠀⠀⠀⠀⠀⢄⡜⠀⠀⠀⠀⠀⠀⠀⢕⢑⢕⢕⢕⢕⢕⢕⠀⠀⠀⠀⠀⠀⠀⠀⠀</a:t>
            </a:r>
            <a:br/>
            <a:r>
              <a:t>⣿⣿⣿⣿⣿⣿⣿⣿⣿⣿⣿⣿⣿⣿⣿⣿⣿⣿⣿⣿⣿⣿⣿⣿⣿⣿⣿⣿⣿⣿⣿⣿⣿⣿⣿⣿⣿⣿⣿⣿⣿⣿⣿⣿⣿⣿⣿⣿⣿⣿⣿⣿⣇⠁⠁⢻⣿⣿⡆⠀⠀⠀⠀⠀⠀⠀⠀⠀⠀⠀⠀⠀⢠⢶⡾⡳⠁⠀⠀⠀⠀⠀⠀⢕⢕⢕⢕⢕⢕⢕⢕⢕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⣟⣿⣿⣿⣿⣿⣿⣿⣿⣿⣿⣏⢕⢑⢸⣇⣽⢇⢺⣿⣿⢇⢕⣸⢟⢖⣿⣷⣷⣯⣿⣿⣿⣿⣿⣿⣿⣿⣿⣿⣿⣿⢿⢿⡻⣿⣿⣿⣿⣿⣿⣿⢿⢱⢸⣿⣿⣿⣿⣿⣿⣿⣿⣿⣿⣿⣿⣿⣿⣿⣿⣿⣿⣿⣿⣿⣿⣿⣿⣿⣿⣷⣷⣾⣽⣽⣿⣿⣿⣿⣿⣿⣿⣿⣿⣿⣿⣿⠀</a:t>
            </a:r>
            <a:br/>
            <a:r>
              <a:t>⣿⣿⣿⣿⣿⣿⣿⣿⣿⣿⣷⣿⣿⣿⣇⡕⣸⡝⠺⣧⢸⢿⢟⣜⣥⣾⣿⣿⣿⣿⣿⣿⣿⣿⣿⣿⣿⣿⢿⣟⢛⠝⠗⢊⢝⢅⢅⣷⣴⣤⣼⣽⣝⣝⢕⢸⢜⢿⡿⢿⢟⢿⣿⣿⣿⣿⣿⣿⣿⣿⣿⣿⣿⣿⣿⣿⣿⣿⣿⣿⣿⣿⣿⣿⣿⣿⣿⣿⣿⣿⣿⣿⣿⣿⣿⣿⣿⣿⣿⣿⠀</a:t>
            </a:r>
            <a:br/>
            <a:r>
              <a:t>⣿⣿⣿⣿⣿⣿⣿⣿⣿⣿⣿⣿⣿⣿⣿⣷⣜⢷⢲⣯⣼⣳⣿⣿⣿⣿⣿⣿⣿⣿⣿⡿⢿⢟⢏⠝⢃⢙⢅⢅⢔⢔⢕⢕⢕⢕⡧⣿⣿⣿⣿⡿⢿⢿⢑⢰⢕⣿⣿⣷⣷⣷⣷⣷⣴⣼⣽⣽⣝⣝⣟⣟⢟⢻⢿⢿⢿⢿⣿⣿⣿⣿⣿⣿⣿⣿⣿⣿⣿⣿⣿⣿⣿⣿⣿⣿⣿⣿⣿⣿⠀</a:t>
            </a:r>
            <a:br/>
            <a:r>
              <a:t>⣿⣿⡿⢿⢿⢿⣿⣿⣿⡿⢏⢿⣿⣾⣏⣽⣷⣿⡿⣻⣿⣻⣿⣿⣿⣿⣿⢻⠏⢝⢑⢅⢕⢔⢕⢕⢕⢕⢕⢕⠑⠑⠁⠁⠕⣿⣿⣿⣿⣿⣿⡕⠅⢕⢕⢸⣷⣿⡇⢜⢝⢝⢝⢝⢝⢟⢟⢟⢟⢻⢿⢿⢿⢿⢿⣿⣷⣷⣷⣷⣷⣵⣽⢽⠝⠙⠙⠙⠑⠑⠑⠕⠕⢜⢝⢻⢿⣿⣿⣿⠀</a:t>
            </a:r>
            <a:br/>
            <a:r>
              <a:t>⣿⣿⣿⣿⡟⢟⢟⢏⢏⢕⢕⢕⢿⣿⣿⣿⣿⣿⡿⢻⢟⠏⢝⢑⢜⢅⢔⢕⢕⢕⢕⠕⠕⢕⢕⢕⢕⢕⢕⢕⢕⠀⠀⠀⠁⣿⣿⣿⣿⣿⣿⡕⠀⠔⢕⢸⡇⢾⢇⠑⠁⠅⠑⠑⠑⢑⠑⠅⠑⠁⠁⠁⠁⠁⠑⠑⠑⠑⠑⠘⠙⠝⠁⠀⠀⠀⠀⠀⠀⠀⠀⠀⠀⠀⠀⠁⠕⢝⢟⢟⠀</a:t>
            </a:r>
            <a:br/>
            <a:r>
              <a:t>⣿⣿⣿⣿⣇⢕⢕⢕⢕⢕⠕⢕⢜⢿⢿⢏⢙⢕⢅⢔⢕⠕⠕⢑⢕⢕⢕⢔⢕⢕⢕⢕⢔⠑⠁⠀⠀⠁⠁⠀⢀⠀⠀⠀⢀⣿⣿⣿⣿⣿⣿⡇⢕⢕⣕⡼⢧⡇⢕⢕⣔⢔⢕⢔⡔⢔⢄⢄⢄⢄⢄⢀⢀⢀⠀⠀⠀⠀⠀⠀⠀⠀⠀⠀⠀⠀⠀⠀⠀⠀⠀⠀⠀⠀⠀⠀⠀⠀⠀⠕⠀</a:t>
            </a:r>
            <a:br/>
            <a:r>
              <a:t>⢟⢿⢻⣯⣯⢕⢕⠑⠑⠕⢑⢕⢕⠕⠕⢕⢕⢕⢕⢕⢔⢀⠀⠁⠁⠁⠁⠁⢕⣱⣥⣇⡕⠀⠀⢀⢀⢄⢄⢄⢑⢀⢕⢔⣿⣿⣿⣿⣿⣿⣿⡇⢕⢕⠛⢜⣏⡕⠕⠸⠿⠔⢕⢜⠕⠕⢕⠕⠕⠜⢕⢑⢕⠀⠄⠀⢕⢄⠔⠀⠀⠀⠀⠀⠀⠐⠀⠀⠀⠀⠀⠀⠀⠀⠀⠀⠀⠀⠀⠀⠀</a:t>
            </a:r>
            <a:br/>
            <a:r>
              <a:t>⢕⢕⢕⢸⢿⣷⡕⡰⢴⢇⠀⢔⡕⢕⢄⢕⢑⢕⢕⢕⢕⢕⢀⡄⢄⢔⢔⣶⢕⢸⣿⣿⡻⠑⢑⢘⢁⣁⣨⣡⡕⢕⢕⢁⠔⣿⣿⣿⣿⣿⣿⡇⢕⢕⢘⢕⢿⢷⢕⢄⣦⢔⢕⢇⢕⢕⢕⢔⢔⠀⢕⢕⢔⢔⢔⢔⢔⠀⠀⢄⢄⢄⢄⢄⢔⢄⡄⢄⠀⠀⠀⠀⠀⠀⠀⠀⠀⠀⠀⠀⠀</a:t>
            </a:r>
            <a:br/>
            <a:r>
              <a:t>⣵⣵⣵⣵⣷⣿⣷⣧⣵⣵⡕⢕⢕⢕⢕⢱⣵⡕⢕⢕⢕⢕⢕⢅⢅⢕⢕⠔⢕⢕⢽⢿⢇⢕⢕⢕⢕⣿⢿⣿⡇⢕⢕⢕⢜⠯⢔⢹⣿⣿⣿⣷⢇⢕⣵⡕⡇⢕⢕⢀⢕⢕⢕⢕⠑⠑⠑⠑⢕⠀⢕⢕⢕⢕⢕⢕⢕⠀⠐⠕⢕⢕⢕⢕⢕⡼⣹⣷⣷⣔⢄⠀⠀⠀⠀⠀⠀⠀⠀⠀⠀</a:t>
            </a:r>
            <a:br/>
            <a:r>
              <a:t>⢜⢕⢝⢝⣟⣟⣏⣹⡝⢕⡕⢕⣕⣕⡵⢼⣽⣵⣵⢕⢕⢕⢕⢕⢕⢕⡕⠀⢕⢕⢸⣿⣿⢕⠅⢕⢕⢿⢸⢟⢕⢕⢕⢕⠁⢕⢕⣾⣿⣿⣿⡏⢇⢕⢿⢇⣧⢕⢕⢕⢱⡇⢕⢕⠀⢀⠀⢀⢕⠀⢕⢕⢕⢕⣕⢕⢕⠀⢄⣵⣿⣷⣵⣴⣵⣵⣿⣿⣿⡟⠕⠀⠀⢀⢀⢄⡄⠀⠀⠀⠀</a:t>
            </a:r>
            <a:br/>
            <a:r>
              <a:t>⣵⣼⣯⣽⣟⣹⢍⠉⠉⢘⡱⢜⢝⢹⢔⢔⠀⢀⢜⢝⢝⠝⣹⣿⢍⢍⠉⠉⠉⠁⢱⢕⢕⢕⢕⢕⠕⢑⢅⢅⢕⢕⢕⢕⢑⢕⢕⢸⣿⣿⣿⡇⢕⢕⢕⢱⣾⢔⢱⣕⣱⢕⢕⢕⢕⢔⣐⢕⣑⢁⢕⢕⢶⣷⣷⢧⢕⢔⢸⣿⣿⣿⣿⣿⣿⣿⣿⣿⣿⢇⢄⢔⣵⢕⠕⣷⢜⠀⠀⢄⠀</a:t>
            </a:r>
            <a:br/>
            <a:r>
              <a:t>⢗⢏⢕⠕⠁⠄⢀⠐⣗⡟⠃⠑⠕⢜⠀⣰⣯⣵⣷⣷⣷⣾⣯⣝⣗⣕⣴⣴⣴⣴⣐⣑⢕⢕⠁⢰⣧⢕⢕⢕⢕⢕⠕⠁⠀⢱⡕⢽⣿⣿⡻⢇⠑⠕⢕⢑⣿⠐⠜⠉⢑⢁⢕⠕⠀⠀⠑⢐⢀⠀⠁⠑⠑⢹⡕⠁⢔⣵⣜⣽⣝⣽⣿⣿⢿⢟⢟⠟⢏⢕⢕⢾⣷⣾⢿⢇⠀⠀⠀⠟⠀</a:t>
            </a:r>
            <a:br/>
            <a:r>
              <a:t>⣅⣁⡁⠁⠀⠀⠀⠀⠁⢕⠕⢔⢜⢟⢕⠈⢿⣿⣿⡟⠙⣿⣿⣿⣿⣿⣿⣿⣿⣿⣿⣿⡇⢕⠃⢮⠯⢕⠑⢔⡰⠀⠀⠀⢐⢜⢵⢸⣿⣿⣽⡅⠀⢴⡕⢱⢿⢀⠐⠁⡔⢶⠰⢆⠀⠀⠁⠁⣄⢄⠐⠑⠚⠱⣆⢀⢄⠀⢌⡙⢟⢿⢿⢯⡇⢔⢕⢖⢄⢕⢕⢕⢕⢕⢕⢕⠀⠀⠄⠀⠀</a:t>
            </a:r>
            <a:br/>
            <a:r>
              <a:t>⣳⣿⢿⣟⣟⣷⡷⣵⣕⣅⣄⢑⢑⢀⢐⠀⠁⢘⢙⠁⠀⠈⠉⠝⠍⠍⠍⠍⠍⠍⠉⠅⢕⢕⢄⢄⢀⢍⠀⠀⢀⠀⠀⠀⢄⢨⣥⣕⢅⡑⢸⢇⢔⠀⠙⣧⣹⣅⢀⢀⠀⢁⢀⢔⢐⢔⢀⢀⢕⢄⢄⢄⡀⢐⢕⣹⢝⢀⠁⢕⢕⢕⢕⢕⢕⢕⢕⢕⢕⢕⢕⢕⢱⣿⡇⢕⠄⠀⠅⢅⠀</a:t>
            </a:r>
            <a:br/>
            <a:r>
              <a:t>⡪⡎⢕⠏⢑⢝⡕⢏⣝⣹⣇⢙⣏⣳⣕⡆⣔⢄⢄⢀⢀⢀⢀⢀⢀⢀⢀⢀⢀⢀⢀⢐⣗⣷⣷⣷⣵⣵⣵⣔⣕⣢⢦⢵⢱⢕⣉⡛⠳⢥⢅⢐⢑⢄⠎⢿⡿⣿⢕⢕⣗⣳⣵⢼⢽⢿⢿⣿⣿⣿⣿⣿⣿⣿⣝⢕⢕⢕⢄⢅⢕⠕⠕⠕⠕⠑⢕⢕⢕⢕⢕⢕⢺⣿⣷⡇⠀⠀⠀⠀⠀</a:t>
            </a:r>
            <a:br/>
            <a:r>
              <a:t>⣽⣿⣾⣵⣕⣷⣭⣯⣿⣿⣿⣿⣿⣷⣿⣿⣾⣶⣷⣧⣵⣵⣑⣵⣵⣵⣵⣵⣧⣵⣵⣧⣵⣯⣽⣿⣿⣯⣿⣿⣿⣿⣿⢿⢷⢔⠄⠅⢅⢅⣄⣔⣕⡕⢕⢜⣕⣅⣿⣛⣿⣿⣿⣿⣿⣿⣿⣿⣿⣿⣿⣿⣿⣿⣿⣿⠟⠙⠁⠀⠀⠀⠀⠀⠀⠕⢕⢕⢕⢕⢕⢕⣼⣿⡟⠁⠀⠀⠀⠀⠀</a:t>
            </a:r>
            <a:br/>
            <a:r>
              <a:t>⣿⣿⣿⣿⣿⣿⣿⣿⣿⣿⣿⣿⣿⣿⣿⣿⣿⣿⣿⣿⣿⣿⣿⣿⣿⣿⣿⣿⣿⣿⣿⣿⣿⣿⣿⣿⣿⣿⣿⣿⣿⣧⣵⣕⣕⣕⣕⣱⣼⣽⣿⣿⣿⣿⣿⣿⣿⣿⣿⣿⣿⣿⣿⣿⣿⣿⣿⣿⣿⣿⣿⣿⣿⣿⡿⠁⠀⠀⠀⠀⠀⠀⠀⠀⠀⠀⢕⢕⢕⢕⢕⢕⢝⢎⠁⠀⠀⠀⠀⠀⠀</a:t>
            </a:r>
            <a:br/>
            <a:r>
              <a:t>⣿⣿⣿⣿⣿⣿⣿⣿⣿⣿⣿⣿⣿⣿⣿⣿⣿⣯⣟⣝⣝⣝⣝⣿⣽⣵⣾⣿⣿⣿⣿⣿⣿⣿⣿⣿⣿⣿⣿⣿⣿⣿⣿⣿⣿⣿⣿⣿⣿⣿⣿⣿⣿⣿⣿⣿⣿⣿⣿⣿⣿⣿⣿⣿⣿⣿⣿⣿⣿⣿⣿⣿⣿⣿⠇⠀⠀⠀⠀⠀⠀⠀⠀⠀⠀⢄⢕⢕⢕⢕⢕⢕⢕⠀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⠇⠀⠀⠀⠀⠀⠀⠀⠀⠀⠀⠀⢕⢕⢕⢕⢕⢕⢕⠑⠀⠀⠀⠀⠀⠀⠀⠀</a:t>
            </a:r>
            <a:br/>
            <a:r>
              <a:t>⣿⣿⣿⣿⣿⣿⣿⣿⣿⣿⣿⣿⣿⣿⣿⣿⣿⣿⣿⣿⣿⣿⣿⣿⣿⣿⣿⣿⣿⣿⣿⣿⣿⣿⣿⣿⣿⣿⣿⣿⣿⣿⣿⣿⣿⡿⢿⣿⣿⣿⣿⣿⣿⣿⣿⣿⣿⣿⣿⣿⣿⣿⣿⣿⣿⣿⣿⣿⣿⣿⣿⡿⠃⠀⠀⠀⠀⠀⠀⠀⠀⠀⠀⠀⠀⢕⢕⢕⢕⢕⢕⢕⠀⠀⠀⠀⠀⠀⠀⠀⠀</a:t>
            </a:r>
            <a:br/>
            <a:r>
              <a:t>⣿⣿⣿⣿⣿⣿⣿⣿⣿⣿⣿⣿⣿⣿⣿⣿⣿⣿⣿⣿⣿⣿⣿⣿⣿⣿⣿⣿⣿⣿⣿⣿⣿⣿⣿⣿⣿⣿⣿⣿⣿⣿⣿⣿⡏⠕⢕⠕⢝⢿⣿⣿⣿⣿⣿⣿⣿⣿⣿⣿⣿⣿⣿⣿⣿⣿⣿⣿⣿⡟⠃⠀⠀⠀⠀⠀⠀⠀⠀⠀⠀⠀⠀⠀⠁⠑⠑⠕⢕⢕⢕⠁⠀⠀⠀⠀⠀⠀⠀⠀⠀</a:t>
            </a:r>
            <a:br/>
            <a:r>
              <a:t>⣿⣿⣿⣿⣿⣿⣿⣿⣿⣿⣿⣿⣿⣿⣿⣿⣿⣿⣿⣿⣿⣿⣿⣿⣿⣿⣿⣿⣿⣿⣿⣿⣿⣿⣿⣿⣿⣿⣿⣿⣿⣿⣿⣿⣿⠐⠀⠀⢕⢕⢻⣿⣿⣿⣿⣿⣿⣿⣿⣿⣿⣿⣿⣿⣿⣿⣿⣿⠏⠀⠀⠀⠀⠀⠀⠀⠀⠀⠀⠀⠀⠀⠀⠀⠔⢕⢐⢀⢕⠕⠕⠀⠀⠀⠀⠀⠀⠀⠀⠀⠀</a:t>
            </a:r>
            <a:br/>
            <a:r>
              <a:t>⣿⣿⣿⣿⣿⣿⣿⣿⣿⣿⣿⣿⣿⣿⣿⣿⣿⣿⣿⣿⣿⣿⣿⣿⣿⣿⣿⣿⣿⣿⣿⣿⣿⣿⣿⣿⣿⣿⣿⣿⣿⣿⣿⣿⣿⣇⠂⠀⠀⢕⠀⢹⣿⣿⣿⣿⣿⣿⣿⣿⣿⣿⣿⣿⣿⣿⡿⠋⠀⠀⠀⠀⠀⠀⠀⠀⠀⠀⠀⠀⠀⠀⠀⠀⠑⠕⠁⢕⢕⠀⢔⠀⠀⠀⠀⠀⠀⠀⠀⠀⠀</a:t>
            </a:r>
            <a:br/>
            <a:r>
              <a:t>⣿⣿⣿⣿⣿⣿⣿⣿⣿⣿⣿⣿⣿⣿⣿⣿⣿⣿⣿⣿⣿⣿⣿⣿⣿⣿⣿⣿⣿⣿⣿⣿⣿⣿⣿⣿⣿⣿⣿⣿⣿⣿⣿⣿⣿⣿⣧⡀⠀⠕⢄⢄⣿⣿⣿⣿⣿⣿⣿⣿⣿⣿⣿⣿⡿⠟⠛⠀⠀⠀⠀⠀⠀⠀⠀⠀⠀⠀⠀⠀⠀⠀⠀⠀⢁⠀⠀⢔⢔⢕⢕⠀⠀⠀⠀⠀⠀⠀⠀⠀⠀</a:t>
            </a:r>
            <a:br/>
            <a:r>
              <a:t>⣿⣿⣿⣿⣿⣿⣿⣿⣿⣿⣿⣿⣿⣿⣿⣿⣿⣿⣿⣿⣿⣿⣿⣿⣿⣿⣿⣿⣿⣿⣿⣿⣿⣿⣿⣿⣿⣿⣿⣿⣿⣿⣿⣿⣿⣿⣿⣷⣦⡀⠀⠄⢹⣿⢿⣿⢿⡿⡿⡿⠟⠛⠛⠁⠀⠀⠀⠀⠀⠀⠀⠀⠀⠀⠀⠀⠀⠀⠀⠀⠀⠀⠀⠀⢕⢕⢔⢕⢕⢕⢕⠀⠀⠀⠀⠀⠀⠀⠀⠀⠀</a:t>
            </a:r>
            <a:br/>
            <a:r>
              <a:t>⣿⣿⣿⣿⣿⣿⣿⣿⣿⣿⣿⣿⣿⣿⣿⣿⣿⣿⣿⣿⣿⣿⣿⣿⣿⣿⣿⣿⣿⣿⣿⣿⣿⣿⣿⣿⣿⣿⣿⣿⣿⣿⣿⣿⣿⣿⣿⣿⣿⣿⣔⠁⠕⢺⣿⣿⣿⡿⠁⠀⠀⠀⠀⠀⠀⠀⠀⠀⠀⠀⠀⠀⠀⠀⠀⠀⢀⠀⠀⠀⠀⠀⠀⢄⢱⢑⢕⢕⢕⢕⢕⠀⠀⠀⠀⠀⠀⠀⠀⠀⠀</a:t>
            </a:r>
            <a:br/>
            <a:r>
              <a:t>⣿⣿⣿⣿⣿⣿⣿⣿⣿⣿⣿⣿⣿⣿⣿⣿⣿⣿⣿⣿⣿⣿⣿⣿⣿⣿⣿⣿⣿⣿⣿⣿⣿⣿⣿⣿⣿⣿⣿⣿⣿⣿⣿⣿⣿⣿⣿⣿⣿⣿⣿⣧⢀⠜⠟⣹⣥⣅⢀⠀⠀⠀⠀⠀⠀⠀⠀⠀⠀⠀⠀⠀⠀⠀⢀⢠⠇⠀⠀⠀⠀⠀⠀⢕⢕⢕⢕⢕⢕⢕⢕⠀⠀⠀⠀⠀⠀⠀⠀⠀⠀</a:t>
            </a:r>
            <a:br/>
            <a:r>
              <a:t>⣿⣿⣿⣿⣿⣿⣿⣿⣿⣿⣿⣿⣿⣿⣿⣿⣿⣿⣿⣿⣿⣿⣿⣿⣿⣿⣿⣿⣿⣿⣿⣿⣿⣿⣿⣿⣿⣿⣿⣿⣿⣿⣿⣿⣿⣿⣿⣿⣿⣿⣿⣿⣷⡀⠀⢹⣿⣿⡇⠀⠀⠀⠀⠀⠀⠀⠀⠀⠀⠀⠀⠀⢠⡻⣿⢏⠀⠀⠀⠀⠀⠀⠀⢕⢕⢕⢕⢕⢕⢕⢕⢄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⣟⣟⣻⣿⣿⣿⣿⣿⣿⣿⣿⣿⡕⢕⢕⣿⣸⡻⢗⣿⣿⡗⢕⣕⡿⢗⣻⣿⣷⣾⣽⣿⣿⣿⣿⣿⣿⣿⣿⣿⣿⣿⡿⢿⣟⢿⣿⣿⣿⣿⣿⣿⡗⢇⡇⣿⣿⣿⣿⣿⣿⣿⣿⣿⣿⣿⣿⣿⣿⣿⣿⣿⣿⣿⣿⣿⣿⣿⣿⣿⣿⣿⣷⣷⣾⣽⣿⣿⣿⣿⣿⣿⣿⣿⣿⣿⣿⣿⠀</a:t>
            </a:r>
            <a:br/>
            <a:r>
              <a:t>⣿⣿⣿⣿⣿⣿⣿⣿⣿⣿⣿⣾⣿⣿⣷⢕⢱⣏⢕⣻⢕⡻⠟⣋⣱⣵⣿⣿⣿⣿⣿⣿⣾⣿⣿⣿⣿⣿⡿⣿⢟⢏⠝⠃⢙⢅⢅⢱⣷⣦⣥⣽⣽⣍⡕⢕⢇⢻⣿⠿⢿⠻⢿⣿⣿⣿⣿⣿⣿⣿⣿⣿⣿⣿⣿⣿⣿⣿⣿⣿⣿⣿⣿⣿⣿⣿⣿⣿⣿⣿⣿⣿⣿⣿⣿⣿⣿⣿⣿⣿⠀</a:t>
            </a:r>
            <a:br/>
            <a:r>
              <a:t>⣿⣿⣿⣿⣿⣿⣿⣿⣿⣿⣿⣿⣿⣿⣿⣿⣇⡹⢗⢿⣵⡳⣿⣿⣿⣿⣿⣿⣿⣿⣿⣿⢿⢟⢟⠝⢟⢘⢝⢅⢔⢔⢕⢕⢕⢕⣦⢼⣿⣿⣿⡿⢿⠿⢇⢇⡇⣼⣿⣿⣷⣷⣷⣷⣧⣵⣼⣽⣽⣝⣝⣟⣟⢟⢟⢿⢿⢿⢿⣿⣿⣿⣿⣿⣿⣿⣿⣿⣿⣿⣿⣿⣿⣿⣿⣿⣿⣿⣿⣿⠀</a:t>
            </a:r>
            <a:br/>
            <a:r>
              <a:t>⣿⣿⣿⢿⢿⢿⣿⣿⣿⣿⡟⢻⢿⣷⣟⣽⣵⣾⣿⣻⣿⣽⣿⣿⣿⣿⣿⢟⠟⠝⢃⢕⢅⢔⢔⢕⢕⢕⢕⢕⢑⠑⠁⠁⠁⢸⣿⣿⣿⣿⣿⡇⠕⠁⢕⢕⣧⣿⣿⢕⢜⢝⢝⢝⢝⢝⢟⢟⢟⢟⢻⢿⢿⢿⢿⢿⢿⣷⣷⣷⣷⣷⣵⢝⠙⠙⠙⠁⠁⠑⠑⠕⠕⢝⢝⢝⢿⣿⣿⣿⠀</a:t>
            </a:r>
            <a:br/>
            <a:r>
              <a:t>⣿⣿⣿⣿⣟⢟⢻⢏⢝⢕⢕⢕⢸⣿⣿⣿⣿⣿⡿⢿⢟⠟⢝⢑⢕⢅⢕⢔⢕⢕⢕⠕⠕⢕⢕⢕⢕⢕⢕⢕⢕⢕⠀⠀⠀⢸⣿⣿⣿⣿⣿⡇⠄⠀⢕⢕⣿⢱⢿⢕⠁⠑⠑⠑⢑⢑⠁⠑⠑⠑⠀⠀⠀⠁⠁⠁⠁⠑⠁⠑⠘⠙⠁⠀⠀⠀⠀⠀⠀⠀⠀⠀⠀⠀⠀⠁⠜⢝⢟⢻⠀</a:t>
            </a:r>
            <a:br/>
            <a:r>
              <a:t>⣿⣿⣿⣿⣿⡕⢕⢕⢕⢕⠕⠕⢕⢻⢿⢟⢙⢕⢅⢕⢔⠕⠕⢑⢕⢅⢕⢔⢕⢕⢕⢕⢕⢕⠑⠀⠀⠁⠁⠀⢀⠀⠀⠀⢀⣸⣿⣿⣿⣿⣿⣿⢕⢕⣱⣵⢟⠵⢕⢕⣔⡔⡔⢔⣔⡄⢄⢄⢄⢄⢄⢄⢀⢀⢀⠀⠀⠀⠀⠀⠀⠀⠀⠀⠀⠀⠀⠀⠀⠀⠀⠀⠀⠀⠀⠀⠀⠀⠀⠕⠀</a:t>
            </a:r>
            <a:br/>
            <a:r>
              <a:t>⢟⢻⢟⢿⣿⣕⢕⢅⠑⠑⠐⢕⢕⢔⠕⢕⢕⢕⠕⢕⢕⢄⠀⠁⠁⠁⠀⠁⠁⢕⣷⣷⣕⢕⠀⢀⢀⢄⢰⢄⢕⢐⢀⢕⢸⣿⣿⣿⣿⣿⣿⣿⢕⢕⢘⠃⢝⣏⢕⠑⠿⠇⠕⢕⠕⠕⠕⢕⠕⠕⠝⢕⠕⠔⠀⠄⠀⢔⠀⠀⠀⠀⠀⠀⠀⠐⠀⠀⠀⠀⠀⠀⠀⠀⠀⠀⠀⠀⠀⠀⠀</a:t>
            </a:r>
            <a:br/>
            <a:r>
              <a:t>⢕⢕⢕⢕⢹⢯⣧⢕⢴⢵⢀⢕⢀⢕⢔⢔⢕⢕⢕⢕⢕⢕⢕⢀⢀⢄⢔⢱⢦⢕⢿⣿⣳⢕⠑⠀⢑⢁⣡⣭⣵⢕⢕⢕⠀⢸⣿⣿⣿⣿⣿⣿⢕⢕⢕⢇⢹⢽⢕⢕⢰⢕⢔⢗⢕⢕⢕⢕⢕⢄⠀⢕⢕⢔⢔⢔⠄⢀⠀⢄⢄⢄⢄⢄⢔⢅⡄⢄⠀⠀⠀⠀⠀⠀⠀⠀⠀⠀⠀⠀⠀</a:t>
            </a:r>
            <a:br/>
            <a:r>
              <a:t>⣵⣵⣵⣵⣷⣾⣿⣿⣷⣧⣵⢕⢕⢕⢕⢕⣷⣧⢕⢕⢕⢕⢕⢨⢅⢕⢕⢕⠀⢕⠸⢿⢏⢕⢕⢐⢕⢸⡿⣿⣿⢕⢕⢕⠀⢻⢏⢘⣿⣿⣿⣿⢷⢕⢱⣵⢸⢕⢕⢕⢕⢕⢕⢕⠑⢕⠑⠑⢕⢕⠀⢕⢕⢕⢕⢕⢄⢅⠐⠕⢕⢕⢕⢕⢕⢼⣹⣷⣷⣕⢄⠀⠀⠀⠀⠀⠀⠀⠀⠀⠀</a:t>
            </a:r>
            <a:br/>
            <a:r>
              <a:t>⢇⢕⢕⢕⢹⣟⣝⣑⣵⡕⣕⢕⢕⣕⡵⢵⣿⣽⣷⡕⢕⢕⢕⡕⢕⢕⢕⡁⠀⢕⢕⣿⣿⡇⠀⢀⢕⢸⢇⢟⢇⢕⢕⢕⠀⢑⢅⠸⣿⣿⣿⣿⢕⢕⢸⢟⢸⡕⢕⢕⢕⣼⢕⢕⠀⢕⢀⢀⢕⢕⠀⢕⢕⡕⢕⡕⢕⢕⢄⣷⣿⣷⣵⣴⣵⣵⣿⣿⣿⡟⠕⠀⠀⢀⢄⢠⡄⠀⠀⠀⠀</a:t>
            </a:r>
            <a:br/>
            <a:r>
              <a:t>⣧⣵⣽⢽⣟⣏⡏⠉⠉⠉⣕⢔⢝⢕⡇⢔⠀⠀⢄⢏⢝⢝⢝⣿⡯⢍⢉⠉⠉⠉⠑⢕⢕⢕⢄⢕⢕⠕⢄⢅⢅⢕⢕⢕⢀⢕⡕⢜⣿⣿⣿⣿⢕⢕⢕⢕⣵⡇⢑⣵⣕⡜⠕⢌⢔⢕⢀⡕⣕⡑⠁⢕⢱⣷⣵⡷⢕⢇⣼⣿⣿⣿⣿⣿⣿⣿⣿⣿⣿⢇⢄⢰⣕⢕⢕⣷⠕⠀⠀⢄⠀</a:t>
            </a:r>
            <a:br/>
            <a:r>
              <a:t>⢟⢜⢝⢕⠑⠀⢀⢀⢖⣺⢗⠑⢜⠅⠕⢀⣾⣵⣷⣷⣷⣷⣿⣽⣟⣎⣰⣦⣴⣴⣔⣘⡕⢕⢀⠁⣶⣇⢕⢕⢕⢑⢕⠁⠀⢕⡧⢊⣿⣿⡟⢻⠕⠑⢕⢕⣿⡇⠀⠉⢘⢑⢄⠕⠑⠀⠐⢁⢔⠀⠀⠑⠑⢑⢼⢕⠁⢱⣊⣹⣝⣽⣿⣿⢿⢟⢟⠟⢕⢕⢕⢾⣷⡾⢿⠇⠀⠀⠕⠟⠀</a:t>
            </a:r>
            <a:br/>
            <a:r>
              <a:t>⣥⣅⣁⢁⠀⠀⠀⠄⠀⢅⠕⠕⢕⠜⠗⠑⢹⣿⣿⣿⠋⢹⣿⣿⣿⣿⣿⣿⣿⣿⣿⣿⣿⢕⠘⢸⠽⢧⡕⠂⢰⠄⢀⠀⠀⢕⢣⢣⣿⣿⣯⣕⢄⠠⣕⢕⢿⡇⠀⠑⢡⠶⢆⠷⠀⠀⠀⠁⢄⡄⠀⠐⠘⠋⢶⡀⢄⢄⢌⢙⢟⢿⢿⣟⡕⢕⢄⢌⢅⢕⢕⢕⢕⠕⡕⢔⠀⠀⠔⠀⠀</a:t>
            </a:r>
            <a:br/>
            <a:r>
              <a:t>⢭⣗⢯⢻⣿⣿⣿⣷⣵⣵⣅⣕⢑⢀⢀⢀⠀⠁⢉⢉⠀⠀⠉⠉⠹⠍⠍⠍⠍⠅⠅⠁⢕⢕⢄⢄⢄⢌⢅⠀⠀⠀⠄⠁⢀⣄⢽⣵⡅⢅⢑⡝⢕⢄⠈⢳⣜⣇⡄⢀⠀⠀⢁⢀⢔⢔⢀⢀⢁⢄⣄⣄⣄⣀⡕⢘⡽⢕⠀⢕⢕⢕⢕⢕⢕⢕⢕⢕⢕⢕⢕⢕⢞⣟⢕⢕⠀⠀⠅⢅⠀</a:t>
            </a:r>
            <a:br/>
            <a:r>
              <a:t>⣗⣱⢣⡸⢜⠕⢍⢘⢜⣙⣿⣥⣁⣷⣕⡑⣔⢔⢄⢄⢀⢀⢀⢀⢀⢀⢀⢀⢀⢀⢀⢀⢕⣳⣷⣷⣷⣵⣵⣵⣕⣗⣴⢴⢱⢕⢈⣙⡛⠦⢅⢔⢑⢀⢔⢹⣫⢿⣇⢇⣗⣳⣧⡴⢽⢿⢷⣾⣿⣿⣿⣿⣿⣿⣝⢕⣕⢕⢔⢅⠕⠕⠕⠕⠑⠑⢕⢕⢕⢕⢕⢕⢾⣿⣷⠇⠀⠀⠀⠀⠀</a:t>
            </a:r>
            <a:br/>
            <a:r>
              <a:t>⣾⣽⣿⣷⣵⣑⣧⣿⣽⣿⣿⣿⣿⣷⣿⣿⣿⣿⣷⣷⣵⣵⣵⣵⣵⣵⣵⣵⣵⣧⣵⣵⣵⣼⣽⣽⣿⣿⣿⣿⣿⣿⣿⣿⢷⢧⢐⢄⢅⢄⣅⣔⣕⣕⣕⣕⣝⣅⣸⣻⣿⣿⣿⣿⣿⣿⣿⣿⣿⣿⣿⣿⣿⣿⣿⢿⠟⠁⠀⠀⠀⠀⠀⠀⠀⠕⢕⢕⢕⢕⢕⢕⣾⣿⢏⠀⠀⠀⠀⠀⠀</a:t>
            </a:r>
            <a:br/>
            <a:r>
              <a:t>⣿⣿⣿⣿⣿⣿⣿⣿⣿⣿⣿⣿⣿⣿⣿⣿⣿⣿⣿⣿⣿⣿⣿⣿⣿⣿⣿⣿⣿⣿⣿⣿⣿⣿⣿⣿⣿⣿⣿⣿⣿⣷⣵⣵⣕⣕⣕⣱⣵⣽⣽⣿⣿⣿⣿⣿⣿⣿⣿⣿⣿⣿⣿⣿⣿⣿⣿⣿⣿⣿⣿⣿⣿⣿⡇⠀⠀⠀⠀⠀⠀⠀⠀⠀⠀⠀⢕⢕⢕⢕⢕⢕⢝⠕⠀⠀⠀⠀⠀⠀⠀</a:t>
            </a:r>
            <a:br/>
            <a:r>
              <a:t>⣿⣿⣿⣿⣿⣿⣿⣿⣿⣿⣿⣿⣿⣿⣿⣿⣿⣿⣭⣟⣝⣝⣹⣿⣽⣵⣷⣿⣿⣿⣿⣿⣿⣿⣿⣿⣿⣿⣿⣿⣿⣿⣿⣿⣿⣿⣿⣿⣿⣿⣿⣿⣿⣿⣿⣿⣿⣿⣿⣿⣿⣿⣿⣿⣿⣿⣿⣿⣿⣿⣿⣿⣿⣿⠁⠀⠀⠀⠀⠀⠀⠀⠀⠀⠀⢔⢕⢕⢕⢕⢕⢕⠕⠀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⡿⠃⠀⠀⠀⠀⠀⠀⠀⠀⠀⠀⠀⢕⢕⢕⢕⢕⢕⢕⠀⠀⠀⠀⠀⠀⠀⠀⠀</a:t>
            </a:r>
            <a:br/>
            <a:r>
              <a:t>⣿⣿⣿⣿⣿⣿⣿⣿⣿⣿⣿⣿⣿⣿⣿⣿⣿⣿⣿⣿⣿⣿⣿⣿⣿⣿⣿⣿⣿⣿⣿⣿⣿⣿⣿⣿⣿⣿⣿⣿⣿⣿⣿⣿⣿⢿⢿⢿⣿⣿⣿⣿⣿⣿⣿⣿⣿⣿⣿⣿⣿⣿⣿⣿⣿⣿⣿⣿⣿⣿⣿⢟⠑⠀⠀⠀⠀⠀⠀⠀⠀⠀⠀⠀⢕⢕⢕⢕⢕⢕⢕⠑⠀⠀⠀⠀⠀⠀⠀⠀⠀</a:t>
            </a:r>
            <a:br/>
            <a:r>
              <a:t>⣿⣿⣿⣿⣿⣿⣿⣿⣿⣿⣿⣿⣿⣿⣿⣿⣿⣿⣿⣿⣿⣿⣿⣿⣿⣿⣿⣿⣿⣿⣿⣿⣿⣿⣿⣿⣿⣿⣿⣿⣿⣿⣿⣿⣏⠕⠕⠑⢜⢿⣿⣿⣿⣿⣿⣿⣿⣿⣿⣿⣿⣿⣿⣿⣿⣿⣿⣿⣿⠟⠁⠀⠀⠀⠀⠀⠀⠀⠀⠀⠀⠀⠀⠀⠁⠑⠑⠕⢕⢕⢕⠀⠀⠀⠀⠀⠀⠀⠀⠀⠀</a:t>
            </a:r>
            <a:br/>
            <a:r>
              <a:t>⣿⣿⣿⣿⣿⣿⣿⣿⣿⣿⣿⣿⣿⣿⣿⣿⣿⣿⣿⣿⣿⣿⣿⣿⣿⣿⣿⣿⣿⣿⣿⣿⣿⣿⣿⣿⣿⣟⣿⣿⣿⣿⣿⣿⣿⢀⠀⠀⢕⢕⠹⣿⣿⣿⣿⣿⣿⣿⣿⣿⣿⣿⣿⣿⣿⣿⣿⣿⠏⠀⠀⠀⠀⠀⠀⠀⠀⠀⠀⠀⠀⠀⠀⠀⢕⢕⢑⢄⢕⠕⠀⠀⠀⠀⠀⠀⠀⠀⠀⠀⠀</a:t>
            </a:r>
            <a:br/>
            <a:r>
              <a:t>⣿⣿⣿⣿⣿⣿⣿⣿⣿⣿⣿⣿⣿⣿⣿⣿⣿⣿⣿⣿⣿⣿⣿⣿⣿⣿⣿⣿⣿⣿⣿⣿⣿⣿⣿⣿⣿⣿⣿⣿⣿⣿⣿⣿⣿⣧⢐⠀⠀⢕⠀⢹⣿⣿⣿⣿⣿⣿⣿⣿⣿⣿⣿⣿⣿⣿⡿⠑⠀⠀⠀⠀⠀⠀⠀⠀⠀⠀⠀⠀⠀⠀⠀⠀⠑⠑⠀⢕⠁⠀⢔⠀⠀⠀⠀⠀⠀⠀⠀⠀⠀</a:t>
            </a:r>
            <a:br/>
            <a:r>
              <a:t>⣿⣿⣿⣿⣿⣿⣿⣿⣿⣿⣿⣿⣿⣿⣿⣿⣿⣿⣿⣿⣿⣿⣿⣿⣿⣿⣿⣿⣿⣿⣿⣿⣿⣿⣿⣿⣿⣿⣿⣿⣿⣿⣿⣿⣿⣿⣧⡀⠀⠑⢄⢠⣿⣿⣿⣿⣿⣿⣿⣿⣿⣿⣿⣿⢿⠋⠙⠀⠀⠀⠀⠀⠀⠀⠀⠀⠀⠀⠀⠀⠀⠀⠀⠀⡀⠀⠀⢕⢔⢕⢅⠀⠀⠀⠀⠀⠀⠀⠀⠀⠀</a:t>
            </a:r>
            <a:br/>
            <a:r>
              <a:t>⣿⣿⣿⣿⣿⣿⣿⣿⣿⣿⣿⣿⣿⣿⣿⣿⣿⣿⣿⣿⣿⣿⣿⣿⣿⣿⣿⣿⣿⣿⣿⣿⣿⣿⣿⣿⣿⣿⣿⣿⣿⣿⣿⣿⣿⣿⣿⣿⣦⡄⠀⢁⢹⣿⣿⣿⡻⢟⡿⠞⠟⠙⠙⠁⠀⠀⠀⠀⠀⠀⠀⠀⠀⠀⠀⠀⠀⠀⠀⠀⠀⠀⠀⠀⢕⢕⢕⢕⢕⢕⠕⠀⠀⠀⠀⠀⠀⠀⠀⠀⠀</a:t>
            </a:r>
            <a:br/>
            <a:r>
              <a:t>⣿⣿⣿⣿⣿⣿⣿⣿⣿⣿⣿⣿⣿⣿⣿⣿⣿⣿⣿⣿⣿⣿⣿⣿⣿⣿⣿⣿⣿⣿⣿⣿⣿⣿⣿⣿⣿⣿⣿⣿⣿⣿⣿⣿⣿⣿⣿⣿⣿⣿⣆⢁⠑⢿⣿⣿⡿⢟⠁⠀⠀⠀⠀⠀⠀⠀⠀⠀⠀⠀⠀⠀⠀⠀⠀⠀⠀⠀⠀⠀⠀⠀⠀⢕⢕⢅⢕⢕⢕⢕⢕⠀⠀⠀⠀⠀⠀⠀⠀⠀⠀</a:t>
            </a:r>
            <a:br/>
            <a:r>
              <a:t>⣿⣿⣿⣿⣿⣿⣿⣿⣿⣿⣿⣿⣿⣿⣿⣿⣿⣿⣿⣿⣿⣿⣿⣿⣿⣿⣿⣿⣿⣿⣿⣿⣿⣿⣿⣿⣿⣿⣿⣿⣿⣿⣿⣿⣿⣿⣿⣿⣿⣿⣿⣧⡄⠜⠟⣥⣦⣤⢀⠀⠀⠀⠀⠀⠀⠀⠀⠀⠀⠀⠀⠀⠀⠀⣀⢄⠃⠀⠀⠀⠀⠀⠀⢕⢁⢕⢕⢕⢕⢕⢕⠀⠀⠀⠀⠀⠀⠀⠀⠀⠀</a:t>
            </a:r>
            <a:br/>
            <a:r>
              <a:t>⣿⣿⣿⣿⣿⣿⣿⣿⣿⣿⣿⣿⣿⣿⣿⣿⣿⣿⣿⣿⣿⣿⣿⣿⣿⣿⣿⣿⣿⣿⣿⣿⣿⣿⣿⣿⣿⣿⣿⣿⣿⣿⣿⣿⣿⣿⣿⣿⣿⣿⣿⣿⣷⡄⠀⢻⣿⣿⡇⠀⠀⠀⠀⠀⠀⠀⠀⠀⠀⠀⠀⠀⢰⣿⡿⠕⠀⠀⠀⠀⠀⠀⠀⢕⢕⢕⢕⢕⢕⢕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⣟⣟⣟⣿⣿⣿⣿⣿⣿⣿⣿⡕⢕⢅⣿⣸⡟⠎⣿⣿⡟⢕⣱⡿⢟⣻⣿⣷⣿⣽⣿⣿⣿⣿⣿⣿⣿⣿⣿⣿⣿⢿⣟⢻⢿⢽⣿⣿⣿⣿⣿⡟⢇⡇⣿⣿⣿⣿⣿⣿⣿⣿⣿⣿⣿⣿⣿⣿⣿⣿⣿⣿⣿⣿⣿⣿⣿⣿⣿⣿⣿⣿⣿⣷⣷⣿⣿⣿⣿⣿⣿⣿⣿⣿⣿⣿⠀</a:t>
            </a:r>
            <a:br/>
            <a:r>
              <a:t>⣿⣿⣿⣿⣿⣿⣿⣿⣿⣿⣿⣿⣾⣿⣿⣿⣕⢱⣽⢕⣾⣕⡿⢟⣝⣥⣶⣿⣿⣿⣿⣿⣿⣿⣿⣿⣿⣿⣿⣿⡟⢻⠝⠗⢘⢅⢅⢔⢰⣶⣷⣧⣴⣵⣽⡕⢕⢇⣻⣟⢛⠟⢿⢿⢿⢿⣿⣿⣿⣿⣿⣿⣿⣿⣿⣿⣿⣿⣿⣿⣿⣿⣿⣿⣿⣿⣿⣿⣿⣿⣿⣿⣿⣿⣿⣿⣿⣿⣿⣿⠀</a:t>
            </a:r>
            <a:br/>
            <a:r>
              <a:t>⣿⣿⣿⣿⣿⣿⣿⣿⣿⣿⣿⣿⣿⣿⡿⣿⣿⣇⡼⣗⣿⣵⣚⣿⣿⣿⣿⣿⣿⣿⣿⣿⡿⢟⢟⠏⢝⢃⢝⢅⢔⢔⢕⢕⢕⢕⢵⣧⣸⣿⣿⣿⡟⢻⢿⢇⢕⡇⣾⣿⣿⣿⣿⣷⣷⣷⣷⣷⣵⣼⣽⣽⣝⣝⣟⣟⡟⢟⢿⢿⢿⢿⣿⣿⣿⣿⣿⣿⣿⣿⣿⣿⣿⣿⣿⣿⣿⣿⣿⣿⠀</a:t>
            </a:r>
            <a:br/>
            <a:r>
              <a:t>⣿⣿⣿⣿⣿⣿⣿⣿⣿⣿⡿⢟⢟⢷⣿⣏⣽⣷⣾⣿⣺⣿⣿⣿⣿⣿⣿⣿⢿⠏⢏⢘⢅⢕⢕⢕⢕⢕⢕⢕⢑⢑⠑⠁⠀⠀⢘⣿⣾⣿⣿⣿⡇⠅⠅⢕⢕⡷⢿⣿⢕⢕⢕⢜⢝⢝⢝⢝⢝⢟⢟⢟⢟⢟⢿⢿⢿⢿⢿⢿⣷⣷⡷⠗⠑⠑⠉⠁⠁⠑⠕⠕⠕⢝⢟⢟⢏⣿⣿⣿⠀</a:t>
            </a:r>
            <a:br/>
            <a:r>
              <a:t>⣿⣿⣿⣿⣿⣿⡞⢞⢏⢝⢝⢕⢕⢜⣿⣿⣿⣿⣿⡿⢽⢟⠟⢝⢑⢅⢅⢔⢕⢕⢕⢕⠑⠕⢅⢕⢕⢕⢕⢕⢕⢕⢕⠀⠀⠀⢸⣿⣿⣿⣿⣿⡇⠄⠀⢕⢕⢿⢱⢟⢀⠀⠁⠁⠁⢁⠑⠑⠁⠁⠅⠑⠀⠁⠀⠁⠁⠁⠑⠑⠁⠑⠀⠀⠀⠀⠀⠀⠀⠀⠀⠀⠀⠀⠀⠑⢕⢝⢛⢿⠀</a:t>
            </a:r>
            <a:br/>
            <a:r>
              <a:t>⣿⣿⣿⣿⣿⣿⡇⢕⢕⢕⢕⠕⠕⢕⢻⢿⢟⢙⢕⢅⢔⠔⠕⠕⢑⢕⢕⢕⢔⢕⢕⢕⢕⢕⢕⠁⠀⠀⠀⠀⠀⢄⠀⠀⠀⢀⣸⣿⣿⣿⣿⣿⡇⢔⢕⢱⡵⢟⢷⢕⢕⣕⡕⢔⢕⡔⢔⢔⢄⢄⢄⢄⢄⢀⢄⠀⠀⠀⠀⠀⠀⠀⠀⠀⠀⠀⠀⠀⠀⠀⠀⠀⠀⠀⠀⠀⠀⠀⠑⢜⠀</a:t>
            </a:r>
            <a:br/>
            <a:r>
              <a:t>⢕⢜⢟⢟⢻⣿⣕⢕⢕⠁⠅⠑⢑⢔⢕⠕⠕⢕⢕⠕⢕⢕⢔⢀⠀⠀⠀⠀⠀⠁⠸⣻⣷⣇⢕⢀⢀⡀⢔⢔⢀⢕⢕⢔⢕⢸⣿⣿⣿⣿⣿⣿⣗⢕⢕⢜⠃⢝⣟⢕⠑⠟⠇⠑⢕⠕⠕⠕⢕⠕⠕⠕⢕⠕⠕⠀⠐⠔⠀⠀⠀⠀⠀⠀⠀⠐⠀⠀⠀⠀⠀⠀⠀⠀⠀⠀⠀⠀⠀⠀⠀</a:t>
            </a:r>
            <a:br/>
            <a:r>
              <a:t>⣇⢕⢕⢕⢕⢹⡽⣷⡵⢵⢵⢅⢕⢄⢕⢔⢔⢕⢕⢕⢕⢕⢕⢕⢄⢄⢄⢕⢸⠧⢜⢿⣿⣟⢕⢁⠀⢁⢡⣤⣥⡅⢕⢕⢕⠀⣸⣿⣿⣿⣿⣿⣿⢕⢕⢕⢃⢫⢽⢕⢕⢱⢇⢔⢕⢕⢕⢕⢕⢕⢔⠀⢕⢕⢕⢕⢕⢔⠀⡄⢄⢄⢄⢄⢕⣄⡄⢄⠀⠀⠀⠀⠀⠀⠀⠀⠀⠀⠀⠀⠀</a:t>
            </a:r>
            <a:br/>
            <a:r>
              <a:t>⣧⣵⣵⣵⣥⣷⣿⣿⣿⣷⣷⣵⢕⢕⢕⢕⢕⣷⣷⢕⢕⢕⢕⢕⢨⢕⢔⢕⢕⠀⢕⢹⢿⢇⢕⢕⠅⢕⢸⡿⣿⡧⢕⢕⢕⠀⢻⢕⢸⣿⣿⣿⣿⢷⢕⢱⣵⢸⢕⢕⢕⢕⢕⢕⢱⠑⠑⠀⠀⢔⢕⠀⢕⢕⢕⢕⢕⢕⠕⢌⢕⢕⢕⢕⢱⣜⣿⣷⣷⡔⠀⠀⠀⠀⠀⠀⠀⠀⠀⠀⠀</a:t>
            </a:r>
            <a:br/>
            <a:r>
              <a:t>⢗⢇⢕⢕⢕⢹⣽⣝⣱⣵⣕⡕⢕⢕⣱⢵⢥⢾⢿⢷⡇⢕⣕⣕⣕⣕⣕⣕⡁⠀⢕⢕⢿⠿⢇⠀⢅⢕⢸⢇⢏⢇⢕⢕⢕⠀⢕⢕⢘⣿⣿⣿⣿⢕⢕⢜⢟⢸⢕⢕⢕⢕⣼⢕⢕⢀⢀⢀⢀⢕⢕⠀⢕⢕⢕⢕⢕⢕⢱⣾⣿⣷⣴⣴⣵⣵⣿⣿⣿⢇⠀⠀⠀⢀⢄⢠⢀⠀⠀⠀⠀</a:t>
            </a:r>
            <a:br/>
            <a:r>
              <a:t>⣿⣷⣵⣽⢽⣟⢏⡏⠙⠁⠉⣑⢕⢕⢕⡇⢔⠄⣀⢔⢝⢑⢜⢙⣿⡏⢍⢁⠈⠉⠉⠑⢕⢕⢇⢄⢕⢕⠅⢄⢅⢅⢕⢕⢕⢀⢕⠕⢕⣿⣿⣿⣿⢕⢕⢕⢕⣾⡇⡕⣵⣵⡜⠑⢜⢕⢕⢁⢇⢵⠑⠁⢕⢕⣷⣷⢾⢕⣿⣿⣿⣿⣿⣿⣿⣿⣿⣿⣿⢕⢄⣱⡕⢕⢱⢧⠑⠀⢀⡇⠀</a:t>
            </a:r>
            <a:br/>
            <a:r>
              <a:t>⢿⢟⢜⢝⢕⠑⠀⢔⠀⠕⣟⢃⠑⢍⠁⠕⢄⣾⣷⣷⣷⣷⣿⣿⣵⣿⣯⣷⣶⣴⣶⣴⣼⡕⢕⠁⠔⣶⡆⢕⢕⢕⠑⢑⠁⠀⢕⡇⡚⣿⣿⢻⢿⠑⠑⢕⢕⣿⡇⠐⠑⢑⢑⢰⠕⠑⠀⠐⢁⠄⢀⠀⠑⠃⢑⢽⠕⠁⢹⣽⣽⣽⣿⣿⢟⢟⢏⢝⢕⢕⢱⢿⡾⢿⢟⠁⠀⢀⣾⠟⠀</a:t>
            </a:r>
            <a:br/>
            <a:r>
              <a:t>⣷⣧⣵⣁⡀⠀⠀⠀⠀⠀⢅⠕⠕⢕⠜⠗⠃⠸⣿⣿⣿⠋⢹⣿⣿⣿⣿⣿⣿⣿⣿⣿⣿⡯⢕⠘⠸⠝⢧⡕⠗⠠⠄⢁⠀⠀⢕⢝⢠⢿⣿⣯⣵⢄⠠⢕⡕⡻⡇⠀⠘⢡⠲⢆⠞⠀⠀⠀⠀⢠⡄⠀⠐⠃⠈⢳⣄⣄⢜⢙⢟⢟⢿⣯⢇⢜⢅⢜⢕⢕⢕⢕⢕⣕⢕⠀⠀⢀⠕⠕⠀</a:t>
            </a:r>
            <a:br/>
            <a:r>
              <a:t>⢽⡻⢽⡿⢿⡟⡯⠿⣷⡷⣧⡅⣅⣑⡀⢀⢀⠀⠁⢁⢘⠀⠀⠁⠁⠅⠁⠅⠅⠥⠅⠄⠀⢕⢕⢄⢄⢄⢌⢅⠄⢀⠀⠠⠅⠀⣰⣼⣥⡅⢅⢅⢝⢕⠄⠈⢳⣞⣣⡄⢀⢀⠀⡁⢀⢔⢔⢄⢀⢀⣄⣔⣄⣄⣀⡅⢜⢽⢝⢕⢕⢕⢕⢕⢕⢕⢕⢕⢕⢕⢕⢱⣟⡏⢕⠕⠀⠁⠅⢅⠀</a:t>
            </a:r>
            <a:br/>
            <a:r>
              <a:t>⣷⣗⣕⡙⢆⢝⢕⢙⠝⢘⣵⢬⣿⣿⣷⣑⣕⡐⢐⢄⢄⢄⢀⢀⢀⢀⢀⢀⢀⢀⢀⢀⢀⣕⣷⣷⣷⣷⣧⣵⣵⣕⣕⣄⢧⢗⢇⢌⣉⡛⠶⠕⠅⢕⢄⢔⢝⣏⢿⡇⢕⣇⣵⣼⡭⢿⢟⣷⣾⣿⣿⣿⣿⣿⣿⣝⣝⡕⢕⠕⠕⠕⠕⠕⠑⠕⢕⢕⢕⢕⢕⢜⣿⣿⡇⠀⠀⠀⠀⠀⠀</a:t>
            </a:r>
            <a:br/>
            <a:r>
              <a:t>⣿⣿⣿⣿⣷⣵⣵⣧⣿⣿⣿⣿⣿⣿⣿⣿⣿⣿⣿⣷⣷⣧⣵⣵⣵⣵⣥⣷⣧⣵⣷⣷⣷⣧⣧⣽⣯⣽⣾⣿⣿⣿⣿⣿⣿⢷⢇⠀⣀⣄⣔⣔⣔⣗⣇⣕⣕⣕⣅⣱⣿⣿⣟⣿⣿⣿⣿⣿⣿⣿⣿⣿⣿⣿⡿⠟⠙⠀⠀⠀⠀⠀⠀⠀⠀⢕⢕⢕⢕⢕⢕⢱⣿⢿⠁⠀⠀⠀⠀⠀⠀</a:t>
            </a:r>
            <a:br/>
            <a:r>
              <a:t>⣿⣿⣿⣿⣿⣿⣿⣿⣿⣿⣿⣿⣿⣿⣿⣿⣿⣿⣿⣿⣿⣿⣿⣿⣿⣿⣿⣿⣿⣿⣿⣿⣿⣿⣿⣿⣿⣿⣿⣿⣿⣿⣷⣧⣵⣵⣕⣕⣵⣵⣼⣿⣿⣿⣿⣿⣿⣿⣿⣿⣿⣿⣿⣿⣿⣿⣿⣿⣿⣿⣿⣿⣿⣿⠇⠀⠀⠀⠀⠀⠀⠀⠀⠀⠀⠑⢕⢕⢕⢕⢕⢜⢝⠁⠀⠀⠀⠀⠀⠀⠀</a:t>
            </a:r>
            <a:br/>
            <a:r>
              <a:t>⣿⣿⣿⣿⣿⣿⣿⣿⣿⣿⣿⣿⣿⣿⣿⣿⣿⣿⣿⣯⣽⣽⣭⣿⣽⣽⣽⣷⣿⣿⣿⣿⣿⣿⣿⣿⣿⣿⣿⣿⣿⣿⣿⣿⣿⣿⣿⣿⣿⣿⣿⣿⣿⣿⣿⣿⣿⣿⣿⣿⣿⣿⣿⣿⣿⣿⣿⣿⣿⣿⣿⣿⣿⡏⠀⠀⠀⠀⠀⠀⠀⠀⠀⠀⢀⢔⢕⢕⢕⢕⢕⢕⠀⠀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⢟⠀⠀⠀⠀⠀⠀⠀⠀⠀⠀⠀⢕⢕⢕⢕⢕⢕⢕⠑⠀⠀⠀⠀⠀⠀⠀⠀⠀</a:t>
            </a:r>
            <a:br/>
            <a:r>
              <a:t>⣿⣿⣿⣿⣿⣿⣿⣿⣿⣿⣿⣿⣿⣿⣿⣿⣿⣿⣿⣿⣿⣿⣿⣿⣿⣿⣿⣿⣿⣿⣿⣿⣿⣿⣿⣿⣿⣿⣿⣿⣿⣿⣿⣿⣿⢟⢟⢻⢿⣿⣿⣿⣿⣿⣿⣿⣿⣿⣿⣿⣿⣿⣿⣿⣿⣿⣿⣿⣿⣿⡿⠋⠀⠀⠀⠀⠀⠀⠀⠀⠀⠀⠀⠀⢕⢕⢕⢕⢕⢕⢕⠀⠀⠀⠀⠀⠀⠀⠀⠀⠀</a:t>
            </a:r>
            <a:br/>
            <a:r>
              <a:t>⣿⣿⣿⣿⣿⣿⣿⣿⣿⣿⣿⣿⣿⣿⣿⣿⣿⣿⣿⣿⣿⣿⣿⣿⣿⣿⣿⣿⣿⣿⣿⣿⣿⣿⣿⣿⣿⣿⣿⣿⣿⣿⣿⣿⣧⠑⠑⠑⢜⢻⣿⣿⣿⣿⣿⣿⣿⣿⣿⣿⣿⣿⣿⣿⣿⣿⣿⣿⡿⠋⠀⠀⠀⠀⠀⠀⠀⠀⠀⠀⠀⠀⠀⠀⢁⠁⠑⠕⢕⢕⠀⠀⠀⠀⠀⠀⠀⠀⠀⠀⠀</a:t>
            </a:r>
            <a:br/>
            <a:r>
              <a:t>⣿⣿⣿⣿⣿⣿⣿⣿⣿⣿⣿⣿⣿⣿⣿⣿⣿⣿⣿⣿⣿⣿⣿⣿⣿⣿⣿⣿⣿⣿⣿⣿⣿⣿⣿⣿⣿⣿⣿⣿⣿⣿⣿⣿⣿⡄⠀⠀⢕⢕⠙⣿⣿⣿⣿⣿⣿⣿⣿⣿⣿⣿⣿⣿⣿⣿⣿⡟⠁⠀⠀⠀⠀⠀⠀⠀⠀⠀⠀⠀⠀⠀⠀⠀⢑⢅⠀⢕⠑⠑⠀⠀⠀⠀⠀⠀⠀⠀⠀⠀⠀</a:t>
            </a:r>
            <a:br/>
            <a:r>
              <a:t>⣿⣿⣿⣿⣿⣿⣿⣿⣿⣿⣿⣿⣿⣿⣿⣿⣿⣿⣿⣿⣿⣿⣿⣿⣿⣿⣿⣿⣿⣿⣿⣿⣿⣿⣿⣿⣿⣿⣿⣿⣿⣿⣿⣿⣿⣧⡁⠀⠀⢕⠀⢹⣿⣿⣿⣿⣿⣿⣿⣿⣿⣿⣿⣿⣿⣿⡏⠀⠀⠀⠀⠀⠀⠀⠀⠀⠀⠀⠀⠀⠀⠀⠀⠀⠁⠁⠕⢕⠀⢔⠀⠀⠀⠀⠀⠀⠀⠀⠀⠀⠀</a:t>
            </a:r>
            <a:br/>
            <a:r>
              <a:t>⣿⣿⣿⣿⣿⣿⣿⣿⣿⣿⣿⣿⣿⣿⣿⣿⣿⣿⣿⣿⣿⣿⣿⣿⣿⣿⣿⣿⣿⣿⣿⣿⣿⣿⣿⣿⣿⣿⣿⣿⣿⣿⣿⣿⣿⣿⣷⣄⠀⠁⠔⢸⣿⣿⣿⣿⣿⣿⣿⣿⣿⣿⡯⠿⠏⠁⠁⠀⠀⠀⠀⠀⠀⠀⠀⠀⠀⠀⠀⠀⠀⠀⠀⢀⢀⠀⢔⢕⢕⢔⠀⠀⠀⠀⠀⠀⠀⠀⠀⠀⠀</a:t>
            </a:r>
            <a:br/>
            <a:r>
              <a:t>⣿⣿⣿⣿⣿⣿⣿⣿⣿⣿⣿⣿⣿⣿⣿⣿⣿⣿⣿⣿⣿⣿⣿⣿⣿⣿⣿⣿⣿⣿⣿⣿⣿⣿⣿⣿⣿⣿⣿⣿⣿⣿⣿⣿⣿⣿⣿⣿⣷⣄⠀⢅⠹⣿⣿⡿⣿⣯⠟⠋⠁⠁⠁⠀⠀⠀⠀⠀⠀⠀⠀⠀⠀⠀⠀⠀⠀⠀⠀⠀⠀⠀⠀⢕⢑⢕⢕⢕⢕⢑⠀⠀⠀⠀⠀⠀⠀⠀⠀⠀⠀</a:t>
            </a:r>
            <a:br/>
            <a:r>
              <a:t>⣿⣿⣿⣿⣿⣿⣿⣿⣿⣿⣿⣿⣿⣿⣿⣿⣿⣿⣿⣿⣿⣿⣿⣿⣿⣿⣿⣿⣿⣿⣿⣿⣿⣿⣿⣿⣿⣿⣿⣿⣿⣿⣿⣿⣿⣿⣿⣿⣿⣿⣧⡀⠕⣿⣿⠿⠟⠕⠀⠀⠀⠀⠀⠀⠀⠀⠀⠀⠀⠀⠀⠀⠀⠀⠀⢀⢆⠀⠀⠀⠀⠀⠀⢕⢇⢕⢕⢕⢕⢕⠀⠀⠀⠀⠀⠀⠀⠀⠀⠀⠀</a:t>
            </a:r>
            <a:br/>
            <a:r>
              <a:t>⣿⣿⣿⣿⣿⣿⣿⣿⣿⣿⣿⣿⣿⣿⣿⣿⣿⣿⣿⣿⣿⣿⣿⣿⣿⣿⣿⣿⣿⣿⣿⣿⣿⣿⣿⣿⣿⣿⣿⣿⣿⣿⣿⣿⣿⣿⣿⣿⣿⣿⣿⣷⡄⠁⠑⣿⣿⣧⠀⠀⠀⠀⠀⠀⠀⠀⠀⠀⠀⠀⠀⠀⢀⣠⣴⢎⠀⠀⠀⠀⠀⠀⠀⢕⢕⢕⢕⢕⢕⢕⠀⠀⠀⠀⠀⠀⠀⠀⠀⠀⠀</a:t>
            </a:r>
            <a:br/>
            <a:r>
              <a:t>⣿⣿⣿⣿⣿⣿⣿⣿⣿⣿⣿⣿⣿⣿⣿⣿⣿⣿⣿⣿⣿⣿⣿⣿⣿⣿⣿⣿⣿⣿⣿⣿⣿⣿⣿⣿⣿⣿⣿⣿⣿⣿⣿⣿⣿⣿⣿⣿⣿⣿⣿⣿⣿⡄⠀⣿⣿⣿⡆⠀⠀⠀⠀⠀⠀⠀⠀⠀⢀⡀⢀⣰⣹⣿⡿⠁⠀⠀⠀⠀⠀⠀⠀⢕⢕⢕⢕⢕⢕⢕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⡿⢕⢄⠔⠇⢑⢙⢕⢝⢏⢝⢕⢕⠑⠀⠀⠀⠀⠀⠀⠀⠀⠀⠀⠀⠁⠙⠻⢿⢿⣿⣿⣿⣿⣿⣧⣿⣿⠙⠟⢻⣿⣿⣱⣸⣿⣵⡝⡝⢺⢽⡟⣿⣿⣿⣿⣿⣿⣿⣿⣿⣿⣷⣽⣻⣿⣿⣿⣿⣿⣿⣿⣿⣿⣿⣿⣿⣿⣿⣿⣿⣿⣿⣿⣿⣿⣿⣿⣿⣿⣿⣿⣿⣿⣿⣿⣿⣿⣿⣿⠀</a:t>
            </a:r>
            <a:br/>
            <a:r>
              <a:t>⢅⢄⢔⢰⢰⣼⣗⢕⢕⢕⠑⠁⠀⠀⠀⠀⠀⠀⠀⠀⠀⠀⠀⠀⠀⠀⠀⠀⠕⢲⣵⣽⣝⣟⢻⢿⣿⣿⣔⢔⢸⣿⣿⠘⢝⢻⣿⣿⣿⡷⣧⢸⣿⣿⣿⣿⣿⣿⢿⣿⣿⣿⣿⣽⣿⣿⣿⣿⣿⣿⣿⣿⣿⣿⣿⣿⣿⣿⣿⣿⣿⣿⣿⣿⣿⣿⣿⣿⣿⣿⣿⣿⣿⣿⣿⣿⣿⣿⣿⣿⠀</a:t>
            </a:r>
            <a:br/>
            <a:r>
              <a:t>⢕⢕⣳⣾⣿⣾⣿⢕⢑⠀⠀⠀⠀⠀⠀⠀⠀⠀⠀⠀⠀⠀⠀⠀⠀⠀⠀⠀⠀⠘⢿⣿⣿⣿⣿⣷⣷⣿⣯⣝⣟⣿⣿⣵⣕⣼⣿⣿⣿⣧⣿⢸⣿⣿⣿⣿⣿⣿⣿⣿⣿⣿⣿⣿⣿⣿⣿⣿⣿⣿⣿⣿⣿⣿⣿⣿⣿⣿⣿⣿⣿⣿⣿⣿⣿⣿⣿⣿⣿⣿⣿⣿⣿⣿⣿⣿⣿⣿⣿⣿⠀</a:t>
            </a:r>
            <a:br/>
            <a:r>
              <a:t>⢕⡇⡿⡟⣿⣿⡇⢕⠁⠀⠀⠀⠀⠀⠀⠀⠀⠀⠀⠀⠀⠀⠀⠀⠀⠀⠀⠀⠀⠀⢸⣿⣿⣿⣿⣿⣿⣿⣿⣿⣿⣿⣿⣷⣾⣽⣟⣟⢿⢿⣿⣸⣿⣿⣿⣿⣿⣿⣿⡿⣿⣿⣿⣾⣿⡿⣿⣿⣿⣿⣿⣿⣿⣿⣿⣿⣿⣿⣿⣿⣿⣿⣿⣿⣿⣿⣿⣿⣿⣿⣿⣿⣿⣿⣿⣿⣿⣿⣿⣿⠀</a:t>
            </a:r>
            <a:br/>
            <a:r>
              <a:t>⢕⢇⢇⢟⢏⠝⠕⠁⠀⠀⠀⠀⠀⠀⠀⠀⠀⠀⠀⠀⠀⠀⠀⠀⠀⠀⠀⠀⢀⢄⣼⣿⣿⣿⣿⣿⣿⣿⣿⣿⣿⣿⣿⣿⣿⣿⣿⣿⣿⣿⣷⣾⣿⣿⣿⣿⣿⣿⣿⣿⣽⣿⣿⡇⢼⡗⢸⣿⣿⣿⣿⣿⣿⣿⣿⣿⣿⣿⣿⣿⣿⣿⣿⣿⣿⣿⣿⣿⣿⣿⣿⣿⣿⣿⣿⣿⣿⣿⣿⣿⠀</a:t>
            </a:r>
            <a:br/>
            <a:r>
              <a:t>⢁⢁⢅⢄⢄⢔⢔⢄⠀⠀⠀⠀⠀⠀⠀⠀⠀⠀⠀⠀⠀⠀⠀⠀⠀⠀⠀⢔⢕⢸⢷⣱⣽⣝⣝⣟⢟⢻⢿⢿⢿⣿⣿⣿⣿⣿⣿⣿⣿⣿⣿⣿⣿⣿⣿⣿⣿⣿⣿⣿⣿⣿⣿⡇⢿⣧⢸⣿⣿⣿⣿⣿⣿⣿⣿⣿⣿⣿⣿⣿⣿⣿⣿⣿⣿⣿⣿⣿⣿⣿⣿⣿⡟⢻⢝⢝⢕⢕⣸⣷⠀</a:t>
            </a:r>
            <a:br/>
            <a:r>
              <a:t>⠕⠕⠑⠑⠑⠁⠁⠀⠀⠀⠀⠀⠀⠀⠀⠀⠀⠀⠀⠀⠀⠀⠀⠀⠀⠀⠕⢕⢕⢕⢕⢝⣿⠟⠟⠿⠿⢿⢿⣷⣷⣷⣵⣼⣽⣝⣟⣟⢻⢿⢿⢿⣿⣿⣿⣿⣿⣿⣿⣿⣿⣿⣯⡇⡾⣇⢸⣿⣟⣿⣿⣿⣿⣿⣿⣿⣿⣿⣿⣿⣟⣻⣿⢧⣴⣿⣿⣿⣿⣿⣿⣿⣿⣾⣷⡿⣿⢻⣿⡿⠀</a:t>
            </a:r>
            <a:br/>
            <a:r>
              <a:t>⠀⠀⠀⠀⠀⠀⠀⠀⠀⠀⠀⠀⠀⠀⠀⠀⠀⠀⠀⢀⢔⠕⢔⢄⢄⢔⢔⢕⢕⢱⣇⢱⢕⠀⠀⠀⠀⠀⠀⠀⠁⠁⠈⠉⠙⠉⠛⢟⢟⢿⢿⢷⢷⣷⣾⣽⣿⣿⣿⣿⣿⣿⢿⡇⢺⢷⢸⣿⣿⣿⣼⣿⣷⣽⣿⣿⣿⢿⣿⣷⣾⣿⣿⣿⣿⣿⣿⣿⣿⢹⣿⣿⢗⢜⢕⡝⡝⢜⣟⢎⠀</a:t>
            </a:r>
            <a:br/>
            <a:r>
              <a:t>⠀⠀⠀⠀⠀⠀⠀⠀⠀⠀⠀⠀⠀⠀⠀⠀⠀⠀⠀⢕⢕⢕⠕⢕⢕⢕⢕⢕⢕⢜⢏⢜⢕⢀⢀⢀⢀⠀⠀⠀⠀⠀⠀⠀⠀⠀⠀⠁⠁⠁⠁⠁⠀⢄⢕⣿⢻⢿⣷⣿⣿⣿⣿⡇⢷⢮⢸⣿⡏⣿⣿⣟⣻⣾⣿⣿⣿⡵⣿⣿⢿⣿⡿⠋⠁⠁⠁⠁⠁⠁⠘⠟⢇⣝⡝⢕⢕⢱⢹⢕⠀</a:t>
            </a:r>
            <a:br/>
            <a:r>
              <a:t>⡄⠀⢄⢰⣆⠀⠄⢄⠀⠅⠀⠀⠀⠀⠀⠀⠀⠀⠀⢕⢕⢕⢕⢕⢕⢕⢕⢕⢕⢕⢕⢕⠑⠑⠕⠑⠑⠀⠀⠀⠀⠀⠀⠀⢔⡔⢀⢠⣴⣴⣄⣄⣄⢕⢕⣿⣶⡦⣦⡴⢤⢥⡍⡝⣿⣿⣿⣽⡏⢸⣿⣛⣻⣟⣻⣿⣿⡷⣯⢵⢬⢏⠀⠀⠀⠀⠀⠀⠀⠀⠀⠀⠈⢕⢕⢕⢕⢕⢜⡝⠀</a:t>
            </a:r>
            <a:br/>
            <a:r>
              <a:t>⠀⢀⣥⢨⣅⢄⠀⠀⠀⠀⠀⠀⠀⠀⠀⠀⠀⢀⢕⢕⢕⢕⢕⢕⢕⢕⢕⢕⢕⢕⢕⢕⢕⢔⢔⢕⠀⠀⠑⢔⢔⢔⠀⠀⠀⠀⢕⢸⡿⢿⢿⣿⣿⢕⢕⣿⣿⡇⡕⢇⢕⢇⣞⢇⣟⡟⣟⣟⢗⢎⢟⡟⣟⡟⣟⣿⡿⢷⢾⢧⢵⢀⠀⢀⢀⢀⢀⢄⢀⢀⠀⠀⠀⣜⣕⢕⡕⢕⢕⢕⠀</a:t>
            </a:r>
            <a:br/>
            <a:r>
              <a:t>⠀⢕⣿⢸⡿⠑⢔⠀⠀⢀⠀⠔⢄⢄⢀⢄⢔⢕⢕⢕⢕⢕⢕⢕⢕⢕⢕⢕⢕⢕⢕⠑⠀⠀⠀⢕⠀⠀⢕⢕⢅⢕⠀⠀⠀⠀⢕⠸⠷⢾⢿⢿⢿⡿⢟⡟⢟⢟⢟⢣⢇⡕⢳⢇⡇⢇⢏⢕⢕⢕⢕⠑⢕⢕⢇⣕⣕⣕⣕⡱⢷⡇⢔⢕⣕⡕⢑⢕⣑⡕⠀⢄⢰⢽⢹⢱⢕⢕⣵⣧⠀</a:t>
            </a:r>
            <a:br/>
            <a:r>
              <a:t>⠀⠀⢸⢌⢕⠀⠀⠀⠀⢕⠀⠔⣕⣕⢕⢱⣷⣶⣕⢕⢕⢕⢕⢕⢕⢁⢑⢕⢕⢕⢕⢄⢀⠀⠀⡅⢀⠀⢕⢕⢕⢕⢀⢀⠀⠐⠕⠀⢀⠑⠀⢅⡎⠇⠕⣣⣁⣸⣡⣼⡕⢜⠝⣟⣻⣟⢿⣷⣧⣵⣕⡕⢕⢕⢀⢕⢕⢝⢗⠇⢕⢝⢳⢿⢿⢿⢻⢿⢟⢕⢱⢕⣽⣧⠕⢧⢕⢕⢸⠟⠀</a:t>
            </a:r>
            <a:br/>
            <a:r>
              <a:t>⠀⠀⠁⠁⠀⠀⠀⠀⢐⢕⣰⣾⣿⣿⣿⣿⣿⣿⡇⢕⢕⢕⢕⢕⢕⠕⢕⡕⢵⢕⠑⢕⠕⠀⠄⠕⠰⠀⢕⢕⢕⢕⢕⠁⠀⢔⢔⣰⣶⣶⣶⣶⣾⣾⢿⣿⣿⣿⣯⣽⡷⢷⢶⢷⣵⣷⣾⣿⢿⣿⣷⡎⣵⣵⡔⢑⢕⢑⣄⣅⣵⣴⡕⢕⢕⢅⢕⢕⢕⢕⠕⠁⠞⠝⢕⢅⠕⠕⠑⠁⠀</a:t>
            </a:r>
            <a:br/>
            <a:r>
              <a:t>⠀⣤⣄⠀⠀⠀⢄⢄⠕⠑⠁⠙⠙⠙⠙⠙⠙⠛⠃⠕⢕⢕⢕⠑⠑⠀⢕⡇⠀⠅⠀⠔⠀⠀⠀⠄⠂⠄⠀⢁⢅⢅⡀⠀⠐⠘⠁⠀⠐⠁⠛⠝⠝⠗⢟⢿⢿⢿⢏⡈⠕⠄⠁⠍⢕⢻⢟⢛⢕⢕⣕⣵⢝⠙⠑⢸⣿⣿⣿⡿⠿⠟⠙⠑⢕⢕⢕⢕⢕⢕⠁⠀⠀⠀⠁⠀⠀⠑⠁⠅⠀</a:t>
            </a:r>
            <a:br/>
            <a:r>
              <a:t>⢀⢟⣏⢕⠀⢕⠑⠀⠀⠀⠀⠀⠀⠀⠀⠀⠀⠀⠀⠀⠁⠑⠕⠐⢄⡀⢜⡇⠁⠄⠙⠋⠃⠀⠀⠀⠐⠆⠀⠀⠀⠀⠕⢕⢕⠀⠀⠰⠔⠀⠀⠀⠀⢔⠕⠇⠜⠅⢀⢕⢅⣅⣠⣤⣼⣤⣷⣾⣿⣿⣿⣿⣵⣴⣵⡟⠟⠙⠁⠀⠀⠀⠀⠀⠑⢔⢔⢕⢕⠑⠀⠀⠀⠀⠀⠀⠀⠀⠀⠀⠀</a:t>
            </a:r>
            <a:br/>
            <a:r>
              <a:t>⠈⠀⠀⠁⠕⠀⠀⠀⠀⠀⠀⠀⠀⠀⠀⠀⠀⠀⠀⠀⠀⠀⠕⢔⢄⢹⣇⣕⡄⠀⢀⢄⢔⢔⢔⢔⣴⣴⣵⣵⡴⢴⢕⢕⢕⢄⢀⢀⢁⢀⢀⢄⢄⢅⢰⡱⣱⢷⣞⣿⣿⣽⣯⣿⣿⣿⣿⣿⣿⣿⣿⣿⣿⣿⢟⠁⠀⠀⠀⠀⠀⠀⠀⠀⢄⢕⢕⢕⢑⠀⠀⠀⠀⠀⠀⠀⠀⠀⠀⠀⠀</a:t>
            </a:r>
            <a:br/>
            <a:r>
              <a:t>⢔⢔⢔⠁⠀⠀⠀⠀⠀⠀⠀⠀⠀⠀⠀⠀⠀⠀⠀⠀⠀⠀⠀⠀⠁⠕⢕⢕⢕⢱⣵⣷⣷⢯⢽⢝⢝⢟⢏⢝⢕⢕⢕⢕⢕⢕⢕⢕⢅⢕⢅⢕⢕⢗⡺⣼⣪⣵⣮⣷⣿⣿⢿⣿⡿⠿⢿⢝⢻⢟⢟⢏⢝⢕⠑⠀⠀⠀⠀⠀⠀⠀⠀⠀⠑⢕⢕⢕⠐⠀⠀⠀⠀⠀⠀⠀⠀⠀⠀⠀⠀</a:t>
            </a:r>
            <a:br/>
            <a:r>
              <a:t>⠕⢕⠁⠀⠀⠀⠀⠀⠀⠀⠀⠀⠀⠀⠀⠀⠀⠀⠀⠀⠀⠀⠀⠀⠀⠀⠀⠁⠕⢸⢕⢕⢕⢕⢕⢕⢕⢕⢕⢕⢕⢕⢕⢕⢕⢕⢕⢕⢕⢕⢑⢵⠱⢕⢟⢻⡻⢟⢟⢫⢩⢝⢕⢔⢕⢕⢕⢕⢕⢕⢕⢕⢕⠕⠀⠀⠀⠀⠀⠀⠀⠀⠀⠀⠀⠀⢕⠕⠀⠀⠀⠀⠀⠀⠀⠀⠀⠀⠀⠀⠀</a:t>
            </a:r>
            <a:br/>
            <a:r>
              <a:t>⠀⠀⠀⠀⠀⠀⠀⠀⠀⠀⠀⠀⠀⠀⠀⠀⠀⠀⠀⠀⠀⠀⠀⠀⠀⠀⠀⠀⠀⠁⢕⢕⢕⢕⢕⢕⢕⢕⢕⢕⢕⢕⢕⢕⢕⢕⢕⢕⢕⢕⢕⢕⢕⢕⢕⢕⢕⢕⢕⢕⠀⠀⠀⠀⠀⠕⠕⢕⢕⢕⢕⢕⠑⠀⠀⠀⠀⠀⠀⠀⠀⠀⠀⠀⠀⠁⢕⢀⠀⠀⠀⠀⠀⠀⠀⠀⠀⠀⠀⠀⠀</a:t>
            </a:r>
            <a:br/>
            <a:r>
              <a:t>⠀⠀⠀⠀⠀⠀⠀⠀⠀⠀⠀⠀⠀⠀⠀⠀⠀⠀⠀⠀⠀⠀⠀⠀⠀⠀⠀⠀⠀⠀⠀⢕⢕⢕⢕⢕⢕⢕⢕⢕⢕⢕⢕⢕⢕⢕⢕⢕⢕⢕⢕⢕⢕⢕⢕⢕⢕⢕⢕⢕⢕⢀⠀⠀⠀⠀⠀⢕⢕⢕⢕⢕⠀⠀⠀⠀⠀⠀⠀⠀⠀⠀⠀⠀⠐⣴⢕⢕⢕⠀⠀⠀⠀⠀⠀⠀⠀⠀⠀⠀⠀</a:t>
            </a:r>
            <a:br/>
            <a:r>
              <a:t>⠀⠀⠀⠀⠀⠀⠀⠀⠀⠀⠀⠀⠀⠀⠀⠀⠀⠀⠀⠀⠀⠀⠀⠀⠀⠀⠀⠀⠀⠀⠀⠀⢕⢕⢕⢕⢕⢕⢕⢕⢕⢕⢕⢕⢕⢕⢕⢕⢕⢕⢕⢕⢕⢕⢕⢕⢕⢕⢕⢕⢕⢕⢕⢔⢄⢄⢀⠁⠑⢕⢕⠀⠀⠀⠀⠀⠀⠀⢔⠀⠀⠀⠀⠀⠀⢜⡇⢕⢕⠀⠀⠀⠀⠀⠀⠀⠀⠀⠀⠀⠀</a:t>
            </a:r>
            <a:br/>
            <a:r>
              <a:t>⠀⠀⠀⠀⠀⠀⠀⠀⠀⠀⠀⠀⠀⠀⠀⠀⠀⠀⠀⠀⠀⠀⠀⠀⠀⠀⠀⠀⠀⠀⠀⠀⠑⢕⢕⢕⢕⢕⢕⢕⢕⢕⢕⢕⢕⢕⢕⢕⢕⢕⢕⢕⢕⢕⢕⢕⢕⢕⢕⢕⢕⢕⢕⢕⢕⢕⢕⢕⢀⣀⠀⠀⠀⠀⠀⠀⠀⠀⠁⠀⠀⠀⠀⠀⢄⢕⢃⢕⢕⠀⠀⠀⠀⠀⠀⠀⠀⠀⠀⠀⠀</a:t>
            </a:r>
            <a:br/>
            <a:r>
              <a:t>⠀⠀⠀⠀⠀⠀⠀⠀⠀⠀⠀⠀⠀⠀⠀⠀⠀⠀⠀⠀⠀⠀⠀⠀⠀⠀⠀⠀⠀⠀⠀⠀⠀⢕⢕⢕⢕⢕⢕⢕⢕⢕⢕⢕⢕⢕⢕⢕⢕⢕⢕⢕⢕⢕⢕⢕⢕⢕⢕⢕⢕⢕⢕⢕⢕⢕⢕⣱⣿⣿⣦⢀⠀⠀⠀⢀⢀⢕⢄⢄⢄⣄⣄⢄⢕⢕⢕⢕⢁⠐⠀⠀⠀⠀⠀⠀⠀⠀⠀⠀⠀</a:t>
            </a:r>
            <a:br/>
            <a:r>
              <a:t>⠀⠀⠀⠀⠀⠀⠀⠀⠀⠀⠀⠀⠀⠀⠀⠀⠀⠀⠀⠀⠀⠀⠀⠀⠀⠀⠀⠀⠀⠀⠀⠀⠀⠀⢕⢕⢕⢕⢕⢕⢕⢕⢕⢕⢕⢕⢕⢕⢕⢕⢕⢕⢕⢕⢕⢕⢕⢕⢕⢕⢕⢕⢕⢕⠑⠑⣾⣿⡿⡟⠙⢕⠕⢕⢕⢕⢕⣕⡕⢻⢟⢟⢟⢕⢕⢕⢕⢕⢕⢕⢔⢄⢀⢀⠀⠀⠀⠀⠀⠀⠀</a:t>
            </a:r>
            <a:br/>
            <a:r>
              <a:t>⠀⠀⠀⠀⠀⠀⠀⠀⠀⠀⠀⠀⠀⠀⠀⠀⠀⠀⠀⠀⠀⠀⠀⠀⠀⠀⠀⠀⠀⠀⠀⠀⠀⠀⠑⢕⢕⢕⢕⢕⢕⢕⢕⢕⢕⢕⢕⢕⢕⢕⢕⢕⢕⢕⢕⢕⢕⢕⢕⢕⢕⢕⢕⣕⣕⣔⣿⣿⢅⢕⢀⢕⢄⢄⢄⢕⢕⢻⣿⡷⢕⢕⢕⢕⢑⡕⢕⣕⣕⣼⣽⣵⢕⣵⣕⣵⣔⣔⢄⢀⠀</a:t>
            </a:r>
            <a:br/>
            <a:r>
              <a:t>⠀⠀⠀⠀⠀⠀⠀⠀⠀⠀⠀⠀⠀⠀⠀⠀⠀⠀⠀⠀⠀⠀⠀⠀⠀⠀⠀⠀⠀⠀⠀⠀⠀⠀⠀⢕⢕⢕⢕⢕⢕⢕⢕⢕⢕⢕⢕⢕⢕⢕⢕⢕⢕⢕⢕⢕⢕⢕⢕⢕⢕⢕⢔⢕⢕⢕⢕⢜⢜⢝⢝⢕⠕⠑⠑⠑⢕⢜⣿⣿⣿⣿⣇⣧⣵⣾⣧⢝⣿⣿⣿⢇⣼⣿⣿⣿⣿⣿⣿⡜⠀</a:t>
            </a:r>
            <a:br/>
            <a:r>
              <a:t>⠀⠀⠀⠀⠀⠀⠀⠀⠀⠀⠀⠀⠀⠀⠀⠀⠀⠀⠀⠀⠀⠀⠀⠀⠀⠀⠀⠀⠀⠀⠀⠀⠀⠀⢄⠕⢕⢕⢕⢕⢕⢕⢕⢕⢕⢕⢕⢕⢕⢕⢕⢕⢕⢕⢕⢕⢕⢕⢕⢕⢕⢕⢕⢕⢕⢕⢕⢕⢕⢕⢕⢕⢔⢀⠀⠀⠁⠕⢜⣻⣿⣿⡾⣿⣿⣿⣿⣿⣿⡿⢕⢕⢔⢍⢻⢟⢟⢟⢻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⣟⣟⣻⣿⣿⣿⣿⣿⣿⣿⣯⢕⢑⢸⣇⣯⢗⢹⣿⣿⢇⣕⣿⢟⣏⣿⣷⣿⣯⣿⣿⣿⣿⣿⣿⣿⣿⣿⣿⣿⢿⣟⡻⢽⢿⢿⢿⣿⣿⣿⣿⢝⢸⢸⣿⣿⣿⣿⣿⣿⣿⣿⣿⣿⣿⣿⣿⣿⣿⣿⣿⣿⣿⣿⣿⣿⣿⣿⣿⣿⣿⣿⣿⣷⣷⣿⣿⣿⣿⣿⣿⣿⣿⣿⣿⠀</a:t>
            </a:r>
            <a:br/>
            <a:r>
              <a:t>⣿⣿⣿⣿⣿⣿⣿⣿⣿⣿⣿⣿⣷⣿⣿⣿⣇⢱⠵⡅⢸⣧⣸⢟⣋⣱⣵⣾⣿⣿⣿⣿⣿⣿⣿⣿⣿⣿⣿⣿⣟⢻⠝⠗⢘⢕⢕⢔⢔⣷⣶⣷⣷⣦⣥⣼⢕⢸⢜⣻⡟⢛⠟⢻⢿⢿⢿⣿⣿⣿⣿⣿⣿⣿⣿⣿⣿⣿⣿⣿⣿⣿⣿⣿⣿⣿⣿⣿⣿⣿⣿⣿⣿⣿⣿⣿⣿⣿⣿⣿⠀</a:t>
            </a:r>
            <a:br/>
            <a:r>
              <a:t>⣿⣿⣿⣿⣿⣿⣿⣿⣿⣿⣿⣿⣿⣿⣿⢿⣷⣿⡼⢗⠺⣧⣷⣻⣿⣿⣿⣿⣿⣿⣿⣿⣿⢿⢟⢟⠝⢃⢙⢅⢅⢔⢔⢕⢕⢕⢱⣕⣤⣿⣿⣿⣿⢟⢟⢿⢕⢸⢱⣿⣿⣿⣿⣿⣿⣷⣷⣷⣷⣵⣵⣽⣽⣝⣝⣟⣟⣟⢟⢻⢿⢿⢿⣿⣿⣿⣿⣿⣿⣿⣿⣿⣿⣿⣿⣿⣿⣿⣿⣿⠀</a:t>
            </a:r>
            <a:br/>
            <a:r>
              <a:t>⣿⣿⣿⣿⣿⣿⣿⣿⣿⣿⣿⢿⢟⢻⣿⣿⣹⣵⣾⣿⣯⣿⣿⣿⣿⣿⣿⣿⢿⠟⢝⢘⢕⢅⢔⢕⢕⢕⢕⢕⢑⢑⢁⠁⠀⠀⢕⣿⣿⣿⣿⣿⣿⢕⠁⢕⢕⢸⢸⣿⡇⢕⢕⢔⢕⢝⢝⢝⢝⢝⢝⢟⢟⢟⢟⢻⢿⢿⢿⢿⢿⣿⡷⠗⠑⠁⠁⠁⠁⠑⠕⠕⠕⢝⢟⢟⢿⣾⣿⣿⠀</a:t>
            </a:r>
            <a:br/>
            <a:r>
              <a:t>⣿⣿⣿⣿⣿⣿⣟⢗⢏⢝⢝⢕⢕⢕⢻⣿⣿⣿⣿⣿⢷⢟⠟⢝⢃⢕⢅⢕⢕⢕⢕⢕⢕⠑⠕⢕⢕⢕⢕⢕⢕⢕⠕⠀⠀⠀⢕⣿⣿⣿⣿⣿⣿⢕⠄⠕⢕⢸⢧⢾⢇⢀⠑⠁⠁⠀⠅⠑⠁⠁⠁⠁⠁⠁⠀⠀⠁⠁⠁⠁⠑⠁⠀⠀⠀⠀⠀⠀⠀⠀⠀⠀⠀⠀⠀⠕⢝⢟⢻⣿⠀</a:t>
            </a:r>
            <a:br/>
            <a:r>
              <a:t>⣿⣿⣿⣿⣿⣿⣿⢕⢕⢕⢕⢕⠑⢕⢜⢻⢟⢙⢕⢅⢔⢔⠕⠕⢑⢕⢕⢕⢔⢕⢕⠕⢕⢕⢕⠁⠀⠀⠀⠀⠀⠀⢀⠀⠀⠀⣑⣿⣿⣿⣿⣿⣿⢕⢕⢱⣵⢼⡳⢇⢕⢱⣵⢕⢔⢕⢔⢔⢔⢔⢔⢄⢄⢄⢀⠀⠀⢀⠀⠀⠀⠀⠀⠀⠀⠀⠀⠀⠀⠀⠀⠀⠀⠀⠀⠀⠀⠀⠑⢜⠀</a:t>
            </a:r>
            <a:br/>
            <a:r>
              <a:t>⢕⢕⢟⢻⢟⣿⣵⡕⢕⠕⠑⠕⠁⢑⢔⢕⠑⢑⢕⢕⢕⢕⢔⢄⠀⠁⠁⠁⠀⠀⢕⢻⣷⣷⡕⠀⢀⢄⢀⢔⢔⢄⢕⢄⢕⢅⢿⣿⣿⣿⣿⣿⣿⡇⢕⢕⢚⢜⢿⢇⠑⠘⠛⠐⢕⢕⠕⠕⠕⠕⠕⠕⢕⢄⠕⠀⠀⠔⠀⠀⠀⠀⠀⠀⢀⠀⠀⠀⠀⠀⠀⠀⠀⠀⠀⠀⠀⠀⠀⠑⠀</a:t>
            </a:r>
            <a:br/>
            <a:r>
              <a:t>⣸⡕⢕⢕⢕⢜⢽⣵⣧⢴⢵⢕⢁⢔⡕⢕⢔⢕⢕⢕⢕⢕⢕⢕⢀⡄⢄⢕⢕⠷⢕⠹⣿⣿⡇⢁⢁⢁⢁⣥⣥⣤⡕⢕⢕⢀⢔⣿⣿⣿⣿⣿⣿⡇⢕⢕⢑⢜⢟⢏⢕⢔⢷⢇⢕⢕⢕⢕⢕⢕⢕⠀⢕⢕⢕⢕⢕⢔⢀⡄⢄⢄⢄⢔⢕⣄⡄⢁⠀⠀⠀⠀⠀⠀⠀⠀⠀⠀⠀⠀⠀</a:t>
            </a:r>
            <a:br/>
            <a:r>
              <a:t>⣼⣵⣵⣵⣵⣵⣿⣿⣿⣷⣷⣷⡕⢕⢕⢕⢕⢱⣷⡇⡕⢕⢕⢕⢕⢅⢔⢔⢕⠔⢕⢕⢿⢟⢕⢕⢕⢕⢕⣿⢿⣿⢇⢕⢕⢑⢜⢿⢕⣿⣿⣿⣿⡿⢇⢕⣵⡵⡇⢕⢕⢄⢔⢕⢕⢕⠀⠀⠀⠀⢕⠀⢕⢕⢕⢕⢕⢕⠔⢔⢕⢕⢕⢕⢱⢜⣿⣷⣷⡔⠀⠀⠀⠀⠀⠀⠀⠀⠀⠀⠀</a:t>
            </a:r>
            <a:br/>
            <a:r>
              <a:t>⢕⢗⢕⢕⢕⢜⣽⣽⣵⣵⣕⡕⢕⢕⣕⡵⢵⢷⢷⢷⣷⢕⣕⣕⣕⣕⣕⣕⣑⡀⢕⢕⢸⢿⢿⢕⠄⢕⢕⢿⢘⢟⢕⢕⢕⢕⠅⢕⢕⣿⣿⣿⣿⡇⢕⢕⢟⢇⡧⢕⢕⢕⣱⡇⢕⢕⢀⢄⢀⢀⢕⠔⢕⢕⡕⢕⢕⢕⣱⣾⣿⣧⣴⣵⣵⣼⣿⣿⣿⢇⠀⠀⢀⢄⢄⢄⠀⠀⠀⢀⠀</a:t>
            </a:r>
            <a:br/>
            <a:r>
              <a:t>⡿⣿⣷⣾⡿⢿⡟⢝⡇⠁⠁⢉⡱⢜⢜⢸⢕⢔⢐⡠⢎⢝⢕⢜⣹⣿⢅⢄⠀⠁⠁⠈⠣⡕⢕⢕⢅⢕⢕⢅⢅⢅⢕⢕⠕⢕⠁⢕⢕⣽⣿⣿⣿⡇⢕⢕⢕⢰⣿⢕⢱⣵⣵⢇⢕⢕⢕⢕⢱⢱⠅⠕⢕⢕⢸⣿⡿⡿⣿⣿⣿⣿⣿⣿⣿⣿⣿⣿⡿⢕⢔⣵⢕⣕⣸⡇⠀⠀⢰⢿⠀</a:t>
            </a:r>
            <a:br/>
            <a:r>
              <a:t>⢟⠾⢏⢝⢝⢕⠁⠐⠀⠑⢞⡟⠑⠉⡅⠘⢄⣰⣿⣷⣷⣷⣿⣿⣧⣼⣿⣽⣷⣦⣴⣧⣴⣵⢕⢕⡀⢱⣶⢕⢕⢕⠕⢑⢑⠁⠀⣷⡅⢻⣿⡟⢟⠇⠑⠑⢕⢸⣿⠀⠑⠁⢑⢀⡕⠕⠀⠀⠐⡡⢄⠀⠁⠃⢑⡰⢵⠕⣆⣝⣽⣽⣿⣿⡟⢟⢟⢟⢕⢕⢸⢿⢾⢿⢏⠀⠀⠔⢿⡟⠀</a:t>
            </a:r>
            <a:br/>
            <a:r>
              <a:t>⣷⣶⣴⣅⣀⡀⠀⠀⠀⠀⠀⢅⠜⠕⢕⠝⠕⠀⢻⣿⣿⡟⠉⢿⣿⣿⣿⣿⣿⣿⣿⣿⣿⣿⢕⠕⠑⠟⠟⣕⠑⠔⠵⠁⢀⠁⠐⡝⢆⢾⣿⡿⢽⡄⠀⢱⣕⢜⢿⠀⠐⠁⢔⢶⠔⢇⠀⠀⠀⠀⣤⠄⠐⠑⠁⠑⢧⣄⣝⢙⢟⢻⠻⢮⢕⢔⢅⢝⢕⢕⢕⢕⣕⢕⢕⠀⠀⢠⢀⠕⠀</a:t>
            </a:r>
            <a:br/>
            <a:r>
              <a:t>⡓⢝⠣⢻⢟⡞⠝⢯⣟⢷⣧⣥⢄⣅⣁⢀⡀⢀⠁⠁⢑⢑⠀⠀⠀⠁⠁⠀⠅⠄⠄⠔⠐⠐⢕⢔⢄⢄⢄⢝⠀⠀⢄⠀⠄⠀⢀⣤⣧⣥⢡⢅⢸⢇⢅⠀⢙⣗⣻⣄⢄⢀⠀⢁⢀⢔⢔⢔⢄⣀⣄⣔⣄⣄⣄⣐⡜⡽⢝⢕⢕⢕⢕⢕⢕⢕⢕⢕⢕⢕⢕⢜⡟⡇⢕⠀⠀⠑⢕⢅⠀</a:t>
            </a:r>
            <a:br/>
            <a:r>
              <a:t>⣿⣧⣜⣔⡎⢕⢔⢔⣝⡝⣙⣀⣿⣿⣷⣦⣙⣑⢐⢔⢄⢄⢀⢀⢀⢀⢀⢀⢀⢀⢁⢀⢀⢜⣷⣷⣷⣷⣷⣧⣵⣵⣅⣕⡗⢧⢗⢔⢌⣙⠗⠦⠄⢕⢕⢄⢘⢟⡹⢿⢕⣕⣵⣴⣽⡿⢿⢗⣷⣿⣿⣿⣿⣿⣿⣯⣝⢕⠕⠕⠕⠕⠕⠑⠑⢑⢕⢕⢕⢕⢕⢸⣟⣿⠇⠀⠀⠀⠀⠀⠀</a:t>
            </a:r>
            <a:br/>
            <a:r>
              <a:t>⣿⣿⣿⣿⣷⣮⣷⣼⣿⣿⣿⣿⣿⣿⣿⣿⣽⣾⣿⣿⣶⣧⣧⣵⣵⣵⣷⣷⣷⣼⣷⣷⣷⣷⣷⣥⣿⣿⣿⣿⣿⣽⣿⣿⣿⡟⢗⢄⣐⣀⣔⣔⣔⣔⣱⣵⣕⣕⣕⣕⣮⣿⣿⣿⣿⣿⣿⣿⣿⣿⣿⣿⣿⣿⡿⠟⠁⠀⠀⠀⠀⠀⠀⠀⠀⢕⢕⢕⢕⢕⢕⢴⡾⠏⠀⠀⠀⠀⠀⠀⠀</a:t>
            </a:r>
            <a:br/>
            <a:r>
              <a:t>⣿⣿⣿⣿⣿⣿⣿⣿⣿⣿⣿⣿⣿⣿⣿⣿⣿⣿⣿⣿⣿⣿⣿⣿⣿⣿⣿⡿⣿⣿⣿⣿⣿⣿⣿⣿⣿⣿⣿⣿⣿⣿⣿⣷⣵⣵⣵⣵⣵⣵⣵⣿⣿⣿⣿⣿⣿⣿⣿⣿⣿⣿⣿⣿⣿⣿⣿⣿⣿⣿⣿⣿⣿⣿⠃⠀⠀⠀⠀⠀⠀⠀⠀⠀⠀⠕⢕⢕⢕⢕⢕⢜⠕⠀⠀⠀⠀⠀⠀⠀⠀</a:t>
            </a:r>
            <a:br/>
            <a:r>
              <a:t>⣿⣿⣿⣿⣿⣿⣿⣿⣿⣿⣿⣿⣿⣿⣿⣿⣿⣿⣿⣧⣯⣽⣽⣵⣼⣽⣽⣷⣾⣿⣿⣿⣿⣿⣿⣿⣿⣿⣿⣿⣿⣿⣿⣿⣿⣿⣿⣿⣿⣿⣿⣿⣿⣿⣿⣿⣿⣿⣿⣿⣿⣿⣿⣿⣿⣿⣿⣿⣿⣿⣿⣿⣿⠇⠀⠀⠀⠀⠀⠀⠀⠀⠀⠀⢄⢕⢕⢕⢕⢕⢕⠑⠀⠀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⠏⠀⠀⠀⠀⠀⠀⠀⠀⠀⠀⠀⢕⢕⢕⢕⢕⢕⢕⠀⠀⠀⠀⠀⠀⠀⠀⠀⠀</a:t>
            </a:r>
            <a:br/>
            <a:r>
              <a:t>⣿⣿⣿⣿⣿⣿⣿⣿⣿⣿⣿⣿⣿⣿⣿⣿⣿⣿⣿⣿⣿⣿⣿⣿⣿⣿⣿⣿⣿⣿⣿⣿⣿⣿⣿⣿⣿⣿⣿⣿⣿⣿⣿⣿⣿⢟⢝⢟⢿⣿⣿⣿⣿⣿⣿⣿⣿⣿⣿⣿⣿⣿⣿⣿⣿⣿⣿⣿⣿⣿⠟⠃⠀⠀⠀⠀⠀⠀⠀⠀⠀⠀⠀⠀⢕⢕⢕⢕⢕⢕⠑⠀⠀⠀⠀⠀⠀⠀⠀⠀⠀</a:t>
            </a:r>
            <a:br/>
            <a:r>
              <a:t>⣿⣿⣿⣿⣿⣿⣿⣿⣿⣿⣿⣿⣿⣿⣿⣿⣿⣿⣿⣿⣿⣿⣿⣿⣿⣿⣿⣿⣿⣿⣿⣿⣿⣿⣿⣿⣿⣿⣿⣿⣿⣿⣿⣿⣿⠑⠑⠁⢕⢹⣿⣿⣿⣿⣿⣿⣿⣿⣿⣿⣿⣿⣿⣿⣿⣿⣿⣿⡟⠁⠀⠀⠀⠀⠀⠀⠀⠀⠀⠀⠀⠀⠀⠀⢅⠁⠑⢕⢕⠕⠀⠀⠀⠀⠀⠀⠀⠀⠀⠀⠀</a:t>
            </a:r>
            <a:br/>
            <a:r>
              <a:t>⣿⣿⣿⣿⣿⣿⣿⣿⣿⣿⣿⣿⣿⣿⣿⣿⣿⣿⣿⣿⣿⣿⣿⣿⣿⣿⣿⣿⣿⣿⣿⣿⣿⣿⣿⣿⣿⣿⣿⣿⣿⣿⣿⣿⣿⡄⡀⠀⢕⢕⠝⣿⣿⣿⣿⣿⣿⣿⣿⣿⣿⣿⣿⣿⣿⣿⣿⠏⠀⠀⠀⠀⠀⠀⠀⠀⠀⠀⠀⠀⠀⠀⠀⠐⢔⢅⢀⢕⠑⠀⠀⠀⠀⠀⠀⠀⠀⠀⠀⠀⠀</a:t>
            </a:r>
            <a:br/>
            <a:r>
              <a:t>⣿⣿⣿⣿⣿⣿⣿⣿⣿⣿⣿⣿⣿⣿⣿⣿⣿⣿⣿⣿⣿⣿⣿⣿⣿⣿⣿⣿⣿⣿⣿⣿⣿⣿⣿⣿⣿⣿⣿⣿⣿⣿⣿⣿⣿⣷⡄⠀⠀⢕⠀⢸⣿⣿⣿⣿⣿⣿⣿⣿⣿⣿⣿⣿⣿⣿⡕⠀⠀⠀⠀⠀⠀⠀⠀⠀⠀⠀⠀⠀⠀⠀⠀⠁⠁⠀⢕⢕⢀⢕⠀⠀⠀⠀⠀⠀⠀⠀⠀⠀⠀</a:t>
            </a:r>
            <a:br/>
            <a:r>
              <a:t>⣿⣿⣿⣿⣿⣿⣿⣿⣿⣿⣿⣿⣿⣿⣿⣿⣿⣿⣿⣿⣿⣿⣿⣿⣿⣿⣿⣿⣿⣿⣿⣿⣿⣿⣿⣿⣿⣿⣿⣿⣿⣿⣿⣿⣿⣿⣷⣔⢀⠁⠑⠜⣿⣿⣿⣿⣿⣿⣿⣿⣿⢿⡿⠛⠙⠀⠀⠀⠀⠀⠀⠀⠀⠀⠀⠀⠀⠀⠀⠀⠀⠀⠀⢄⢀⢀⢕⢕⢕⢕⠀⠀⠀⠀⠀⠀⠀⠀⠀⠀⠀</a:t>
            </a:r>
            <a:br/>
            <a:r>
              <a:t>⣿⣿⣿⣿⣿⣿⣿⣿⣿⣿⣿⣿⣿⣿⣿⣿⣿⣿⣿⣿⣿⣿⣿⣿⣿⣿⣿⣿⣿⣿⣿⣿⣿⣿⣿⣿⣿⣿⣿⣿⣿⣿⣿⣿⣿⣿⣿⣿⣷⣔⠀⢔⢸⣿⣿⣿⣿⡻⠋⠁⠀⠀⠀⠀⠀⠀⠀⠀⠀⠀⠀⠀⠀⠀⠀⠀⠀⠀⠀⠀⠀⠀⠀⢕⢕⢕⢕⢕⢕⢑⠀⠀⠀⠀⠀⠀⠀⠀⠀⠀⠀</a:t>
            </a:r>
            <a:br/>
            <a:r>
              <a:t>⣿⣿⣿⣿⣿⣿⣿⣿⣿⣿⣿⣿⣿⣿⣿⣿⣿⣿⣿⣿⣿⣿⣿⣿⣿⣿⣿⣿⣿⣿⣿⣿⣿⣿⣿⣿⣿⣿⣿⣿⣿⣿⣿⣿⣿⣿⣿⣿⣿⣿⣧⡄⠐⣿⡯⢟⢙⠑⠀⠀⠀⠀⠀⠀⠀⠀⠀⠀⠀⠀⠀⠀⠀⠀⠀⢠⠐⠀⠀⠀⠀⠀⠀⢕⢅⢕⢕⢕⢕⢕⠀⠀⠀⠀⠀⠀⠀⠀⠀⠀⠀</a:t>
            </a:r>
            <a:br/>
            <a:r>
              <a:t>⣿⣿⣿⣿⣿⣿⣿⣿⣿⣿⣿⣿⣿⣿⣿⣿⣿⣿⣿⣿⣿⣿⣿⣿⣿⣿⣿⣿⣿⣿⣿⣿⣿⣿⣿⣿⣿⣿⣿⣿⣿⣿⣿⣿⣿⣿⣿⣿⣿⣿⣿⣷⡔⠁⠜⣿⣿⣷⠀⠀⠀⠀⠀⠀⠀⠀⠀⠀⠀⠀⠀⠀⣠⣴⣷⡇⠀⠀⠀⠀⠀⠀⠀⢕⢕⢕⢕⢕⢕⢕⠀⠀⠀⠀⠀⠀⠀⠀⠀⠀⠀</a:t>
            </a:r>
            <a:br/>
            <a:r>
              <a:t>⣿⣿⣿⣿⣿⣿⣿⣿⣿⣿⣿⣿⣿⣿⣿⣿⣿⣿⣿⣿⣿⣿⣿⣿⣿⣿⣿⣿⣿⣿⣿⣿⣿⣿⣿⣿⣿⣿⣿⣿⣿⣿⣿⣿⣿⣿⣿⣿⣿⣿⣿⣿⣿⡄⠀⣿⣿⣿⡔⠀⠀⠀⠀⠀⠀⠀⠀⢀⣤⣀⣀⣼⣿⢿⠗⠀⠀⠀⠀⠀⠀⠀⢔⢕⢕⢕⢕⢕⢕⢕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⣟⣟⣻⣿⣿⣿⣿⣿⣿⣿⣯⢕⢑⢸⣿⣻⢟⠻⣿⢻⢕⣕⢼⡟⣏⣿⣿⣿⣯⣿⣿⣿⣿⣿⣿⣿⣿⣿⣿⣿⢿⣟⢻⢽⢿⠿⢿⣿⣿⣿⣿⢝⢸⢸⣿⣿⣿⣿⣿⣿⣿⣿⣿⣿⣿⣿⣿⣿⣿⣿⣿⣿⣿⣿⣿⣿⣿⣿⣿⣿⣿⣿⣿⣿⣷⣿⣿⣿⣿⣿⣿⣻⣿⣿⠀</a:t>
            </a:r>
            <a:br/>
            <a:r>
              <a:t>⣿⣿⣿⣿⣿⣿⣿⣿⣿⣿⣿⣿⣿⣿⣿⣿⣿⣧⣇⢬⣕⢸⣷⣕⢟⢎⣹⣵⣾⣿⣿⣿⣿⣿⣿⣿⣿⣿⣿⣿⣿⣟⢻⠝⠗⢘⢅⢕⢔⢔⣾⣷⣷⣷⣧⣵⣵⢕⢸⢜⣻⣟⡟⢋⢟⢿⢿⢿⢿⣿⣿⣿⣿⣿⣿⣿⣿⣿⣿⣿⣿⣿⣿⣿⣿⣿⣿⣿⣿⣿⣿⣿⣿⣿⣿⣿⣿⣿⣿⣿⠀</a:t>
            </a:r>
            <a:br/>
            <a:r>
              <a:t>⣿⣿⣿⣿⣿⣿⣿⣿⣿⣿⣿⣿⣿⣿⣿⣿⡿⣿⣷⡵⣟⣺⣣⣷⣽⣿⣿⣿⣿⣿⣿⣿⣿⣿⢿⢟⢏⠝⢃⢙⢅⢅⢔⢔⢕⢕⢕⢱⣶⣜⣿⣿⣿⣿⢟⢟⢻⢕⢸⢸⣿⣿⣿⣿⣿⣿⣿⣷⣷⣷⣷⣵⣵⣼⣽⣝⣝⣟⣟⣟⢟⢻⢿⢿⢿⢿⣿⣿⣿⣿⣿⣿⣿⣿⣿⣿⣿⣿⣿⣿⠀</a:t>
            </a:r>
            <a:br/>
            <a:r>
              <a:t>⣿⣿⣿⣿⣿⣿⣿⣿⡿⣿⣿⣿⣿⢟⢝⢿⣷⣫⣵⣷⣿⣿⣾⣿⣿⣿⣿⣿⣿⢿⠟⢝⢘⢕⢅⢔⢕⢕⢕⢕⢕⢕⢑⢈⠁⠀⠀⢕⣿⣿⣿⣿⣿⣿⢕⠁⢕⢕⢸⢸⣿⡇⢕⢕⢕⢕⢕⢜⢝⢝⢝⢝⢝⢟⢟⢟⢟⢟⢿⢿⢿⢿⠿⠛⠙⠑⠁⠁⠑⠕⠕⢕⢜⢝⢝⢟⣟⣻⣳⣿⠀</a:t>
            </a:r>
            <a:br/>
            <a:r>
              <a:t>⣿⣿⣿⣿⣿⣿⣿⣟⢟⢟⢝⢝⢕⢕⢕⢸⣿⣿⣿⣿⣿⢿⢞⠟⢝⢑⢕⢅⢕⢕⢕⢕⢕⢕⠑⠑⢕⢕⢕⢕⢕⢕⢕⠕⠀⠀⠀⢕⣿⣿⣿⣿⣿⣿⢕⠀⠐⢕⢸⢗⢿⢕⠄⠀⠀⢀⠄⢀⠁⠁⠁⠁⠀⠁⠁⠀⠀⠀⠁⠀⠀⠁⠀⠀⠀⠀⠀⠀⠀⠀⠀⠀⠀⠀⠑⢜⢟⢻⣿⣿⠀</a:t>
            </a:r>
            <a:br/>
            <a:r>
              <a:t>⢻⢿⣿⣿⣿⣿⣿⣿⡕⢕⢕⢕⢕⠑⢕⢜⢟⠿⢟⢕⢅⢕⢔⠕⠕⠑⢑⢕⢕⢔⢕⢕⢕⢕⢕⢕⠁⠀⠀⠀⠀⠀⠀⢀⠀⠀⠀⣑⣿⣿⣿⣿⣿⣿⢕⢕⢱⣵⢼⣻⡇⢕⢱⣵⢱⢕⢱⢕⢔⢔⢔⢔⢔⢄⢄⢀⠀⠀⠀⠀⠀⠀⠀⠀⠀⠀⠀⠀⠀⠀⠀⠀⠀⠀⠀⠀⠀⠑⢝⢟⠀</a:t>
            </a:r>
            <a:br/>
            <a:r>
              <a:t>⢕⢜⢕⢜⢟⢟⢿⣿⣇⢕⢕⠑⠕⠅⢑⢕⢕⠑⠑⢕⢕⠕⢕⢕⢔⠀⠁⠀⠀⠀⠀⢕⣽⣷⣷⣕⢀⠀⢄⢀⢔⢔⢔⢕⢄⢕⢅⢿⣿⣿⣿⣿⣿⣿⡇⢕⢕⢙⢕⢾⢇⢑⠘⠛⠐⢕⢕⢑⢑⠕⠕⠑⠑⠜⢀⠕⠀⠀⠀⠀⠀⠀⠀⠀⢔⠀⠀⠀⠀⠀⠀⠀⠀⠀⠀⠀⠀⠀⠁⢜⠀</a:t>
            </a:r>
            <a:br/>
            <a:r>
              <a:t>⢕⢕⣇⢕⢕⢕⢕⣽⣽⣷⣴⢵⢜⢁⢕⢕⢕⢔⢕⢅⢕⢕⢕⢕⢕⢅⡄⢔⢔⢕⠷⢕⢸⣿⣿⡝⢁⢁⢁⢅⣥⣥⣤⡕⢕⢕⢀⢔⣿⣿⣿⣿⣿⣿⡇⢕⢕⢑⢜⢟⢗⢕⠔⢳⢇⢕⢕⢕⢕⢕⢕⢕⠀⢁⢕⢑⢕⢕⢄⡀⢄⢀⢄⢔⢕⡄⢔⠀⠀⠀⠀⠀⠀⠀⠀⠀⠀⠀⠀⠀⠀</a:t>
            </a:r>
            <a:br/>
            <a:r>
              <a:t>⣵⣵⣵⣵⣵⣵⣵⣾⣿⣿⣾⣷⣷⣧⢕⢕⢕⢕⢱⣷⡧⣕⢕⢕⢕⢕⠅⢔⢔⢕⢔⢕⢕⢝⢟⢕⢕⢕⢕⢕⣿⢻⣿⢇⢕⢕⢕⢜⢿⢔⣿⣿⣿⣿⡿⢇⢕⣵⡕⡇⢕⢕⢄⢔⡕⢕⢕⠀⠀⠀⠀⢕⠀⢕⢕⢕⢕⢕⠕⢇⢕⢕⢕⢱⢼⢹⣷⣷⣕⢄⠀⠀⠀⠀⠀⠀⠀⠀⠀⢀⠀</a:t>
            </a:r>
            <a:br/>
            <a:r>
              <a:t>⡕⢕⢗⢕⢕⢕⢕⢹⣽⣽⣵⣵⡕⢕⢕⣕⣵⢵⢷⠷⢷⢷⢕⣕⣕⣕⣕⣕⣕⣕⡕⢕⢕⢸⢿⢿⢕⢁⢕⢕⢟⢜⢟⢕⢕⢕⢕⠀⢕⢕⣿⣿⣿⣿⡇⢕⢕⢟⢇⡇⢕⢕⢕⣡⡇⢕⣕⡀⢄⢀⡀⢕⢔⢔⢕⢕⢕⢱⣵⣿⣷⣧⣴⣵⣵⣾⣿⣿⡟⠕⠀⠀⢀⢄⢠⡀⠀⠀⠀⢑⠀</a:t>
            </a:r>
            <a:br/>
            <a:r>
              <a:t>⢻⡿⣿⣷⣷⣿⢿⡟⢽⡗⢑⢁⢁⡱⢜⢕⢕⢇⢔⢄⡀⢔⢝⢕⢕⣹⣿⢕⡄⢀⠀⠀⠁⠱⡕⢕⢕⠅⢕⢕⢅⢅⢅⢕⢕⢕⢕⠁⢕⢕⣹⣿⣿⣿⡇⢕⢕⢕⢸⣷⢕⢱⣵⣴⢕⢕⢕⢙⢕⢱⢱⠥⠕⢕⢕⢸⢿⣿⣿⣿⣿⣿⣿⣿⣿⣿⣿⣿⢇⢄⣰⡕⢕⣕⡧⠃⠀⢄⢿⢿⠀</a:t>
            </a:r>
            <a:br/>
            <a:r>
              <a:t>⠑⢻⠳⠏⢝⢝⢕⠑⠐⠄⠀⠝⢻⢑⠈⣁⢜⢀⣰⣿⣶⣷⣾⣿⣿⣷⣼⣿⣿⣷⣷⣵⣷⣴⣵⡕⢕⡀⢸⣶⢕⢕⢕⠕⠕⢐⠁⠀⣿⡄⢿⣿⡟⢟⠇⠑⠑⢕⢸⣿⠀⠑⠀⢕⠄⢕⠕⠀⠀⠀⡄⢄⢀⠁⠃⢑⡔⢱⣜⣽⣭⣿⣿⠿⢟⢟⢝⢕⢕⢕⢿⢿⢿⢟⠁⠀⢀⣾⢿⢿⠀</a:t>
            </a:r>
            <a:br/>
            <a:r>
              <a:t>⣿⣷⣶⢦⢴⣄⣀⡀⢀⢀⢀⢀⢄⠘⠜⢄⠜⠕⠀⢹⣿⣿⡿⠉⢻⣿⣿⣿⣿⣿⣿⣿⣿⣿⣿⢇⢕⠁⠟⠓⣕⠑⠵⠵⠁⢀⠁⠁⣝⢆⢾⢿⢿⢵⡄⠀⢱⣕⢜⣿⠀⠑⠁⢔⠖⠕⢇⠀⠀⠀⠐⣤⠄⠐⠑⠈⠑⢯⣙⢟⢟⢻⣟⣳⢕⢌⢕⢜⢕⢕⢕⢕⡕⢕⠀⠀⢜⠝⢱⢄⠀</a:t>
            </a:r>
            <a:br/>
            <a:r>
              <a:t>⣝⡝⢝⢫⢽⡝⢗⡫⢊⢿⢷⡷⣵⡤⢅⣁⡀⣁⢀⠀⠅⠁⢑⠀⠀⠀⠁⠑⠐⠐⠐⠐⠐⠐⠐⢕⢕⢄⢄⢄⢜⢀⠀⢄⠀⠄⠀⢐⣰⣾⣵⢡⢅⠨⢇⢔⠀⢙⣟⣿⣄⢀⢀⠀⢁⢀⢔⢔⢔⣄⣄⣔⣔⣔⣄⣄⣑⣜⡝⢕⢕⢕⢕⢕⢕⢕⢕⢕⢕⢕⢕⣏⠜⢕⠕⠀⠀⠀⢑⢇⠀</a:t>
            </a:r>
            <a:br/>
            <a:r>
              <a:t>⣿⣿⣾⣦⣆⡕⠔⢔⢔⢔⠔⢐⠀⣸⣿⣿⣰⣵⣱⡵⡰⢔⢄⢄⢀⢀⢀⢀⢀⢀⢀⢅⢄⢄⠜⣽⣿⣿⣷⣷⣷⣵⣵⣥⣗⣗⢗⢗⠰⢬⢉⢓⠦⠄⠡⢵⢔⢑⢏⡹⢿⢕⣸⣼⣽⣽⡿⢗⣗⣷⣿⣿⣿⣿⣿⣿⣽⠽⠕⠕⠕⠕⠕⠑⠑⢕⢕⢕⢕⢕⢔⣿⣷⡇⠀⠀⠀⠀⠀⠁⠀</a:t>
            </a:r>
            <a:br/>
            <a:r>
              <a:t>⣿⣿⣿⣿⣿⣟⣾⣷⣵⣾⣿⣿⣿⣿⣿⣿⣿⣿⣿⣿⣿⣾⣷⣥⣵⣵⣵⣷⣷⣷⣷⣷⣷⣶⣷⣷⣷⣼⣿⣿⣿⣿⣽⣿⣿⡿⢟⢗⢅⣐⣀⣔⣔⣔⣴⣵⣵⣕⣕⣕⣕⣮⣿⣿⣿⣿⣿⣿⣿⣿⣿⣿⣿⣾⢿⠋⠀⠀⠀⠀⠀⠀⠀⠀⠕⢕⢕⢕⢕⢕⠕⣿⢟⠀⠀⠀⠀⠀⠀⠀⠀</a:t>
            </a:r>
            <a:br/>
            <a:r>
              <a:t>⣿⣿⣿⣿⣿⣿⣿⣿⣿⣿⣿⣿⣿⣿⣿⣿⣿⣿⣿⣿⣿⣿⣿⣿⣿⣿⣿⣿⡿⣿⣿⣿⣿⣿⣿⣿⣿⣿⣿⣿⣿⣿⣿⣿⣷⣧⣵⣵⣵⣵⣼⣷⣾⣿⣿⣿⣿⣿⣿⣿⣿⣿⣿⣿⣿⣿⣿⣿⣿⣿⣿⣿⣿⡟⠀⠀⠀⠀⠀⠀⠀⠀⠀⠀⠀⢕⢕⢕⢕⢕⢕⠕⠀⠀⠀⠀⠀⠀⠀⠀⠀</a:t>
            </a:r>
            <a:br/>
            <a:r>
              <a:t>⣿⣿⣿⣿⣿⣿⣿⣿⣿⣿⣿⣿⣿⣿⣿⣿⣿⣿⣿⣿⣿⣵⣼⣵⣵⣽⣽⣾⣷⣿⣿⣿⣿⣿⣿⣿⣿⣿⣿⣿⣿⣿⣿⣿⣿⣿⣿⣿⣿⣿⣿⣿⣿⣿⣿⣿⣿⣿⣿⣿⣿⣿⣿⣿⣿⣿⣿⣿⣿⣿⣿⣿⡿⠑⠀⠀⠀⠀⠀⠀⠀⠀⠀⠀⢔⢕⢕⢕⢕⢕⠕⠀⠀⠀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⡿⠁⠀⠀⠀⠀⠀⠀⠀⠀⠀⠀⢄⢕⢕⢕⢕⢕⢕⠀⠀⠀⠀⠀⠀⠀⠀⠀⠀⠀</a:t>
            </a:r>
            <a:br/>
            <a:r>
              <a:t>⣿⣿⣿⣿⣿⣿⣿⣿⣿⣿⣿⣿⣿⣿⣿⣿⣿⣿⣿⣿⣿⣿⣿⣿⣿⣿⣿⣿⣿⣿⣿⣿⣿⣿⣿⣿⣿⣿⣿⣿⣿⣿⣿⣿⣿⢏⢝⢝⢻⣿⣿⣿⣿⣿⣿⣿⣿⣿⣿⣿⣿⣿⣿⣿⣿⣿⣿⣿⣿⡿⠋⠁⠀⠀⠀⠀⠀⠀⠀⠀⠀⠀⠀⢕⢕⢕⢕⢕⢕⠕⠀⠀⠀⠀⠀⠀⠀⠀⠀⠀⠀</a:t>
            </a:r>
            <a:br/>
            <a:r>
              <a:t>⣿⣿⣿⣿⣿⣿⣿⣿⣿⣿⣿⣿⣿⣿⣿⣿⣿⣿⣿⣿⣿⣿⣿⣿⣿⣿⣿⣿⣿⣿⣿⣿⣿⣿⣿⣿⣿⣿⣿⣿⣿⣿⣿⣿⣿⢁⢁⠀⢕⢝⣿⣿⣿⣿⣿⣿⣿⣿⣿⣿⣿⣿⣿⣿⣿⣿⣿⣿⠏⠀⠀⠀⠀⠀⠀⠀⠀⠀⠀⠀⠀⠀⠀⢄⢀⢁⠑⢕⢕⠀⠀⠀⠀⠀⠀⠀⠀⠀⠀⠀⠀</a:t>
            </a:r>
            <a:br/>
            <a:r>
              <a:t>⣿⣿⣿⣿⣿⣿⣿⣿⣿⣿⣿⣿⣿⣿⣿⣿⣿⣿⣿⣿⣿⣿⣿⣿⣿⣿⣿⣿⣿⣿⣿⣿⣿⣿⣿⣿⣿⣿⣿⣯⣿⣿⣿⣿⣿⡇⡄⠀⠕⢕⠘⣿⣿⣿⣿⣿⣿⣿⣿⣿⣿⣿⣿⣿⣿⣿⡿⠑⠀⠀⠀⠀⠀⠀⠀⠀⠀⠀⠀⠀⠀⠀⠀⢑⢕⠀⢕⠁⠑⠀⠀⠀⠀⠀⠀⠀⠀⠀⠀⠀⠀</a:t>
            </a:r>
            <a:br/>
            <a:r>
              <a:t>⣿⣿⣿⣿⣿⣿⣿⣿⣿⣿⣿⣿⣿⣿⣿⣿⣿⣿⣿⣿⣿⣿⣿⣿⣿⣿⣿⣿⣿⣿⣿⣿⣿⣿⣿⣿⣿⣿⣿⣿⣿⣿⣿⣿⣿⣿⣆⠀⠀⢇⢀⢸⣿⣿⣿⣿⣿⣿⣿⣿⣿⣿⣿⣿⡿⠿⠄⠀⠀⠀⠀⠀⠀⠀⠀⠀⠀⠀⠀⠀⠀⠀⠀⠀⠁⠐⢕⢀⠀⠀⠀⠀⠀⠀⠀⠀⠀⠀⠀⠀⠀</a:t>
            </a:r>
            <a:br/>
            <a:r>
              <a:t>⣿⣿⣿⣿⣿⣿⣿⣿⣿⣿⣿⣿⣿⣿⣿⣿⣿⣿⣿⣿⣿⣿⣿⣿⣿⣿⣿⣿⣿⣿⣿⣿⣿⣿⣿⣿⣿⣿⣿⣿⣿⣿⣿⣿⣿⣿⣿⣧⣄⠀⠁⠘⣿⣿⣿⣿⣿⣿⣿⣿⢿⠿⠟⠙⠀⠀⠀⠀⠀⠀⠀⠀⠀⠀⠀⠀⠀⠀⠀⠀⠀⠀⠀⢄⢄⢄⢕⢕⢕⠀⠀⠀⠀⠀⠀⠀⠀⠀⠀⠀⠀</a:t>
            </a:r>
            <a:br/>
            <a:r>
              <a:t>⣿⣿⣿⣿⣿⣿⣿⣿⣿⣿⣿⣿⣿⣿⣿⣿⣿⣿⣿⣿⣿⣿⣿⣿⣿⣿⣿⣿⣿⣿⣿⣿⣿⣿⣿⣿⣿⣿⣿⣿⣿⣿⣿⣿⣿⣿⣿⣿⣿⣧⡄⠕⢸⡿⣟⣿⣿⢟⠁⠀⠀⠀⠀⠀⠀⠀⠀⠀⠀⠀⠀⠀⠀⠀⠀⠀⠀⠀⠀⠀⠀⠀⠀⢕⢕⢕⢕⢕⢕⠀⠀⠀⠀⠀⠀⠀⠀⠀⠀⠀⠀</a:t>
            </a:r>
            <a:br/>
            <a:r>
              <a:t>⣿⣿⣿⣿⣿⣿⣿⣿⣿⣿⣿⣿⣿⣿⣿⣿⣿⣿⣿⣿⣿⣿⣿⣿⣿⣿⣿⣿⣿⣿⣿⣿⣿⣿⣿⣿⣿⣿⣿⣿⣿⣿⣿⣿⣿⣿⣿⣿⣿⣿⣿⡔⠑⢿⢟⣙⣅⡁⠀⠀⠀⠀⠀⠀⠀⠀⠀⠀⠀⠀⠀⠀⠀⠀⢀⡜⠀⠀⠀⠀⠀⠀⢔⢕⢕⢕⢕⢕⢕⠀⠀⠀⠀⠀⠀⠀⠀⠀⠀⠀⠀</a:t>
            </a:r>
            <a:br/>
            <a:r>
              <a:t>⣿⣿⣿⣿⣿⣿⣿⣿⣿⣿⣿⣿⣿⣿⣿⣿⣿⣿⣿⣿⣿⣿⣿⣿⣿⣿⣿⣿⣿⣿⣿⣿⣿⣿⣿⣿⣿⣿⣿⣿⣿⣿⣿⣿⣿⣿⣿⣿⣿⣿⣿⣿⣔⠀⢸⣿⣿⣷⠀⠀⠀⠀⠀⠀⠀⠀⠀⠀⠀⠀⠀⠠⣴⣾⡷⠁⠀⠀⠀⠀⠀⠀⢕⢔⢕⢕⢕⢕⢕⠀⠀⠀⠀⠀⠀⠀⠀⠀⠀⠀⠀</a:t>
            </a:r>
            <a:br/>
            <a:r>
              <a:t>⣿⣿⣿⣿⣿⣿⣿⣿⣿⣿⣿⣿⣿⣿⣿⣿⣿⣿⣿⣿⣿⣿⣿⣿⣿⣿⣿⣿⣿⣿⣿⣿⣿⣿⣿⣿⣿⣿⣿⣿⣿⣿⣿⣿⣿⣿⣿⣿⣿⣿⣿⡿⢟⢀⠘⢿⢿⣿⡄⠀⠀⠀⠀⠀⢀⢀⢀⣠⣶⣄⣤⣴⢙⠙⠑⠀⠀⠀⠀⠀⠀⠀⢕⢕⢕⢕⢕⢕⢕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⣟⣟⣟⣻⣿⣿⣿⣿⣿⣿⣿⣇⢕⢅⣸⣇⢿⠗⢿⡏⡇⣕⡱⣿⢟⣹⣿⣿⣿⢹⣿⣿⣿⣿⣿⣿⣿⣿⣿⣿⡿⢿⡟⢯⠿⠿⢿⢿⣿⣿⣿⡟⢕⡇⣿⣿⣿⣿⣿⣿⣿⣿⣿⣿⣿⣿⣿⣿⣿⣿⣿⣿⣿⣿⣿⣿⣿⣿⣿⣿⣿⣿⣿⣿⣿⣿⣿⣿⣿⣿⣿⣿⣿⣿⠀</a:t>
            </a:r>
            <a:br/>
            <a:r>
              <a:t>⣿⣿⣿⣿⣿⣿⣿⣿⣿⣿⣿⣿⣿⣿⣷⣿⣿⣿⣷⡱⢽⡕⣧⣇⡸⢗⣝⣵⣶⣿⣿⣿⣿⣿⣿⣿⣿⣿⣿⣿⡿⣿⡟⢯⠝⢃⢙⢅⢔⢔⢱⣷⣶⣷⣷⣵⣵⡕⢕⡇⣟⣟⣟⢟⢝⢻⢿⢿⢿⢿⣿⣿⣿⣿⣿⣿⣿⣿⣿⣿⣿⣿⣿⣿⣿⣿⣿⣿⣿⣿⣿⣿⣿⣿⣿⣿⣿⣿⣿⣿⠀</a:t>
            </a:r>
            <a:br/>
            <a:r>
              <a:t>⣿⣿⣿⣿⣿⣿⣿⣿⣿⣿⣿⣿⣿⣿⣿⣿⣿⢿⣿⣷⢼⢗⣻⣵⠗⣿⣿⣿⣿⣿⣿⣿⣿⣿⡿⢟⢟⠝⢝⢘⢕⢅⢔⢔⢕⢕⢕⢱⢵⣧⣾⣿⣿⣿⡟⢟⢟⢇⢕⡇⣿⡿⣿⣿⣿⣿⣿⣷⣷⣷⣷⣷⣵⣵⣽⣽⣝⣝⣟⣟⣟⢟⢻⢿⢿⢿⢿⣿⣿⣿⣿⣿⣿⣿⣿⣿⣿⣿⣿⣿⠀</a:t>
            </a:r>
            <a:br/>
            <a:r>
              <a:t>⣿⣿⣿⣿⣿⣿⣿⣿⣿⢿⣿⣿⣿⢿⢟⢻⣿⣞⣽⣷⣾⣿⣽⣿⣿⣿⣿⣿⣿⡿⢿⠏⢃⢘⢅⢔⢕⢕⢕⢕⢕⢕⢕⢑⠁⠀⠀⠀⢸⣿⣿⣿⣿⣿⡇⠅⠐⢕⢕⡇⢿⡇⠕⢕⢕⢕⢕⢕⢝⢝⢝⢝⢝⢝⢟⢟⢟⢟⢻⢿⢿⢿⠟⠟⠋⠙⠁⠁⠑⠕⠕⢕⢜⢝⢝⣝⣟⣟⣟⣿⠀</a:t>
            </a:r>
            <a:br/>
            <a:r>
              <a:t>⣿⣿⣿⣿⣿⣿⣿⣿⣟⢗⢏⢝⢝⢕⠕⢕⣿⣿⣿⣿⣿⡿⢿⢟⠏⢝⢑⢅⢕⢔⢕⢕⢕⢕⢑⠑⢕⢕⢕⢕⢕⢕⢕⠕⠕⠀⠀⠀⢸⣿⣿⣿⣿⣿⡇⠐⢀⠕⢕⢷⢸⢇⢀⠀⠀⠀⢀⠐⠁⠁⠁⠀⠀⠁⠁⠀⠀⠀⠀⠀⠁⠀⠀⠀⠀⠀⠀⠀⠀⠀⠀⠀⠀⠁⠕⢜⢟⢿⣿⣿⠀</a:t>
            </a:r>
            <a:br/>
            <a:r>
              <a:t>⢝⢿⣿⣿⣿⣿⣿⣿⣷⢕⢕⢕⢕⠕⠑⢕⢜⠻⢟⢙⢕⢅⢔⢔⠕⠕⢑⢕⢕⢕⢕⢕⢕⡕⢕⢕⢕⠁⠀⠀⠀⠀⠀⢄⠀⠀⠀⢀⣸⣿⣿⣿⣿⣿⡇⢕⢕⢵⡵⣟⣿⢕⢕⣵⡕⡕⢕⡵⢔⢔⢔⢔⢔⢔⡄⢄⢄⠀⠀⠀⠀⠀⠀⠀⠀⠀⠀⠀⠀⠀⠀⠀⠀⠀⠀⠀⠀⠕⢝⢟⠀</a:t>
            </a:r>
            <a:br/>
            <a:r>
              <a:t>⢕⢕⢕⢕⢟⢻⢟⣿⣧⡕⢕⠑⠑⠕⠁⢑⢕⢕⠑⢑⢕⢕⢕⢕⢔⢀⠀⠀⠀⠀⠀⠀⢸⣿⣷⣧⡕⢀⠀⡄⢄⢔⢄⢕⢕⢄⢕⠸⢿⣿⣿⣿⣿⣿⡇⢕⢕⢕⢕⢱⢾⢕⠑⠛⢃⠑⢕⢑⢑⠑⠕⠑⠑⠑⢇⠕⠕⠀⠀⠀⠀⠀⠀⠀⠔⠀⠀⠀⠀⠀⠀⠀⠀⠀⠀⠀⠀⠀⠕⢕⠀</a:t>
            </a:r>
            <a:br/>
            <a:r>
              <a:t>⢕⢕⡜⢕⢕⢕⢕⢜⣽⢷⣧⡵⢵⢕⢁⢕⡕⢕⢔⢕⢕⢕⢕⢇⢕⢕⢠⢄⢔⢕⢸⠷⢕⢹⣿⣿⢕⢁⠀⢅⢡⣥⣤⣥⢕⢕⢕⠀⢸⣿⣿⣿⣿⣿⣷⢕⢕⢕⢇⢟⢟⢕⢕⢕⢗⢕⢜⢕⢕⢕⢕⢕⢕⠀⢕⢕⢕⠀⣄⡀⢀⢀⢄⢔⢄⢄⢄⠀⠀⠀⠀⠀⠀⠀⠀⠀⠀⠀⠀⢕⠀</a:t>
            </a:r>
            <a:br/>
            <a:r>
              <a:t>⣵⣵⣵⣵⣵⣵⣵⣵⣿⣿⣿⣷⣷⣷⡕⢕⢕⢕⢕⢱⣷⢇⡕⢕⢕⢕⢸⢔⢔⢔⢕⠀⢕⢌⢟⢇⢕⢕⢕⢕⢸⡟⣿⡿⢕⢕⢕⠀⢉⢗⢺⣿⣿⣿⣿⢿⢕⢱⣵⢸⢕⢕⢕⢅⢕⢕⢕⠀⠀⠀⠀⢔⢕⠀⢕⢕⢕⢔⢔⢕⢕⢕⢕⢑⢜⣿⣷⣷⡔⠀⠀⠀⠀⠀⠀⠀⠀⠀⠀⢑⠀</a:t>
            </a:r>
            <a:br/>
            <a:r>
              <a:t>⣕⢕⢕⢇⢕⢕⢕⢜⣽⣽⣵⣵⣕⡕⢕⢕⣱⣵⢷⠷⠷⢷⣇⢕⣕⣕⣕⣕⣕⣕⣑⡄⢕⢑⢿⢿⢇⠀⢅⢕⢸⢇⢻⢇⢕⢕⢕⠀⢕⢕⢸⣿⣿⣿⣿⢕⢕⢜⢟⣸⢕⢕⢕⢅⣸⢕⢕⣀⢀⢀⢀⠀⢕⢀⢕⢕⢕⢱⣵⣿⣷⣵⣴⣵⣵⣿⣿⣿⡇⠀⠀⢀⢀⢄⢤⠀⠀⠀⠀⠕⠀</a:t>
            </a:r>
            <a:br/>
            <a:r>
              <a:t>⢟⢻⢿⣿⣷⢾⡿⢿⢫⡵⢗⢀⠁⣁⢕⢕⢕⢱⢕⠔⣀⢄⢎⢕⢕⢘⣽⣏⢄⢄⠀⠀⠀⠘⢇⢕⢕⢄⢕⢕⢅⢄⢅⢄⢕⢕⢕⠀⢕⢕⢼⣿⣿⣿⡿⢕⢕⢕⢕⣿⡇⢕⣵⣵⡅⠐⢕⢕⢕⢅⢇⠵⠅⠅⢕⢕⢿⣿⣿⣿⣿⣿⣿⣿⣿⣿⣿⡿⢕⢄⣵⡕⢕⣸⢇⠀⠀⡱⢿⢿⠀</a:t>
            </a:r>
            <a:br/>
            <a:r>
              <a:t>⠁⠜⢟⠷⢏⢝⢕⢕⠁⠐⠀⠈⢝⢏⠑⢁⡁⠕⢀⣼⣷⣶⣾⣿⣿⣿⣧⣽⣯⣾⣷⣧⣷⣧⣵⣕⢕⢀⠀⣷⡆⠕⢕⢕⠕⠑⢁⠀⢸⡧⢜⣿⣿⢿⡻⠑⠑⢕⢕⣿⡇⠐⠀⢁⠅⠔⠕⠐⠀⠐⢀⠄⢀⠀⠑⢑⢕⢱⣝⣝⣽⣿⣿⢿⢟⢟⢍⢕⢕⢑⢿⢿⢿⢏⠀⠀⢰⣿⣿⠿⠀</a:t>
            </a:r>
            <a:br/>
            <a:r>
              <a:t>⣿⣿⣷⣶⣦⡤⣄⣀⢀⢀⢀⢀⢀⢅⠑⠕⢕⠏⠕⠈⢿⣿⣿⢏⠙⣿⣿⣿⣿⣿⣿⣿⣿⣿⣿⡿⢕⠈⠸⠛⢣⡕⠰⠵⠇⠁⠀⠁⢜⡎⢹⠿⢿⢯⣵⢄⠔⣕⡔⣻⡇⠐⠑⢰⠲⠆⠟⠀⠀⠀⠀⢰⢔⠀⠑⠁⠉⢪⡙⢟⢟⢻⣟⡣⢕⢜⢔⢕⢕⢕⢕⢕⡕⢕⠀⠀⣜⢝⠕⡄⠀</a:t>
            </a:r>
            <a:br/>
            <a:r>
              <a:t>⣽⣫⢟⢝⢸⢩⢭⠓⢋⠽⣷⢷⣷⣴⣤⢅⣁⢀⢁⠀⠅⠅⠑⢁⠀⠀⠀⠑⠐⠐⠐⠐⠐⠐⠐⢕⢕⢄⢔⢄⢅⢅⠄⠄⠀⠠⠀⢐⢔⣷⣧⡕⠅⡅⢟⠕⠄⠈⣱⣻⣧⡄⢄⢀⠀⢁⢄⢔⢔⢄⣄⣄⣔⣔⣔⣄⣀⣌⢕⢕⢕⢕⢔⢕⢕⢕⢕⢕⢕⢕⢜⡯⢕⢕⠀⠀⠀⠄⢀⣘⠀</a:t>
            </a:r>
            <a:br/>
            <a:r>
              <a:t>⣿⣿⣿⣷⣷⣕⣕⢕⢸⢔⢹⡕⢀⣀⣿⣿⣭⣵⣧⣵⢕⡔⢔⢄⢀⢀⢀⢀⢀⢀⢀⢄⢄⢄⢄⢹⣿⣿⣷⣷⣷⣧⣵⣵⣕⣗⡳⢗⢇⢤⢍⡙⠲⠔⠡⢵⢤⢘⢸⣝⢿⡇⣕⣵⣽⣽⣿⢿⢗⣳⣾⣿⣿⣿⣿⣿⡯⠽⠕⠑⠕⠕⠕⠑⠑⢕⢕⢕⢕⢕⢸⣿⣷⠕⠀⠀⠀⠀⠀⠑⠀</a:t>
            </a:r>
            <a:br/>
            <a:r>
              <a:t>⣟⣷⣿⣿⣿⣯⣿⣮⣷⣷⣾⣿⣿⣿⣿⣿⣿⣿⣿⣿⣿⣿⣷⣷⣷⣵⣵⣷⣷⣷⣷⣷⣶⣷⣾⣷⣷⣷⣿⣿⣿⣿⣿⣿⣿⡿⢟⢟⢇⢐⣐⣄⣔⣔⣐⣵⣵⣕⣕⣱⣕⣾⣽⣿⣿⣿⣿⣿⣿⣿⣿⣿⣿⣿⠟⠑⠀⠀⠀⠀⠀⠀⠀⠀⢕⢕⢕⢕⢕⢕⢱⢿⠇⠀⠀⠀⠀⠀⠀⠀⠀</a:t>
            </a:r>
            <a:br/>
            <a:r>
              <a:t>⣿⣿⣿⣿⣿⣿⣿⣿⣿⣿⣿⣿⣿⣿⣿⣿⣿⣿⣿⣿⣿⣿⣿⣿⣿⣿⣿⣿⣿⠿⣿⣿⣿⣿⣿⣿⣿⣿⣿⣿⣿⣿⣿⣿⣷⣷⣵⣵⣵⣵⣼⣽⣷⣿⣿⣿⣿⣿⣿⣿⣿⣿⣿⣿⣿⣿⣿⣿⣿⣿⣿⣿⣿⡏⠀⠀⠀⠀⠀⠀⠀⠀⠀⠀⠀⢕⢕⢕⢕⢕⢕⠑⠀⠀⠀⠀⠀⠀⠀⠀⠀</a:t>
            </a:r>
            <a:br/>
            <a:r>
              <a:t>⣿⣿⣿⣿⣿⣿⣿⣿⣿⣿⣿⣿⣿⣿⣿⣿⣿⣿⣿⣿⣿⣷⣼⣽⣧⣽⣽⣿⣷⣾⣿⣿⣿⣿⣿⣿⣿⣿⣿⣿⣿⣿⣿⣿⣿⣿⣿⣿⣿⣿⣿⣿⣿⣿⣿⣿⣿⣿⣿⣿⣿⣿⣿⣿⣿⣿⣿⣿⣿⣿⣿⣿⡿⠁⠀⠀⠀⠀⠀⠀⠀⠀⠀⠀⢕⢕⢕⢕⢕⢕⠑⠀⠀⠀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⡟⠁⠀⠀⠀⠀⠀⠀⠀⠀⠀⠀⢕⢕⢕⢕⢕⢕⢕⠀⠀⠀⠀⠀⠀⠀⠀⠀⠀⠀</a:t>
            </a:r>
            <a:br/>
            <a:r>
              <a:t>⣿⣿⣿⣿⣿⣿⣿⣿⣿⣿⣿⣿⣿⣿⣿⣿⣿⣿⣿⣿⣿⣿⣿⣿⣿⣿⣿⣿⣿⣿⣿⣿⣿⣿⣿⣿⣿⣿⣿⣿⣿⣿⣿⣿⣿⢏⢕⢜⢛⣿⣿⣿⣿⣿⣿⣿⣿⣿⣿⣿⣿⣿⣿⣿⣿⣿⣿⣿⣿⢿⠋⠀⠀⠀⠀⠀⠀⠀⠀⠀⠀⠀⠀⢕⢕⢕⢕⢕⢕⠁⠀⠀⠀⠀⠀⠀⠀⠀⠀⠀⠀</a:t>
            </a:r>
            <a:br/>
            <a:r>
              <a:t>⣿⣿⣿⣿⣿⣿⣿⣿⣿⣿⣿⣿⣿⣿⣿⣿⣿⣿⣿⣿⣿⣿⣿⣿⣿⣿⣿⣿⣿⣿⣿⣿⣿⣿⣿⣿⣿⣿⣿⣿⣿⣿⣿⣿⣿⡕⠁⠀⢕⢜⢿⣿⣿⣿⣿⣿⣿⣿⣿⣿⣿⣿⣿⣿⣿⣿⣿⡿⠃⠀⠀⠀⠀⠀⠀⠀⠀⠀⠀⠀⠀⠀⠀⢄⢀⠁⢑⢕⠕⠀⠀⠀⠀⠀⠀⠀⠀⠀⠀⠀⠀</a:t>
            </a:r>
            <a:br/>
            <a:r>
              <a:t>⣿⣿⣿⣿⣿⣿⣿⣿⣿⣿⣿⣿⣿⣿⣿⣿⣿⣿⣿⣿⣿⣿⣿⣿⣿⣿⣿⣿⣿⣿⣿⣿⣿⣿⣿⣿⣿⣿⣿⣯⣽⣿⣿⣿⣿⣇⠄⠀⠑⢕⠈⢿⣿⣿⣿⣿⣿⣿⣿⣿⣿⣿⣿⣿⣿⣿⡟⠁⠀⠀⠀⠀⠀⠀⠀⠀⠀⠀⠀⠀⠀⠀⠀⢅⢔⢄⢕⠁⠀⠀⠀⠀⠀⠀⠀⠀⠀⠀⠀⠀⠀</a:t>
            </a:r>
            <a:br/>
            <a:r>
              <a:t>⣿⣿⣿⣿⣿⣿⣿⣿⣿⣿⣿⣿⣿⣿⣿⣿⣿⣿⣿⣿⣿⣿⣿⣿⣿⣿⣿⣿⣿⣿⣿⣿⣿⣿⣿⣿⣿⣿⣿⣿⣿⣿⣿⣿⣿⣿⣧⢀⠀⠕⢄⢸⣿⣿⣿⣿⣿⣿⣿⣿⣿⣿⣿⣿⡿⠿⠄⠀⠀⠀⠀⠀⠀⠀⠀⠀⠀⠀⠀⠀⠀⠀⠀⠀⠀⠑⢑⢄⠀⠀⠀⠀⠀⠀⠀⠀⠀⠀⠀⠀⠀</a:t>
            </a:r>
            <a:br/>
            <a:r>
              <a:t>⣿⣿⣿⣿⣿⣿⣿⣿⣿⣿⣿⣿⣿⣿⣿⣿⣿⣿⣿⣿⣿⣿⣿⣿⣿⣿⣿⣿⣿⣿⣿⣿⣿⣿⣿⣿⣿⣿⣿⣿⣿⣿⣿⣿⣿⣿⣿⣷⣴⢀⠀⢜⢿⣿⣿⣿⣿⣿⣿⡿⠿⠻⠋⠉⠀⠀⠀⠀⠀⠀⠀⠀⠀⠀⠀⠀⠀⠀⠀⠀⠀⠀⢔⢔⢄⢕⢕⢕⢕⠀⠀⠀⠀⠀⠀⠀⠀⠀⠀⠀⠀</a:t>
            </a:r>
            <a:br/>
            <a:r>
              <a:t>⣿⣿⣿⣿⣿⣿⣿⣿⣿⣿⣿⣿⣿⣿⣿⣿⣿⣿⣿⣿⣿⣿⣿⣿⣿⣿⣿⣿⣿⣿⣿⣿⣿⣿⣿⣿⣿⣿⣿⣿⣿⣿⣿⣿⣿⣿⣿⣿⣿⣷⡄⠑⢜⣿⣿⢿⣿⢏⠁⠀⠀⠀⠀⠀⠀⠀⠀⠀⠀⠀⠀⠀⠀⠀⠀⠀⠀⠀⠀⠀⠀⠀⢕⢕⢕⢕⢕⢕⢀⠀⠀⠀⠀⠀⠀⠀⠀⠀⠀⠀⠀</a:t>
            </a:r>
            <a:br/>
            <a:r>
              <a:t>⣿⣿⣿⣿⣿⣿⣿⣿⣿⣿⣿⣿⣿⣿⣿⣿⣿⣿⣿⣿⣿⣿⣿⣿⣿⣿⣿⣿⣿⣿⣿⣿⣿⣿⣿⣿⣿⣿⣿⣿⣿⣿⣿⣿⣿⣿⣿⣿⣿⣿⣿⣆⠁⠟⢟⣥⣥⡁⠀⠀⠀⠀⠀⠀⠀⠀⠀⠀⠀⠀⠀⠀⠀⠀⡄⠇⠀⠀⠀⠀⠀⠀⢕⢇⢕⢕⢕⢕⢕⠀⠀⠀⠀⠀⠀⠀⠀⠀⠀⠀⠀</a:t>
            </a:r>
            <a:br/>
            <a:r>
              <a:t>⣿⣿⣿⣿⣿⣿⣿⣿⣿⣿⣿⣿⣿⣿⣿⣿⣿⣿⣿⣿⣿⣿⣿⣿⣿⣿⣿⣿⣿⣿⣿⣿⣿⣿⣿⣿⣿⣿⣿⣿⣿⣿⣿⣿⣿⣿⣿⣿⣿⣿⣿⣿⣇⠀⢸⣿⣿⣷⠀⠀⠀⠀⠀⠀⠀⠀⠀⠀⠀⠀⠀⠠⡶⣯⡇⠀⠀⠀⠀⠀⠀⠀⢕⢕⢕⢕⢕⢕⢕⠀⠀⠀⠀⠀⠀⠀⠀⠀⠀⠀⠀</a:t>
            </a:r>
            <a:br/>
            <a:r>
              <a:t>⣿⣿⣿⣿⣿⣿⣿⣿⣿⣿⣿⣿⣿⣿⣿⣿⣿⣿⣿⣿⣿⣿⣿⣿⣿⣿⣿⣿⣿⣿⣿⣿⣿⣿⣿⣿⣿⣿⣿⣿⣿⣿⣿⣿⣿⣿⣿⣿⣿⣿⣿⡿⢟⢀⢘⢟⢿⢿⠄⠀⠀⠀⠀⢀⢀⣀⣀⣴⣶⣆⣵⣎⢁⠜⠁⠀⠀⠀⠀⠀⠀⠀⢕⢕⢕⢕⢕⢕⢕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⣟⣟⣟⣿⣿⣿⣿⣿⣿⣿⣿⡕⢕⢕⣿⣸⢟⢎⣿⢹⠱⣕⢼⣟⣏⣿⣷⣿⣏⣿⣿⣿⣿⣿⣿⣿⣿⣿⣿⣿⢿⣟⢿⢽⢿⠿⢿⣿⣿⣿⣿⢇⣧⣸⣿⣿⣿⣿⣿⣿⣿⣿⣿⣿⣿⣿⣿⣿⣿⣿⣿⣿⣿⣿⣿⣿⣿⣿⣿⣿⣿⣿⣿⣿⣿⣿⣿⣿⣿⣿⣿⣿⠀</a:t>
            </a:r>
            <a:br/>
            <a:r>
              <a:t>⣿⣿⣿⣿⣿⣿⣿⣿⣿⣿⣿⣿⣿⣿⣿⣿⣿⣿⣿⣿⣕⢵⣕⢸⣽⣕⢟⢎⣹⣵⣾⣿⣿⣿⣿⣿⣿⣿⣿⣿⣿⣿⣿⡟⢯⠝⠃⢝⢅⢕⢔⢱⣿⣷⣶⣷⣷⣴⣵⣕⢟⢝⣿⣝⣟⢋⢟⢻⢿⢿⢿⢿⣿⣿⣿⣿⣿⣿⣿⣿⣿⣿⣿⣿⣿⣿⣿⣿⣿⣿⣿⣿⣿⣿⣿⣿⣿⣿⣿⣿⠀</a:t>
            </a:r>
            <a:br/>
            <a:r>
              <a:t>⣿⣿⣿⣿⣿⣿⣿⣿⣿⣿⣿⣿⣿⣿⣿⣿⣿⣿⡿⣿⣿⡧⡟⣞⣯⣷⣾⣿⣿⣿⣿⣿⣿⣿⣿⣿⢿⢟⢏⢝⢃⢝⢅⢔⢔⢕⢕⢕⢵⢡⣼⣾⣿⣿⣿⣿⢟⢟⢟⢇⢸⢸⣿⢿⢿⣿⣿⣿⣿⣿⣷⣷⣷⣷⣧⣵⣽⣽⣽⣝⣟⣟⣟⢟⢟⢿⢿⢿⢿⢿⣿⣿⣿⣿⣿⣿⣿⣿⣿⣿⠀</a:t>
            </a:r>
            <a:br/>
            <a:r>
              <a:t>⣿⣿⣿⣿⣿⣿⣿⣿⣿⣿⣿⢿⣿⣿⡿⢟⢟⢿⣿⣯⣵⣷⣿⣿⣿⣿⣿⣿⣿⡿⣿⢿⠟⢝⢐⢅⢕⢔⢕⢕⢕⢕⢕⢕⢑⢁⠁⠀⠀⢸⣿⣿⣿⣿⣿⣿⠑⠁⢕⢕⢸⢸⣿⢕⢕⠕⠕⢕⢔⢕⢝⢝⢝⢝⢝⢝⠟⢟⢟⢟⢟⢻⢿⠟⠛⠋⠙⠑⠕⢕⢕⢕⢱⢵⣽⣽⣽⣽⣝⣟⠀</a:t>
            </a:r>
            <a:br/>
            <a:r>
              <a:t>⣿⣿⣿⣿⣿⣿⣿⣿⣿⣿⡟⢞⢕⢝⢏⢕⢕⢜⣿⣿⣿⣿⣿⢿⢟⠟⢏⢑⢕⢅⢕⢕⢕⢕⢕⢕⢑⠕⢕⢔⢕⢕⢕⢕⢕⠕⠀⠀⠀⢨⣿⣿⣿⣿⣿⣿⢔⠀⢕⢕⢺⢜⢟⢀⠀⠀⠀⠀⢀⠀⠀⠁⠁⠀⠀⠀⠀⠀⠀⠀⠀⠀⠀⠀⠀⠀⠀⠀⠀⠀⠀⠁⠁⠑⢜⢝⢝⢻⣿⣿⠀</a:t>
            </a:r>
            <a:br/>
            <a:r>
              <a:t>⢿⢟⢝⢿⣿⣿⣿⣿⣿⣿⣇⢕⢕⢕⢕⠕⠕⢕⢞⢿⢏⢕⢅⢕⢔⠕⠕⠑⢕⢕⢕⢔⢕⢕⢕⢕⢕⢕⠁⠀⠀⠀⠀⠀⠀⢄⠀⠀⠀⣸⣿⣿⣿⣿⣿⣿⢕⢔⢱⣷⣸⣱⡇⢕⢱⣵⢕⢕⢱⢵⢔⢔⢔⢔⢔⢔⠄⠄⠀⠀⠀⠀⠀⠀⠀⠀⠀⠀⠀⠀⠀⠀⠀⠀⠀⠀⠕⢕⢇⢘⠀</a:t>
            </a:r>
            <a:br/>
            <a:r>
              <a:t>⢇⢕⢕⢕⢕⢜⢟⢻⢹⣽⣷⡇⢕⠑⠕⠑⢑⠕⢕⠑⠑⢑⢑⠑⢕⢕⢔⠀⠀⠀⠀⠀⠀⢄⣽⣿⣷⡕⢀⢀⢄⢀⢔⢆⢔⢕⢄⢕⠔⢿⣿⣿⣿⣿⣿⣿⢕⢕⢜⣍⢱⢵⢇⢑⠘⠛⢑⢕⢕⢑⢑⠕⠑⠑⠑⠅⢄⠀⠀⠀⠀⠀⠀⢄⠀⠀⠀⠀⠀⠀⠀⠀⠀⠀⠀⠀⠀⠑⢕⣹⠀</a:t>
            </a:r>
            <a:br/>
            <a:r>
              <a:t>⢕⢕⢕⢕⢱⡕⢕⢕⢕⢜⣿⣷⡧⢵⢕⢅⢕⢄⢕⢕⢔⢕⢕⢕⢕⢕⢕⢕⡄⢔⢔⢕⠷⢗⢻⣿⣯⡇⢁⢀⢁⢅⣤⣤⢰⢕⢕⢕⠀⢱⣿⣿⣿⣿⣿⣿⢕⢕⢕⢗⢜⢟⢇⢕⠕⢳⢕⢔⢕⢕⢕⢕⢕⢕⠀⢕⢕⢀⢀⢀⢀⢀⢄⢕⢀⢄⠀⠀⠀⠀⠀⠀⠀⠀⠀⠀⠀⠀⠑⢝⠀</a:t>
            </a:r>
            <a:br/>
            <a:r>
              <a:t>⢕⢱⣵⣵⣼⣵⢷⣷⣵⣾⣿⣿⣷⣷⣷⡷⢕⢕⢕⢕⢕⣷⡷⠕⢕⢕⢕⢕⠄⢔⢔⢕⢔⢕⢔⢻⢻⢕⢕⢕⢕⢕⣿⣿⢸⢕⢕⢕⠀⢜⢐⢹⣿⣿⣿⣿⢿⢕⢱⣷⢹⡇⢕⢕⢄⢜⡕⢕⢕⠁⠁⠁⠁⢕⠀⢕⢕⢕⢜⢕⢕⢕⢕⢜⣝⣷⣵⣔⢄⠀⠀⠀⠀⠀⠀⠀⠀⠀⠄⡟⠀</a:t>
            </a:r>
            <a:br/>
            <a:r>
              <a:t>⢕⢕⣕⢕⢹⢝⢕⢕⣕⣸⣯⣽⣵⣵⣕⡱⢕⣕⣵⡵⠓⠷⠷⢷⢕⣕⣕⣕⣕⣕⣕⣕⣔⣕⢕⢹⢿⢯⢅⢐⢕⢕⢟⢟⢜⢕⢕⢕⢕⢕⢕⢅⣿⣿⣿⣿⢇⢕⢝⢟⢸⡇⢕⢕⢕⣵⡇⢕⡕⢀⢄⢀⢀⢕⢔⢕⢅⣱⣾⣷⣧⣠⣵⣵⣼⣿⣿⡿⢕⠀⠀⢀⢄⢠⢀⠀⠀⠀⠀⡇⠀</a:t>
            </a:r>
            <a:br/>
            <a:r>
              <a:t>⢿⢟⢝⢿⣿⣿⡷⣾⡷⢿⢽⠕⠔⢀⢀⡡⢎⢕⢕⡇⠕⢔⡄⢕⢕⢕⢑⣸⣿⢆⡔⠀⠀⠀⠀⠱⡕⢕⢕⠅⠕⡕⢅⢅⢔⢕⢕⢕⠕⠑⡕⠕⣿⣿⣿⣿⢕⢕⢕⢕⢹⡇⠕⢵⣧⣴⢐⢕⢕⢕⠅⢵⠱⠅⠄⢕⢑⣿⣿⣿⣿⣿⣿⣿⣿⣿⣿⢇⢄⢰⡕⢕⣕⡧⠃⠀⢔⣿⣿⡿⠀</a:t>
            </a:r>
            <a:br/>
            <a:r>
              <a:t>⣅⣑⡀⢜⢻⢟⢝⢕⢕⢑⠀⠀⠄⠉⢽⢝⢁⢅⣑⡁⢠⣿⣶⣾⣿⣿⣿⣷⣼⣽⣵⣷⣾⣷⣾⣥⣵⢕⢕⡀⣾⣷⢕⠕⠕⠑⠕⠁⠀⠀⡾⢝⣿⣿⣻⡟⠑⠁⢑⢕⢸⡇⠀⠑⢁⠕⠄⢕⠑⠀⠀⢁⢠⢀⢀⠁⠘⣝⣝⣹⣿⣿⣿⡿⠛⢏⢕⢕⢕⢾⢷⢿⢟⠁⠀⢄⣼⣯⣿⣿⠀</a:t>
            </a:r>
            <a:br/>
            <a:r>
              <a:t>⣿⣿⣿⣿⣷⣷⣶⣵⣄⢁⣀⣀⡐⢀⢐⡑⠑⢔⠜⠑⠁⢸⢿⣿⡿⠁⢻⣿⣿⣿⣿⣿⣿⣿⣿⣿⢿⢕⠁⠡⠓⠓⡔⠐⠵⠇⠀⢀⠁⢔⣝⢕⢿⢿⢿⣧⢄⠐⢵⡕⢘⡇⠀⠘⠁⢕⢗⠘⠇⠀⠀⠀⠔⡔⠄⠐⠑⣝⢟⢻⢿⢿⡿⢕⢜⢔⢇⢕⢕⢕⢕⡕⢕⠀⠀⢜⢟⣞⡝⢝⠀</a:t>
            </a:r>
            <a:br/>
            <a:r>
              <a:t>⣿⣾⣯⣮⢜⢑⢝⢽⡞⢋⢽⢱⢏⡻⣷⣦⣵⡅⢄⢄⢄⠀⠄⠔⠀⠀⠀⠀⠁⠒⠐⠐⠐⠐⠐⠀⠀⢕⢕⢔⢄⢄⢔⢀⠀⢀⠀⠀⢀⢔⣰⣷⣕⠱⢅⠞⠕⠄⠀⣹⣣⣧⡄⠀⢀⠀⢁⢄⢔⠄⣄⣄⣄⣔⣔⣔⣔⣝⢝⢕⢕⢕⢕⢕⢕⢕⢕⢕⢕⢕⣺⢇⢕⠁⠀⠁⠑⠕⢕⢄⠀</a:t>
            </a:r>
            <a:br/>
            <a:r>
              <a:t>⡿⡿⢿⣿⣿⣷⣽⣆⡕⡕⡕⢕⣔⣕⣐⣚⣭⣷⣶⣶⣵⣕⣑⢔⢔⢄⢄⢄⢄⢄⢄⢄⢄⢄⢄⢄⢡⢽⣿⣿⣷⣷⣷⣷⣵⣵⣗⣗⡗⢕⠠⢬⢙⠗⠆⠅⢡⢤⢕⢘⣽⢹⢧⢕⣽⣽⣽⣿⡗⢗⣗⣻⣿⣿⣿⣿⡿⠝⠑⠕⠕⠕⠑⠑⢑⢕⢕⢕⢕⢕⣿⣷⢇⠀⠀⠀⠀⠀⠁⠘⠀</a:t>
            </a:r>
            <a:br/>
            <a:r>
              <a:t>⣕⣽⣝⣯⣿⣿⣿⣿⣿⣷⣾⣿⣿⣿⣿⣿⣿⣿⣿⣿⣿⣿⣿⣿⣷⣷⣷⣷⣷⣷⣶⣿⣾⣿⣿⣶⣷⣾⣷⣷⣾⣿⣿⣿⣿⣿⢿⢟⠟⢗⢀⢐⢄⣔⣔⣴⣵⣵⣕⣕⣱⣵⣼⣿⣿⣿⣿⣿⣿⣿⣿⣿⣿⣿⠟⠁⠀⠀⠀⠀⠀⠀⠀⠀⢕⢕⢕⢕⢕⢕⡾⠏⠀⠀⠀⠀⠀⠀⠀⠀⠀</a:t>
            </a:r>
            <a:br/>
            <a:r>
              <a:t>⣿⣿⣿⣿⣿⣿⣿⣿⣿⣿⣿⣿⣿⣿⣿⣿⣿⣿⣿⣿⣿⣿⣿⡿⣿⣿⣿⣿⡿⣿⢿⢿⣿⣿⣿⣿⣿⣿⣿⣿⣿⣿⣿⣿⣿⣿⣷⣷⣵⣵⣵⣼⣷⣷⣿⣿⣿⣿⣿⣿⣿⣿⣿⣿⣿⣿⣿⣿⣿⣿⣿⣿⣿⢇⠀⠀⠀⠀⠀⠀⠀⠀⠀⠀⢕⢕⢕⢕⢕⢕⠕⠀⠀⠀⠀⠀⠀⠀⠀⠀⠀</a:t>
            </a:r>
            <a:br/>
            <a:r>
              <a:t>⣿⣿⣿⣿⣿⣿⣿⣿⣿⣿⣿⣿⣿⣿⣿⣿⣿⣿⣿⣿⣿⣿⣿⣷⣷⣶⣶⣶⣷⣾⣿⣿⣿⣿⣿⣿⣿⣿⣿⣿⣿⣿⣿⣿⣿⣿⣿⣿⣿⣿⣿⣿⣿⣿⣿⣿⣿⣿⣿⣿⣿⣿⣿⣿⣿⣿⣿⣿⣿⣿⣿⣿⡟⠀⠀⠀⠀⠀⠀⠀⠀⠀⠀⢔⢕⢕⢕⢕⢕⠑⠀⠀⠀⠀⠀⠀⠀⠀⠀⠀⠀</a:t>
            </a:r>
            <a:br/>
            <a:r>
              <a:t>⣿⣿⣿⣿⣿⣿⣿⣿⣿⣿⣿⣿⣿⣿⣿⣿⣿⣿⣿⣿⣿⣿⣿⣿⣿⣿⣿⣿⣿⣿⣿⣿⣿⣿⣿⣿⣿⣿⣿⣿⣿⣿⣿⣿⣿⣿⢿⢿⣿⣿⣿⣿⣿⣿⣿⣿⣿⣿⣿⣿⣿⣿⣿⣿⣿⣿⣿⣿⣿⣿⣿⡟⠁⠀⠀⠀⠀⠀⠀⠀⠀⠀⠀⢕⢕⢕⢕⢕⢕⠀⠀⠀⠀⠀⠀⠀⠀⠀⠀⠀⠀</a:t>
            </a:r>
            <a:br/>
            <a:r>
              <a:t>⣿⣿⣿⣿⣿⣿⣿⣿⣿⣿⣿⣿⣿⣿⣿⣿⣿⣿⣿⣿⣿⣿⣿⣿⣿⣿⣿⣿⣿⣿⣿⣿⣿⣿⣿⣿⣿⣿⣿⣿⣿⣿⣿⣿⣿⡇⢔⠑⢜⢻⣿⣿⣿⣿⣿⣿⣿⣿⣿⣿⣿⣿⣿⣿⣿⣿⣿⣿⣿⡿⠋⠀⠀⠀⠀⠀⠀⠀⠀⠀⠀⠀⠔⢕⢕⢕⢕⢕⠕⠀⠀⠀⠀⠀⠀⠀⠀⠀⠀⠀⠀</a:t>
            </a:r>
            <a:br/>
            <a:r>
              <a:t>⣿⣿⣿⣿⣿⣿⣿⣿⣿⣿⣿⣿⣿⣿⣿⣿⣿⣿⣿⣿⣿⣿⣿⣿⣿⣿⣿⣿⣿⣿⣿⣿⣿⣿⣿⣿⣿⣿⣿⣿⣿⣿⣿⣿⣿⡇⠐⠀⢕⢕⢹⣿⣿⣿⣿⣿⣿⣿⣿⣿⣿⣿⣿⣿⣿⣿⣿⡿⠃⠀⠀⠀⠀⠀⠀⠀⠀⠀⠀⠀⠀⠀⠀⢔⢄⠁⢕⢕⠀⠀⠀⠀⠀⠀⠀⠀⠀⠀⠀⠀⠀</a:t>
            </a:r>
            <a:br/>
            <a:r>
              <a:t>⣿⣿⣿⣿⣿⣿⣿⣿⣿⣿⣿⣿⣿⣿⣿⣿⣿⣿⣿⣿⣿⣿⣿⣿⣿⣿⣿⣿⣿⣿⣿⣿⣿⣿⣿⣿⣿⣿⣿⣿⣿⣿⣿⣿⣿⣿⡕⠀⠀⢕⠀⢹⣿⣿⣿⣿⣿⣿⣿⣿⣿⣿⣿⣿⣿⣿⡿⠑⠀⠀⠀⠀⠀⠀⠀⠀⠀⠀⠀⠀⠀⠀⠄⢔⠑⢔⠑⠁⠀⠀⠀⠀⠀⠀⠀⠀⠀⠀⠀⠀⠀</a:t>
            </a:r>
            <a:br/>
            <a:r>
              <a:t>⣿⣿⣿⣿⣿⣿⣿⣿⣿⣿⣿⣿⣿⣿⣿⣿⣿⣿⣿⣿⣿⣿⣿⣿⣿⣿⣿⣿⣿⣿⣿⣿⣿⣿⣿⣿⣿⣿⣿⣿⣿⣿⣿⣿⣿⣿⣿⣔⠀⠑⠔⢱⣿⣿⣿⣿⣿⣿⣿⣿⣿⣿⣿⣿⡿⠟⠆⠀⠀⠀⠀⠀⠀⠀⠀⠀⠀⠀⠀⠀⠀⠀⠀⠀⠀⢕⢄⢄⠀⠀⠀⠀⠀⠀⠀⠀⠀⠀⠀⠀⠀</a:t>
            </a:r>
            <a:br/>
            <a:r>
              <a:t>⣿⣿⣿⣿⣿⣿⣿⣿⣿⣿⣿⣿⣿⣿⣿⣿⣿⣿⣿⣿⣿⣿⣿⣿⣿⣿⣿⣿⣿⣿⣿⣿⣿⣿⣿⣿⣿⣿⣿⣿⣿⣿⣿⣿⣿⣿⣿⣿⣷⣄⠀⢄⢹⣿⣿⣿⣿⣿⡿⠿⠟⠙⠋⠁⠁⠀⠀⠀⠀⠀⠀⠀⠀⠀⠀⠀⠀⠀⠀⠀⠀⠀⢕⢔⢄⢕⢕⢕⠀⠀⠀⠀⠀⠀⠀⠀⠀⠀⠀⠀⠀</a:t>
            </a:r>
            <a:br/>
            <a:r>
              <a:t>⣿⣿⣿⣿⣿⣿⣿⣿⣿⣿⣿⣿⣿⣿⣿⣿⣿⣿⣿⣿⣿⣿⣿⣿⣿⣿⣿⣿⣿⣿⣿⣿⣿⣿⣿⣿⣿⣿⣿⣿⣿⣿⣿⣿⣿⣿⣿⣿⣿⣿⣧⡁⢜⣯⣿⡿⢿⢏⠀⠀⠀⠀⠀⠀⠀⠀⠀⠀⠀⠀⠀⠀⠀⠀⠀⠀⠀⠀⠀⠀⠀⠀⢕⢕⢕⢕⢕⢕⠀⠀⠀⠀⠀⠀⠀⠀⠀⠀⠀⠀⠀</a:t>
            </a:r>
            <a:br/>
            <a:r>
              <a:t>⣿⣿⣿⣿⣿⣿⣿⣿⣿⣿⣿⣿⣿⣿⣿⣿⣿⣿⣿⣿⣿⣿⣿⣿⣿⣿⣿⣿⣿⣿⣿⣿⣿⣿⣿⣿⣿⣿⣿⣿⣿⣿⣿⣿⣿⣿⣿⣿⣿⣿⣿⣷⡀⠁⢹⣶⣶⣆⠀⠀⠀⠀⠀⠀⠀⠀⠀⠀⠀⠀⠀⠀⠀⢀⡀⠀⠀⠀⠀⠀⠀⢄⢕⢕⢕⢕⢕⢕⠀⠀⠀⠀⠀⠀⠀⠀⠀⠀⠀⠀⠀</a:t>
            </a:r>
            <a:br/>
            <a:r>
              <a:t>⣿⣿⣿⣿⣿⣿⣿⣿⣿⣿⣿⣿⣿⣿⣿⣿⣿⣿⣿⣿⣿⣿⣿⣿⣿⣿⣿⣿⣿⣿⣿⣿⣿⣿⣿⣿⣿⣿⣿⣿⣿⣿⣿⣿⣿⣿⣿⣿⣿⣿⣿⣿⣷⠀⢸⣿⣿⣿⠀⠀⠀⠀⠀⠀⠀⠀⠀⠀⠀⠀⠀⢄⢺⡿⠁⠀⠀⠀⠀⠀⠀⢕⢕⢕⢕⢕⢕⢕⠀⠀⠀⠀⠀⠀⠀⠀⠀⠀⠀⠀⠀</a:t>
            </a:r>
            <a:br/>
            <a:r>
              <a:t>⣿⣿⣿⣿⣿⣿⣿⣿⣿⣿⣿⣿⣿⣿⣿⣿⣿⣿⣿⣿⣿⣿⣿⣿⣿⣿⣿⣿⣿⣿⣿⣿⣿⣿⣿⣿⣿⣿⣿⣿⣿⣿⣿⣿⣿⣿⣿⣿⣿⣿⢿⢏⢇⢔⢔⢜⢝⢝⢔⢄⢀⣀⣀⣀⣠⣤⣠⢴⢺⣴⣵⣔⢀⠃⠀⠀⠀⠀⠀⠀⠀⢕⢕⢕⢕⢕⢕⢕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⣟⣟⣟⣿⣿⣿⣿⣿⣿⣿⣿⣏⢕⢑⢸⣇⡯⢗⢹⡇⡇⢇⣱⣿⢗⣹⣿⣿⣿⣹⣿⣿⣿⣿⣿⣿⣿⣿⣿⣿⡿⣟⡻⢽⢿⠿⢿⢿⣿⣿⣿⡟⢸⢱⣿⣿⣿⣿⣿⣿⣿⣿⣿⣿⣿⣿⣿⣿⣿⣿⣿⣿⣿⣿⣿⣿⣿⣿⣿⣿⣿⣿⣿⣿⣿⣿⣿⣿⣿⣿⣿⣿⠀</a:t>
            </a:r>
            <a:br/>
            <a:r>
              <a:t>⣿⣿⣿⣿⣿⣿⣿⣿⣿⣿⣿⣿⣿⣿⣿⣿⣿⣿⣿⣿⣇⡱⢴⡕⣷⣧⣸⢟⣙⣵⣶⣿⣿⣿⣿⣿⣿⣿⣿⣿⣿⣿⣿⣿⢻⠝⠗⢘⢝⢕⢔⢔⣾⣷⣶⣷⣷⣵⣴⢕⢜⢜⣻⣏⣟⡟⢙⢟⢿⢿⢿⢿⢿⣿⣿⣿⣿⣿⣿⣿⣿⣿⣿⣿⣿⣿⣿⣿⣿⣿⣿⣿⣿⣿⣿⣿⣿⣿⣿⣿⠀</a:t>
            </a:r>
            <a:br/>
            <a:r>
              <a:t>⣿⣿⣿⣿⣿⣿⣿⣿⣿⣿⣿⣿⣿⣿⣿⣿⣿⣿⣿⣿⣷⣷⣼⢗⢻⣵⢗⣿⣿⣿⣿⣿⣿⣿⣿⣿⡿⢟⢟⠝⢕⢘⢅⢅⢔⢔⢕⢕⢕⢕⣼⣾⣿⣿⣿⣿⡟⢟⢟⢜⢕⡇⣿⡿⢿⣿⣿⣿⣿⣿⣷⣷⣷⣷⣧⣵⣴⣽⣽⣽⣝⣟⣟⣟⢟⢻⢿⢿⢿⢿⣿⣿⣿⣿⣿⣿⣿⣿⣿⣿⠀</a:t>
            </a:r>
            <a:br/>
            <a:r>
              <a:t>⣿⣿⣿⣿⣿⣿⣿⣿⣿⣿⣿⡿⣿⣿⣿⣿⢟⢻⢿⣿⣹⣵⣾⣿⣿⣿⣯⣿⣿⣿⣿⡿⢿⠏⢃⢘⢅⢕⢕⢕⢕⢕⢕⢕⢕⢘⠁⠀⠀⠑⣿⣿⣿⣿⣿⣿⡇⠑⠅⢕⢸⡗⢿⡇⠕⢕⢕⠕⠔⢕⢜⢝⢝⢝⢝⢝⢝⢟⢟⢟⢟⢟⢿⠟⠟⠛⠙⠝⢕⢕⢕⢕⢷⢧⣵⣽⣽⣽⣽⣟⠀</a:t>
            </a:r>
            <a:br/>
            <a:r>
              <a:t>⣿⣿⣿⣿⣿⣿⣿⣿⣿⣿⣟⢟⢟⢝⢝⢕⢕⢕⢸⣿⣿⣿⣿⡿⢿⢟⠟⢝⢑⢅⢕⢔⢕⢕⢕⢕⢑⠑⢕⢕⢕⢕⢕⢕⢕⠕⠕⠀⠀⠀⣿⣿⣿⣿⣿⣿⡇⠀⢀⢕⢕⡇⢟⢇⢀⢀⠀⠀⠀⠐⠀⠀⠁⠀⠀⠀⠀⠀⠀⠀⠀⠀⠀⠀⠀⠀⠀⠀⠀⠀⠀⠁⠁⢕⢜⢝⢝⢝⣿⣿⠀</a:t>
            </a:r>
            <a:br/>
            <a:r>
              <a:t>⢟⢟⢏⢻⢿⣿⣿⣿⣿⣿⣿⡕⢕⢕⢕⢕⠑⢕⢜⢻⢟⢍⢕⢅⢔⢔⠕⠕⢑⢕⢕⢕⢕⢕⢕⢕⢕⢕⢕⠁⠀⠀⠀⠀⠀⢄⠀⠀⠀⢀⣿⣿⣿⣿⣿⣿⡇⢔⢕⣷⣇⣗⣷⢕⢕⣵⡕⢕⢕⢵⢔⢔⢔⢔⢔⡔⡄⠄⠀⠀⠀⠀⠀⠀⠀⠀⠀⠀⠀⠀⠀⠀⠀⠀⠁⠀⠕⢕⢿⢇⠀</a:t>
            </a:r>
            <a:br/>
            <a:r>
              <a:t>⢕⢕⢕⢕⢕⢕⢜⢟⢟⢿⣿⣗⢕⠕⠑⠕⠁⢑⢕⢕⠑⢑⢑⢑⢕⢕⢔⢀⠀⠀⠀⠀⠀⠀⢙⣿⣶⣵⢕⢀⢄⡄⢔⢔⢔⢕⢄⢕⢔⠸⣿⣿⣿⣿⣿⣿⡇⢕⢕⢝⢕⢵⢕⢑⠑⠛⢃⠑⢕⢑⢑⢑⠕⢑⠑⠑⢕⠀⠀⠀⠀⠀⠀⢄⠀⠀⠀⠀⠀⠀⠀⠀⠀⠀⠀⠀⠀⠕⢱⣺⠀</a:t>
            </a:r>
            <a:br/>
            <a:r>
              <a:t>⢕⢕⢕⢕⢕⡇⢕⢕⢕⢕⣙⣿⣷⢵⢧⢕⢅⢔⢕⢕⢔⢕⢕⢕⢕⢕⢕⢕⢠⢄⢔⢕⢸⠷⢜⣿⣿⣟⢕⢁⠁⢅⢠⣤⡄⡕⢕⢕⢕⢔⢿⣿⣿⣿⣿⣿⡇⢕⢕⢜⢇⢟⢟⢕⢕⢜⢇⢄⢕⢕⢕⢕⢕⢕⢕⠀⢕⢀⢀⢀⢀⢀⢄⢕⢀⢄⠀⠀⠀⠀⠀⠀⠀⠀⠀⠀⠀⠀⢕⣿⠀</a:t>
            </a:r>
            <a:br/>
            <a:r>
              <a:t>⢕⢕⢵⣵⣵⣵⣥⣷⣷⣷⣿⣿⣿⣿⣷⣷⢇⢕⢕⢕⢕⢱⣷⡇⢕⢕⢕⢕⢕⢔⢔⢕⢕⠀⢕⢝⢟⢗⢕⠕⢕⢕⢸⢿⡇⡇⢕⢕⢕⠁⢏⢗⣻⣿⣿⣿⡿⢇⢕⣷⡎⡇⢑⢕⢕⠕⠑⢕⢕⠁⢅⠁⠁⢕⢕⠀⢕⢔⢕⢕⢕⢕⡕⢜⣻⣷⣵⡔⢀⠀⠀⠀⠀⠀⠀⠀⠀⠀⠘⢻⠀</a:t>
            </a:r>
            <a:br/>
            <a:r>
              <a:t>⡇⢕⣕⣕⢜⢜⢕⢕⠕⣕⣹⣽⣽⣵⣵⡕⢕⢕⣱⣵⠗⠳⠷⠷⢧⣕⣕⣕⣕⣕⣕⣕⣕⣄⡕⢔⢿⢿⢕⠀⢕⢕⢜⢜⢇⢇⢕⢕⢕⢀⠕⢕⢸⣿⣿⣿⡏⢕⢜⢟⢇⣷⠕⢕⢕⢱⣿⢕⢕⢀⢕⠄⡀⢔⢕⢀⢕⣴⣾⣷⣕⣅⣵⣵⣼⣿⣿⡟⠕⠀⠀⢀⢄⠄⠀⠀⠀⠀⠐⢸⠀</a:t>
            </a:r>
            <a:br/>
            <a:r>
              <a:t>⢽⡟⢹⢝⢿⣿⣷⢷⣷⢷⢯⠵⠆⢐⠀⣁⡕⢕⡜⢸⢕⠕⣄⢔⢜⢕⢕⣕⣿⣗⢔⠔⠀⠀⠀⠑⢕⢇⢕⢄⢕⢕⢅⢄⢕⢔⢕⢕⢕⠁⢕⢕⣸⣿⣿⣿⡇⢕⢕⢕⠸⣿⠕⢱⣷⣵⡔⠐⢕⢕⠕⢡⠔⠥⠅⠄⢱⣿⣿⣿⣿⣿⣿⣿⣿⣿⣿⢇⢄⢔⡕⢕⢳⡧⠑⠀⢔⣺⣿⣿⠀</a:t>
            </a:r>
            <a:br/>
            <a:r>
              <a:t>⣤⣅⣑⡀⢝⢹⢏⢝⢕⢕⠁⠀⠄⠈⠩⢽⢉⢁⢕⣑⢀⢼⣷⣷⣿⣿⣿⣿⣧⣽⣵⣵⣷⣷⣷⣧⣥⡕⢕⣀⢸⣷⡇⠕⠕⠕⠕⠑⠀⠐⢸⡇⢾⣿⣟⣟⢇⠁⠑⢕⢸⣿⠀⠐⢁⠕⢅⠄⢑⠁⠀⠀⢀⠄⢀⠀⠑⣝⣝⣩⣿⣿⣿⡿⢟⢏⢕⢕⢕⢿⣷⢾⢟⠁⠀⢠⣼⣽⣯⣿⠀</a:t>
            </a:r>
            <a:br/>
            <a:r>
              <a:t>⣿⣿⣿⣿⣿⣷⡷⣇⣤⣄⣀⣀⣀⢐⢀⢔⠑⢑⢕⠙⠑⠀⢿⢿⣿⢇⠘⣿⣿⣿⣿⣿⣿⣿⣿⢿⢿⢇⢕⠈⠜⠚⢇⢐⠱⠵⠁⠄⠀⠅⢘⡖⢺⢿⢿⢧⡔⠀⢣⣕⢔⣿⢄⠑⠁⠂⠞⠘⠟⠀⠀⠀⠀⢤⠔⠐⠑⡝⢟⢻⢿⢿⡿⢕⢔⢕⢕⢕⢕⢕⢕⡕⢕⠀⠀⢞⢟⢟⣏⡝⠀</a:t>
            </a:r>
            <a:br/>
            <a:r>
              <a:t>⣿⣿⣿⣽⣧⢝⢝⠍⠫⢗⢍⢎⠝⣿⣿⡶⢴⣵⡅⡄⢄⠀⠀⠄⠔⠀⠀⠀⠀⠑⠐⠐⠐⠐⠐⠐⠀⢕⢕⢔⢔⢄⢔⢄⠀⢄⠀⠀⢀⢰⢔⣷⣧⡔⢅⠱⠕⠔⠀⢈⣗⣽⣴⢀⢄⢀⢀⢁⢄⢄⣄⣄⣄⣄⣔⣔⣔⣝⢕⢕⢕⢕⢕⢕⢕⢕⢕⢕⢕⢕⣟⢇⢕⠀⠀⠈⠕⢕⠔⢅⠀</a:t>
            </a:r>
            <a:br/>
            <a:r>
              <a:t>⢝⢿⡯⢿⣿⣿⣷⣵⣕⣕⢸⠕⣕⣔⣅⣰⣿⣿⣷⣿⣷⣵⣕⡕⢰⢔⢄⢄⢄⢄⢄⢄⢄⢄⢄⢄⢄⢼⢿⣿⣿⣷⣷⣷⣧⣵⣾⣇⣗⢗⠕⠥⢍⢙⠖⠔⠅⢥⢔⢑⢫⡝⢿⢕⣸⣽⣽⣿⣷⢗⣗⣞⣿⣿⣿⣿⢿⠝⠑⠕⠔⠕⠑⠑⢑⢕⢕⢕⢕⢔⢿⣷⠕⠀⠀⠀⠀⠀⠁⠙⠀</a:t>
            </a:r>
            <a:br/>
            <a:r>
              <a:t>⣆⣏⡿⣽⣟⣿⣿⣿⣿⣿⣾⣾⣿⣿⣿⣿⣿⣿⣿⣿⣿⣿⣿⣿⣿⣿⣷⣷⣷⣷⣷⣶⣿⣿⣿⣿⣷⣷⣷⣿⣷⣿⣿⣿⣿⣿⢿⢿⢟⢟⢕⢐⢄⣔⣔⣴⣵⣵⣕⣕⣕⣵⣴⣯⣿⣿⣿⣿⣿⣿⣿⣿⣿⣿⠟⠁⠀⠀⠀⠀⠀⠀⠀⠀⢕⢕⢕⢕⢕⢑⢿⠇⠀⠀⠀⠀⠀⠀⠀⠀⠀</a:t>
            </a:r>
            <a:br/>
            <a:r>
              <a:t>⣿⣿⣿⣿⣿⣿⣿⣿⣿⣿⣿⣿⣿⣿⣿⣿⣿⣿⣿⣿⣿⣿⣿⡿⣿⣿⣿⣿⣿⣿⡿⢿⣿⣿⣿⣿⣿⣿⣿⣿⣿⣿⣿⣿⣿⣿⣷⣷⣧⣵⣵⣼⣿⣷⣾⣿⣿⣿⣿⣿⣿⣿⣿⣿⣿⣿⣿⣿⣿⣿⣿⣿⣿⡏⠀⠀⠀⠀⠀⠀⠀⠀⠀⠀⢕⢕⢕⢕⢕⢕⠑⠀⠀⠀⠀⠀⠀⠀⠀⠀⠀</a:t>
            </a:r>
            <a:br/>
            <a:r>
              <a:t>⣿⣿⣿⣿⣿⣿⣿⣿⣿⣿⣿⣿⣿⣿⣿⣿⣿⣿⣿⣿⣿⣿⣿⣷⣷⣷⣷⣷⣷⣷⣿⣿⣿⣿⣿⣿⣿⣿⣿⣿⣿⣿⣿⣿⣿⣿⣿⣿⣿⣿⣿⣿⣿⣿⣿⣿⣿⣿⣿⣿⣿⣿⣿⣿⣿⣿⣿⣿⣿⣿⣿⣿⡿⠁⠀⠀⠀⠀⠀⠀⠀⠀⠀⢔⢕⢕⢕⢕⢕⠑⠀⠀⠀⠀⠀⠀⠀⠀⠀⠀⠀</a:t>
            </a:r>
            <a:br/>
            <a:r>
              <a:t>⣿⣿⣿⣿⣿⣿⣿⣿⣿⣿⣿⣿⣿⣿⣿⣿⣿⣿⣿⣿⣿⣿⣿⣿⣿⣿⣿⣿⣿⣿⣿⣿⣿⣿⣿⣿⣿⣿⣿⣿⣿⣿⣿⣿⣿⣿⢿⢿⣿⣿⣿⣿⣿⣿⣿⣿⣿⣿⣿⣿⣿⣿⣿⣿⣿⣿⣿⣿⣿⣿⣿⡟⠁⠀⠀⠀⠀⠀⠀⠀⠀⠀⠀⢕⢕⢕⢕⢕⢕⠀⠀⠀⠀⠀⠀⠀⠀⠀⠀⠀⠀</a:t>
            </a:r>
            <a:br/>
            <a:r>
              <a:t>⣿⣿⣿⣿⣿⣿⣿⣿⣿⣿⣿⣿⣿⣿⣿⣿⣿⣿⣿⣿⣿⣿⣿⣿⣿⣿⣿⣿⣿⣿⣿⣿⣿⣿⣿⣿⣿⣿⣿⣿⣿⣿⣿⣿⣿⡇⢕⠑⢜⢻⣿⣿⣿⣿⣿⣿⣿⣿⣿⣿⣿⣿⣿⣿⣿⣿⣿⣿⣿⡿⠋⠀⠀⠀⠀⠀⠀⠀⠀⠀⠀⠀⠕⠕⢕⢕⢕⢕⠑⠀⠀⠀⠀⠀⠀⠀⠀⠀⠀⠀⠀</a:t>
            </a:r>
            <a:br/>
            <a:r>
              <a:t>⣿⣿⣿⣿⣿⣿⣿⣿⣿⣿⣿⣿⣿⣿⣿⣿⣿⣿⣿⣿⣿⣿⣿⣿⣿⣿⣿⣿⣿⣿⣿⣿⣿⣿⣿⣿⣿⣿⣿⣿⣿⣿⣿⣿⣿⣧⢀⠀⠑⢕⠹⣿⣿⣿⣿⣿⣿⣿⣿⣿⣿⣿⣿⣿⣿⣿⣿⣿⠋⠀⠀⠀⠀⠀⠀⠀⠀⠀⠀⠀⠀⠀⠄⢔⢄⠁⢕⢑⠀⠀⠀⠀⠀⠀⠀⠀⠀⠀⠀⠀⠀</a:t>
            </a:r>
            <a:br/>
            <a:r>
              <a:t>⣿⣿⣿⣿⣿⣿⣿⣿⣿⣿⣿⣿⣿⣿⣿⣿⣿⣿⣿⣿⣿⣿⣿⣿⣿⣿⣿⣿⣿⣿⣿⣿⣿⣿⣿⣿⣿⣿⣿⣿⣿⣿⣿⣿⣿⣿⣗⠀⠀⢕⠀⠸⣿⣿⣿⣿⣿⣿⣿⣿⣿⣿⣿⣿⣿⣿⡿⠑⠀⠀⠀⠀⠀⠀⠀⠀⠀⠀⠀⠀⠀⠀⠄⢕⠑⢕⠁⠀⠀⠀⠀⠀⠀⠀⠀⠀⠀⠀⠀⠀⠀</a:t>
            </a:r>
            <a:br/>
            <a:r>
              <a:t>⣿⣿⣿⣿⣿⣿⣿⣿⣿⣿⣿⣿⣿⣿⣿⣿⣿⣿⣿⣿⣿⣿⣿⣿⣿⣿⣿⣿⣿⣿⣿⣿⣿⣿⣿⣿⣿⣿⣿⣿⣿⣿⣿⣿⣿⣿⣿⣧⡀⠁⠔⢔⣿⣿⣿⣿⣿⣿⣿⣿⣿⣿⣿⣿⡿⠟⠣⠀⠀⠀⠀⠀⠀⠀⠀⠀⠀⠀⠀⠀⠀⠀⠐⠀⠀⢕⢄⢀⠀⠀⠀⠀⠀⠀⠀⠀⠀⠀⠀⠀⠀</a:t>
            </a:r>
            <a:br/>
            <a:r>
              <a:t>⣿⣿⣿⣿⣿⣿⣿⣿⣿⣿⣿⣿⣿⣿⣿⣿⣿⣿⣿⣿⣿⣿⣿⣿⣿⣿⣿⣿⣿⣿⣿⣿⣿⣿⣿⣿⣿⣿⣿⣿⣿⣿⣿⣿⣿⣿⣿⣿⣿⣦⢀⠅⢸⣿⣿⣿⣿⣿⡿⠟⠛⠙⠋⠁⠀⠀⠀⠀⠀⠀⠀⠀⠀⠀⠀⠀⠀⠀⠀⠀⠀⠀⢕⢔⢄⢕⢕⢕⠀⠀⠀⠀⠀⠀⠀⠀⠀⠀⠀⠀⠀</a:t>
            </a:r>
            <a:br/>
            <a:r>
              <a:t>⣿⣿⣿⣿⣿⣿⣿⣿⣿⣿⣿⣿⣿⣿⣿⣿⣿⣿⣿⣿⣿⣿⣿⣿⣿⣿⣿⣿⣿⣿⣿⣿⣿⣿⣿⣿⣿⣿⣿⣿⣿⣿⣿⣿⣿⣿⣿⣿⣿⣿⣷⡄⠑⣿⣿⡿⠟⠏⠀⠀⠀⠀⠀⠀⠀⠀⠀⠀⠀⠀⠀⠀⠀⠀⠀⠀⠀⠀⠀⠀⠀⠀⢕⢕⢕⢕⢕⢕⠀⠀⠀⠀⠀⠀⠀⠀⠀⠀⠀⠀⠀</a:t>
            </a:r>
            <a:br/>
            <a:r>
              <a:t>⣿⣿⣿⣿⣿⣿⣿⣿⣿⣿⣿⣿⣿⣿⣿⣿⣿⣿⣿⣿⣿⣿⣿⣿⣿⣿⣿⣿⣿⣿⣿⣿⣿⣿⣿⣿⣿⣿⣿⣿⣿⣿⣿⣿⣿⣿⣿⣿⣿⣿⣿⣿⡄⠁⢸⣶⣷⣦⠀⠀⠀⠀⠀⠀⠀⠀⠀⠀⠀⠀⠀⠀⠀⢀⡀⠀⠀⠀⠀⠀⠀⢕⢕⢕⢕⢕⢕⢕⠀⠀⠀⠀⠀⠀⠀⠀⠀⠀⠀⠀⠀</a:t>
            </a:r>
            <a:br/>
            <a:r>
              <a:t>⣿⣿⣿⣿⣿⣿⣿⣿⣿⣿⣿⣿⣿⣿⣿⣿⣿⣿⣿⣿⣿⣿⣿⣿⣿⣿⣿⣿⣿⣿⣿⣿⣿⣿⣿⣿⣿⣿⣿⣿⣿⣿⣿⣿⣿⣿⣿⣿⣿⣿⣿⣿⡿⠀⠸⣿⣿⣿⠀⠀⠀⠀⠀⠀⠀⠀⠀⠀⠀⠀⠀⠀⠺⡿⠀⠀⠀⠀⠀⠀⠀⢕⢕⢕⢕⢕⢕⢕⠀⠀⠀⠀⠀⠀⠀⠀⠀⠀⠀⠁⠀</a:t>
            </a:r>
            <a:br/>
            <a:r>
              <a:t>⣿⣿⣿⣿⣿⣿⣿⣿⣿⣿⣿⣿⣿⣿⣿⣿⣿⣿⣿⣿⣿⣿⣿⣿⣿⣿⣿⣿⣿⣿⣿⣿⣿⣿⣿⣿⣿⣿⣿⣿⣿⣿⣿⣿⣿⣿⣿⣿⣿⣿⢟⢇⢕⢕⢔⢕⢝⢝⢕⢄⠀⢀⣄⣠⣤⣤⣤⠔⢻⣷⣷⣆⢀⠑⠀⠀⠀⠀⠀⠀⠀⢕⢕⢕⢕⢕⢕⢕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⣟⣿⣿⣿⣿⣿⣿⣿⣿⣿⣏⢕⢑⢸⣇⡿⠗⢻⡇⡇⡕⣕⣿⢗⣻⣿⣷⣏⣼⣿⣿⣿⣿⣿⣿⣿⣿⣿⣿⢿⣟⡻⢽⠿⠿⢿⣿⣿⣿⣿⢞⢸⢸⣿⣿⣿⣿⣿⣿⣿⣿⣿⣿⣿⣿⣿⣿⣿⣿⣿⣿⣿⣿⣿⣿⣿⣿⣿⣿⣿⣿⣿⣿⣿⣿⣿⣿⣿⣿⣿⠀</a:t>
            </a:r>
            <a:br/>
            <a:r>
              <a:t>⣿⣿⣿⣿⣿⣿⣿⣿⣿⣿⣿⣿⣿⣿⣿⣿⣿⣿⣿⣿⣿⣧⢕⢼⡕⣯⣧⡸⠗⣃⣡⣴⣿⣿⣿⣿⣿⣟⣿⣿⣿⣿⣿⣿⣿⢟⠝⠕⢘⢅⢅⢔⢔⣾⣶⣶⣷⣷⣴⣵⢕⢸⢜⣻⣟⣟⡟⢝⢟⢿⢿⢿⢿⣿⣿⣿⣿⣿⣿⣿⣿⣿⣿⣿⣿⣿⣿⣿⣿⣿⣿⣿⣿⣿⣿⣿⣿⣿⣿⣿⠀</a:t>
            </a:r>
            <a:br/>
            <a:r>
              <a:t>⡏⣿⣿⣿⣿⣿⣿⣿⣿⣿⣿⣿⣿⣿⣿⣿⣿⣿⣿⣿⣿⣷⣷⣸⢗⣳⣵⣧⣿⣿⣿⣿⣿⣿⣿⣿⣿⡿⢟⢟⠝⢗⢘⢕⢅⢔⢔⢕⢕⢕⢵⣷⣾⣿⣿⣿⣿⢟⢟⢟⢕⢸⠡⣿⡿⢿⣿⣿⣿⣿⣿⣷⣷⣷⣷⣧⣵⣵⣽⣽⣝⣝⣟⣟⣟⢟⢻⢿⢿⢿⢿⢿⣿⣿⣿⣿⣿⣿⣿⣿⠀</a:t>
            </a:r>
            <a:br/>
            <a:r>
              <a:t>⣿⣿⣿⣿⣿⣿⣿⣿⣿⣿⢿⣿⣿⣿⣿⣿⣿⢟⢝⢿⣿⣹⣵⣶⣿⡿⣿⣾⣿⣿⣿⣿⡿⢿⠟⢃⢘⢅⢕⢕⢕⢕⢕⢕⢑⢑⢈⠁⠀⠀⢕⣿⣿⣿⣿⣿⣿⢕⠁⢕⢕⢸⡾⢿⡇⢕⠕⠕⠕⢕⠕⢜⢝⢝⢝⢝⢝⢝⢟⢟⢟⢟⢟⢿⠿⠟⠛⢟⢟⢟⢗⢳⣷⣷⣧⣵⣼⣽⣽⣽⠀</a:t>
            </a:r>
            <a:br/>
            <a:r>
              <a:t>⣿⣿⣿⣿⣿⣿⣿⣿⣿⣿⣿⣿⡞⢟⢝⢝⢕⢕⢕⢸⣿⣿⣿⣿⡿⢿⢟⠏⢝⢑⢄⢕⢔⢕⢕⢕⢕⢑⠑⢕⢕⢕⢕⢕⢕⢕⠕⠄⠀⠀⠑⣿⣿⣿⣿⣿⣿⡕⢐⠅⢕⢸⡇⢟⢕⠀⠀⠀⠀⢀⠀⠀⠀⠐⠀⠀⠀⠀⠀⠀⠀⠀⠀⠀⠀⠀⠀⠀⠀⠁⠁⠑⠑⢕⢝⢝⢝⢝⢝⣿⠀</a:t>
            </a:r>
            <a:br/>
            <a:r>
              <a:t>⢟⢟⢿⢟⢛⢿⣿⣿⣿⣿⣿⣿⡕⢕⢕⢕⢕⠑⢕⢜⢻⢟⢙⢕⢅⢔⢕⠕⠑⢑⢕⢕⢕⢕⢕⢕⡕⢕⢕⠕⠁⠀⠀⠀⠀⠀⢄⠀⢀⠀⣄⣿⣿⣿⣿⣿⣿⡇⢔⢱⣷⣞⣱⡇⢕⢱⣥⢱⢑⢱⢵⢕⢔⢔⢔⢔⣔⠄⠀⠀⠀⠀⠀⠀⠀⠀⠀⠀⠀⠀⠀⠀⠀⠁⠑⠁⢕⢕⢱⣿⠀</a:t>
            </a:r>
            <a:br/>
            <a:r>
              <a:t>⢕⢕⢇⢕⢕⢕⢕⢜⢟⢟⢻⣽⣵⢕⢕⠑⠅⠁⢑⢕⢕⠑⢑⢑⢑⢕⢕⢔⢀⠀⠀⠀⠀⠀⠁⢽⣿⣷⣵⢕⢄⢄⠀⢔⢔⢔⢅⢄⢕⢕⠿⣿⣿⣿⣿⣿⣿⡇⢕⢕⢉⢕⡵⢕⢁⠘⠛⢑⢕⢕⢑⢑⢕⢕⢑⠑⠑⠁⠀⠀⠀⠀⠀⢄⠀⠀⠀⠀⠀⠀⠀⠀⠀⠀⠀⠀⠀⢕⢜⣿⠀</a:t>
            </a:r>
            <a:br/>
            <a:r>
              <a:t>⢕⡕⢕⢕⢕⢕⢕⢕⢕⢕⢕⡝⢿⣷⢵⢷⢜⢅⢔⢕⢕⢔⢕⢕⢕⢕⢕⢕⢕⢠⢄⢔⢕⢸⠷⢘⣿⣿⡟⢕⢁⢁⢄⣠⢠⣴⡇⢕⢕⢔⢕⣿⣿⣿⣿⣿⣿⡇⢕⢕⢜⢕⢗⢗⢕⢕⢱⢇⢕⢕⢕⢕⢕⢕⢕⠀⠀⠀⠀⠀⠀⢀⢄⢀⢀⠀⠀⠀⠀⠀⠀⠀⠀⠀⠀⠀⠀⠀⢕⣿⠀</a:t>
            </a:r>
            <a:br/>
            <a:r>
              <a:t>⢕⡇⢕⢧⣵⣵⣵⣷⢷⣷⣷⣾⣿⣿⣿⣷⡷⢇⢕⢕⢕⢕⢸⣷⡇⢕⢕⢕⢕⢕⢔⢔⢕⢕⠀⢕⢝⣻⣎⢕⢕⢕⢕⢸⢸⡟⢇⢕⢕⢕⠘⢟⢕⣿⣿⣿⣿⡿⢇⢕⣷⡆⡇⢕⢕⢔⢔⡕⢕⢕⠁⢁⠁⠁⢕⢐⠀⢜⢇⢕⢕⢕⢕⣞⢳⣧⣴⡄⠀⠀⠀⠀⠀⠀⠀⠀⠀⠀⠘⠛⠀</a:t>
            </a:r>
            <a:br/>
            <a:r>
              <a:t>⢇⡇⢕⣕⣱⡕⢹⢝⢕⢕⣕⣹⣽⣽⣵⣵⣕⢕⢕⣱⣵⠗⠳⠷⠷⢇⣕⣕⣕⣕⣕⣕⣱⣕⣀⡕⢔⢿⢿⢕⠀⢕⢕⢜⢜⢇⢕⢕⢕⢕⢀⢕⢕⣿⣿⣿⣿⡇⢕⢕⢟⢣⡇⠕⢕⢕⢱⣇⢕⢕⢀⢔⠄⡀⢕⢕⢀⣰⣵⣧⣕⣅⣕⣜⣿⣿⣿⡇⠀⠀⠀⢀⢀⢀⠀⠀⠀⢄⠐⠐⠀</a:t>
            </a:r>
            <a:br/>
            <a:r>
              <a:t>⡕⢹⢜⢽⢝⢟⣿⣷⢶⣷⡳⢯⠵⠔⠀⠀⣌⢕⢕⡜⢸⠕⠕⣄⢔⢕⢕⢕⣱⣿⡗⢔⠐⠀⠀⠀⠑⢕⢕⢕⠕⢕⢜⢅⢔⢔⢕⢕⢕⠕⠁⡕⢕⣾⣿⣿⣿⢇⢕⢕⢕⢸⡗⠕⢱⣷⣴⡔⢕⢜⢜⠕⢡⠔⠥⠅⢕⣿⣿⣿⣿⣿⣿⣿⣿⣿⣿⢕⢀⢔⡕⠕⢳⡧⠀⠀⣰⣟⣻⣿⠀</a:t>
            </a:r>
            <a:br/>
            <a:r>
              <a:t>⣧⣤⣅⣁⣀⢝⢝⢏⢕⢕⢕⠁⠀⠄⠁⠩⢝⢁⢅⢕⣑⢀⢼⣷⣾⣿⣿⣿⣿⣷⣽⣵⣵⣷⣷⣷⣵⣥⡕⢕⡀⢸⣿⡆⢕⠕⠑⠕⠑⠀⠀⣿⢕⢻⣿⣿⣟⠃⠅⢑⢕⢸⣷⠁⠑⢀⠕⠄⠔⠑⠀⠀⢀⢄⠄⢀⠘⣝⣟⣛⣿⣿⣿⡿⢿⢏⢕⢕⢕⢿⣷⢿⢟⠁⠀⢠⣽⣽⣯⣽⠀</a:t>
            </a:r>
            <a:br/>
            <a:r>
              <a:t>⣿⣿⣿⣿⣿⢿⣿⣷⣗⢴⣄⣀⣀⣀⢐⢀⢔⠑⢑⢕⠙⠑⠁⢿⢿⣿⠃⠜⢿⢿⣿⣿⢿⢿⢿⢿⢿⠿⢇⢕⠁⠗⠛⣣⠁⠕⠗⠀⠀⠀⠅⣝⢎⢾⢿⢿⢧⡔⠀⢣⣕⢸⣿⠀⠑⠁⠜⠟⠘⠇⠀⠀⠀⠐⢤⠄⠑⡝⠻⢿⢿⣿⡯⢕⢕⢕⢕⢕⢕⢕⢕⡕⢕⠀⠀⢺⢟⢟⢟⣟⠀</a:t>
            </a:r>
            <a:br/>
            <a:r>
              <a:t>⣟⢿⣿⣿⣿⣯⣝⢜⢑⢿⡫⢫⡽⠸⣿⡳⢗⣴⢵⡤⢄⢄⢀⠀⠄⠤⠄⠀⠀⠀⠐⠀⠐⠐⢒⠂⠐⠀⢕⢕⢔⢔⢔⢔⢀⢀⢀⠀⠀⢄⢴⢳⣷⣧⢕⢅⠜⢕⠔⠀⢸⣯⣯⡄⢄⢄⢀⢁⢄⢔⣄⣄⣄⣄⣔⣔⣔⣝⢝⢕⢕⢕⢕⢕⢕⢕⢕⢕⢕⢅⡏⢕⢕⠀⠀⠘⠝⠕⠑⠔⠀</a:t>
            </a:r>
            <a:br/>
            <a:r>
              <a:t>⣿⣿⣿⣿⣿⣿⣿⣾⣷⣼⣑⢕⢕⣕⠑⣘⣸⣿⣿⣿⣿⣷⣷⣵⡕⣔⢔⢄⢄⢄⢄⢄⢄⢄⢄⢄⢄⢡⢬⢿⣿⣿⣷⣷⣷⣧⣼⣯⣞⡗⢕⠅⠥⢍⢓⢆⠔⢅⢄⢔⢕⣏⡹⠿⢕⣸⣽⣽⣷⣗⣗⣞⣟⣿⣿⣿⢿⠟⠕⠕⠕⠕⠑⠑⢑⢕⢕⢕⢕⢈⢿⣓⠑⠀⠀⠀⠀⠀⠁⠝⠀</a:t>
            </a:r>
            <a:br/>
            <a:r>
              <a:t>⣯⣽⣿⣿⣿⣿⣿⣿⣿⣿⣿⣿⣿⣿⣿⣿⣿⣿⣿⣿⣿⣿⣿⣿⣿⣿⣿⣷⣷⣷⣷⣿⣿⣿⣿⣿⣿⣿⣿⣷⣾⣷⣿⣿⣿⣿⡿⢿⢿⢟⢗⢅⢔⢄⢔⣰⣴⣵⣵⣕⣕⣱⣇⣵⣯⣿⣿⣿⣿⣿⣿⣿⣿⣿⢟⠙⠀⠀⠀⠀⠀⠀⠀⠀⢕⢕⢕⢕⢕⠕⢞⠇⠀⠀⠀⠀⠀⠀⠀⠀⠀</a:t>
            </a:r>
            <a:br/>
            <a:r>
              <a:t>⣿⣿⣿⣿⣿⣿⣿⣿⣿⣿⣿⣿⣿⣿⣿⣿⣿⣿⣿⣿⣿⣿⣿⣿⡿⢿⣿⣿⢿⣿⣿⢿⢻⣿⣿⣿⣿⣿⣿⣿⣿⣿⣿⣿⣿⣿⣿⣷⣷⣷⣵⣵⣼⣿⣷⣿⣿⣿⣿⣿⣿⣿⣿⣿⣿⣿⣿⣿⣿⣿⣿⣿⣿⡟⠀⠀⠀⠀⠀⠀⠀⠀⠀⠀⢑⢕⢕⢕⢕⢕⠑⠀⠀⠀⠀⠀⠀⠀⠀⠀⠀</a:t>
            </a:r>
            <a:br/>
            <a:r>
              <a:t>⣿⣿⣿⣿⣿⣿⣿⣿⣿⣿⣿⣿⣿⣿⣿⣿⣿⣿⣿⣿⣿⣿⣿⣿⣷⣷⣷⣷⣷⣷⣿⣿⣿⣿⣿⣿⣿⣿⣿⣿⣿⣿⣿⣿⣿⣿⣿⣿⣿⣿⣿⣿⣿⣿⣿⣿⣿⣿⣿⣿⣿⣿⣿⣿⣿⣿⣿⣿⣿⣿⣿⣿⣿⠃⠀⠀⠀⠀⠀⠀⠀⠀⠀⢔⢕⢕⢕⢕⢕⠑⠀⠀⠀⠀⠀⠀⠀⠀⠀⠀⠀</a:t>
            </a:r>
            <a:br/>
            <a:r>
              <a:t>⣿⣿⣿⣿⣿⣿⣿⣿⣿⣿⣿⣿⣿⣿⣿⣿⣿⣿⣿⣿⣿⣿⣿⣿⣿⣿⣿⣿⣿⣿⣿⣿⣿⣿⣿⣿⣿⣿⣿⣿⣿⣿⣿⣿⣿⣿⡿⢿⢿⣿⣿⣿⣿⣿⣿⣿⣿⣿⣿⣿⣿⣿⣿⣿⣿⣿⣿⣿⣿⣿⣿⡿⠃⠀⠀⠀⠀⠀⠀⠀⠀⠀⠀⢕⢕⢕⢕⢕⢕⠀⠀⠀⠀⠀⠀⠀⠀⠀⠀⠀⠀</a:t>
            </a:r>
            <a:br/>
            <a:r>
              <a:t>⣿⣿⣿⣿⣿⣿⣿⣿⣿⣿⣿⣿⣿⣿⣿⣿⣿⣿⣿⣿⣿⣿⣿⣿⣿⣿⣿⣿⣿⣿⣿⣿⣿⣿⣿⣿⣿⣿⣿⣿⣿⣿⣿⣿⣿⣿⢕⠕⢕⢜⢿⣿⣿⣿⣿⣿⣿⣿⣿⣿⣿⣿⣿⣿⣿⣿⣿⣿⣿⡿⠟⠁⠀⠀⠀⠀⠀⠀⠀⠀⠀⠀⠐⠕⢕⢕⢕⢕⠁⠀⠀⠀⠀⠀⠀⠀⠀⠀⠀⠀⠀</a:t>
            </a:r>
            <a:br/>
            <a:r>
              <a:t>⣿⣿⣿⣿⣿⣿⣿⣿⣿⣿⣿⣿⣿⣿⣿⣿⣿⣿⣿⣿⣿⣿⣿⣿⣿⣿⣿⣿⣿⣿⣿⣿⣿⣿⣿⣿⣿⣿⣿⣿⣿⣿⣿⣿⣿⣿⡕⠐⠀⢕⢜⢻⣿⣿⣿⣿⣿⣿⣿⣿⣿⣿⣿⣿⣿⣿⣿⣿⢟⠁⠀⠀⠀⠀⠀⠀⠀⠀⠀⠀⠀⠀⠀⢔⢄⠁⢕⢑⠀⠀⠀⠀⠀⠀⠀⠀⠀⠀⠀⠀⠀</a:t>
            </a:r>
            <a:br/>
            <a:r>
              <a:t>⣿⣿⣿⣿⣿⣿⣿⣿⣿⣿⣿⣿⣿⣿⣿⣿⣿⣿⣿⣿⣿⣿⣿⣿⣿⣿⣿⣿⣿⣿⣿⣿⣿⣿⣿⣿⣿⣿⣿⣿⣿⣿⣾⣿⣿⣿⣷⡃⠀⠁⡕⠁⢿⣿⣿⣿⣿⣿⣿⣿⣿⣿⣿⣿⣿⣿⣿⠏⠀⠀⠀⠀⠀⠀⠀⠀⠀⠀⠀⠀⠀⠀⠄⢔⠑⢔⠀⠁⠀⠀⠀⠀⠀⠀⠀⠀⠀⠀⠀⠀⠀</a:t>
            </a:r>
            <a:br/>
            <a:r>
              <a:t>⣿⣿⣿⣿⣿⣿⣿⣿⣿⣿⣿⣿⣿⣿⣿⣿⣿⣿⣿⣿⣿⣿⣿⣿⣿⣿⣿⣿⣿⣿⣿⣿⣿⣿⣿⣿⣿⣿⣿⣿⣿⣿⣿⣿⣿⣿⣿⣷⣄⠀⠑⠑⢺⣿⣿⣿⣿⣿⣿⣿⣿⣿⣿⣿⣿⠟⠳⠄⠀⠀⠀⠀⠀⠀⠀⠀⠀⠀⠀⠀⠀⠀⠐⠀⠀⢕⢄⢀⠀⠀⠀⠀⠀⠀⠀⠀⠀⠀⠀⠀⠀</a:t>
            </a:r>
            <a:br/>
            <a:r>
              <a:t>⣿⣿⣿⣿⣿⣿⣿⣿⣿⣿⣿⣿⣿⣿⣿⣿⣿⣿⣿⣿⣿⣿⣿⣿⣿⣿⣿⣿⣿⣿⣿⣿⣿⣿⣿⣿⣿⣿⣿⣿⣿⣿⣿⣿⣿⣿⣿⣿⣿⣷⡄⠁⢜⣿⣿⣿⣿⣿⡿⠿⠟⠙⠙⠑⠁⠀⠀⠀⠀⠀⠀⠀⠀⠀⠀⠀⠀⠀⠀⠀⠀⠀⢕⢔⢄⢕⢕⢕⠀⠀⠀⠀⠀⠀⠀⠀⠀⠀⠀⠀⠀</a:t>
            </a:r>
            <a:br/>
            <a:r>
              <a:t>⣿⣿⣿⣿⣿⣿⣿⣿⣿⣿⣿⣿⣿⣿⣿⣿⣿⣿⣿⣿⣿⣿⣿⣿⣿⣿⣿⣿⣿⣿⣿⣿⣿⣿⣿⣿⣿⣿⣿⣿⣿⣿⣿⣿⣿⣿⣿⣿⣿⣿⣿⣆⠀⢸⣿⡿⠟⠟⠁⠀⠀⠀⠀⠀⠀⠀⠀⠀⠀⠀⠀⠀⠀⠀⠀⠀⠀⠀⠀⠀⠀⢀⢔⢕⢕⢕⢕⢕⠀⠀⠀⠀⠀⠀⠀⠀⠀⠀⠀⠀⠀</a:t>
            </a:r>
            <a:br/>
            <a:r>
              <a:t>⣿⣿⣿⣿⣿⣿⣿⣿⣿⣿⣿⣿⣿⣿⣿⣿⣿⣿⣿⣿⣿⣿⣿⣿⣿⣿⣿⣿⣿⣿⣿⣿⣿⣿⣿⣿⣿⣿⣿⣿⣿⣿⣿⣿⣿⣿⣿⣿⣿⣿⣿⣿⣧⠁⠁⣾⣿⣷⡄⠀⠀⠀⠀⠀⠀⠀⠀⠀⠀⠀⠀⠀⠀⠀⡀⠀⠀⠀⠀⠀⠀⢕⢕⢕⢕⢕⢕⢕⠀⠀⠀⠀⠀⠀⠀⠀⠀⠀⠀⠀⠀</a:t>
            </a:r>
            <a:br/>
            <a:r>
              <a:t>⣿⣿⣿⣿⣿⣿⣿⣿⣿⣿⣿⣿⣿⣿⣿⣿⣿⣿⣿⣿⣿⣿⣿⣿⣿⣿⣿⣿⣿⣿⣿⣿⣿⣿⣿⣿⣿⣿⣿⣿⣿⣿⣿⣿⣿⣿⣿⣿⣿⣿⣿⣿⡿⢇⠀⢿⣿⣿⡇⠀⠀⠀⠀⠀⠀⠀⠀⠀⠀⠀⠀⠀⢠⡯⠁⠀⠀⠀⠀⠀⠀⢕⢕⢕⢕⢕⢕⢕⠀⠀⠀⠀⠀⠀⠀⠀⠀⠀⠀⠀⠀</a:t>
            </a:r>
            <a:br/>
            <a:r>
              <a:t>⣿⣿⣿⣿⣿⣿⣿⣿⣿⣿⣿⣿⣿⣿⣿⣿⣿⣿⣿⣿⣿⣿⣿⣿⣿⣿⣿⣿⣿⣿⣿⣿⣿⣿⣿⣿⣿⣿⣿⣿⣿⣿⣿⣿⣿⣿⣿⣿⣿⣿⢟⢕⢕⢕⢕⢕⢕⢕⢕⢄⢀⠄⢄⣠⣤⣄⣤⠄⢨⣷⣲⣦⢀⠃⠀⠀⠀⠀⠀⠀⠀⢕⢕⢕⢕⢕⢕⢕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⣟⣟⣻⣿⣿⣿⣿⣿⣿⣿⣿⡕⢑⢕⣿⣸⢟⢺⣿⢻⢕⣕⣼⢟⣏⣿⣷⣿⣹⣿⣿⣿⣿⣿⣿⣿⣿⣿⣿⡿⣿⡟⢯⢿⢿⠿⢿⢿⣿⣿⡟⢕⡇⣿⣿⣿⣿⣿⣿⣿⣿⣿⣿⣿⣿⣿⣿⣿⣿⣿⣿⣿⣿⣿⣿⣿⣿⣿⣿⣿⣿⣿⣿⣿⣿⣿⣿⣿⣿⣿⠀</a:t>
            </a:r>
            <a:br/>
            <a:r>
              <a:t>⣿⣿⣿⣿⣿⣿⣿⣿⣿⣿⣿⣿⣿⣿⣿⣿⣿⣿⣿⣿⣿⣷⡕⢼⣕⢸⣷⣕⢟⢊⣱⣵⣾⣿⣿⣿⣿⣿⣿⣿⣿⣿⣿⡿⣿⡟⢯⠝⢃⢙⢅⢔⢔⣸⣿⣷⣷⣷⣧⣦⡕⢕⡇⣝⣏⣙⣟⡟⢟⢟⢿⢿⢿⢿⣿⣿⣿⣿⣿⣿⣿⣿⣿⣿⣿⣿⣿⣿⣿⣿⣿⣿⣿⣿⣿⣿⣿⣿⣿⣿⠀</a:t>
            </a:r>
            <a:br/>
            <a:r>
              <a:t>⡿⣿⣿⣿⣿⣿⣿⣿⣿⣿⣿⣿⣿⣿⣿⣿⣿⣿⣿⣿⡿⣿⣧⡧⡟⣞⣯⣷⣿⣿⣿⣿⣿⣿⣿⣿⣿⡿⢟⢟⠝⢝⢘⢝⢅⢔⢔⢕⢕⢕⢱⢄⣶⢿⣿⣿⣿⡟⢟⢛⢇⢕⡇⣿⡿⢿⢿⣿⣿⣿⣿⣿⣷⣷⣷⣷⣧⣵⣼⣽⣽⣝⣝⣟⣟⣟⢟⢻⢿⢿⢿⢿⢿⣿⣿⣿⣿⣿⣿⣿⠀</a:t>
            </a:r>
            <a:br/>
            <a:r>
              <a:t>⣿⣿⣿⣿⣿⣿⣿⣿⣿⣿⣿⣿⣿⣿⣿⣿⡿⢟⢟⢿⣿⣫⣵⣷⣿⣟⣿⣿⣿⣿⣿⢿⣿⢿⠏⢃⢜⢅⢔⢔⢕⢕⢕⢕⢕⢕⢘⢁⠀⠀⠁⢸⣿⣿⣿⣿⣿⡇⠁⠐⢕⢕⡇⢿⡇⠕⠕⠕⠕⠕⠕⢕⢕⢝⠝⢝⢝⢝⢍⢟⢟⢟⢟⢟⢻⠟⠟⢟⢟⢟⢗⢳⣷⣷⣷⣧⣵⣽⣽⣽⠀</a:t>
            </a:r>
            <a:br/>
            <a:r>
              <a:t>⢻⣿⣿⣿⣿⣿⣿⣿⡿⢿⢿⣿⡟⢟⢝⢝⢏⢕⢕⢘⣿⣿⣿⣿⣿⢿⢟⠟⢝⢑⢅⢕⢔⢕⠕⢕⢕⢕⠑⢕⢕⢕⢕⢕⢕⢕⠕⠕⠀⠀⠀⢸⣿⣿⣿⣿⣿⡇⠄⢀⢕⢕⡇⢟⢇⢀⠀⠀⠀⠀⠀⠀⠀⠀⠀⠀⠀⠀⠀⠀⠀⠀⠀⠀⠀⠀⠀⠀⠁⠁⠁⠑⠑⢕⠕⢜⢝⢍⢍⢹⠀</a:t>
            </a:r>
            <a:br/>
            <a:r>
              <a:t>⢟⢝⢻⢟⢝⢿⢿⣿⣿⣿⣿⣿⣇⢕⢕⢕⢕⠕⢕⢕⢟⢟⢏⢕⢅⢕⢔⠕⠕⠑⢕⢕⢕⢕⢕⢕⡕⢕⢕⢕⠑⠀⠀⠀⠀⠀⢀⠀⠀⢀⢄⣼⣿⣿⣿⣿⣿⡇⢕⢕⢵⣷⣏⣺⢕⢕⣵⡕⡕⢕⢵⢕⢕⢔⢔⢔⢔⡔⠀⠀⠀⠀⠀⠀⠀⠀⠀⠀⠀⠀⠀⠀⠀⠁⠁⠑⢕⢕⢕⣸⠀</a:t>
            </a:r>
            <a:br/>
            <a:r>
              <a:t>⢕⢕⢗⢕⢕⢕⡕⢕⢟⢻⢹⢯⣷⡇⢕⠑⠕⠑⠕⠕⢕⠑⠕⢕⢑⠑⢕⢕⢄⠀⠀⠀⠀⠀⠀⠸⣿⣿⣧⡕⠀⢄⡄⢔⢔⢔⢕⢅⢄⢕⠸⢿⣿⣿⣿⣿⣿⡇⢕⢕⢜⡝⣽⣵⢅⢁⠛⢃⠑⢕⢕⢑⢑⢕⢑⠑⠑⠁⠀⠀⠀⠀⠀⢀⠀⠀⠀⠀⠀⠀⠀⠀⠀⠀⠀⠀⠀⢕⢕⣿⠀</a:t>
            </a:r>
            <a:br/>
            <a:r>
              <a:t>⢕⢕⢕⢑⢕⢕⢼⢕⢕⢕⢕⢜⢟⣷⡧⢵⢇⢅⢕⢱⢕⢕⢕⢅⢕⢕⢕⢕⢕⢔⡄⢔⢕⢕⠿⢕⢿⣿⣿⢕⢀⢀⢅⢠⣤⣴⣷⢕⢕⢕⠀⣺⡿⣿⣿⣿⣿⣇⢕⢕⢕⢕⢗⢞⢕⢕⢜⢇⢕⢕⢕⢕⢕⢕⢕⢕⠀⠀⠀⠀⠀⢀⢀⢕⠀⢀⠀⠀⠀⠀⠀⠀⠀⠀⠀⠀⠀⠀⢕⣾⠀</a:t>
            </a:r>
            <a:br/>
            <a:r>
              <a:t>⢕⢕⢕⢕⣵⣷⣾⣷⢷⢷⢷⢾⣿⣿⣷⣷⡷⢷⢕⢕⢕⢕⢕⣷⡇⢕⢕⢕⢕⢕⢔⢔⢔⢕⠐⢕⢜⣟⣟⡕⠕⠕⢕⢸⡟⣿⡿⢕⢕⢕⠀⢙⢇⢸⣿⣿⣿⣿⢟⢕⢱⣷⣿⢕⠕⢕⢕⢕⢕⢕⠑⠁⠁⠁⠁⢕⠀⢜⢳⢕⢕⢕⢕⣗⢳⣧⣴⡄⠀⠀⠀⠀⠀⠀⠀⠀⠀⠀⢘⠛⠀</a:t>
            </a:r>
            <a:br/>
            <a:r>
              <a:t>⢕⢹⢕⢕⣕⣕⢝⡝⢕⢕⣕⣜⣯⣯⣵⣵⣕⡵⠕⣱⣵⢗⠓⠷⠷⢷⣕⣕⣕⣕⣕⣕⣕⣕⣔⣕⡜⢽⠿⢇⠀⢄⢕⢜⠇⢏⢕⢕⢕⢕⠀⢕⢕⢸⣿⣿⣿⣿⢕⢔⢜⢏⣿⢕⢕⢕⢕⢱⢕⢕⢀⢀⠄⢄⠄⢕⢀⢰⣵⣷⣕⣅⣕⣝⣹⣿⣿⡇⠀⠀⠀⢀⢀⢀⠀⠀⠀⢄⡕⠑⠀</a:t>
            </a:r>
            <a:br/>
            <a:r>
              <a:t>⢇⢸⢧⢫⢝⢙⣿⢿⡷⣾⣗⢮⠕⠵⠔⢀⣀⡵⢆⡕⢕⢕⠕⣐⢠⢎⢕⢕⣑⣼⣷⢔⡔⠀⠀⠀⠀⢣⢕⢕⢔⠕⠕⢅⢔⢔⢔⢕⡕⢕⠄⢱⢕⢨⣿⣿⣿⡟⢕⢕⢕⢕⣿⠕⠅⡷⣧⡔⠑⢜⢕⢕⠅⢄⠰⠅⢄⣿⣿⣿⣿⣿⣿⣿⣿⣿⣿⢕⢀⢔⡕⢕⢳⡵⠀⠀⣰⡞⣟⣿⠀</a:t>
            </a:r>
            <a:br/>
            <a:r>
              <a:t>⣿⣴⣥⣅⣀⡜⢏⢟⢕⢕⠕⠕⠀⠁⠄⠘⢹⢅⢁⠵⢑⢀⢱⣿⣷⣿⣿⣿⣿⣷⣯⣵⣵⣿⣷⣾⣧⣥⣵⢕⢄⢀⣿⡇⠕⠕⠕⠕⠕⢀⠀⢸⡧⢸⣿⣿⣏⡗⠁⠑⢕⢕⣿⢕⠐⢀⠅⠅⠄⠕⠑⠀⠀⢄⠄⠀⠈⣝⣟⣟⣿⣿⣿⡿⢟⢏⢕⢕⢕⢿⣷⢾⢟⠁⠀⢀⣾⣿⣽⣽⠀</a:t>
            </a:r>
            <a:br/>
            <a:r>
              <a:t>⣿⣿⣿⣿⣿⣿⣿⣿⣷⣦⣤⢄⣀⣀⡀⢀⢔⠑⢑⡔⠘⠙⠀⢝⢿⢿⡏⠁⢿⢿⢿⡿⢿⢿⢿⢿⢿⠿⢟⢕⠈⠘⠊⢳⡕⠑⠵⠀⠄⢀⠅⢜⡕⢜⢿⢿⢷⡔⢄⠕⣵⢕⣿⡇⠐⠁⢰⠛⠇⠟⠀⠀⠀⠀⢰⠔⠄⢝⠻⢿⢿⢿⣗⢇⢇⢕⢕⢕⢕⢕⢕⡕⢕⠀⠀⢜⢿⢟⢟⣟⠀</a:t>
            </a:r>
            <a:br/>
            <a:r>
              <a:t>⣿⢿⣿⣿⣯⣷⣝⡕⢝⠟⢟⢫⢖⢳⢟⢟⡷⣦⢵⣤⢄⢄⢄⠀⠀⠄⠄⠀⠀⠀⠑⠀⠀⠐⠒⠒⠐⠀⢕⢕⢔⢔⢔⢔⢔⢀⢀⢀⠐⢀⢠⢗⣶⣧⡔⠅⡱⠇⢕⠀⢈⣷⣽⣵⢄⢄⢀⢀⢅⢄⢄⢄⣄⣄⣄⣕⣔⣝⢕⢕⢕⢕⢕⢕⢕⢕⢕⢕⢕⢕⡏⢕⢕⠀⠀⠁⠝⢃⠑⠕⠀</a:t>
            </a:r>
            <a:br/>
            <a:r>
              <a:t>⣿⣿⣿⣿⣿⣷⣿⣿⣷⣧⣕⢅⢕⠕⣕⣡⣴⣾⣿⣿⣽⣿⣷⣵⣱⣔⢰⢄⢄⢄⢄⢄⢄⢄⢄⢄⢄⢄⢼⢿⣿⣿⣿⣷⣷⣷⣼⣭⣍⣎⡗⠅⠠⢭⢙⢓⠔⠕⢅⢔⢑⢻⡝⢿⢇⣱⣽⣽⣿⣷⣗⣗⣟⣻⣿⣿⣿⠿⠇⠜⠜⠕⠕⠑⢑⢕⢕⢕⢕⢄⢮⢧⠕⠀⠀⠀⠀⠀⠁⠑⠀</a:t>
            </a:r>
            <a:br/>
            <a:r>
              <a:t>⣭⣽⣿⣿⣿⢝⣧⣿⣿⣾⣿⣿⣿⣿⣿⣿⣿⣿⣿⣿⣿⣿⣿⣿⣿⣿⣿⣷⣷⣷⣷⣷⣿⣿⣿⣿⣿⣷⣿⣿⣷⣿⣾⣿⣿⣿⣿⢿⢿⢟⢏⢇⢔⢄⢔⣔⣴⣵⣵⣵⣕⣱⣵⣰⣿⣿⣿⣿⣿⣿⣿⣿⣿⣿⡿⠋⠀⠀⠀⠀⠀⠀⠀⠀⢕⢕⢕⢕⢕⠔⢯⠇⠀⠀⠀⠀⠀⠀⠀⠀⠀</a:t>
            </a:r>
            <a:br/>
            <a:r>
              <a:t>⣿⣿⣿⣿⣿⣿⣿⣿⣿⣿⣿⣿⣿⣿⣿⣿⣿⣿⣿⣿⣿⣿⣿⣿⣿⣿⡿⠿⢿⣿⣿⢿⢿⣿⣿⣿⣿⣿⣿⣿⣿⣿⣿⣿⣿⣿⣿⣿⣷⣷⣵⣵⣵⣿⣷⣾⣿⣿⣿⣿⣿⣿⣿⣿⣿⣿⣿⣿⣿⣿⣿⣿⣿⡿⠀⠀⠀⠀⠀⠀⠀⠀⠀⠀⢁⢕⢕⢕⢕⢕⠑⠀⠀⠀⠀⠀⠀⠀⠀⠀⠀</a:t>
            </a:r>
            <a:br/>
            <a:r>
              <a:t>⣿⣿⣿⣿⣿⣿⣿⣿⣿⣿⣿⣿⣿⣿⣿⣿⣿⣿⣿⣿⣿⣿⣿⣿⣷⣶⣷⣷⣷⣷⣿⣿⣿⣿⣿⣿⣿⣿⣿⣿⣿⣿⣿⣿⣿⣿⣿⣿⣿⣿⣿⣿⣿⣿⣿⣿⣿⣿⣿⣿⣿⣿⣿⣿⣿⣿⣿⣿⣿⣿⣿⣿⣿⠇⠀⠀⠀⠀⠀⠀⠀⠀⠀⢔⢕⢕⢕⢕⢕⠑⠀⠀⠀⠀⠀⠀⠀⠀⠀⠀⠀</a:t>
            </a:r>
            <a:br/>
            <a:r>
              <a:t>⣿⣿⣿⣿⣿⣿⣿⣿⣿⣿⣿⣿⣿⣿⣿⣿⣿⣿⣿⣿⣿⣿⣿⣿⣿⣿⣿⣿⣿⣿⣿⣿⣿⣿⣿⣿⣿⣿⣿⣿⣿⣿⣿⣿⣿⣿⡿⢿⢿⣿⣿⣿⣿⣿⣿⣿⣿⣿⣿⣿⣿⣿⣿⣿⣿⣿⣿⣿⣿⣿⣿⣿⠏⠀⠀⠀⠀⠀⠀⠀⠀⠀⠀⢕⢕⢕⢕⢕⢕⠀⠀⠀⠀⠀⠀⠀⠀⠀⠀⠀⠀</a:t>
            </a:r>
            <a:br/>
            <a:r>
              <a:t>⣿⣿⣿⣿⣿⣿⣿⣿⣿⣿⣿⣿⣿⣿⣿⣿⣿⣿⣿⣿⣿⣿⣿⣿⣿⣿⣿⣿⣿⣿⣿⣿⣿⣿⣿⣿⣿⣿⣿⣿⣿⣿⣿⣿⣿⣿⡇⠕⠑⢜⢻⣿⣿⣿⣿⣿⣿⣿⣿⣿⣿⣿⣿⣿⣿⣿⣿⣿⣿⣿⠟⠑⠀⠀⠀⠀⠀⠀⠀⠀⠀⠀⠀⠕⢕⢕⢕⢕⠁⠀⠀⠀⠀⠀⠀⠀⠀⠀⠀⠀⠀</a:t>
            </a:r>
            <a:br/>
            <a:r>
              <a:t>⣿⣿⣿⣿⣿⣿⣿⣿⣿⣿⣿⣿⣿⣿⣿⣿⣿⣿⣿⣿⣿⣿⣿⣿⣿⣿⣿⣿⣿⣿⣿⣿⣿⣿⣿⣿⣿⣿⣿⣿⣿⣿⣿⣿⣿⣿⡇⢀⠀⠕⢕⢻⣿⣿⣿⣿⣿⣿⣿⣿⣿⣿⣿⣿⣿⣿⣿⣿⡟⠁⠀⠀⠀⠀⠀⠀⠀⠀⠀⠀⠀⠀⠀⢔⠄⠁⢕⢁⠀⠀⠀⠀⠀⠀⠀⠀⠀⠀⠀⠀⠀</a:t>
            </a:r>
            <a:br/>
            <a:r>
              <a:t>⣿⣿⣿⣿⣿⣿⣿⣿⣿⣿⣿⣿⣿⣿⣿⣿⣿⣿⣿⣿⣿⣿⣿⣿⣿⣿⣿⣿⣿⣿⣿⣿⣿⣿⣿⣿⣿⣿⣿⣿⣿⣿⣷⣿⣿⣿⣿⡜⠀⠀⢕⠀⢻⣿⣿⣿⣿⣿⣿⣿⣿⣿⣿⣿⣿⣿⣿⠟⠀⠀⠀⠀⠀⠀⠀⠀⠀⠀⠀⠀⠀⠀⠅⢔⠑⢔⠐⠁⠀⠀⠀⠀⠀⠀⠀⠀⠀⠀⠀⠀⠀</a:t>
            </a:r>
            <a:br/>
            <a:r>
              <a:t>⣿⣿⣿⣿⣿⣿⣿⣿⣿⣿⣿⣿⣿⣿⣿⣿⣿⣿⣿⣿⣿⣿⣿⣿⣿⣿⣿⣿⣿⣿⣿⣿⣿⣿⣿⣿⣿⣿⣿⣿⣿⣿⣿⣿⣿⣿⣿⣿⣆⢀⠁⠑⢸⣿⣿⣿⣿⣿⣿⣿⣿⣿⣿⣿⣿⡿⠗⠄⠀⠀⠀⠀⠀⠀⠀⠀⠀⠀⠀⠀⠀⠀⠐⠀⠀⢕⢄⢄⠀⠀⠀⠀⠀⠀⠀⠀⠀⠀⠀⠀⠀</a:t>
            </a:r>
            <a:br/>
            <a:r>
              <a:t>⣿⣿⣿⣿⣿⣿⣿⣿⣿⣿⣿⣿⣿⣿⣿⣿⣿⣿⣿⣿⣿⣿⣿⣿⣿⣿⣿⣿⣿⣿⣿⣿⣿⣿⣿⣿⣿⣿⣿⣿⣿⣿⣿⣿⣿⣿⣿⣿⣿⣿⣔⠀⢔⢿⣿⣿⣿⣿⣿⠿⠟⠋⠙⠙⠁⠀⠀⠀⠀⠀⠀⠀⠀⠀⠀⠀⠀⠀⠀⠀⠀⠀⢕⢔⢔⢕⢕⠕⠀⠀⠀⠀⠀⠀⠀⠀⠀⠀⠀⠀⠀</a:t>
            </a:r>
            <a:br/>
            <a:r>
              <a:t>⣿⣿⣿⣿⣿⣿⣿⣿⣿⣿⣿⣿⣿⣿⣿⣿⣿⣿⣿⣿⣿⣿⣿⣿⣿⣿⣿⣿⣿⣿⣿⣿⣿⣿⣿⣿⣿⣿⣿⣿⣿⣿⣿⣿⣿⣿⣿⣿⣿⣿⣿⣧⡀⢸⢿⣿⠟⠟⠇⠀⠀⠀⠀⠀⠀⠀⠀⠀⠀⠀⠀⠀⠀⠀⠀⠀⠀⠀⠀⠀⠀⢀⢕⢕⢕⢕⢕⢕⠀⠀⠀⠀⠀⠀⠀⠀⠀⠀⠀⠀⠀</a:t>
            </a:r>
            <a:br/>
            <a:r>
              <a:t>⣿⣿⣿⣿⣿⣿⣿⣿⣿⣿⣿⣿⣿⣿⣿⣿⣿⣿⣿⣿⣿⣿⣿⣿⣿⣿⣿⣿⣿⣿⣿⣿⣿⣿⣿⣿⣿⣿⣿⣿⣿⣿⣿⣿⣿⣿⣿⣿⣿⣿⣿⣿⣧⡀⠀⣷⣿⣿⡆⠀⠀⠀⠀⠀⠀⠀⠀⠀⠀⠀⠀⠀⠀⠀⢀⠀⠀⠀⠀⠀⠀⢕⢕⢕⢕⢕⢕⢕⠀⠀⠀⠀⠀⠀⠀⠀⠀⠀⠀⢀⠀</a:t>
            </a:r>
            <a:br/>
            <a:r>
              <a:t>⣿⣿⣿⣿⣿⣿⣿⣿⣿⣿⣿⣿⣿⣿⣿⣿⣿⣿⣿⣿⣿⣿⣿⣿⣿⣿⣿⣿⣿⣿⣿⣿⣿⣿⣿⣿⣿⣿⣿⣿⣿⣿⣿⣿⣿⣿⣿⣿⣿⣿⣿⣿⣿⢇⠀⢻⢿⣿⡇⠀⠀⠀⠀⠀⠀⠀⠀⠀⠀⠀⠀⠀⢰⣾⠑⠀⠀⠀⠀⠀⠀⢕⢕⢕⢕⢕⢕⢕⠀⠀⠀⠀⠀⠀⠀⠀⠀⠀⠀⠀⠀</a:t>
            </a:r>
            <a:br/>
            <a:r>
              <a:t>⣿⣿⣿⣿⣿⣿⣿⣿⣿⣿⣿⣿⣿⣿⣿⣿⣿⣿⣿⣿⣿⣿⣿⣿⣿⣿⣿⣿⣿⣿⣿⣿⣿⣿⣿⣿⣿⣿⣿⣿⣿⣿⣿⣿⣿⣿⣿⣿⣿⣿⢟⢝⢕⢕⢕⢕⡕⢕⢕⢄⢄⢄⢄⣠⣤⣤⡤⠄⢔⣷⣶⣦⢀⠑⠀⠀⠀⠀⠀⠀⠀⢕⢕⢕⢕⢕⢕⢕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⣟⣟⣟⣿⣿⣿⣿⣿⢿⣿⣯⢕⢅⢸⣇⣿⢇⢹⡇⡇⣇⡱⣿⣛⣹⣿⣾⣿⣼⣿⣿⡿⣿⣿⣿⣿⣿⣿⣿⢿⣟⢫⠝⢿⢿⠿⢿⢿⣿⣿⢟⢸⢰⣿⣿⣿⣿⣿⣿⣿⣿⣿⣿⣿⣿⣿⣿⣿⣿⣿⣿⣿⣿⣿⣿⣿⣿⣿⣿⣿⣿⣿⣿⣿⣿⣿⣿⣿⣿⠀</a:t>
            </a:r>
            <a:br/>
            <a:r>
              <a:t>⣿⣿⣿⣿⣿⣿⣿⣿⣿⣿⣿⣿⣿⣿⣿⣿⣾⣿⣿⣿⣿⣿⡇⡱⢼⡅⣷⣧⣸⢗⣝⣵⣶⣿⣿⣿⣿⣿⡿⣿⣿⣿⣿⣿⢿⣿⢿⠝⠇⢙⢅⢅⢔⠕⣿⣿⣷⣶⣷⣷⣷⢕⢜⢜⣿⣏⣝⣟⡟⢟⢟⢻⢿⢿⢿⢿⣿⣿⣿⣿⣿⣿⣿⣿⣿⣿⣿⣿⣿⣿⣿⣿⣿⣿⣿⣿⣿⣿⣿⣿⠀</a:t>
            </a:r>
            <a:br/>
            <a:r>
              <a:t>⢹⢿⣿⣿⣿⣿⣿⣿⣿⣿⣿⣿⣿⣿⣿⣿⣿⣿⣿⣿⣿⣿⡇⣟⢼⣗⣻⣷⢖⢿⣿⣿⣿⣿⣿⣿⣿⣿⢿⢟⢏⠝⢑⢝⢅⢔⢔⢕⢕⢕⢑⢕⣥⣾⣿⣿⣿⣿⡟⢟⢛⢜⢑⡇⣿⡿⢿⢿⢿⣿⣿⣿⣿⣷⣷⣷⣷⣷⣵⣼⣽⣽⣝⣝⣟⣟⣟⢟⢻⢿⢿⢿⢿⣿⣿⣿⣿⣿⣿⣿⠀</a:t>
            </a:r>
            <a:br/>
            <a:r>
              <a:t>⣾⣺⣿⣿⣿⣿⣿⣿⣿⣿⣿⣻⣻⣿⢿⣿⣿⡿⢟⢝⣿⣿⣽⣷⣿⣿⡻⣿⣿⣿⣿⡿⢿⡿⠟⢟⢑⢝⢕⢔⢕⢕⢕⢕⢕⢕⢕⢁⠁⠀⠀⠑⣿⣿⣿⣿⣿⣿⡇⠀⠁⢕⠸⡇⢿⡇⠑⠕⠕⠕⠕⠕⠕⠕⢝⠝⠝⢝⢝⢝⢟⢟⢟⢟⢟⢿⢟⢟⢟⢟⢟⢿⣷⣷⣷⣷⣧⣼⣽⣽⠀</a:t>
            </a:r>
            <a:br/>
            <a:r>
              <a:t>⢿⢿⣿⣿⣿⣿⣿⣿⡿⢿⢿⢿⣿⢜⢝⢝⢝⢕⠕⢕⢸⣿⣿⣿⣿⢿⢟⠟⢝⢑⢕⢅⢕⢔⢕⢕⢕⢕⢑⠑⢕⢔⢕⢕⢕⢕⠕⠕⠅⠀⠀⠀⣿⣿⣿⣿⣿⣿⡇⠀⠀⢕⢞⡇⢟⢇⢀⢀⠀⠀⠀⠀⠀⠀⠀⠀⠀⠀⠀⠀⠀⠀⠀⠀⠀⠀⠀⠀⠁⠁⠑⠑⠑⢕⠕⠕⢙⢙⢍⢍⠀</a:t>
            </a:r>
            <a:br/>
            <a:r>
              <a:t>⢕⢝⢝⢟⢏⢻⢿⣿⢿⣿⣿⣿⣿⡇⢕⢕⢕⢕⢑⢕⢜⠟⢟⢕⢅⢕⢔⢕⠕⠑⢕⢕⢕⢔⠕⢕⢅⡕⢕⢕⢑⠁⠀⠀⠀⠀⠀⢔⠀⠀⠀⢠⣿⣿⣿⣿⣿⣿⡇⢕⢕⣷⣇⣕⣗⢕⢕⣵⡕⢕⢕⢵⢔⢕⢔⢔⢔⢔⢔⠀⠀⠀⠀⠀⠀⠀⠀⠀⠀⠀⠀⠀⠀⠁⠑⠑⢕⢕⢕⢕⠀</a:t>
            </a:r>
            <a:br/>
            <a:r>
              <a:t>⢇⢕⢜⢕⢕⢕⢕⡕⢜⢝⢟⢻⣿⣧⢕⢕⠁⠕⢁⠱⢕⢑⠑⢕⢕⢑⢕⢕⢕⢄⠀⠀⠀⠀⢀⠀⢸⣿⣷⡵⢕⢄⢀⢄⢔⢔⡔⢅⢄⢕⢔⠸⣿⣿⣿⣿⣿⣿⡇⢕⢕⢉⢕⣵⣕⢁⢑⠙⢑⠁⢕⢑⢑⢑⢕⢑⠑⠑⠀⠀⠀⠀⠀⢀⠀⠀⠀⠀⠀⠀⠀⠀⠀⠀⠀⠀⠁⢕⢕⢕⠀</a:t>
            </a:r>
            <a:br/>
            <a:r>
              <a:t>⢝⢕⡕⢕⢕⢕⢱⢕⢕⢕⢕⢕⢕⢺⣷⢱⢗⢇⢅⢔⢕⢕⢔⢕⢕⢕⢜⢕⢕⢕⢠⢄⢔⢕⢸⠗⢌⢿⣿⡇⢕⢁⢀⢄⢠⢰⡆⡇⢕⢕⢔⠕⢿⢿⣿⣿⣿⣿⡇⢕⢕⢜⢕⡗⢗⢕⢕⢜⢇⠅⢕⢕⢕⢕⢕⢕⢕⠀⠀⠀⠀⠀⢀⢕⠀⠀⠀⠀⠀⠀⠀⠀⠀⠀⠀⠀⠀⠁⢕⢕⠀</a:t>
            </a:r>
            <a:br/>
            <a:r>
              <a:t>⢕⢕⡇⢕⢱⢷⢷⠷⢷⢷⢷⢷⣿⣿⣿⢿⢷⢷⢇⢕⢕⢕⢕⢐⣷⡇⢕⢕⢕⢕⢔⢐⢔⢕⢕⠀⢕⢜⣟⣕⢕⠕⢅⢕⢸⢸⡇⡇⢕⢕⢕⠁⢕⢕⣿⣿⣿⣿⡟⢇⢕⣷⡎⢇⢁⢕⢕⢕⢌⢕⢕⠁⠁⠁⠁⢕⢕⢑⢳⢇⢔⢑⢕⢕⢳⣧⣔⡄⠀⠀⠀⠀⠀⠀⠀⠀⠀⠀⢸⢟⠀</a:t>
            </a:r>
            <a:br/>
            <a:r>
              <a:t>⣕⢕⡇⢕⣕⢱⣕⣹⡕⢕⣕⣕⣱⣵⣧⡵⣷⡕⢕⢕⣵⢕⠗⠺⠿⠿⢇⣕⣵⣵⣕⣱⣕⣱⣕⣀⣕⢕⢿⠿⢕⠀⢕⢕⢜⢜⢕⢕⢕⢕⢕⢀⢕⢕⢻⣿⣿⣿⡇⢕⢜⢟⢇⣷⠕⢕⢕⢅⢕⢕⢕⢀⢀⠄⢄⠄⢕⢕⣵⣧⣕⢁⣕⣝⣻⣿⣿⡷⠐⠀⠀⠀⢀⢀⠀⠀⠀⠀⢸⢕⠀</a:t>
            </a:r>
            <a:br/>
            <a:r>
              <a:t>⢝⡕⠸⢞⢎⠝⣟⡿⢿⣷⣿⢳⢯⠱⠕⢁⢀⣡⢕⣔⢕⢸⠕⢕⣅⢔⢕⢕⢕⣱⡿⡇⢔⢄⠀⠀⠀⠑⢕⢕⢕⠔⠑⢕⢔⢔⢔⢔⢕⡕⢕⠅⢕⢕⣸⣿⣿⣿⡇⢕⢕⢕⢸⣿⠕⢱⣷⣵⡔⠑⢔⠕⠕⢡⠔⠵⠄⣼⣿⣿⣿⣿⣿⣿⣿⣿⣿⡇⢀⢄⡕⢕⢱⡕⠀⠀⢰⣶⣞⢻⠀</a:t>
            </a:r>
            <a:br/>
            <a:r>
              <a:t>⣿⣷⣴⣥⣕⣀⢝⠙⠋⠕⠕⠕⠁⠀⠀⠁⠌⢝⢁⢅⠄⣐⢔⢾⣷⣿⣿⣿⣿⣿⣷⣿⣵⣿⣿⣷⣿⣧⣵⡕⢕⣄⢸⣿⡇⢕⠕⠑⠅⠕⢀⠀⢺⡕⢿⣿⣿⣝⠃⠁⠑⢕⢰⣿⠁⠐⢀⠕⠄⠄⢑⠁⠀⠁⢄⠄⢀⢟⢟⢟⣿⣿⣿⣿⡿⢟⢝⢕⢕⢻⣷⡾⢟⠁⠀⢄⣟⣻⣿⣿⠀</a:t>
            </a:r>
            <a:br/>
            <a:r>
              <a:t>⣿⣿⣿⣿⡿⣿⣿⢿⢷⡷⣦⢤⣄⣄⣀⢀⢀⢔⠑⢑⢕⠑⢑⠀⢻⢿⢿⠃⠘⠿⠿⢿⢿⢿⢿⢿⠿⠿⠿⢇⢕⠁⠗⠙⣣⠁⠑⠖⠀⠄⢀⠅⢜⡇⢹⢿⢿⢧⡔⠀⢳⣕⢸⣿⢄⠑⠁⠃⠟⠘⠟⠀⠀⠀⠀⢤⠔⢜⠟⢿⢿⢿⣿⢇⢕⢕⢕⢕⢕⢕⢕⢕⢕⠀⠀⠈⢻⢟⢟⢟⠀</a:t>
            </a:r>
            <a:br/>
            <a:r>
              <a:t>⣺⡯⣿⣿⣞⣷⣏⣕⢝⢞⢕⢝⢕⢹⠏⡝⡷⢷⣆⡴⡄⡤⢄⢀⠀⠀⠡⠄⠀⠀⠀⠐⠀⠐⠒⢒⠐⠀⢀⢕⢕⢔⢔⢔⢔⢀⢀⢔⠀⠂⢀⢰⢗⣶⣧⡔⢕⠜⢕⠔⠀⢌⣷⣽⣄⢀⢄⢀⢁⢅⢄⢄⢄⣄⣄⣄⣔⣜⡗⢕⢕⢕⢕⢕⢕⢕⢕⢕⢕⢕⢞⢕⢕⠐⠀⠀⠑⠝⠃⠁⠀</a:t>
            </a:r>
            <a:br/>
            <a:r>
              <a:t>⣿⣿⣿⣿⢿⢹⡿⣿⣳⣥⣵⣑⡑⢕⢕⣕⠁⠀⢸⣧⣘⣃⣑⣱⣱⣕⡔⢔⢄⢄⢄⢄⢄⢄⢄⢄⢄⢄⢠⢼⢿⣿⣿⣷⣷⣷⣧⣽⣽⣎⣕⢕⠕⠥⢍⢑⢖⠔⠅⢅⢔⢕⢝⡝⢟⢕⣱⣽⣽⣷⣷⣗⣗⣟⣿⣿⣿⢿⠇⠕⠝⠕⠕⠕⠑⢕⢕⢕⢕⢔⠷⢗⠕⠀⠀⠀⠀⠀⠁⠕⠀</a:t>
            </a:r>
            <a:br/>
            <a:r>
              <a:t>⣿⣿⣿⣿⣝⣳⣽⣿⣿⣿⣿⣿⣿⣾⣿⣿⣿⣿⣿⣿⣿⣿⣿⣿⣿⣿⣿⣷⣷⣷⣷⣷⣾⣿⣿⣿⣿⣿⣿⣿⣷⣾⣷⣿⣿⣽⣿⡿⢿⢿⢟⢏⢅⢔⢄⢔⣰⣴⣵⣵⣕⣕⣱⣧⣵⣿⣿⣿⣿⣿⣿⣿⣿⣿⡿⠟⠁⠀⠀⠀⠀⠀⠀⠀⢕⢕⢕⢕⢕⢱⢿⠏⠀⠀⠀⠀⠀⠀⠀⠀⠀</a:t>
            </a:r>
            <a:br/>
            <a:r>
              <a:t>⣿⣿⣿⣿⣿⣿⣿⣿⣿⣿⣿⣿⣿⣿⣿⣿⣿⣿⣿⣿⣿⣿⣿⣿⣿⢿⣿⢿⢿⣿⣿⡿⢟⣻⣿⣿⣿⣿⣿⣿⣿⣿⣿⣿⣿⣿⣿⣿⣷⣷⣷⣵⣵⣵⣷⣷⣿⣿⣿⣿⣿⣿⣿⣿⣿⣿⣿⣿⣿⣿⣿⣿⣿⣿⠇⠀⠀⠀⠀⠀⠀⠀⠀⠀⠀⢕⢕⢕⢕⢕⠑⠀⠀⠀⠀⠀⠀⠀⠀⠀⠀</a:t>
            </a:r>
            <a:br/>
            <a:r>
              <a:t>⣿⣿⣿⣿⣿⣿⣿⣿⣿⣿⣿⣿⣿⣿⣿⣿⣿⣿⣿⣿⣿⣿⣿⣿⣿⣷⣷⣷⣷⣷⣾⣿⣿⣿⣿⣿⣿⣿⣿⣿⣿⣿⣿⣿⣿⣿⣿⣿⣿⣿⣿⣿⣿⣿⣿⣿⣿⣿⣿⣿⣿⣿⣿⣿⣿⣿⣿⣿⣿⣿⣿⣿⣿⡟⠀⠀⠀⠀⠀⠀⠀⠀⠀⢀⢕⢕⢕⢕⢕⠑⠀⠀⠀⠀⠀⠀⠀⠀⠀⠀⠀</a:t>
            </a:r>
            <a:br/>
            <a:r>
              <a:t>⣿⣿⣿⣿⣿⣿⣿⣿⣿⣿⣿⣿⣿⣿⣿⣿⣿⣿⣿⣿⣿⣿⣿⣿⣿⣿⣿⣿⣿⣿⣿⣿⣿⣿⣿⣿⣿⣿⣿⣿⣿⣿⣿⣿⣿⣿⣿⡿⢻⢿⣿⣿⣿⣿⣿⣿⣿⣿⣿⣿⣿⣿⣿⣿⣿⣿⣿⣿⣿⣿⣿⣿⡟⠁⠀⠀⠀⠀⠀⠀⠀⠀⠀⢕⢕⢕⢕⢕⢕⠀⠀⠀⠀⠀⠀⠀⠀⠀⠀⠀⠀</a:t>
            </a:r>
            <a:br/>
            <a:r>
              <a:t>⣿⣿⣿⣿⣿⣿⣿⣿⣿⣿⣿⣿⣿⣿⣿⣿⣿⣿⣿⣿⣿⣿⣿⣿⣿⣿⣿⣿⣿⣿⣿⣿⣿⣿⣿⣿⣿⣿⣿⣿⣿⣿⣿⣿⣿⣿⣿⢕⠕⢕⢝⣿⣿⣿⣿⣿⣿⣿⣿⣿⣿⣿⣿⣿⣿⣿⣿⣿⣿⣿⡿⠋⠀⠀⠀⠀⠀⠀⠀⠀⠀⠀⠀⠕⢕⢕⢕⢕⠑⠀⠀⠀⠀⠀⠀⠀⠀⠀⠀⠀⠀</a:t>
            </a:r>
            <a:br/>
            <a:r>
              <a:t>⣾⣿⣿⣿⣿⣿⣿⣿⣿⣿⣿⣿⣿⣿⣿⣿⣿⣿⣿⣿⣿⣿⣿⣿⣿⣿⣿⣿⣿⣿⣿⣿⣿⣿⣿⣿⣿⣿⣿⣿⣿⣿⣿⣿⣿⣿⣿⢁⠀⠁⢕⠘⢿⣿⣿⣿⣿⣿⣿⣿⣿⣿⣿⣿⣿⣿⣿⣿⣿⠏⠀⠀⠀⠀⠀⠀⠀⠀⠀⠀⠀⠀⠀⠔⠀⠁⢕⢕⠀⠀⠀⠀⠀⠀⠀⠀⠀⠀⠀⠀⠀</a:t>
            </a:r>
            <a:br/>
            <a:r>
              <a:t>⣿⣿⣿⣿⣿⣿⣿⣿⣿⣿⣿⣿⣿⣿⣿⣿⣿⣿⣿⣿⣿⣿⣿⣿⣿⣿⣿⣿⣿⣿⣿⣿⣿⣿⣿⣿⣿⣿⣿⣿⣿⣿⣿⣿⣿⣿⣿⣧⢁⠀⢕⠀⠘⣿⣿⣿⣿⣿⣿⣿⣿⣿⣿⣿⣿⣿⣿⡿⠑⠀⠀⠀⠀⠀⠀⠀⠀⠀⠀⠀⠀⠀⠀⠄⠑⢄⢕⠁⠀⠀⠀⠀⠀⠀⠀⠀⠀⠀⠀⠀⠀</a:t>
            </a:r>
            <a:br/>
            <a:r>
              <a:t>⣿⣿⣿⣿⣿⣿⣿⣿⣿⣿⣿⣿⣿⣿⣿⣿⣿⣿⣿⣿⣿⣿⣿⣿⣿⣿⣿⣿⣿⣿⣿⣿⣿⣿⣿⣿⣿⣿⣿⣿⣿⣿⣿⣿⣿⣿⣿⣿⣷⡄⠀⠑⠐⣿⣿⣿⣿⣿⣿⣿⣿⣿⣿⣿⣿⣿⠟⠣⠀⠀⠀⠀⠀⠀⠀⠀⠀⠀⠀⠀⠀⠀⠀⠀⠀⢄⢄⢔⠀⠀⠀⠀⠀⠀⠀⠀⠀⠀⠀⠀⠀</a:t>
            </a:r>
            <a:br/>
            <a:r>
              <a:t>⣿⣿⣿⣿⣿⣿⣿⣿⣿⣿⣿⣿⣿⣿⣿⣿⣿⣿⣿⣿⣿⣿⣿⣿⣿⣿⣿⣿⣿⣿⣿⣿⣿⣿⣿⣿⣿⣿⣿⣿⣿⣿⣿⣿⣿⣿⣿⣿⣿⣿⣧⡀⠔⢸⣿⣿⣿⣿⣿⡿⠟⠛⠙⠋⠁⠁⠀⠀⠀⠀⠀⠀⠀⠀⠀⠀⠀⠀⠀⠀⠀⠀⢕⢔⢔⢕⢕⢕⠀⠀⠀⠀⠀⠀⠀⠀⠀⠀⠀⠀⠀</a:t>
            </a:r>
            <a:br/>
            <a:r>
              <a:t>⣿⣿⣿⣿⣿⣿⣿⣿⣿⣿⣿⣿⣿⣿⣿⣿⣿⣿⣿⣿⣿⣿⣿⣿⣿⣿⣿⣿⣿⣿⣿⣿⣿⣿⣿⣿⣿⣿⣿⣿⣿⣿⣿⣿⣿⣿⣿⣿⣿⣿⣿⣷⡄⠑⢿⣿⢿⠟⠏⠀⠀⠀⠀⠀⠀⠀⠀⠀⠀⠀⠀⠀⠀⠀⠀⠀⠀⠀⠀⠀⠀⠀⢕⢕⢕⢕⢕⢕⠀⠀⠀⠀⠀⠀⠀⠀⠀⠀⠀⠀⠀</a:t>
            </a:r>
            <a:br/>
            <a:r>
              <a:t>⣿⣿⣿⣿⣿⣿⣿⣿⣿⣿⣿⣿⣿⣿⣿⣿⣿⣿⣿⣿⣿⣿⣿⣿⣿⣿⣿⣿⣿⣿⣿⣿⣿⣿⣿⣿⣿⣿⣿⣿⣿⣿⣿⣿⣿⣿⣿⣿⣿⣿⣿⣿⣿⡔⠀⢸⣿⣿⣷⠀⠀⠀⠀⠀⠀⠀⠀⠀⠀⠀⠀⠀⠀⠀⢀⠀⠀⠀⠀⠀⠀⢄⢕⢕⢕⢕⢕⢕⠀⠀⠀⠀⠀⠀⠀⠀⠀⠀⢀⢀⠀</a:t>
            </a:r>
            <a:br/>
            <a:r>
              <a:t>⣿⣿⣿⣿⣿⣿⣿⣿⣿⣿⣿⣿⣿⣿⣿⣿⣿⣿⣿⣿⣿⣿⣿⣿⣿⣿⣿⣿⣿⣿⣿⣿⣿⣿⣿⣿⣿⣿⣿⣿⣿⣿⣿⣿⣿⣿⣿⣿⣿⣿⣿⣿⣿⢿⢀⠸⢿⣿⣿⠀⠀⠀⠀⠀⠀⠀⠀⠀⠀⠀⠀⠀⠄⢗⠇⠀⠀⠀⠀⠀⠀⢕⢕⢕⢕⢕⢕⢕⠀⠀⠀⠀⠀⠀⠀⠀⠀⠀⠀⠀⠀</a:t>
            </a:r>
            <a:br/>
            <a:r>
              <a:t>⣿⣿⣿⣿⣿⣿⣿⣿⣿⣿⣿⣿⣿⣿⣿⣿⣿⣿⣿⣿⣿⣿⣿⣿⣿⣿⣿⣿⣿⣿⣿⣿⣿⣿⣿⣿⣿⣿⣿⣿⣿⣿⣿⣿⣿⣿⣿⣿⣿⣿⡿⢏⢕⢕⢕⢔⢱⢕⢕⢔⢄⢀⠄⢄⣤⣤⡤⡄⠀⢷⣶⣶⡄⠙⠀⠀⠀⠀⠀⠀⠀⢕⢕⢕⢕⢕⢕⢕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⣟⣟⣻⣿⣿⣿⣿⡿⣿⣿⡕⢕⢕⣿⣸⡟⢕⣿⢽⢱⣱⢼⣟⣝⣿⣷⣿⣽⣿⣿⣿⣿⣿⣿⣿⣿⣿⣿⢿⣟⡟⢽⢿⢿⠿⢿⢿⣿⣿⡏⢕⡇⣿⣿⣿⣿⣿⣿⣿⣿⣿⣿⣿⣿⣿⣿⣿⣿⣿⣿⣿⣿⣿⣿⣿⣿⣿⣿⣿⣿⣿⣿⣿⣿⣿⣿⣿⣿⠀</a:t>
            </a:r>
            <a:br/>
            <a:r>
              <a:t>⣿⣿⣿⣿⣿⣿⣿⣿⣿⣿⣿⣿⣿⣿⣿⣿⣿⣿⣿⣿⣿⣿⣿⡕⡼⣕⢸⣷⣔⢟⣊⣥⣴⣾⣿⣿⣿⣿⣾⣿⣿⣿⣿⣿⡿⣿⡿⢏⠕⢘⢁⢅⢔⠔⢸⣿⣷⣷⣶⣷⣷⡇⢕⡇⢹⣿⣙⣝⡏⢛⢟⢻⢿⢿⢿⢿⣿⣿⣿⣿⣿⣿⣿⣿⣿⣿⣿⣿⣿⣿⣿⣿⣿⣿⣿⣿⣿⣿⣿⣿⠀</a:t>
            </a:r>
            <a:br/>
            <a:r>
              <a:t>⢝⡿⣿⣿⣿⣿⣿⣿⣿⣿⣿⣿⣿⣿⣿⣯⣿⣿⣿⣿⣿⡿⣿⣇⡵⣟⣺⣷⣷⣯⣿⣿⣿⣿⣿⣿⣿⣿⡿⢟⢟⠝⢅⢘⢅⢅⢔⢕⢕⢕⢕⠕⢣⣶⣿⣿⣿⣿⡟⢟⢛⢇⢕⡇⢸⣿⢿⢿⢿⣿⣿⣿⣿⣷⣷⣷⣷⣧⣵⣼⣽⣽⣝⣝⣟⣟⣟⢟⢟⢿⢿⢿⢿⣿⣿⣿⣿⣿⣿⣿⠀</a:t>
            </a:r>
            <a:br/>
            <a:r>
              <a:t>⣷⣷⣿⣿⣿⣿⣿⣿⣿⣿⣿⣟⣿⣿⣿⣿⣿⡿⢟⢝⢿⣿⣽⣵⣾⣿⣷⣿⣿⣿⣿⣿⢿⡿⢿⠏⢃⢜⢅⢔⢔⢕⢕⢕⢕⢕⢕⢁⢁⠀⠀⠁⢸⣿⣿⣿⣿⣿⡇⠁⠁⢕⢕⣇⢾⣿⠑⠑⠕⠕⠕⠑⠕⠕⠝⢝⠝⢝⢝⢝⢟⢟⢟⢟⢟⢿⢟⢟⢟⢟⢟⢿⣷⣷⣷⣷⣧⣼⣽⣽⠀</a:t>
            </a:r>
            <a:br/>
            <a:r>
              <a:t>⡿⢿⣿⣿⣿⣿⣿⣿⣿⢿⢿⢿⣿⡝⢝⢕⢝⢕⢕⢕⠸⣿⣿⣿⣿⡿⢿⢞⠏⢝⢑⢅⢕⢔⢕⠕⢕⢕⢑⢑⢑⢕⢕⢕⢕⢕⢕⠕⠕⠀⠀⠀⢸⣿⣿⣿⣿⣿⡇⠀⢀⠕⢕⣻⢜⢏⢀⠀⠀⠀⠀⠀⠀⠀⠀⠀⠀⠀⠀⠀⠀⠀⠀⠀⠀⠀⠀⠀⠁⠁⠑⠑⠑⢕⠕⢕⢙⠙⢍⢍⠀</a:t>
            </a:r>
            <a:br/>
            <a:r>
              <a:t>⢕⢜⢝⢿⢟⢝⢿⢿⣿⣿⣿⣿⣿⡇⢕⢕⢕⢕⢕⢑⢕⠝⢟⢏⢜⢅⢔⢕⠕⠑⠑⢅⢕⢔⠕⢕⢕⣕⢕⢕⢕⠁⠀⠀⠀⠀⠀⠀⢀⠀⢀⢀⣼⣿⣿⣿⣿⣿⡏⢕⢕⢱⣷⣏⣺⢕⢕⣵⡕⢔⢕⢵⢔⢕⢔⢔⢔⢔⢐⠀⠀⠀⠀⠀⠀⠀⠀⠀⠀⠀⠀⠀⠀⠁⠑⠑⢕⢕⢕⢕⠀</a:t>
            </a:r>
            <a:br/>
            <a:r>
              <a:t>⢗⢕⢕⢇⢕⢕⢕⡕⢕⢝⢟⢝⢷⣷⡇⢕⠁⢅⢁⠕⠕⢕⠑⠕⢕⢕⠑⢕⢕⢄⠀⠀⠀⠀⠀⢀⠘⣿⣿⣷⢕⠀⢀⢄⢔⢔⣔⢕⢅⢄⢕⠸⢿⣿⣿⣿⣿⣿⡇⢕⢕⢌⡍⣵⣽⢕⢁⠙⢃⢑⢕⢕⢑⢑⢕⢑⠑⠑⠀⠀⠀⠀⠀⠀⠀⠀⠀⠀⠀⠀⠀⠀⠀⠀⠀⠀⠁⢕⢕⢕⠀</a:t>
            </a:r>
            <a:br/>
            <a:r>
              <a:t>⢝⢕⡇⢕⢕⢕⢕⢼⢕⢕⢕⢕⢕⢗⣿⡕⢗⢗⢕⢕⢰⢕⢕⢕⢅⢕⢕⢇⢕⢕⢔⡔⢔⢕⢕⠿⢕⢻⣿⣯⢕⢀⠁⢄⢠⡄⣶⣷⢕⢕⢕⠀⢼⣿⢿⣿⣿⣿⣧⢕⢕⢕⢇⢗⢗⢇⢕⢕⢗⢕⢜⢕⢕⢕⢕⢕⢕⠀⠀⠀⠀⠀⢀⢕⠀⠀⠀⠀⠀⠀⠀⠀⠀⠀⠀⠀⠀⠁⢕⢕⠀</a:t>
            </a:r>
            <a:br/>
            <a:r>
              <a:t>⢕⢕⢕⢕⢕⢷⢷⢾⢷⢷⢷⢷⢾⣿⣿⡿⢿⢷⢷⢕⢕⢕⢕⢕⣿⡗⢕⢕⢕⢕⢕⢆⢔⢕⢕⢐⢕⢕⣟⣛⡕⢕⢕⢕⢜⡇⣿⢻⢕⢕⢕⠀⢑⢕⢺⣿⣿⣿⣿⢟⢕⢱⣷⢸⢅⢁⢕⢕⠕⢕⢕⢕⠁⠁⠁⠁⢕⢐⢳⢆⢔⢑⢕⢕⢷⣧⣔⡄⠀⠀⠀⠀⠀⠀⠀⠀⠀⠀⢸⢟⠀</a:t>
            </a:r>
            <a:br/>
            <a:r>
              <a:t>⣵⡕⢱⢕⣕⢕⣕⣜⡝⢕⣕⣕⣕⣧⣧⡵⢷⣵⡵⠕⣱⡵⢗⠗⠿⠿⢿⣕⣱⣵⣱⣱⣕⣕⣕⣔⣕⡕⢸⢿⢇⠀⢑⢕⢕⠇⢟⢕⢕⢕⢕⠀⢕⢕⢸⣿⣿⣿⣿⢜⢕⢜⢟⣾⢕⢕⢕⢕⣇⢕⢕⢑⢀⠄⢄⠄⢕⢅⣵⣧⣕⢑⣕⣜⣹⣿⣿⣿⢕⠀⠀⠀⢀⢀⠀⠀⠀⠀⢸⡇⠀</a:t>
            </a:r>
            <a:br/>
            <a:r>
              <a:t>⢝⢣⠕⢷⢇⢝⢹⣿⢿⣷⣾⡗⢮⠕⠝⠁⢀⣀⡥⢕⡕⢕⠕⠕⣕⢄⢜⢕⢕⣕⡼⢷⠰⡔⠀⠀⠀⠀⢣⢕⢕⠔⠕⠕⢕⢔⢔⢔⢕⢕⢕⠄⢱⡕⢱⣿⣿⣿⣟⢕⢱⢕⢕⣿⢕⠕⣷⣧⣔⠐⢕⢕⢕⠅⢤⠰⠅⢸⣿⣿⣿⣿⣿⣿⣿⣿⣿⡇⢀⢄⡕⢕⢱⣇⠀⠀⢠⣶⣞⡗⠀</a:t>
            </a:r>
            <a:br/>
            <a:r>
              <a:t>⣿⣿⣴⣤⣅⣀⡘⠝⠋⠕⢕⠕⠕⠀⠁⠀⠘⢝⢕⢁⠤⢑⢀⢵⣿⣾⣿⣿⣿⣿⣷⣿⣧⣽⣿⣷⣾⣧⣵⣵⢕⢄⢀⣿⡇⠕⠕⠑⠅⠕⢀⠀⢸⣧⢳⣿⣿⣝⡛⠁⠁⢕⢕⣿⡕⠐⠀⢅⠅⠄⢕⠑⠀⠀⢀⠠⢀⢝⢟⢟⣿⣿⣿⣿⡿⢟⢏⢕⢕⢼⣷⡾⢟⠑⠀⢀⣿⣛⣿⣿⠀</a:t>
            </a:r>
            <a:br/>
            <a:r>
              <a:t>⣿⣿⣿⣿⣿⣿⣿⣿⢿⣳⣢⣤⢄⣄⣀⢀⢀⢔⠑⢑⡔⠘⢘⠀⢝⢿⢿⢏⠁⠿⠿⢿⢿⢿⢿⢿⠿⠿⠿⢿⢕⠈⠘⠊⢗⡕⠑⠱⠐⠄⢀⠅⢜⡗⢎⢿⢿⢷⡔⢔⠕⣵⡕⣿⡇⠐⠁⢰⠚⠇⠟⠐⠀⠀⠀⠠⡔⠜⢟⢿⢿⢿⣿⡕⢕⢕⢕⢕⢕⢕⢕⢕⢕⠀⠀⠀⢉⢿⢟⢟⠀</a:t>
            </a:r>
            <a:br/>
            <a:r>
              <a:t>⣷⣿⣽⣿⣿⣯⣎⣌⣝⢱⢝⢊⢝⠝⢱⢫⢟⠷⣖⡴⢤⡠⡤⢄⠀⠀⠄⠄⠀⠀⠀⠐⠀⠀⠐⠒⠐⠐⠀⢕⢕⢔⢔⢔⢔⢔⢀⢄⢀⠀⠀⢠⢆⣶⣧⡔⠅⡱⢇⢕⠀⢈⣵⣽⣵⢄⢀⢀⢀⢅⢄⠔⢄⣄⣄⣄⣔⣜⡟⢇⢕⢕⢕⢕⢕⢕⢕⢕⢕⢕⢞⢕⢕⠔⠀⠀⠀⢜⠟⠕⠀</a:t>
            </a:r>
            <a:br/>
            <a:r>
              <a:t>⣿⣿⣿⣿⡳⡏⣷⣯⣷⣮⣵⣕⠕⢕⡕⢕⠑⠄⣸⣧⣤⣤⣑⣕⣵⣱⢴⢔⢄⢄⢄⢄⢄⢄⢄⢄⢄⢄⠄⢼⢿⣿⣿⡿⢷⣷⣷⣼⣽⣏⣝⡕⠅⠠⢭⢙⢓⠔⠅⢅⢄⢊⢹⢝⢿⢇⣕⣽⣽⣽⣷⡗⣗⣖⣻⣿⣿⢿⠿⠕⠝⠕⠕⠕⠑⢅⢕⢕⢕⢕⢞⣇⠕⠀⠀⠀⠀⠀⠁⠑⠀</a:t>
            </a:r>
            <a:br/>
            <a:r>
              <a:t>⣽⣿⣿⣭⣣⡣⣮⣳⣿⣿⣾⣿⣿⣶⣿⣿⣿⣿⣿⣿⣿⣿⣿⣿⣿⣿⣿⣷⣷⣷⣷⣷⣷⣿⣿⣿⣿⣿⣿⣿⣿⣿⣷⣿⣿⣿⣿⣿⢿⢿⢟⢟⢕⢔⢄⢔⣔⣴⣵⣵⣕⣕⣕⣵⣰⣾⣽⣿⣿⣿⣿⣿⣿⣾⣿⠟⠁⠀⠀⠀⠀⠀⠀⠀⢕⢕⢕⢕⢕⢡⡡⢏⠀⠀⠀⠀⠀⠀⠀⠀⠀</a:t>
            </a:r>
            <a:br/>
            <a:r>
              <a:t>⣿⣿⣿⣿⣿⣿⣿⣿⣿⣿⣿⣿⣿⣿⣿⣿⣿⣿⣿⣿⣿⣿⣿⣿⣿⡿⢿⡿⢿⣿⣿⣿⢟⢻⣿⣿⣿⣿⣿⣿⣿⣿⣿⣿⣿⣿⣿⣿⣿⣷⣷⣵⣵⣵⣷⣷⣾⣿⣿⣿⣿⣿⣿⣿⣿⣿⣿⣿⣿⣿⣿⣿⣿⣿⢇⠀⠀⠀⠀⠀⠀⠀⠀⠀⢀⢕⢕⢕⢕⢕⠑⠀⠀⠀⠀⠀⠀⠀⠀⠀⠀</a:t>
            </a:r>
            <a:br/>
            <a:r>
              <a:t>⣿⣿⣿⣿⣿⣿⣿⣿⣿⣿⣿⣿⣿⣿⣿⣿⣿⣿⣿⣿⣿⣿⣿⣿⣿⣿⣷⣷⣷⣷⣾⣿⣿⣿⣿⣿⣿⣿⣿⣿⣿⣿⣿⣿⣿⣿⣿⣿⣿⣿⣿⣿⣿⣿⣿⣿⣿⣿⣿⣿⣿⣿⣿⣿⣿⣿⣿⣿⣿⣿⣿⣿⣿⡿⠀⠀⠀⠀⠀⠀⠀⠀⠀⢀⢕⢕⢕⢕⢕⠑⠀⠀⠀⠀⠀⠀⠀⠀⠀⠀⠀</a:t>
            </a:r>
            <a:br/>
            <a:r>
              <a:t>⣿⣿⣿⣿⣿⣿⣿⣿⣿⣿⣿⣿⣿⣿⣿⣿⣿⣿⣿⣿⣿⣿⣿⣿⣿⣿⣿⣿⣿⣿⣿⣿⣿⣿⣿⣿⣿⣿⣿⣿⣿⣿⣿⣿⣿⣿⣿⡿⡟⢿⣿⣿⣿⣿⣿⣿⣿⣿⣿⣿⣿⣿⣿⣿⣿⣿⣿⣿⣿⣿⣿⣿⡿⠁⠀⠀⠀⠀⠀⠀⠀⠀⠀⢕⢕⢕⢕⢕⢕⠀⠀⠀⠀⠀⠀⠀⠀⠀⠀⠀⠀</a:t>
            </a:r>
            <a:br/>
            <a:r>
              <a:t>⣿⣿⣿⣿⣿⣿⣿⣿⣿⣿⣿⣿⣿⣿⣿⣿⣿⣿⣿⣿⣿⣿⣿⣿⣿⣿⣿⣿⣿⣿⣿⣿⣿⣿⣿⣿⣿⣿⣿⣿⣿⣿⣿⣿⣿⣿⣿⢕⢕⢕⢜⢿⣿⣿⣿⣿⣿⣿⣿⣿⣿⣿⣿⣿⣿⣿⣿⣿⣿⣿⡿⠟⠁⠀⠀⠀⠀⠀⠀⠀⠀⠀⠀⠕⢕⢕⢕⢕⠑⠀⠀⠀⠀⠀⠀⠀⠀⠀⠀⠀⠀</a:t>
            </a:r>
            <a:br/>
            <a:r>
              <a:t>⣿⣿⣿⣿⣿⣿⣿⣿⣿⣿⣿⣿⣿⣿⣿⣿⣿⣿⣿⣿⣿⣿⣿⣿⣿⣿⣿⣿⣿⣿⣿⣿⣿⣿⣿⣿⣿⣿⣿⣿⣿⣿⣿⣿⣿⣿⣿⡕⠐⠀⢕⢜⢿⣿⣿⣿⣿⣿⣿⣿⣿⣿⣿⣿⣿⣿⣿⣿⣿⠏⠀⠀⠀⠀⠀⠀⠀⠀⠀⠀⠀⠀⠀⢔⠄⠅⢕⢕⠀⠀⠀⠀⠀⠀⠀⠀⠀⠀⠀⠀⠀</a:t>
            </a:r>
            <a:br/>
            <a:r>
              <a:t>⣿⣿⣿⣿⣿⣿⣿⣿⣿⣿⣿⣿⣿⣿⣿⣿⣿⣿⣿⣿⣿⣿⣿⣿⣿⣿⣿⣿⣿⣿⣿⣿⣿⣿⣿⣿⣿⣿⣿⣿⣿⣿⣿⣾⣿⣿⣿⣷⡕⠀⠁⢑⠈⣿⣿⣿⣿⣿⣿⣿⣿⣿⣿⣿⣿⣿⣿⣿⠇⠀⠀⠀⠀⠀⠀⠀⠀⠀⠀⠀⠀⠀⠀⠐⠑⢕⢕⠁⠀⠀⠀⠀⠀⠀⠀⠀⠀⠀⠀⠀⠀</a:t>
            </a:r>
            <a:br/>
            <a:r>
              <a:t>⣿⣿⣿⣿⣿⣿⣿⣿⣿⣿⣿⣿⣿⣿⣿⣿⣿⣿⣿⣿⣿⣿⣿⣿⣿⣿⣿⣿⣿⣿⣿⣿⣿⣿⣿⣿⣿⣿⣿⣿⣿⣿⣿⣿⣿⣿⣿⣿⣷⣄⠀⠑⠕⢿⣿⣿⣿⣿⣿⣿⣿⣿⣿⣿⣿⣿⠟⠣⠀⠀⠀⠀⠀⠀⠀⠀⠀⠀⠀⠀⠀⠀⠀⠐⠀⢄⢕⢔⠀⠀⠀⠀⠀⠀⠀⠀⠀⠀⠀⠀⠀</a:t>
            </a:r>
            <a:br/>
            <a:r>
              <a:t>⣿⣿⣿⣿⣿⣿⣿⣿⣿⣿⣿⣿⣿⣿⣿⣿⣿⣿⣿⣿⣿⣿⣿⣿⣿⣿⣿⣿⣿⣿⣿⣿⣿⣿⣿⣿⣿⣿⣿⣿⣿⣿⣿⣿⣿⣿⣿⣿⣿⣿⣷⡄⠀⢜⣿⣿⣿⣿⣿⡿⠟⠛⠙⠙⠁⠁⠀⠀⠀⠀⠀⠀⠀⠀⠀⠀⠀⠀⠀⠀⠀⠀⢜⢕⢔⢕⢕⢕⠀⠀⠀⠀⠀⠀⠀⠀⠀⠀⠀⠀⠀</a:t>
            </a:r>
            <a:br/>
            <a:r>
              <a:t>⣿⣿⣿⣿⣿⣿⣿⣿⣿⣿⣿⣿⣿⣿⣿⣿⣿⣿⣿⣿⣿⣿⣿⣿⣿⣿⣿⣿⣿⣿⣿⣿⣿⣿⣿⣿⣿⣿⣿⣿⣿⣿⣿⣿⣿⣿⣿⣿⣿⣿⣿⣿⣆⠁⢹⢿⡿⠟⠏⠁⠀⠀⠀⠀⠀⠀⠀⠀⠀⠀⠀⠀⠀⠀⠀⠀⠀⠀⠀⠀⠀⠀⢕⢕⢕⢕⢕⢕⠀⠀⠀⠀⠀⠀⠀⠀⠀⠀⠀⠀⠀</a:t>
            </a:r>
            <a:br/>
            <a:r>
              <a:t>⣿⣿⣿⣿⣿⣿⣿⣿⣿⣿⣿⣿⣿⣿⣿⣿⣿⣿⣿⣿⣿⣿⣿⣿⣿⣿⣿⣿⣿⣿⣿⣿⣿⣿⣿⣿⣿⣿⣿⣿⣿⣿⣿⣿⣿⣿⣿⣿⣿⣿⣿⣿⣿⣇⠀⠜⣿⣿⣷⢀⠀⠀⠀⠀⠀⠀⠀⠀⠀⠀⠀⠀⠀⠀⢀⠀⠀⠀⠀⠀⠀⢄⢕⢕⢕⢕⢕⢕⠀⠀⠀⠀⠀⠀⠀⠀⠀⠀⢀⢄⠀</a:t>
            </a:r>
            <a:br/>
            <a:r>
              <a:t>⣿⣿⣿⣿⣿⣿⣿⣿⣿⣿⣿⣿⣿⣿⣿⣿⣿⣿⣿⣿⣿⣿⣿⣿⣿⣿⣿⣿⣿⣿⣿⣿⣿⣿⣿⣿⣿⣿⣿⣿⣿⣿⣿⣿⣿⣿⣿⣿⣿⣿⣿⣿⡿⡟⢆⠘⢿⠿⢿⡕⠀⠀⠀⠀⠀⠀⠀⠀⠀⠀⠀⠀⠀⣴⠇⠀⠀⠀⠀⠀⠀⢕⢕⢕⢕⢕⢕⢕⠀⠀⠀⠀⠀⠀⠀⠀⠀⠀⠀⠀⠀</a:t>
            </a:r>
            <a:br/>
            <a:r>
              <a:t>⣿⣿⣿⣿⣿⣿⣿⣿⣿⣿⣿⣿⣿⣿⣿⣿⣿⣿⣿⣿⣿⣿⣿⣿⣿⣿⣿⣿⣿⣿⣿⣿⣿⣿⣿⣿⣿⣿⣿⣿⣿⣿⣿⣿⣿⣿⣿⣿⣿⣿⣿⢏⢕⢕⢕⢔⢑⢕⡕⢔⢄⢀⠠⢤⣤⣤⡠⡄⠀⢺⣷⣶⡔⢘⠀⠀⠀⠀⠀⠀⠀⢕⢕⢕⢕⢕⢕⢕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⢿⣿⣿⣿⣿⣿⣿⣟⣟⣟⣿⣿⣿⣿⣿⢿⣿⣯⢕⢑⢸⣇⣿⢗⢹⡇⣇⣇⣱⣿⢗⣹⣿⣷⣿⢽⣿⣿⣿⣿⣿⣿⣿⣿⣿⣿⢿⣟⢻⢿⢿⠿⢿⢿⣿⣿⣿⢟⢸⢱⣿⣿⣿⣿⣿⣿⣿⣿⣿⣿⣿⣿⣿⣿⣿⣿⣿⣿⣿⣿⣿⣿⣿⣿⣿⣿⣿⣿⣿⣿⣿⣿⣿⣿⣿⠀</a:t>
            </a:r>
            <a:br/>
            <a:r>
              <a:t>⢹⢿⣿⣿⣿⣿⣿⣿⣿⣿⣿⣿⣿⣿⣿⣿⣿⣿⣿⣿⣾⣿⣿⡇⡕⢼⡅⢾⣧⣸⢟⡋⣥⣶⣿⣿⣿⣿⣿⣿⣟⣿⣿⣾⣿⣿⣿⢻⠝⠗⢘⢅⢅⢔⢔⣾⣷⣶⣷⣷⣵⣴⢕⢜⢜⣻⣏⣟⡟⢙⢟⢿⢿⢿⢿⢿⣿⣿⣿⣿⣿⣿⣿⣿⣿⣿⣿⣿⣿⣿⣿⣿⣿⣿⣿⣿⣿⣿⣿⣿⠀</a:t>
            </a:r>
            <a:br/>
            <a:r>
              <a:t>⢸⢟⣿⣿⣿⣿⣿⣿⣿⣿⣿⣿⣿⣿⣿⣿⣯⣿⣿⣿⣿⣿⡿⡇⣷⡵⢗⣺⣷⣗⣿⣿⣿⣿⣿⣿⣿⣿⣿⢿⢟⢟⠝⢕⢘⢅⢕⢔⢔⢕⢕⢕⠕⣵⣷⣿⣿⣿⣿⡟⢟⢟⢜⢱⡇⣿⡿⢿⢿⣿⣿⣿⣿⣷⣷⣷⣷⣧⣵⣼⣽⣽⣝⣝⣟⣟⣟⢟⢻⢿⢿⢿⢿⣿⣿⣿⣿⣿⣿⣿⠀</a:t>
            </a:r>
            <a:br/>
            <a:r>
              <a:t>⡎⣧⣧⣿⣿⣿⣿⣿⣿⣿⣿⣿⣿⣿⣿⣿⣿⣿⡿⢟⢝⢿⣿⣽⣵⣾⣿⣿⣿⣿⣽⣿⣿⢿⡿⢿⠏⢃⢜⢅⢔⢕⢕⢕⠕⢕⢕⢑⢁⢁⠀⠀⠀⣿⣿⣿⣿⣿⣿⡇⠁⠑⢕⢸⡇⢿⡇⠕⠕⠕⢑⢕⢕⢜⢝⢝⠝⠝⠝⢝⢟⢟⢟⢟⢟⢿⢿⢿⢿⢿⢟⢷⣷⣷⣷⣷⣵⣼⣽⣽⠀</a:t>
            </a:r>
            <a:br/>
            <a:r>
              <a:t>⢕⣺⢿⣿⢿⣿⣿⣿⣿⣿⢿⢿⢿⣿⡞⢞⢝⢝⢕⠕⢕⢸⣿⣿⣿⣿⡿⢯⢟⠏⢝⢑⢅⢕⢔⢕⠕⢕⢕⢑⢑⢕⢕⢕⢕⢕⢕⢕⠕⠕⠀⠀⠀⣿⣿⣿⣿⣿⣿⡇⠀⠀⢕⢺⡇⢟⢇⠀⠀⠀⠀⠀⠄⠀⠀⠀⠀⠀⠀⠀⠀⠀⠀⠀⠀⠀⠀⠀⠁⠑⠑⠑⠑⢕⠕⠜⢝⠙⠙⢍⠀</a:t>
            </a:r>
            <a:br/>
            <a:r>
              <a:t>⢕⢕⢕⢜⢿⢏⢻⢿⣿⣿⣿⣿⣿⣿⡇⢕⢕⢕⢕⢑⢕⡕⠟⢟⢏⢜⢕⢔⢕⠕⠑⢕⢕⢕⢔⢕⢕⡕⡕⢕⢕⢑⠁⠀⠀⠀⠀⠀⢄⠀⠀⠀⢄⣿⣿⣿⣿⣿⣿⡇⢕⢕⣷⣇⣗⡕⢕⢕⣥⡔⠔⢕⡵⢴⢔⢔⢔⢔⡄⠀⠀⠀⠀⠀⠀⠀⠀⠀⠀⠀⠀⠀⠀⠁⠑⠁⢕⢕⢕⢕⠀</a:t>
            </a:r>
            <a:br/>
            <a:r>
              <a:t>⢿⢗⢕⢜⢇⢕⢕⢕⡕⢜⢝⢟⢻⣿⣧⢕⢕⠑⢑⢅⠕⢕⢑⠑⢕⢕⢑⢕⢕⢔⢄⠀⠀⠀⠀⠀⠀⡺⣽⣶⣃⢕⢄⢄⢄⢔⢔⢔⢅⢄⢕⠄⠸⣿⣿⣿⣿⣿⣿⡇⢕⢕⢝⢕⢵⢕⢑⢁⠛⢃⠁⢕⢑⢑⢑⠕⠑⠑⠁⠀⠀⠀⠀⠀⠀⠀⠀⠀⠀⠀⠀⠀⠀⠀⠀⠀⠁⢕⢇⢕⠀</a:t>
            </a:r>
            <a:br/>
            <a:r>
              <a:t>⢽⡝⢕⡕⢕⢕⢕⢑⢕⢕⢕⢕⢕⢜⢿⣷⢕⢗⢎⢅⢕⢕⢕⢔⢕⢕⢕⢕⢕⢕⢕⢠⢄⢔⢕⢸⠳⢋⣾⣿⡷⢕⢁⢀⢠⢠⢠⡔⡇⢕⢕⠔⢕⣿⣿⣿⣿⣿⣿⡇⢕⢕⢜⢎⢟⢟⢕⢕⢜⢇⠅⢕⢕⢕⢕⢕⢕⠀⠀⠀⠀⠀⠀⢔⠀⠀⠀⠀⠀⠀⠀⠀⠀⠀⠀⠀⠀⠀⢕⢕⠀</a:t>
            </a:r>
            <a:br/>
            <a:r>
              <a:t>⢕⢕⢕⡇⢕⢱⡷⢷⢷⢷⢷⢷⢷⣿⣿⣿⡿⢷⢷⢗⢕⢕⢕⢕⢱⣷⡇⢕⢕⢕⢕⢔⢐⢔⢕⢕⠀⢕⢌⣻⣇⢕⠕⢕⢕⢸⢸⡇⡇⢕⢕⢔⠁⢕⢕⢽⣿⣿⣿⡿⢇⢕⣷⡇⡇⠑⢕⢕⢕⢔⢕⢕⠁⢅⠁⠁⠁⢔⢰⡆⢔⢐⢕⢕⢳⣵⣄⡄⢀⠀⠀⠀⠀⠀⠀⠀⠀⠀⠸⡿⠀</a:t>
            </a:r>
            <a:br/>
            <a:r>
              <a:t>⢱⣕⢕⡇⢕⣕⢱⢕⢹⡝⢕⣕⣕⣸⣵⣮⣵⣷⣕⢕⢕⣱⣵⠗⠳⠷⠷⢷⣕⣱⣕⣕⣕⣕⣱⣕⣀⡕⢕⢿⢿⢕⠀⢅⢕⢜⠜⢇⢕⢕⢕⢕⢀⢕⢕⣺⣿⣿⣿⡇⢕⢜⢟⢇⣧⠕⢕⢕⢡⣸⢕⢕⢀⢁⢀⢀⠄⢕⢅⣧⣕⢕⢑⡜⢕⣿⣿⣿⢕⠀⠀⠀⢀⢀⠀⠀⠀⠀⢔⢿⠀</a:t>
            </a:r>
            <a:br/>
            <a:r>
              <a:t>⢏⢝⡕⠱⢞⢝⠝⢟⡻⣿⣷⣾⢗⢯⠵⠕⠀⢀⣠⢕⣕⡕⢸⠕⠕⣄⢔⢕⢕⢕⣱⣿⡗⢔⠔⠀⠀⠀⠑⢕⢕⢕⠔⢑⢕⢅⢔⢔⢔⢕⢕⠕⠁⢅⡕⣼⣿⣿⣿⡇⢕⢕⢕⢸⣿⠕⢱⢥⣤⢔⢐⢔⢜⠕⢡⠕⠵⢄⣿⣿⣿⣿⣿⣿⣿⣿⣿⡟⢕⠄⣔⢕⢕⣧⠇⠀⢠⣴⣶⣞⠀</a:t>
            </a:r>
            <a:br/>
            <a:r>
              <a:t>⣿⣿⣷⣤⣥⣕⣀⡜⠝⠋⢕⠕⠔⠁⠀⠀⠁⠍⠝⢁⢁⠔⣑⢀⢼⣷⣾⣿⣿⣿⣿⣷⣽⣵⣵⣷⣷⣾⣧⣵⡕⢕⣀⢸⣷⡆⠕⠕⠕⠅⠑⠀⠀⢲⢅⣾⣿⣿⣟⠃⠁⢑⢕⢸⣿⠁⠐⠁⠕⠅⠄⡑⠁⠀⠀⢄⠄⡘⡟⢻⢿⣿⣿⣿⡿⢟⢏⢕⢕⢸⣷⡷⢿⠋⠀⢀⣼⣟⣻⣿⠀</a:t>
            </a:r>
            <a:br/>
            <a:r>
              <a:t>⣿⢿⣿⣿⣿⡿⣿⢿⣿⣷⢷⢦⣤⣄⣀⣀⢀⢀⢔⠑⢑⢕⠙⠑⠀⢻⢿⢿⠇⠘⢿⢿⢿⡿⢿⢿⢿⢿⢿⠿⢇⢕⠁⠞⠛⣣⠁⠕⠗⠀⠄⠀⠅⣜⢗⢸⢿⢿⢧⡔⠀⢣⣕⢜⣿⠀⠑⠁⠂⠞⠑⠗⠀⠀⠀⠀⢤⠄⠟⢻⢿⡿⢿⠇⢔⢕⢕⢕⢕⢕⢕⢕⢕⢀⠀⠈⠙⢿⢿⢟⠀</a:t>
            </a:r>
            <a:br/>
            <a:r>
              <a:t>⡯⣷⡝⠿⣿⣞⣷⣱⣪⢝⢜⢩⢫⢋⠝⢕⢫⠗⡷⢆⣵⠄⢠⢄⢀⠀⠄⠡⠄⠀⠀⠀⠐⠀⠐⠒⢒⠂⠀⠀⢕⢕⢔⢔⢔⢔⢀⢀⢄⠀⠀⢀⢰⢕⣷⣵⢕⢅⠼⢕⠔⠀⢌⣮⣯⡄⢀⢀⢀⢁⢀⢄⢄⢄⢄⣄⣄⣔⣜⢖⢕⢕⢕⢕⢕⢕⢕⢕⢕⢕⢌⠕⢕⢕⠀⠁⠀⢅⠜⠏⠀</a:t>
            </a:r>
            <a:br/>
            <a:r>
              <a:t>⢭⣟⢇⠸⡘⠝⢹⢻⣽⣳⢮⣕⣑⡕⡕⢔⢕⠕⢑⣿⣥⣤⣤⣕⢵⣵⣕⡔⢔⢠⢄⢄⢄⢄⢄⢄⢄⢄⢄⢠⢼⢿⣿⣿⣷⣷⣷⣧⣼⣟⣏⣇⢕⠔⠥⢍⢓⢆⠔⠅⢥⢔⢕⢏⡹⢿⢕⣱⣽⣽⣽⡿⢗⣗⣷⣿⣿⡿⠿⠇⠕⢌⢕⠕⠑⠑⢕⢕⢕⢕⣘⣿⡅⠀⠀⠀⠀⠀⠁⠑⠀</a:t>
            </a:r>
            <a:br/>
            <a:r>
              <a:t>⣝⡠⣝⡑⡓⣕⡵⣽⣞⣿⣿⣿⣿⣿⣿⣿⣿⣿⣿⣿⣿⣿⣿⣿⣿⣿⣿⣿⣷⣷⣷⣷⣷⣷⣶⣿⣿⣶⣿⣿⣿⣿⣾⣷⣿⣿⣿⣿⡿⢿⢿⢟⢇⢅⢐⢄⢔⣐⣴⣵⣵⣕⣕⣕⣇⣱⣯⣿⣿⣿⣿⣿⣿⣿⣿⢟⠋⠀⠀⠀⠀⠀⠀⠀⠕⢕⢕⢕⢕⢰⠿⢟⠁⠀⠀⠀⠀⠀⠀⠀⠀</a:t>
            </a:r>
            <a:br/>
            <a:r>
              <a:t>⣿⣿⣿⣿⣿⣿⣿⣿⣿⣿⣿⣿⣿⣿⣿⣿⣿⣿⣿⣿⣿⣿⣿⣿⣿⣿⡿⢿⡿⢿⣿⣿⢿⢟⣻⣿⣿⣿⣿⣿⣿⣿⣿⣿⣿⣿⣿⣿⣿⣷⣷⣧⣵⣵⣵⣷⣷⣾⣿⣿⣿⣿⣿⣿⣿⣿⣿⣿⣿⣿⣿⣿⣿⣿⡿⠀⠀⠀⠀⠀⠀⠀⠀⠀⠀⢑⢕⢕⢕⢕⢕⠁⠀⠀⠀⠀⠀⠀⠀⠀⠀</a:t>
            </a:r>
            <a:br/>
            <a:r>
              <a:t>⣿⣿⣿⣿⣿⣿⣿⣿⣿⣿⣿⣿⣿⣿⣿⣿⣿⣿⣿⣿⣿⣿⣿⣿⣿⣿⣷⣷⣷⣷⣷⣾⣿⣿⣿⣿⣿⣿⣿⣿⣿⣿⣿⣿⣿⣿⣿⣿⣿⣿⣿⣿⣿⣿⣿⣿⣿⣿⣿⣿⣿⣿⣿⣿⣿⣿⣿⣿⣿⣿⣿⣿⣿⣿⠃⠀⠀⠀⠀⠀⠀⠀⠀⠀⢕⢕⢕⢕⢕⢕⠀⠀⠀⠀⠀⠀⠀⠀⠀⠀⠀</a:t>
            </a:r>
            <a:br/>
            <a:r>
              <a:t>⣿⣿⣿⣿⣿⣿⣿⣿⣿⣿⣿⣿⣿⣿⣿⣿⣿⣿⣿⣿⣿⣿⣿⣿⣿⣿⣿⣿⣿⣿⣿⣿⣿⣿⣿⣿⣿⣿⣿⣿⣿⣿⣿⣿⣿⣿⣿⣿⢟⢟⢿⣿⣿⣿⣿⣿⣿⣿⣿⣿⣿⣿⣿⣿⣿⣿⣿⣿⣿⣿⣿⣿⣿⠇⠀⠀⠀⠀⠀⠀⠀⠀⠀⢀⢕⢕⢕⢕⢕⠑⠀⠀⠀⠀⠀⠀⠀⠀⠀⠀⠀</a:t>
            </a:r>
            <a:br/>
            <a:r>
              <a:t>⣿⣿⣿⣿⣿⣿⣿⣿⣿⣿⣿⣿⣿⣿⣿⣿⣿⣿⣿⣿⣿⣿⣿⣿⣿⣿⣿⣿⣿⣿⣿⣿⣿⣿⣿⣿⣿⣿⣿⣿⣿⣿⣿⣿⣿⣿⣿⡇⢕⠕⢕⢹⣿⣿⣿⣿⣿⣿⣿⣿⣿⣿⣿⣿⣿⣿⣿⣿⣿⣿⣿⠟⠑⠀⠀⠀⠀⠀⠀⠀⠀⠀⠀⠑⠕⢕⢕⢕⢕⠀⠀⠀⠀⠀⠀⠀⠀⠀⠀⠀⠀</a:t>
            </a:r>
            <a:br/>
            <a:r>
              <a:t>⣿⣾⣿⣿⣿⣿⣿⣿⣿⣿⣿⣿⣿⣿⣿⣿⣿⣿⣿⣿⣿⣿⣿⣿⣿⣿⣿⣿⣿⣿⣿⣿⣿⣿⣿⣿⣿⣿⣿⣿⣿⣿⣿⣿⣿⣿⣿⣷⢁⠀⠑⢕⠜⣿⣿⣿⣿⣿⣿⣿⣿⣿⣿⣿⣿⣿⣿⣿⣿⡿⠁⠀⠀⠀⠀⠀⠀⠀⠀⠀⠀⠀⠀⢐⢄⠀⢅⢕⠀⠀⠀⠀⠀⠀⠀⠀⠀⠀⠀⠀⠀</a:t>
            </a:r>
            <a:br/>
            <a:r>
              <a:t>⣿⣿⣿⣿⣿⣿⣿⣿⣿⣿⣿⣿⣿⣿⣿⣿⣿⣿⣿⣿⣿⣿⣿⣿⣿⣿⣿⣿⣿⣿⣿⣿⣿⣿⣿⣿⣿⣿⣿⣿⣿⣿⣿⣿⣿⣿⣿⣿⣏⠀⠀⢕⠀⢸⣿⣿⣿⣿⣿⣿⣿⣿⣿⣿⣿⣿⣿⣿⢟⠁⠀⠀⠀⠀⠀⠀⠀⠀⠀⠀⠀⠀⠀⠕⠕⠅⠑⠀⠀⠀⠀⠀⠀⠀⠀⠀⠀⠀⠀⠀⠀</a:t>
            </a:r>
            <a:br/>
            <a:r>
              <a:t>⣿⣿⣿⣿⣿⣿⣿⣿⣿⣿⣿⣿⣿⣿⣿⣿⣿⣿⣿⣿⣿⣿⣿⣿⣿⣿⣿⣿⣿⣿⣿⣿⣿⣿⣿⣿⣿⣿⣿⣿⣿⣿⣿⣿⣿⣿⣿⣿⣿⣷⡄⠀⠁⢜⣿⣿⣿⣿⣿⣿⣿⣿⣿⣿⣿⣿⡿⠟⠆⠀⠀⠀⠀⠀⠀⠀⠀⠀⠀⠀⠀⠀⠀⠀⠀⢀⢔⢄⠀⠀⠀⠀⠀⠀⠀⠀⠀⠀⠀⠀⠀</a:t>
            </a:r>
            <a:br/>
            <a:r>
              <a:t>⣿⣿⣿⣿⣿⣿⣿⣿⣿⣿⣿⣿⣿⣿⣿⣿⣿⣿⣿⣿⣿⣿⣿⣿⣿⣿⣿⣿⣿⣿⣿⣿⣿⣿⣿⣿⣿⣿⣿⣿⣿⣿⣿⣿⣿⣿⣿⣿⣿⣿⣿⣧⡀⠕⢹⣿⣿⣿⣿⣿⠿⠟⠙⠙⠋⠁⠀⠀⠀⠀⠀⠀⠀⠀⠀⠀⠀⠀⠀⠀⠀⠀⠀⢕⢔⢕⢕⢕⠀⠀⠀⠀⠀⠀⠀⠀⠀⠀⠀⠀⠀</a:t>
            </a:r>
            <a:br/>
            <a:r>
              <a:t>⣿⣿⣿⣿⣿⣿⣿⣿⣿⣿⣿⣿⣿⣿⣿⣿⣿⣿⣿⣿⣿⣿⣿⣿⣿⣿⣿⣿⣿⣿⣿⣿⣿⣿⣿⣿⣿⣿⣿⣿⣿⣿⣿⣿⣿⣿⣿⣿⣿⣿⣿⣿⣷⡄⢜⢻⣿⢟⡏⠑⠀⠀⠀⠀⠀⠀⠀⠀⠀⠀⠀⠀⠀⠀⠀⠀⠀⠀⠀⠀⠀⠀⢕⢕⢕⢕⢕⢕⠀⠀⠀⠀⠀⠀⠀⠀⠀⠀⠀⠀⠀</a:t>
            </a:r>
            <a:br/>
            <a:r>
              <a:t>⣿⣿⣿⣿⣿⣿⣿⣿⣿⣿⣿⣿⣿⣿⣿⣿⣿⣿⣿⣿⣿⣿⣿⣿⣿⣿⣿⣿⣿⣿⣿⣿⣿⣿⣿⣿⣿⣿⣿⣿⣿⣿⣿⣿⣿⣿⣿⣿⣿⣿⣿⣿⣿⣿⡄⠀⢻⣿⣿⡇⠀⠀⠀⠀⠀⠀⠀⠀⠀⠀⠀⠀⠀⠀⠀⡀⠀⠀⠀⠀⠀⠀⢕⢕⢕⢕⢕⢕⢀⠀⠀⠀⠀⠀⠀⠀⠀⠀⢀⠄⠀</a:t>
            </a:r>
            <a:br/>
            <a:r>
              <a:t>⣿⣿⣿⣿⣿⣿⣿⣿⣿⣿⣿⣿⣿⣿⣿⣿⣿⣿⣿⣿⣿⣿⣿⣿⣿⣿⣿⣿⣿⣿⣿⣿⣿⣿⣿⣿⣿⣿⣿⣿⣿⣿⣿⣿⣿⣿⣿⣿⣿⣽⣿⣿⣿⢟⢟⢀⢝⢿⢿⢇⠀⠀⠀⠀⠀⠀⠀⠀⠀⠀⠀⠀⠀⢰⡞⠀⠀⠀⠀⠀⠀⠀⢕⢕⢕⢕⢕⢕⠁⠀⠀⠀⠀⠀⠀⠀⠀⠀⠀⠀⠀</a:t>
            </a:r>
            <a:br/>
            <a:r>
              <a:t>⢹⣿⣿⣿⣿⣿⣿⣿⣿⣿⣿⣿⣿⣿⣿⣿⣿⣿⣿⣿⣿⣿⣿⣿⣿⣿⣿⣿⣿⣿⣿⣿⣿⣿⣿⣿⣿⣿⣿⣿⣿⣿⣿⣿⣿⣿⣿⣿⣿⣿⣿⢟⢕⢕⢕⢕⢕⢕⣕⡕⢔⢄⢀⠠⢤⡤⣤⢄⢀⢰⣿⣷⡧⠑⠁⠀⠀⠀⠀⠀⠀⢄⢕⢕⢕⢕⢕⢕⢄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⢄⠔⠕⢑⢙⢕⢜⢕⢕⢕⠑⠀⠀⠀⠀⠀⠀⠀⠀⠀⠀⠀⠀⠀⠘⠝⢿⢿⣿⣿⣿⣧⣿⣿⣼⣿⡏⠝⠟⢿⣿⣇⣕⣿⣧⣼⣝⢗⢮⢝⢻⣿⣿⣿⣿⣿⣿⣿⣟⣻⣿⣮⣝⣿⣿⣿⣿⣿⣿⣿⣿⣿⣿⣿⣿⣿⣿⣿⣿⣿⣿⣿⣿⣿⣿⣿⣿⣿⣿⣿⣿⣿⣿⣿⣿⣿⣿⣿⣿⠀</a:t>
            </a:r>
            <a:br/>
            <a:r>
              <a:t>⢄⢔⢰⣰⣾⣟⡇⢕⠕⠁⠀⠀⠀⠀⠀⠀⠀⠀⠀⠀⠀⠀⠀⠀⠀⠀⠀⠑⢳⣧⣼⣝⣟⡟⢿⢿⣿⡇⡔⢕⣿⣿⡇⠙⢝⣿⣿⣿⣿⢱⡕⣿⣿⣿⣿⣿⣿⣿⣿⣿⣿⣿⣟⣻⣿⣿⣿⣿⣿⣿⣿⣿⣿⣿⣿⣿⣿⣿⣿⣿⣿⣿⣿⣿⣿⣿⣿⣿⣿⣿⣿⣿⣿⣿⣿⣿⣿⣿⣿⣿⠀</a:t>
            </a:r>
            <a:br/>
            <a:r>
              <a:t>⢕⡕⡞⣿⣿⡟⢕⠕⠀⠀⠀⠀⠀⠀⠀⠀⠀⠀⠀⠀⠀⠀⠀⠀⠀⠀⠀⠀⠘⣿⣿⣿⣿⣿⣿⣷⣾⣯⣝⣟⣿⣿⣇⣕⣱⣿⢸⣿⣿⣼⡇⣿⣿⣿⣿⣿⣿⣿⣿⣿⣿⣿⣿⣿⣿⣿⣿⣿⣿⣿⣿⣿⣿⣿⣿⣿⣿⣿⣿⣿⣿⣿⣿⣿⣿⣿⣿⣿⣿⣿⣿⣿⣿⣿⣿⣿⣿⣿⣿⣿⠀</a:t>
            </a:r>
            <a:br/>
            <a:r>
              <a:t>⡇⡇⡇⣏⣇⡇⠕⠀⠀⠀⠀⠀⠀⠀⠀⠀⠀⠀⠀⠀⠀⠀⠀⠀⠀⠀⠀⠀⠀⣿⣿⣿⣿⣿⣿⣿⣿⣿⣿⣿⣿⣿⣷⣷⣽⣿⣟⡻⢿⣿⣷⣿⣿⣿⣿⣿⣿⣿⣻⢿⣿⣿⣷⣾⣿⣿⣿⣿⣿⣿⣿⣿⣿⣿⣿⣿⣿⣿⣿⣿⣿⣿⣿⣿⣿⣿⣿⣿⣿⣿⣿⣿⣿⣿⣿⣿⣿⣿⣿⣿⠀</a:t>
            </a:r>
            <a:br/>
            <a:r>
              <a:t>⢕⢇⢟⢏⢝⠕⠀⠀⠀⠀⠀⠀⠀⠀⠀⠀⠀⠀⠀⠀⠀⠀⠀⠀⠀⠀⢀⢄⣴⣿⣿⣿⣿⣿⣿⣿⣿⣿⣿⣿⣿⣿⣿⣿⣿⣿⣿⣿⣿⣷⣷⣿⣿⣿⣿⣿⣿⣿⣿⣯⣿⣿⣿⡣⢿⢇⣿⣿⣿⣿⣿⣿⣿⣿⣿⣿⣿⣿⣿⣿⣿⣿⣿⣿⣿⣿⣿⣿⣿⣿⣿⣿⣿⣿⣿⣿⣿⣿⣿⣿⠀</a:t>
            </a:r>
            <a:br/>
            <a:r>
              <a:t>⢁⢅⢄⢄⢔⢔⠀⠀⠀⠀⠀⠀⠀⠀⠀⠀⠀⠀⠀⠀⠀⠀⠀⠀⠀⢀⢕⢕⢜⢇⣵⣼⣝⣝⣟⢟⢟⢿⢿⢿⣿⣿⣿⣿⣿⣿⣿⣿⣿⣿⣿⣿⣿⣿⣿⣿⣿⣿⣿⣿⣿⣿⣿⡧⣺⡇⣿⣿⣿⣿⣿⣿⣿⣿⣿⣿⣿⣿⣿⣿⣿⣿⣿⣿⣿⣿⣿⣿⣿⣿⣿⣿⡟⡟⢏⢝⢝⢕⣿⣷⠀</a:t>
            </a:r>
            <a:br/>
            <a:r>
              <a:t>⠕⠑⠑⠑⠁⠁⠀⠀⠀⠀⠀⠀⠀⠀⠀⠀⠀⠀⠀⠀⠀⠀⠀⠀⠀⠕⠕⠕⠕⠜⢹⢏⠟⠟⠻⠿⢿⢿⢷⣷⣷⣵⣼⣽⣝⣟⣟⡟⢿⢿⢿⣿⣿⣿⣿⣿⣿⣿⣿⣿⣿⡿⢿⣇⢸⡕⣿⣿⡿⣿⣿⣿⣿⣿⣿⣿⢿⣿⣿⡟⢟⣻⣿⢼⠽⣿⣿⣿⣿⣿⣿⣿⣿⡷⣷⠷⣷⣻⣿⢸⠀</a:t>
            </a:r>
            <a:br/>
            <a:r>
              <a:t>⠀⠀⠀⠀⠀⠀⠀⠀⠀⠀⠀⠀⠀⠀⠀⠀⠀⠀⢔⢕⢅⢕⢔⢄⢕⢕⢕⢕⢰⡜⡇⠕⠀⠀⠀⠀⠀⠀⠀⠁⠁⠁⠉⠉⠙⠛⢟⢟⢻⢿⢷⢷⢷⣮⣽⣽⣿⣿⣿⣿⣿⣿⣿⣇⣾⢇⣿⣿⡇⣿⣟⣟⣗⣻⣧⣾⣿⢿⣷⣷⣷⣿⣿⣿⡽⢿⢿⢿⢿⢿⣿⣟⢇⢗⢝⢝⢝⢝⢝⢹⠀</a:t>
            </a:r>
            <a:br/>
            <a:r>
              <a:t>⠀⠀⠀⠀⠀⠀⠀⠀⠀⠀⠀⠀⠀⠀⠀⠀⠀⠔⢕⢕⢁⢕⢕⢕⢕⢕⢕⢕⢕⢕⢕⡀⢀⢀⢀⢀⠀⠀⠀⠀⠀⠀⠀⠀⠀⠀⠁⠁⠁⠁⠁⠁⠀⢅⢸⡟⢿⣿⣾⣿⣷⣺⣷⣷⢸⢸⣷⣿⡇⣿⣿⣽⣻⣟⣾⣿⣿⢵⣿⡽⢽⡿⠏⠁⠀⠀⠀⠀⠁⠁⠘⠟⢕⣝⢝⢕⢕⠼⢧⣱⠀</a:t>
            </a:r>
            <a:br/>
            <a:r>
              <a:t>⠀⢄⢔⣆⢀⠄⢄⠀⠀⠀⠀⠀⠀⠀⠀⠀⠀⢕⢕⢕⢕⢕⢕⢕⢕⢕⢕⢕⢕⢱⢕⠕⠑⠕⠑⠑⠕⠀⠀⠀⠀⠀⢄⠰⢄⢀⢀⢔⣔⣔⣄⣀⡔⢕⢸⣷⣶⣴⣤⢄⢤⢭⢍⢹⣿⣿⣿⣿⡇⣿⣿⣿⣻⣟⣻⣿⣟⣳⣫⢵⡼⠁⠀⠀⠀⠀⠀⠀⠀⠀⠀⠀⠜⢝⢕⢕⢕⢕⢜⢝⠀</a:t>
            </a:r>
            <a:br/>
            <a:r>
              <a:t>⠀⢡⣬⣭⠀⠄⠀⠀⢄⠀⠀⠀⠀⠀⠀⢄⢕⢕⢕⢕⢕⢕⢕⢕⢕⢕⢕⢕⢕⢕⢕⢕⢔⢔⢔⠀⠀⢕⠔⠄⢔⠀⠀⠀⠀⢐⢕⣸⡿⢿⢿⣿⡇⢕⠜⣿⣿⢏⡕⢕⢓⢑⡓⢸⣟⡟⡟⢟⢷⢝⢿⢿⢿⢿⢿⢿⠿⠵⢧⠕⠕⠀⢀⢀⢀⢀⢄⢄⢀⠀⠀⠀⠀⣝⣝⢕⢕⢕⢜⢕⠀</a:t>
            </a:r>
            <a:br/>
            <a:r>
              <a:t>⠀⢸⡏⣿⠀⠀⠀⠀⢕⠀⠰⢕⢔⢔⢕⢕⢕⢕⢕⢕⢕⢕⢕⠕⠕⢕⢕⢕⢕⠀⢕⠐⠀⠀⢀⠀⠀⢕⢔⠀⢕⠀⠀⠀⠀⢑⢕⠿⠷⢿⠿⢿⢷⢿⢿⢟⢟⢗⢗⡕⢕⢜⢗⢸⢝⢝⢝⢕⢕⢱⢃⢑⢜⢇⣑⣃⣕⣕⣇⣵⣞⢔⢔⢕⣕⢐⢕⣕⣕⢕⢀⢄⢵⢻⢏⢵⢕⢕⢧⡕⠀</a:t>
            </a:r>
            <a:br/>
            <a:r>
              <a:t>⠀⢸⢇⢇⠅⠀⠀⠀⢕⢄⣾⣗⣵⣵⣾⣷⢇⢕⢕⢕⢕⢕⢔⢄⢄⢔⢕⢕⢕⠀⢕⢀⢀⢀⢁⢀⠀⢕⢕⢄⢕⢅⢀⠀⠀⠇⠁⠀⠀⠑⠀⢕⢹⠕⠜⣕⣁⣇⣑⣧⢇⢜⢜⢟⣻⢳⣾⣧⣕⣇⣕⢐⡑⠀⢸⢕⢕⢟⢟⠕⢇⢕⢞⠿⢿⢿⢿⢿⢏⢕⢵⣵⣿⡇⢱⢵⢕⢝⢻⢟⠀</a:t>
            </a:r>
            <a:br/>
            <a:r>
              <a:t>⠔⠑⠀⠐⠀⠀⢀⢔⠕⠟⠛⠿⠿⠿⠿⠿⢕⢕⢕⢕⢕⢕⢕⢅⠇⢕⢕⢰⢕⢔⠑⠕⠁⠁⢔⠠⠄⠑⢕⢕⢕⢕⢑⠑⠄⢄⢠⣴⣴⣵⣷⣷⣷⡾⣿⣯⣿⣿⣹⣩⣵⣵⣼⣯⣿⣷⣿⣿⢿⣿⢏⣕⣜⢅⠙⠕⠑⢕⣀⣕⣥⣕⢕⢕⢗⢆⢕⢕⢕⢕⠑⢕⣫⠝⢕⡕⢕⢔⢄⠅⠀</a:t>
            </a:r>
            <a:br/>
            <a:r>
              <a:t>⢠⣔⢀⠀⢀⢔⠕⠁⠀⠀⠀⠀⠀⠀⠀⠀⠀⠀⠑⠕⢕⠑⠁⠑⠑⢕⢵⠁⠁⠀⠄⠀⠀⠀⠀⠄⠀⠀⠁⢁⢁⢃⠀⠐⠘⠃⠁⠁⠑⠘⠟⠏⠿⢟⢿⡻⢿⢿⢝⠝⢄⢀⢑⠜⢍⢿⢟⢗⢜⣕⣸⠝⠝⢕⢱⣾⣿⣿⣿⡿⠿⠛⠑⢕⢕⢕⢕⢕⢕⢕⠀⠀⠀⠀⠀⠐⠔⢄⢀⢀⠀</a:t>
            </a:r>
            <a:br/>
            <a:r>
              <a:t>⡼⣟⢇⢄⠑⠁⠀⠀⠀⠀⠀⠀⠀⠀⠀⠀⠀⠀⠀⠄⢄⢄⠀⢄⡀⢑⢻⠑⠁⢕⠗⠛⠀⠀⠀⠀⠰⠐⠁⠁⠀⠙⢆⢔⢁⠀⢠⣤⠀⠀⠁⠀⢀⠁⠗⠇⠌⠉⠘⢐⢄⢄⣄⣠⣱⣴⣵⣷⣿⣟⣟⣔⣄⣰⣿⠟⠛⠙⠁⠀⠀⠀⠀⠁⢔⢄⢕⢕⢕⠁⠀⠀⠀⠀⠀⠀⠁⠀⠀⠀⠀</a:t>
            </a:r>
            <a:br/>
            <a:r>
              <a:t>⠁⠁⢑⠁⠀⠀⠀⠀⠀⠀⠀⠀⠀⠀⠀⠀⠀⠀⠀⠀⠀⠁⠑⢄⢙⣇⣜⣠⠀⠀⢄⢄⢅⢄⢄⢄⣐⣰⣔⣴⡴⢔⢕⢕⢕⢀⢀⢀⢁⢀⢀⢀⢁⢄⠔⡰⡵⣗⡾⣿⣿⣯⢿⣿⣿⣿⣿⣿⣿⣿⣿⣿⣿⡿⠑⠀⠀⠀⠀⠀⠀⠀⠀⠀⢕⢕⢕⢕⠀⠀⠀⠀⠀⠀⠀⠀⠀⠀⠀⠀⠀</a:t>
            </a:r>
            <a:br/>
            <a:r>
              <a:t>⢔⠔⠀⠀⠀⠀⠀⠀⠀⠀⠀⠀⠀⠀⠀⠀⠀⠀⠀⠀⠀⠀⠀⠀⠁⠕⢕⢝⢕⣵⣵⣵⣗⣏⢝⢝⢟⢟⢟⢝⢕⢕⢕⢕⢕⢕⢑⢕⢕⢕⢕⢕⢕⡱⣜⢗⣳⣕⣯⣿⣿⣿⣿⣿⢿⠿⢟⡻⢟⢟⢍⢟⢕⠕⠀⠀⠀⠀⠀⠀⠀⠀⠀⠁⠕⢕⢕⢕⠀⠀⠀⠀⠀⠀⠀⠀⠀⠀⠀⠀⠀</a:t>
            </a:r>
            <a:br/>
            <a:r>
              <a:t>⠑⠀⠀⠀⠀⠀⠀⠀⠀⠀⠀⠀⠀⠀⠀⠀⠀⠀⠀⠀⠀⠀⠀⠀⠀⠀⠁⠕⢸⢕⢝⢕⢕⢕⢕⢕⢕⢕⢕⢕⢕⢕⢕⢕⢕⢕⢕⢕⢕⢕⠕⠕⢱⢾⢷⠿⡟⢿⢫⢹⢋⢞⢝⢕⢕⢕⢕⢕⢕⢕⢕⢕⢕⠀⠀⠀⠀⠀⠀⠀⠀⠀⠀⠀⠀⠑⢕⠑⠀⠀⠀⠀⠀⠀⠀⠀⠀⠀⠀⠀⠀</a:t>
            </a:r>
            <a:br/>
            <a:r>
              <a:t>⠀⠀⠀⠀⠀⠀⠀⠀⠀⠀⠀⠀⠀⠀⠀⠀⠀⠀⠀⠀⠀⠀⠀⠀⠀⠀⠀⠀⠑⢕⢕⢕⢕⢕⢕⢕⢕⢕⢕⢕⢕⢕⢕⢕⢕⢕⢕⢕⢕⢕⢕⢕⢕⢕⢕⢔⢕⢕⢕⠀⠀⠀⠀⠁⢕⢕⢕⢕⢕⢕⢕⠕⠀⠀⠀⠀⠀⠀⠀⠀⠀⠀⠀⠀⠀⠄⢕⢀⠀⠀⠀⠀⠀⠀⠀⠀⠀⠀⠀⠀⠀</a:t>
            </a:r>
            <a:br/>
            <a:r>
              <a:t>⠀⠀⠀⠀⠀⠀⠀⠀⠀⠀⠀⠀⠀⠀⠀⠀⠀⠀⠀⠀⠀⠀⠀⠀⠀⠀⠀⠀⠀⢕⢕⢕⢕⢕⢕⢕⢕⢕⢕⢕⢕⢕⢕⢕⢕⢕⢕⢕⢕⢕⢕⢕⢕⢕⢕⢕⢕⢕⢕⢄⠀⠀⠀⠀⠀⠀⢕⢕⢕⢕⢕⠀⠀⠀⠀⠀⠀⠀⠀⠀⠀⠀⠀⠀⢄⢔⢕⢕⠀⠀⠀⠀⠀⠀⠀⠀⠀⠀⠀⠀⠀</a:t>
            </a:r>
            <a:br/>
            <a:r>
              <a:t>⠀⠀⠀⠀⠀⠀⠀⠀⠀⠀⠀⠀⠀⠀⠀⠀⠀⠀⠀⠀⠀⠀⠀⠀⠀⠀⠀⠀⠀⠀⢕⢕⢕⢕⢕⢕⢕⢕⢕⢕⢕⢕⢕⢕⢕⢕⢕⢕⢕⢕⢕⢕⢕⢕⢕⢕⢕⢕⢕⢕⢕⢔⢄⢀⢀⠀⠑⠕⢕⢕⠁⠀⠀⠀⠀⠀⠀⢄⠀⠀⠀⠀⠀⠀⢌⢃⢕⢕⢔⠀⠀⠀⠀⠀⠀⠀⠀⠀⠀⠀⠀</a:t>
            </a:r>
            <a:br/>
            <a:r>
              <a:t>⠀⠀⠀⠀⠀⠀⠀⠀⠀⠀⠀⠀⠀⠀⠀⠀⠀⠀⠀⠀⠀⠀⠀⠀⠀⠀⠀⠀⠀⠀⢕⢕⢕⢕⢕⢕⢕⢕⢕⢕⢕⢕⢕⢕⢕⢕⢕⢕⢕⢕⢕⢕⢕⢕⢕⢕⢕⢕⢕⢕⢕⢕⢕⢕⢕⢕⢔⠀⠁⠁⠀⠀⠀⠀⠀⠀⠀⢕⠀⠀⠀⠀⠀⠀⢕⢸⢕⢕⢕⠀⠀⠀⠀⠀⠀⠀⠀⠀⠀⠀⠀</a:t>
            </a:r>
            <a:br/>
            <a:r>
              <a:t>⠀⠀⠀⠀⠀⠀⠀⠀⠀⠀⠀⠀⠀⠀⠀⠀⠀⠀⠀⠀⠀⠀⠀⠀⠀⠀⠀⠀⠀⠀⠑⢕⢕⢕⢕⢕⢕⢕⢕⢕⢕⢕⢕⢕⢕⢕⢕⢕⢕⢕⢕⢕⢕⢕⢕⢕⢕⢕⢕⢕⢕⢕⢕⢕⢕⢕⢱⣷⣷⣄⠁⠀⠀⠀⠀⠀⢀⢀⢀⢀⢀⢀⢀⢀⢕⢕⢕⢕⠑⠀⠀⠀⠀⠀⠀⠀⠀⠀⠀⠀⠀</a:t>
            </a:r>
            <a:br/>
            <a:r>
              <a:t>⠀⠀⠀⠀⠀⠀⠀⠀⠀⠀⠀⠀⠀⠀⠀⠀⠀⠀⠀⠀⠀⠀⠀⠀⠀⠀⠀⠀⠀⠀⠀⢕⢕⢕⢕⢕⢕⢕⢕⢕⢕⢕⢕⢕⢕⢕⢕⢕⢕⢕⢕⢕⢕⢕⢕⢕⢕⢕⢕⢕⢕⢕⢕⢕⠕⣵⣿⣿⡿⠟⢕⢔⢔⢔⢔⢕⢕⢕⢵⢷⢗⢷⢇⢕⢕⢕⢕⢕⢔⢄⢀⠀⠀⠀⠀⠀⠀⠀⠀⠀⠀</a:t>
            </a:r>
            <a:br/>
            <a:r>
              <a:t>⠀⠀⠀⠀⠀⠀⠀⠀⠀⠀⠀⠀⠀⠀⠀⠀⠀⠀⠀⠀⠀⠀⠀⠀⠀⠀⠀⠀⠀⠀⠀⠀⢕⢕⢕⢕⢕⢕⢕⢕⢕⢕⢕⢕⢕⢕⢕⢕⢕⢕⢕⢕⢕⢕⢕⢕⢕⢕⢕⢕⢕⢕⢕⢄⢄⣿⣿⢙⢇⠀⢕⢁⠁⢁⢕⢕⢷⣷⣵⡕⢕⢕⢕⢕⡕⢕⢕⢕⢑⢷⢕⠕⢔⢔⢄⢄⢀⢀⠀⠀⠀</a:t>
            </a:r>
            <a:br/>
            <a:r>
              <a:t>⠀⠀⠀⠀⠀⠀⠀⠀⠀⠀⠀⠀⠀⠀⠀⠀⠀⠀⠀⠀⠀⠀⠀⠀⠀⠀⠀⠀⠀⠀⢄⢔⠕⢕⢕⢕⢕⢕⢕⢕⢕⢕⢕⢕⢕⢕⢕⢕⢕⢕⢕⢕⢕⢕⢕⢕⢕⢕⢕⢕⢕⢕⢗⢝⢝⢝⢟⢱⢵⢗⢕⢕⢕⠕⢕⢕⠘⣯⣿⣵⣵⣵⢕⣜⣹⡵⢗⢾⣿⣿⣿⢕⣼⣿⣿⣿⣷⣷⡕⢕⠀</a:t>
            </a:r>
            <a:br/>
            <a:r>
              <a:t>⠀⠀⠀⠀⠀⠀⠀⠀⠀⠀⠀⠀⠀⠀⠀⠀⠀⠀⠀⠀⠀⠀⠀⠀⠀⠀⠀⢄⢔⠑⢁⢄⠕⢕⢕⢕⢕⢕⢕⢕⢕⢕⢕⢕⢕⢕⢕⢕⢕⢕⢕⢕⢕⢕⢕⢕⢕⢕⢕⢕⢕⢕⢕⢕⢕⢕⢕⢕⢕⢕⢕⢄⠀⠀⠀⠁⢕⣝⣿⣿⣿⣏⣾⣿⣿⣿⣧⣿⣿⡿⢇⢞⢟⢿⣿⣿⡿⢿⣿⡷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⣟⣟⣻⣿⣿⣿⣿⣿⣿⣿⣿⡕⢕⢅⣿⣸⢟⢞⣿⢸⢱⣕⣼⡟⣞⣿⣷⣾⡱⣿⣿⣿⣿⣿⣿⣿⣿⣿⣿⡿⢿⡟⢯⢽⠿⢿⣿⣿⣿⣿⡏⢇⡇⣿⣿⣿⣿⣿⣿⣿⣿⣿⣿⣿⣿⣿⣿⣿⣿⣿⣿⣿⣿⣿⣿⣿⣿⣿⣿⣿⣿⣿⣿⣿⣿⣿⣿⣿⠀</a:t>
            </a:r>
            <a:br/>
            <a:r>
              <a:t>⢜⢹⢿⣿⣿⣿⣿⣿⣿⣿⣿⣿⣿⣿⣿⣿⣿⣿⣿⣿⣿⣿⣿⣿⢕⡵⣝⢸⣷⣕⢟⢞⣸⣵⣾⣿⣿⣿⣿⣿⣹⣿⣷⣿⣿⣿⣿⡟⢯⠝⠃⢝⢅⢕⢔⢱⣷⣶⣷⣷⣵⣵⡕⡕⡇⣝⣟⣟⡟⢙⢛⢿⢿⢿⢿⢿⣿⣿⣿⣿⣿⣿⣿⣿⣿⣿⣿⣿⣿⣿⣿⣿⣿⣿⣿⣿⣿⣿⣿⣿⠀</a:t>
            </a:r>
            <a:br/>
            <a:r>
              <a:t>⡕⣸⢟⣿⣿⣿⣿⣿⣿⣿⣿⣿⣿⣿⣿⣿⣿⣿⣿⣿⣿⣿⡿⣿⣇⣧⡿⣞⣯⡗⣽⣿⣿⣿⣿⣿⣿⣿⣿⡿⢿⢟⠏⠝⢃⢝⢅⢔⢔⢕⠕⢕⢕⢵⣶⣾⣿⣿⣿⡟⢟⢟⢇⢕⡇⢿⡿⢿⣿⣿⣿⣿⣿⣷⣷⣷⣷⣵⣵⣽⣽⣽⣝⣝⣟⣟⡟⢟⢿⢿⢿⢿⣿⣿⣿⣿⣿⣿⣿⣿⠀</a:t>
            </a:r>
            <a:br/>
            <a:r>
              <a:t>⢱⣑⣷⣿⣿⡿⣿⣿⣿⣿⣿⣿⣿⣿⣿⣿⣿⣿⡿⢟⢏⢿⣿⣯⣵⣷⣿⣿⣿⣿⣿⣿⣿⡿⣿⢿⠏⢝⢘⢅⢕⢔⢕⢕⢕⢕⢕⢑⢑⢁⠀⠀⠁⢸⣿⣿⣿⣿⣿⡇⠑⠁⢕⢕⡇⢿⡇⠑⠑⠕⢕⠕⢕⢜⢝⢝⢝⢝⠝⢟⢟⢟⢟⢟⢻⢿⢿⢿⢿⢿⢿⢷⣷⣷⣷⣷⣵⣽⣽⣽⠀</a:t>
            </a:r>
            <a:br/>
            <a:r>
              <a:t>⢜⢕⣿⢿⣿⣿⣿⣿⣿⣿⢿⢿⢿⣿⡗⢟⢝⢝⢝⢕⢕⢸⣿⣿⣿⣿⡿⢿⢟⠟⢝⢑⢅⢅⢔⢕⢕⢕⢕⢕⢑⢑⢕⢕⢕⢕⢕⢕⠕⠕⠀⠀⠀⢸⣿⣿⣿⣿⣿⡇⠀⠀⢕⢕⡇⢺⢇⠀⠀⠀⠀⠀⠀⠀⠀⠁⠀⠀⠀⠀⠀⠀⠀⠀⠀⠀⠀⠀⠁⠑⠑⠑⠕⢕⢕⢝⢝⠙⠝⢍⠀</a:t>
            </a:r>
            <a:br/>
            <a:r>
              <a:t>⢕⢕⢕⢕⢽⢟⢝⢿⢿⣿⣿⣿⣿⣿⣇⢕⢕⢕⢕⢕⢕⢕⠟⢟⢟⢕⢅⢔⢔⠕⠑⠑⢕⢕⢕⢕⢕⢕⣕⢕⢕⢕⠁⠀⠀⠀⠀⠀⢀⠀⠀⠀⢀⣼⣿⣿⣿⣿⣿⡇⢕⢕⢵⣷⣏⣿⢕⢕⣵⡔⡕⢔⡴⢴⢄⢔⢔⢔⢔⠀⠀⠀⠀⠀⠀⠀⠀⠀⠀⠀⠀⠀⠀⠁⠑⠁⢕⢕⢕⢕⠀</a:t>
            </a:r>
            <a:br/>
            <a:r>
              <a:t>⢿⢿⢇⢕⢕⢕⢕⢕⡕⢕⢏⢟⢝⢿⣷⡇⢕⠕⠑⢕⠕⠕⢕⠑⠑⢑⢑⠑⢕⢕⢄⠀⠀⠀⠀⠀⠀⠨⣿⣷⣧⡕⠀⢀⡄⢄⢔⢔⢕⢅⢄⢕⠸⢿⣿⣿⣿⣿⣿⡇⢕⢕⢜⡝⢵⢷⢑⢑⠛⠃⠑⢕⢕⢑⢑⠑⠑⠑⠑⠀⠀⠀⠀⠀⠀⠀⠀⠀⠀⠀⠀⠀⠀⠀⠀⠀⠁⢕⢇⢳⠀</a:t>
            </a:r>
            <a:br/>
            <a:r>
              <a:t>⢵⢝⢕⡕⢕⢱⢕⢕⢼⢕⢕⢕⢕⢜⢟⣿⡕⡕⢇⢅⢕⢰⢕⢔⢕⢅⢕⢕⢕⢕⢕⢐⡔⢔⢕⢕⠿⢕⢹⣿⡷⢕⢀⢀⢀⢠⣤⣴⣷⢕⢕⢕⠀⡸⣿⣿⣿⣿⣿⡇⢕⢕⢕⢇⢟⢟⢕⢕⢕⢇⢕⢔⢕⢕⢕⢕⢕⠐⠀⠀⠀⠀⠀⢄⠀⠀⠀⠀⠀⠀⠀⠀⠀⠀⠀⠀⠀⠀⢕⢕⠀</a:t>
            </a:r>
            <a:br/>
            <a:r>
              <a:t>⢕⢕⢕⢕⢕⢕⢵⡷⢷⡷⢷⢷⢷⢾⣷⣿⣷⣷⡷⢷⢕⢕⢕⢕⢕⣷⡇⢇⢕⢕⢕⢕⢆⢔⢔⢕⠄⢕⢕⣻⣫⡕⢕⢅⢕⢜⡏⣿⡿⢕⢕⢕⠀⢌⢕⢸⣿⣿⣿⣿⢇⢕⢱⡧⣼⢁⠑⢕⢕⢕⢕⢕⠁⠀⠀⠀⠀⢔⢔⢂⢔⢐⢕⢕⢳⣵⣔⡄⢀⠀⠀⠀⠀⠀⠀⠀⠀⠀⠘⢿⠀</a:t>
            </a:r>
            <a:br/>
            <a:r>
              <a:t>⢕⢵⢕⢸⢕⢕⢑⣕⡜⡝⢕⣕⣕⣜⣯⣧⣵⣷⣕⡵⠕⣱⣵⢗⠓⠷⠷⢷⣕⣕⣕⣕⣕⣕⣕⣕⣔⣕⠕⢸⠿⢇⠀⢐⢕⢑⠇⢻⢇⢕⢕⢕⠀⢕⢕⢸⣿⣿⣿⡟⢕⢜⢜⢇⣿⠕⢕⢕⢑⣸⢕⢕⡀⢀⢀⢀⠀⢕⢅⣵⣵⡕⢑⡝⢝⣿⣿⣿⢇⠀⠀⠀⢀⢀⡀⠀⠀⠀⢀⢸⠀</a:t>
            </a:r>
            <a:br/>
            <a:r>
              <a:t>⡻⢝⢣⠕⢧⢫⢝⢹⣿⢿⣷⣾⡗⢾⠕⠧⠐⢀⣀⡵⢣⡕⢕⠕⠕⣐⢠⢎⢜⢕⣑⣼⣷⢔⡔⠀⠀⠀⠀⢇⢕⢕⠄⢕⠕⢁⢄⢔⢔⢕⢕⢕⠁⢕⢕⣹⣿⣿⣿⡇⢕⢑⢕⢕⣿⠕⢕⣵⣵⡆⠐⢔⢕⢕⢅⢕⠵⠅⣾⣿⣿⣿⣿⣿⣿⣿⣿⣿⢕⢄⣰⢕⢕⣷⢕⠀⢠⣴⣶⣞⠀</a:t>
            </a:r>
            <a:br/>
            <a:r>
              <a:t>⣿⣿⣿⣴⣥⣅⣀⡜⠏⠋⠕⢕⠔⠕⠀⠁⠀⠝⢝⢕⢁⠥⢑⢀⠱⣿⣾⣿⣿⣿⣿⣷⣯⣵⣵⣷⣷⣷⣧⣥⣕⢕⢀⢀⣿⡇⠕⠕⠕⠕⠕⢀⠀⢸⡃⢻⣿⣿⣟⢇⠁⠑⢕⢕⣿⠀⠐⠁⢕⢅⠔⢑⠑⠀⠀⢀⠄⢑⢟⢻⢿⣿⣿⣿⣿⢿⢏⢕⢕⢘⣿⣷⢿⠋⠀⠀⣸⣿⣟⣿⠀</a:t>
            </a:r>
            <a:br/>
            <a:r>
              <a:t>⣿⣿⣿⣿⣿⣿⢿⣿⣿⡿⣗⣦⣤⣄⢀⣀⡀⢀⢔⠑⢑⡔⠘⠙⠀⢙⢿⢿⡏⠁⢿⢿⢿⣿⢿⢿⢿⢿⢿⠿⢟⢕⠈⠘⠚⢣⡕⠑⠵⠀⠄⢀⠅⢜⡟⢸⢿⢿⢵⡔⠄⠣⣕⢕⢻⡔⠐⠁⢄⠗⠇⠟⠀⠀⠀⠀⢠⢄⠜⢿⢿⡿⠿⢏⢕⢕⢕⢕⢕⢕⢕⢕⢕⢕⠀⠈⠉⢻⢿⢟⠀</a:t>
            </a:r>
            <a:br/>
            <a:r>
              <a:t>⣷⣽⣫⣟⣿⣷⣿⣝⣆⢜⠝⢎⢕⠟⢎⢝⠙⢿⡷⣆⢵⡤⡄⢄⢄⠀⠀⠄⠄⠀⠀⠀⠐⠐⠀⠐⠒⠒⠐⠀⢕⢕⢔⢔⢔⢔⢔⢀⢀⢀⠀⠀⢠⢆⣶⣧⡆⢅⢱⠣⠕⠀⢈⣗⣽⣴⢀⢀⢀⢀⢁⢄⢔⢄⠄⣀⣄⣔⣔⣵⣴⢕⢕⢕⢕⢕⢕⢕⢕⢕⠑⢝⢕⢕⠀⠁⠀⠅⠕⠝⠀</a:t>
            </a:r>
            <a:br/>
            <a:r>
              <a:t>⣟⢯⢆⣞⢐⢕⢝⣷⣯⣷⣾⣵⣕⢕⢕⢕⢕⢕⠕⢑⣀⣠⣥⣑⣱⣵⣕⣔⢔⢄⢄⢄⢄⢄⢄⢄⢄⢄⢄⢄⢼⠿⣿⣿⣷⣷⣷⣧⣼⣽⣟⣗⢗⠅⠤⢍⢙⢖⠔⠁⢥⢄⢑⢫⡝⢿⢕⣕⣼⣽⣽⣿⢟⢗⣳⣾⣿⣿⠿⠟⢕⢵⢞⢕⠕⠕⢕⢕⢕⢕⣰⣿⢇⠁⠀⠀⠀⠀⠁⠑⠀</a:t>
            </a:r>
            <a:br/>
            <a:r>
              <a:t>⣮⡳⢇⣓⡽⡝⣣⣜⣮⣿⣿⣾⣿⣿⣾⣿⣿⣿⣿⣿⣿⣿⣿⣿⣿⣿⣿⣿⣿⣷⣷⣷⣷⣷⣶⣶⣿⣾⣿⣿⣾⣿⣿⣿⣿⣿⣿⣿⣿⢿⢿⢟⢏⢕⢐⢀⢔⣔⣰⣵⣵⣕⣕⣕⣱⣱⣮⣿⣿⣿⣿⣿⣿⣿⣾⡿⠋⠁⠀⠀⠀⠀⠀⠀⠐⢔⢕⢕⢕⢘⢿⢟⠁⠀⠀⠀⠀⠀⠀⠀⠀</a:t>
            </a:r>
            <a:br/>
            <a:r>
              <a:t>⣿⣿⣿⣿⣿⣿⣿⣿⣿⣿⣿⣿⣿⣿⣿⣿⣿⣿⣿⣿⣿⣿⣿⣿⣿⣿⡿⠿⡿⢿⢿⢿⢟⢛⢻⣿⣿⣿⣿⣿⣿⣿⣿⣿⣿⣿⣿⣿⣿⣷⣷⣷⣵⣵⣵⣷⣷⣾⣿⣿⣿⣿⣿⣿⣿⣿⣿⣿⣿⣿⣿⣿⣿⣿⣿⠑⠀⠀⠀⠀⠀⠀⠀⠀⠀⢑⢕⢕⢕⢕⢕⠁⠀⠀⠀⠀⠀⠀⠀⠀⠀</a:t>
            </a:r>
            <a:br/>
            <a:r>
              <a:t>⣿⣿⣿⣿⣿⣿⣿⣿⣿⣿⣿⣿⣿⣿⣿⣿⣿⣿⣿⣿⣿⣿⣿⣿⣿⣿⣷⣷⣷⣷⣷⣷⣿⣿⣿⣿⣿⣿⣿⣿⣿⣿⣿⣿⣿⣿⣿⣿⣿⣿⣿⣿⣿⣿⣿⣿⣿⣿⣿⣿⣿⣿⣿⣿⣿⣿⣿⣿⣿⣿⣿⣿⣿⣿⢇⠀⠀⠀⠀⠀⠀⠀⠀⠀⢕⢕⢕⢕⢕⢕⠀⠀⠀⠀⠀⠀⠀⠀⠀⠀⠀</a:t>
            </a:r>
            <a:br/>
            <a:r>
              <a:t>⣿⣿⣿⣿⣿⣿⣿⣿⣿⣿⣿⣿⣿⣿⣿⣿⣿⣿⣿⣿⣿⣿⣿⣿⣿⣿⣿⣿⣿⣿⣿⣿⣿⣿⣿⣿⣿⣿⣿⣿⣿⣿⣿⣿⣿⣿⣿⣿⢟⡟⢿⣿⣿⣿⣿⣿⣿⣿⣿⣿⣿⣿⣿⣿⣿⣿⣿⣿⣿⣿⣿⣿⣿⠏⠀⠀⠀⠀⠀⠀⠀⠀⠀⠀⢕⢕⢕⢕⢕⠕⠀⠀⠀⠀⠀⠀⠀⠀⠀⠀⠀</a:t>
            </a:r>
            <a:br/>
            <a:r>
              <a:t>⣿⣿⣽⣿⣿⣿⣿⣿⣿⣿⣿⣿⣿⣿⣿⣿⣿⣿⣿⣿⣿⣿⣿⣿⣿⣿⣿⣿⣿⣿⣿⣿⣿⣿⣿⣿⣿⣿⣿⣿⣿⣿⣿⣿⣿⣿⣿⣿⢕⠕⢕⢜⢿⣿⣿⣿⣿⣿⣿⣿⣿⣿⣿⣿⣿⣿⣿⣿⣿⣿⣿⢿⠋⠀⠀⠀⠀⠀⠀⠀⠀⠀⠀⠑⠕⢕⢕⢕⢕⠀⠀⠀⠀⠀⠀⠀⠀⠀⠀⠀⠀</a:t>
            </a:r>
            <a:br/>
            <a:r>
              <a:t>⣻⣿⣿⣿⣿⣿⣿⣿⣿⣿⣿⣿⣿⣿⣿⣿⣿⣿⣿⣿⣿⣿⣿⣿⣿⣿⣿⣿⣿⣿⣿⣿⣿⣿⣿⣿⣿⣿⣿⣿⣿⣿⣿⣿⣿⣿⣿⣿⡕⠀⠁⢕⠜⢿⣿⣿⣿⣿⣿⣿⣿⣿⣿⣿⣿⣿⣿⣿⣿⡿⠃⠀⠀⠀⠀⠀⠀⠀⠀⠀⠀⠀⠀⠀⠔⠄⢅⢕⠀⠀⠀⠀⠀⠀⠀⠀⠀⠀⠀⠀⠀</a:t>
            </a:r>
            <a:br/>
            <a:r>
              <a:t>⣿⣿⣿⣿⣿⣿⣿⣿⣿⣿⣿⣿⣿⣿⣿⣿⣿⣿⣿⣿⣿⣿⣿⣿⣿⣿⣿⣿⣿⣿⣿⣿⣿⣿⣿⣿⣿⣿⣿⣿⣿⣿⣿⣿⣷⣿⣿⣿⣷⡁⠀⢡⠀⠘⣿⣿⣿⣿⣿⣿⣿⣿⣿⣿⣿⣿⣿⣿⡿⠁⠀⠀⠀⠀⠀⠀⠀⠀⠀⠀⠀⠀⠀⠔⠕⢁⢕⠀⠀⠀⠀⠀⠀⠀⠀⠀⠀⠀⠀⠀⠀</a:t>
            </a:r>
            <a:br/>
            <a:r>
              <a:t>⣿⣿⣿⣿⣿⣿⣿⣿⣿⣿⣿⣿⣿⣿⣿⣿⣿⣿⣿⣿⣿⣿⣿⣿⣿⣿⣿⣿⣿⣿⣿⣿⣿⣿⣿⣿⣿⣿⣿⣿⣿⣿⣿⣿⣿⣿⣿⣿⣿⣷⣄⠀⠑⢕⣿⣿⣿⣿⣿⣿⣿⣿⣿⣿⣿⣿⡿⠟⠣⠀⠀⠀⠀⠀⠀⠀⠀⠀⠀⠀⠀⠀⠀⠀⠀⠀⢕⢔⢀⠀⠀⠀⠀⠀⠀⠀⠀⠀⠀⠀⠀</a:t>
            </a:r>
            <a:br/>
            <a:r>
              <a:t>⣿⣿⣿⣿⣿⣿⣿⣿⣿⣿⣿⣿⣿⣿⣿⣿⣿⣿⣿⣿⣿⣿⣿⣿⣿⣿⣿⣿⣿⣿⣿⣿⣿⣿⣿⣿⣿⣿⣿⣿⣿⣿⣿⣿⣿⣿⣿⣿⣿⣿⣿⣷⡄⠐⢜⣿⣿⣿⣿⣿⢿⠟⠙⠙⠙⠁⠀⠀⠀⠀⠀⠀⠀⠀⠀⠀⠀⠀⠀⠀⠀⠀⠀⢕⢕⢕⢕⢕⠁⠀⠀⠀⠀⠀⠀⠀⠀⠀⠀⠀⠀</a:t>
            </a:r>
            <a:br/>
            <a:r>
              <a:t>⣿⣿⣿⣿⣿⣿⣿⣿⣿⣿⣿⣿⣿⣿⣿⣿⣿⣿⣿⣿⣿⣿⣿⣿⣿⣿⣿⣿⣿⣿⣿⣿⣿⣿⣿⣿⣿⣿⣿⣿⣿⣿⣿⣿⣿⣿⣿⣿⣿⣿⣿⣿⣿⣆⠁⢿⢿⢟⣋⠝⠀⠀⠀⠀⠀⠀⠀⠀⠀⠀⠀⠀⠀⠀⠀⠀⠀⠀⠀⠀⠀⠀⢔⢕⢕⢕⢕⢕⢄⠀⠀⠀⠀⠀⠀⠀⠀⠀⠀⠀⠀</a:t>
            </a:r>
            <a:br/>
            <a:r>
              <a:t>⣿⣿⣿⣿⣿⣿⣿⣿⣿⣿⣿⣿⣿⣿⣿⣿⣿⣿⣿⣿⣿⣿⣿⣿⣿⣿⣿⣿⣿⣿⣿⣿⣿⣿⣿⣿⣿⣿⣿⣿⣿⣿⣿⣿⣿⣿⣿⣿⣿⣿⣿⣿⣿⣿⣆⠀⢸⣿⣿⣷⠀⠀⠀⠀⠀⠀⠀⠀⠀⠀⠀⠀⠀⠀⠀⢀⠀⠀⠀⠀⠀⠀⢕⢕⢕⢕⢕⢕⢕⠀⠀⠀⠀⠀⠀⠀⠀⠀⢄⠄⠀</a:t>
            </a:r>
            <a:br/>
            <a:r>
              <a:t>⢹⣿⣿⣿⣿⣿⣿⣿⣿⣿⣿⣿⣿⣿⣿⣿⣿⣿⣿⣿⣿⣿⣿⣿⣿⣿⣿⣿⣿⣿⣿⣿⣿⣿⣿⣿⣿⣿⣿⣿⣿⣿⣿⣿⣿⣿⣿⣿⣿⣿⣿⣿⣿⡿⢟⢀⢘⢻⢿⢿⠀⠀⠀⠀⠀⠀⠀⠀⠀⠀⠀⠀⠀⢀⡾⠁⠀⠀⠀⠀⠀⠀⢕⢕⢕⢕⢕⢕⢕⠀⠀⠀⠀⠀⠀⠀⠀⠀⠀⠀⠀</a:t>
            </a:r>
            <a:br/>
            <a:r>
              <a:t>⢜⢿⣿⣿⣿⣿⣿⣿⣿⣿⣿⣿⣿⣿⣿⣿⣿⣿⣿⣿⣿⣿⣿⣿⣿⣿⣿⣿⣿⣿⣿⣿⣿⣿⣿⣿⣿⣿⣿⣿⣿⣿⣿⣿⣿⣿⣿⣿⣿⣿⣿⡟⢕⢕⢕⢕⢕⢕⣕⣕⢕⢔⢄⠠⢤⢤⣴⡰⡀⠔⣿⣷⡶⠄⠇⠀⠀⠀⠀⠀⠀⠀⢕⢕⢕⢕⢕⢕⢕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⢿⣿⣿⣿⣿⣿⣿⣟⢿⣿⣿⣿⣿⣿⣿⣿⣿⣟⢕⢑⢸⡇⣿⢗⢺⡇⡇⡕⣕⣿⢗⣻⣿⣧⡾⣼⡿⣿⣿⣿⣿⣿⣿⣿⣿⣿⡿⢿⣟⢿⡿⣿⣿⣿⣿⣿⣿⢟⢸⢸⣿⣿⣿⣿⣿⣿⣿⣿⣿⣿⣿⣿⣿⣿⣿⣿⣿⣿⣿⣿⣿⣿⣿⣿⣿⣿⣿⣿⣿⣿⣿⣾⣿⣿⠀</a:t>
            </a:r>
            <a:br/>
            <a:r>
              <a:t>⢕⢕⢜⣿⣿⣿⣿⣿⣿⣿⣿⣿⣿⣿⣿⣿⣿⣿⣿⣿⣿⣾⣿⣿⡇⡕⢸⡝⣿⣧⣸⠗⢇⣱⣵⣿⣿⣿⣿⣿⣯⣿⣷⣿⣿⣿⣿⣿⡟⢫⠝⠗⢘⢅⢅⢔⣷⣷⣷⣵⣵⣼⣽⢕⢸⠜⣿⡟⢟⠟⢻⢿⢿⢿⣿⣿⣿⣿⣿⣿⣿⣿⣿⣿⣿⣿⣿⣿⣿⣿⣿⣿⣿⣿⣿⣿⣿⣿⣿⣿⠀</a:t>
            </a:r>
            <a:br/>
            <a:r>
              <a:t>⠕⢕⡕⣸⢻⣿⣿⣿⣿⣿⣿⣿⣿⣿⣿⣿⣿⣿⣿⣿⣿⣿⣿⡿⡇⣷⣱⢷⢻⣽⡧⣾⣿⣿⣿⣿⣿⣿⣿⣿⡿⢿⢟⠏⢝⢃⢝⢅⢔⢔⢕⢕⢕⢕⣵⣴⣿⣿⣿⣿⢟⢻⢿⢕⢸⢸⣿⣿⣿⣿⣿⣷⣷⣷⣷⣷⣵⣵⣽⣽⣽⣝⣟⣟⣟⢟⢟⢿⢿⢿⢿⢿⣿⣿⣿⣿⣿⣿⣿⣿⠀</a:t>
            </a:r>
            <a:br/>
            <a:r>
              <a:t>⣵⣼⢇⣇⣸⣽⣿⣿⣿⣿⣿⣿⣿⢿⣿⡿⢿⣿⣿⣿⢟⢹⢿⣷⣫⣵⣷⣿⣟⣿⣿⣿⣿⣿⣿⣿⢿⠏⢝⢘⢅⢅⢔⢕⢕⢕⢕⢕⠑⢑⠁⠁⠀⢕⣿⣿⣿⣿⣿⣿⠀⠑⠑⢕⢸⢸⣿⢕⠕⠕⠕⢕⢝⢝⢝⢝⢝⢝⢟⢟⢟⢟⢟⢿⢿⢿⢿⢿⢿⢿⢷⢷⣷⣷⣧⣼⣽⣽⣽⣽⠀</a:t>
            </a:r>
            <a:br/>
            <a:r>
              <a:t>⣿⣿⢜⢏⣿⣿⣿⣿⣿⣿⣿⣿⣿⣿⣿⡞⢟⢝⢝⢕⢕⢕⢸⣿⣿⣿⣿⡿⢿⢟⠟⠝⢑⢕⢅⢕⢕⢕⢕⢕⢑⠑⢅⢕⢕⢕⢕⢕⢕⢕⠐⠀⠀⠕⣿⣿⣿⣿⣿⣿⢀⠀⠀⢕⢸⢱⢾⢑⠀⠐⠀⠁⠁⠄⠁⠁⠁⠀⠁⠀⠁⠁⠀⠀⠁⠁⠀⠁⠁⠑⠑⠑⠕⢜⢝⢝⢝⠝⠝⠙⠀</a:t>
            </a:r>
            <a:br/>
            <a:r>
              <a:t>⢝⡇⢕⢜⢕⢼⢏⢹⢿⣿⣿⣿⣿⣿⣿⡇⢕⢕⢕⢕⠑⢕⢜⢟⢟⢟⢕⢅⢔⢔⠕⠕⢑⢕⢕⢕⢕⢕⢕⡕⢕⢕⠕⠁⠀⠀⠀⠀⠀⢄⠀⠀⠀⣄⣿⣿⣿⣿⣿⣿⢕⢔⢕⣵⣼⢳⢇⢔⢰⣴⢰⢑⢔⢀⢀⢐⢄⢄⢄⢄⠀⠀⠀⠀⠀⠀⠀⠀⠀⠀⠀⠀⠀⠀⠐⠑⢕⢕⢄⢕⠀</a:t>
            </a:r>
            <a:br/>
            <a:r>
              <a:t>⢕⢽⢷⡷⢕⢇⢕⢕⢕⢕⢌⢟⢟⢻⣿⣵⢕⠕⠑⠕⠁⠑⢕⢕⠑⢑⢑⢑⢕⢕⢔⢀⠀⠀⠀⠀⠀⠀⢽⣿⣷⣕⢔⢀⢄⠀⢔⡔⢄⢕⢄⢕⢄⢿⣿⣿⣿⣿⣿⣿⢕⢕⢕⢛⢕⢟⢇⠑⠘⠛⠘⢕⢕⠕⠕⠕⠕⠕⠑⠀⠀⠀⠀⠀⠀⠀⠀⠀⠀⠀⠀⠀⠀⠀⠀⠀⠀⠕⢕⠇⠀</a:t>
            </a:r>
            <a:br/>
            <a:r>
              <a:t>⢕⢕⢕⡕⡕⢕⢕⢕⢕⢕⢕⢕⢕⢕⢜⢻⣷⢥⢗⢜⢁⢔⢕⢕⢔⢕⢅⢕⢕⢕⢕⢕⢠⢄⢔⢕⢸⠇⢔⣿⣿⣫⢕⢁⢀⢀⣥⣥⣤⡕⢕⢕⠀⠔⣿⣿⣿⣿⣿⣿⢕⢕⢕⢜⢜⢟⢇⢕⠔⢳⢇⢕⢕⢕⢕⢕⢕⢕⠀⠀⠀⠀⠀⢀⠁⠀⠀⠀⠀⠀⠀⠀⠀⠀⠀⠀⠀⠀⠑⢕⠀</a:t>
            </a:r>
            <a:br/>
            <a:r>
              <a:t>⢕⢕⢕⢕⡇⢕⢱⣵⣷⣵⣷⢷⢧⣷⣾⣾⣿⣾⣷⡷⢇⢕⢕⢕⢕⢱⣷⢇⡕⢕⢕⢕⢜⢔⢔⢕⢕⠀⢕⢘⢟⢎⢕⢕⠕⢕⢸⢸⣿⢇⢕⢕⢔⢕⢔⢔⣿⣿⣿⣿⡳⢇⢕⣵⡵⡇⠑⢕⠀⡇⡕⢕⢕⠀⠀⠀⠀⢔⢐⢲⢔⢔⢕⢕⢗⢧⣕⣄⢀⠀⠀⠀⠀⠀⠀⠀⠀⠀⠀⢷⠀</a:t>
            </a:r>
            <a:br/>
            <a:r>
              <a:t>⢕⠕⣕⢕⡇⢕⣕⢱⣕⢱⡝⢕⢕⣕⣹⣽⣽⣵⣧⣕⢕⢕⣱⣵⠗⠳⠷⠷⢇⣕⣕⣕⣕⣕⣕⣕⣅⣀⢕⢕⢿⢿⢕⢀⢕⢕⠜⢜⢇⢕⢕⢕⢕⢑⢕⢕⣿⣿⣿⣿⢏⢕⢕⢟⢹⢇⢔⢕⢀⢕⡕⢕⢕⢀⢄⢀⡀⢕⢅⣱⣵⡕⢑⣜⢝⣿⣿⣿⡇⠀⠀⠀⢀⢀⡀⠀⠀⠀⢀⢕⠀</a:t>
            </a:r>
            <a:br/>
            <a:r>
              <a:t>⡗⢞⢝⡕⠱⢸⢯⢝⢟⡻⣷⢶⣿⡓⢯⠵⠔⠀⠀⣀⢕⢕⡜⢸⠕⠕⡄⢔⢕⢕⢕⣱⣿⣇⢔⠀⠀⠀⠀⠙⡕⢕⢕⠅⢕⢜⢄⢅⢅⢕⢕⢕⢕⠁⣕⠕⣿⣿⣿⣿⢕⢕⠕⢕⢸⡇⢕⢱⣵⣥⢇⢕⢕⢕⢕⢕⢕⢅⢱⣿⣿⣿⣿⣿⣿⣿⣿⣿⢇⢀⢔⡔⢕⢳⡜⠀⠀⣠⣴⣴⠀</a:t>
            </a:r>
            <a:br/>
            <a:r>
              <a:t>⣿⣿⣿⣷⣤⣥⣁⣀⢝⢝⢏⢕⠑⠔⠁⠀⠄⠈⢩⢕⢁⢅⢔⣑⢀⢼⣷⣾⣿⣿⣿⣿⣧⣽⣵⣵⣷⣷⣷⣵⣥⡕⢕⡀⢸⣷⢔⠕⠕⠕⠕⢀⠀⠀⣿⢱⣿⣿⡿⡟⠑⠑⢑⢕⢸⡇⠀⠐⠀⡑⢄⢕⠕⠀⠀⠐⡱⠀⠟⢟⢿⢻⣿⣿⣿⡿⡿⢝⢕⢕⢿⣷⢾⢟⠁⠀⢰⢿⣿⣿⠀</a:t>
            </a:r>
            <a:br/>
            <a:r>
              <a:t>⡿⣿⣿⣿⣿⣿⡿⡿⢿⢻⡷⣷⢴⣄⣀⣀⢀⢀⢀⢆⠑⢑⠑⠙⠁⠀⢿⢿⣿⠑⠜⣿⣿⣿⣿⣿⣿⣿⣿⢿⢿⢇⢕⠁⠗⠓⣕⠀⠵⠕⠁⢀⠁⠐⡟⢗⢿⢿⢯⣧⢄⠐⢵⡕⢜⡇⠀⠑⠁⡰⢶⠔⠃⠀⠀⠀⠀⣠⠔⠻⢿⣿⢯⢃⢕⢕⢕⢕⢕⢕⢕⢕⡕⢕⠀⠀⠙⢹⢿⢿⠀</a:t>
            </a:r>
            <a:br/>
            <a:r>
              <a:t>⣿⣾⣖⢭⢟⢿⣾⣷⣕⢇⢔⢕⢕⢜⢜⢕⢆⢝⢻⢶⢰⡵⡄⢄⢄⠀⠀⠄⠄⠀⠀⠀⠀⠒⠐⠐⠐⠐⠒⠀⠀⢕⢔⢔⢔⢄⢔⢀⠀⢀⠀⠀⢀⢔⣰⣷⣕⠡⡁⢜⠕⠄⠀⢹⣎⣧⡄⢄⢀⠀⢁⢀⢔⢔⢔⢀⢀⢄⣄⣔⣕⡔⢕⢕⢕⢕⢕⢕⢕⢕⢕⣣⢕⢕⠀⠀⠑⠀⠵⠕⠀</a:t>
            </a:r>
            <a:br/>
            <a:r>
              <a:t>⣿⣟⣇⣕⢇⠎⡹⢻⢿⣿⣾⣧⣕⢕⡕⢕⢕⢕⢕⢕⠕⢕⣑⣑⣑⢕⣕⣕⡔⢄⢄⢄⢄⢄⢄⢄⢄⢄⢄⢄⢅⢽⣿⣿⣷⣷⣷⣧⣵⣵⣗⣖⡗⢕⠠⢬⢙⠗⠆⠅⢵⢤⢔⢹⣏⢹⢇⢕⣕⣵⣵⣽⢽⢿⢷⣷⣿⣿⡿⠿⠇⢵⢾⢗⢕⠕⠕⢕⢕⢕⣸⣿⣿⠑⠀⠀⠀⠀⠀⠑⠀</a:t>
            </a:r>
            <a:br/>
            <a:r>
              <a:t>⣜⣥⡕⣆⠮⣃⢇⢇⣥⣭⣻⣷⣿⣿⣾⣶⣾⣿⣿⣷⣿⣿⣿⣿⣿⣿⣿⣿⣿⣷⣷⣷⣷⣷⣷⣷⣿⣿⣾⣷⣾⣷⣷⣷⣾⣿⣯⣿⣿⡿⢿⢟⢟⢗⢐⢐⣀⣔⣔⣔⣱⣵⣕⣕⣔⣕⣱⣿⣿⣿⣿⣿⣿⣿⣿⣷⠟⠑⠀⠀⠀⠀⠁⠁⠀⢔⢕⢕⢕⢄⢿⡿⠇⠀⠀⠀⠀⠀⠀⠀⠀</a:t>
            </a:r>
            <a:br/>
            <a:r>
              <a:t>⣿⣿⣿⣿⣿⣿⣿⣿⣿⣿⣿⣿⣿⣿⣿⣿⣿⣿⣿⣿⣿⣿⣿⣿⣿⣿⣿⣿⠿⠿⢟⢿⣟⣻⢟⢿⣿⣿⣿⣿⣿⣿⣿⣿⣿⣿⣿⣿⣿⣷⣷⣷⣵⣵⣵⣵⣷⣷⣿⣿⣿⣿⣿⣿⣿⣿⣿⣿⣿⣿⣿⣿⣿⣿⣿⡇⠀⠀⠀⠀⠀⠀⠀⠀⠀⢁⢕⢕⢕⢕⢕⠑⠀⠀⠀⠀⠀⠀⠀⠀⠀</a:t>
            </a:r>
            <a:br/>
            <a:r>
              <a:t>⣿⣿⣿⣿⣿⣿⣿⣿⣿⣿⣿⣿⣿⣿⣿⣿⣿⣿⣿⣿⣿⣿⣿⣿⣿⣿⣷⣷⣷⣷⣷⣷⣷⣾⣿⣿⣿⣿⣿⣿⣿⣿⣿⣿⣿⣿⣿⣿⣿⣿⣿⣿⣿⣿⣿⣿⣿⣿⣿⣿⣿⣿⣿⣿⣿⣿⣿⣿⣿⣿⣿⣿⣿⣿⡿⠀⠀⠀⠀⠀⠀⠀⠀⠀⢄⢕⢕⢕⢕⢕⠑⠀⠀⠀⠀⠀⠀⠀⠀⠀⠀</a:t>
            </a:r>
            <a:br/>
            <a:r>
              <a:t>⣿⣿⣿⣿⣿⣿⣿⣿⣿⣿⣿⣿⣿⣿⣿⣿⣿⣿⣿⣿⣿⣿⣿⣿⣿⣿⣿⣿⣿⣿⣿⣿⣿⣿⣿⣿⣿⣿⣿⣿⣿⣿⣿⣿⣿⣿⣿⣿⡿⢟⢻⢿⣿⣿⣿⣿⣿⣿⣿⣿⣿⣿⣿⣿⣿⣿⣿⣿⣿⣿⣿⣿⣿⡿⠑⠀⠀⠀⠀⠀⠀⠀⠀⠀⢕⢕⢕⢕⢕⢕⠀⠀⠀⠀⠀⠀⠀⠀⠀⠀⠀</a:t>
            </a:r>
            <a:br/>
            <a:r>
              <a:t>⣿⣿⣿⣿⣿⣿⣿⣿⣿⣿⣿⣿⣿⣿⣿⣿⣿⣿⣿⣿⣿⣿⣿⣿⣿⣿⣿⣿⣿⣿⣿⣿⣿⣿⣿⣿⣿⣿⣿⣿⣿⣿⣿⣿⣿⣿⣿⣿⡇⠕⠅⢕⢹⣿⣿⣿⣿⣿⣿⣿⣿⣿⣿⣿⣿⣿⣿⣿⣿⣿⣿⡿⠟⠁⠀⠀⠀⠀⠀⠀⠀⠀⠀⠀⠕⢕⢕⢕⢕⠁⠀⠀⠀⠀⠀⠀⠀⠀⠀⠀⠀</a:t>
            </a:r>
            <a:br/>
            <a:r>
              <a:t>⣿⣫⣾⣿⣿⣿⣿⣿⣿⣿⣿⣿⣿⣿⣿⣿⣿⣿⣿⣿⣿⣿⣿⣿⣿⣿⣿⣿⣿⣿⣿⣿⣿⣿⣿⣿⣿⣿⣿⣿⣿⣿⣿⣿⣿⣿⣿⣿⣧⢅⠀⠕⢕⠹⣿⣿⣿⣿⣿⣿⣿⣿⣿⣿⣿⣿⣿⣿⣿⣿⢏⠁⠀⠀⠀⠀⠀⠀⠀⠀⠀⠀⠀⠀⠔⠄⠄⢕⢕⠀⠀⠀⠀⠀⠀⠀⠀⠀⠀⠀⠀</a:t>
            </a:r>
            <a:br/>
            <a:r>
              <a:t>⣿⣿⣿⣿⣿⣿⣿⣿⣿⣿⣿⣿⣿⣿⣿⣿⣿⣿⣿⣿⣿⣿⣿⣿⣿⣿⣿⣿⣿⣿⣿⣿⣿⣿⣿⣿⣿⣿⣿⣿⣿⣿⣿⣿⣿⣾⣿⣿⣿⣎⠀⠀⢕⠀⢹⣿⣿⣿⣿⣿⣿⣿⣿⣿⣿⣿⣿⣿⣿⠏⠀⠀⠀⠀⠀⠀⠀⠀⠀⠀⠀⠀⠀⠀⠕⠁⢄⠁⠁⠀⠀⠀⠀⠀⠀⠀⠀⠀⠀⠀⠀</a:t>
            </a:r>
            <a:br/>
            <a:r>
              <a:t>⢻⣿⣿⣿⣿⣿⣿⣿⣿⣿⣿⣿⣿⣿⣿⣿⣿⣿⣿⣿⣿⣿⣿⣿⣿⣿⣿⣿⣿⣿⣿⣿⣿⣿⣿⣿⣿⣿⣿⣿⣿⣿⣿⣿⣿⣿⣿⣿⣿⣿⣧⣄⠁⠁⢸⣿⣿⣿⣿⣿⣿⣿⣿⣿⣿⣿⣿⢿⠗⠄⠀⠀⠀⠀⠀⠀⠀⠀⠀⠀⠀⠀⠀⠀⠀⠀⢔⢔⢕⠀⠀⠀⠀⠀⠀⠀⠀⠀⠀⠀⠀</a:t>
            </a:r>
            <a:br/>
            <a:r>
              <a:t>⢜⣿⣿⣿⣿⣿⣿⣿⣿⣿⣿⣿⣿⣿⣿⣿⣿⣿⣿⣿⣿⣿⣿⣿⣿⣿⣿⣿⣿⣿⣿⣿⣿⣿⣿⣿⣿⣿⣿⣿⣿⣿⣿⣿⣿⣿⣿⣿⣿⣿⣿⣿⣦⢀⠕⢹⣿⣿⣿⣿⡿⠟⠋⠉⠙⠑⠀⠀⠀⠀⠀⠀⠀⠀⠀⠀⠀⠀⠀⠀⠀⠀⠀⢕⢕⢔⢕⢕⢕⠀⠀⠀⠀⠀⠀⠀⠀⠀⠀⠀⠀</a:t>
            </a:r>
            <a:br/>
            <a:r>
              <a:t>⠀⣿⣿⣿⣿⣿⣿⣿⣿⣿⣿⣿⣿⣿⣿⣿⣿⣿⣿⣿⣿⣿⣿⣿⣿⣿⣿⣿⣿⣿⣿⣿⣿⣿⣿⣿⣿⣿⣿⣿⣿⣿⣿⣿⣿⣿⣿⣿⣿⣿⣿⣿⣿⣷⡄⢜⠟⡿⣟⡋⠕⠀⠀⠀⠀⠀⠀⠀⠀⠀⠀⠀⠀⠀⠀⠀⠀⠀⠀⠀⠀⠀⠀⢕⢕⢕⢕⢕⢕⠀⠀⠀⠀⠀⠀⠀⠀⠀⠀⠀⠀</a:t>
            </a:r>
            <a:br/>
            <a:r>
              <a:t>⠀⢜⣿⣿⣿⣿⣿⣿⣿⣿⣿⣿⣿⣿⣿⣿⣿⣿⣿⣿⣿⣿⣿⣿⣿⣿⣿⣿⣿⣿⣿⣿⣿⣿⣿⣿⣿⣿⣿⣿⣿⣿⣿⣿⣿⣿⣿⣿⣿⣿⣿⣿⣿⣿⣷⡄⠀⣿⣿⣿⡇⠀⠀⠀⠀⠀⠀⠀⠀⠀⠀⠀⠀⠀⠀⢀⠀⠀⠀⠀⠀⠀⢀⢕⢕⢕⢕⢕⢕⠀⠀⠀⠀⠀⠀⠀⠀⠀⠄⠄⠀</a:t>
            </a:r>
            <a:br/>
            <a:r>
              <a:t>⠀⠀⢿⣿⣿⣿⣿⣿⣿⣿⣿⣿⣿⣿⣿⣿⣿⣿⣿⣿⣿⣿⣿⣿⣿⣿⣿⣿⣿⣿⣿⣿⣿⣿⣿⣿⣿⣿⣿⣿⣿⣿⣿⣿⣿⣿⣿⣿⣿⣿⣿⣿⣿⣿⢟⢕⢀⢟⢻⢿⢇⠀⠀⠀⠀⠀⠀⠀⠀⠀⠀⠀⠀⠀⢵⠏⠀⠀⠀⠀⠀⠀⢕⢕⢕⢕⢕⢕⢕⠀⠀⠀⠀⠀⠀⠀⠀⠀⠀⠀⠀</a:t>
            </a:r>
            <a:br/>
            <a:r>
              <a:t>⠀⠀⢜⣿⣿⣿⣿⣿⣿⣿⣿⣿⣿⣿⣿⣿⣿⣿⣿⣿⣿⣿⣿⣿⣿⣿⣿⣿⣿⣿⣿⣿⣿⣿⣿⣿⣿⣿⣿⣿⣿⣿⣿⣿⣿⣿⣿⣿⣾⣿⣿⣿⢏⢕⢕⢕⢕⢑⣇⣵⣕⢕⢄⢀⠠⢔⣔⣶⢆⢀⢺⣿⡷⠇⠜⠀⠀⠀⠀⠀⠀⠀⢕⢕⢕⢕⢕⢕⢕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⣾⣿⣿⣿⣿⣿⣿⣿⣿⣿⣿⢿⢿⢿⣿⣿⣿⣿⣿⣿⣿⡝⠕⢕⣷⢸⢿⢇⣿⢸⢇⢕⣸⢿⢗⣿⣷⣾⢇⣿⣿⣿⣿⣿⣿⣿⣿⣿⣿⣷⢿⢟⡻⣿⣿⣿⣿⣿⣿⣿⡿⣱⢱⣿⣿⣿⣿⣿⣿⣿⣿⣿⣿⣿⣿⣿⣿⣿⣿⣿⣿⣿⣿⣿⣿⣿⣿⣿⣿⣿⣿⣿⣿⣿⣷⣾⣿⠀</a:t>
            </a:r>
            <a:br/>
            <a:r>
              <a:t>⢝⢝⢝⢝⢿⣿⣿⣿⣿⣿⣿⣿⣿⣿⣿⣿⣿⣿⣿⣿⣿⣷⣿⣿⣷⢕⣼⡏⢹⣷⢔⢿⢞⣐⣥⣾⣿⣿⣿⣿⣿⢕⣿⣿⣿⣿⣿⡿⣿⢟⠝⠕⢑⢉⢅⢔⢱⣷⣷⣴⣵⣼⣽⢕⢹⢜⣻⡟⢛⠟⢿⢿⢿⢿⣿⣿⣿⣿⣿⣿⣿⣿⣿⣿⣿⣿⣿⣿⣿⣿⣿⣿⣿⣿⣿⣿⣿⣿⣿⣿⠀</a:t>
            </a:r>
            <a:br/>
            <a:r>
              <a:t>⠑⠕⢕⢱⢸⢿⣿⣿⣿⣿⣿⣿⣿⣿⣿⣿⣿⣿⣿⣿⣿⣿⣿⣿⣿⡇⣕⡿⢸⣯⡽⣵⣿⣿⣿⣿⣿⣿⣿⣿⣿⢿⢟⢟⠝⠟⢘⢍⢕⢔⢕⢕⢕⢕⣥⣼⢸⣿⣿⣿⡟⢻⢿⢜⢜⡇⣿⣿⣿⣿⣿⣷⣷⣷⣷⣷⣧⣵⣼⣽⣽⣝⣝⣟⣟⡟⢟⢿⢿⢿⢿⢿⣿⣿⣿⣿⣿⣿⣿⣿⠀</a:t>
            </a:r>
            <a:br/>
            <a:r>
              <a:t>⣷⣵⣵⡇⢟⣸⣿⣿⣿⣿⣿⣿⣿⡿⣿⢿⢿⣿⣿⣿⡿⢟⢿⣷⣟⣽⣵⣿⣿⣿⡏⢿⣿⣿⣿⢿⡟⠿⢝⢃⢜⢅⢔⢔⢕⢕⢕⢕⠕⢑⠈⠁⠀⠀⣿⣿⣼⣿⣿⣿⡇⠑⠑⢱⢳⡇⣿⡇⢕⢕⢕⢕⢝⢝⢝⢝⢝⢝⢟⢟⢟⢟⢟⢿⢿⢿⢿⢿⢿⢿⢷⢷⢷⣷⣷⣵⣽⣽⣽⣽⠀</a:t>
            </a:r>
            <a:br/>
            <a:r>
              <a:t>⢿⣿⣿⡇⢏⣿⣿⣿⣿⣿⣿⣿⣿⣿⣿⡟⢟⢇⢝⢇⢕⢕⢸⣿⣿⣿⣿⣿⡏⢽⢟⠏⢙⢑⢍⢕⢔⢕⢕⢕⢕⠑⢅⢕⢕⢕⢕⢕⢕⢕⢕⠀⠀⠀⣿⣿⣿⣿⣿⣿⡇⠀⢀⢸⢱⢇⢾⠇⠐⠐⢀⠀⠄⢀⠑⠅⠁⠁⠁⠁⠀⠀⠀⠀⠀⠀⠀⠀⠁⠁⠑⠑⠕⢕⢝⢝⢝⢝⠝⢙⠀</a:t>
            </a:r>
            <a:br/>
            <a:r>
              <a:t>⢕⢝⣿⢕⢔⢝⢝⢝⢿⢿⣿⣿⣿⣿⣿⣇⢕⢕⢕⢕⠕⠕⢜⢟⠻⢟⢋⢅⢅⢔⠕⠕⠑⢑⢕⢕⢔⢕⢕⢕⢕⢕⠕⠑⠀⠀⠀⠀⠀⢄⠀⠀⠀⢀⣿⣿⣿⣿⣿⣿⡇⢔⢕⣵⡕⢇⢇⢕⢔⣴⡔⠐⢅⡄⢔⢄⢄⢄⢄⢄⠀⠀⠀⠀⠀⠀⠀⠀⠀⠀⠀⠀⠀⠀⠑⠕⠑⢕⢔⢕⠀</a:t>
            </a:r>
            <a:br/>
            <a:r>
              <a:t>⢕⢕⢻⣷⣷⡇⢕⢕⢕⢕⢕⢟⢹⢻⣽⣷⡕⢕⠕⠁⠑⢑⢔⢕⠑⠕⢕⠕⠕⢕⢔⢄⠀⠁⠀⠀⠀⠀⢣⣿⣷⣧⢕⢀⢀⢄⢄⢔⢀⢕⢄⢔⢀⢸⣿⣿⣿⣿⣿⣿⡇⢕⢕⢛⢇⢏⡏⠑⠑⠛⠃⠀⢕⠕⠕⠕⠕⠕⠕⠁⠀⠀⠀⠀⠀⠀⠀⠀⠀⠀⠀⠀⠀⠀⠀⠀⠀⠑⢕⢜⠀</a:t>
            </a:r>
            <a:br/>
            <a:r>
              <a:t>⢕⢕⢕⢕⡕⢕⢕⢕⢕⢜⡕⢕⢕⢕⢜⣿⣵⡦⢴⢵⢅⢕⢅⢕⢔⢕⢕⢕⢕⢇⢕⢕⢀⡄⢄⢔⢕⠧⢕⢻⣿⣿⢕⠁⠀⢅⢡⣥⡅⡅⢕⢕⢔⢔⣿⣿⣿⣿⣿⣿⡇⢕⢕⢜⢜⢿⢽⢕⢕⢱⢇⠀⢕⢕⢕⢕⢕⢕⠀⠀⠀⠀⠀⠀⢕⠀⠀⠀⠀⠀⠀⠀⠀⠀⠀⠀⠀⠀⠁⢕⠀</a:t>
            </a:r>
            <a:br/>
            <a:r>
              <a:t>⢕⢕⢕⢕⢜⢕⢱⣵⣵⣵⣵⣵⣷⣵⣷⣷⣿⣷⣷⣷⣷⢕⢕⢕⢕⢕⣷⡎⡕⢕⢕⢕⢕⢕⢔⢔⢕⢄⢕⢜⡛⢝⢕⠕⢅⢕⢸⣿⡇⡇⢕⢕⢕⠑⢇⢔⢸⣿⣿⣿⡷⢇⢕⣵⡕⡇⢁⢕⢕⢌⠕⢀⢕⠀⠐⠀⠀⠀⢔⢱⢆⢔⢕⢕⡕⢳⣕⣄⡄⠀⠀⠀⠀⠀⠀⠀⠀⠀⠀⢱⠀</a:t>
            </a:r>
            <a:br/>
            <a:r>
              <a:t>⢕⢕⢕⢕⢸⢕⢕⣕⡕⢕⢝⢕⢕⣕⣜⣽⣽⣵⣵⡕⡱⠕⣱⣵⠵⠗⠷⠷⢷⢕⣕⣕⣕⣑⣕⣁⣕⡔⢕⢕⡿⢿⢕⠀⢕⢕⢸⢻⢇⢇⢕⢕⢕⠀⢕⢕⢺⣿⣿⣿⡏⢕⢜⢟⢇⡧⢐⢕⢕⠕⣶⢕⢕⢀⢕⢀⢀⢀⢕⣅⣧⣕⢑⣝⣝⣻⣿⣿⣷⢕⠀⠀⠀⢀⢀⠀⠀⠀⠀⢕⠀</a:t>
            </a:r>
            <a:br/>
            <a:r>
              <a:t>⣕⢱⢜⢇⠜⢿⢏⢝⢻⣟⣿⡶⣾⡷⢺⠽⠷⠂⢀⢀⡱⢎⢜⢕⠕⠕⣐⢠⢎⢕⠕⢑⣽⡏⢔⢄⠀⠀⠀⠑⢇⢝⢕⢄⢕⢕⠈⢄⢅⢅⢕⢕⢕⠁⢕⢕⣹⣿⣿⣿⡇⢕⢕⢕⢸⣿⢕⢱⣱⣵⡜⢑⢕⢕⢕⢅⢇⢅⢕⣿⣿⣿⣷⣿⣿⣿⣿⣿⡇⢅⢔⡔⢕⢱⣇⠀⠀⣠⣤⣴⠀</a:t>
            </a:r>
            <a:br/>
            <a:r>
              <a:t>⣿⣿⣿⣿⣔⣤⣁⣀⡜⢟⢟⢕⢑⢅⢑⠀⠄⠄⠝⢽⢙⢁⢅⣜⢀⢱⣷⣶⣾⣿⣿⣿⣧⣽⣽⣾⣷⣷⣷⣵⣥⡕⢕⣀⢱⣷⡆⢕⠕⠕⠔⢐⠁⠐⢹⢅⣻⣿⡟⢟⢇⠑⠑⢕⢸⣿⠀⠑⠁⢑⢅⡔⢑⠐⠀⠀⢐⠄⠜⢟⢟⢻⣿⣿⣿⠿⣿⢏⢕⢕⢻⣷⡾⢟⠁⠀⢀⡿⣿⣿⠀</a:t>
            </a:r>
            <a:br/>
            <a:r>
              <a:t>⣿⣿⣿⣿⣿⣿⣿⢿⣿⣿⣷⢷⣵⣤⣄⢀⢀⢐⢀⢐⠁⢑⡄⠘⠙⢀⢻⢿⣿⡏⠈⢿⣿⣿⣿⣿⣿⣿⣿⣿⣿⢇⢕⠈⠜⠚⢇⠐⠰⠵⠁⢀⠁⠁⣜⢇⢺⢿⢿⣵⡄⠀⢵⣕⢜⣿⠀⠀⠁⠆⢶⠐⠗⠀⠀⠀⠀⢠⢄⠟⢿⢿⢏⢔⢕⢕⢕⢕⢕⢕⢕⢕⡕⢕⠀⠀⢘⠙⢿⢿⠀</a:t>
            </a:r>
            <a:br/>
            <a:r>
              <a:t>⣟⢿⡗⡸⠝⢻⣿⣧⣇⡕⢰⢕⢜⢝⢜⢕⢱⢏⢟⢷⢰⢵⢅⢄⢄⢀⠀⠄⠄⠀⠀⠀⠀⠑⠐⠐⠀⠐⠐⠀⠐⢕⢕⢔⢔⢄⢕⢀⠀⠄⠀⠄⠀⢐⣔⣾⣵⢡⢁⢸⢇⢕⠀⢙⣎⣻⣄⢀⢄⠀⢁⡀⢔⢔⢔⢄⢀⢄⢀⢰⢵⢆⢕⡕⢕⢕⢕⢕⢕⢕⢕⣶⣇⢕⠐⠀⠑⠀⢱⠵⠀</a:t>
            </a:r>
            <a:br/>
            <a:r>
              <a:t>⣏⣿⢋⡗⡑⢔⢱⢝⡻⢿⣻⢴⣕⣕⢕⢑⢕⢕⢕⢕⠕⠕⢑⣕⣕⠕⢕⢕⡔⢔⢄⢄⢄⢄⢄⢄⢄⢄⢄⢄⢄⢼⣯⡿⢿⣷⣷⣧⣵⣵⣗⣗⢣⢕⠂⢬⢙⠗⠆⠄⠤⢄⢔⢕⡏⢹⢿⢕⣕⣳⣵⣵⢽⢿⢷⢷⣿⣿⣿⢿⠇⢳⢿⢗⢕⠕⠕⢕⢕⢕⣱⣿⣿⢇⠀⠀⠀⠀⠀⠁⠀</a:t>
            </a:r>
            <a:br/>
            <a:r>
              <a:t>⣜⣱⣇⢞⢕⣺⢽⡕⣊⣵⢽⣟⣿⣿⣾⣵⣾⣿⣿⣿⣿⣿⣿⣿⣿⣿⣿⣿⣾⣽⣷⣵⣷⣷⣷⣶⣿⣿⣿⣿⣷⣷⣷⣷⣿⣿⣯⣿⣿⣽⢿⢟⢟⢟⢄⢐⣀⣔⣔⣔⣱⣵⣵⣜⣕⣕⣕⣪⣿⣿⣿⣿⣯⣽⣿⣷⡷⠊⠀⠀⠀⠀⠀⠀⠀⢔⢕⢕⢕⢕⢻⣿⢟⠀⠀⠀⠀⠀⠀⠀⠀</a:t>
            </a:r>
            <a:br/>
            <a:r>
              <a:t>⣿⣷⣿⣿⣿⣿⣿⣿⣿⣿⣿⣿⣿⣿⣿⣿⣿⣿⣿⣿⣿⣿⣿⣿⣿⣿⣿⢿⡿⢿⢿⢿⣿⢿⡟⢻⣿⣿⣿⣿⣿⣿⣿⣿⣿⣿⣿⣿⣿⣷⣷⣷⣵⣵⣵⣵⣷⣷⣾⣿⣿⣿⣿⣿⣿⣿⣿⣿⣿⣿⣿⣿⣿⣿⣿⡟⠀⠀⠀⠀⠀⠀⠀⠀⠀⢀⢕⢕⢕⢕⢕⠕⠀⠀⠀⠀⠀⠀⠀⠀⠀</a:t>
            </a:r>
            <a:br/>
            <a:r>
              <a:t>⣿⣿⣿⣿⣿⣿⣿⣿⣿⣿⣿⣿⣿⣿⣿⣿⣿⣿⣿⣿⣿⣿⣿⣿⣿⣿⣿⣷⣷⣷⣷⣷⣷⣷⣿⣿⣿⣿⣿⣿⣿⣿⣿⣿⣿⣿⣿⣿⣿⣿⣿⣿⣿⣿⣿⣿⣿⣿⣿⣿⣿⣿⣿⣿⣿⣿⣿⣿⣿⣿⣿⣿⣿⣿⣿⠃⠀⠀⠀⠀⠀⠀⠀⠀⠀⢕⢕⢕⢕⢕⠕⠀⠀⠀⠀⠀⠀⠀⠀⠀⠀</a:t>
            </a:r>
            <a:br/>
            <a:r>
              <a:t>⣿⣿⣿⣿⣿⣿⣿⣿⣿⣿⣿⣿⣿⣿⣿⣿⣿⣿⣿⣿⣿⣿⣿⣿⣿⣿⣿⣿⣿⣿⣿⣿⣿⣿⣿⣿⣿⣿⣿⣿⣿⣿⣿⣿⣿⣿⣿⣿⣿⢟⡟⢿⣿⣿⣿⣿⣿⣿⣿⣿⣿⣿⣿⣿⣿⣿⣿⣿⣿⣿⣿⣿⣿⣿⠇⠀⠀⠀⠀⠀⠀⠀⠀⠀⢔⢕⢕⢕⢕⢕⠀⠀⠀⠀⠀⠀⠀⠀⠀⠀⠀</a:t>
            </a:r>
            <a:br/>
            <a:r>
              <a:t>⣿⣿⣿⣿⣿⣿⣿⣿⣿⣿⣿⣿⣿⣿⣿⣿⣿⣿⣿⣿⣿⣿⣿⣿⣿⣿⣿⣿⣿⣿⣿⣿⣿⣿⣿⣿⣿⣿⣿⣿⣿⣿⣿⣿⣿⣿⣿⣿⣿⠑⠕⢕⢜⣿⣿⣿⣿⣿⣿⣿⣿⣿⣿⣿⣿⣿⣿⣿⣿⣿⣿⣿⠟⠑⠀⠀⠀⠀⠀⠀⠀⠀⠀⠀⠕⠕⢕⢕⢕⠕⠀⠀⠀⠀⠀⠀⠀⠀⠀⠀⠀</a:t>
            </a:r>
            <a:br/>
            <a:r>
              <a:t>⢩⣿⣻⣿⣿⣿⣿⣿⣿⣿⣿⣿⣿⣿⣿⣿⣿⣿⣿⣿⣿⣿⣿⣿⣿⣿⣿⣿⣿⣿⣿⣿⣿⣿⣿⣿⣿⣿⣿⣿⣿⣿⣿⣿⣿⣿⣿⣿⣿⡄⠀⠁⢕⠘⢿⣿⣿⣿⣿⣿⣿⣿⣿⣿⣿⣿⣿⣿⣿⣿⡟⠁⠀⠀⠀⠀⠀⠀⠀⠀⠀⠀⠀⠀⢔⢔⠄⢕⢕⠀⠀⠀⠀⠀⠀⠀⠀⠀⠀⠀⠀</a:t>
            </a:r>
            <a:br/>
            <a:r>
              <a:t>⠜⣿⣿⣿⣿⣿⣿⣿⣿⣿⣿⣿⣿⣿⣿⣿⣿⣿⣿⣿⣿⣿⣿⣿⣿⣿⣿⣿⣿⣿⣿⣿⣿⣿⣿⣿⣿⣿⣿⣿⣿⣿⣿⣿⣿⣿⣿⣿⣿⣧⡀⠀⠱⢀⠘⣿⣿⣿⣿⣿⣿⣿⣿⣿⣿⣿⣿⣿⣿⢟⠀⠀⠀⠀⠀⠀⠀⠀⠀⠀⠀⠀⠀⠀⠐⠕⢁⠀⠀⠀⠀⠀⠀⠀⠀⠀⠀⠀⠀⠀⠀</a:t>
            </a:r>
            <a:br/>
            <a:r>
              <a:t>⠀⢸⣿⣿⣿⣿⣿⣿⣿⣿⣿⣿⣿⣿⣿⣿⣿⣿⣿⣿⣿⣿⣿⣿⣿⣿⣿⣿⣿⣿⣿⣿⣿⣿⣿⣿⣿⣿⣿⣿⣿⣿⣿⣿⣿⣿⣿⣿⣿⣿⣷⣄⠀⠁⢁⣿⣿⣿⣿⣿⣿⣿⣿⣿⣿⣿⣿⡿⠟⠄⠀⠀⠀⠀⠀⠀⠀⠀⠀⠀⠀⠀⠀⠀⠐⠀⢕⢔⢕⠀⠀⠀⠀⠀⠀⠀⠀⠀⠀⠀⠀</a:t>
            </a:r>
            <a:br/>
            <a:r>
              <a:t>⠀⠑⣿⣿⣿⣿⣿⣿⣿⣿⣿⣿⣿⣿⣿⣿⣿⣿⣿⣿⣿⣿⣿⣿⣿⣿⣿⣿⣿⣿⣿⣿⣿⣿⣿⣿⣿⣿⣿⣿⣿⣿⣿⣿⣿⣿⣿⣿⣿⣿⣿⣿⣷⡄⠕⢸⣿⣿⣿⣿⣿⠟⠛⠙⠉⠋⠀⠀⠀⠀⠀⠀⠀⠀⠀⠀⠀⠀⠀⠀⠀⠀⠀⢕⢕⢔⢕⢕⢕⠀⠀⠀⠀⠀⠀⠀⠀⠀⠀⠀⠀</a:t>
            </a:r>
            <a:br/>
            <a:r>
              <a:t>⠀⠀⢸⣿⣿⣿⣿⣿⣿⣿⣿⣿⣿⣿⣿⣿⣿⣿⣿⣿⣿⣿⣿⣿⣿⣿⣿⣿⣿⣿⣿⣿⣿⣿⣿⣿⣿⣿⣿⣿⣿⣿⣿⣿⣿⣿⣿⣿⣿⣿⣿⣿⣿⣿⣆⠑⠻⢿⢟⣋⠑⠀⠀⠀⠀⠀⠀⠀⠀⠀⠀⠀⠀⠀⠀⠀⠀⠀⠀⠀⠀⠀⠀⢕⢕⢕⢕⢕⢕⠀⠀⠀⠀⠀⠀⠀⠀⠀⠀⠀⠀</a:t>
            </a:r>
            <a:br/>
            <a:r>
              <a:t>⠀⠀⠈⣿⣿⣿⣿⣿⣿⣿⣿⣿⣿⣿⣿⣿⣿⣿⣿⣿⣿⣿⣿⣿⣿⣿⣿⣿⣿⣿⣿⣿⣿⣿⣿⣿⣿⣿⣿⣿⣿⣿⣿⣿⣿⣿⣿⣿⣿⣿⣿⣿⣿⣿⣿⡆⠀⢸⣿⣿⣧⠀⠀⠀⠀⠀⠀⠀⠀⠀⠀⠀⠀⠀⠀⠀⢀⠀⠀⠀⠀⠀⠀⢕⢇⢕⢕⢕⢕⠀⠀⠀⠀⠀⠀⠀⠀⠀⠄⠄⠀</a:t>
            </a:r>
            <a:br/>
            <a:r>
              <a:t>⠀⠀⠀⢸⣿⣿⣿⣿⣿⣿⣿⣿⣿⣿⣿⣿⣿⣿⣿⣿⣿⣿⣿⣿⣿⣿⣿⣿⣿⣿⣿⣿⣿⣿⣿⣿⣿⣿⣿⣿⣿⣿⣿⣿⣿⣿⣿⣿⣿⣿⣯⣿⣿⣿⢿⢟⢄⢜⢻⢿⢿⠀⠀⠀⠀⠀⠀⠀⠀⠀⠀⠀⠀⠀⢰⡟⠀⠀⠀⠀⠀⠀⢀⢕⢕⢕⢕⢕⢕⠀⠀⠀⠀⠀⠀⠀⠀⠀⠀⠀⠀</a:t>
            </a:r>
            <a:br/>
            <a:r>
              <a:t>⢕⠔⠀⢜⣿⣿⣿⣿⣿⣿⣿⣿⣿⣿⣿⣿⣿⣿⣿⣿⣿⣿⣿⣿⣿⣿⣿⣿⣿⢿⢿⣿⣿⣿⣿⣿⣿⣿⣿⣿⣿⣿⣿⣿⣿⣿⣿⣿⣻⣿⣻⣿⢏⢕⢕⢕⢕⢕⢗⣵⣕⢕⢔⢄⠄⢤⢴⣴⣦⡀⢱⣿⣷⢇⠅⠁⠀⠀⠀⠀⠀⠀⢕⢕⢕⢕⢕⢕⢕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⣵⣷⣷⣷⣵⣿⣿⣿⣿⣿⣿⣿⣿⢿⢿⢿⣿⣿⣿⣿⣿⣿⣿⡟⢕⠕⢸⡇⣿⢧⢸⡏⣿⢕⢕⡿⠗⢿⣿⣵⡞⢽⣿⣯⣿⣿⣿⣿⣿⣿⣿⣿⣿⢿⣟⣿⣿⣿⣿⣿⣿⣿⣿⢇⡇⣸⣿⣿⣿⣿⣿⣿⣿⣿⣿⣿⣿⣿⣿⣿⣿⣿⣿⣿⣿⣿⣿⣿⣿⣿⣿⣿⣿⣿⣿⣿⣿⣿⣾⠀</a:t>
            </a:r>
            <a:br/>
            <a:r>
              <a:t>⣿⣿⡿⢟⢟⢻⣿⣿⣿⣿⣿⣿⣿⣿⣿⣿⣿⣿⣿⣿⣿⣿⣾⣿⣿⡇⢱⣟⢙⣷⡔⢹⢧⢏⣜⣭⣷⣿⣿⣿⣿⡗⣿⣿⣿⣿⣿⣿⢿⣟⢻⠝⠗⢘⢁⢅⢱⣷⣧⣴⣵⣽⣽⡕⡜⢇⢻⣿⢛⢟⢿⢿⢿⢿⢿⣿⣿⣿⣿⣿⣿⣿⣿⣿⣿⣿⣿⣿⣿⣿⣿⣿⣿⣿⣿⣿⣿⣿⣿⣿⠀</a:t>
            </a:r>
            <a:br/>
            <a:r>
              <a:t>⢟⢝⢕⢕⢑⢔⡜⣿⣿⣿⣿⣿⣿⣿⣿⣿⣿⣿⣿⣿⣿⣿⣿⣿⣿⡿⢸⣸⢧⣿⣹⢵⣼⣿⣿⣿⣿⣿⣿⣿⣿⣷⢾⢟⢟⠝⢗⢙⢅⢅⢔⢕⢕⢕⢱⣷⣾⣿⣿⣿⣿⢿⢿⢇⢇⣽⢸⣿⣿⣿⣿⣿⣷⣷⣷⣷⣧⣵⣼⣽⣽⣝⣝⣟⣟⣟⢟⢟⢿⢿⢿⢿⢿⣿⣿⣿⣿⣿⣿⣿⠀</a:t>
            </a:r>
            <a:br/>
            <a:r>
              <a:t>⣷⣷⣧⣔⢔⡵⢘⢇⣿⣿⣿⣿⣿⣿⣿⢿⣿⣿⣿⣿⣿⢿⢻⣿⣾⣟⣽⣾⣿⡧⣿⡼⣿⣿⣿⣿⢿⡟⢟⢝⢃⢕⢅⢔⢔⢕⢕⢱⢕⠕⠕⠀⠁⠀⢸⣿⣿⣿⣿⣿⣿⠕⠑⢕⡕⣾⢸⣿⢕⢕⢕⢕⢝⢝⠝⢝⢝⢝⢟⢟⢟⢟⢟⢿⢿⢿⢿⢿⢿⢿⢿⢷⢷⣷⣷⣧⣵⣽⣽⣽⠀</a:t>
            </a:r>
            <a:br/>
            <a:r>
              <a:t>⢟⢿⢿⣿⣿⣷⢱⢻⣿⣿⣿⣿⣿⣿⣿⣿⢹⢟⢝⢟⢕⢕⢕⣿⣿⣿⣿⣿⣿⢪⢿⢟⠝⢝⢑⢍⢕⢔⢕⢕⢕⠕⠑⢕⢕⢕⢕⢕⢕⢕⢕⠀⠀⠀⢸⣿⣿⣿⣿⣿⣿⢄⠀⢕⢕⢾⢱⠿⠀⠅⠀⠀⠀⢁⠑⠅⠑⠁⠁⠁⠁⠐⢁⠀⠁⠁⠀⠀⠁⠁⠑⠑⠑⠕⢜⢝⢝⢝⠝⠝⠀</a:t>
            </a:r>
            <a:br/>
            <a:r>
              <a:t>⢕⢕⢕⢝⣿⡏⢕⢞⢟⣿⣿⣿⣷⣷⣾⣿⡕⢕⢕⢕⠕⠕⢕⢿⢿⠿⢟⢃⢕⢅⢔⠕⠕⢑⢕⢕⢕⢔⢁⢕⢕⢕⢔⠕⠁⠀⠀⠀⠀⠀⢀⠀⠀⠀⣸⣿⣿⣿⣿⣿⣿⢕⢔⢰⣵⢜⢵⢕⢕⢄⣔⢔⢄⢄⢅⢔⢄⢄⢄⢄⢄⠀⠀⠀⠀⠀⠀⠀⠀⠀⠀⠀⠀⠀⠀⠑⠔⠕⢕⢄⠀</a:t>
            </a:r>
            <a:br/>
            <a:r>
              <a:t>⢕⢕⢕⢕⠸⣷⣵⣕⢕⢕⢝⢜⢟⢟⢿⣿⣵⢕⢁⠕⢑⠑⡕⢔⠕⠕⢕⢕⠕⢕⢕⢄⠀⠁⠀⠁⠀⠀⢱⢬⣷⣧⣕⢀⢀⢀⠀⢄⢔⢄⢑⢀⢕⢔⣿⣿⣿⣿⣿⣿⣿⢕⢕⢜⠛⢜⣝⢕⠑⠘⠟⠑⢕⢕⠕⠕⢕⠕⠕⠕⠀⠀⠀⠀⠀⢀⠀⠀⠀⠀⠀⠀⠀⠀⠀⠀⠀⠀⠑⢱⠀</a:t>
            </a:r>
            <a:br/>
            <a:r>
              <a:t>⢕⢕⢕⢕⢕⢝⢝⢕⢕⢕⣕⡕⢕⢕⢕⢽⢽⣧⢴⢴⢕⠅⢔⡕⢕⢄⢕⢕⢕⢸⢕⢕⢕⢀⢄⢔⢕⢷⢌⠺⣿⣿⡗⠑⢑⢁⢁⡅⣭⢡⢕⢕⢅⠀⢸⣿⣿⣿⣿⣿⣿⢕⢕⢱⢇⢹⢽⢕⢕⢔⢷⢕⢕⢕⢕⢕⢕⢕⢕⠀⠀⠀⠀⠀⢀⢕⠀⠀⠀⠀⠀⠀⠀⠀⠀⠀⠀⠀⠀⠑⠀</a:t>
            </a:r>
            <a:br/>
            <a:r>
              <a:t>⢕⢕⢕⢕⢕⢕⢝⢣⣵⣵⣵⣵⣵⣵⣵⣷⣾⣿⣾⣷⣵⡕⢕⢕⢕⢕⢱⣷⢃⢕⢕⢕⢕⠁⢅⢕⢕⢔⢕⢜⢿⠿⢇⢕⢕⢕⢕⡇⣿⢸⢕⢕⢕⠀⢩⢝⢔⣿⣿⣿⣿⢷⢕⢱⣵⢰⢕⢁⢕⢄⠇⢕⢕⢕⠑⠑⠑⠑⢕⢄⢱⢇⢕⠕⣕⡕⢳⣕⣄⢄⠀⠀⠀⠀⠀⠀⠀⠀⠀⠀⠀</a:t>
            </a:r>
            <a:br/>
            <a:r>
              <a:t>⢕⢕⢕⢕⢕⡇⢕⢕⣕⢕⢞⢇⢕⢕⢕⢹⣽⣽⣵⣕⡕⢕⢕⣕⡵⢵⢾⢷⢷⡕⢕⣕⣕⣕⣕⣕⣕⢕⠕⢕⣸⣿⣇⠀⢀⢕⢕⢇⢿⢜⢕⢕⢕⠀⢕⢕⠸⣿⣿⣿⣿⢔⢕⢞⢟⣸⢕⢔⢕⢕⢸⡇⢕⢕⠀⢔⢀⢀⢅⢅⣵⣧⣕⢁⣜⣝⣾⣿⣿⡇⠀⠀⠀⠀⢀⢀⠀⠀⠀⠀⠀</a:t>
            </a:r>
            <a:br/>
            <a:r>
              <a:t>⢕⢕⢕⢕⢕⢱⣾⢟⠝⢿⣿⣷⡷⢿⢿⡫⢽⢗⠑⠁⣁⢁⢝⢕⡕⢕⠔⣄⢔⢝⢕⢜⣹⣿⢍⡅⠁⠉⠉⠉⠞⢜⢕⢅⢅⢕⢑⢅⢅⢅⢕⢕⢕⢐⠱⢕⢜⣿⣿⣿⣿⢕⢕⢕⢕⣿⡇⢕⣵⣕⣼⠕⢕⢕⢕⢔⣐⢄⡁⣸⣿⣿⣿⣿⣿⣿⣿⣿⣿⢕⢀⣔⡔⢕⢵⢸⠀⠀⣠⣤⠀</a:t>
            </a:r>
            <a:br/>
            <a:r>
              <a:t>⣿⣿⣿⣿⣧⣄⣅⣑⢀⢹⠳⢎⢝⠑⢔⠁⠀⠀⠈⢝⠏⢕⢁⢁⢕⢀⣾⣷⣶⣷⣿⣿⣿⣼⣿⣿⣷⣦⣴⣦⣴⣵⢕⢑⠀⣷⣦⠕⢕⢕⠑⢑⠀⠁⢸⡇⢰⣿⣿⢻⢿⠑⠑⠕⢕⣿⡇⠀⠘⠘⢑⢄⢕⠑⠀⠀⢑⢀⠀⢏⡛⣟⣿⣿⣿⢿⢿⡟⢏⢕⢕⣿⣷⡿⢞⠁⠀⢠⣿⢿⠀</a:t>
            </a:r>
            <a:br/>
            <a:r>
              <a:t>⣿⣿⣿⣿⣿⣿⣿⣿⣿⣿⣷⣖⡰⣤⣀⣀⣀⣀⢀⢀⢑⠑⢕⠑⠕⠂⠜⢿⣿⣿⠉⢻⣿⣿⣿⣿⣿⣿⣿⣿⣿⣿⢕⠈⠡⠝⠫⡑⠳⠰⠅⠀⠀⠁⢜⢟⢅⢿⣿⣯⣥⢀⠠⣕⢕⣿⡇⠀⠑⢡⠰⡆⠲⠂⠀⠀⠁⢀⣄⠘⢟⠿⢟⢕⢕⢁⢔⢕⢕⢕⢕⢕⢕⢕⢕⠀⠀⠛⠻⠿⠀</a:t>
            </a:r>
            <a:br/>
            <a:r>
              <a:t>⣭⣫⣟⡸⡏⢟⢽⣫⢕⣔⢕⢕⢘⢝⢞⢝⢔⢕⢸⢷⢴⢵⢅⢄⢄⢁⠀⠡⠅⠁⠀⠀⠀⠁⠑⠐⠐⠐⠐⠐⠐⠐⢕⢄⢄⢄⢌⢅⠄⠀⠀⠠⠄⢀⣰⣯⣥⢅⢅⢁⢟⢅⢀⠈⣳⣝⣇⢀⢀⠀⠀⢁⡀⢔⢐⢀⢀⢀⢕⢔⢓⢗⢇⡕⢕⢕⢕⢕⢕⢕⢕⢱⣲⡕⢕⠀⠀⠐⠀⢗⠀</a:t>
            </a:r>
            <a:br/>
            <a:r>
              <a:t>⣿⣿⣟⣻⡾⡕⢳⢝⠝⢯⣗⣧⣕⡇⢕⢕⢕⢕⢕⠑⣑⠕⠱⣵⣱⢑⢕⢱⢔⢔⢄⢄⢄⢀⢀⢀⢄⢄⢅⢄⢄⢝⣽⢿⢷⣷⣷⣧⣵⣵⣗⣖⢷⢗⢑⢌⣙⢛⠦⠥⢅⢕⢄⢕⢸⢝⢿⢗⢕⣕⣗⣧⡵⢼⢿⢿⢿⣿⣿⣿⢷⠕⢟⢟⢕⠕⠑⢕⢕⢕⢕⣼⣿⣿⠕⠀⠀⠀⠀⠀⠀</a:t>
            </a:r>
            <a:br/>
            <a:r>
              <a:t>⣕⣙⣌⢕⠡⠜⡃⡧⢜⢗⣘⣻⣻⣽⣳⣾⣶⣾⣿⣿⣿⣿⣿⣿⣿⣷⣿⣯⣾⣷⣷⣷⣷⣷⣷⣷⣷⣷⣷⣷⣷⣷⣷⣥⣾⣿⣿⣿⣯⣽⣿⡿⡟⢟⢇⣐⣐⣄⣔⣔⣔⣅⣕⣕⣕⣸⣅⣾⣟⣟⣻⣿⣿⣿⣿⣿⣿⠗⠑⠀⠀⠀⠀⠀⠀⠑⢕⢕⢕⢕⢜⢿⣿⠇⠀⠀⠀⠀⠀⠀⠀</a:t>
            </a:r>
            <a:br/>
            <a:r>
              <a:t>⠻⣿⣷⣿⣿⣿⣿⣿⣿⣿⣿⣿⣿⣿⣿⣿⣿⣿⣿⣿⣿⣿⣿⣿⣿⣿⣿⡿⢿⢿⢿⢿⢿⣿⣿⢿⣿⣿⣿⣿⣿⣿⣿⣿⣿⣿⣿⣿⣿⣿⣷⣷⣵⣵⣵⣵⣵⣵⣶⣿⣿⣿⣿⣿⣿⣿⣿⣿⣿⣿⣿⣿⣿⣿⣿⣿⢇⠀⠀⠀⠀⠀⠀⠀⠀⠀⢕⢕⢕⢕⢕⢕⠑⠀⠀⠀⠀⠀⠀⠀⠀</a:t>
            </a:r>
            <a:br/>
            <a:r>
              <a:t>⢕⣿⣿⣿⣿⣿⣿⣿⣿⣿⣿⣿⣿⣿⣿⣿⣿⣿⣿⣿⣿⣿⣿⣿⣿⣿⣿⣷⣷⣷⣷⣷⣷⣷⣷⣿⣿⣿⣿⣿⣿⣿⣿⣿⣿⣿⣿⣿⣿⣿⣿⣿⣿⣿⣿⣿⣿⣿⣿⣿⣿⣿⣿⣿⣿⣿⣿⣿⣿⣿⣿⣿⣿⣿⣿⡿⠀⠀⠀⠀⠀⠀⠀⠀⠀⢔⢕⢕⢕⢕⢕⠑⠀⠀⠀⠀⠀⠀⠀⠀⠀</a:t>
            </a:r>
            <a:br/>
            <a:r>
              <a:t>⠀⢜⣿⣿⣿⣿⣿⣿⣿⣿⣿⣿⣿⣿⣿⣿⣿⣿⣿⣿⣿⣿⣿⣿⣿⣿⣿⣿⣿⣿⣿⣿⣿⣿⣿⣿⣿⣿⣿⣿⣿⣿⣿⣿⣿⣿⣿⣿⣿⡿⣟⢻⣿⣿⣿⣿⣿⣿⣿⣿⣿⣿⣿⣿⣿⣿⣿⣿⣿⣿⣿⣿⣿⣿⡿⠁⠀⠀⠀⠀⠀⠀⠀⠀⠀⢕⢕⢕⢕⢕⢕⠀⠀⠀⠀⠀⠀⠀⠀⠀⠀</a:t>
            </a:r>
            <a:br/>
            <a:r>
              <a:t>⠀⠁⢸⣿⣿⣿⣿⣿⣿⣿⣿⣿⣿⣿⣿⣿⣿⣿⣿⣿⣿⣿⣿⣿⣿⣿⣿⣿⣿⣿⣿⣿⣿⣿⣿⣿⣿⣿⣿⣿⣿⣿⣿⣿⣿⣿⣿⣿⣿⡇⠕⠈⢜⠻⣿⣿⣿⣿⣿⣿⣿⣿⣿⣿⣿⣿⣿⣿⣿⣿⣿⣿⡿⠟⠁⠀⠀⠀⠀⠀⠀⠀⠀⠀⠀⠕⢕⢕⢕⢕⠁⠀⠀⠀⠀⠀⠀⠀⠀⠀⠀</a:t>
            </a:r>
            <a:br/>
            <a:r>
              <a:t>⠀⠀⠕⢷⣿⣿⣿⣿⣿⣿⣿⣿⣿⣿⣿⣿⣿⣿⣿⣿⣿⣿⣿⣿⣿⣿⣿⣿⣿⣿⣿⣿⣿⣿⣿⣿⣿⣿⣿⣿⣿⣿⣿⣿⣿⣿⣿⣿⣿⣇⢅⠀⢕⢕⠹⣿⣿⣿⣿⣿⣿⣿⣿⣿⣿⣿⣿⣿⣿⣿⣿⠏⠀⠀⠀⠀⠀⠀⠀⠀⠀⠀⠀⠀⠀⢐⢄⠁⢕⠑⠀⠀⠀⠀⠀⠀⠀⠀⠀⠀⠀</a:t>
            </a:r>
            <a:br/>
            <a:r>
              <a:t>⠀⠀⠀⢜⣿⣿⣿⣿⣿⣿⣿⣿⣿⣿⣿⣿⣿⣿⣿⣿⣿⣿⣿⣿⣿⣿⣿⣿⣿⣿⣿⣿⣿⣿⣿⣿⣿⣿⣿⣿⣿⣿⣿⣿⣿⣿⣿⣿⣿⣿⣇⠀⠀⢕⠀⢻⣿⣿⣿⣿⣿⣿⣿⣿⣿⣿⣿⣿⣿⣿⠇⠀⠀⠀⠀⠀⠀⠀⠀⠀⠀⠀⠀⠀⠅⠕⠑⢔⠁⠁⠀⠀⠀⠀⠀⠀⠀⠀⠀⠀⠀</a:t>
            </a:r>
            <a:br/>
            <a:r>
              <a:t>⠀⠀⠀⠁⢻⣿⣿⣿⣿⣿⣿⣿⣿⣿⣿⣿⣿⣿⣿⣿⣿⣿⣿⣿⣿⣿⣿⣿⣿⣿⣿⣿⣿⣿⣿⣿⣿⣿⣿⣻⣿⣿⣿⣿⣿⣿⣿⣿⣿⣿⣿⣧⣀⠀⢅⢸⣿⣿⣿⣿⣿⣿⣿⣿⣿⣿⣿⣿⠿⠣⠀⠀⠀⠀⠀⠀⠀⠀⠀⠀⠀⠀⠀⠀⠀⠀⠀⢕⢄⢄⠀⠀⠀⠀⠀⠀⠀⠀⠀⠀⠀</a:t>
            </a:r>
            <a:br/>
            <a:r>
              <a:t>⠀⠀⠀⠀⢜⣿⣿⣿⣿⣿⣿⣿⣿⣿⣿⣿⣿⣿⣿⣿⣿⣿⣿⣿⣿⣿⣿⣿⣿⣿⣿⣿⣿⣿⣿⣿⣿⣿⣿⣿⣿⣿⣿⣿⣿⣿⣿⣿⣿⣿⣿⣿⣿⣦⢀⠕⢻⣿⣿⣿⣿⡿⠟⠛⠙⠙⠁⠁⠀⠀⠀⠀⠀⠀⠀⠀⠀⠀⠀⠀⠀⠀⠀⠀⢑⢔⢔⢕⢕⠔⠀⠀⠀⠀⠀⠀⠀⠀⠀⠀⠀</a:t>
            </a:r>
            <a:br/>
            <a:r>
              <a:t>⠀⢄⢀⠀⠕⢿⣿⣿⣿⣿⣿⣿⣿⣿⣿⣿⣿⣿⣿⣿⣿⣿⣿⣿⣿⣿⣿⣿⣿⣿⣿⣿⣿⣿⣿⣿⣿⣿⣿⣿⣿⣿⣿⣿⣿⣿⣿⣿⣿⣿⣿⣿⣿⣿⣷⡀⢸⢿⡿⣟⡋⠁⠀⠀⠀⠀⠀⠀⠀⠀⠀⠀⠀⠀⠀⠀⠀⠀⠀⠀⠀⠀⠀⠀⠕⢕⢕⢕⢕⢕⠀⠀⠀⠀⠀⠀⠀⠀⠀⠀⠀</a:t>
            </a:r>
            <a:br/>
            <a:r>
              <a:t>⢄⢕⠑⠀⠀⢸⣿⣿⣿⣿⣿⣿⣿⣿⣿⣿⣿⣿⣿⣿⣿⣿⣿⣿⣿⣿⣿⣿⣿⣿⣿⣿⣿⣿⣿⣿⣿⣿⣿⣿⣿⣿⣿⣿⣿⣿⣿⣿⣿⣿⣿⣿⣿⣿⣿⣷⡀⠀⣿⣿⣿⡔⠀⠀⠀⠀⠀⠀⠀⠀⠀⠀⠀⠀⠀⠀⢀⠀⠀⠀⠀⠀⠀⢔⢸⢕⢕⢕⢕⢕⠀⠀⠀⠀⠀⠀⠀⠀⢀⠄⠀</a:t>
            </a:r>
            <a:br/>
            <a:r>
              <a:t>⠁⠕⠀⢀⠀⠁⢻⣿⣿⣿⣿⣿⣿⣿⣿⣿⣿⣿⣿⣿⣿⣿⣿⣿⣿⣿⣿⣿⣿⣿⣿⣿⣿⣿⣿⣿⣿⣿⣿⣿⣿⣿⣿⣿⣿⣿⣿⣿⣿⣿⣿⣿⣿⣿⡿⢿⢇⢀⢟⢿⢿⢇⠀⠀⠀⠀⠀⠀⠀⠀⠀⠀⠀⠀⠀⣾⠇⠀⠀⠀⠀⠀⠀⢕⢕⢕⢕⢕⢕⢕⠀⠀⠀⠀⠀⠀⠀⠀⠀⠀⠀</a:t>
            </a:r>
            <a:br/>
            <a:r>
              <a:t>⠀⠀⠀⢕⠀⠀⢜⣿⣿⣿⣿⣿⣿⣿⣿⣿⣿⣿⣿⣿⣿⣿⣿⣿⣿⣿⣿⣿⣿⣿⡿⢿⣿⣿⣿⣿⣿⣿⣿⣿⣿⣿⣿⣿⣿⣿⣿⣿⣿⣿⣿⣿⣿⢏⢕⣕⢕⢱⢕⣣⣵⡕⢔⢄⢀⠠⢤⣴⣴⣄⠀⢺⣿⡷⠆⠜⠀⠀⠀⠀⠀⠀⠀⢕⢕⢕⢕⢕⢕⢕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⣵⣷⣷⣷⣵⣿⣿⣿⣿⣿⣿⣿⣿⢿⢿⢿⣿⣿⣿⣿⣿⣿⣿⡟⢕⠕⢸⡇⣿⢧⢸⡗⡿⢕⢕⡿⠷⢾⣿⣵⡞⢽⣿⣯⣿⣿⣿⣿⣿⣿⣿⣿⣿⢿⣟⣿⣿⣿⣿⣿⣿⣿⣿⢇⡇⣸⣿⣿⣿⣿⣿⣿⣿⣿⣿⣿⣿⣿⣿⣿⣿⣿⣿⣿⣿⣿⣿⣿⣿⣿⣿⣿⣿⣿⣿⣿⣿⣿⣾⠀</a:t>
            </a:r>
            <a:br/>
            <a:r>
              <a:t>⣿⣿⡿⢟⢟⢻⣿⣾⣿⣿⣿⣿⣿⣿⣿⣿⣿⣿⣿⣿⣿⣿⣾⣿⣿⡇⢱⣟⢋⣷⡔⢹⢧⢟⣜⣽⣷⣿⣿⣿⣿⡗⣿⣿⣿⣿⣿⣿⢿⣟⢻⠝⠗⢘⢁⢅⢱⣷⣧⣴⣵⣽⣽⡕⡜⢇⢻⣿⢛⢟⢿⢿⢿⢿⢿⣿⣿⣿⣿⣿⣿⣿⣿⣿⣿⣿⣿⣿⣿⣿⣿⣿⣿⣿⣿⣿⣿⣿⣿⣿⠀</a:t>
            </a:r>
            <a:br/>
            <a:r>
              <a:t>⢟⢕⢕⢕⢑⢔⡜⣿⣿⣿⣿⣿⣿⣿⣿⣿⣿⣿⣿⣿⣿⣿⣿⣿⣿⣿⢸⣸⢧⣿⣹⠵⣼⣿⣿⣿⣿⣿⣿⣿⣿⣷⢾⢟⢟⠝⢗⢙⢅⢅⢔⢕⢕⢕⢱⣷⣾⣿⣿⣿⣿⢿⢿⢇⢇⣽⢸⣿⣿⣿⣿⣿⣷⣷⣷⣷⣧⣵⣼⣽⣽⣝⣝⣟⣟⣟⢟⢟⢿⢿⢿⢿⢿⣿⣿⣿⣿⣿⣿⣿⠀</a:t>
            </a:r>
            <a:br/>
            <a:r>
              <a:t>⣷⣷⣧⣔⢔⡵⢘⢇⣿⣿⣿⣿⣿⣿⣿⢿⣿⣿⣿⣿⣿⢿⢻⣿⣾⣟⣽⣾⣿⡫⣿⢯⣿⣿⣿⣿⢿⡟⢟⢝⢃⢕⢅⢔⢔⢕⢕⢱⢕⠕⠕⠀⠁⠀⢸⣿⣿⣿⣿⣿⣿⠕⠑⢕⡕⣾⢸⣿⢕⢕⢕⢕⢝⢝⢝⢝⢝⢝⢟⢟⢟⢟⢟⢿⢿⢿⢿⢿⢿⢿⢿⢷⢷⣷⣷⣧⣵⣽⣽⣽⠀</a:t>
            </a:r>
            <a:br/>
            <a:r>
              <a:t>⢿⢿⢿⣿⣿⣷⢱⢻⣿⣿⣿⣿⣿⣿⣿⣿⢹⢟⢝⢟⢕⢕⢕⣿⣿⣿⣿⣿⣿⢪⢿⢟⠝⢝⢑⢍⢕⢔⢕⢕⢕⠕⠑⢕⢕⢕⢕⢕⢕⢕⢕⠀⠀⠀⢸⣿⣿⣿⣿⣿⣿⢄⠀⢕⢕⢾⢱⠿⠀⠅⠀⠀⠀⢁⠑⠅⠑⠁⠁⠁⠁⠐⢁⠀⠁⠁⠀⠀⠁⠁⠑⠑⠑⠕⢜⢝⢝⢝⠝⠝⠀</a:t>
            </a:r>
            <a:br/>
            <a:r>
              <a:t>⢕⢕⢕⢝⣿⡏⢕⢞⢟⣿⣿⣿⣷⣷⣾⣿⡕⢕⢕⢕⢕⠔⢕⢟⢿⢿⢟⢙⢕⢅⢔⠕⠕⢑⢕⢕⢕⢔⢁⢕⢕⢕⢔⠕⠁⠀⠀⠀⠀⠀⢀⠀⠀⠀⣸⣿⣿⣿⣿⣿⣿⢕⢔⢰⣵⢜⢵⢕⢕⢄⣔⢔⢄⢄⢅⢔⢄⢄⢄⢄⢄⠀⠀⠀⠀⠀⠀⠀⠀⠀⠀⠀⠀⠀⠀⠑⠔⠕⢕⢄⠀</a:t>
            </a:r>
            <a:br/>
            <a:r>
              <a:t>⢕⢕⢕⢕⢸⣷⣵⣕⢕⢕⢕⢜⢟⢟⢿⣿⣵⢕⠅⠑⢕⠑⠕⢕⠕⠕⢕⢕⠕⢕⢕⢄⠀⠁⠀⠁⠀⠀⢱⢬⣷⣇⡕⢀⢀⢀⠀⢄⢔⢄⢑⢀⢕⢔⣿⣿⣿⣿⣿⣿⣿⢕⢕⢜⠛⢜⣝⢕⠑⠘⠟⠑⢕⢕⠕⠕⢕⠕⠕⠕⠀⠀⠀⠀⠀⢀⠀⠀⠀⠀⠀⠀⠀⠀⠀⠀⠀⠀⠑⢱⠀</a:t>
            </a:r>
            <a:br/>
            <a:r>
              <a:t>⢕⢕⢕⢕⢜⢕⢝⢕⢕⢕⢕⡕⢕⢕⢕⢽⢽⣧⢴⢴⢕⢀⢔⡕⢕⢄⢕⢕⢕⢸⢕⢕⢕⢀⢄⢔⢕⢷⢌⠺⣿⣿⡗⠑⢑⢁⢁⡅⣭⢡⢕⢕⢅⠀⢸⣿⣿⣿⣿⣿⣿⢕⢕⢱⢇⢹⢽⢕⢕⢔⢷⢕⢕⢕⢕⢕⢕⢕⢕⠀⠀⠀⠀⠀⢀⢕⠀⠀⠀⠀⠀⠀⠀⠀⠀⠀⠀⠀⠀⠑⠀</a:t>
            </a:r>
            <a:br/>
            <a:r>
              <a:t>⢕⢕⢕⢕⢕⢕⢝⢣⣵⣵⣵⣵⣵⣵⣵⣷⣾⣿⣾⣷⣵⡕⢕⢕⢕⢕⢱⣷⢅⢕⢕⢕⢕⠁⢅⢕⢕⢔⢕⢜⢿⠿⡕⠕⢕⢕⢕⡇⣿⢸⢕⢕⢕⠀⢩⢝⢔⣿⣿⣿⣿⢷⢕⢱⣵⢰⢕⢁⢕⢄⢇⢕⢕⢕⠑⠑⠑⠑⢕⢄⢱⢇⢕⠕⣕⣕⢳⣕⣄⢄⠀⠀⠀⠀⠀⠀⠀⠀⠀⠀⠀</a:t>
            </a:r>
            <a:br/>
            <a:r>
              <a:t>⢕⢕⢕⢕⢕⡇⢕⢕⣕⢕⢞⢇⢕⢕⢕⢹⣽⣽⣵⣕⡕⢕⢕⣕⡵⢵⢾⢷⢷⡕⢕⣕⣕⣕⣕⣕⣕⢕⠕⢕⣼⣿⡇⠀⢀⢕⢕⢇⢿⢜⢕⢕⢕⠀⢕⢕⠸⣿⣿⣿⣿⢕⢕⢞⢟⣸⢕⢔⢕⢕⢸⡇⢕⢕⠀⢔⢀⢀⢅⢅⣵⣧⣕⢁⣜⣝⣿⣿⣿⡇⠀⠀⠀⠀⢀⢀⠀⠀⠀⠀⠀</a:t>
            </a:r>
            <a:br/>
            <a:r>
              <a:t>⢕⢕⢕⢕⢕⢱⣾⢟⠝⢿⣿⣷⡷⢿⢿⡫⢽⢗⠑⠁⣁⢁⢝⢕⡕⢕⠔⣄⢔⢝⢕⢜⣹⣿⢍⡅⠁⠈⠉⠉⠞⢜⢕⢅⢅⢕⢑⢅⢅⢅⢕⢕⢕⢐⠱⢕⢜⣿⣿⣿⣿⢕⢕⢕⢕⣿⡇⢕⣵⣕⣼⠕⢕⢕⢕⢔⣐⢄⡁⣸⣿⣿⣿⣿⣿⣿⣿⣿⣿⢇⢀⢔⡔⢕⢵⢸⠀⠀⣠⣤⠀</a:t>
            </a:r>
            <a:br/>
            <a:r>
              <a:t>⣿⣿⣿⣿⣧⣄⣅⣑⢀⢹⠳⢎⢝⠑⢔⠁⠀⠀⠈⢝⠏⢕⢁⢁⢕⢀⣾⣷⣶⣷⣿⣿⣿⣼⣿⣿⣷⣦⣴⣦⣴⣵⢕⢑⠀⣷⣦⠕⢕⢕⠑⢑⠀⠁⢸⡇⢰⣿⣿⢻⢿⠑⠑⢕⢕⣿⡇⠀⠘⠘⢑⢄⢕⠑⠀⠀⢑⢀⠀⢏⡛⣟⣿⣿⣿⡿⢿⡿⢏⢕⢕⣿⣷⡿⢞⠁⠀⢠⣿⢿⠀</a:t>
            </a:r>
            <a:br/>
            <a:r>
              <a:t>⣿⣿⣿⣿⣿⣿⣿⣿⣿⣿⣷⣖⣰⣤⣀⣀⣀⣀⢀⢀⢑⠑⢕⠑⠕⠂⠜⢿⣿⣿⠉⢻⣿⣿⣿⣿⣿⣿⣿⣿⣿⣿⢕⠈⠡⠝⠫⡑⠳⠰⠅⢀⠀⠁⢜⢟⢕⢿⣿⣯⣥⢀⠠⣕⢕⣿⡇⠀⠑⢡⠰⡆⠲⠂⠀⠀⠁⢀⣄⠘⢟⠿⢟⢕⢕⢁⢔⢕⢕⢕⢕⢕⠕⢕⢕⠀⠀⠛⠻⠿⠀</a:t>
            </a:r>
            <a:br/>
            <a:r>
              <a:t>⣽⣯⣿⡻⡏⢟⢽⣫⢕⣔⢕⢕⢕⢟⢔⢎⢔⢕⢸⢷⢴⢵⢅⢄⢄⢁⠀⠡⠅⠁⠀⠀⠀⠁⠑⠐⠐⠐⠐⠐⠐⠐⢕⢄⢄⢄⢌⢅⠄⠀⠀⠠⠄⢀⣰⣯⣥⢅⢅⠅⢟⢅⢀⠈⣳⣝⣇⢀⢀⠀⠀⢁⡀⢔⢐⢀⢀⢀⢕⢔⢓⢗⢇⡕⢕⢕⢕⢕⢕⢕⢕⢱⣷⡕⢕⠀⠀⠐⠀⢗⠀</a:t>
            </a:r>
            <a:br/>
            <a:r>
              <a:t>⣿⣿⣿⣟⡾⡕⢓⢝⠝⢯⣗⣧⣕⡇⢕⢕⢕⢕⢕⠑⣑⠕⠱⣵⣱⢑⢕⢱⡔⢔⢄⢄⢄⢀⢀⢀⢄⢄⢅⢄⢄⢝⣽⢿⢷⣷⣷⣧⣵⣵⣗⣖⢷⢗⢑⢌⣙⢛⠦⠥⢅⢕⢄⢕⢸⢝⢿⢗⢕⣕⣗⣧⡵⢼⢽⢿⢿⣿⣿⣿⢷⠕⢟⢟⢕⠕⠑⢕⢕⢕⢕⣼⣿⣿⠕⠀⠀⠀⠀⠀⠀</a:t>
            </a:r>
            <a:br/>
            <a:r>
              <a:t>⣕⣹⣕⡁⠡⢜⡓⡧⢜⢗⣘⣻⣻⣽⣳⣾⣶⣾⣿⣿⣿⣿⣿⣿⣿⣷⣿⣯⣶⣿⣷⣷⣷⣷⣷⣷⣷⣷⣷⣷⣷⣷⣷⣥⣾⣿⣿⣿⣯⣽⣿⡿⡟⢟⢇⣐⣐⣄⣔⣔⣔⣅⣕⣕⣕⣸⣅⣾⣛⣟⣻⣿⣿⣿⣿⣿⣿⠗⠑⠀⠀⠀⠀⠀⠀⠁⢕⢕⢕⢕⢜⢿⣿⠇⠀⠀⠀⠀⠀⠀⠀</a:t>
            </a:r>
            <a:br/>
            <a:r>
              <a:t>⢻⣿⣷⣿⣿⣿⣿⣿⣿⣿⣿⣿⣿⣿⣿⣿⣿⣿⣿⣿⣿⣿⣿⣿⣿⣿⣿⡿⢿⢿⢿⢿⢿⣿⣿⢿⣿⣿⣿⣿⣿⣿⣿⣿⣿⣿⣿⣿⣿⣿⣷⣷⣵⣵⣵⣵⣵⣵⣶⣿⣿⣿⣿⣿⣿⣿⣿⣿⣿⣿⣿⣿⣿⣿⣿⣿⢇⠀⠀⠀⠀⠀⠀⠀⠀⠀⢕⢕⢕⢕⢕⢕⠑⠀⠀⠀⠀⠀⠀⠀⠀</a:t>
            </a:r>
            <a:br/>
            <a:r>
              <a:t>⢕⣿⣿⣿⣿⣿⣿⣿⣿⣿⣿⣿⣿⣿⣿⣿⣿⣿⣿⣿⣿⣿⣿⣿⣿⣿⣿⣷⣷⣷⣷⣷⣷⣷⣷⣿⣿⣿⣿⣿⣿⣿⣿⣿⣿⣿⣿⣿⣿⣿⣿⣿⣿⣿⣿⣿⣿⣿⣿⣿⣿⣿⣿⣿⣿⣿⣿⣿⣿⣿⣿⣿⣿⣿⣿⡿⠀⠀⠀⠀⠀⠀⠀⠀⠀⢔⢕⢕⢕⢕⢕⠑⠀⠀⠀⠀⠀⠀⠀⠀⠀</a:t>
            </a:r>
            <a:br/>
            <a:r>
              <a:t>⠀⢜⣿⣿⣿⣿⣿⣿⣿⣿⣿⣿⣿⣿⣿⣿⣿⣿⣿⣿⣿⣿⣿⣿⣿⣿⣿⣿⣿⣿⣿⣿⣿⣿⣿⣿⣿⣿⣿⣿⣿⣿⣿⣿⣿⣿⣿⣿⣿⡿⣟⢻⣿⣿⣿⣿⣿⣿⣿⣿⣿⣿⣿⣿⣿⣿⣿⣿⣿⣿⣿⣿⣿⣿⡿⠁⠀⠀⠀⠀⠀⠀⠀⠀⠀⢕⢕⢕⢕⢕⢕⠀⠀⠀⠀⠀⠀⠀⠀⠀⠀</a:t>
            </a:r>
            <a:br/>
            <a:r>
              <a:t>⠀⠁⢸⣿⣿⣿⣿⣿⣿⣿⣿⣿⣿⣿⣿⣿⣿⣿⣿⣿⣿⣿⣿⣿⣿⣿⣿⣿⣿⣿⣿⣿⣿⣿⣿⣿⣿⣿⣿⣿⣿⣿⣿⣿⣿⣿⣿⣿⣿⡇⠕⠈⢜⢻⣿⣿⣿⣿⣿⣿⣿⣿⣿⣿⣿⣿⣿⣿⣿⣿⣿⣿⡿⠟⠁⠀⠀⠀⠀⠀⠀⠀⠀⠀⠀⠕⢕⢕⢕⢕⠁⠀⠀⠀⠀⠀⠀⠀⠀⠀⠀</a:t>
            </a:r>
            <a:br/>
            <a:r>
              <a:t>⠀⠀⠕⢷⣿⣿⣿⣿⣿⣿⣿⣿⣿⣿⣿⣿⣿⣿⣿⣿⣿⣿⣿⣿⣿⣿⣿⣿⣿⣿⣿⣿⣿⣿⣿⣿⣿⣿⣿⣿⣿⣿⣿⣿⣿⣿⣿⣿⣿⣇⢅⠀⢕⢕⠹⣿⣿⣿⣿⣿⣿⣿⣿⣿⣿⣿⣿⣿⣿⣿⣿⠏⠀⠀⠀⠀⠀⠀⠀⠀⠀⠀⠀⠀⠀⢐⢄⠁⢕⠑⠀⠀⠀⠀⠀⠀⠀⠀⠀⠀⠀</a:t>
            </a:r>
            <a:br/>
            <a:r>
              <a:t>⠀⠀⠀⢜⣿⣿⣿⣿⣿⣿⣿⣿⣿⣿⣿⣿⣿⣿⣿⣿⣿⣿⣿⣿⣿⣿⣿⣿⣿⣿⣿⣿⣿⣿⣿⣿⣿⣿⣿⣿⣿⣿⣿⣿⣿⣿⣿⣿⣿⣿⣇⠀⠀⢕⠀⢻⣿⣿⣿⣿⣿⣿⣿⣿⣿⣿⣿⣿⣿⣿⠇⠀⠀⠀⠀⠀⠀⠀⠀⠀⠀⠀⠀⠀⠅⠕⠑⢔⠁⠁⠀⠀⠀⠀⠀⠀⠀⠀⠀⠀⠀</a:t>
            </a:r>
            <a:br/>
            <a:r>
              <a:t>⠀⠀⠀⠀⢹⣿⣿⣿⣿⣿⣿⣿⣿⣿⣿⣿⣿⣿⣿⣿⣿⣿⣿⣿⣿⣿⣿⣿⣿⣿⣿⣿⣿⣿⣿⣿⣿⣿⣿⣻⣿⣿⣿⣿⣿⣿⣿⣿⣿⣿⣿⣧⣄⠁⢅⢸⣿⣿⣿⣿⣿⣿⣿⣿⣿⣿⣿⣿⠿⠣⠀⠀⠀⠀⠀⠀⠀⠀⠀⠀⠀⠀⠀⠀⠀⠀⠀⢕⢄⢄⠀⠀⠀⠀⠀⠀⠀⠀⠀⠀⠀</a:t>
            </a:r>
            <a:br/>
            <a:r>
              <a:t>⠀⠀⠀⠀⢜⣿⣿⣿⣿⣿⣿⣿⣿⣿⣿⣿⣿⣿⣿⣿⣿⣿⣿⣿⣿⣿⣿⣿⣿⣿⣿⣿⣿⣿⣿⣿⣿⣿⣿⣿⣿⣿⣿⣿⣿⣿⣿⣿⣿⣿⣿⣿⣿⣦⢀⠕⢻⣿⣿⣿⣿⡿⠟⠛⠙⠙⠑⠁⠀⠀⠀⠀⠀⠀⠀⠀⠀⠀⠀⠀⠀⠀⠀⠀⢑⢔⢔⢕⢕⠔⠀⠀⠀⠀⠀⠀⠀⠀⠀⠀⠀</a:t>
            </a:r>
            <a:br/>
            <a:r>
              <a:t>⠀⢄⢀⠀⠕⢿⣿⣿⣿⣿⣿⣿⣿⣿⣿⣿⣿⣿⣿⣿⣿⣿⣿⣿⣿⣿⣿⣿⣿⣿⣿⣿⣿⣿⣿⣿⣿⣿⣿⣿⣿⣿⣿⣿⣿⣿⣿⣿⣿⣿⣿⣿⣿⣿⣷⡀⢸⢿⡿⣟⡋⠁⠀⠀⠀⠀⠀⠀⠀⠀⠀⠀⠀⠀⠀⠀⠀⠀⠀⠀⠀⠀⠀⠀⢜⢕⢕⢕⢕⢕⠀⠀⠀⠀⠀⠀⠀⠀⠀⠀⠀</a:t>
            </a:r>
            <a:br/>
            <a:r>
              <a:t>⢄⢕⠑⠀⠀⢸⣿⣿⣿⣿⣿⣿⣿⣿⣿⣿⣿⣿⣿⣿⣿⣿⣿⣿⣿⣿⣿⣿⣿⣿⣿⣿⣿⣿⣿⣿⣿⣿⣿⣿⣿⣿⣿⣿⣿⣿⣿⣿⣿⣿⣿⣿⣿⣿⣿⣷⡄⠀⣿⣿⣿⡔⠀⠀⠀⠀⠀⠀⠀⠀⠀⠀⠀⠀⠀⠀⢀⠀⠀⠀⠀⠀⠀⢔⢜⢕⢕⢕⢕⢕⠀⠀⠀⠀⠀⠀⠀⠀⠀⢄⠀</a:t>
            </a:r>
            <a:br/>
            <a:r>
              <a:t>⠁⠕⠀⢀⠀⠁⢻⣿⣿⣿⣿⣿⣿⣿⣿⣿⣿⣿⣿⣿⣿⣿⣿⣿⣿⣿⣿⣿⣿⣿⣿⣿⣿⣿⣿⣿⣿⣿⣿⣿⣿⣿⣿⣿⣿⣿⣿⣿⣿⣿⣿⣿⣿⣿⡿⢿⢇⢀⢟⢿⢿⢇⠀⠀⠀⠀⠀⠀⠀⠀⠀⠀⠀⠀⠀⣾⠇⠀⠀⠀⠀⠀⠀⢕⢕⢕⢕⢕⢕⢕⠀⠀⠀⠀⠀⠀⠀⠀⠁⠀⠀</a:t>
            </a:r>
            <a:br/>
            <a:r>
              <a:t>⠀⠀⠀⢕⠀⠀⢜⣿⣿⣿⣿⣿⣿⣿⣿⣿⣿⣿⣿⣿⣿⣿⣿⣿⣿⣿⣿⣿⣿⣿⣿⣿⣿⣿⣿⣿⣿⣿⣿⣿⣿⣿⣿⣿⣿⣿⣿⣿⡿⣿⣿⣿⣿⢏⢕⢕⢕⢱⢕⣇⣵⡕⢔⢄⢀⠠⢤⣴⣴⣄⠀⢺⣿⡷⠆⠜⠀⠀⠀⠀⠀⠀⠀⢕⢕⢕⢕⢕⢕⢕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⢄⢔⢄⢔⣔⣕⣔⣔⣸⣿⣿⣿⣿⣿⣿⣿⣿⣿⣿⣿⣾⣿⣿⣿⣿⢟⢕⢕⣷⢸⡿⢼⡧⣿⡇⢕⣿⡧⢼⣿⣧⣶⣸⣿⣿⣿⣿⣿⣿⣿⣿⣿⣿⣿⣿⢿⣟⣿⣿⣿⣿⣿⣿⣿⢸⢱⢱⣿⣿⣿⣿⣿⣿⣿⣿⣿⣿⣿⣿⣿⣿⣿⣿⣿⣿⣿⣿⣿⣿⣿⣿⣿⣿⣿⣿⣿⣿⣿⣿⣷⠀</a:t>
            </a:r>
            <a:br/>
            <a:r>
              <a:t>⢕⢕⢕⣼⣿⣿⣿⣿⣿⣿⣿⣿⣿⣿⣿⣷⣷⣾⣿⣿⣿⣿⣿⣿⣿⣧⠕⣸⡟⢹⣇⢌⣿⢿⢇⣹⣽⣷⣟⣿⣿⣿⣽⣿⣿⣿⣿⣿⣿⢿⡟⢫⠝⠗⢘⢅⢅⣴⣴⣤⣼⣽⣽⣍⢕⢸⢜⢿⡟⢻⢿⢿⢿⢿⣿⣿⣿⣿⣿⣿⣿⣿⣿⣿⣿⣿⣿⣿⣿⣿⣿⣿⣿⣿⣿⣿⣿⣿⣿⣿⠀</a:t>
            </a:r>
            <a:br/>
            <a:r>
              <a:t>⢱⢔⢽⢻⢏⢕⢕⡕⢜⢿⣿⣿⣿⣿⣿⣿⣿⣿⣿⣿⣿⣿⣿⣿⣿⣿⡇⢕⣷⢼⣟⡕⢰⣾⣿⣿⣿⣿⣿⣿⣿⣿⣿⢿⢟⢻⠝⢗⢙⢅⢄⢔⢕⢕⢱⣵⣞⣿⣿⣿⣿⢿⢿⢿⢕⢸⢑⣿⣿⣿⣿⣷⣷⣷⣷⣷⣧⣵⣽⣽⣝⣝⣝⣟⣟⣟⢟⢟⢿⢿⢿⢿⢿⣿⣿⣿⣿⣿⣿⣿⠀</a:t>
            </a:r>
            <a:br/>
            <a:r>
              <a:t>⣷⣵⣵⣴⣕⡅⢈⢝⡜⡼⢻⣿⣿⣿⣿⣿⣿⣿⣿⣿⣿⡿⢿⣿⣧⢟⣟⣽⣷⣿⣽⡿⣻⣿⣿⣿⣿⣿⢟⠿⠝⢃⢕⢅⢔⢕⢕⢕⠕⠕⠕⠕⠁⠁⠕⣿⣯⣿⣿⣿⣿⢕⠑⠑⢕⢸⡇⣿⡇⢕⢕⢜⢝⢝⢝⢝⢝⢝⢟⢟⢟⢟⢟⢿⢿⢿⢿⢿⢿⣿⣷⣷⣷⣷⣷⣷⣧⣼⣽⣽⠀</a:t>
            </a:r>
            <a:br/>
            <a:r>
              <a:t>⢿⢿⣿⣿⣿⣿⣷⣾⣕⣼⣿⣿⣿⣿⣷⣿⢷⢧⢏⢟⢗⢕⢕⢸⣿⣿⣿⣿⣿⣏⢻⢿⢟⠏⢝⢃⢅⢕⢔⢕⢕⠕⠕⢑⢕⢕⢕⢕⢕⢕⢕⠔⠀⠀⠀⣿⣿⣿⣿⣿⣿⢕⠀⢀⢕⢸⡧⢾⠇⠄⠁⠐⠀⢑⠅⠁⠁⠁⠁⠁⠁⠀⠀⠁⠁⠀⠀⠀⠁⠁⠁⠑⠕⠕⠜⢝⢝⢝⢝⠝⠀</a:t>
            </a:r>
            <a:br/>
            <a:r>
              <a:t>⢕⢕⢕⢕⢕⢝⣿⣿⢜⢸⢿⣿⣿⣿⣿⣿⣏⢕⢕⢕⢕⢕⢕⢸⢿⣿⢿⢏⢑⢕⢅⢔⢕⠕⢕⢕⢕⢕⢕⢕⢕⢕⢔⠕⠑⠁⠁⠁⠁⠁⢀⠀⠀⠀⢀⣿⣿⣿⣿⣿⣿⢇⢔⢔⣵⡼⢣⢕⢕⢔⣁⢔⠅⢄⣕⡄⢄⢄⢄⢄⢄⢄⠀⠀⠀⠀⠀⠀⠀⠀⠀⠀⠀⠀⠀⠀⠅⢅⢔⢄⠀</a:t>
            </a:r>
            <a:br/>
            <a:r>
              <a:t>⢕⢕⢕⢕⢕⢕⢜⣧⣕⣕⢜⢝⢿⢻⢿⣿⣯⢕⢕⠅⢑⠔⠔⢕⢕⠔⠕⠕⠕⢕⢕⢄⢀⠀⠁⠁⠁⠁⠁⢕⣷⣵⣕⢔⢀⢀⠀⢄⢄⢄⢑⢀⢕⢐⢿⣿⣿⣿⣿⣿⣿⡕⢕⢕⠛⢏⣝⡕⠑⠕⠿⠕⠀⢕⠕⠕⠕⢕⠕⠕⠑⠀⠀⠀⠀⠀⢀⠀⠀⠀⠀⠀⠀⠀⠀⠀⠀⠀⠀⢕⠀</a:t>
            </a:r>
            <a:br/>
            <a:r>
              <a:t>⢕⢕⢕⢕⢕⢕⢕⢍⢟⢏⢕⢕⢕⢕⢕⢜⡿⣧⡅⡠⢔⢐⢔⢕⢕⢄⢕⢕⢕⢕⢇⢕⢕⢀⠀⢄⢔⢰⢠⢝⣿⣿⣿⢕⠑⠀⢀⢁⢁⣥⡕⢕⢕⠁⢐⣿⣿⣿⣿⣿⣿⡕⢕⢕⢜⢜⢽⢕⢕⢄⢰⢕⠀⢕⢕⢕⢕⢕⢕⢔⠀⠀⠀⠀⠀⢀⠑⠀⢀⠀⠀⠀⠀⠀⠀⠀⠀⠀⠀⠀⠀</a:t>
            </a:r>
            <a:br/>
            <a:r>
              <a:t>⢕⢕⢕⢕⢕⢕⢕⢕⢜⣣⣵⣵⣵⣵⣱⣼⣧⣿⣧⣧⣵⣵⢕⢕⢕⢕⢕⣧⡇⢕⢕⢕⢕⢌⢀⢅⢕⢕⠀⢕⢸⢿⢧⢕⢕⢕⢕⢸⢸⣿⡇⢕⢕⢄⠈⢟⢕⣿⣿⣿⣿⡗⡇⢕⣵⣕⡇⢑⢕⠁⢌⢱⢀⢕⠑⠑⠑⠑⠑⢕⢕⢳⢕⢕⢕⣕⢗⢧⣕⣄⢀⠀⠀⠀⠀⠀⠀⠀⠀⠀⠀</a:t>
            </a:r>
            <a:br/>
            <a:r>
              <a:t>⢕⢕⢕⢕⢕⢕⢕⢕⢕⡝⢝⡟⢕⢕⢕⢜⣏⣟⣕⣵⡕⣕⢕⢕⣕⡵⢼⣽⣵⣵⢕⢕⢕⢕⢕⢕⢕⠕⢄⢕⢅⣿⣿⢕⠁⢕⢕⢸⢸⡇⢕⢕⢕⢔⠁⢕⢕⣿⣿⣿⣿⡗⢎⢕⢿⢿⡇⢕⢕⢀⢕⣿⢕⢕⠀⢅⠀⢀⠀⢕⢡⣵⣧⡕⢜⣝⣙⣿⣿⣿⢇⠀⠀⠀⠀⠀⠀⠀⠀⠀⠀</a:t>
            </a:r>
            <a:br/>
            <a:r>
              <a:t>⢕⢕⢕⡕⢕⡕⡱⣜⢗⢻⢷⣿⣧⣱⡯⣽⡏⣏⠉⠉⠉⣑⢔⢝⢕⢔⢔⢄⢄⢜⢝⢝⢝⣿⡏⢍⠉⠉⠉⠉⠸⣜⢕⢕⢔⠕⢕⢀⢅⢅⢕⢕⢕⢕⢑⢑⠕⣿⣿⣿⣿⡇⢕⡕⢕⢸⡇⢔⢕⣵⣘⡽⠕⢜⢕⢕⢐⡄⣐⢕⣿⣿⣿⣿⣿⣿⣿⣿⣿⡿⢕⢀⣄⢔⢱⣜⡇⠀⠀⣠⠀</a:t>
            </a:r>
            <a:br/>
            <a:r>
              <a:t>⢕⣼⣷⣷⣾⣔⣁⣕⠕⠑⢟⠷⢕⢝⠕⠑⠀⠀⠀⠇⡻⠇⠘⣅⠜⠀⣰⣯⣴⣷⣷⣷⣿⣽⣾⣎⣦⣶⣴⣶⣔⣰⡕⢕⢁⢰⣷⢅⢕⢕⠕⢑⠑⢀⠀⣿⢇⣿⣿⣟⢻⠇⠑⠕⢕⢸⣧⠀⠅⠉⢑⢁⢄⢕⠑⠄⠅⢀⡀⠘⣍⣟⣻⣿⣿⣿⢿⢿⢿⢕⢕⢸⣯⣷⣷⠟⠀⠀⢸⣿⠀</a:t>
            </a:r>
            <a:br/>
            <a:r>
              <a:t>⣿⣿⣿⣿⣿⣿⣿⣿⣿⣿⣶⣶⡴⢤⣀⡀⢀⢀⢀⠀⢄⠘⠕⢀⠜⠔⠀⢿⣿⣿⡏⠙⣿⣿⣿⣿⣿⣿⣿⣿⣿⣿⡇⠕⠑⠮⠻⢕⠑⠔⢄⠀⠀⠁⢔⢟⢇⢿⣿⣿⣽⢄⠀⢕⢕⢸⣿⠀⠐⠑⡔⢶⠰⢇⠀⠀⠀⠁⣀⢀⢝⠟⠿⢏⢕⢕⢅⢔⢕⢕⢕⢕⢝⢕⢕⢀⠀⠀⠛⢿⠀</a:t>
            </a:r>
            <a:br/>
            <a:r>
              <a:t>⢻⣻⣿⣟⢝⢝⢿⣿⣵⣼⢅⡙⢜⢝⢳⡑⢅⢕⢕⡷⢵⢤⢅⣑⣀⢁⠀⠁⠁⠁⢁⠀⠀⠀⠅⠁⠅⠅⠄⠄⠀⠐⢕⢕⢄⢄⢄⢍⠀⠀⢀⠀⠀⢀⣠⣽⣥⡕⢅⢑⢼⡕⢀⠈⢝⣞⣏⡅⠀⢀⠀⠀⢀⠀⢀⢀⢀⢀⢈⢄⢟⢞⢇⣕⢕⢕⢕⢕⢕⢕⢕⢕⣵⡇⢕⢕⠀⠐⠐⢑⠀</a:t>
            </a:r>
            <a:br/>
            <a:r>
              <a:t>⡕⢗⣿⡾⣿⡇⢕⢌⢟⣺⣽⡷⣇⡕⡕⢕⢕⢐⢕⢇⣑⡑⣑⣵⣓⣕⣕⢱⢔⢔⢄⢀⢀⢀⢀⢀⢀⢀⢁⢀⢀⢜⣵⣷⣷⣷⣷⣵⣵⣅⣗⣖⢦⢇⢇⢘⣙⡛⠧⠌⢄⢑⢀⢄⢪⡟⢹⣷⢕⢕⣗⣗⣷⣵⢵⢵⢽⣿⣿⣿⣿⢎⠟⢟⢇⠕⠑⢑⢕⢕⢕⢕⣺⣾⡇⠁⠀⠀⠀⠀⠀</a:t>
            </a:r>
            <a:br/>
            <a:r>
              <a:t>⣿⡇⢜⡛⢝⠔⢀⣶⢕⡵⣴⣹⣷⣿⣿⣾⣾⣷⣾⣿⣿⣿⣿⣿⣿⣾⣿⣿⣷⣵⣷⣵⣵⣵⣷⣧⣷⣷⣷⣷⣷⣷⣾⣥⣽⣽⣷⣿⣯⣿⣿⣿⣿⢷⢇⢀⢄⢅⢅⣅⣔⣕⣕⢕⢕⢜⣵⣸⣾⣿⣟⣿⣿⣿⣷⣯⣿⡿⠝⠁⠀⠀⠀⠀⠀⠀⢕⢕⢕⢕⢕⢻⣾⡿⠑⠀⠀⠀⠀⠀⠀</a:t>
            </a:r>
            <a:br/>
            <a:r>
              <a:t>⠀⠀⢜⢿⣿⣿⣿⣿⣿⣿⣿⣿⣿⣿⣿⣿⣿⣿⣿⣿⣿⣿⣿⣿⣿⣿⣿⣿⣿⣿⢿⢿⢿⣿⣿⣿⢿⣿⣿⣿⣿⣿⣿⣿⣿⣿⣿⣿⣿⣿⣷⣵⣵⣕⣕⣱⣵⣵⣽⣿⣿⣿⣿⣿⣿⣿⣿⣿⣿⣿⣿⣿⣿⣿⣿⣿⣿⠁⠀⠀⠀⠀⠀⠀⠀⠀⠀⢕⢕⢕⢕⢕⢕⠁⠀⠀⠀⠀⠀⠀⠀</a:t>
            </a:r>
            <a:br/>
            <a:r>
              <a:t>⠀⠀⠁⢜⣿⣿⣿⣿⣿⣿⣿⣿⣿⣿⣿⣿⣿⣿⣿⣿⣿⣿⣿⣿⣿⣿⣿⣿⣷⣧⣬⣽⣿⣷⣷⣷⣿⣿⣿⣿⣿⣿⣿⣿⣿⣿⣿⣿⣿⣿⣿⣿⣿⣿⣿⣿⣿⣿⣿⣿⣿⣿⣿⣿⣿⣿⣿⣿⣿⣿⣿⣿⣿⣿⣿⣿⢇⠀⠀⠀⠀⠀⠀⠀⠀⠀⢕⢕⢕⢕⢕⢕⠁⠀⠀⠀⠀⠀⠀⠀⠀</a:t>
            </a:r>
            <a:br/>
            <a:r>
              <a:t>⠀⠀⠀⠑⢝⣿⣿⣿⣿⣿⣿⣿⣿⣿⣿⣿⣿⣿⣿⣿⣿⣿⣿⣿⣿⣿⣿⣿⣿⣿⣿⣿⣿⣿⣿⣿⣿⣿⣿⣿⣿⣿⣿⣿⣿⣿⣿⣿⣿⣿⣿⢿⢿⣿⣿⣿⣿⣿⣿⣿⣿⣿⣿⣿⣿⣿⣿⣿⣿⣿⣿⣿⣿⣿⣿⢏⠀⠀⠀⠀⠀⠀⠀⠀⠀⠀⢕⢕⢕⢕⢕⠕⠀⠀⠀⠀⠀⠀⠀⠀⠀</a:t>
            </a:r>
            <a:br/>
            <a:r>
              <a:t>⠀⠀⠀⠀⠕⢻⣿⣿⣿⣿⣿⣿⣿⣿⣿⣿⣿⣿⣿⣿⣿⣿⣿⣿⣿⣿⣿⣿⣿⣿⣿⣿⣿⣿⣿⣿⣿⣿⣿⣿⣿⣿⣿⣿⣿⣿⣿⣿⣿⣿⢕⠜⢑⢝⢿⣿⣿⣿⣿⣿⣿⣿⣿⣿⣿⣿⣿⣿⣿⣿⣿⣿⣿⡿⠋⠀⠀⠀⠀⠀⠀⠀⠀⠀⠀⠕⢕⢕⢕⢕⢕⠀⠀⠀⠀⠀⠀⠀⠀⠀⠀</a:t>
            </a:r>
            <a:br/>
            <a:r>
              <a:t>⠀⠀⠀⠀⠀⢜⣿⣿⣿⣿⣿⣿⣿⣿⣿⣿⣿⣿⣿⣿⣿⣿⣿⣿⣿⣿⣿⣿⣿⣿⣿⣿⣿⣿⣿⣿⣿⣿⣿⣿⣿⣿⣿⣿⣿⣿⣿⣿⣿⣿⣕⠀⠁⢕⢜⢿⣿⣿⣿⣿⣿⣿⣿⣿⣿⣿⣿⣿⣿⣿⣿⡿⠋⠀⠀⠀⠀⠀⠀⠀⠀⠀⠀⠀⠀⠄⢀⠁⢅⢕⠀⠀⠀⠀⠀⠀⠀⠀⠀⠀⠀</a:t>
            </a:r>
            <a:br/>
            <a:r>
              <a:t>⠀⠀⠀⠀⠀⠁⢹⣿⣿⣿⣿⣿⣿⣿⣿⣿⣿⣿⣿⣿⣿⣿⣿⣿⣿⣿⣿⣿⣿⣿⣿⣿⣿⣿⣿⣿⣿⣿⣿⣿⣿⣿⣿⣿⣿⣿⣿⣿⣿⣿⣷⡇⠀⢅⠀⠘⣿⣿⣿⣿⣿⣿⣿⣿⣿⣿⣿⣿⣿⣿⡿⠑⠀⠀⠀⠀⠀⠀⠀⠀⠀⠀⠀⠀⠀⠕⢕⢐⠕⠀⠀⠀⠀⠀⠀⠀⠀⠀⠀⠀⠀</a:t>
            </a:r>
            <a:br/>
            <a:r>
              <a:t>⠀⠀⠀⠀⠀⠀⠕⣿⣿⣿⣿⣿⣿⣿⣿⣿⣿⣿⣿⣿⣿⣿⣿⣿⣿⣿⣿⣿⣿⣿⣿⣿⣿⣿⣿⣿⣿⣿⣿⣿⣿⣿⣿⣿⣿⣿⣿⣿⣿⣿⣿⣷⣄⢀⠑⢕⢿⣿⣿⣿⣿⣿⣿⣿⣿⣿⣿⣿⣿⠿⠅⠀⠀⠀⠀⠀⠀⠀⠀⠀⠀⠀⠀⠀⠀⠀⠀⠀⢔⢄⠀⠀⠀⠀⠀⠀⠀⠀⠀⠀⠀</a:t>
            </a:r>
            <a:br/>
            <a:r>
              <a:t>⠀⠀⠀⠀⠀⠀⠀⢹⣿⣿⣿⣿⣿⣿⣿⣿⣿⣿⣿⣿⣿⣿⣿⣿⣿⣿⣿⣿⣿⣿⣿⣿⣿⣿⣿⣿⣿⣿⣿⣿⣿⣿⣿⣿⣿⣿⣿⣿⣿⣿⣿⣿⣿⣷⡄⠐⠜⣿⣿⣿⣿⣿⢿⠟⠛⠙⠛⠉⠁⠀⠀⠀⠀⠀⠀⠀⠀⠀⠀⠀⠀⠀⠀⠀⠀⢕⢔⢕⢕⢕⠀⠀⠀⠀⠀⠀⠀⠀⠀⠀⠀</a:t>
            </a:r>
            <a:br/>
            <a:r>
              <a:t>⠀⠀⠀⢄⢄⢀⠀⢜⣿⣿⣿⣿⣿⣿⣿⣿⣿⣿⣿⣿⣿⣿⣿⣿⣿⣿⣿⣿⣿⣿⣿⣿⣿⣿⣿⣿⣿⣿⣿⣿⣿⣿⣿⣿⣿⣿⣿⣿⣿⣿⣿⣿⣿⣿⣿⣆⢁⢽⢿⠿⢟⠏⠀⠀⠀⠀⠀⠀⠀⠀⠀⠀⠀⠀⠀⠀⠀⠀⠀⠀⠀⠀⠀⠀⢔⢕⢕⢕⢕⢕⠀⠀⠀⠀⠀⠀⠀⠀⠀⠀⠀</a:t>
            </a:r>
            <a:br/>
            <a:r>
              <a:t>⠀⠀⢄⢕⢕⠁⠀⠀⢻⣿⣿⣿⣿⣿⣿⣿⣿⣿⣿⣿⣿⣿⣿⣿⣿⣿⣿⣿⣿⣿⣿⣿⣿⣿⣿⣿⣿⣿⣿⣿⣿⣿⣿⣿⣿⣿⣿⣿⣿⣿⣿⣿⣿⣿⣿⣿⣇⠀⢸⣿⣿⣷⠀⠀⠀⠀⠀⠀⠀⠀⠀⠀⠀⠀⠀⠀⠀⠀⠀⠀⠀⠀⠀⠀⢕⠑⢕⢕⢕⢕⢕⠀⠀⠀⠀⠀⠀⠀⠀⢀⠀</a:t>
            </a:r>
            <a:br/>
            <a:r>
              <a:t>⠀⠁⠕⠑⠕⢀⢄⠀⢜⣿⣿⣿⣿⣿⣿⣿⣿⣿⣿⣿⣿⣿⣿⣿⣿⣿⣿⣿⣿⣿⣿⣿⣿⣿⣿⣿⣿⣿⣿⣿⣿⣿⣿⣿⣿⣿⣿⣿⣿⣿⣿⣿⣿⣿⣿⡿⢟⢄⢜⢻⢿⢿⠀⠀⠀⠀⠀⠀⠀⠀⠀⠀⠀⠀⠀⢠⣾⠁⠀⠀⠀⠀⠀⠀⢕⢌⢕⢕⢕⢕⢕⠀⠀⠀⠀⠀⠀⠀⠀⠀⠀</a:t>
            </a:r>
            <a:br/>
            <a:r>
              <a:t>⠀⠀⠀⠀⠀⢕⠑⠀⠕⢹⣿⣿⣿⣿⣿⣿⣿⣿⣿⣿⣿⣿⣿⣿⣿⣿⣿⣿⣿⣿⣿⣿⣿⣿⣿⣿⣿⣿⣿⣿⣿⣿⣿⣿⣿⣿⣿⣿⣻⣿⣿⣿⣿⡿⢕⢕⡕⢕⡕⢕⣑⣕⡕⢔⢄⠄⢤⢤⣤⣄⡄⠐⣷⣶⡶⠀⠅⠀⠀⠀⠀⠀⠀⠀⢕⢕⢕⢕⢕⢕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⢀⢄⢄⢄⢄⢄⢄⢄⢸⣿⣿⣿⣿⣿⣿⣿⣿⣿⣿⣿⣿⣿⣿⣿⢟⢏⠕⣧⢸⣿⢕⣿⢸⢕⢕⢸⣿⢼⣿⣧⣵⢳⣾⣿⣿⣿⣿⣿⣿⣿⣿⣿⣿⣿⢿⣟⣿⣿⣿⣿⣿⣿⣿⡿⣳⣕⣿⣿⣿⣿⣿⣿⣿⣿⣿⣿⣿⣿⣿⣿⣿⣿⣿⣿⣿⣿⣿⣿⣿⣿⣿⣿⣿⣿⣿⣿⣿⣿⣿⠀</a:t>
            </a:r>
            <a:br/>
            <a:r>
              <a:t>⢕⢕⢕⠕⣰⣿⣿⣿⣿⣿⣿⣿⣿⣿⣿⣷⣷⣾⣿⣿⣿⣿⣯⣽⣿⣧⢔⢕⡟⢺⣧⢕⣿⢼⠕⣘⣽⣷⣶⣿⣿⣿⢱⣿⣿⣽⣿⣿⣿⡿⢿⢟⠝⠗⢃⢝⢅⢱⣵⣥⣽⣝⣝⣝⡕⢹⢟⢿⡟⢿⢿⠿⢿⢿⣿⣿⣿⣿⣿⣿⣿⣿⣿⣿⣿⣿⣿⣿⣿⣿⣿⣿⣿⣿⣿⣿⣿⣿⣿⣿⠀</a:t>
            </a:r>
            <a:br/>
            <a:r>
              <a:t>⢕⢕⢕⠸⣟⢟⢝⢝⢝⢝⣿⣿⣿⣿⣿⣿⣿⣿⣿⢿⣿⣿⣿⣿⣿⣿⢕⡏⣿⣼⣟⣟⣕⣷⣿⣿⣿⣿⣿⣿⣿⣿⣷⡿⢿⢝⠯⠟⢋⢅⢅⢔⢔⢕⢕⣵⣧⣾⣿⣿⣿⡿⢿⢿⢿⢇⡇⣿⣿⣿⣷⣷⣷⣷⣷⣷⣦⣵⣽⣽⣝⣝⣝⣟⣟⣟⢟⢻⢿⢿⢿⢿⢿⣿⣿⣿⣿⣿⣿⣿⠀</a:t>
            </a:r>
            <a:br/>
            <a:r>
              <a:t>⢔⣴⣵⣵⣕⣕⢑⢑⢗⡞⣼⢻⣿⣿⣿⣿⣿⣿⣿⣿⣿⣿⢟⣿⣿⡿⢞⣫⣵⣾⢿⣧⣾⣿⣿⣿⣿⡿⡿⢿⠏⢏⢕⢅⢕⢔⢕⠕⢕⠕⠕⠑⠘⠁⠀⣿⣿⣿⣿⣿⣿⡇⠕⠑⢕⢕⡇⣿⡇⢕⢜⢝⢝⢝⢝⢝⢝⢟⢟⢟⢟⢟⢟⢿⢿⢿⢿⢿⢿⣿⣿⣷⣷⣷⣷⣷⣧⣼⣽⣽⠀</a:t>
            </a:r>
            <a:br/>
            <a:r>
              <a:t>⣼⣿⣿⣿⣿⣿⣿⣷⣾⢕⣱⣾⣿⣿⣿⣷⡧⢧⢟⢟⢟⢕⢕⢕⣿⣿⣿⣿⣿⣏⡹⢿⢟⠛⠝⢙⢜⢅⢕⢕⢕⢕⠕⢑⢕⢅⢕⢕⢕⢕⢕⢔⠀⠀⠀⣿⣿⣿⣿⣿⣿⡇⠀⠀⢜⢕⡇⢾⢇⠀⠁⠀⢁⠅⠑⠀⠁⠀⠁⠁⠁⠀⠀⠀⠀⠀⠁⠁⠁⠁⠁⠑⠕⠕⢜⢝⢝⢝⢝⠝⠀</a:t>
            </a:r>
            <a:br/>
            <a:r>
              <a:t>⢕⢕⢔⢝⢝⢝⢻⣿⡿⢜⢜⣿⣿⣿⣿⣿⣯⢕⢕⢕⢕⢕⢕⢕⢿⢿⢿⠟⢝⢑⢅⢕⢔⠕⠕⢕⢕⢅⢕⢕⢕⢕⢔⢕⠕⠁⠁⠁⠁⠁⢁⠀⠀⠀⠀⣿⣿⣿⣿⣿⣿⡇⢔⢔⣵⡕⢇⢵⢔⢕⣀⡔⡄⢔⣅⡔⢄⢄⢄⢄⢄⢄⠀⠀⠀⠀⠀⠀⠀⠀⠀⠀⠀⠀⠀⠀⠕⢅⠄⢄⠀</a:t>
            </a:r>
            <a:br/>
            <a:r>
              <a:t>⢕⢕⢕⢕⢕⢕⢕⢜⣇⡕⢕⢜⢻⢿⡿⣟⣏⡑⢕⠑⠕⢔⠔⠅⢅⢔⠕⢕⢕⢕⢕⢄⢀⠀⠑⠁⠁⠁⠁⠱⣷⣵⣕⢕⠀⢀⢀⢄⢠⢀⢕⢀⢔⢀⢸⣿⣿⢿⣿⣿⣿⡇⢕⢕⢛⢇⣏⡏⠑⠑⠿⠇⠕⢕⠕⠕⠕⢕⠕⠕⠜⠁⠀⠀⠀⠀⢀⠀⠀⠀⠀⠀⠀⠀⠀⠀⠀⠀⠀⠕⠀</a:t>
            </a:r>
            <a:br/>
            <a:r>
              <a:t>⢕⢕⢕⢕⢕⢕⢕⢕⢟⢟⢟⡕⢕⢕⢕⢝⣿⣣⣅⣄⣔⢐⠁⢁⢕⢄⢔⢕⢔⢔⡇⢕⢕⠐⢀⢄⢔⢰⣦⢸⢿⣿⣧⢕⠑⠁⢑⢑⣁⡁⡕⢕⢕⢕⢄⣿⣿⣿⣿⣿⣿⡇⢕⢕⢘⢕⢽⢷⢕⢕⠰⢇⢔⢅⢕⢕⢕⢕⢕⢔⠀⠀⠀⠀⠀⢀⢕⠀⠀⠀⠀⠀⠀⠀⠀⠀⠀⠀⠀⠀⠀</a:t>
            </a:r>
            <a:br/>
            <a:r>
              <a:t>⢕⢕⢕⢕⢕⢕⢕⢕⢕⢗⣎⣏⣕⣱⣱⣵⣿⣿⣧⣧⣵⣵⢕⢕⢕⢕⢕⣧⡕⢕⢕⢕⢕⢕⢅⢅⢁⢕⢄⢕⢸⣿⣗⡕⢅⢕⢕⢸⢿⡇⡇⢕⢕⢕⠘⢟⢍⢸⣿⣿⣿⣷⡇⢕⣱⡕⣧⢑⢕⢕⢸⢕⢕⢕⠑⠑⠑⠑⢕⢕⢀⢳⢇⢔⢕⣕⢕⢧⣕⣄⢀⠀⠀⠀⠀⠀⠀⠀⠀⠀⠀</a:t>
            </a:r>
            <a:br/>
            <a:r>
              <a:t>⢕⢕⢕⢕⢕⢕⢕⢕⢕⡜⢝⡟⢕⢝⢝⢝⣟⣟⣏⣝⡝⢝⢕⢕⣕⣱⠵⣽⣵⣼⢕⢕⢕⢕⢕⢕⢑⡕⢄⢕⠕⣾⣷⢕⠀⢕⢕⢸⢸⢇⢇⢕⢕⢕⠀⢕⢕⣾⣿⣿⣿⡇⢇⢕⢿⢇⣿⢕⢕⢕⢨⣾⢕⢕⠀⠀⠀⠀⢕⢅⢡⣱⣧⡕⢑⣝⣟⣿⣿⣿⡇⠀⠀⠀⠀⠀⠀⠀⠀⠀⠀</a:t>
            </a:r>
            <a:br/>
            <a:r>
              <a:t>⢕⢕⢕⢕⢕⡕⣕⡕⢞⠣⢷⣷⣧⣵⡽⣽⣟⡝⢍⠉⠉⢑⢔⢝⢏⢕⢔⠄⢀⢜⢜⢝⠝⣻⢏⢍⢍⠉⠉⠁⠑⡝⢕⢕⢐⠕⢕⢑⢁⢅⢅⢕⢕⢕⠑⢕⢕⢺⣿⣿⣿⡇⢕⢕⢕⢸⣿⢔⢱⣵⣜⡍⠅⢇⢇⢕⢐⢘⣔⡑⣾⣿⣿⣿⣿⣿⣿⣿⣿⣿⢕⢀⢄⢔⢱⣵⢕⠀⠀⣄⠀</a:t>
            </a:r>
            <a:br/>
            <a:r>
              <a:t>⢕⢕⣵⣷⣷⣕⢁⡑⠕⠑⢟⢿⢗⢝⢙⠑⠀⠀⢀⠒⣞⢗⠑⢑⠕⠅⢄⣾⣵⣷⣷⣶⣾⣽⣟⣎⣱⣴⣦⣴⣆⣘⡕⢕⠁⢱⣮⡔⢕⢕⢕⢕⠕⠁⠀⢸⢔⢿⣿⣿⡻⡇⠑⠕⢕⢸⣿⠀⠅⠙⢝⢑⢀⠇⠁⠄⠅⠁⢀⠘⢏⣟⣟⣿⣿⣿⠿⡿⡿⢕⢕⢱⣿⣵⣷⢟⠁⠀⢐⡿⠀</a:t>
            </a:r>
            <a:br/>
            <a:r>
              <a:t>⢱⣿⣿⣿⣿⣿⣿⣿⣿⣿⣷⣶⣵⣅⣁⢀⠀⠀⠄⠀⢠⠕⠕⢁⠜⠗⠁⢻⣿⣿⡟⠙⣿⣿⣿⣿⣿⣯⣿⣿⣿⣿⡇⢕⠙⡸⠿⢇⢔⢔⡴⠀⠀⠀⢐⢘⢗⠼⣿⣿⣝⡅⠀⢴⡕⢸⣿⢀⠄⠂⠁⢴⠔⢷⠀⠀⠀⠈⢀⡅⢝⢟⠿⢟⢕⢑⢁⢜⢕⢕⢕⢕⢝⢝⢕⢕⠀⠀⠚⢻⠀</a:t>
            </a:r>
            <a:br/>
            <a:r>
              <a:t>⣔⢹⣿⣞⡏⣟⡿⣿⣷⡱⡍⢜⢎⢒⢫⢎⢇⠕⢱⠷⡵⡅⣕⣑⡀⢀⢀⠀⢁⢈⢁⠀⠁⠈⠹⠍⠉⠅⠡⠅⠅⠀⢕⢕⢄⢄⢄⢌⠀⠀⢄⠀⠀⠀⢄⢹⣥⣕⢕⡑⡸⢇⢄⠀⠙⣦⣼⣀⠀⢀⠀⠀⠐⢀⢀⢀⢀⢀⢈⢅⢜⢗⢇⣕⢕⢕⢕⢕⢕⢕⢕⢕⢱⡼⢕⢕⠀⠀⠂⢀⠀</a:t>
            </a:r>
            <a:br/>
            <a:r>
              <a:t>⣿⡇⢜⣝⣿⣇⢕⢍⡝⣾⣿⡧⣔⡅⡕⠕⢕⢜⢕⢕⠑⣑⣑⣱⡵⢕⢕⢔⡔⢄⢄⢀⢀⢀⢀⢀⢀⢀⢀⢀⢀⠀⣕⣷⣷⣷⣧⣵⣵⣕⣅⣲⢶⢕⢱⠌⣙⡛⠧⢌⢄⢑⡀⢠⠎⢻⢻⣿⢕⢅⣕⣗⣳⣷⢵⢵⢼⣿⣿⣿⣿⡇⠝⢟⢕⠕⠑⢑⢕⢕⢕⢕⡽⣿⣷⠑⠀⠀⠀⠀⠀</a:t>
            </a:r>
            <a:br/>
            <a:r>
              <a:t>⢿⣿⡇⢕⠝⠑⣠⣾⣔⢼⣎⣻⣿⣿⣿⣷⣮⣷⣾⣶⣿⣿⣿⣿⣿⣿⣾⣷⣶⣷⣷⣵⣵⣵⣥⣧⣷⣷⣷⣷⣷⣧⣷⣼⣽⣽⣷⣿⣿⣿⣿⣿⣿⢷⢗⢄⢄⠁⢅⢅⣄⣔⣕⢕⢕⢕⡕⣡⣿⣿⣿⣿⣿⣿⣷⣿⣿⣿⠝⠙⠀⠀⠀⠀⠀⠀⠁⢕⢕⢕⢕⢸⣾⣿⠇⠀⠀⠀⠀⠀⠀</a:t>
            </a:r>
            <a:br/>
            <a:r>
              <a:t>⠀⠁⠁⢕⢼⣿⣿⣿⣿⣿⣿⣿⣿⣿⣿⣿⣿⣿⣿⣿⣿⣿⣿⣿⣿⣿⣿⣿⣿⣿⣿⢿⣿⣿⣿⣿⢿⣿⣿⣿⣿⣿⣿⣿⣿⣿⣿⣿⣿⣿⣷⣵⣵⣕⣕⣕⣕⣵⣽⣽⣿⣿⣿⣿⣿⣿⣿⣿⣿⣿⣿⣿⣿⣿⣿⣿⣿⠇⠀⠀⠀⠀⠀⠀⠀⠀⠀⢕⢕⢕⢕⢕⢕⠑⠀⠀⠀⠀⠀⠀⠀</a:t>
            </a:r>
            <a:br/>
            <a:r>
              <a:t>⠀⠀⠀⠀⢜⢿⣿⣿⣿⣿⣿⣿⣿⣿⣿⣿⣿⣿⣿⣿⣿⣿⣿⣿⣿⣿⣿⣿⣷⣵⣼⣽⣵⣴⣷⣷⣾⣿⣿⣿⣿⣿⣿⣿⣿⣿⣿⣿⣿⣿⣿⣿⣿⣿⣿⣿⣿⣿⣿⣿⣿⣿⣿⣿⣿⣿⣿⣿⣿⣿⣿⣿⣿⣿⣿⣿⡿⠀⠀⠀⠀⠀⠀⠀⠀⠀⢔⢕⢕⢕⢕⢕⠑⠀⠀⠀⠀⠀⠀⠀⠀</a:t>
            </a:r>
            <a:br/>
            <a:r>
              <a:t>⠀⠀⠀⠀⠁⢜⣿⣿⣿⣿⣿⣿⣿⣿⣿⣿⣿⣿⣿⣿⣿⣿⣿⣿⣿⣿⣿⣿⣿⣿⣿⣿⣿⣿⣿⣿⣿⣿⣿⣿⣿⣿⣿⣿⣿⣿⣿⣿⣿⣿⣿⢿⢿⣿⣿⣿⣿⣿⣿⣿⣿⣿⣿⣿⣿⣿⣿⣿⣿⣿⣿⣿⣿⣿⣿⡿⠁⠀⠀⠀⠀⠀⠀⠀⠀⠀⢕⢕⢕⢕⢕⡕⠀⠀⠀⠀⠀⠀⠀⠀⠀</a:t>
            </a:r>
            <a:br/>
            <a:r>
              <a:t>⠀⠀⠀⠀⠀⠑⢹⣿⣿⣿⣿⣿⣿⣿⣿⣿⣿⣿⣿⣿⣿⣿⣿⣿⣿⣿⣿⣿⣿⣿⣿⣿⣿⣿⣿⣿⣿⣿⣿⣿⣿⣿⣿⣿⣿⣿⣿⣿⣿⣿⡇⢜⠑⢜⢿⣿⣿⣿⣿⣿⣿⣿⣿⣿⣿⣿⣿⣿⣿⣿⣿⣿⣿⣿⠟⠁⠀⠀⠀⠀⠀⠀⠀⠀⠀⠀⢕⢕⢕⢕⢕⠁⠀⠀⠀⠀⠀⠀⠀⠀⠀</a:t>
            </a:r>
            <a:br/>
            <a:r>
              <a:t>⠀⠀⠀⠀⠀⠀⢜⣿⣿⣿⣿⣿⣿⣿⣿⣿⣿⣿⣿⣿⣿⣿⣿⣿⣿⣿⣿⣿⣿⣿⣿⣿⣿⣿⣿⣿⣿⣿⣿⣿⣿⣿⣿⣿⣿⣿⣿⣿⣿⣿⡇⢐⠀⢕⢜⢻⣿⣿⣿⣿⣿⣿⣿⣿⣿⣿⣿⣿⣿⣿⣿⣿⠏⠁⠀⠀⠀⠀⠀⠀⠀⠀⠀⠀⠀⢀⢄⢅⠁⢕⠁⠀⠀⠀⠀⠀⠀⠀⠀⠀⠀</a:t>
            </a:r>
            <a:br/>
            <a:r>
              <a:t>⠀⠀⠀⠀⠀⠀⠀⢸⣿⣿⣿⣿⣿⣿⣿⣿⣿⣿⣿⣿⣿⣿⣿⣿⣿⣿⣿⣿⣿⣿⣿⣿⣟⣿⣿⣿⣿⣿⣿⣿⣿⣿⣿⣿⣿⣿⣽⣿⣿⣿⣿⡕⠀⠁⡕⠀⢿⣿⣿⣿⣿⣿⣿⣿⣿⣿⣿⣿⣿⣿⡿⠏⠀⠀⠀⠀⠀⠀⠀⠀⠀⠀⠀⠀⠀⠅⠕⠑⢔⠁⠀⠀⠀⠀⠀⠀⠀⠀⠀⠀⠀</a:t>
            </a:r>
            <a:br/>
            <a:r>
              <a:t>⠀⠀⠀⠀⠀⠀⠀⠕⢿⣿⣿⣿⣿⣿⣿⣿⣿⣿⣿⣿⣿⣿⣿⣿⣿⣿⣿⣿⣿⣿⣿⣿⣿⣿⣿⣿⣿⣿⣿⣿⣿⣿⣿⣿⣿⣿⣿⣿⣿⣿⣿⣿⣴⡀⠑⠑⢺⣿⣿⣿⣿⣿⣿⣿⣿⣿⣿⣿⣿⡿⢇⠀⠀⠀⠀⠀⠀⠀⠀⠀⠀⠀⠀⠀⠀⠀⠀⠀⢕⢄⠀⠀⠀⠀⠀⠀⠀⠀⠀⠀⠀</a:t>
            </a:r>
            <a:br/>
            <a:r>
              <a:t>⠀⠀⠀⠀⠀⠀⠀⠀⠸⣿⣿⣿⣿⣿⣿⣿⣿⣿⣿⣿⣿⣿⣿⣿⣿⣿⣿⣿⣿⣿⣿⣿⣿⣿⣿⣿⣿⣿⣿⣿⣿⣿⣿⣿⣿⣿⣿⣿⣿⣿⣿⣿⣿⣿⣔⠀⢜⢿⣿⣿⣿⣿⡿⠿⠟⠛⠛⠙⠉⠀⠀⠀⠀⠀⠀⠀⠀⠀⠀⠀⠀⠀⠀⠀⠀⢕⢔⢄⢕⢕⠅⠀⠀⠀⠀⠀⠀⠀⠀⠀⠀</a:t>
            </a:r>
            <a:br/>
            <a:r>
              <a:t>⠀⠀⠀⠀⢄⢔⢀⠀⢔⣿⣿⣿⣿⣿⣿⣿⣿⣿⣿⣿⣿⣿⣿⣿⣿⣿⣿⣿⣿⣿⣿⣿⣿⣿⣿⣿⣿⣿⣿⣿⣿⣿⣿⣿⣿⣿⣿⣿⣿⣿⣿⣿⣿⣿⣿⣧⢁⢹⢿⡿⠟⠟⠅⠀⠀⠀⠀⠀⠀⠀⠀⠀⠀⠀⠀⠀⠀⠀⠀⠀⠀⠀⠀⠀⠀⢕⢕⢕⢕⢕⢕⠀⠀⠀⠀⠀⠀⠀⠀⠀⠀</a:t>
            </a:r>
            <a:br/>
            <a:r>
              <a:t>⠀⠀⠀⢄⢕⢕⠁⠀⠀⢹⣿⣿⣿⣿⣿⣿⣿⣿⣿⣿⣿⣿⣿⣿⣿⣿⣿⣿⣿⣿⣿⣿⣿⣿⣿⣿⣿⣿⣿⣿⣿⣿⣿⣿⣿⣿⣿⣿⣿⣿⣿⣿⣿⣿⣿⣿⣧⢀⠀⣿⣿⣷⡄⠀⠀⠀⠀⠀⠀⠀⠀⠀⠀⠀⠀⠀⠀⠀⠀⠀⠀⠀⠀⠀⢕⢸⢕⢕⢕⢕⢕⠀⠀⠀⠀⠀⠀⠀⠀⠀⠀</a:t>
            </a:r>
            <a:br/>
            <a:r>
              <a:t>⠀⠀⠀⠕⠑⠕⠀⢔⠀⢕⣿⣿⣿⣿⣿⣿⣿⣿⣿⣿⣿⣿⣿⣿⣿⣿⣿⣿⣿⣿⣿⣿⣿⣿⣿⣿⣿⣿⣿⣿⣿⣿⣿⣿⣿⣿⣿⣿⣿⣿⣿⣿⡿⣿⣿⡿⢟⢇⢀⢻⢿⢿⡇⠀⠀⠀⠀⠀⠀⠀⠀⠀⠀⠀⠀⠀⣴⠇⠀⠀⠀⠀⠀⠀⢕⢄⢕⢕⢕⢕⢕⠀⠀⠀⠀⠀⠀⠀⠀⠀⠀</a:t>
            </a:r>
            <a:br/>
            <a:r>
              <a:t>⠀⠀⠀⠀⠀⠀⢅⠕⠀⠔⢜⣿⣿⣿⣿⣿⣿⣿⣿⣿⣿⣿⣿⣿⣿⣿⣿⣿⣿⣿⣿⣿⣿⣿⣿⣿⣿⣿⣿⣿⣿⣿⣿⣿⣿⣿⣿⣿⣿⣿⣿⣿⣿⣿⢏⢕⢕⢕⢕⢱⢣⣕⡕⢔⢄⢄⢤⣤⣤⣄⣄⠀⢲⣶⣶⠆⠜⠀⠀⠀⠀⠀⠀⠀⢕⢕⢕⢕⢕⢕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⢀⢀⢸⣿⣿⣿⣿⣿⣿⣿⣿⣷⣿⣿⣿⣿⡿⢟⢕⢽⣜⣿⣇⣿⣼⢸⢕⢸⣿⡱⢿⢯⣱⡼⣿⣽⣿⣿⣿⣿⣿⣿⣿⣿⣿⣿⣿⢿⣿⣿⣿⣿⣿⣿⣿⡇⡇⡇⣿⣿⣿⣿⣿⣿⣿⣿⣿⣿⣿⣿⣿⣿⣿⣿⣿⣿⣿⣿⣿⣿⣿⣿⣿⣿⣿⣿⣿⣿⣿⣿⣾⠀</a:t>
            </a:r>
            <a:br/>
            <a:r>
              <a:t>⢄⢄⢔⢔⢕⢕⢱⣵⣷⣷⣧⣾⣿⣿⣿⣯⣽⣿⣿⣿⣿⣿⣿⣿⣿⣷⢕⠔⡿⢗⣯⢁⢻⣿⢿⢕⣞⣧⣷⣿⣿⣿⣿⣿⣿⣿⣿⣿⣿⣿⢿⣟⢟⠝⠗⢘⢕⢸⣽⣽⣝⣍⣝⣟⡇⢕⢇⢿⣿⢿⠽⢿⢿⣿⣿⣿⣿⣿⣿⣿⣿⣿⣿⣿⣿⣿⣿⣿⣿⣿⣿⣿⣿⣿⣿⣿⣿⣿⣿⣿⠀</a:t>
            </a:r>
            <a:br/>
            <a:r>
              <a:t>⢕⢕⢕⢕⢕⢑⣿⣿⢟⢟⢟⢻⣿⣿⣿⣿⣿⣿⣿⣿⣿⣿⣿⣿⣿⣿⣿⢞⢹⣕⣿⢗⣸⣑⣾⣿⣿⣿⣿⣿⣿⣿⣿⣷⢽⢟⢻⠟⠟⢘⢅⢅⢔⢔⢕⣕⣵⣾⣿⣿⣿⡿⢿⢿⡇⢕⡇⢼⣿⣿⣷⣷⣷⣷⣧⣴⣵⣽⣽⣽⣝⣝⣟⣟⣟⢟⢟⢿⢿⢿⢿⠿⢿⣿⣿⣿⣿⣿⣿⣿⠀</a:t>
            </a:r>
            <a:br/>
            <a:r>
              <a:t>⢅⢅⢕⢕⣕⢜⢘⢕⠕⠕⢇⢕⡿⣿⣿⣿⣿⣿⣿⣿⣿⣿⣿⣿⣿⣹⢿⣗⣹⣷⣿⣯⣾⣿⣿⣿⣿⣿⡿⣿⢻⠏⢑⢑⢅⢕⢔⢕⢕⢕⠕⠕⠑⠘⠑⢸⣿⣿⣿⣿⣿⡇⠕⠕⢕⢕⡇⢺⣿⢜⢝⢝⢍⢝⢝⢟⢟⢟⢟⢟⢟⢻⢿⢿⢿⢿⢿⢿⣿⣿⣷⣷⣷⣷⣷⣷⣼⣽⣽⣽⠀</a:t>
            </a:r>
            <a:br/>
            <a:r>
              <a:t>⣕⣕⣱⣿⣿⣿⣿⣿⣷⣕⣼⢕⢕⣿⣿⣿⣿⣯⡿⢟⢿⢝⢕⢜⣿⣿⣿⣿⣿⣿⣺⢿⢾⢟⠟⠝⢛⢝⢅⢔⢕⢕⠕⠕⢑⢕⢅⢕⢕⢔⢕⢔⠀⠀⠀⢸⣿⣿⣿⣿⣿⡇⠀⢀⢕⢕⣿⣼⡿⠁⠄⠁⠑⠑⠁⠁⠁⠁⠁⠐⠁⠁⠁⠁⠀⠁⠁⠁⠁⠁⠑⠕⠑⠜⢝⢝⢝⢝⢝⠝⠀</a:t>
            </a:r>
            <a:br/>
            <a:r>
              <a:t>⡶⣿⡍⢝⢝⢟⢟⢟⢻⣿⣿⢜⢻⣿⣯⣿⣿⢕⢕⢕⢕⢕⢅⢕⢿⣿⣿⢿⠟⢙⢑⢅⢕⢔⠕⢕⢑⢕⢅⢅⢕⢔⢔⢅⢕⠁⠁⠁⠁⠁⠁⠁⠀⠀⠀⢸⣿⣿⣿⣿⣿⡇⢔⢔⢕⣱⡷⣷⢕⢔⣔⡄⢄⢄⢔⣕⢄⢄⢄⢄⢄⢄⠀⠀⠀⠀⠀⠀⠀⠀⠀⠀⠀⠀⠀⠁⠑⢅⢅⢄⠀</a:t>
            </a:r>
            <a:br/>
            <a:r>
              <a:t>⢗⢻⢇⢕⢕⢕⢕⢕⢕⢹⣇⢕⢔⢱⡿⡟⣻⣕⢕⠕⢕⠕⠔⢕⢕⢕⢕⢕⢕⢕⢕⢅⢀⠀⠑⠑⠑⠁⠁⢕⣱⣵⣕⢕⠀⠀⠀⢀⢄⠀⢔⢕⢀⢔⢸⣿⣿⣿⣿⣿⣿⡇⢕⢕⢸⢟⢹⣽⢕⠕⠿⠇⠕⢕⢕⠕⠕⢕⠕⠕⠜⠈⠀⠀⠀⠀⠀⠀⠀⠀⠀⠀⠀⠀⠀⠀⠀⠀⠀⠕⠀</a:t>
            </a:r>
            <a:br/>
            <a:r>
              <a:t>⢕⢕⢕⢕⢕⢕⢕⢕⢕⢕⢟⢿⢗⢕⢕⢝⣿⣧⡕⢄⣄⡕⠀⢅⢕⢔⢀⢕⢕⢔⢱⢕⢕⢐⠀⢀⢄⢔⣦⢱⢹⣿⣿⡇⠀⠀⠁⢀⡑⣃⣑⢕⢕⢕⠁⢼⣿⣿⣿⣿⣿⡇⢕⢕⢕⢆⢗⢷⢕⢕⢰⡧⢔⢕⢕⢕⢕⢕⢕⢔⠀⠀⠀⠀⠀⠀⢔⠀⠀⠀⠀⠀⠀⠀⠀⠀⠀⠀⠀⠀⠀</a:t>
            </a:r>
            <a:br/>
            <a:r>
              <a:t>⢕⢕⢕⢕⢕⢕⢕⢕⢕⢕⢕⢱⣕⣕⣕⣕⣼⣼⣿⣵⣵⣕⡔⢕⢕⢕⢕⣵⣵⢕⢕⢕⢕⢕⡃⢕⢅⢕⠀⢕⢕⣿⣿⢇⢔⢕⢕⢸⡇⣿⣿⢕⢕⢕⠀⢝⢝⢻⣿⣿⣿⣷⣧⢕⢑⣕⢱⠑⢑⢕⢕⢇⡕⢕⢕⠑⠑⠑⠑⢕⢀⢲⢆⢔⢑⢕⢕⢦⣕⣄⢀⠀⠀⠀⠀⠀⠀⠀⠀⠀⠀</a:t>
            </a:r>
            <a:br/>
            <a:r>
              <a:t>⢕⢕⢕⢕⢕⢕⢕⢕⢕⢕⢕⢼⢝⢝⢝⢝⣟⣟⣏⣝⡝⢝⢕⢕⢕⣕⣕⣮⣿⣼⡕⢕⢕⢕⢔⢕⢕⢕⢐⢕⢕⢱⣾⡇⠁⢅⢕⢕⢇⣿⢇⢕⢕⢕⠀⢕⢕⢸⣿⣿⣿⣿⢗⢕⢸⢿⣿⢔⢕⢕⢕⢰⡇⢕⢕⠀⢕⠀⠀⢑⢅⣱⣷⣕⢑⣝⢟⢿⣿⣿⣷⢔⠀⠀⠀⠀⠀⠀⠀⠀⠀</a:t>
            </a:r>
            <a:br/>
            <a:r>
              <a:t>⢕⢕⢕⢕⢕⢕⣕⡕⢕⢕⣵⣷⣧⣵⣷⣷⢗⣻⢯⠙⠙⠊⡕⢎⢝⡕⢕⢅⢁⡨⢗⢝⢝⢟⣿⢏⢉⠑⠑⠑⠑⢇⢕⢑⢀⢕⢕⠃⢁⢃⢑⢕⢕⢕⠐⢅⢕⢜⣿⣿⣿⣿⢕⢕⢕⢕⣿⢕⢕⣵⣕⣽⠅⢕⢝⢇⢕⣜⢔⡕⣸⣿⣿⣿⣿⣿⣿⣿⣿⣿⢇⢀⢄⢄⢔⣱⢱⠀⠀⢀⠀</a:t>
            </a:r>
            <a:br/>
            <a:r>
              <a:t>⢕⢕⢕⢕⢱⣇⢈⠑⢕⠀⢿⢯⡟⢗⠏⢨⠑⠈⠁⠐⡖⡟⠕⠑⠑⢇⢁⣵⣽⣥⣵⣷⣷⣏⣝⣷⣑⣴⣔⣴⣔⣜⡕⢕⠁⠁⣧⡄⢕⢕⢕⢕⠕⠑⠀⢸⡇⢼⣿⣿⣿⢟⠕⠔⢕⢕⣿⡕⠁⠌⠕⢙⢀⢅⠕⠁⠄⠑⢀⠀⢟⢟⣟⣿⣿⣿⣿⣿⡿⢏⢕⢕⣿⣵⣷⡾⠑⠀⢀⣿⠀</a:t>
            </a:r>
            <a:br/>
            <a:r>
              <a:t>⢕⢕⢕⣵⣿⣿⣿⣿⣷⣶⣧⣤⡥⣅⡀⠁⠀⠀⠀⠀⠁⢐⠔⢕⠕⢇⢕⢹⣿⣿⣿⠋⢿⣿⣿⣿⣿⣿⣿⣿⣿⣿⣿⢕⠘⢰⠿⢕⠄⢅⣐⢔⠀⠁⠐⢸⢯⠸⣿⣿⣿⡁⠀⢔⡕⢕⢿⡇⠄⠔⢡⢰⢕⠵⠄⠀⠀⠁⢁⡅⢘⢟⠻⢟⢇⢌⢑⢕⢕⢕⢕⢕⢜⢝⢕⢕⠀⠀⠘⠟⠀</a:t>
            </a:r>
            <a:br/>
            <a:r>
              <a:t>⣑⣕⣼⡝⡯⢟⢿⣿⣏⡝⡝⢝⢝⢟⢟⡛⢍⢽⢅⢵⣕⣄⣔⢑⢀⢀⢀⠀⢘⢙⠁⠀⠈⠉⠝⠭⠍⠍⠍⠍⠍⠍⢅⢕⢀⢄⢀⢈⢁⢀⠀⠀⢀⠀⢄⢌⢵⣇⢕⡑⢜⢷⢕⠀⠙⡧⣻⣇⠀⠀⠀⠀⠐⢀⢄⢄⢀⢀⢀⢁⢜⢗⢇⣱⡕⢕⢕⢕⢕⢕⢕⢕⣱⣮⢕⢕⠀⠀⠐⠀⠀</a:t>
            </a:r>
            <a:br/>
            <a:r>
              <a:t>⣿⣿⣿⣧⢕⢕⢇⢜⢝⢿⣗⣧⣕⣕⢇⢕⢕⢜⢕⢕⠕⡕⢑⣜⢎⣕⡕⠔⢔⢄⢄⢀⢀⢀⢀⢀⢀⢀⢀⢀⢀⢀⢗⣷⣷⣷⣧⣵⣵⣔⣐⣰⢴⢴⢕⢘⣙⡛⠷⢬⢅⢐⣑⡀⠔⢽⢟⣿⡇⢕⢕⣖⣗⣳⣷⢧⢵⣵⣿⣿⣿⣧⢝⢟⢏⠕⠕⢑⢕⢕⢕⢕⢈⣿⣵⠕⠀⠀⠀⠀⠀</a:t>
            </a:r>
            <a:br/>
            <a:r>
              <a:t>⠙⠻⢿⣿⡧⢜⢱⢳⢞⡵⡘⢙⣿⣽⣷⣮⣵⣷⣵⣧⣴⣷⣾⣿⣿⣷⣿⣧⣷⣦⣷⣵⣵⣵⣵⣵⣵⣵⣷⣵⣥⣧⣧⣼⣹⣬⣿⣿⣽⣿⣿⣿⣿⢷⢷⢔⠄⠅⢅⢄⢄⣔⣕⣕⢕⢕⢱⢕⢵⣻⣿⣿⣿⣿⣷⣷⣿⣿⡯⠋⠁⠀⠀⠀⠀⠀⠀⢕⢕⢕⢕⢱⣿⣿⢏⠀⠀⠀⠀⠀⠀</a:t>
            </a:r>
            <a:br/>
            <a:r>
              <a:t>⠀⠀⠀⠀⠁⠁⢑⣾⣿⣿⣿⣿⣿⣿⣿⣿⣿⣿⣿⣿⣿⣿⣿⣿⣿⣿⣿⣿⣿⣿⣿⡿⣿⣿⣿⣿⢿⣿⣿⣿⣿⣿⣿⣿⣿⣿⣿⣿⣿⣿⣿⣵⣵⣕⣕⣕⣕⣨⣯⣽⣿⣿⣿⣿⣿⣿⣿⣿⣿⣿⣿⣿⣿⣿⣿⣿⣿⡏⠀⠀⠀⠀⠀⠀⠀⠀⠀⠑⢕⢕⢕⢕⢕⠕⠀⠀⠀⠀⠀⠀⠀</a:t>
            </a:r>
            <a:br/>
            <a:r>
              <a:t>⠀⠀⠀⠀⠀⠀⢕⢹⣿⣿⣿⣿⣿⣿⣿⣿⣿⣿⣿⣿⣿⣿⣿⣿⣿⣿⣿⣿⣧⣵⣴⣷⣵⣼⣽⣽⣷⣿⣿⣿⣿⣿⣿⣿⣿⣿⣿⣿⣿⣿⣿⣿⣿⣿⣿⣿⣿⣿⣿⣿⣿⣿⣿⣿⣿⣿⣿⣿⣿⣿⣿⣿⣿⣿⣿⣿⣿⠑⠀⠀⠀⠀⠀⠀⠀⠀⠀⢕⢕⢕⢕⢕⠑⠀⠀⠀⠀⠀⠀⠀⠀</a:t>
            </a:r>
            <a:br/>
            <a:r>
              <a:t>⠀⠀⠀⠀⠀⠀⠀⢜⢻⣿⣿⣿⣿⣿⣿⣿⣿⣿⣿⣿⣿⣿⣿⣿⣿⣿⣿⣿⣿⣿⣿⣿⣿⣿⣿⣿⣿⣿⣿⣿⣿⣿⣿⣿⣿⣿⣿⣿⣿⣿⣿⢿⢿⣿⣿⣿⣿⣿⣿⣿⣿⣿⣿⣿⣿⣿⣿⣿⣿⣿⣿⣿⣿⣿⣿⣿⠇⠀⠀⠀⠀⠀⠀⠀⠀⠀⢕⢕⢕⢕⢕⢕⠀⠀⠀⠀⠀⠀⠀⠀⠀</a:t>
            </a:r>
            <a:br/>
            <a:r>
              <a:t>⠀⠀⠀⠀⠀⠀⠀⠀⢜⣿⣿⣿⣿⣟⣻⣿⣿⣿⣿⣿⣿⣿⣿⣿⣿⣿⣿⣿⣿⣿⣿⣿⣿⣿⣿⣿⣿⣿⣿⣿⣿⣿⣿⣿⣿⣿⣿⣿⣿⣿⡇⢜⠑⢜⢻⣿⣿⣿⣿⣿⣿⣿⣿⣿⣿⣿⣿⣿⣿⣿⣿⣿⣿⣿⢿⠃⠀⠀⠀⠀⠀⠀⠀⠀⠀⠀⢕⢕⢕⢕⢕⠕⠀⠀⠀⠀⠀⠀⠀⠀⠀</a:t>
            </a:r>
            <a:br/>
            <a:r>
              <a:t>⠀⠀⠀⠀⠀⠀⠀⠀⠑⢻⣿⣿⣿⣿⣿⣿⣿⣿⣿⣿⣿⣿⣿⣿⣿⣿⣿⣿⣿⣿⣿⣿⣿⣿⣿⣿⣿⣿⣿⣿⣿⣿⣿⣿⣿⣿⣿⣿⣿⣿⣷⢀⠀⠕⢕⠹⣿⣿⣿⣿⣿⣿⣿⣿⣿⣿⣿⣿⣿⣿⣿⣿⡿⠑⠀⠀⠀⠀⠀⠀⠀⠀⠀⠀⠀⠀⢔⠄⠁⢕⢕⠀⠀⠀⠀⠀⠀⠀⠀⠀⠀</a:t>
            </a:r>
            <a:br/>
            <a:r>
              <a:t>⠀⠀⠀⠀⠀⠀⠀⠀⠀⠜⢿⣿⣿⣿⣿⣿⣿⣿⣿⣿⣿⣿⣿⣿⣿⣿⣿⣿⣿⣿⣿⣿⣿⣿⣿⣿⣿⣿⣿⣯⣿⣿⣿⣿⣿⣿⣿⣿⣿⣿⣿⣞⠀⠀⢕⠀⢹⣿⣿⣿⣿⣿⣿⣿⣿⣿⣿⣿⣿⣿⣿⡟⠁⠀⠀⠀⠀⠀⠀⠀⠀⠀⠀⠀⠀⠀⠄⢕⢕⢔⠑⠀⠀⠀⠀⠀⠀⠀⠀⠀⠀</a:t>
            </a:r>
            <a:br/>
            <a:r>
              <a:t>⠀⠀⠀⠀⠀⠀⠀⠀⠀⠀⢸⣿⣿⣿⣿⣿⣿⣿⣿⣿⣿⣿⣿⣿⣿⣿⣿⣿⣿⣿⣿⣿⣿⣿⣿⣿⣿⣿⣿⣿⣿⣿⣿⣿⣿⣿⣿⣿⣿⣿⣿⣿⣧⡀⠁⠑⠸⣿⣿⣿⣿⣿⣿⣿⣿⣿⣿⣿⣿⣿⢿⡀⠀⠀⠀⠀⠀⠀⠀⠀⠀⠀⠀⠀⠀⠀⠄⠀⢅⢕⢔⠀⠀⠀⠀⠀⠀⠀⠀⠀⠀</a:t>
            </a:r>
            <a:br/>
            <a:r>
              <a:t>⠀⠀⠀⠀⠀⠀⠀⠀⠀⠀⠜⣿⣿⣿⣿⣿⣿⣿⣿⣿⣿⣿⣿⣿⣿⣿⣿⣿⣿⣿⣿⣿⣿⣿⣿⣿⣿⣿⣿⣿⣿⣿⣿⣿⣿⣿⣿⣿⣿⣿⣿⣿⣿⣿⣦⢀⢔⢹⣿⣿⣿⣿⣿⢿⠟⠛⠛⠏⠉⠁⠀⠀⠀⠀⠀⠀⠀⠀⠀⠀⠀⠀⠀⠀⠀⢕⢔⢔⢕⢕⢕⠀⠀⠀⠀⠀⠀⠀⠀⠀⠀</a:t>
            </a:r>
            <a:br/>
            <a:r>
              <a:t>⠀⠀⠀⠀⠀⠀⢀⢔⢔⠀⠑⢻⣿⣿⣿⣿⣿⣿⣿⣿⣿⣿⣿⣿⣿⣿⣿⣿⣿⣿⣿⣿⣿⣿⣿⣿⣿⣿⣿⣿⣿⣿⣿⣿⣿⣿⣿⣿⣿⣿⣿⣿⣿⣿⣿⣷⡄⢜⢿⣿⠿⠟⠇⠀⠀⠀⠀⠀⠀⠀⠀⠀⠀⠀⠀⠀⠀⠀⠀⠀⠀⠀⠀⠀⠀⢕⢕⢕⢕⢕⢕⠀⠀⠀⠀⠀⠀⠀⠀⠀⠀</a:t>
            </a:r>
            <a:br/>
            <a:r>
              <a:t>⠀⠀⠀⠀⠀⢄⢕⢕⠁⠀⠀⠜⣿⣿⣿⣿⣿⣿⣿⣿⣿⣿⣿⣿⣿⣿⣿⣿⣿⣿⣿⣿⣿⣿⣿⣿⣿⣿⣿⣿⣿⣿⣿⣿⣿⣿⣿⣿⣿⣿⣿⣿⣿⣿⣿⣿⣿⡄⠀⢿⣿⣿⡆⠀⠀⠀⠀⠀⠀⠀⠀⠀⠀⠀⠀⠀⠀⠀⠀⠀⠀⠀⠀⠀⠀⢕⡕⢕⢕⢕⢕⠀⠀⠀⠀⠀⠀⠀⠀⠀⠀</a:t>
            </a:r>
            <a:br/>
            <a:r>
              <a:t>⠀⠀⠀⠀⠀⠕⠁⠑⠀⢔⢀⠀⢹⣿⣿⣿⣿⣿⣿⣿⣿⣿⣿⣿⣿⣿⣿⣿⣿⣿⣿⣿⣿⣿⣿⣿⣿⣿⣿⣿⣿⣿⣿⣿⣿⣿⣿⣿⣿⣿⣿⣿⣿⣿⣿⣿⢟⢟⢀⢹⢿⢿⢇⠀⠀⠀⠀⠀⠀⠀⠀⠀⠀⠀⠀⠀⢠⡔⠀⠀⠀⠀⠀⠀⢔⢕⢕⢕⢕⢕⢕⠀⠀⠀⠀⠀⠀⠀⠀⠀⠀</a:t>
            </a:r>
            <a:br/>
            <a:r>
              <a:t>⠀⠀⠀⠀⠀⠀⠀⠀⢀⢕⠀⠀⢕⣿⣿⣿⣿⣿⣿⣿⣿⣿⣿⣿⣿⣿⣿⣿⣿⣿⣿⣿⣿⣿⣿⣿⣿⣿⣿⣿⣿⣿⣿⣿⣿⣿⣿⣿⣿⣿⣿⣿⣿⣿⡟⢕⢕⢕⢕⢕⢕⣕⣕⢔⢄⢀⠄⢄⣤⣤⣄⡀⢰⣶⣶⢦⠸⠁⠀⠀⠀⠀⠀⠀⢕⢕⢕⢕⢕⢕⢕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⠁⣿⣿⣿⣿⣿⣿⣿⣿⣧⣿⣿⣿⣿⡿⢟⢕⢱⡕⣿⣇⣿⣿⣿⢕⢸⣿⣕⢿⣿⣹⡼⣷⣿⣿⣿⣿⣿⣿⣿⣿⣿⣿⣿⣿⡿⣿⣿⣿⣿⣿⣿⣿⡇⡇⡇⣿⣿⣿⣿⣿⣿⣿⣿⣿⣿⣿⣿⣿⣿⣿⣿⣿⣿⣿⣿⣿⣿⣿⣿⣿⣿⣿⣿⣿⣿⣿⣷⣾⠀</a:t>
            </a:r>
            <a:br/>
            <a:r>
              <a:t>⠀⢀⢄⢄⢄⢔⢔⢐⣵⣵⣵⣵⣿⣿⣿⣯⣽⣽⣿⣿⣿⣿⣿⣿⣿⣷⡅⢔⡼⢇⣯⢁⢾⣿⡿⠔⣗⣯⣵⣿⣿⣿⣿⣿⣿⣿⣿⣿⣿⣿⡿⢿⡟⢯⠝⠃⢙⢹⣽⣭⣍⣝⣟⣟⡇⢕⡇⢿⣿⢿⠽⢿⣿⣿⣿⣿⣿⣿⣿⣿⣿⣿⣿⣿⣿⣿⣿⣿⣿⣿⣿⣿⣿⣿⣿⣿⣿⣿⣿⣿⠀</a:t>
            </a:r>
            <a:br/>
            <a:r>
              <a:t>⢕⢕⢕⢕⢕⢕⢱⣾⣿⢿⢟⢟⢿⣿⣿⣿⣿⣿⣿⣿⣿⣿⣿⣿⣿⣿⣷⢜⢹⣕⣿⢗⢜⣵⣶⣿⣿⣿⣿⣿⣿⣿⣿⣯⡿⢿⡟⢯⠟⢃⢙⢅⢔⢔⠕⣱⣵⣼⣿⣿⣿⣿⣿⣿⡇⢕⡇⢸⣿⣷⣷⣷⣷⣷⣴⣵⣼⣽⣽⣝⣝⣟⣟⣟⡟⢟⢿⢿⢿⢿⢿⢿⣿⣿⣿⣿⣿⣿⣿⣿⠀</a:t>
            </a:r>
            <a:br/>
            <a:r>
              <a:t>⢄⢅⢕⢑⢑⢕⢜⢝⢕⠕⢱⢕⡕⣿⣿⣿⣿⣿⣿⣿⣿⣿⣿⣿⣿⣹⡿⢕⣺⣵⣿⣿⡾⣿⣿⣿⣿⣿⣿⢿⢟⢏⢝⢑⢅⢕⢔⢕⢕⢕⢕⢕⠁⠑⠑⢸⣿⣿⣿⣿⣿⡇⠕⠕⢕⢕⣧⢼⣿⢝⢝⢝⢍⢝⢝⢟⢟⢟⢟⢟⢟⢻⢿⢿⢿⢿⢿⢿⣿⣿⣷⣷⣷⣷⣷⣧⣽⣽⣽⣽⠀</a:t>
            </a:r>
            <a:br/>
            <a:r>
              <a:t>⢕⢕⢕⢡⣿⣿⣿⣶⣷⣧⣔⣷⢑⢣⣿⣽⣯⣽⣿⡻⢿⢝⢕⢜⣿⣷⣾⣿⣿⣿⣿⣿⡾⢿⢟⠻⢝⢙⢅⢕⢔⢕⢕⠕⢕⢕⢕⢕⢕⢔⢔⢔⠀⠀⠀⢸⣿⣿⣿⣿⣿⡇⠀⠀⢕⡕⣿⣼⡿⠅⠁⠑⠁⠑⠅⠁⠁⠁⠁⠁⠁⠁⠁⠁⠁⠁⠁⠁⠁⠑⠑⠕⠕⢜⢝⢝⢝⢝⢝⠝⠀</a:t>
            </a:r>
            <a:br/>
            <a:r>
              <a:t>⡭⣽⣷⡿⢛⢟⢻⢿⢟⢿⣿⣿⢜⢹⣿⣿⣷⢕⢕⢕⢕⢕⢕⢕⢿⣿⣿⡿⠟⠏⢑⢕⢅⢔⢕⢕⢕⢑⢕⢕⢕⢔⢔⢔⢕⠑⠁⠁⠑⠁⠁⠁⠀⠀⠀⢸⣿⣿⣿⣿⣿⡇⢔⢔⢕⣕⡷⣵⢕⢕⢅⡔⠄⢄⢔⢔⢄⢄⢄⢄⢄⢀⠀⠀⠀⠀⠀⠀⠀⠀⠀⠀⠀⠀⠀⠁⠑⢕⢄⢄⠀</a:t>
            </a:r>
            <a:br/>
            <a:r>
              <a:t>⢙⢿⠿⢝⢕⢕⢕⢕⢕⢕⠻⡇⢕⢝⣱⣿⣿⣇⢕⠕⢕⢅⠄⢕⢕⢌⢕⢔⢕⢕⢕⢅⢁⠀⠑⠑⠑⠑⠑⢔⢡⣵⣕⢕⠀⠀⠀⠀⢀⢀⢄⢕⢀⢔⢱⣿⣿⣿⣿⣿⣿⡇⢕⢕⢸⢿⢙⡵⢕⠕⠸⠇⠔⢕⢝⠕⠕⢕⠕⠕⠕⠈⠀⠀⠀⠀⠀⠀⠀⠀⠀⠀⠀⠀⠀⠀⠀⠀⠀⠕⠀</a:t>
            </a:r>
            <a:br/>
            <a:r>
              <a:t>⢕⢕⢕⢕⢕⢕⢕⢕⢕⢕⢌⢿⢿⢷⢕⢝⢿⣷⣕⢅⣄⢅⠄⢅⢕⢔⢀⢕⢔⢄⢱⢕⢕⢔⠀⢀⢀⢄⡄⣰⢸⣿⣿⡇⠁⠐⠀⠀⡘⣓⣑⢕⢕⢑⠁⢹⣿⣿⣿⣿⣿⣇⢕⢕⢕⢇⢗⢷⢇⢕⢄⡴⢔⢕⢕⢕⢕⢔⢔⢔⠀⠀⠀⠀⠀⠀⢔⠀⠀⠀⠀⠀⠀⠀⠀⠀⠀⠀⠀⠀⠀</a:t>
            </a:r>
            <a:br/>
            <a:r>
              <a:t>⢕⢕⢕⢕⢕⢕⢕⢕⢕⢕⢕⢕⢵⣕⣕⣕⣮⣸⣿⣼⣕⣕⡔⢕⢕⢕⢕⢑⣱⢕⢔⢕⢕⢕⠃⢑⢕⢕⢁⢕⠜⡿⣯⢇⢔⢕⢕⢕⡇⣿⣿⢕⢕⢕⠀⢛⢏⢹⣿⣿⣿⣿⣧⢕⢕⣕⢳⠑⢑⢕⢕⢕⡕⢕⢕⠁⢁⠁⠁⢕⢀⢲⡆⢔⢔⢕⢱⢴⣕⣄⢀⠀⠀⠀⠀⠀⠀⠀⠀⠀⠀</a:t>
            </a:r>
            <a:br/>
            <a:r>
              <a:t>⢕⢕⢕⢕⢕⢕⢕⢕⢕⢕⢕⢕⢕⢝⢝⢝⢿⢿⢟⢟⡝⢝⢕⢕⢕⢕⣕⣟⣟⣕⡕⢕⢕⢕⢄⠕⢕⢕⢕⢕⢕⢸⣷⡇⠁⢕⢕⢕⡇⣿⢸⢕⢕⢕⠀⢕⢕⢸⣿⣿⣿⣿⢇⢕⢸⢿⣿⡕⢕⢕⢕⢔⡇⢕⢕⠀⢕⠀⠀⢑⢅⣱⣧⣕⢑⣝⢟⢿⣿⣿⣧⢔⠀⠀⠀⠀⠀⠀⠀⠀⠀</a:t>
            </a:r>
            <a:br/>
            <a:r>
              <a:t>⢕⢕⢕⢕⢕⢕⢕⢕⢕⢕⣕⣵⣇⡕⣗⣗⡾⠻⢟⠛⠛⠞⢕⢕⢟⢕⢅⢅⢉⢍⢗⢗⢟⢟⣿⢛⢓⠓⠓⠓⠓⠏⢝⢕⢀⢕⢕⠕⢁⢑⢑⢕⢕⢕⠐⢜⢕⢸⣿⣿⣿⣿⢕⢕⢕⢕⣿⣇⢕⡕⣕⡹⢕⢕⢝⢝⢕⣑⢕⡕⢱⣿⣿⣿⣿⣿⣿⣿⣿⣿⡇⢀⢄⢄⢔⣕⢱⠀⠀⢀⠀</a:t>
            </a:r>
            <a:br/>
            <a:r>
              <a:t>⢕⢕⢕⢕⢕⢕⠘⠜⠝⠁⢵⢮⡟⢟⠟⢜⠝⠉⠁⠠⡰⡾⠕⠓⠑⢇⠁⣴⣇⣥⣵⣵⣷⣟⣹⣷⢷⣴⣄⣠⣄⣌⡕⢕⠁⠁⣵⡅⢕⢕⢕⠕⠕⠑⠁⢸⡷⢸⣿⣿⢿⢿⠕⠕⢕⢕⣿⡇⠁⠜⠝⢜⢀⠕⠕⠁⠀⠕⢁⠀⢟⢟⣟⣿⣿⣿⣿⣿⡿⢏⢕⢕⣿⣧⣷⡾⠃⠀⢀⣿⠀</a:t>
            </a:r>
            <a:br/>
            <a:r>
              <a:t>⢕⢕⢕⢕⣵⣾⣿⣿⣶⣶⣵⣤⣄⣕⢀⠁⠀⠀⠀⠀⠈⢑⢖⢜⠕⢆⠌⢹⣿⣿⣿⠛⢿⣿⣿⣿⣿⣿⣿⣿⣿⣿⣿⢕⠘⢰⠻⢇⢔⢅⢐⡔⠑⠁⠐⢸⢷⢸⣿⣿⣗⣁⠁⢄⡕⢕⢿⡇⠀⠐⢠⢠⡅⠵⠄⠀⠀⠁⠁⣁⡘⢟⠿⢿⢇⢜⢡⢕⢕⢕⢕⢕⢜⢝⢕⢕⠀⠀⠘⠟⠀</a:t>
            </a:r>
            <a:br/>
            <a:r>
              <a:t>⣕⣕⣕⣵⡝⢟⢿⣿⣻⡏⡏⢏⢕⢫⢾⡕⢱⡆⢄⣴⣔⣅⡀⢕⠀⠀⠀⠀⢘⠙⠝⠀⠈⠉⠉⠉⠉⢍⠍⠍⠍⠍⢍⢕⢀⢀⢀⢑⢃⢀⠀⠀⢀⠀⠀⢌⢵⣕⢐⡑⢘⡿⢑⢀⠙⢧⢻⣇⠀⠀⠀⠀⠐⠀⢄⢄⢄⢀⢀⢁⢜⢗⢇⣱⡕⢕⢕⢕⢕⢕⢕⢕⣱⡟⢇⢕⠀⠀⠐⠀⠀</a:t>
            </a:r>
            <a:br/>
            <a:r>
              <a:t>⢿⣿⣿⣿⣿⡔⢇⡜⡟⢿⣷⣵⣕⠕⢕⢕⢕⢕⢕⢅⠑⡔⢱⣍⡝⣵⡅⣐⡄⡄⢀⢀⠀⠀⠀⠀⠀⠀⢀⢐⢀⢀⢗⣗⣷⣵⣵⣵⣕⣔⣰⡴⢴⢴⢕⢜⣙⢛⠷⣬⢁⢑⡕⢀⠔⢹⢟⣿⡇⢕⢕⣔⣕⣗⣷⡷⢵⣵⣾⣿⣿⣧⢜⢟⢏⠕⠕⢑⢕⢕⢕⢕⠣⣿⣗⠕⠀⠀⠀⠀⠀</a:t>
            </a:r>
            <a:br/>
            <a:r>
              <a:t>⠁⠙⠻⢿⣿⣷⢕⢔⡵⣎⡜⠿⢾⣿⣶⣧⣧⣷⣵⣦⣷⣿⣷⣼⣿⣷⣾⣷⣵⣳⣧⣵⣵⣵⣵⣵⣵⣵⣵⣵⣧⣳⣵⣽⣵⣼⣿⣿⣿⣿⣿⣿⣿⡷⢷⢔⠅⠅⢁⢄⢄⢄⣕⣕⢕⢔⢝⢑⢵⣺⣿⣿⣿⣷⣷⣷⣿⣿⡿⠏⠁⠀⠀⠀⠀⠀⠀⢕⢕⢕⢕⢱⣵⣿⢏⠀⠀⠀⠀⠀⠀</a:t>
            </a:r>
            <a:br/>
            <a:r>
              <a:t>⠀⠀⠀⠀⠀⠁⠁⢕⣾⣿⣿⣿⣿⣿⣿⣿⣿⣿⣿⣿⣿⣿⣿⣿⣿⣿⣿⣿⣿⣿⣿⣿⣿⣿⣿⣿⣿⣿⣿⣿⣿⣿⣿⣿⣿⣿⣿⣿⣿⣿⣿⣽⣵⣕⣕⣕⣕⣙⣽⣽⣿⣿⣿⣿⣿⣿⣿⣿⣿⣿⣿⣿⣿⣿⣿⣿⣿⡿⠀⠀⠀⠀⠀⠀⠀⠀⠀⢑⢕⢕⢕⢕⢔⠕⠀⠀⠀⠀⠀⠀⠀</a:t>
            </a:r>
            <a:br/>
            <a:r>
              <a:t>⠀⠀⠀⠀⠀⠀⠀⠕⢘⣿⣿⣿⣿⣿⣿⣿⣿⣿⣿⣿⣿⣿⣿⣿⣿⣿⣿⣿⣽⣽⣷⣷⣼⣽⣵⣽⣷⣾⣿⣿⣿⣿⣿⣿⣿⣿⣿⣿⣿⣿⣿⣿⣿⣿⣿⣿⣿⣿⣿⣿⣿⣿⣿⣿⣿⣿⣿⣿⣿⣿⣿⣿⣿⣿⣿⣿⣿⠇⠀⠀⠀⠀⠀⠀⠀⠀⠀⢕⢕⢕⢕⢕⠑⠀⠀⠀⠀⠀⠀⠀⠀</a:t>
            </a:r>
            <a:br/>
            <a:r>
              <a:t>⠀⠀⠀⠀⠀⠀⠀⠀⠕⢹⣿⣿⣿⣿⣿⣿⣿⣿⣿⣿⣿⣿⣿⣿⣿⣿⣿⣿⣿⣿⣿⣿⣿⣿⣿⣿⣿⣿⣿⣿⣿⣿⣿⣿⣿⣿⣿⣿⣿⣿⣿⡿⢿⣿⣿⣿⣿⣿⣿⣿⣿⣿⣿⣿⣿⣿⣿⣿⣿⣿⣿⣿⣿⣿⣿⣿⠏⠀⠀⠀⠀⠀⠀⠀⠀⠀⢕⢕⢕⢕⢕⢕⠀⠀⠀⠀⠀⠀⠀⠀⠀</a:t>
            </a:r>
            <a:br/>
            <a:r>
              <a:t>⠀⠀⠀⠀⠀⠀⠀⠀⠀⢔⣿⣿⣿⣿⣿⣿⣿⣿⣿⣿⣿⣿⣿⣿⣿⣿⣿⣿⣿⣿⣿⣿⣿⣿⣿⣿⣿⣿⣿⣿⣿⣿⣿⣿⣿⣿⣿⣿⣿⣿⣿⢜⢕⢜⢻⣿⣿⣿⣿⣿⣿⣿⣿⣿⣿⣿⣿⣿⣿⣿⣿⣿⣿⣿⡿⠃⠀⠀⠀⠀⠀⠀⠀⠀⠀⠀⠕⢕⢕⢕⢕⠕⠀⠀⠀⠀⠀⠀⠀⠀⠀</a:t>
            </a:r>
            <a:br/>
            <a:r>
              <a:t>⠀⠀⠀⠀⠀⠀⠀⠀⠀⠁⢸⣿⣿⣿⣿⣿⣿⣿⣿⣿⣿⣿⣿⣿⣿⣿⣿⣿⣿⣿⣿⣿⣿⣿⣿⣿⣿⣿⣿⣿⣿⣿⣿⣿⣿⣿⣿⣿⣿⣿⣿⢀⠀⠑⢕⠝⣿⣿⣿⣿⣿⣿⣿⣿⣿⣿⣿⣿⣿⣿⣿⣿⡿⠋⠀⠀⠀⠀⠀⠀⠀⠀⠀⠀⠀⠀⢔⢄⠁⢕⢕⠀⠀⠀⠀⠀⠀⠀⠀⠀⠀</a:t>
            </a:r>
            <a:br/>
            <a:r>
              <a:t>⠀⠀⠀⠀⠀⠀⠀⠀⠀⠀⠕⢻⣿⣿⣿⣿⣿⣿⣿⣿⣿⣿⣿⣿⣿⣿⣿⣿⣿⣿⣿⣿⣿⣿⣿⣿⣿⣿⣿⣿⣿⣿⣿⣿⣿⣿⣿⣿⣿⣿⣿⣧⠁⠀⢕⠀⠸⣿⣿⣿⣿⣿⣿⣿⣿⣿⣿⣿⣿⣿⣿⡟⠁⠀⠀⠀⠀⠀⠀⠀⠀⠀⠀⠀⠀⠀⠅⢕⢑⢔⠁⠀⠀⠀⠀⠀⠀⠀⠀⠀⠀</a:t>
            </a:r>
            <a:br/>
            <a:r>
              <a:t>⠀⠀⠀⠀⠀⠀⠀⠀⠀⠀⠀⢜⣿⣿⣿⣿⣿⣿⣿⣿⣿⣿⣿⣿⣿⣿⣿⣿⣿⣿⣿⣿⣿⣿⣿⣿⣿⣿⣿⣿⣿⢿⣿⣿⣿⣿⣿⣿⣿⣿⣿⣿⣷⡄⠀⠑⠑⣿⣿⣿⣿⣿⣿⣿⣿⣿⣿⣿⣿⣿⢿⡄⠀⠀⠀⠀⠀⠀⠀⠀⠀⠀⠀⠀⠀⠀⠀⠀⢅⢕⢔⠀⠀⠀⠀⠀⠀⠀⠀⠀⠀</a:t>
            </a:r>
            <a:br/>
            <a:r>
              <a:t>⠀⠀⠀⠀⠀⠀⠀⠀⠀⠀⠀⠁⢿⣿⣿⣿⣿⣿⣿⣿⣿⣿⣿⣿⣿⣿⣿⣿⣿⣿⣿⣿⣿⣿⣿⣿⣿⣿⣿⣿⣿⣿⣿⣿⣿⣿⣿⣿⣿⣿⣿⣿⣿⣿⣧⡀⢔⢹⣿⣿⣿⣿⣿⡿⠿⠟⠛⠟⠉⠁⠀⠀⠀⠀⠀⠀⠀⠀⠀⠀⠀⠀⠀⠀⠀⢕⢔⢔⢕⢕⢕⠀⠀⠀⠀⠀⠀⠀⠀⠀⠀</a:t>
            </a:r>
            <a:br/>
            <a:r>
              <a:t>⠀⠀⠀⠀⠀⠀⠀⢀⢕⢕⠄⠀⠸⣿⣿⣿⣿⣿⣿⣿⣿⣿⣿⣿⣿⣿⣿⣿⣿⣿⣿⣿⣿⣿⣿⣿⣿⣿⣿⣿⣿⣿⣿⣿⣿⣿⣿⣿⣿⣿⣿⣿⣿⣿⣿⣷⡄⠕⢻⣿⡿⠟⠏⠀⠀⠀⠀⠀⠀⠀⠀⠀⠀⠀⠀⠀⠀⠀⠀⠀⠀⠀⠀⠀⠀⢕⢕⢕⢕⢕⢕⠀⠀⠀⠀⠀⠀⠀⠀⠀⠀</a:t>
            </a:r>
            <a:br/>
            <a:r>
              <a:t>⠀⠀⠀⠀⠀⠀⢄⢕⢕⢕⠀⠀⠑⢿⣿⣿⣿⣿⣿⣿⣿⣿⣿⣿⣿⣿⣿⣿⣿⣿⣿⣿⣿⣿⣿⣿⣿⣿⣿⣿⣿⣿⣿⣿⣿⣿⣿⣿⣿⣿⣿⣿⣿⣿⣿⣿⣿⡔⠀⢸⣾⣿⣇⠀⠀⠀⠀⠀⠀⠀⠀⠀⠀⠀⠀⠀⠀⠀⠀⠀⠀⠀⠀⠀⠀⢕⡇⢕⢕⢕⢕⠀⠀⠀⠀⠀⠀⠀⠀⢀⠀</a:t>
            </a:r>
            <a:br/>
            <a:r>
              <a:t>⠀⠀⠀⠀⠀⠀⠕⠁⠁⠑⢔⢀⠀⢸⣿⣿⣿⣿⣿⣿⣿⣿⣿⣿⣿⣿⣿⣿⣿⣿⣿⣿⣿⣿⣿⣿⣿⣿⣿⣿⣿⣿⣿⣿⣿⣿⣿⣿⣿⣿⣿⣿⣿⡿⣿⣿⡿⡟⢀⢸⢿⢿⢿⠀⠀⠀⠀⠀⠀⠀⠀⠀⠀⠀⠀⠀⢠⡶⠀⠀⠀⠀⠀⠀⠀⢕⢕⢕⢕⢕⢕⠀⠀⠀⠀⠀⠀⠀⠀⠀⠀</a:t>
            </a:r>
            <a:br/>
            <a:r>
              <a:t>⠀⠀⠀⠀⠀⠀⠀⠀⠀⠀⢕⠀⠀⠑⢻⣿⣿⣿⣿⣿⣿⣿⣿⣿⣿⣿⣿⣿⣿⣿⣿⣿⣿⣿⣿⣿⣿⣿⣿⣿⣿⣿⣿⣿⣿⣿⣿⣿⣿⣿⣿⣿⣿⣿⡿⢏⢕⢕⢕⡕⢕⢕⣕⢔⢄⢀⠀⢄⣄⣠⣄⡀⠔⣶⣶⢶⠡⠑⠀⠀⠀⠀⠀⠀⢕⢕⢕⢕⢕⢕⢕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⠁⢸⣿⣿⣿⣮⣿⣿⣿⣿⣿⣿⣿⣿⡿⢟⢱⢕⣿⡇⢸⡷⡿⢕⢕⣿⣕⣾⣿⢋⣹⣧⣾⣿⣾⣿⣿⣿⣿⣿⣿⣿⣿⣿⣿⣿⣿⣿⣿⣿⣿⣿⡏⡇⡇⣿⣿⣿⣿⣿⣿⣿⣿⣿⣿⣿⣿⣿⣿⣿⣿⣿⣿⣿⣿⣿⣿⣿⣿⣿⣿⣿⣿⣿⣿⣿⣷⣷⠀</a:t>
            </a:r>
            <a:br/>
            <a:r>
              <a:t>⠀⠀⠀⠀⠀⠀⢀⢄⢄⢄⣄⣔⣔⣕⣿⣿⣟⣟⣿⣿⣿⣿⣿⣿⣿⣧⡕⢅⢸⡇⣟⢙⣼⡇⡇⡱⠵⣏⣽⣼⣿⣿⣗⣵⣿⣿⣿⣿⣿⣿⣿⡿⢿⡟⢯⠝⢂⢍⣝⣟⣟⣟⢛⢟⢇⢕⡇⢿⣿⢿⣿⣿⣿⣿⣿⣿⣿⣿⣿⣿⣿⣿⣿⣿⣿⣿⣿⣿⣿⣿⣿⣿⣿⣿⣿⣿⣿⣿⣿⣿⠀</a:t>
            </a:r>
            <a:br/>
            <a:r>
              <a:t>⠀⠀⢔⢕⢕⢕⢕⢕⢑⣾⣿⣿⣿⣿⣿⣿⣿⣿⣿⣿⣿⣿⣿⣿⣿⣿⡧⢱⢻⡔⣿⡧⢜⢏⣵⣷⣿⣿⣿⣿⣿⣿⣿⣽⣿⡿⢿⡟⢿⠝⢃⢙⢅⢔⢔⢕⣕⣼⣿⣿⣿⣿⣿⣿⡇⢕⡕⢱⣿⣷⣷⣧⣵⣵⣼⣽⣽⣝⣝⣝⣟⣟⡟⢟⢻⢿⢿⢿⢿⢿⢿⣿⣿⣿⣿⣿⣿⣿⣿⣿⠀</a:t>
            </a:r>
            <a:br/>
            <a:r>
              <a:t>⠀⠀⠑⠑⠕⠕⢕⢌⢻⡟⢏⢕⢑⢅⠹⣿⣿⣿⣿⣿⣿⣿⣿⣿⣿⣿⣏⢼⢼⣫⣿⣾⣵⣿⣿⣿⣿⣿⣿⣿⢿⡟⢏⠝⢑⢕⢅⢔⢔⢕⢕⠱⠕⠕⠑⢹⣿⣿⣿⣿⣿⡇⢕⢕⢕⢕⣧⢸⣿⢍⢝⢝⢟⢟⢟⢟⢟⢟⢟⢿⢿⢿⢿⢿⢿⢿⣿⣿⣿⣷⣷⣷⣷⣷⣵⣽⣽⣽⣽⣽⠀</a:t>
            </a:r>
            <a:br/>
            <a:r>
              <a:t>⢕⢕⢕⢕⢕⢕⣵⣷⣧⣧⣵⣕⢅⡼⢰⢏⣿⢿⣻⣿⣿⡿⢝⢜⣿⣿⣷⣾⣿⣿⡿⢿⣻⡿⢿⢟⠿⢟⢑⢜⢕⢔⢕⢕⠕⢕⢑⢕⢕⢕⢔⢔⠀⠀⠀⢸⣿⣿⣿⣿⣿⣷⠀⠀⢕⢇⣿⣸⣿⢑⠑⠁⠁⠁⠑⠁⠁⠑⠑⠑⠑⠁⠁⠁⠁⠁⠁⠁⠑⠑⠑⠕⠜⢝⢝⢝⢝⢝⢝⠝⠀</a:t>
            </a:r>
            <a:br/>
            <a:r>
              <a:t>⢕⢑⢞⣳⣧⣼⡿⠿⡿⢿⣿⣿⣿⣷⢵⢿⣿⡝⢝⢕⢜⢕⢑⢕⢸⣿⣿⣿⡿⢟⠎⢙⢕⢅⢕⢔⢕⢕⢑⢕⢕⢕⢄⢄⢕⠑⠑⠑⠑⠑⠑⠑⠀⠀⠀⢸⣿⣿⣿⣿⣿⣿⢔⢄⢅⣕⢸⣕⢕⢔⢅⢕⢔⢔⢔⢔⢄⢄⢄⢄⢀⢀⢀⠀⠀⠀⠀⠀⠀⠀⠀⠀⠀⠀⠁⠑⢑⢑⢀⢀⠀</a:t>
            </a:r>
            <a:br/>
            <a:r>
              <a:t>⣷⡕⢚⢿⣿⣿⢕⢕⢕⢕⢕⢜⢿⡏⢕⢎⢹⢇⢕⢕⢕⢕⢅⢕⢔⢙⢝⢕⢔⢕⢕⢕⠁⠁⠕⠕⠕⠕⠕⢕⣕⣕⡕⢕⠁⠀⠀⠀⢀⢀⢀⢕⠀⢄⢄⣾⣿⣿⣿⣿⣿⣿⢕⢕⢸⠿⢳⢗⢕⠕⢸⢿⠄⢕⢜⢕⢕⢕⢕⢕⢕⠈⠀⠀⠀⠀⠀⠀⠀⠀⠀⠀⠀⠀⠀⠀⠀⠁⠀⢕⠀</a:t>
            </a:r>
            <a:br/>
            <a:r>
              <a:t>⢕⢕⢕⢕⢔⢔⢕⢕⢕⢕⢕⢕⢕⢷⣷⡮⢷⣷⡕⢑⢀⡐⢄⠑⢕⢅⠁⢕⢕⢅⢱⢕⢕⢔⠀⠀⢀⢄⣠⡕⢾⣿⣿⡇⠐⠔⠕⠔⠕⠃⢑⢕⢕⢑⠁⢹⣿⣿⣿⣿⣿⣿⢕⢕⢕⡔⢜⣟⡇⢔⢄⣤⢔⢕⢕⢔⢔⢔⢔⢔⠀⠀⠀⠀⠀⠀⢔⠀⠀⠀⠀⠀⠀⠀⠀⠀⠀⠀⠀⠀⠀</a:t>
            </a:r>
            <a:br/>
            <a:r>
              <a:t>⣵⢕⢕⢕⢕⢕⢕⢕⢕⢕⢕⢕⢕⢕⢑⡕⣜⣏⣿⣱⣝⡕⢔⢕⢆⢕⢕⢕⣕⢕⢌⢕⢕⢕⢰⢕⢑⢕⢈⢅⢔⣿⣿⡇⠀⢔⢔⢇⣿⣿⢸⢔⢕⢕⠀⢞⢟⢟⣿⣿⣿⣿⣵⢕⢕⣕⢥⢕⢕⢕⠑⢕⢕⢕⢕⠅⠅⠁⠁⢕⢀⢰⡔⢔⢔⢕⢱⢴⣕⢀⢀⠀⠀⠀⠀⠀⠀⠀⠀⠀⠀</a:t>
            </a:r>
            <a:br/>
            <a:r>
              <a:t>⣿⢕⢕⢕⢕⢕⢕⢕⢕⢕⢕⢕⢕⢕⢕⢟⢿⢿⢿⢟⢟⢟⢇⢕⢕⢕⢕⣸⣿⣜⡇⢕⢕⢕⢕⢕⢕⢕⢑⠁⢕⢪⣵⡵⠀⢑⢕⢕⣿⣿⢸⢕⢕⢕⠀⢕⢕⢱⣿⣿⣿⣿⢣⢇⢽⣿⢸⡇⢔⢕⠀⣦⡇⢕⢕⠀⢀⠀⠀⢕⢁⣱⣵⣕⠐⢝⢳⣾⣿⣿⡇⠄⠀⠀⠀⠀⠀⠀⠀⠀⠀</a:t>
            </a:r>
            <a:br/>
            <a:r>
              <a:t>⢇⢕⢕⢕⢕⢕⢕⢕⢕⢕⢕⢕⢕⢕⢱⣵⣼⢾⣷⢟⠟⠇⢇⢱⢗⢫⢝⢙⠙⠙⢣⢕⢗⢳⣷⡗⠓⠓⠓⠐⠕⢼⢍⢕⢕⠕⢕⢑⠇⢑⢘⢕⢕⢕⢔⢕⢕⢔⣿⣿⣿⣿⢕⢕⢕⢕⣾⡇⠑⣕⣕⣝⢇⢕⢕⢕⢜⢱⢑⡑⢱⣿⣿⣿⣷⣿⣿⣿⣿⣿⢇⠀⢀⢄⢔⣕⢂⠀⠀⢀⠀</a:t>
            </a:r>
            <a:br/>
            <a:r>
              <a:t>⢕⢕⢕⢕⢕⢕⢕⢕⢕⠕⢹⣟⣻⢯⢾⢍⡗⢑⠃⠄⢤⡴⢎⠵⠕⠕⠑⢡⣖⣐⣱⣵⣵⣗⢟⢧⢇⣄⣠⢄⣄⢌⢇⢕⢕⠑⣥⣆⢕⢕⢕⢕⢕⠕⠁⢕⣷⢱⣿⣿⡿⣿⢕⠑⢕⢕⣻⡇⠁⠝⠝⠏⠀⢅⠕⠁⠁⠅⢅⠁⢟⢟⢿⣿⣿⣿⣿⣿⡿⢟⢕⢕⣿⣧⣷⡿⠃⠀⢄⣿⠀</a:t>
            </a:r>
            <a:br/>
            <a:r>
              <a:t>⢕⢕⢕⢕⢕⢕⢕⣵⣧⣤⣌⣘⡁⢑⠑⠑⠀⠀⠁⠀⠐⠑⢄⢄⢆⡷⢐⠹⣿⣿⣿⢟⢿⣿⣿⣿⣿⣿⣿⣿⣿⣿⣿⢕⢕⠆⣟⣿⢕⢁⢅⡄⠁⠀⠀⢅⢿⢘⣿⣿⣗⢇⢀⢀⡕⢕⢻⡇⠀⠔⠂⢡⣅⢡⠔⠀⠀⠀⠁⢀⢘⢟⢿⢿⢟⡝⠡⢜⢕⢕⢕⢕⢝⢝⢕⢕⠀⠀⠘⠛⠀</a:t>
            </a:r>
            <a:br/>
            <a:r>
              <a:t>⣕⣕⣕⣕⣕⣕⣜⢿⣿⢟⠿⢟⠿⢿⡗⡖⢂⢆⢔⢔⣔⢑⢀⠅⠕⠁⠄⠀⠙⠟⠛⠀⠈⠛⠟⣟⢛⢛⢛⢛⢋⠙⠉⢕⢕⢈⢀⢀⢃⠀⠈⠁⢁⠀⠁⢁⣗⣕⢙⢙⠝⢻⢕⢀⠘⢧⡕⢇⢁⢀⠀⠔⠑⠀⢄⢄⢄⠀⠀⢉⢘⢗⢗⣱⡕⢕⢕⢕⢕⢕⢕⢕⣱⣶⢇⢕⠀⠀⠔⠀⠀</a:t>
            </a:r>
            <a:br/>
            <a:r>
              <a:t>⠈⠝⢿⣿⣿⣿⣿⡇⢻⢽⡾⣕⣕⢕⢕⢕⢕⢔⢕⢜⠝⡝⢝⡑⣑⡱⡱⠄⡄⢁⢀⠀⠀⠀⠀⠀⠀⠀⠀⠀⠀⠀⠄⢵⣵⣵⣵⣕⣕⣔⢔⢴⡤⣀⡰⡝⢙⠻⠷⣌⡑⢁⠌⠀⡠⢺⢟⣿⡧⢕⢱⢴⣜⣕⣳⣷⣧⣵⣷⣷⣷⣧⡜⢟⢗⠕⠕⢑⢕⢕⢕⢕⢺⣿⣇⠕⠀⠀⠀⠀⠀</a:t>
            </a:r>
            <a:br/>
            <a:r>
              <a:t>⠀⠀⠀⠈⠟⢿⣿⣿⡕⢕⠏⠳⣯⣿⣦⣥⣕⣡⣱⣵⣱⣔⣗⣾⣾⣾⣽⣿⣵⣕⣵⣕⣕⣕⣕⣕⣕⣑⣵⣵⣵⣑⣼⣽⣟⣯⣻⣽⣿⣿⣿⣿⣷⣷⣷⢕⠑⠉⢑⢐⢀⢅⢕⢕⢕⢕⢝⢑⢰⢾⢿⣿⣿⣷⣳⣷⣷⣿⣿⠍⠉⠁⠀⠀⠀⠀⠀⢔⢕⢕⢕⠱⣭⣿⡏⠀⠀⠀⠀⠀⠀</a:t>
            </a:r>
            <a:br/>
            <a:r>
              <a:t>⠀⠀⠀⠀⠀⠀⠀⠁⠁⠑⢱⣿⣾⣾⣿⣿⣿⣿⣿⣿⣿⣿⣿⣿⣿⣿⣿⣿⣿⣿⣿⣿⣿⣿⣿⣿⣿⣿⣿⣿⣿⣿⣿⣿⣿⣿⣿⣿⣿⣿⣿⣽⣝⣝⣕⢕⢕⣕⣱⣚⣿⣿⣿⣿⣿⣿⣿⣿⣿⣿⣿⣿⣿⣿⣿⣿⣿⡿⠁⠀⠀⠀⠀⠀⠀⠀⠀⢁⢕⢕⢕⢕⢜⠕⠀⠀⠀⠀⠀⠀⠀</a:t>
            </a:r>
            <a:br/>
            <a:r>
              <a:t>⠀⠀⠀⠀⠀⠀⠀⠀⠀⠀⢕⢿⣿⣿⣿⣿⣿⣿⣿⣿⣿⣿⣿⣿⣿⣿⣿⣿⣟⣍⣍⣅⣝⣝⣝⣻⣵⣼⣿⣿⣿⣿⣿⣿⣿⣿⣿⣿⣿⣿⣿⣿⣿⣿⣿⣿⣿⣿⣿⣿⣿⣿⣿⣿⣿⣿⣿⣿⣿⣿⣿⣿⣿⣿⣿⣿⣿⢇⠀⠀⠀⠀⠀⠀⠀⠀⠀⢕⢕⢕⢕⢕⠕⠀⠀⠀⠀⠀⠀⠀⠀</a:t>
            </a:r>
            <a:br/>
            <a:r>
              <a:t>⠀⠀⠀⠀⠀⠀⠀⠀⠀⠀⠁⢜⣿⣿⣿⣿⣿⣿⣿⣿⣿⣿⣿⣿⣿⣿⣿⣿⣿⣿⣿⣿⣿⣿⣿⣿⣿⣿⣿⣿⣿⣿⣿⣿⣿⣿⣿⣿⣿⣿⣿⣿⣿⣿⣿⣿⣿⣿⣿⣿⣿⣿⣿⣿⣿⣿⣿⣿⣿⣿⣿⣿⣿⣿⣿⣿⡟⠀⠀⠀⠀⠀⠀⠀⠀⠀⢔⢕⢕⢕⢕⢕⠀⠀⠀⠀⠀⠀⠀⠀⠀</a:t>
            </a:r>
            <a:br/>
            <a:r>
              <a:t>⠀⠀⠀⠀⠀⠀⠀⠀⠀⠀⠀⠑⢸⣿⣿⣿⣿⣿⣿⣿⣿⣿⣿⣿⣿⣿⣿⣿⣿⣿⣿⣿⣿⣿⣿⣿⣿⣿⣿⣿⣿⣿⣿⣿⣿⣿⣿⣿⣿⣿⣿⢕⢕⢜⢻⣿⣿⣿⣿⣿⣿⣿⣿⣿⣿⣿⣿⣿⣿⣿⣿⣿⣿⣿⡿⠏⠀⠀⠀⠀⠀⠀⠀⠀⠀⠀⠕⢕⢕⢕⢕⢕⠀⠀⠀⠀⠀⠀⠀⠀⠀</a:t>
            </a:r>
            <a:br/>
            <a:r>
              <a:t>⠀⠀⠀⠀⠀⠀⠀⠀⠀⠀⠀⠀⠕⢿⣿⣿⣿⣿⣿⣿⣿⣿⣿⣿⣿⣿⣿⣿⣿⣿⣿⣿⣿⣿⣿⣿⣿⣿⣿⣿⣿⣿⣿⣿⣿⣿⣿⣿⣿⣿⣿⡕⠀⠁⢕⢜⣿⣿⣿⣿⣿⣿⣿⣿⣿⣿⣿⣿⣿⣿⣿⣿⣿⠏⠁⠀⠀⠀⠀⠀⠀⠀⠀⠀⠀⠀⠄⢄⠁⢕⢕⠀⠀⠀⠀⠀⠀⠀⠀⠀⠀</a:t>
            </a:r>
            <a:br/>
            <a:r>
              <a:t>⠀⠀⠀⠀⠀⠀⠀⠀⠀⠀⠀⠀⠀⢜⣿⣿⣿⣿⣿⣿⣿⣿⣿⣿⣿⣿⣿⣿⣿⣿⣿⣿⣿⣿⣿⣿⣿⣿⣿⣿⣿⣿⣿⣿⣿⣿⣟⣻⣿⣿⣿⣿⡄⠀⠕⠑⠘⣿⣿⣿⣿⣿⣿⣿⣿⣿⣿⣿⣿⣿⣿⣿⠃⠀⠀⠀⠀⠀⠀⠀⠀⠀⠀⠀⠀⠀⠕⢕⢔⠕⠀⠀⠀⠀⠀⠀⠀⠀⠀⠀⠀</a:t>
            </a:r>
            <a:br/>
            <a:r>
              <a:t>⠀⠀⠀⠀⠀⠀⠀⠀⠀⠀⠀⠀⠀⠁⢻⣿⣿⣿⣿⣿⣿⣿⣿⣿⣿⣿⣿⣿⣿⣿⣿⣿⣿⣿⣿⣿⣿⣿⣿⣿⣿⣿⣿⣿⣿⣿⣿⣿⣿⣿⣿⣿⣷⣄⠀⠕⢔⣿⣿⣿⣿⣿⣿⣿⣿⣿⣿⣿⣿⣿⡿⢕⠀⠀⠀⠀⠀⠀⠀⠀⠀⠀⠀⠀⠀⠀⠀⠀⢅⢄⢄⠀⠀⠀⠀⠀⠀⠀⠀⠀⠀</a:t>
            </a:r>
            <a:br/>
            <a:r>
              <a:t>⠀⠀⠀⠀⠀⠀⠀⠀⠀⠀⠀⢀⠀⠀⢜⣿⣿⣿⣿⣿⣿⣿⣿⣿⣿⣿⣿⣿⣿⣿⣿⣿⣿⣿⣿⣿⣿⣿⣿⣿⣿⣿⣿⣿⣿⣿⣿⣿⣿⣿⣿⣿⣿⣿⣧⡄⠅⢜⣿⣿⣿⣿⣿⣿⢿⠿⠟⠟⠋⠉⠀⠀⠀⠀⠀⠀⠀⠀⠀⠀⠀⠀⠀⠀⠀⠀⢕⢔⢕⢕⢕⠀⠀⠀⠀⠀⠀⠀⠀⠀⠀</a:t>
            </a:r>
            <a:br/>
            <a:r>
              <a:t>⠀⠀⠀⠀⠀⠀⠀⠀⠀⢀⢕⢕⠕⠀⠑⢻⣿⣿⣿⣿⣿⣿⣿⣿⣿⣿⣿⣿⣿⣿⣿⣿⣿⣿⣿⣿⣿⣿⣿⣿⣿⣿⣿⣿⣿⣿⣿⣿⣿⣿⣿⣿⣿⣿⣿⣿⣆⠐⢿⣿⣿⠿⢟⠁⠀⠀⠀⠀⠀⠀⠀⠀⠀⠀⠀⠀⠀⠀⠀⠀⠀⠀⠀⠀⠀⢔⡇⢕⢕⢕⢕⠀⠀⠀⠀⠀⠀⠀⠀⠀⠀</a:t>
            </a:r>
            <a:br/>
            <a:r>
              <a:t>⠀⠀⠀⠀⠀⠀⠀⠀⠔⢕⠕⢕⠀⠀⠀⢸⣿⣿⣿⣿⣿⣿⣿⣿⣿⣿⣿⣿⣿⣿⣿⣿⣿⣿⣿⣿⣿⣿⣿⣿⣿⣿⣿⣿⣿⣿⣿⣿⣿⣿⣿⣿⣿⣿⣿⣿⣿⣇⠁⠸⣷⣿⣷⠀⠀⠀⠀⠀⠀⠀⠀⠀⠀⠀⠀⠀⠀⠀⠀⠀⠀⠀⠀⠀⠀⢕⠃⢕⢕⢕⢕⢀⠀⠀⠀⠀⠀⠀⠀⢀⠀</a:t>
            </a:r>
            <a:br/>
            <a:r>
              <a:t>⠀⠀⠀⠀⠀⠀⠀⠀⠀⠑⠀⠀⠀⢕⠀⢕⢻⣿⣿⣿⣿⣿⣿⣿⣿⣿⣿⣿⣿⣿⣿⣿⣿⣿⣿⣿⣿⣿⣿⣿⣿⣿⣿⣿⣿⣿⣿⣿⣿⣿⣿⣿⣿⣿⣿⣿⣿⡟⢆⠁⢿⢿⢿⡀⠀⠀⠀⠀⠀⠀⠀⠀⠀⠀⠀⠀⢄⣴⠑⠀⠀⠀⠀⠀⠀⢕⢜⢕⢕⢕⢕⢕⠀⠀⠀⠀⠀⠀⠀⠀⠀</a:t>
            </a:r>
            <a:br/>
            <a:r>
              <a:t>⠀⠀⠀⠀⠀⠀⠀⠀⢀⠀⢀⠀⢐⡕⠀⠁⢕⣿⣿⣿⣿⣿⣿⣿⣿⣿⣿⣿⣿⣿⣿⣿⣿⣿⣿⣿⣿⣿⣿⣿⣿⣿⣿⣿⣿⣿⣿⣿⣿⣿⣿⣿⣿⣿⣿⢟⢕⢕⢕⢕⢱⢕⣕⢕⢔⢀⢀⢀⣀⣄⣄⡀⠀⣶⣶⡴⠄⠕⠀⠀⠀⠀⠀⠀⠀⢕⢕⢕⢕⢕⢕⢕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⢄⠔⠕⢑⢙⢕⢜⢕⢕⢕⠑⠀⠀⠀⠀⠀⠀⠀⠀⠀⠀⠀⠀⠀⠘⠝⢿⢿⣿⣿⣿⣧⣿⣿⣸⣿⡏⠝⠟⢿⣿⣇⣕⣿⣧⣼⡝⢗⢯⢝⢻⣿⣿⣿⣿⣿⣿⣿⣟⣻⣿⣮⣝⣿⣿⣿⣿⣿⣿⣿⣿⣿⣿⣿⣿⣿⣿⣿⣿⣿⣿⣿⣿⣿⣿⣿⣿⣿⣿⣿⣿⣿⣿⣿⣿⣿⣿⣿⣿⠀</a:t>
            </a:r>
            <a:br/>
            <a:r>
              <a:t>⢄⢔⢰⣳⣿⣞⡇⢕⠕⠁⠀⠀⠀⠀⠀⠀⠀⠀⠀⠀⠀⠀⠀⠀⠀⠀⠀⠑⢳⣧⣼⣝⣟⢟⢿⢿⣿⡇⡔⢕⣿⣿⡇⠙⢝⣿⣿⣿⣿⢱⡕⣿⣿⣿⣿⣿⣿⣿⣿⣿⣿⣿⣟⣻⣿⣿⣿⣿⣿⣿⣿⣿⣿⣿⣿⣿⣿⣿⣿⣿⣿⣿⣿⣿⣿⣿⣿⣿⣿⣿⣿⣿⣿⣿⣿⣿⣿⣿⣿⣿⠀</a:t>
            </a:r>
            <a:br/>
            <a:r>
              <a:t>⢕⡕⡞⣿⣿⡟⢕⠕⠀⠀⠀⠀⠀⠀⠀⠀⠀⠀⠀⠀⠀⠀⠀⠀⠀⠀⠀⠀⠘⣿⣿⣿⣿⣿⣿⣷⣾⣯⣝⣟⣿⣿⣇⣕⣱⣿⢸⣿⣿⣼⡇⣿⣿⣿⣿⣿⣿⣿⣿⣿⣿⣿⣿⣿⣿⣿⣿⣿⣿⣿⣿⣿⣿⣿⣿⣿⣿⣿⣿⣿⣿⣿⣿⣿⣿⣿⣿⣿⣿⣿⣿⣿⣿⣿⣿⣿⣿⣿⣿⣿⠀</a:t>
            </a:r>
            <a:br/>
            <a:r>
              <a:t>⡇⡇⡇⣏⣇⡇⠕⠀⠀⠀⠀⠀⠀⠀⠀⠀⠀⠀⠀⠀⠀⠀⠀⠀⠀⠀⠀⠀⠀⣿⣿⣿⣿⣿⣿⣿⣿⣿⣿⣿⣿⣿⣷⣷⣽⣿⣟⡻⢿⣿⣇⣿⣿⣿⣿⣿⣿⣿⣿⢿⣿⣿⣷⣾⣿⣿⣿⣿⣿⣿⣿⣿⣿⣿⣿⣿⣿⣿⣿⣿⣿⣿⣿⣿⣿⣿⣿⣿⣿⣿⣿⣿⣿⣿⣿⣿⣿⣿⣿⣿⠀</a:t>
            </a:r>
            <a:br/>
            <a:r>
              <a:t>⢕⢇⢟⢟⢝⠕⠀⠀⠀⠀⠀⠀⠀⠀⠀⠀⠀⠀⠀⠀⠀⠀⠀⠀⠀⠀⢀⢄⣴⣿⣿⣿⣿⣿⣿⣿⣿⣿⣿⣿⣿⣿⣿⣿⣿⣿⣿⣿⣿⣷⣷⣿⣿⣿⣿⣿⣿⣿⣿⣯⣿⣿⣿⡣⢿⢇⣿⣿⣿⣿⣿⣿⣿⣿⣿⣿⣿⣿⣿⣿⣿⣿⣿⣿⣿⣿⣿⣿⣿⣿⣿⣿⣿⣿⣿⣿⣿⣿⣿⣿⠀</a:t>
            </a:r>
            <a:br/>
            <a:r>
              <a:t>⢁⢅⢄⢄⢔⢔⠀⠀⠀⠀⠀⠀⠀⠀⠀⠀⠀⠀⠀⠀⠀⠀⠀⠀⠀⢀⢕⢕⢜⢇⣵⣼⣝⣝⣟⢟⢻⢿⢿⢿⣿⣿⣿⣿⣿⣿⣿⣿⣿⣿⣿⣿⣿⣿⣿⣿⣿⣿⣿⣿⣿⣿⣿⡧⣺⡇⣿⣿⣿⣿⣿⣿⣿⣿⣿⣿⣿⣿⣿⣿⣿⣿⣿⣿⣿⣿⣿⣿⣿⣿⣿⣿⡿⡟⢏⢝⢝⢕⣿⣷⠀</a:t>
            </a:r>
            <a:br/>
            <a:r>
              <a:t>⠕⠑⠑⠑⠁⠁⠀⠀⠀⠀⠀⠀⠀⠀⠀⠀⠀⠀⠀⠀⠀⠀⠀⠀⠀⠕⠕⠕⠕⠜⢹⢏⠟⠟⠻⠿⢿⢿⣷⣷⣷⣵⣼⣽⣍⣟⣟⡟⢿⢿⢿⣿⣿⣿⣿⣿⣿⣿⣿⣿⣿⡿⢿⣇⢸⡕⣿⣿⡿⣿⣿⣿⣿⣿⣿⣿⢿⣿⣿⡟⢟⣻⣿⢼⢽⣿⣿⣿⣿⣿⣿⣿⣿⡾⣷⢶⣾⣾⣿⢸⠀</a:t>
            </a:r>
            <a:br/>
            <a:r>
              <a:t>⠀⠀⠀⠀⠀⠀⠀⠀⠀⠀⠀⠀⠀⠀⠀⠀⠀⠀⢔⢕⢅⢕⢔⢄⢕⢕⢕⢕⢸⡜⡇⠕⠀⠀⠀⠀⠀⠀⠀⠁⠁⠈⠉⠙⠉⠛⢟⢟⢻⢿⢷⢷⣷⣮⣽⣝⣿⣿⣿⣿⣿⣿⣿⣇⣾⢇⣿⣿⡇⣿⣟⣟⣗⣻⣧⣾⣿⢿⣷⣷⣷⣿⣿⣿⡽⢿⢿⢿⢿⢿⣿⡟⢇⢗⢝⢝⢝⢝⢝⢹⠀</a:t>
            </a:r>
            <a:br/>
            <a:r>
              <a:t>⠀⠀⠀⠀⠀⠀⠀⠀⠀⠀⠀⠀⠀⠀⠀⠀⠀⠔⢕⢕⢁⢕⢕⢕⢕⢕⢕⢕⢕⢕⢕⡀⢀⢀⢀⠀⠀⠀⠀⠀⠀⠀⠀⠀⠀⠀⠁⠁⠁⠁⠁⠁⠀⢅⢸⡟⢿⣿⣾⣿⣷⣺⣷⣷⢸⢸⣷⣿⡇⣿⣿⣽⣻⣟⣾⣿⣿⢵⣿⡽⢽⡿⠏⠁⠀⠀⠀⠁⠁⠁⠘⠟⢕⣝⢝⢕⢕⢼⢧⣜⠀</a:t>
            </a:r>
            <a:br/>
            <a:r>
              <a:t>⠀⢄⢔⣆⢀⠄⢄⠀⠀⠀⠀⠀⠀⠀⠀⠀⠀⢕⢕⢕⢕⢕⢕⢕⢕⢕⢕⢕⢕⢱⢕⠕⠕⠕⠕⠑⠕⠄⠀⠀⠀⠀⢔⢠⢄⢀⢀⢔⣔⣔⣀⣀⡔⢕⢸⣷⣶⣴⣤⢄⢤⢭⢍⢹⣿⣿⣿⣿⡇⣿⣿⣿⣻⣟⣻⣿⣟⣳⣫⢵⡼⠁⠀⠀⠀⠀⠀⠀⠀⠀⠀⠀⠜⢝⢕⢕⢕⢕⢔⢟⠀</a:t>
            </a:r>
            <a:br/>
            <a:r>
              <a:t>⠀⢡⣬⣭⠀⠄⠀⠀⢄⠀⠀⠀⠀⠀⠀⢄⢕⢕⢕⢕⢕⢕⢕⢕⢕⢕⢕⢕⢕⢕⢕⢕⢔⢔⢔⠀⠀⢕⠔⠄⢔⠀⠀⠀⠀⠔⢕⣸⡿⢿⢿⣿⡇⢕⠜⣿⣿⢏⡕⢕⢓⢑⡓⢸⣟⡟⡟⢟⢷⢝⢿⢿⢿⢿⢿⢿⠿⠵⢧⠕⠕⠀⢀⢀⢀⢀⢄⢀⢀⠀⠀⠀⠀⣝⣝⢝⢕⢕⢜⢕⠀</a:t>
            </a:r>
            <a:br/>
            <a:r>
              <a:t>⠀⢸⡏⣿⠀⠀⠀⠀⢕⠀⢰⢕⢔⢔⢕⢕⢕⢕⢕⢕⢕⢕⠕⠕⠑⠕⢕⢕⢕⠀⢕⠐⠐⠀⢐⢀⠀⢕⢄⠀⢕⠀⠀⠀⠀⢁⢕⠿⠧⢿⢿⢿⢷⢾⢿⢟⢟⢗⢗⡕⢕⢜⢗⢸⢝⢝⢝⢕⢕⢱⢃⢑⢜⢇⣑⣃⣕⣕⣇⣵⣞⢔⢕⢕⡕⢐⢕⣕⣕⢕⢀⢄⢵⢻⢏⢵⢕⢕⢧⣕⠀</a:t>
            </a:r>
            <a:br/>
            <a:r>
              <a:t>⠀⢸⢇⢇⠕⠀⠀⠀⢕⢄⣾⣷⣵⣵⣾⣷⢇⢕⢕⢕⢕⢕⠔⢀⠄⢔⢕⢕⢕⠀⢕⢀⢀⢀⢁⢅⠀⢕⢕⢄⢕⠕⢀⠀⠀⠇⠐⠀⠀⢕⠀⢑⢹⠕⠜⡕⣁⣇⣑⣧⢇⢝⢜⢟⣻⢳⣾⣧⣕⣇⣕⢐⡑⠀⢸⢕⢕⢟⢟⠕⢇⢕⢚⢿⢿⢿⢿⡟⢏⢕⢵⣵⣿⡇⢱⢵⢕⢝⢻⢟⠀</a:t>
            </a:r>
            <a:br/>
            <a:r>
              <a:t>⠔⠑⠀⠐⠀⠀⢀⢔⠕⠟⠟⠿⠿⠿⠿⠿⢕⢕⢕⢕⢕⢕⢕⢅⠇⢕⢕⢰⢕⢔⠑⢕⠁⠁⢔⠡⠄⠑⢕⢇⢕⢕⢑⠑⠄⢄⢠⣴⣴⣵⣷⣷⣷⣾⣿⣯⣿⣿⣹⣹⣵⣵⣼⣯⣿⣷⣿⣿⢿⣿⢏⣕⣜⢅⠙⠕⠑⢕⣀⣕⣥⣕⢕⢕⢗⢆⢕⢕⢕⢕⠑⢕⣪⠝⢕⡕⢕⢔⢄⠅⠀</a:t>
            </a:r>
            <a:br/>
            <a:r>
              <a:t>⢠⣔⢀⠀⢀⢔⠕⠁⠀⠀⠀⠀⠀⠀⠀⠀⠀⠀⠑⠕⢕⠑⠁⠑⠑⢕⢵⠁⠁⠀⠄⠀⠀⠀⠀⠄⠀⠀⠁⢁⢅⢃⠀⠐⠘⠃⠁⠁⠑⠘⠟⠏⠿⢟⢻⢿⢿⢿⢝⠝⢄⢀⢑⠜⢍⢿⢟⢗⢜⣕⣸⠝⠝⢕⢱⣾⣿⣿⣿⡿⠿⠟⠑⢕⢕⢕⠕⢕⢕⢕⠀⠀⠀⠀⠀⠐⠔⢄⢀⢀⠀</a:t>
            </a:r>
            <a:br/>
            <a:r>
              <a:t>⡼⣟⢇⢄⠑⠁⠐⠀⠀⠀⠀⠀⠀⠀⠀⠀⠀⠀⠀⠄⢄⢄⠀⢄⡀⢑⢻⠑⠁⢕⠗⠛⠀⠀⠀⠀⠰⠐⠁⠁⠀⠙⢆⢔⢁⠀⢠⣤⠀⠀⠁⠀⢄⠁⠕⠇⠅⠉⠘⢔⢄⢄⣄⣠⣱⣴⣵⣷⣿⣟⣟⣔⣄⣰⣿⠟⠛⠙⠁⠀⠀⠀⠀⠁⢕⢄⢕⢕⢕⠁⠀⠀⠀⠀⠀⠀⠁⠀⠀⠀⠀</a:t>
            </a:r>
            <a:br/>
            <a:r>
              <a:t>⠁⠁⢑⠁⠀⠀⠀⠀⠀⠀⠀⠀⠀⠀⠀⠀⠀⠀⠀⠀⠀⠁⠑⢄⢙⣇⣜⣠⠀⠀⢀⢄⢅⡄⢄⢄⣔⣔⣔⣔⡴⢔⢕⢕⢕⢀⢀⢀⢁⢀⢀⢀⠁⢄⡔⢔⢵⡇⣿⣿⣟⣯⣿⣿⣿⣿⣿⣿⣿⣿⣿⣿⣿⡿⠑⠀⠀⠀⠀⠀⠀⠀⠀⠀⢕⢕⢕⢕⠀⠀⠀⠀⠀⠀⠀⠀⠀⠀⠀⠀⠀</a:t>
            </a:r>
            <a:br/>
            <a:r>
              <a:t>⢔⠔⠀⠀⠀⠀⠀⠀⠀⠀⠀⠀⠀⠀⠀⠀⠀⠀⠀⠀⠀⠀⠀⠀⠁⠕⢕⢝⢕⣵⣵⣵⣗⣎⢝⢝⢟⢟⢟⢝⢕⢕⢕⢕⢕⢕⢕⢕⢕⢕⢕⢕⢳⡣⡮⣶⣳⣵⣿⣾⣿⣿⣿⣿⢿⢿⢟⢻⢟⢟⢍⢟⢕⠕⠀⠀⠀⠀⠀⠀⠀⠀⠀⠁⠕⢕⢕⢕⠀⠀⠀⠀⠀⠀⠀⠀⠀⠀⠀⠀⠀</a:t>
            </a:r>
            <a:br/>
            <a:r>
              <a:t>⠑⠀⠀⠀⠀⠀⠀⠀⠀⠀⠀⠀⠀⠀⠀⠀⠀⠀⠀⠀⠀⠀⠀⠀⠀⠀⠁⠕⢸⢕⢝⢕⢕⢕⢕⢕⢕⢕⢕⢕⢕⢕⢕⢕⢕⢕⢕⢕⢕⢕⠕⢕⢱⢷⢶⢿⡟⠿⢻⢩⢹⢞⢝⢕⢕⢕⢕⢕⢕⢕⢕⢕⢕⠀⠀⠀⠀⠀⠀⠀⠀⠀⠀⠀⠀⠑⢕⠁⠀⠀⠀⠀⠀⠀⠀⠀⠀⠀⠀⠀⠀</a:t>
            </a:r>
            <a:br/>
            <a:r>
              <a:t>⠀⠀⠀⠀⠀⠀⠀⠀⠀⠀⠀⠀⠀⠀⠀⠀⠀⠀⠀⠀⠀⠀⠀⠀⠀⠀⠀⠀⠁⢕⢕⢕⢕⢕⢕⢕⢕⢕⢕⢕⢕⢕⢕⢕⢕⢕⢕⢕⢕⢕⢕⢕⢕⢔⢕⢕⢕⢕⢕⠀⠀⠀⠀⠁⢕⢕⢕⢕⢕⢕⢕⠕⠀⠀⠀⠀⠀⠀⠀⠀⠀⠀⠀⠀⠀⠄⢕⢀⠀⠀⠀⠀⠀⠀⠀⠀⠀⠀⠀⠀⠀</a:t>
            </a:r>
            <a:br/>
            <a:r>
              <a:t>⠀⠀⠀⠀⠀⠀⠀⠀⠀⠀⠀⠀⠀⠀⠀⠀⠀⠀⠀⠀⠀⠀⠀⠀⠀⠀⠀⠀⠀⢕⢕⢕⢕⢕⢕⢕⢕⢕⢕⢕⢕⢕⢕⢕⢕⢕⢕⢕⢕⢕⢕⢕⢕⢕⢕⢕⢕⢕⢕⢄⠀⠀⠀⠀⠀⠀⢕⢕⢕⢕⢕⠀⠀⠀⠀⠀⠀⠀⠀⠀⠀⠀⠀⠀⢄⢔⢕⢕⠀⠀⠀⠀⠀⠀⠀⠀⠀⠀⠀⠀⠀</a:t>
            </a:r>
            <a:br/>
            <a:r>
              <a:t>⠀⠀⠀⠀⠀⠀⠀⠀⠀⠀⠀⠀⠀⠀⠀⠀⠀⠀⠀⠀⠀⠀⠀⠀⠀⠀⠀⠀⠀⠀⢕⢕⢕⢕⢕⢕⢕⢕⢕⢕⢕⢕⢕⢕⢕⢕⢕⢕⢕⢕⢕⢕⢕⢕⢕⢕⢕⢕⢕⢕⢕⢔⢄⢀⢀⠀⠑⠕⢕⢕⠁⠀⠀⠀⠀⠀⠀⢄⠀⠀⠀⠀⠀⠀⢜⠣⢕⢕⢔⠀⠀⠀⠀⠀⠀⠀⠀⠀⠀⠀⠀</a:t>
            </a:r>
            <a:br/>
            <a:r>
              <a:t>⠀⠀⠀⠀⠀⠀⠀⠀⠀⠀⠀⠀⠀⠀⠀⠀⠀⠀⠀⠀⠀⠀⠀⠀⠀⠀⠀⠀⠀⠀⢕⢕⢕⢕⢕⢕⢕⢕⢕⢕⢕⢕⢕⢕⢕⢕⢕⢕⢕⢕⢕⢕⢕⢕⢕⢕⢕⢕⢕⢕⢕⢕⢕⢕⢕⢕⢔⠀⠁⠁⠀⠀⠀⠀⠀⠀⠀⢕⠀⠀⠀⠀⠀⠀⢕⢰⢕⢕⢕⠀⠀⠀⠀⠀⠀⠀⠀⠀⠀⠀⠀</a:t>
            </a:r>
            <a:br/>
            <a:r>
              <a:t>⠀⠀⠀⠀⠀⠀⠀⠀⠀⠀⠀⠀⠀⠀⠀⠀⠀⠀⠀⠀⠀⠀⠀⠀⠀⠀⠀⠀⠀⠀⠑⢕⢕⢕⢕⢕⢕⢕⢕⢕⢕⢕⢕⢕⢕⢕⢕⢕⢕⢕⢕⢕⢕⢕⢕⢕⢕⢕⢕⢕⢕⢕⢕⢕⢕⢕⢱⣷⣷⣄⠀⠀⠀⠀⠀⠀⢀⢀⢀⢀⢀⢀⢀⢀⢕⢕⢕⢕⠑⠀⠀⠀⠀⠀⠀⠀⠀⠀⠀⠀⠀</a:t>
            </a:r>
            <a:br/>
            <a:r>
              <a:t>⠀⠀⠀⠀⠀⠀⠀⠀⠀⠀⠀⠀⠀⠀⠀⠀⠀⠀⠀⠀⠀⠀⠀⠀⠀⠀⠀⠀⠀⠀⠀⢕⢕⢕⢕⢕⢕⢕⢕⢕⢕⢕⢕⢕⢕⢕⢕⢕⢕⢕⢕⢕⢕⢕⢕⢕⢕⢕⢕⢕⢕⢕⢕⢕⠕⣵⣿⣿⡿⠟⢕⢔⢔⢔⢔⢕⢕⢕⠵⢷⢗⢳⢇⢕⢕⢕⢕⢕⢔⢄⢀⠀⠀⠀⠀⠀⠀⠀⠀⠀⠀</a:t>
            </a:r>
            <a:br/>
            <a:r>
              <a:t>⠀⠀⠀⠀⠀⠀⠀⠀⠀⠀⠀⠀⠀⠀⠀⠀⠀⠀⠀⠀⠀⠀⠀⠀⠀⠀⠀⠀⠀⠀⠀⠀⢕⢕⢕⢕⢕⢕⢕⢕⢕⢕⢕⢕⢕⢕⢕⢕⢕⢕⢕⢕⢕⢕⢕⢕⢕⢕⢕⢕⢕⢕⢕⢄⢄⣿⣿⢙⢇⠀⢕⢁⠁⢁⢕⢕⢷⣷⣵⡕⢕⢕⢕⢕⢕⢕⢕⢕⢅⢷⢕⠕⢕⢔⢄⢄⢀⢀⠀⠀⠀</a:t>
            </a:r>
            <a:br/>
            <a:r>
              <a:t>⠀⠀⠀⠀⠀⠀⠀⠀⠀⠀⠀⠀⠀⠀⠀⠀⠀⠀⠀⠀⠀⠀⠀⠀⠀⠀⠀⠀⠀⠀⢄⢔⠕⢕⢕⢕⢕⢕⢕⢕⢕⢕⢕⢕⢕⢕⢕⢕⢕⢕⢕⢕⢕⢕⢕⢕⢕⢕⢕⢕⢕⢕⢗⢝⢝⢝⢟⢱⢵⢗⢕⢕⢕⠕⢕⢕⠘⣯⣿⣵⣷⣕⢕⣜⣹⡵⢗⢾⣿⣿⣿⢕⣼⣿⣿⣿⣷⣷⡕⢕⠀</a:t>
            </a:r>
            <a:br/>
            <a:r>
              <a:t>⠀⠀⠀⠀⠀⠀⠀⠀⠀⠀⠀⠀⠀⠀⠀⠀⠀⠀⠀⠀⠀⠀⠀⠀⠀⠀⢀⢄⢔⠑⢁⢄⠕⢕⢕⢕⢕⢕⢕⢕⢕⢕⢕⢕⢕⢕⢕⢕⢕⢕⢕⢕⢕⢕⢕⢕⢕⢕⢕⢕⢕⢕⢕⢕⢕⢕⢕⢕⢕⢕⢕⢄⠀⠀⠀⠁⢕⣝⣿⣿⣿⣏⣾⣿⣿⣿⣧⣿⣿⡿⢇⢞⢟⢿⣿⣿⡿⢿⣿⡶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⠑⢻⣿⣷⣯⣿⣿⣿⣿⣿⣿⣿⣿⣿⢟⢹⢕⣿⡇⢸⡇⡇⢇⢕⣿⡕⣾⣿⢗⣝⣃⣷⣿⣼⣿⣿⣿⣿⣿⣿⣿⣿⣿⣿⣿⣿⣿⣿⣿⣿⣿⡏⡇⡇⣿⣿⣿⣿⣿⣿⣿⣿⣿⣿⣿⣿⣿⣿⣿⣿⣿⣿⣿⣿⣿⣿⣿⣿⣿⣿⣿⣿⣿⣿⣷⣷⣷⠀</a:t>
            </a:r>
            <a:br/>
            <a:r>
              <a:t>⠀⠀⠀⠀⠀⠀⠀⢀⢀⢀⢀⢄⣄⡔⢸⣟⣟⣟⣿⣿⣿⣿⣿⢿⣿⣯⢕⢑⢸⣇⣿⢇⢺⡇⡇⣕⢵⣟⣫⣹⣿⣿⡷⣿⣿⣿⣿⣿⣿⣿⣿⣿⢿⣟⢻⠝⠗⢟⣟⣟⡛⢟⢟⢿⢇⢕⡇⣿⣿⣿⣿⣿⣿⣿⣿⣿⣿⣿⣿⣿⣿⣿⣿⣿⣿⣿⣿⣿⣿⣿⣿⣿⣿⣿⣿⣿⣿⣿⣿⣿⠀</a:t>
            </a:r>
            <a:br/>
            <a:r>
              <a:t>⠀⠀⠀⢔⢔⢕⢕⢕⢕⢱⣾⣿⣿⣿⣿⣿⣿⣿⣿⣿⣿⣿⣿⣿⣿⣿⡇⢁⢼⡅⣯⣧⠼⣋⣱⣵⣾⣿⣿⣿⣿⣿⣯⣹⣿⣿⡿⣿⡿⠏⠗⢘⢅⢅⢔⢕⣕⣸⣿⣿⣿⣿⣿⣿⡇⢕⡕⢱⣿⣷⣵⣴⣵⣽⣽⣽⣝⣝⣟⣟⣟⡟⢟⢻⢿⢿⢿⢿⢿⢿⣿⣿⣿⣿⣿⣿⣿⣿⣿⣿⠀</a:t>
            </a:r>
            <a:br/>
            <a:r>
              <a:t>⠀⠀⠁⠑⠕⢕⢕⢕⢑⠿⢿⢏⢕⡕⢜⢻⣿⣿⣿⣯⣿⣿⣿⣿⣿⡿⣇⡿⢼⣟⣿⣷⣳⣾⣿⣿⣿⣿⣿⣿⡿⣿⢟⠝⢙⢑⢅⢅⢔⢕⢕⢕⠵⢕⠃⢸⣿⣿⣿⣿⣿⣿⢕⢜⢕⢕⣷⢼⣿⢝⢝⢟⢟⢟⢟⢟⢟⢿⢿⢿⢿⢿⢿⢿⢿⣿⣿⣿⣷⣷⣷⣷⣷⣵⣼⣽⣽⣽⣽⣝⠀</a:t>
            </a:r>
            <a:br/>
            <a:r>
              <a:t>⢕⢕⢕⢕⢕⢕⢕⣴⣵⣵⣵⣕⡅⢌⡌⢸⣹⣿⢿⣿⣿⢿⢏⢜⢻⣿⣵⣷⣿⣿⡧⣿⣯⣿⢿⢿⢿⠟⢏⢕⢅⢕⢔⢕⢕⢕⢕⢕⢕⢕⢅⢅⠀⠀⠀⢸⣿⣿⣿⣿⣿⣿⠀⠀⢕⢇⣿⢸⣿⢑⠁⠁⠑⠁⠑⠁⠑⠑⠑⠑⠁⠁⠁⠁⠁⠁⠁⠑⠑⠑⠕⢜⢝⢝⢝⢝⢝⢝⢝⠟⠀</a:t>
            </a:r>
            <a:br/>
            <a:r>
              <a:t>⢕⢕⢡⣇⣷⣵⣼⣿⣿⣿⣿⣿⣿⣿⣇⡷⣿⡝⢝⢜⢜⢕⢕⢕⢸⣿⣿⣿⡿⢿⠗⠏⢙⢕⢅⢔⢕⠕⢕⢕⢕⢕⢅⢀⢕⠕⠑⠑⠑⠑⠑⠑⠀⠀⠀⢸⣿⣿⣿⣿⣿⣿⢕⢁⢕⣕⢹⣕⢕⢕⢄⢄⢄⢄⢔⢔⢀⢀⢀⢄⢀⢀⢀⠀⠀⠀⠀⠀⠀⠀⠀⠀⠀⠁⠁⠑⢕⢑⢀⢀⠀</a:t>
            </a:r>
            <a:br/>
            <a:r>
              <a:t>⢕⣵⣑⠼⣿⣿⣿⢇⢕⢕⢕⢕⢝⢿⡏⢕⢟⢏⢕⢕⢕⢕⢁⢑⠜⢝⢏⢍⢕⢔⢕⢕⠑⠁⠅⠕⠕⠕⠕⢕⢑⣕⢕⢕⠁⠀⠀⠀⠀⡀⠀⢕⠀⢄⢀⣾⣿⣿⣿⣿⣿⣿⢕⢕⢸⢿⢗⢗⢕⠕⢸⣿⢕⢕⢜⢕⢕⢕⢕⢕⢕⠘⠀⠀⠀⠀⠀⠀⠀⠀⠀⠀⠀⠀⠀⠀⠁⠑⠁⢕⠀</a:t>
            </a:r>
            <a:br/>
            <a:r>
              <a:t>⢕⢜⢝⢕⢜⢝⢝⢕⢕⢕⢕⢕⢕⢌⣷⣷⣷⣷⢕⠕⢁⢑⢅⠁⢕⢕⠁⢅⢅⢅⢱⢕⢕⢄⠀⠀⠀⢄⢄⡕⢸⣿⣿⡇⢀⢔⠕⠔⠕⠵⠕⢕⢕⢕⠑⢩⣿⣿⣿⣿⣿⣿⢕⢕⢕⡖⢨⣧⡕⢔⢄⣄⢔⢕⢕⢔⢔⢕⢔⢔⠀⠀⠀⠀⠀⠀⢔⠀⠀⠀⠀⠀⠀⠀⠀⠀⠀⠀⠀⠁⠀</a:t>
            </a:r>
            <a:br/>
            <a:r>
              <a:t>⣧⣕⢕⢕⢕⢕⢕⢕⢕⢕⢕⢕⢕⢕⢕⣕⣱⣗⣿⣳⢟⡇⢔⢕⢕⢕⢕⢕⢕⢕⢕⢕⢕⢕⠰⠔⠕⢕⢘⢑⢜⣿⣿⣇⢀⢔⢔⢕⣿⣿⢸⢕⢕⢕⠀⢜⢟⢙⣿⣿⣿⣿⣵⢕⢕⣕⢥⡕⠕⢕⠁⡕⢕⢕⢕⠕⠕⠅⠅⢕⢀⢴⡤⢔⠔⢔⢱⣔⡕⢀⠀⠀⠀⠀⠀⠀⠀⠀⠀⠀⠀</a:t>
            </a:r>
            <a:br/>
            <a:r>
              <a:t>⣿⣿⢕⢕⢕⢕⢕⢕⢕⢕⢕⢕⢕⢕⢕⢵⢿⣿⣿⢿⢿⢿⢇⢕⢕⢕⢕⢸⢿⢝⢕⢕⢕⢕⢜⢕⢕⢕⢑⠀⢕⢹⣯⣧⢕⢑⢕⠕⣿⣿⢸⢕⢕⢕⢔⢕⢕⠡⣿⣿⣿⣿⢏⢕⢕⣿⢸⡇⢕⢕⢀⡧⡇⢕⢕⠀⠀⠀⠀⢕⢑⣕⣵⡕⠔⢟⢳⣾⣿⣿⡇⠀⠀⠀⠀⠀⠀⠀⠀⠀⠀</a:t>
            </a:r>
            <a:br/>
            <a:r>
              <a:t>⣿⡇⢕⢕⢕⢕⢕⢕⢕⢕⢕⢕⢕⢕⢱⢵⢼⡷⠷⠷⠷⢕⢇⢱⢵⢷⢙⢙⠛⠛⡣⡵⢷⢷⣷⡷⠷⠳⠔⠤⠵⠜⢿⢝⢕⠅⢕⠀⠏⠕⠅⢕⢕⢕⢔⢕⢕⢕⣿⣿⣿⣿⢕⢕⢕⢕⣾⡇⠕⢕⡕⣎⢇⢱⢕⢄⢕⢱⢃⢑⢱⣿⣿⣿⣷⣿⣿⣿⣿⣿⢇⠀⢀⢄⢔⣔⢆⠀⠀⢀⠀</a:t>
            </a:r>
            <a:br/>
            <a:r>
              <a:t>⡿⢇⢕⢕⢕⢕⢕⢕⢕⠕⢋⣿⣷⡏⢿⢝⢝⠃⠃⠁⣀⡤⡎⢱⠕⠸⠑⢕⡴⣎⣕⣕⣵⣵⢟⣧⣧⢔⣄⢀⣄⢈⢇⢕⢕⠑⢱⣑⢕⢕⢕⢕⢕⠕⠁⠀⣧⢰⣿⣿⣿⣿⢕⠱⢕⢕⢹⡇⠁⢝⠟⠏⠑⢕⢕⠁⠁⠅⢅⠉⢟⢟⢿⣿⣿⣿⣿⣿⣿⢟⢕⠑⣾⣵⣷⡿⠑⠀⢄⣿⠀</a:t>
            </a:r>
            <a:br/>
            <a:r>
              <a:t>⢕⢕⢕⢕⢕⢕⢕⢕⣱⣤⣜⣜⡕⠕⠕⠕⠁⠀⠐⠀⠐⠓⢡⢄⢃⡤⢡⠺⣿⣿⣿⡿⢿⣿⣿⣿⣿⣿⣿⣿⣿⣿⣿⢕⢕⠆⣜⣿⢑⠁⢅⢄⠁⠀⠄⢄⣿⣎⣿⣿⡾⡎⢀⢀⡕⢕⢸⡇⠀⠄⠂⢡⣥⢡⡔⠀⠀⠐⠁⢀⢜⢟⢿⢿⢿⡝⢅⢜⢕⢕⢕⢕⢝⢝⢕⢕⠀⠀⠞⠛⠀</a:t>
            </a:r>
            <a:br/>
            <a:r>
              <a:t>⢣⣕⣕⣕⣕⣕⣕⣜⢻⠿⢿⡻⢯⠯⣷⣖⠔⡀⡄⣄⡄⢇⠁⠅⠕⠁⠅⠀⠝⠟⢟⠁⠈⠛⠛⢟⢛⢛⢛⢛⢛⢛⢛⢕⢕⢀⠁⠀⢓⠀⠉⠁⠀⠐⠀⢁⣓⣱⢝⢝⠝⡻⢕⢀⠙⢧⡕⣧⢁⢀⠀⠑⠕⠀⢁⠄⢄⠀⠀⢉⢑⢗⢗⣳⡕⢕⢕⢕⢕⢕⢕⢕⣡⡧⢇⢕⠀⠀⠔⠄⠀</a:t>
            </a:r>
            <a:br/>
            <a:r>
              <a:t>⠀⠈⠙⢿⣿⣿⣿⣿⣇⢜⣧⣕⠕⢕⢄⢕⢕⢅⢕⢝⢏⢩⢕⠳⢖⢢⡔⢄⢌⢀⢀⠀⠀⠀⠀⠀⠀⠀⠀⠀⠀⠀⠠⢵⣵⣵⣕⣕⣕⣔⢄⢔⣤⡄⡔⡜⠜⠻⠷⣌⡐⢅⠅⠁⢄⢺⢿⢻⣧⢔⢱⢴⢵⣕⣅⣗⣷⣷⣷⣷⣷⣧⡜⢟⢏⢕⠕⠑⢕⢕⢕⢕⢨⣿⣷⢕⠀⠀⠀⠀⠀</a:t>
            </a:r>
            <a:br/>
            <a:r>
              <a:t>⠀⠀⠀⠀⠈⠟⢿⣿⣿⡇⢜⢻⣽⣳⣵⣵⣑⣱⣕⣕⣕⣰⣇⣼⣾⣿⣷⣽⣪⣎⣕⣕⣕⣔⣔⣕⣕⣕⣕⣱⣕⣵⣵⣜⣻⣏⣿⣿⣿⣿⣿⣿⣷⣷⣧⣕⠈⢉⢑⢀⢑⢅⢕⢕⢕⢕⢝⣜⢸⢵⠿⢿⣿⣿⣷⣷⣷⣮⣽⠏⠙⠁⠀⠀⠀⠀⠀⢔⢕⢕⢕⠱⣷⣿⢏⠀⠀⠀⠀⠀⠀</a:t>
            </a:r>
            <a:br/>
            <a:r>
              <a:t>⠀⠀⠀⠀⠀⠀⠀⠀⠁⠁⢕⢕⣷⣿⣿⣿⣿⣿⣿⣿⣿⣿⣿⣿⣿⣿⣿⣿⣿⣿⣿⣿⣿⣿⣿⣿⣿⣿⣿⣿⣿⣿⣿⣿⣿⣿⣿⣿⣿⣿⣿⣏⣝⣕⡕⢕⢕⢔⣕⣳⣿⣿⣿⣿⣷⣷⣾⣿⣿⣿⣾⣿⣿⣿⣿⣿⣿⣿⠁⠀⠀⠀⠀⠀⠀⠀⠀⠑⢕⢕⢕⢕⢜⠕⠀⠀⠀⠀⠀⠀⠀</a:t>
            </a:r>
            <a:br/>
            <a:r>
              <a:t>⠀⠀⠀⠀⠀⠀⠀⠀⠀⠀⠁⢕⢻⣿⣿⣿⣿⣿⣿⣿⣿⣿⣿⣿⣿⣿⣿⣿⣟⣏⣋⣽⣽⣍⣟⣟⣪⣽⣿⣿⣿⣿⣿⣿⣿⣿⣿⣿⣿⣿⣿⣿⣿⣿⣿⣿⣿⣿⣿⣿⣿⣿⣿⣿⣿⣿⣿⣿⣿⣿⣿⣿⣿⣿⣿⣿⣿⡇⠀⠀⠀⠀⠀⠀⠀⠀⠀⢕⢕⢕⢕⢕⠕⠀⠀⠀⠀⠀⠀⠀⠀</a:t>
            </a:r>
            <a:br/>
            <a:r>
              <a:t>⠀⠀⠀⠀⠀⠀⠀⠀⠀⠀⠀⠁⢜⢿⣿⣿⣿⣿⣿⣿⣿⣿⣿⣿⣿⣿⣿⣿⣿⣿⣿⣿⣿⣿⣿⣿⣿⣿⣿⣿⣿⣿⣿⣿⣿⣿⣿⣿⣿⣿⣿⣿⣿⣿⣿⣿⣿⣿⣿⣿⣿⣿⣿⣿⣿⣿⣿⣿⣿⣿⣿⣿⣿⣿⣿⣿⡟⠀⠀⠀⠀⠀⠀⠀⠀⠀⢄⢕⢕⢕⢕⢕⠀⠀⠀⠀⠀⠀⠀⠀⠀</a:t>
            </a:r>
            <a:br/>
            <a:r>
              <a:t>⠀⠀⠀⠀⠀⠀⠀⠀⠀⠀⠀⠀⠁⢜⣿⣿⣿⣿⣿⣿⣿⣿⣿⣿⣿⣿⣿⣿⣿⣿⣿⣿⣿⣿⣿⣿⣿⣿⣿⣿⣿⣿⣿⣿⣿⣿⣿⣿⣿⣿⣿⢇⢕⢎⢻⣿⣿⣿⣿⣿⣿⣿⣿⣿⣿⣿⣿⣿⣿⣿⣿⣿⣿⣿⣿⠟⠀⠀⠀⠀⠀⠀⠀⠀⠀⠀⠕⢕⢕⢕⢕⢕⠀⠀⠀⠀⠀⠀⠀⠀⠀</a:t>
            </a:r>
            <a:br/>
            <a:r>
              <a:t>⠀⠀⠀⠀⠀⠀⠀⠀⠀⠀⠀⠀⠀⠑⢻⣿⣿⣿⣿⣿⣿⣿⣿⣿⣿⣿⣿⣿⣿⣿⣿⣿⣿⣿⣿⣿⣿⣿⣿⣿⣿⣿⣿⣿⣿⣿⣿⣿⣿⣿⣿⡇⠁⠀⢕⢜⢿⣿⣿⣿⣿⣿⣿⣿⣿⣿⣿⣿⣿⣿⣿⣿⣿⠟⠁⠀⠀⠀⠀⠀⠀⠀⠀⠀⠀⠀⠄⢄⠁⢕⢕⠀⠀⠀⠀⠀⠀⠀⠀⠀⠀</a:t>
            </a:r>
            <a:br/>
            <a:r>
              <a:t>⠀⠀⠀⠀⠀⠀⠀⠀⠀⠀⠀⠀⠀⠀⢜⣿⣿⣿⣿⣿⣿⣿⣿⣿⣿⣿⣿⣿⣿⣿⣿⣿⣿⣿⣿⣿⣿⣿⣿⣿⣿⣿⣿⣿⣿⣿⣿⣻⣿⣿⣿⣷⡔⠀⠑⠕⠘⣿⣿⣿⣿⣿⣿⣿⣿⣿⣿⣿⣿⣿⣿⣿⠏⠀⠀⠀⠀⠀⠀⠀⠀⠀⠀⠀⠀⠀⠕⢕⢔⠕⠁⠀⠀⠀⠀⠀⠀⠀⠀⠀⠀</a:t>
            </a:r>
            <a:br/>
            <a:r>
              <a:t>⠀⠀⠀⠀⠀⠀⠀⠀⠀⠀⠀⠀⠀⠀⠀⢸⣿⣿⣿⣿⣿⣿⣿⣿⣿⣿⣿⣿⣿⣿⣿⣿⣿⣿⣿⣿⣿⣿⣿⣿⣿⣿⣿⣿⣿⣿⣿⣿⣿⣿⣿⣿⣷⣄⠀⠕⢔⢼⣿⣿⣿⣿⣿⣿⣿⣿⣿⣿⣿⣿⣿⣇⠀⠀⠀⠀⠀⠀⠀⠀⠀⠀⠀⠀⠀⠀⠀⠀⢀⢔⢄⠀⠀⠀⠀⠀⠀⠀⠀⠀⠀</a:t>
            </a:r>
            <a:br/>
            <a:r>
              <a:t>⠀⠀⠀⠀⠀⠀⠀⠀⠀⠀⠀⠀⢀⠀⠀⢕⣿⣿⣿⣿⣿⣿⣿⣿⣿⣿⣿⣿⣿⣿⣿⣿⣿⣿⣿⣿⣿⣿⣿⣿⣿⣿⣿⣿⣿⣿⣿⣿⣿⣿⣿⣿⣿⣿⣷⡄⠀⢜⣿⣿⣿⣿⣿⣿⡿⠿⠟⠿⠋⠙⠀⠀⠀⠀⠀⠀⠀⠀⠀⠀⠀⠀⠀⠀⠀⠀⢕⢔⢕⢕⢕⠀⠀⠀⠀⠀⠀⠀⠀⠀⠀</a:t>
            </a:r>
            <a:br/>
            <a:r>
              <a:t>⠀⠀⠀⠀⠀⠀⠀⠀⠀⠀⢀⢕⢕⠕⠀⠁⢸⣿⣿⣿⣿⣿⣿⣿⣿⣿⣿⣿⣿⣿⣿⣿⣿⣿⣿⣿⣿⣿⣿⣿⣿⣿⣿⣿⣿⣿⣿⣿⣿⣿⣿⣿⣿⣿⣿⣿⣆⠐⢹⣿⣿⢿⢟⠑⠀⠀⠀⠀⠀⠀⠀⠀⠀⠀⠀⠀⠀⠀⠀⠀⠀⠀⠀⠀⠀⢄⢕⢕⢕⢕⢕⠀⠀⠀⠀⠀⠀⠀⠀⠀⠀</a:t>
            </a:r>
            <a:br/>
            <a:r>
              <a:t>⠀⠀⠀⠀⠀⠀⠀⠀⠀⠔⢕⠕⢕⠀⠀⠀⠘⢿⣿⣿⣿⣿⣿⣿⣿⣿⣿⣿⣿⣿⣿⣿⣿⣿⣿⣿⣿⣿⣿⣿⣿⣿⣿⣿⣿⣿⣿⣿⣿⣿⣿⣿⣿⣿⣿⣿⣿⣧⠁⠈⣷⣾⣷⢀⠀⠀⠀⠀⠀⠀⠀⠀⠀⠀⠀⠀⠀⠀⠀⠀⠀⠀⠀⠀⠀⢕⢱⢕⢕⢕⢕⢕⠀⠀⠀⠀⠀⠀⠀⠀⠀</a:t>
            </a:r>
            <a:br/>
            <a:r>
              <a:t>⠀⠀⠀⠀⠀⠀⠀⠀⠀⠀⠑⠀⠀⠀⢕⠀⢐⢘⣿⣿⣿⣿⣿⣿⣿⣿⣿⣿⣿⣿⣿⣿⣿⣿⣿⣿⣿⣿⣿⣿⣿⣿⣿⣿⣿⣿⣿⣿⣿⣿⣿⣿⣿⣿⣿⣿⣿⡿⢇⠀⢿⣿⡿⡇⠀⠀⠀⠀⠀⠀⠀⠀⠀⠀⠀⠀⢀⣴⠇⠀⠀⠀⠀⠀⠀⢕⢔⢕⢕⢕⢕⢕⠀⠀⠀⠀⠀⠀⠀⠀⠀</a:t>
            </a:r>
            <a:br/>
            <a:r>
              <a:t>⠀⠀⠀⠀⠀⠀⠀⠀⠀⢐⢀⢄⠀⢕⡇⠀⠀⢕⣿⣿⣿⣿⣿⣿⣿⣿⣿⣿⣿⣿⣿⣿⣿⣿⣿⣿⣿⣿⣿⣿⣿⣿⣿⣿⣿⣿⣿⣿⣿⣿⣿⣿⣿⣿⣿⢟⢕⢕⢕⢕⢕⢵⣕⡕⢔⢀⢀⢀⣀⣄⣄⡀⠀⢴⣶⡴⠔⠝⠀⠀⠀⠀⠀⠀⠀⢕⢕⢕⢕⢕⢕⢕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⠜⢯⣟⣿⣿⣿⣿⣿⣿⣿⣿⣿⡿⢿⢝⣿⡇⣿⡇⡇⢕⢕⣷⡔⢸⣿⢧⠞⢯⣥⣶⣿⣿⣿⣿⣿⣿⣿⣿⣿⣿⣿⣿⣿⣿⣿⣿⣿⣿⡿⡇⡇⣿⣿⣿⣿⣿⣿⣿⣿⣿⣿⣿⣿⣿⣿⣿⣿⣿⣿⣿⣿⣿⣿⣿⣿⣿⣿⣿⣿⣷⣷⣷⣾⣽⠀</a:t>
            </a:r>
            <a:br/>
            <a:r>
              <a:t>⠀⠀⠀⠀⠀⠀⠀⠀⠀⠀⠀⠀⠀⠀⠀⠀⠜⢿⣿⣿⣿⣿⣿⣿⣿⣟⢝⠕⢸⣇⣿⢧⢻⡇⡇⡕⣕⣿⢗⣻⣿⣷⡯⢽⣿⣿⣿⣿⣿⣿⣿⣿⣿⢿⢿⢟⢽⢻⢟⢿⢿⢿⠿⢿⢇⢕⡇⣿⣿⣿⣿⣿⣿⣿⣿⣿⣿⣿⣿⣿⣿⣿⣿⣿⣿⣿⣿⣿⣿⣿⣿⣿⣿⣿⣿⣿⣿⣿⣿⣿⠀</a:t>
            </a:r>
            <a:br/>
            <a:r>
              <a:t>⠀⠀⠀⠀⠀⠀⠀⢀⢀⢄⢔⢔⠰⣵⣵⣷⣵⣿⣿⣿⣿⣿⣿⣵⣿⣿⡇⡵⢸⡝⢻⣧⣸⠧⢗⣹⣵⣿⣿⣿⣿⣿⣗⣿⣿⣿⣿⣿⣿⡟⢯⠝⢃⢑⢅⢔⠕⣰⣿⣿⣿⣿⣷⣷⡇⡇⠕⢸⣿⣵⣽⣽⣝⣝⣝⣟⣟⣟⡟⢟⢻⢿⢿⢿⢿⢿⣿⣿⣿⣿⣿⣿⣿⣿⣿⣿⣿⣿⣿⣿⠀</a:t>
            </a:r>
            <a:br/>
            <a:r>
              <a:t>⠀⠀⠀⠀⠀⢔⢕⢕⢕⢕⢕⢱⣼⣿⢟⢟⢟⠿⣿⣿⣿⣿⣿⣿⣿⣿⣷⣿⣕⢷⢺⣯⣶⣼⣿⣿⣿⣿⣿⣿⣿⣿⢿⢟⠏⠝⢃⢝⢅⢔⢔⢕⡕⢕⠕⢺⣿⣇⣿⣿⣿⣿⢝⢝⢕⢕⣾⢸⣿⢟⢟⢟⢟⢿⢿⢿⢿⢿⢿⢿⣿⣿⣿⣿⣷⣷⣷⣷⣷⣷⣷⣵⣽⣽⣽⣽⣽⣝⣟⣟⠀</a:t>
            </a:r>
            <a:br/>
            <a:r>
              <a:t>⠀⢀⣄⢄⢄⢀⢅⢅⢕⢕⢕⢕⢟⢕⢕⠕⢇⡕⡿⣿⣿⣿⢿⢝⢿⣷⣟⣽⣷⣿⣯⣿⣟⣿⣿⣿⢿⡿⢿⢝⢃⢝⢅⢔⢕⢕⢕⢕⢅⢕⢕⢅⠀⠀⠀⢸⣿⣷⣿⣿⣿⣿⠑⠁⢕⢎⢹⢜⣿⠕⠑⠕⠑⠑⠕⠕⠑⠕⠕⠑⠑⢕⠑⠑⠁⠑⠑⠐⠝⠝⢝⢝⢝⢝⢝⢟⢟⢟⢟⢟⠀</a:t>
            </a:r>
            <a:br/>
            <a:r>
              <a:t>⠀⢜⢕⢕⢕⢕⢕⢕⢕⢸⣿⣿⣿⣿⣿⣧⣾⢝⣵⡗⢝⢕⢕⢕⢸⣿⣿⣿⣿⣿⢯⢞⠟⢝⢑⢅⢕⢔⢕⢕⢕⢕⢑⢁⢕⢕⠕⠕⠕⠕⠕⠕⠀⠀⠀⢜⣿⣿⣿⣿⣿⣿⢔⢀⢕⢜⢸⢜⢝⢅⢀⢅⢄⢄⢄⢄⢀⢀⢀⢀⢀⢀⠀⠀⠀⠀⠀⠀⠀⠀⠀⠁⠁⠁⠑⠕⠕⠑⢀⠀⠀</a:t>
            </a:r>
            <a:br/>
            <a:r>
              <a:t>⠀⢕⢕⢕⢕⢔⠹⣾⣿⣿⢟⢟⢟⢟⢟⢿⣿⢏⢸⢿⢇⢕⠕⠑⢜⢟⢿⢟⢕⢅⢕⢔⠕⠑⠑⢕⢕⠔⢕⠕⢕⣕⢕⢕⠑⠀⠀⠀⠀⠀⠀⢔⠀⢀⢀⣵⣿⣿⣿⣿⣿⣿⢕⢕⢜⣿⢸⣼⡕⢕⢸⣿⢱⢕⢜⢕⢕⢕⢕⢕⢕⢗⠁⠀⠀⠀⠀⠀⠀⠀⠀⠀⠀⠀⠀⠀⠑⠐⠕⢕⠀</a:t>
            </a:r>
            <a:br/>
            <a:r>
              <a:t>⠀⠁⢕⢕⢞⢿⢜⢻⠿⣿⢕⢕⢕⢕⢕⢕⢻⣵⣵⡕⠑⠕⠑⢑⢕⢕⠑⢑⢑⢑⢕⢕⢕⢄⠀⠀⠀⢀⢀⠀⢰⣿⣷⣷⢕⢔⢔⠀⢕⢕⠕⢕⢔⢕⠕⢛⣿⣿⣿⣿⣿⣿⢕⢕⢕⢄⢱⢵⢇⢄⢀⣄⡄⢕⢕⢔⢄⢄⢄⢄⠀⠀⠀⠀⠀⠀⢔⠀⠀⠀⠀⠀⠀⠀⠀⠀⠀⠀⠀⠑⠀</a:t>
            </a:r>
            <a:br/>
            <a:r>
              <a:t>⠀⢔⣕⣕⡕⢕⢕⢕⢕⢕⢕⢕⢕⢕⢕⢕⢜⢝⣭⡵⢵⢇⢅⢕⢱⢕⢔⢕⢅⢕⢕⢇⢕⢕⢠⢄⢔⢕⢜⠃⡄⢿⣿⡯⢕⢅⢄⢄⣶⢲⣷⡇⢕⢕⢕⢜⡿⡟⣿⣿⣿⣿⣕⢕⢕⢕⢝⡝⢕⢕⠑⡯⢕⢕⢕⠑⠑⠑⠑⢕⠀⢄⡄⢄⢄⢔⢕⣄⢄⢀⠀⠀⠀⠀⠀⠀⠀⠀⠀⠀⠀</a:t>
            </a:r>
            <a:br/>
            <a:r>
              <a:t>⢱⣾⣿⣿⣿⡇⢕⢕⢕⢕⢕⢕⢕⢕⢕⢕⢕⢕⣽⣿⣷⣷⢷⢕⢕⢕⢕⢱⣷⡏⢕⢕⢕⢕⢔⢔⢕⢕⢕⠀⢕⢝⣟⣎⢕⠕⢕⢕⢸⢸⡿⡇⢕⢕⢕⢕⢕⢕⣿⣿⣿⣿⡽⢱⢕⣿⣿⡇⢔⢕⠀⡅⣵⢕⢕⠀⠀⠀⠀⢕⠕⢔⣕⢕⠅⢳⢷⣼⣿⣷⡕⠀⠀⠀⠀⠀⠀⠀⠀⠀⠀</a:t>
            </a:r>
            <a:br/>
            <a:r>
              <a:t>⣿⣿⣿⣿⣿⢇⢕⢕⢕⢕⢕⢕⢕⢕⢕⢕⢕⣸⣽⣵⣷⣕⡵⠕⣱⡵⢗⠗⠺⠿⢷⣕⢵⣵⣵⣵⡵⠵⠵⠔⠕⣸⣟⢟⡕⢄⢕⢕⠘⠌⠇⢕⢕⢕⢕⢄⢕⢕⣿⣿⣿⣿⡇⢕⢕⢇⢸⡇⢕⢕⢔⢕⣟⢕⢕⢦⢕⠔⢆⢅⢱⣿⣿⣿⣷⣷⣷⣿⣿⣿⢇⠀⢀⢄⢄⣔⢔⠀⠀⢀⠀</a:t>
            </a:r>
            <a:br/>
            <a:r>
              <a:t>⣿⣿⣿⣿⡟⢕⢕⢕⢕⢕⢕⢕⣵⡷⣷⡷⢾⠽⠵⠐⠀⣀⡥⢑⡕⢕⠕⠕⣱⠔⢕⢕⣕⣱⢾⣇⣰⣄⢀⡀⢀⢈⢇⢕⢕⠔⢕⡱⠔⢕⢕⢕⢱⢕⠑⠐⣧⢱⣿⣿⣿⣿⡇⢕⢕⢕⢸⡇⠑⢜⠟⢟⠇⠁⢕⢔⠑⢘⠁⠉⢿⢿⠿⣿⣿⣿⣿⣿⣿⢟⢕⢱⣷⣕⣵⡿⠃⠀⢰⣿⠀</a:t>
            </a:r>
            <a:br/>
            <a:r>
              <a:t>⢿⣿⣿⢟⢕⢕⢕⢕⢕⢕⢕⢕⢟⢝⢑⠅⠁⠀⠀⠄⠉⠝⢕⡁⠤⢘⠐⠵⣿⣿⣿⣿⢿⣿⣷⣾⣷⣿⣿⣾⣿⣷⣶⡇⢕⡤⢸⣿⢕⢕⢑⢁⠐⠀⠄⢀⣿⣎⣿⣿⣧⢝⠁⠀⢄⢕⢸⣿⠀⢀⠄⡐⣑⢃⣔⠀⠀⠀⠑⠁⠕⢳⢷⣿⣯⢟⢛⡻⢕⢕⢕⢔⢟⢟⢝⢕⠀⠀⠞⠟⠀</a:t>
            </a:r>
            <a:br/>
            <a:r>
              <a:t>⠀⠘⠟⢧⣕⢕⢕⢕⢕⢕⣕⢻⣿⣶⣦⡤⢄⢀⢀⢀⢀⢔⠑⢑⡀⠘⢑⠀⠝⢿⢿⠇⠁⠿⠿⢿⠿⠿⠿⠿⠿⠿⠟⢇⢕⠀⠋⠉⠱⠀⠁⠋⠀⠐⠄⠐⢱⠕⢝⠟⠏⢻⡇⠄⠙⢧⡱⡿⠁⠀⠀⠁⠝⠀⠁⢀⢀⠀⠀⠘⢑⢷⢗⢳⣵⢕⢕⢕⢕⢕⢕⢕⣱⣣⢇⢕⠀⠀⠰⢄⠀</a:t>
            </a:r>
            <a:br/>
            <a:r>
              <a:t>⠀⠀⠀⠀⠈⠟⢿⣿⣿⣿⣿⣷⠑⢅⡜⢝⢔⢜⢣⢍⢻⠗⢲⡔⢴⢄⢄⡐⢀⠂⠀⠀⠄⠀⠀⠈⠀⠁⠁⠁⠁⠁⢀⢕⣕⣕⣕⣕⢕⢄⢄⡕⣀⡁⣄⣕⢟⠿⢧⣕⢂⠜⢕⠑⠀⢔⡷⢾⣷⢔⢔⢔⢴⢴⣵⣵⣕⣕⣱⣷⣷⣧⢕⢿⢟⢕⠕⠕⢕⢕⢕⢕⢹⣷⣇⢕⠀⠀⠀⠁⠀</a:t>
            </a:r>
            <a:br/>
            <a:r>
              <a:t>⠀⠀⠀⠀⠀⠀⠀⠈⠟⢿⣿⣿⡧⢕⢵⡕⢱⠕⡕⠕⢕⠕⢱⢕⣕⣧⡕⡕⣇⣕⣕⡔⢔⢔⢔⢔⢔⢔⠔⣔⣔⣔⣔⣗⣻⡿⢿⣟⣿⣿⣿⣷⣷⣽⣵⣕⠘⢂⠒⢈⢉⢁⢑⢕⢕⢱⢕⢎⢝⡣⣷⣿⣿⣿⣯⣵⣵⣾⣿⡿⠏⠉⠁⠁⠁⠀⠀⢔⢕⢕⢕⢡⣾⣿⡟⠀⠀⠀⠀⠀⠀</a:t>
            </a:r>
            <a:br/>
            <a:r>
              <a:t>⠀⠀⠀⠀⠀⠀⠀⠀⠀⠀⠀⠈⠁⠕⢜⢿⣿⣿⣿⣿⣿⣿⣿⣿⣿⣿⣿⣿⣿⣿⣿⣿⣿⣿⣿⣿⣿⣿⣿⣿⣿⣿⣿⣿⣿⣿⣿⣿⣿⣿⣿⣿⡟⢟⢏⢕⢕⢖⢖⢗⣳⣷⣷⣷⣷⣷⣷⣷⣷⣿⣿⣿⣿⣿⣿⣿⣿⣿⠏⠀⠀⠀⠀⠀⠀⠀⠀⠁⢕⢕⢕⢕⢔⢝⠀⠀⠀⠀⠀⠀⠀</a:t>
            </a:r>
            <a:br/>
            <a:r>
              <a:t>⠀⠀⠀⠀⠀⠀⠀⠀⠀⠀⠀⠀⠀⠀⠑⢨⣿⣿⣿⣿⣿⣿⣿⣿⣿⣿⣿⣿⣿⢿⢟⢟⡟⢟⢿⢻⣏⣹⣿⣿⣿⣿⣿⣿⣿⣿⣿⣿⣿⣿⣿⣿⣿⣿⣿⣷⣾⣿⣿⣿⣿⣿⣿⣿⣿⣿⣿⣿⣿⣿⣿⣿⣿⣿⣿⣿⣿⡟⠀⠀⠀⠀⠀⠀⠀⠀⠀⢕⢕⢕⢕⢕⢕⠀⠀⠀⠀⠀⠀⠀⠀</a:t>
            </a:r>
            <a:br/>
            <a:r>
              <a:t>⠀⠀⠀⠀⠀⠀⠀⠀⠀⠀⠀⠀⠀⠀⠀⠕⢹⣿⣿⣿⣿⣿⣿⣿⣿⣿⣿⣿⣿⣿⣿⣿⣿⣿⣿⣿⣿⣿⣿⣿⣿⣿⣿⣿⣿⣿⣿⣿⣿⣿⣿⣿⣿⣿⣿⣿⣿⣿⣿⣿⣿⣿⣿⣿⣿⣿⣿⣿⣿⣿⣿⣿⣿⣿⣿⣿⣿⠁⠀⠀⠀⠀⠀⠀⠀⠀⠀⢕⢕⢕⢕⢕⠀⠀⠀⠀⠀⠀⠀⠀⠀</a:t>
            </a:r>
            <a:br/>
            <a:r>
              <a:t>⠀⠀⠀⠀⠀⠀⠀⠀⠀⠀⠀⠀⠀⠀⠀⠀⠕⢻⣿⣿⣿⣿⣿⣿⣿⣿⣿⣿⣿⣿⣿⣿⣿⣿⣿⣿⣿⣿⣿⣿⣿⣿⣿⣿⣿⣿⣿⣿⣿⣿⣿⡟⢟⢽⢻⣿⣿⣿⣿⣿⣿⣿⣿⣿⣿⣿⣿⣿⣿⣿⣿⣿⣿⣿⣿⡿⠑⠀⠀⠀⠀⠀⠀⠀⠀⠀⢕⢕⢕⢕⢕⢕⠀⠀⠀⠀⠀⠀⠀⠀⠀</a:t>
            </a:r>
            <a:br/>
            <a:r>
              <a:t>⠀⠀⠀⠀⠀⠀⠀⠀⠀⠀⠀⠀⠀⠀⠀⠀⠀⢜⣿⣿⣿⣿⣿⣿⣿⣿⣿⣿⣿⣿⣿⣿⣿⣿⣿⣿⣿⣿⣿⣿⣿⣿⣿⣿⣿⣿⣿⣿⣿⣿⣿⣇⠅⠁⢕⢜⢿⣿⣿⣿⣿⣿⣿⣿⣿⣿⣿⣿⣿⣿⣿⣿⣿⡿⠋⠀⠀⠀⠀⠀⠀⠀⠀⠀⠀⠀⠀⠀⢁⢑⢕⠀⠀⠀⠀⠀⠀⠀⠀⠀⠀</a:t>
            </a:r>
            <a:br/>
            <a:r>
              <a:t>⠀⠀⠀⠀⠀⠀⠀⠀⠀⠀⠀⠀⠀⠀⠀⠀⠀⠁⢹⣿⣿⣿⣿⣿⣿⣿⣿⣿⣿⣿⣿⣿⣿⣿⣿⣿⣿⣿⣿⣿⣿⣿⣿⣿⣿⣿⣿⢿⣿⣿⣿⣿⡇⠀⠀⢕⠈⢿⣿⣿⣿⣿⣿⣿⣿⣿⣿⣿⣿⣿⣿⣿⡟⠁⠀⠀⠀⠀⠀⠀⠀⠀⠀⠀⠀⠀⢔⢕⢐⢕⠁⠀⠀⠀⠀⠀⠀⠀⠀⠀⠀</a:t>
            </a:r>
            <a:br/>
            <a:r>
              <a:t>⠀⠀⠀⠀⠀⠀⠀⠀⠀⠀⠀⠀⠀⠀⠀⠀⠀⠀⠑⣿⣿⣿⣿⣿⣿⣿⣿⣿⣿⣿⣿⣿⣿⣿⣿⣿⣿⣿⣿⣿⣿⣿⣿⣿⣿⣿⣿⣿⣿⣿⣿⣿⣿⣄⠀⠑⠄⢸⣿⣿⣿⣿⣿⣿⣿⣿⣿⣿⣿⣿⣿⣏⠀⠀⠀⠀⠀⠀⠀⠀⠀⠀⠀⠀⠀⠀⠀⠀⠁⢕⢄⠀⠀⠀⠀⠀⠀⠀⠀⠀⠀</a:t>
            </a:r>
            <a:br/>
            <a:r>
              <a:t>⠀⠀⠀⠀⠀⠀⠀⠀⠀⠀⠀⠀⠀⠀⠀⢄⢄⠀⠀⢸⣿⣿⣿⣿⣿⣿⣿⣿⣿⣿⣿⣿⣿⣿⣿⣿⣿⣿⣿⣿⣿⣿⣿⣿⣿⣿⣿⣿⣿⣿⣿⣿⣿⣿⣷⣄⠀⢜⢿⣿⣿⣿⣿⣿⣿⡿⠿⠿⠟⠛⠁⠁⠀⠀⠀⠀⠀⠀⠀⠀⠀⠀⠀⠀⠀⠀⢔⢔⢔⢕⢕⠀⠀⠀⠀⠀⠀⠀⠀⠀⠀</a:t>
            </a:r>
            <a:br/>
            <a:r>
              <a:t>⠀⠀⠀⠀⠀⠀⠀⠀⠀⠀⠀⠀⠀⢔⢔⢕⠕⠁⠀⠑⣿⣿⣿⣿⣿⣿⣿⣿⣿⣿⣿⣿⣿⣿⣿⣿⣿⣿⣿⣿⣿⣿⣿⣿⣿⣿⣿⣿⣿⣿⣿⣿⣿⣿⣿⣿⣧⢁⢜⣿⣿⣿⡿⢏⠁⠀⠀⠀⠀⠀⠀⠀⠀⠀⠀⠀⠀⠀⠀⠀⠀⠀⠀⠀⠀⢀⢕⢕⢕⢕⢕⢀⠀⠀⠀⠀⠀⠀⠀⠀⠀</a:t>
            </a:r>
            <a:br/>
            <a:r>
              <a:t>⠀⠀⠀⠀⠀⠀⠀⠀⠀⠀⠀⠀⠀⢕⢕⠑⠕⠀⢄⠀⢜⣿⣿⣿⣿⣿⣿⣿⣿⣿⣿⣿⣿⣿⣿⣿⣿⣿⣿⣿⣿⣿⣿⣿⣿⣿⣿⣿⣿⣿⣿⣿⣿⣿⣿⣿⣿⣷⡁⠁⢿⣶⣶⡄⠀⠀⠀⠀⠀⠀⠀⠀⠀⠀⠀⠀⠀⠀⠀⠀⠀⠀⠀⠀⠀⢕⢰⠕⢕⢕⢕⢕⠀⠀⠀⠀⠀⠀⠀⢀⠀</a:t>
            </a:r>
            <a:br/>
            <a:r>
              <a:t>⢔⠀⠀⠀⠀⠀⠀⠀⠀⠀⠀⠀⠀⠁⠀⠀⢀⢄⠕⠀⠱⢹⣿⣿⣿⣿⣿⣿⣿⣿⣿⣿⣿⣿⣿⣿⣿⣿⣿⣿⣿⣿⣿⣿⣿⣿⣿⣿⣿⣿⣿⣿⣿⣿⣿⣿⣿⡿⢷⠀⢸⣿⣿⡇⠀⠀⠀⠀⠀⠀⠀⠀⠀⠀⠀⠀⠀⣠⡆⠀⠀⠀⠀⠀⠀⢕⢕⢕⢕⢕⢕⢕⠀⠀⠀⠀⠀⠀⠀⠀⠀</a:t>
            </a:r>
            <a:br/>
            <a:r>
              <a:t>⢄⠀⠀⠀⠀⠀⠀⠀⠀⠀⠀⠀⠀⠀⢔⢆⠀⠳⢀⠀⠀⢜⣿⣿⣿⣿⣿⣿⣿⣿⣿⣿⣿⣿⣿⣿⣿⣿⣿⣿⣿⣿⣿⣿⣿⣿⣿⣿⣿⣿⣿⣿⣿⣿⣷⣿⢟⢜⢕⢕⢕⡕⡕⢜⢔⢀⠀⢀⣀⣀⣀⣀⠀⢠⣴⣤⢔⠸⠀⠀⠀⠀⠀⠀⠀⢕⢕⢕⢕⢕⢕⢕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⠁⢜⣻⣿⣿⣿⣿⣿⣿⣿⣿⣿⣿⢿⢏⣿⡇⣹⡇⡇⢕⢕⣧⡅⢸⣿⡧⠼⢯⣡⢱⣼⣿⣿⣿⣿⣿⣿⣿⣿⣿⣿⣿⣿⣿⣿⣿⣿⣿⣿⡇⡇⣽⣿⣿⣿⣿⣿⣿⣿⣿⣿⣿⣿⣿⣿⣿⣿⣿⣿⣿⣿⣿⣿⣿⣿⣿⣿⣿⣿⣷⣷⣷⣯⣽⠀</a:t>
            </a:r>
            <a:br/>
            <a:r>
              <a:t>⠀⠀⠀⠀⠀⠀⠀⠀⠀⠀⠀⠀⠀⠀⠀⠀⠑⢹⣿⣿⣿⣿⣿⣿⣿⣿⢏⠕⢸⣧⣿⢧⢺⡇⡇⡇⣕⣿⢗⣺⣿⣷⡯⢿⣿⣿⣿⣿⣿⣿⣿⣿⣿⣿⢿⣟⢯⢿⢿⢿⢿⢿⢿⢿⡟⢇⡇⣿⣿⣿⣿⣿⣿⣿⣿⣿⣿⣿⣿⣿⣿⣿⣿⣿⣿⣿⣿⣿⣿⣿⣿⣿⣿⣿⣿⣿⣿⣿⣿⣿⠀</a:t>
            </a:r>
            <a:br/>
            <a:r>
              <a:t>⠀⠀⠀⠀⠀⠀⠀⠀⠀⢀⢀⢄⢄⢄⣔⣴⣵⣵⣿⣿⣿⣿⣿⣽⣿⣿⣇⡕⣼⡏⢹⣧⢸⢧⢟⣝⣵⣿⣿⣿⣿⣿⣟⣾⣿⣽⣿⣿⣿⣿⢻⠝⢇⢘⢅⢔⢔⣱⣿⣿⣷⣷⣷⣷⡇⡕⢕⢹⣿⣽⣝⣅⣝⣝⣟⣟⣟⢟⢟⢻⢿⢿⢿⢿⢿⣿⣿⣿⣿⣿⣿⣿⣿⣿⣿⣿⣿⣿⣿⣿⠀</a:t>
            </a:r>
            <a:br/>
            <a:r>
              <a:t>⠀⠀⠀⠀⠀⠀⢄⢕⢕⢕⢕⢕⢕⣾⣿⡿⢟⢻⣿⣿⣿⣿⣿⣿⣿⣿⣿⡟⣕⡷⢼⣯⣽⣼⣿⣿⣿⣿⣿⣿⣿⣿⡿⢿⢟⠝⢟⢘⢅⢕⢔⢕⢕⢕⠵⢱⣿⡇⣿⣿⣿⣿⢝⢝⢟⢕⢸⢸⣿⢟⢟⢿⢿⢿⢿⢿⢿⢿⢿⣿⣿⣿⣷⣷⣷⣷⣷⣷⣷⣧⣼⣽⣽⣽⣽⣝⣝⣟⣟⣟⠀</a:t>
            </a:r>
            <a:br/>
            <a:r>
              <a:t>⠀⠀⠀⢀⢀⢀⢁⢁⢑⢕⢕⢱⢼⢿⢏⠕⠱⠕⢼⡿⣿⣿⡿⢻⣿⣷⣟⣹⣵⣿⡯⣿⣟⣿⣿⣿⡿⣿⢟⠏⢟⢜⢅⢕⢕⢕⢕⢕⢕⢕⢑⢑⠁⠀⠀⢸⣿⣯⣿⣿⣿⣿⠕⠁⢕⡆⢹⢜⣿⠕⢑⠕⢕⠕⠕⠑⠕⠕⠕⠕⠕⠕⠑⠑⠑⠑⠘⠝⠝⠝⢝⢝⢝⢝⢟⢟⢟⢟⢟⢟⠀</a:t>
            </a:r>
            <a:br/>
            <a:r>
              <a:t>⠀⠀⢕⢕⢕⢕⢕⢕⢕⢕⢱⣿⣿⣿⣷⣷⣵⣾⢘⣼⡟⢕⢕⢕⢸⣿⣿⣿⣿⣿⡟⢿⢟⠏⢙⢕⢅⢕⢕⢕⢕⢕⢑⠑⢕⢔⠕⠕⠕⠕⠕⠕⠀⠀⠀⢕⣿⣿⣿⣿⣿⣿⢔⢀⢕⢜⢸⢜⢝⢐⢄⢅⢄⢄⢄⢄⢀⢀⢀⢀⢀⠀⠀⠀⠀⠀⠀⠀⠀⠀⠀⠁⠁⠑⠑⠕⢕⠕⢀⠀⠀</a:t>
            </a:r>
            <a:br/>
            <a:r>
              <a:t>⠀⠀⢕⢕⢕⢕⢕⢞⣿⣿⣿⡟⢟⢟⢟⢻⣿⣿⢜⣽⢷⢕⠔⠕⢜⢿⢿⢟⢏⢅⢅⢔⠕⠕⢑⢕⢕⢕⢕⢕⢕⡕⢕⢕⠑⠁⠀⠀⠀⠀⠀⢔⠀⢀⢀⣵⣿⣿⣿⣿⣿⣿⢕⢕⢔⣿⢪⣼⡇⢕⢱⣷⢱⢕⢕⢕⢕⢕⢕⢕⢕⢗⠁⠀⠀⠀⠀⠀⠀⠀⠀⠀⠀⠀⠀⠀⠑⠑⠕⢕⠀</a:t>
            </a:r>
            <a:br/>
            <a:r>
              <a:t>⠀⠀⠀⢕⢕⢰⢷⢗⢻⣿⣿⢕⢕⢕⢕⢕⢜⢻⣕⣕⢕⢑⠑⢑⢔⢕⠕⠕⢕⢕⠕⢕⢔⢄⠀⠁⠁⠀⠀⠀⣧⣿⣷⣧⢕⢄⢄⠀⢕⢕⢔⢕⢔⢕⠕⢟⣿⣿⣿⣿⣿⣿⢕⢕⢕⢤⢳⢾⡇⢄⢁⣈⢅⢕⢕⢅⢅⢅⢅⢅⠁⠀⠀⠀⠀⠀⢄⠀⠀⠀⠀⠀⠀⠀⠀⠀⠀⠀⠀⠜⠀</a:t>
            </a:r>
            <a:br/>
            <a:r>
              <a:t>⠀⠀⢄⢕⣕⢕⢕⢕⢕⢕⢕⢕⢕⢕⢕⢕⢕⢜⢝⡽⢵⢵⢅⢕⢅⢕⢔⢕⢕⢕⢕⢕⢕⢕⢄⢀⢔⢕⢸⠕⡜⣻⣿⣟⢕⢅⢄⢄⢴⢰⣶⡆⢕⢕⢔⠸⢿⢿⣿⣿⣿⣿⣕⢕⢕⢕⢝⡝⢕⢕⠑⢽⢕⢕⢕⢑⠑⠑⠑⢑⠀⣄⣄⢄⢄⢔⣕⡄⢄⠀⠀⠀⠀⠀⠀⠀⠀⠀⠀⠀⠀</a:t>
            </a:r>
            <a:br/>
            <a:r>
              <a:t>⡔⠔⣵⣿⣿⣿⡇⢕⢕⢕⢕⢕⢕⢕⢕⢕⢕⢕⢜⣹⣷⣷⣷⢕⢕⢕⢕⢕⣷⡇⢇⢕⢕⢕⢔⢔⢔⢕⢕⠀⢕⢟⣻⣟⢕⠕⢕⢕⢸⢸⡿⡇⢕⢕⢕⢕⢅⢕⣿⣿⣿⣿⡟⢱⡕⣿⣷⡇⢕⢕⠀⢫⣧⢕⢕⠀⠀⠀⠀⢕⠔⢜⣕⢕⢡⠷⢧⣽⣷⣷⡕⠀⠀⠀⠀⠀⠀⠀⠀⠀⠀</a:t>
            </a:r>
            <a:br/>
            <a:r>
              <a:t>⣷⣿⣿⣿⣿⣿⡇⢕⢕⢕⢕⢕⢕⢕⢕⢕⢕⢕⣼⣵⣵⣕⢱⢕⣑⣵⢵⠗⠷⠷⢷⣕⣕⣕⣕⣕⣵⣠⣕⣔⣕⣄⡿⡟⢕⢀⢕⢕⠜⢜⢇⢕⢕⢕⢕⢄⢕⢕⣿⣿⣿⣿⡇⢕⢕⢏⢸⡇⢕⢕⢕⢕⢟⡕⢕⢔⢕⢔⢆⢕⢱⣿⣿⣷⣴⣷⣷⣿⣿⣿⢇⠀⢀⢄⢄⠔⢄⠀⠀⢀⠀</a:t>
            </a:r>
            <a:br/>
            <a:r>
              <a:t>⣿⣿⣿⣿⣿⡿⢕⢕⢕⢕⢕⢕⢕⣱⢱⡷⣇⠵⢵⠆⢀⢀⡡⢎⢕⢕⢕⠕⣐⠄⢎⢕⢕⣕⡼⢇⣰⡔⠀⠀⢀⠈⢝⢕⢕⠔⢕⢱⠔⢔⢔⢕⢕⢕⠕⠀⣧⡕⣿⣿⣿⣿⡇⢕⢇⢕⢸⡇⠑⢜⠟⢟⠇⠀⢱⢕⠑⢘⠕⢙⢾⢿⣿⣿⣿⣿⣿⣿⣿⢟⢕⢱⣷⣕⣵⡿⠃⠀⢰⣿⠀</a:t>
            </a:r>
            <a:br/>
            <a:r>
              <a:t>⠟⢿⣿⣿⡟⢕⢕⢕⢕⢕⢕⢕⢱⢝⢙⢅⢁⠀⠀⠄⠉⢽⢝⢅⢡⢕⢐⢱⣷⣾⣿⣿⣿⣿⣷⣿⣿⣷⣿⣷⣿⣷⣷⡇⢕⡄⢸⡿⢇⠕⢑⢑⠑⠁⠐⢀⣿⣗⣿⣿⣿⢼⠁⠀⢅⢕⢸⣿⠀⠁⠄⢐⣐⢃⣔⠀⠀⠀⠐⠁⠕⢷⣷⣾⣯⢝⢿⡿⢇⢕⢕⢔⢟⢟⢝⢕⠀⠀⠺⠟⠀</a:t>
            </a:r>
            <a:br/>
            <a:r>
              <a:t>⠀⠀⠘⠻⢣⡕⢕⢕⢕⢕⢕⢕⢷⣶⢴⢄⣀⣀⣀⡐⢀⢔⢑⢑⢄⠘⠙⠀⢹⢿⢿⢇⠈⠿⠿⢿⠿⠿⠿⠿⠿⠿⠿⢇⢕⠀⠃⠉⢱⠀⠑⠋⠀⠀⠀⠑⢼⠕⢝⠟⢟⢻⡇⠀⠙⢧⡸⡿⠔⠀⠀⠁⠝⠀⢁⢀⢀⠀⠀⠘⠑⢷⢅⢷⣵⢕⢕⢕⢕⢕⢕⢕⢱⣷⡇⢕⠀⠀⢰⢄⠀</a:t>
            </a:r>
            <a:br/>
            <a:r>
              <a:t>⠀⠀⠀⠀⠀⠈⠟⢿⣿⣿⣿⣿⣷⠕⢕⢝⢖⢕⢳⢝⢻⢗⢆⢵⠤⢄⢄⢄⠀⠀⠀⠄⠅⠀⠀⠁⠁⠁⠁⠁⠁⠁⢁⣕⣕⣕⣕⢔⢕⢄⢀⢔⢀⣀⢄⢕⢜⢿⣧⣕⠢⠊⢕⠃⠀⡰⣷⢷⣷⡄⢕⣄⢔⢆⢱⣵⣕⣕⣠⣷⣷⣧⢕⢿⢟⢕⢕⢕⢕⢕⢕⢕⢸⣿⣧⢕⠀⠀⠀⠀⠀</a:t>
            </a:r>
            <a:br/>
            <a:r>
              <a:t>⠀⠀⠀⠀⠀⠀⠀⠀⠈⠟⢿⣿⣿⡇⢕⢕⠱⢕⡕⢕⢕⢕⡕⢵⡡⣕⢣⢕⠕⢕⢕⢔⢄⢄⢄⢄⢄⢔⢔⡔⢔⢔⡔⡕⡿⢿⣿⣿⣿⣿⣷⣷⣯⣽⣝⣕⠑⠒⠆⠌⠍⠑⢑⢔⢜⢱⢜⢜⢝⣱⣷⣶⣿⣿⣽⣽⣽⣿⣿⡿⠟⠙⠁⠁⠁⠀⠀⢔⢕⢕⢕⢱⣾⣿⡟⠀⠀⠀⠀⠀⠀</a:t>
            </a:r>
            <a:br/>
            <a:r>
              <a:t>⠀⠀⠀⠀⠀⠀⠀⠀⠀⠀⠀⠀⠈⠁⠕⢜⢻⣿⣿⣿⣿⣿⣿⣿⣿⣿⣿⣿⣿⣿⣿⣿⣶⣷⣷⣿⣿⣿⣿⣿⣿⣿⣿⣿⣿⣿⣿⣿⣿⣿⣿⣿⡛⢟⢝⢕⢕⢕⢔⢱⣷⣷⣷⣷⣷⣷⣷⣷⣷⣷⣾⣿⣿⣿⣿⣿⣿⣿⠏⠀⠀⠀⠀⠀⠀⠀⠀⠅⢕⢕⢕⢕⢜⢝⠁⠀⠀⠀⠀⠀⠀</a:t>
            </a:r>
            <a:br/>
            <a:r>
              <a:t>⠀⠀⠀⠀⠀⠀⠀⠀⠀⠀⠀⠀⠀⠀⠀⠕⢜⣿⣿⣿⣿⣿⣿⣿⣿⣿⣿⣿⣿⢿⠿⣟⡟⢛⢿⢟⢟⣟⣿⣿⣿⣿⣿⣿⣿⣿⣿⣿⣿⣿⣿⣿⣿⣿⣿⣷⣷⣾⣿⣿⣿⣿⣿⣿⣿⣿⣿⣿⣿⣿⣿⣿⣿⣿⣿⣿⣿⡟⠀⠀⠀⠀⠀⠀⠀⠀⠀⢔⢕⢕⢕⢕⢕⠀⠀⠀⠀⠀⠀⠀⠀</a:t>
            </a:r>
            <a:br/>
            <a:r>
              <a:t>⠀⠀⠀⠀⠀⠀⠀⠀⠀⠀⠀⠀⠀⠀⠀⠀⠑⢹⣿⣿⣿⣿⣿⣿⣿⣿⣿⣿⣿⣿⣿⣿⣾⣿⣿⣿⣿⣿⣿⣿⣿⣿⣿⣿⣿⣿⣿⣿⣿⣿⣿⣿⣿⣿⣿⣿⣿⣿⣿⣿⣿⣿⣿⣿⣿⣿⣿⣿⣿⣿⣿⣿⣿⣿⣿⣿⣿⠑⠀⠀⠀⠀⠀⠀⠀⠀⠀⢕⢕⢕⢕⢕⠀⠀⠀⠀⠀⠀⠀⠀⠀</a:t>
            </a:r>
            <a:br/>
            <a:r>
              <a:t>⠀⠀⠀⠀⠀⠀⠀⠀⠀⠀⠀⠀⠀⠀⠀⠀⠀⠕⢻⣿⣿⣿⣿⣿⣿⣿⣿⣿⣿⣿⣿⣿⣿⣿⣿⣿⣿⣿⣿⣿⣿⣿⣿⣿⣿⣿⣿⣿⣿⣿⣿⡟⢝⢽⢻⣿⣿⣿⣿⣿⣿⣿⣿⣿⣿⣿⣿⣿⣿⣿⣿⣿⣿⣿⣿⡿⠑⠀⠀⠀⠀⠀⠀⠀⠀⠀⢄⢕⢕⢕⢕⢜⠀⠀⠀⠀⠀⠀⠀⠀⠀</a:t>
            </a:r>
            <a:br/>
            <a:r>
              <a:t>⠀⠀⠀⠀⠀⠀⠀⠀⠀⠀⠀⠀⠀⠀⠀⠀⠀⠀⢜⣿⣿⣿⣿⣿⣿⣿⣿⣿⣿⣿⣿⣿⣿⣿⣿⣿⣿⣿⣿⣿⣿⣿⣿⣿⣿⣿⣿⣿⣿⣿⣿⣇⠁⠁⢕⢜⢿⣿⣿⣿⣿⣿⣿⣿⣿⣿⣿⣿⣿⣿⣿⣿⣿⡿⠋⠀⠀⠀⠀⠀⠀⠀⠀⠀⠀⠀⠀⠁⢁⢑⢕⠁⠀⠀⠀⠀⠀⠀⠀⠀⠀</a:t>
            </a:r>
            <a:br/>
            <a:r>
              <a:t>⠀⠀⠀⠀⠀⠀⠀⠀⠀⠀⠀⠀⠀⠀⠀⠀⠀⠀⠀⢹⣿⣿⣿⣿⣿⣿⣿⣿⣿⣿⣿⣿⣿⣿⣿⣿⣿⣿⣿⣿⣿⣿⣿⣿⣿⣿⣿⣿⣿⣿⣿⣿⣆⠀⠀⢕⠁⢿⣿⣿⣿⣿⣿⣿⣿⣿⣿⣿⣿⣿⣿⣿⡟⠁⠀⠀⠀⠀⠀⠀⠀⠀⠀⠀⠀⠀⢔⢕⢐⢕⠁⠀⠀⠀⠀⠀⠀⠀⠀⠀⠀</a:t>
            </a:r>
            <a:br/>
            <a:r>
              <a:t>⠀⠀⠀⠀⠀⠀⠀⠀⠀⠀⠀⠀⠀⠀⠀⠀⠀⠀⠀⠑⣿⣿⣿⣿⣿⣿⣿⣿⣿⣿⣿⣿⣿⣿⣿⣿⣿⣿⣿⣿⣿⣿⣿⣿⣿⣿⣿⣿⣿⣿⣿⣿⣿⣄⠀⠑⢄⢸⣿⣿⣿⣿⣿⣿⣿⣿⣿⣿⣿⣿⣿⣏⠀⠀⠀⠀⠀⠀⠀⠀⠀⠀⠀⠀⠀⠀⠀⠀⠁⢕⢄⠀⠀⠀⠀⠀⠀⠀⠀⠀⠀</a:t>
            </a:r>
            <a:br/>
            <a:r>
              <a:t>⠀⠀⠀⠀⠀⠀⠀⠀⠀⠀⠀⠀⠀⠀⠀⢀⢄⢄⠀⠀⢸⣿⣿⣿⣿⣿⣿⣿⣿⣿⣿⣿⣿⣿⣿⣿⣿⣿⣿⣿⣿⣿⣿⣿⣿⣿⣿⣿⣿⣿⣿⣿⣿⣿⣷⣄⠀⢜⢿⣿⣿⣿⣿⣿⣿⣿⢿⢿⢟⠛⠁⠁⠀⠀⠀⠀⠀⠀⠀⠀⠀⠀⠀⠀⠀⠀⢔⢔⢔⢕⢕⠀⠀⠀⠀⠀⠀⠀⠀⠀⠀</a:t>
            </a:r>
            <a:br/>
            <a:r>
              <a:t>⠀⠀⠀⠀⠀⠀⠀⠀⠀⠀⠀⠀⠀⠀⢄⢔⢕⢜⠁⠀⠑⣿⣿⣿⣿⣿⣿⣿⣿⣿⣿⣿⣿⣿⣿⣿⣿⣿⣿⣿⣿⣿⣿⣿⣿⣿⣿⣿⣿⣿⣿⣿⣿⣿⣿⣿⣧⡁⢜⣿⣿⣿⡿⢟⠁⠀⠀⠀⠀⠀⠀⠀⠀⠀⠀⠀⠀⠀⠀⠀⠀⠀⠀⠀⠀⠀⢕⢕⢕⢕⢕⢄⠀⠀⠀⠀⠀⠀⠀⠀⠀</a:t>
            </a:r>
            <a:br/>
            <a:r>
              <a:t>⠀⠀⠀⠀⠀⠀⠀⠀⠀⠀⠀⠀⠀⠀⢕⢕⠑⠑⠀⢄⠀⢜⣿⣿⣿⣿⣿⣿⣿⣿⣿⣿⣿⣿⣿⣿⣿⣿⣿⣿⣿⣿⣿⣿⣿⣿⣿⣿⣿⣿⣿⣿⣿⣿⣿⣿⣿⣷⡀⠈⢻⣵⣶⡄⠀⠀⠀⠀⠀⠀⠀⠀⠀⠀⠀⠀⠀⠀⠀⠀⠀⠀⠀⠀⠀⢔⢘⡕⢕⢕⢕⢕⠀⠀⠀⠀⠀⠀⠀⠀⠀</a:t>
            </a:r>
            <a:br/>
            <a:r>
              <a:t>⠔⠔⠀⠀⠀⠀⠀⠀⠀⠀⠀⠀⠀⠀⠀⠀⠀⠀⡄⠑⠀⠕⢹⣿⣿⣿⣿⣿⣿⣿⣿⣿⣿⣿⣿⣿⣿⣿⣿⣿⣿⣿⣿⣿⣿⣿⣿⣿⣿⣿⣿⣿⣿⣿⣿⣿⣿⣿⢷⠀⢸⣿⣿⣇⠀⠀⠀⠀⠀⠀⠀⠀⠀⠀⠀⠀⠀⣠⡔⠀⠀⠀⠀⠀⠀⢕⢕⢕⢕⢕⢕⢕⠀⠀⠀⠀⠀⠀⠀⠀⠀</a:t>
            </a:r>
            <a:br/>
            <a:r>
              <a:t>⢔⠔⠀⠀⠀⠀⠀⠀⠀⠀⠀⠀⠀⠀⠀⢰⢕⠀⢹⢄⠀⠀⢜⣿⣿⣿⣿⣿⣿⣿⣿⣿⣿⣿⣿⣿⣿⣿⣿⣿⣿⣿⣿⣿⣿⣿⣿⣿⣿⣿⣿⣿⣿⣿⣿⣿⢟⢝⢕⢕⢕⢕⡕⢜⢄⢀⠀⢀⣀⣀⣀⣀⠀⢠⣴⣤⡄⠜⠀⠀⠀⠀⠀⠀⠀⢕⢕⢕⢕⢕⢕⢕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⢇⠀⠀⠀⠀⠀⠀⠀⠀⠀⠀⠀⠀⠀⠀⠀⠀⢝⣿⣿⣿⣿⣿⣿⣿⣿⣿⣿⣿⢟⣷⡕⣿⡇⡕⢕⢕⣯⢅⢸⣿⣇⢼⣟⣝⡵⣶⣿⣿⣿⣿⣿⣿⣿⣿⣿⣿⣿⣿⣿⣿⣿⣿⣿⣷⡇⢇⣸⣿⣿⣿⣿⣿⣿⣿⣿⣿⣿⣿⣿⣿⣿⣿⣿⣿⣿⣿⣿⣿⣿⣿⣿⣿⣷⣷⣷⣾⣽⣽⣽⠀</a:t>
            </a:r>
            <a:br/>
            <a:r>
              <a:t>⠀⠀⠀⠀⠀⠀⠀⠀⠀⠀⠀⠀⠀⠀⠀⠀⠀⢄⢸⣿⣿⣿⣿⣿⣿⡿⢟⢕⢸⡇⣿⡧⢺⡇⡇⡕⢕⣿⢧⢾⣿⣵⣗⢹⣿⣿⣿⣿⣿⣿⣿⣿⣿⣿⡿⢿⡻⢿⢿⢿⠿⣿⣿⣿⣿⢇⡇⣿⣿⣿⣿⣿⣿⣿⣿⣿⣿⣿⣿⣿⣿⣿⣿⣿⣿⣿⣿⣿⣿⣿⣿⣿⣿⣿⣿⣿⣿⣿⣿⣿⠀</a:t>
            </a:r>
            <a:br/>
            <a:r>
              <a:t>⠀⠀⠀⠀⠀⠀⠀⠀⠀⠀⠀⠀⠀⢀⢀⢄⢄⣄⣔⣿⣿⣿⣿⣹⣿⣿⡇⡕⠸⢟⣿⣇⢸⡇⠇⢇⣩⣿⣾⣿⣿⣿⡏⣼⣿⣿⣿⣿⣿⣿⡟⢯⠝⢃⢙⢅⠔⢕⣷⣶⣷⣷⣧⣦⡕⡕⢇⢹⣿⣍⣍⣝⣟⣟⡟⢟⢟⢻⢿⢿⢿⢿⢿⣿⣿⣿⣿⣿⣿⣿⣿⣿⣿⣿⣿⣿⣿⣿⣿⣿⠀</a:t>
            </a:r>
            <a:br/>
            <a:r>
              <a:t>⠀⠀⠀⠀⠀⠀⠀⠀⢀⢄⢔⢔⢕⢕⣱⣾⣿⡿⢿⣿⣿⣿⣿⣿⣿⣿⡇⣇⢕⣧⢽⣟⣽⣶⣿⣿⣿⣿⣿⣿⣿⣿⣿⢿⢏⢻⠝⢃⢙⢅⢔⢔⠕⢕⢕⢵⣾⡇⣿⣿⣿⣿⢟⢟⢟⢕⢸⢸⣿⢿⢿⢿⢿⢿⢿⢿⣿⣿⣿⣿⣿⣷⣷⣷⣷⣷⣷⣵⣵⣽⣽⣽⣽⣽⣝⣟⣟⣟⣟⣟⠀</a:t>
            </a:r>
            <a:br/>
            <a:r>
              <a:t>⠀⠀⠀⠀⠀⠀⠀⠀⠕⠕⢕⢕⢕⣄⣿⡿⢇⢕⣕⢸⣿⣿⡿⢻⣿⣯⢟⣛⣽⣷⣿⣿⡾⣿⣿⣿⣿⣿⣿⢻⠏⢗⢕⢅⢔⢕⢕⢕⢕⢕⢑⢑⠁⠀⠁⢸⣿⣧⣿⣿⣿⣿⢕⠅⢕⡕⢸⠸⣿⢕⢕⠕⠕⠕⢕⢕⠕⢕⢕⠕⢑⠕⠕⠜⠝⠝⢙⠝⢝⢝⢝⢝⢟⢟⢟⢟⢟⢟⢟⢿⠀</a:t>
            </a:r>
            <a:br/>
            <a:r>
              <a:t>⠀⠀⠀⠀⡴⢖⢔⢔⢔⢔⢔⢕⣴⣥⣧⣵⣵⣵⣱⡇⢇⡏⢕⢕⢸⣿⣿⣿⣿⣿⣿⢿⢟⢟⠝⢙⢜⢅⢔⢕⢕⢕⠕⠑⢕⢕⢕⢕⢕⢕⢕⠕⠁⠀⠀⢜⣿⣿⣿⣿⣿⣿⢔⠀⢕⢕⢜⢜⢟⢅⢐⢁⢄⢀⢀⢄⠀⠀⠀⠀⠀⠀⠀⠀⠀⠀⠀⠀⠀⠀⠀⠁⠁⠁⠑⠕⢕⠕⠁⠀⠀</a:t>
            </a:r>
            <a:br/>
            <a:r>
              <a:t>⠀⠀⠀⠀⢕⢕⢕⢕⣥⣓⣷⣷⣿⣿⣿⢿⢿⣿⣿⡟⢿⣷⡕⢕⢸⢿⡿⢟⢏⢑⢅⢕⢔⠕⢕⢕⢕⢅⢕⢕⢕⡕⢕⢕⠕⠁⠀⠀⠀⠀⠀⢄⠀⢀⠀⣱⣿⣿⣿⣿⣿⣿⢕⢕⢱⣷⢾⣜⡇⢕⢱⣷⢱⢕⢱⢗⢕⢕⢕⢕⢕⢱⠑⠀⠀⠀⠀⠀⠀⠀⠀⠀⠀⠀⠀⠀⠑⠑⠕⢕⠀</a:t>
            </a:r>
            <a:br/>
            <a:r>
              <a:t>⡀⠀⠀⠀⢕⢕⢕⣵⣵⢻⣿⣿⡿⢕⢕⢕⢕⢜⢻⣕⢜⢕⠕⠔⢕⢕⠕⠕⢕⠕⢕⢕⢔⢀⠀⠁⠀⠁⠀⠁⢰⣷⣧⣵⢔⢀⢄⠀⢔⢔⢔⢅⢄⢕⢕⠿⣿⣿⣿⣿⣿⣿⢕⢕⢕⢍⢞⣝⡇⢅⠈⢉⢅⢕⡕⢅⢅⢕⢕⢅⠁⠁⠀⠀⠀⠀⢄⠀⠀⠀⠀⠀⠀⠀⠀⠀⠀⠀⠀⠕⠀</a:t>
            </a:r>
            <a:br/>
            <a:r>
              <a:t>⣿⡔⠀⠀⢕⢕⢕⢜⢕⢕⢜⢝⢕⢕⢕⢕⢕⢕⢌⢻⠟⡗⢔⢔⢕⢕⢔⢕⢑⢕⢕⢕⢕⢕⢀⢀⢄⢕⢸⠔⢍⢿⣿⣿⢕⢁⢁⢄⣥⢠⣶⡇⢕⢕⢔⢰⡿⢿⣿⣿⣿⣿⣕⢕⢕⢜⢜⡝⢕⢕⠁⢫⢕⢕⢕⢕⢕⢕⢕⢕⠀⢀⡀⢀⢄⢄⣕⡄⢄⠀⠀⠀⠀⠀⠀⠀⠀⠀⠀⠀⠀</a:t>
            </a:r>
            <a:br/>
            <a:r>
              <a:t>⣿⣧⢄⢔⣵⣿⣷⣧⢕⢕⢕⢕⢕⢕⢕⢕⢕⢕⢕⢕⢗⣵⣵⢕⢕⢕⢕⢱⣧⡮⡕⢕⢕⢕⢌⠅⢕⢕⢕⠀⢕⢜⢟⢟⢕⢕⢑⢕⢺⢸⣿⢇⢕⢕⢕⢜⢑⢕⣿⣿⣿⣿⡟⢇⢕⣷⣷⡇⢔⢕⠀⢑⣾⢕⢕⠀⠄⠀⠀⠕⢕⢜⢇⢕⢰⣵⣵⣽⣷⣷⡔⠀⠀⠀⠀⠀⠀⠀⠀⠀⠀</a:t>
            </a:r>
            <a:br/>
            <a:r>
              <a:t>⣿⡿⣱⣾⣿⣿⣿⣿⢕⢕⢕⢕⢕⢕⢕⢕⢕⢕⢕⢕⣼⢕⣕⢕⢕⣕⡵⢼⢿⣷⣧⢕⣕⣕⣕⣕⣕⣑⣕⡀⢕⢱⢿⡿⢕⠀⢕⢕⠜⠜⢇⢕⢕⢕⢕⢀⢕⢕⣿⣿⣿⣿⡇⢕⢕⢝⢹⡇⢕⢕⢕⢱⠿⢕⢕⢄⢕⢐⠔⢐⢕⣶⣿⣷⣴⣷⣷⣿⣿⣿⢇⠀⢀⢀⢄⣔⢔⠀⠀⠀⠀</a:t>
            </a:r>
            <a:br/>
            <a:r>
              <a:t>⣟⣿⣿⣿⣿⣿⣿⢇⢕⢕⢕⢕⢕⢕⢕⣵⢵⣕⡱⠌⠉⠁⣕⢔⢝⠕⢕⢔⢔⡄⢇⢝⢕⢝⣽⡏⢅⢄⠀⠀⠀⠘⢕⢕⢕⢕⠕⢜⢄⢔⢔⢕⢕⢕⢕⠄⣕⡕⣿⣿⣿⣿⡇⢕⢕⢕⢸⣷⢜⠜⢷⢾⠏⠅⣕⢕⠑⠔⠇⠓⢸⣿⣿⣿⣿⣿⣿⣿⣿⡟⢕⢕⣷⣇⣵⣝⠃⠀⢀⣾⠀</a:t>
            </a:r>
            <a:br/>
            <a:r>
              <a:t>⠑⠟⢿⣿⣿⣿⢏⢕⢕⢕⢕⢕⢕⢕⢜⢑⠑⠀⢀⢀⢗⣻⢗⠘⣅⠜⠄⣰⣿⣶⣷⣷⣿⣿⣧⣿⣯⣷⣷⣷⣷⣵⣥⡕⢕⣀⢸⣿⡇⢕⠕⠑⠅⠕⢀⠀⣿⣗⣿⣿⣏⡫⠃⠀⢁⢕⢸⣿⠀⢁⡀⠑⢐⢐⣅⠀⠀⠀⠔⠐⠅⢷⢷⣾⣯⢝⣻⣿⡿⢇⢕⢕⢟⢟⢝⢕⠀⠀⢱⠿⠀</a:t>
            </a:r>
            <a:br/>
            <a:r>
              <a:t>⠀⠀⠀⠈⠻⢗⢕⢕⢕⢕⢕⢕⢕⢱⢅⣀⢁⠀⠀⠀⠀⢠⠕⠕⢀⠜⠔⠀⢻⣿⣿⡏⠘⣿⣿⣿⣿⣿⣿⣿⣿⣿⢿⢇⢕⠁⠞⠙⢣⠁⠃⠗⠀⠄⠀⠁⢜⡕⢟⢿⢟⢷⡆⢀⠱⣵⢸⣻⠐⠁⠀⠁⠙⢁⠙⠀⠀⠀⠀⠱⢃⢾⢵⢵⣧⡔⢕⢜⢕⢕⢕⢕⢕⣥⢇⢕⠀⠀⢄⢄⠀</a:t>
            </a:r>
            <a:br/>
            <a:r>
              <a:t>⠀⠀⠀⠀⠀⠀⠈⠛⢿⣿⣿⣷⣾⣿⡇⢕⢏⢗⢹⡳⢧⡵⢄⢅⣁⣀⢁⠀⠀⠅⠁⠀⠀⠀⠀⠑⠒⠂⠐⠐⠐⠐⠀⢕⢕⢔⢔⢔⢔⢀⢀⢔⠀⠆⢀⢰⠾⣷⣶⡔⠄⠜⠕⠔⠀⡡⣽⣷⣶⢄⢔⢄⣄⣔⢔⢱⢔⣴⣴⣴⣵⣥⢕⢺⢟⢕⢕⠕⢕⢕⢕⢕⢨⣷⣧⢕⠀⠀⠀⠁⠀</a:t>
            </a:r>
            <a:br/>
            <a:r>
              <a:t>⠀⠀⠀⠀⠀⠀⠀⠀⠀⠈⠛⠿⣿⣿⣷⡄⢕⢕⢕⢕⢕⢕⠕⠕⢕⢕⢔⡕⢅⡰⡔⢄⢄⢄⢄⢄⢄⢄⢄⢄⢄⢄⢄⢽⢿⣿⣿⣷⣷⣷⣶⣼⣼⣝⣞⡝⠑⠔⠬⠙⠓⠐⠒⢖⢆⢅⢕⢞⢟⢕⣵⣷⣷⣾⣿⣽⣽⣽⣽⣿⠟⠛⠙⠁⠁⠀⠀⢔⢕⢕⢕⢱⣾⣿⡿⠁⠀⠀⠀⠀⠀</a:t>
            </a:r>
            <a:br/>
            <a:r>
              <a:t>⠀⠀⠀⠀⠀⠀⠀⠀⠀⠀⠀⠀⠀⠉⠉⠑⢕⢕⣵⣵⣷⣥⣵⣾⣷⣶⣶⣶⣶⣶⣷⣵⣷⣥⣷⣷⣷⣷⣷⣶⣾⣿⣿⣷⣷⣿⣷⣿⣿⣿⣿⣿⢿⢿⢟⢝⢰⢥⢥⢵⢵⣵⣵⣷⣧⣵⣵⣵⣵⣷⣿⣿⣿⣿⣿⣿⣿⣿⢟⠁⠀⠀⠀⠀⠀⠀⠀⠁⢕⢕⢕⢕⢜⢏⠁⠀⠀⠀⠀⠀⠀</a:t>
            </a:r>
            <a:br/>
            <a:r>
              <a:t>⠀⠀⠀⠀⠀⠀⠀⠀⠀⠀⠀⠀⠀⠀⠀⠀⠀⢕⢸⣿⣿⣿⣿⣿⣿⣿⣿⣿⣿⣿⣿⢿⢿⢿⢿⣿⢿⢻⣿⣿⣿⣿⣿⣿⣿⣿⣿⣿⣿⣿⣿⣿⣿⣷⣷⣷⣵⣷⣷⣿⣿⣿⣿⣿⣿⣿⣿⣿⣿⣿⣿⣿⣿⣿⣿⣿⣿⡿⠀⠀⠀⠀⠀⠀⠀⠀⠀⢄⢕⢕⢕⢕⢕⠁⠀⠀⠀⠀⠀⠀⠀</a:t>
            </a:r>
            <a:br/>
            <a:r>
              <a:t>⠀⠀⠀⠀⠀⠀⠀⠀⠀⠀⠀⠀⠀⠀⠀⠀⠀⠁⢕⢻⣿⣿⣿⣿⣿⣿⣿⣿⣿⣷⣶⣷⣷⣷⣷⣷⣾⣿⣿⣿⣿⣿⣿⣿⣿⣿⣿⣿⣿⣿⣿⣿⣿⣿⣿⣿⣿⣿⣿⣿⣿⣿⣿⣿⣿⣿⣿⣿⣿⣿⣿⣿⣿⣿⣿⣿⣿⠇⠀⠀⠀⠀⠀⠀⠀⠀⠀⢕⢕⢕⢕⢕⠕⠀⠀⠀⠀⠀⠀⠀⠀</a:t>
            </a:r>
            <a:br/>
            <a:r>
              <a:t>⠀⠀⠀⠀⠀⠀⠀⠀⠀⠀⠀⠀⠀⠀⠀⠀⠀⠀⠁⢜⣿⣿⣿⣿⣿⣿⣿⣿⣿⣿⣿⣿⣿⣿⣿⣿⣿⣿⣿⣿⣿⣿⣿⣿⣿⣿⣿⣿⣿⣿⣿⣿⢟⠝⢻⣿⣿⣿⣿⣿⣿⣿⣿⣿⣿⣿⣿⣿⣿⣿⣿⣿⣿⣿⣿⣿⠏⠀⠀⠀⠀⠀⠀⠀⠀⠀⠀⢕⢕⢕⢕⢕⠀⠀⠀⠀⠀⠀⠀⠀⠀</a:t>
            </a:r>
            <a:br/>
            <a:r>
              <a:t>⠀⠀⠀⠀⠀⠀⠀⠀⠀⠀⠀⠀⠀⠀⠀⠀⠀⠀⠀⠀⢸⣿⣿⣿⣿⣿⣿⣿⣿⣿⣿⣿⣿⣿⣿⣿⣿⣿⣿⣿⣿⣿⣿⣿⣿⣿⣿⣿⣿⣿⣿⣿⢑⠑⠕⢜⢿⣿⣿⣿⣿⣿⣿⣿⣿⣿⣿⣿⣿⣿⣿⣿⣿⣿⠟⠁⠀⠀⠀⠀⠀⠀⠀⠀⠀⠀⠀⢁⢑⢑⢕⠁⠀⠀⠀⠀⠀⠀⠀⠀⠀</a:t>
            </a:r>
            <a:br/>
            <a:r>
              <a:t>⠀⠀⠀⠀⠀⠀⠀⠀⠀⠀⠀⠀⠀⠀⠀⠀⠀⠀⠀⠀⠑⢿⣿⣿⣿⣿⣿⣿⣿⣿⣿⣿⣿⣿⣿⣿⣿⣿⣿⣿⣿⣿⣿⣿⣿⣿⣿⣿⣿⣿⣿⣿⡵⠄⠀⢕⠁⢻⣿⣿⣿⣿⣿⣿⣿⣿⣿⣿⣿⣿⣿⣿⡿⠑⠀⠀⠀⠀⠀⠀⠀⠀⠀⠀⠀⠀⢀⢕⠕⢕⠁⠀⠀⠀⠀⠀⠀⠀⠀⠀⠀</a:t>
            </a:r>
            <a:br/>
            <a:r>
              <a:t>⠀⠀⠀⠀⠀⠀⠀⠀⠀⠀⠀⠀⠀⠀⠀⠀⠀⠀⠀⠀⠀⢸⣿⣿⣿⣿⣿⣿⣿⣿⣿⣿⣿⣿⣿⣿⣿⣿⣿⣿⣿⣿⣿⣿⣿⣿⣿⣷⣿⣿⣿⣿⣿⣕⠀⠕⢀⢘⣿⣿⣿⣿⣿⣿⣿⣿⣿⣿⣿⣿⣿⡿⠁⠀⠀⠀⠀⠀⠀⠀⠀⠀⠀⠀⠀⠀⠀⠁⠀⢕⢄⠀⠀⠀⠀⠀⠀⠀⠀⠀⠀</a:t>
            </a:r>
            <a:br/>
            <a:r>
              <a:t>⠀⠀⠀⠀⠀⠀⠀⠀⠀⠀⠀⠀⠀⠀⠀⠀⠀⢄⢔⢔⠀⢕⢻⣿⣿⣿⣿⣿⣿⣿⣿⣿⣿⣿⣿⣿⣿⣿⣿⣿⣿⣿⣿⣿⣿⣿⣿⣿⣿⣿⣿⣿⣿⣿⣧⡄⠁⢀⢻⣿⣿⣿⣿⣿⣿⣿⡿⢿⡿⠟⠏⠉⠀⠀⠀⠀⠀⠀⠀⠀⠀⠀⠀⠀⠀⠀⢔⢄⢄⢕⢕⢅⠀⠀⠀⠀⠀⠀⠀⠀⠀</a:t>
            </a:r>
            <a:br/>
            <a:r>
              <a:t>⠀⠀⠀⠀⠀⠀⠀⠀⠀⠀⠀⠀⠀⠀⠀⢄⢕⢕⢕⠑⠀⠀⢸⣿⣿⣿⣿⣿⣿⣿⣿⣿⣿⣿⣿⣿⣿⣿⣿⣿⣿⣿⣿⣿⣿⣿⣿⣿⣿⣿⣿⣿⣿⣿⣿⣿⣦⢁⢜⣿⣿⣿⣿⢿⢏⠁⠀⠀⠀⠀⠀⠀⠀⠀⠀⠀⠀⠀⠀⠀⠀⠀⠀⠀⠀⠀⢑⠕⢕⢕⢕⢕⠀⠀⠀⠀⠀⠀⠀⠀⠀</a:t>
            </a:r>
            <a:br/>
            <a:r>
              <a:t>⠀⠀⠀⠀⠀⠀⠀⠀⠀⠀⠀⠀⠀⠀⠀⠁⢕⠀⠑⠀⢄⢀⢁⢹⣿⣿⣿⣿⣿⣿⣿⣿⣿⣿⣿⣿⣿⣿⣿⣿⣿⣿⣿⣿⣿⣿⣿⣿⣿⣿⣿⣿⣿⣿⣿⣿⣿⣷⡄⠙⢻⣧⣶⣦⡄⠀⠀⠀⠀⠀⠀⠀⠀⠀⠀⠀⠀⠀⠀⠀⠀⠀⠀⠀⠀⠀⢕⢕⢕⢕⢕⢕⠀⠀⠀⠀⠀⠀⠀⠀⠀</a:t>
            </a:r>
            <a:br/>
            <a:r>
              <a:t>⠕⠕⠕⠑⠀⠀⠀⠀⠀⠀⠀⠀⠀⠀⠀⢀⠀⠀⠀⢔⡕⠁⠀⢕⣿⣿⣿⣿⣿⣿⣿⣿⣿⣿⣿⣿⣿⣿⣿⣿⣿⣿⣿⣿⣿⣿⣿⣿⣿⣿⣿⣿⣿⣿⣿⣿⣿⣿⣷⢀⢸⣿⣿⣿⡇⠀⠀⠀⠀⠀⠀⠀⠀⠀⠀⠀⠀⢀⡤⠀⠀⠀⠀⠀⠀⠀⢕⢕⢕⢕⢕⢕⠀⠀⠀⠀⠀⠀⠀⠀⠀</a:t>
            </a:r>
            <a:br/>
            <a:r>
              <a:t>⡔⠵⠔⠐⠀⠀⠀⠀⠀⠀⠀⠀⠀⠀⠀⠁⢔⡇⢕⠁⢇⠀⠀⠁⢹⣿⣿⣿⣿⣿⣿⣿⣿⣿⣿⣿⣿⣿⣿⣿⣿⣿⣿⣿⣿⣿⣿⣿⣿⣿⣿⣿⣿⣿⣿⣿⡿⢏⢇⢕⢕⢜⢝⢝⢇⢀⠀⠀⠀⢀⢀⢀⠀⢄⣤⣄⣄⢘⠃⠀⠀⠀⠀⠀⠀⠀⢕⢕⢕⢕⢕⢕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⡿⠇⠀⠀⠀⠀⠀⠀⠀⠀⠀⠀⠀⠀⠀⠀⠀⠜⢿⣿⣿⣿⣿⣿⣿⣿⣿⣿⡿⢟⣷⡕⢸⡇⡕⢕⢕⣏⢑⣹⣿⣇⡬⡟⣙⣥⣴⣾⣿⣿⣿⣿⣿⣿⣿⣿⣿⣿⣿⣿⣿⣿⣿⣿⣧⡇⢇⣵⣿⣿⣿⣿⣿⣿⣿⣿⣿⣿⣿⣿⣿⣿⣿⣿⣿⣿⣿⣿⣿⣿⣿⣿⣿⣷⣷⣷⣽⣽⣽⣽⠀</a:t>
            </a:r>
            <a:br/>
            <a:r>
              <a:t>⠑⠀⠀⠀⠀⠀⠀⠀⠀⠀⠀⠀⠀⠀⠀⠀⠀⠄⢜⢿⣿⣿⣿⣿⣿⡿⢟⢕⢸⡕⣿⣇⢸⡇⡇⢕⢕⣿⡧⢼⣿⣵⣖⢳⣿⣷⣿⣿⣿⣿⣿⣿⣿⣿⣿⢿⣟⢿⡿⣿⣿⣿⣿⣿⣿⢇⡇⣿⣿⣿⣿⣿⣿⣿⣿⣿⣿⣿⣿⣿⣿⣿⣿⣿⣿⣿⣿⣿⣿⣿⣿⣿⣿⣿⣿⣿⣿⣿⣿⣿⠀</a:t>
            </a:r>
            <a:br/>
            <a:r>
              <a:t>⠀⠀⠀⠀⠀⠀⠀⠀⠀⠀⠀⠀⠀⠀⠀⠀⢀⢀⢀⢸⣿⣿⣿⣽⣿⣿⡕⢔⢸⠗⡿⡕⣸⣇⢧⢗⣹⣷⣾⣾⣿⣿⡗⣸⣿⣷⣿⣿⣿⡿⣟⢻⠝⠗⢘⢅⢕⢕⣷⣷⣷⣷⣴⣵⡕⡕⢇⢝⣿⣝⣝⣟⣟⢟⢟⢟⢿⢿⢿⢿⢿⢿⣿⣿⣿⣿⣿⣿⣿⣿⣿⣿⣿⣿⣿⣿⣿⣿⣿⣿⠀</a:t>
            </a:r>
            <a:br/>
            <a:r>
              <a:t>⠀⠀⠀⠀⠀⠀⠀⠀⠀⢀⢄⢄⢔⢕⠕⣱⣷⣿⣿⣿⣿⣿⣿⣿⣿⣿⡇⡇⢸⣇⣿⣟⣏⣕⣾⣿⣿⣿⣿⣿⣿⣿⣿⡿⢿⢟⠏⢟⢋⢅⢅⢔⢕⢕⡕⢥⣾⡎⣿⣿⣿⣿⢟⢟⢗⢕⢸⢸⣿⢿⢿⢿⢿⢿⣿⣿⣿⣿⣿⣷⣷⣷⣷⣷⣷⣵⣵⣴⣽⣽⣽⣝⣝⣝⣟⣟⣟⣟⡻⢿⠀</a:t>
            </a:r>
            <a:br/>
            <a:r>
              <a:t>⠀⠀⠀⠀⠀⠀⠀⠀⠀⠕⢕⢕⢕⢕⢴⣿⡟⢕⢱⡜⣽⣿⣿⢿⣿⣯⢧⣗⣹⣷⣿⣿⡿⣿⣿⣿⣿⣿⢿⢻⠏⢝⢑⢅⢕⢔⢕⢕⢕⢕⠑⢑⠁⠁⠀⢸⣿⣷⣿⣿⣿⣿⢕⢑⢕⡕⢺⢸⣿⢕⠕⢑⠕⢕⢕⢕⢕⢕⠕⢕⠕⢜⠝⠝⢙⢙⢝⢝⢝⢝⢟⢟⢟⢟⢟⢟⢟⢻⢿⢿⠀</a:t>
            </a:r>
            <a:br/>
            <a:r>
              <a:t>⠀⠀⠀⠀⠀⡠⢔⢔⢄⢄⢔⢕⢕⣱⣽⣽⣵⣅⣅⣽⢸⢹⢇⢕⢹⣿⣿⣿⣿⣿⣯⡿⢿⢟⠟⢝⢃⢍⢕⢔⢕⢕⠕⠑⢕⢕⢕⢕⢕⢕⢕⢕⠀⠀⠀⢜⣿⣿⣿⣿⣿⣿⢄⠀⢕⢕⢸⢜⢛⢁⢄⢐⢐⢀⢀⢀⠀⠁⠀⠀⠀⠀⠀⠀⠀⠀⠀⠀⠀⠀⠀⠁⠁⠁⠑⠕⢕⠕⠁⠁⠀</a:t>
            </a:r>
            <a:br/>
            <a:r>
              <a:t>⠀⠀⠀⠀⢕⢕⢕⢕⢕⣕⣵⣵⣥⣿⣿⣿⣿⣿⣿⣿⢸⣿⣕⢕⢸⣿⣿⢿⠏⢙⢕⢅⢔⢔⠕⢕⢕⢕⢕⢕⡕⢕⢕⢔⠕⠑⠀⠀⠀⠀⠀⢄⠀⠀⠀⣕⣿⣿⣿⣿⣿⣿⢕⢕⢱⣷⢜⣜⡇⢕⢱⣷⢱⢕⢱⢇⢕⢕⢕⢕⢕⢰⠑⠀⠀⠀⠀⠀⠀⠀⠀⠀⠀⠀⠀⠀⠁⠑⠕⢕⠀</a:t>
            </a:r>
            <a:br/>
            <a:r>
              <a:t>⣔⠀⠀⠀⠀⢕⢕⢕⣕⣨⣿⣿⣿⡏⢔⢕⢕⢕⢹⣏⢕⢏⠕⢕⢕⢕⢕⢕⢕⢕⢕⢕⢄⢀⠁⠁⠐⠁⠁⠁⢡⣷⣧⡕⢄⢀⢄⠀⢔⢔⢄⢕⢄⢕⢕⢿⣿⣿⣿⣿⣿⣿⢕⢕⢕⢉⢎⣽⡕⢁⠈⢉⢈⢕⡕⢅⢅⢅⢁⢁⠁⠁⠀⠀⠀⠀⢄⠀⠀⠀⠀⠀⠀⠀⠀⠀⠀⠀⠀⠑⠀</a:t>
            </a:r>
            <a:br/>
            <a:r>
              <a:t>⣿⢧⠀⠀⠀⢕⢕⢕⢝⢕⢜⢝⢟⢕⢕⢕⢕⢕⢕⢻⢿⢗⢐⢌⢕⢕⢄⢔⢔⢔⢕⢇⢕⢕⢀⠀⢄⢔⢰⠆⢌⢿⣿⣯⢕⢁⠁⢀⣡⢬⣥⡕⢕⢕⢔⢱⡿⡿⣿⣿⣿⣿⢕⢕⢕⢜⢇⡗⢇⢕⠑⢻⢕⢅⢕⢕⢕⢕⢕⢕⠀⢀⡀⢀⢄⢄⣕⡄⢔⠀⠀⠀⠀⠀⠀⠀⠀⠀⠀⠀⠀</a:t>
            </a:r>
            <a:br/>
            <a:r>
              <a:t>⣿⣿⢇⢀⢔⣵⣷⣷⣕⢕⢕⢕⢕⢕⢕⢕⢕⢕⢕⢕⢕⢧⣕⢕⢜⢕⢕⢱⣵⡵⢕⢕⢕⢕⢌⠅⢅⢕⢕⠀⢕⢸⢟⢓⢕⢕⢕⢕⢿⢸⣿⢇⢕⢕⢕⢜⢕⢕⣿⣿⣿⣿⡟⣇⢕⣷⣧⡇⢅⢕⠀⢑⣾⢕⢕⠀⢄⠀⠀⠕⢕⢜⢇⢕⢱⢥⣼⣽⣷⣷⡕⠀⠀⠀⠀⠀⠀⠀⠀⠀⠀</a:t>
            </a:r>
            <a:br/>
            <a:r>
              <a:t>⣿⡟⢕⣱⣿⣿⣿⣿⡏⢕⢕⢕⢕⢕⢕⢕⢕⢕⢕⢕⣜⢝⢝⢕⢕⣕⣱⠼⣽⣵⣵⢕⢕⢕⢕⢔⢕⢕⢑⠀⢕⢅⠿⢿⢕⠀⢑⢕⠜⢜⢏⢇⢕⢕⢕⢁⢕⢕⣿⣿⣿⣿⡇⢕⢕⢝⢹⡇⢕⢕⢕⢱⢿⢕⡱⣄⢕⢄⢄⢐⢕⣷⣿⣷⣴⣷⣷⣿⣿⣿⢇⠀⢀⢀⢄⣔⢢⠀⠀⠀⠀</a:t>
            </a:r>
            <a:br/>
            <a:r>
              <a:t>⢟⢳⣾⣿⣿⣿⣿⣿⢇⢕⢕⢕⢕⢕⢕⢕⡕⣕⡕⠕⠙⠑⢕⢕⢝⢏⢕⢔⠄⢀⢜⢝⢝⢝⣻⡏⢍⢉⠉⠉⠉⠙⢗⢔⢇⢅⢕⢜⢄⢅⢅⢕⢕⢕⢕⠁⣕⣔⣿⣿⣿⣿⡇⢕⢕⢕⢸⣷⠱⢕⢷⢞⢏⠅⢕⠕⠑⢔⠇⠓⢸⣿⣿⣿⣿⣿⣿⣿⣿⡿⢕⢔⣵⣇⣵⣽⠎⠀⢀⣾⠀</a:t>
            </a:r>
            <a:br/>
            <a:r>
              <a:t>⢕⠘⠿⣿⣿⣿⣿⢇⢕⢕⢕⢕⢕⢕⢕⢇⢝⠈⢁⠀⢗⢺⢗⠑⠑⢜⠁⢠⣯⣵⣷⣷⣷⣿⣽⣾⣟⣷⣶⣴⣶⣴⣵⡕⢕⡀⢸⣷⢔⢕⠕⠕⠕⠑⠀⠀⣿⢅⣻⣿⣯⡟⠃⠁⢑⢕⢸⣿⠀⠁⡀⠅⠄⠔⡅⠁⠀⠁⠄⠂⠅⢵⢵⣾⣯⢝⣫⣿⣿⢗⢕⢕⢝⢟⢝⢕⠀⠀⢱⠿⠀</a:t>
            </a:r>
            <a:br/>
            <a:r>
              <a:t>⠁⠀⠀⠁⠙⢿⢇⢕⢕⢕⢕⢕⢕⢕⠑⠁⠑⠀⠀⠄⠀⠁⠕⠔⢁⠝⠇⠁⢿⣿⣿⡏⠙⣿⣿⣿⣿⣿⣿⣿⣿⣿⣿⡇⢕⠁⠜⠓⢇⠐⠱⠷⠀⠀⠀⠕⢜⢇⢺⢿⢿⢷⡆⢀⠗⣕⢜⣻⠀⠀⠀⠑⠟⢐⠙⠀⠀⠀⠀⠰⠇⢱⢵⢵⣧⡕⢇⢝⢕⢕⢕⢕⢕⣥⢇⢕⢀⠀⢄⢄⠀</a:t>
            </a:r>
            <a:br/>
            <a:r>
              <a:t>⠁⠀⠀⠀⠀⠀⠁⠙⠳⣷⣶⣿⣷⣾⣷⢝⢕⠕⢇⢇⢵⡕⣄⣔⢁⢀⢀⠀⠁⢁⠀⢁⠐⠁⠀⠁⠁⠀⠄⠔⠐⠐⠐⢕⢕⢔⢔⢄⢕⢀⠀⢄⠀⠀⢀⢰⢕⣶⣇⡔⢅⠕⢕⠔⠀⢨⣯⣴⣦⢄⢔⢄⢄⢄⣔⣕⡕⢰⢴⣴⣵⣵⢗⢺⢛⢕⢕⠕⢕⢕⢕⢕⠸⣿⣧⡕⠀⠀⠀⠁⠀</a:t>
            </a:r>
            <a:br/>
            <a:r>
              <a:t>⠀⠀⠀⠀⠀⠀⠀⠀⠀⠀⠙⠻⢿⣿⣿⣧⢑⢕⢕⢕⢜⢑⢕⢕⢕⢕⢇⡕⡰⢐⢄⢄⢀⢀⢀⢀⢀⢀⢀⢄⢄⢄⢅⢹⣿⣿⣿⣷⣷⣷⣵⣵⣜⣟⡗⢜⠔⠤⢍⢙⢓⠐⠕⢄⢔⢅⢑⢜⢟⢕⣼⣵⣷⣷⣾⣟⣹⣽⣿⣿⢿⠛⠋⠁⠁⠁⠀⢔⢕⢕⢕⢡⣾⣿⡿⠁⠀⠀⠀⠀⠀</a:t>
            </a:r>
            <a:br/>
            <a:r>
              <a:t>⠀⠀⠀⠀⠀⠀⠀⠀⠀⠀⠀⠀⠀⠈⠉⠉⠕⢔⢕⣵⣥⣵⣥⣶⣶⣶⣶⣷⣶⣶⣧⣵⣵⣵⣵⣵⣷⣵⣵⣷⣷⣷⣷⣷⣷⣷⣿⣿⣯⣿⣿⣿⡿⢿⢟⢏⠔⢔⢄⢔⣵⣵⣵⣵⣵⣵⣵⣵⣵⣽⣿⣿⣿⣿⣿⣿⣿⣿⠟⠁⠀⠀⠀⠀⠀⠀⠀⠁⢕⢕⢕⢕⢜⢏⠑⠀⠀⠀⠀⠀⠀</a:t>
            </a:r>
            <a:br/>
            <a:r>
              <a:t>⠀⠀⠀⠀⠀⠀⠀⠀⠀⠀⠀⠀⠀⠀⠀⠀⠀⠁⢕⢻⣿⣿⣿⣿⣿⣿⣿⣿⣿⣿⣿⠿⢿⢿⢿⣿⡿⢿⣿⣿⣿⣿⣿⣿⣿⣿⣿⣿⣿⣿⣿⣿⣷⣷⣧⣵⣵⣵⣷⣾⣿⣿⣿⣿⣿⣿⣿⣿⣿⣿⣿⣿⣿⣿⣿⣿⣿⡿⠀⠀⠀⠀⠀⠀⠀⠀⠀⢔⢕⢕⢕⢕⢕⠁⠀⠀⠀⠀⠀⠀⠀</a:t>
            </a:r>
            <a:br/>
            <a:r>
              <a:t>⠀⠀⠀⠀⠀⠀⠀⠀⠀⠀⠀⠀⠀⠀⠀⠀⠀⠀⠁⢜⣿⣿⣿⣿⣿⣿⣿⣿⣿⣧⣼⣵⣵⣵⣶⣷⣷⣿⣿⣿⣿⣿⣿⣿⣿⣿⣿⣿⣿⣿⣿⣿⣿⣿⣿⣿⣿⣿⣿⣿⣿⣿⣿⣿⣿⣿⣿⣿⣿⣿⣿⣿⣿⣿⣿⣿⣿⠇⠀⠀⠀⠀⠀⠀⠀⠀⠀⢕⢕⢕⢕⢕⢕⠀⠀⠀⠀⠀⠀⠀⠀</a:t>
            </a:r>
            <a:br/>
            <a:r>
              <a:t>⠀⠀⠀⠀⠀⠀⠀⠀⠀⠀⠀⠀⠀⠀⠀⠀⠀⠀⠀⠁⢸⣿⣿⣿⣿⣿⣿⣿⣿⣿⣿⣿⣿⣿⣿⣿⣿⣿⣿⣿⣿⣿⣿⣿⣿⣿⣿⣿⣿⣿⣿⣿⢟⢟⢻⣿⣿⣿⣿⣿⣿⣿⣿⣿⣿⣿⣿⣿⣿⣿⣿⣿⣿⣿⣿⣿⠏⠀⠀⠀⠀⠀⠀⠀⠀⠀⠀⢕⢕⢕⢕⢕⠀⠀⠀⠀⠀⠀⠀⠀⠀</a:t>
            </a:r>
            <a:br/>
            <a:r>
              <a:t>⠀⠀⠀⠀⠀⠀⠀⠀⠀⠀⠀⠀⠀⠀⠀⠀⠀⠀⠀⠀⠑⢿⣿⣿⣿⣿⣿⣿⣿⣿⣿⣿⣿⣿⣿⣿⣿⣿⣿⣿⣿⣿⣿⣿⣿⣿⣿⣿⣿⣿⣿⣿⢕⠕⢕⢜⢿⣿⣿⣿⣿⣿⣿⣿⣿⣿⣿⣿⣿⣿⣿⣿⣿⣿⢿⠙⠀⠀⠀⠀⠀⠀⠀⠀⠀⠀⠀⢁⢑⠑⢕⠑⠀⠀⠀⠀⠀⠀⠀⠀⠀</a:t>
            </a:r>
            <a:br/>
            <a:r>
              <a:t>⠀⠀⠀⠀⠀⠀⠀⠀⠀⠀⠀⠀⠀⠀⠀⠀⠀⠀⠀⠀⠀⢜⣿⣿⣿⣿⣿⣿⣿⣿⣿⣿⣿⣿⣿⣿⣿⣿⣿⣿⣿⣿⣿⣿⣿⣿⣿⣿⣿⣿⣿⣿⡵⡁⠀⢕⠁⢻⣿⣿⣿⣿⣿⣿⣿⣿⣿⣿⣿⣿⣿⣿⣿⠏⠀⠀⠀⠀⠀⠀⠀⠀⠀⠀⠀⠀⢀⢕⠕⢄⠁⠀⠀⠀⠀⠀⠀⠀⠀⠀⠀</a:t>
            </a:r>
            <a:br/>
            <a:r>
              <a:t>⠀⠀⠀⠀⠀⠀⠀⠀⠀⠀⠀⠀⠀⠀⠀⠀⠀⠀⠀⠀⠀⠀⢹⣿⣿⣿⣿⣿⣿⣿⣿⣿⣿⣿⣿⣿⣿⣿⣿⣿⣿⣿⣿⣿⣿⣿⣿⣿⣿⣿⣿⣿⣿⣕⠀⠔⢄⢁⣿⣿⣿⣿⣿⣿⣿⣿⣿⣿⣿⣿⣿⣿⠇⠀⠀⠀⠀⠀⠀⠀⠀⠀⠀⠀⠀⠀⠀⠁⠀⢕⢀⠀⠀⠀⠀⠀⠀⠀⠀⠀⠀</a:t>
            </a:r>
            <a:br/>
            <a:r>
              <a:t>⠀⠀⠀⠀⠀⠀⠀⠀⠀⠀⠀⠀⠀⠀⠀⠀⠀⠀⢔⢔⢄⠀⢕⣿⣿⣿⣿⣿⣿⣿⣿⣿⣿⣿⣿⣿⣿⣿⣿⣿⣿⣿⣿⣿⣿⣿⣿⣿⣿⣿⣿⣿⣿⣿⣧⡄⠀⠕⢻⣿⣿⣿⣿⣿⣿⣿⣿⢿⠿⢿⠿⠋⠀⠀⠀⠀⠀⠀⠀⠀⠀⠀⠀⠀⠀⠀⢄⢄⢄⢕⢕⢅⠀⠀⠀⠀⠀⠀⠀⠀⠀</a:t>
            </a:r>
            <a:br/>
            <a:r>
              <a:t>⠀⠀⠀⠀⠀⠀⠀⠀⠀⠀⠀⠀⠀⠀⠀⠀⢄⢕⢕⢕⠁⠀⠁⢹⣿⣿⣿⣿⣿⣿⣿⣿⣿⣿⣿⣿⣿⣿⣿⣿⣿⣿⣿⣿⣿⣿⣿⣿⣿⣿⣿⣿⣿⣿⣿⣿⣦⡁⢑⣿⣿⣿⡿⠟⠟⠕⠀⠀⠀⠀⠀⠀⠀⠀⠀⠀⠀⠀⠀⠀⠀⠀⠀⠀⠀⠀⢕⢕⢕⢕⢕⢕⠀⠀⠀⠀⠀⠀⠀⠀⠀</a:t>
            </a:r>
            <a:br/>
            <a:r>
              <a:t>⠀⠀⠀⠀⠀⠀⠀⠀⠀⠀⠀⠀⠀⠀⠀⠀⠑⠕⠁⠑⠀⢔⠀⢕⣿⣿⣿⣿⣿⣿⣿⣿⣿⣿⣿⣿⣿⣿⣿⣿⣿⣿⣿⣿⣿⣿⣿⣿⣿⣿⣿⣿⣿⣿⣿⣿⣿⣷⡄⠝⢻⣿⣷⣿⣿⡇⠀⠀⠀⠀⠀⠀⠀⠀⠀⠀⠀⠀⠀⠀⠀⠀⠀⠀⠀⠀⢕⢕⢕⢕⢕⢕⠀⠀⠀⠀⠀⠀⠀⠀⠀</a:t>
            </a:r>
            <a:br/>
            <a:r>
              <a:t>⠑⠑⠑⠑⠑⠀⠀⠀⠀⠀⠀⠀⠀⠀⠀⠀⢀⠀⢀⠀⢔⢕⠀⠑⢜⣿⣿⣿⣿⣿⣿⣿⣿⣿⣿⣿⣿⣿⣿⣿⣿⣿⣿⣿⣿⣿⣿⣿⣿⣿⣿⣿⣿⣿⣿⣿⣿⣿⣷⡀⠌⣿⣿⣿⣿⡇⠀⠀⠀⠀⠀⠀⠀⠀⠀⠀⠀⠀⣀⠀⠀⠀⠀⠀⠀⠀⢕⢕⢕⢕⢕⢕⠀⠀⠀⠀⠀⠀⠀⠀⠀</a:t>
            </a:r>
            <a:br/>
            <a:r>
              <a:t>⢔⠕⠕⠑⠑⠀⠀⠀⠀⠀⠀⠀⠀⠀⠀⠀⠁⢱⢎⢄⠘⢇⠀⠀⠜⢿⣿⣿⣿⣿⣿⣿⣿⣿⣿⣿⣿⣿⣿⣿⣿⣿⣿⣿⣿⣿⣿⣿⣿⣿⣿⣿⣿⣿⣿⣿⣿⢟⢇⢕⢔⢝⢝⢝⢟⢱⢤⣀⣀⡀⢀⢀⠀⠀⣀⣀⣀⢑⠇⠀⠀⠀⠀⠀⠀⠀⢕⢕⢕⢕⢕⢕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⡟⠕⠀⠀⠀⠀⠀⠀⠀⠀⠀⠀⠀⠀⠀⠁⠝⢿⣿⣿⣿⣿⣿⣿⣿⣿⣿⢿⣧⢕⢺⡕⡕⢕⢨⣏⢑⣿⣿⣕⣸⡟⢟⣹⣵⣷⣾⣿⣿⣿⣿⣿⣿⣿⣿⣿⣿⣿⣿⣿⣿⣿⣧⡏⡇⣷⣿⣿⣿⣿⣿⣿⣿⣿⣿⣿⣿⣿⣿⣿⣿⣿⣿⣿⣿⣿⣿⣿⣿⣿⣷⣷⣷⣽⣽⣽⣿⣟⠀</a:t>
            </a:r>
            <a:br/>
            <a:r>
              <a:t>⡿⢟⠕⠀⠀⠀⠀⠀⠀⠀⠀⠀⠀⠀⠀⠀⠀⠀⠀⢅⢿⣿⣿⣿⣿⣿⢟⢏⢱⡕⣿⣇⣸⡇⡇⢕⢕⣿⣇⢿⣿⣹⡵⢿⣿⣿⣿⣿⣿⣿⣿⣿⣿⣿⢿⡿⢿⣻⣿⣿⣿⣿⣿⣿⡿⢇⡇⣿⣿⣿⣿⣿⣿⣿⣿⣿⣿⣿⣿⣿⣿⣿⣿⣿⣿⣿⣿⣿⣿⣿⣿⣿⣿⣿⣿⣿⣿⣿⣿⣿⠀</a:t>
            </a:r>
            <a:br/>
            <a:r>
              <a:t>⠕⠁⠀⠀⠀⠀⠀⠀⠀⠀⠀⠀⠀⠀⠀⠀⠀⠀⠀⠁⠘⣿⣿⣻⣿⣷⡕⢕⢸⢧⡯⡕⣸⣇⡇⠕⣚⣿⣵⣾⣿⣿⡏⣸⣿⣿⣿⣿⣿⣿⢿⡟⢿⠝⠃⢙⢅⢱⣷⣴⣵⣼⣽⣽⡕⡕⢇⢟⣿⣟⢟⢛⢟⢻⢿⢿⢿⢿⢿⣿⣿⣿⣿⣿⣿⣿⣿⣿⣿⣿⣿⣿⣿⣿⣿⣿⣿⣿⣿⣿⠀</a:t>
            </a:r>
            <a:br/>
            <a:r>
              <a:t>⠀⠀⠀⠀⠀⠀⠀⠀⠀⠀⠀⠀⠀⠀⢀⢄⢄⡔⣵⣷⣷⣿⣿⣿⣿⣿⡇⡕⢸⣇⣧⢷⣫⣵⣶⣿⣿⣿⣿⣿⣿⣿⣷⣿⡿⢿⢻⠏⢟⢘⢅⢄⢔⢕⢕⢵⣵⡎⣿⣿⣿⣿⢿⢿⢷⢇⢸⢸⣿⢿⣿⣿⣿⣿⣿⣿⣷⣷⣷⣷⣷⣷⣧⣵⣵⣽⣽⣽⣽⣝⣝⣍⣟⣟⣟⡟⢟⢻⢿⢿⠀</a:t>
            </a:r>
            <a:br/>
            <a:r>
              <a:t>⠀⠀⠀⠀⠀⠀⠀⠀⠀⠀⠀⢕⢕⢕⢕⢕⣱⣿⢟⢝⢝⢻⣿⢿⣿⣟⡧⢟⣚⣵⣿⣿⡽⣿⣿⣿⣿⣿⣿⢿⢻⠏⢝⢑⢅⢕⢔⢕⢕⢕⠕⠕⠑⠁⠁⢸⣿⣧⣿⣿⣿⣿⢕⠑⢕⢕⢸⢸⣿⢕⢕⠕⢕⢕⢕⢕⢕⢕⢝⠝⢝⢝⠝⠝⢝⠝⠝⢟⠟⠟⢟⢟⢟⢟⢟⢿⢿⢿⢿⢿⠀</a:t>
            </a:r>
            <a:br/>
            <a:r>
              <a:t>⠀⠀⠀⠀⠀⠀⠀⣀⢀⢀⢀⢁⢑⢑⢑⢗⢟⡏⢕⢕⢗⢼⡎⡎⢹⣿⣾⣿⣿⣿⣭⣿⣿⢿⢟⠏⢝⢙⢅⢕⢔⢕⢕⠕⢑⢕⢕⢕⢕⢕⢕⢕⠀⠀⠀⢜⣿⣿⣿⣿⣿⣿⢀⠀⢕⢕⢸⢱⢿⠐⢐⢄⢀⢀⢀⢀⠀⠀⠁⠁⠀⠀⠀⠀⠀⠀⠀⠀⠀⠀⠀⠁⠁⠁⠁⠑⢕⢕⢁⠁⠀</a:t>
            </a:r>
            <a:br/>
            <a:r>
              <a:t>⣆⠀⠀⠀⠀⠀⢜⢕⢕⢕⢕⣕⢕⢕⣸⣿⣿⣿⣿⣿⣾⣱⣾⡇⢸⣿⣿⣿⢟⠏⢙⢕⢅⢕⢔⢕⢕⢕⢕⢕⡕⢕⢔⢔⠕⠑⠁⠁⠁⠁⠁⢀⠀⠀⠀⣕⣿⣿⣿⣿⣿⣿⢕⢕⢱⣵⣾⣸⡇⢕⢱⣵⢱⢕⢱⢕⢕⢕⢕⢕⢕⢴⠐⠀⠀⠀⠀⠀⠀⠀⠀⠀⠀⠀⠀⠀⠁⠑⠑⢕⠀</a:t>
            </a:r>
            <a:br/>
            <a:r>
              <a:t>⣿⣧⢀⠀⠀⠀⠕⢕⢕⢕⡝⣪⣿⣿⣟⢝⢝⢝⢝⢹⣿⢕⢿⢟⢕⢕⢕⢔⢕⢕⢕⢕⢅⠀⠐⠑⠑⠑⠑⠑⢱⣧⣵⣕⢀⠀⢀⠀⢄⢄⢄⢑⢀⢕⢔⣿⣿⣿⣿⣿⣿⣿⢕⢕⢕⢙⢵⢾⢇⢑⠘⠛⢘⢕⢕⢑⢑⢑⢑⢑⠑⠁⠀⠀⠀⠀⢔⠀⠀⢀⠀⠀⠀⠀⠀⠀⠀⠀⠀⠁⠀</a:t>
            </a:r>
            <a:br/>
            <a:r>
              <a:t>⣿⣿⣷⡄⠀⠀⠀⢕⢕⢜⢿⢎⢟⢾⢇⢕⢕⢕⢕⢕⢸⣷⣷⢔⢕⢕⢄⢔⢔⢔⢕⢕⢕⢕⠀⠀⢀⢔⢰⡄⢔⣿⣿⣿⢕⠑⠑⢀⣑⢅⣥⡕⢕⢕⢀⢰⣿⣿⣿⣿⣿⣿⡕⢕⢕⢜⢜⢟⢇⢕⠕⢺⢕⢕⢕⢕⢕⢕⠕⠕⠀⢄⣄⢄⢠⢴⣕⣄⡔⢀⠀⠀⠀⠀⠀⠀⠀⠀⠀⠀⠀</a:t>
            </a:r>
            <a:br/>
            <a:r>
              <a:t>⣿⣷⢿⢇⢀⢀⢕⣱⣵⡕⢕⢕⢕⢕⢕⢕⢕⢕⢕⢕⢕⢕⢑⢕⢕⢕⢕⢕⣕⣵⡕⢕⢕⢕⢘⠑⢕⢕⢕⠀⢕⢸⢿⢿⢕⢕⢕⢕⢹⢸⣿⡇⢕⢕⢕⢜⢝⢕⣿⣿⣿⣿⡿⢇⢕⣧⣵⡇⢅⢕⢐⢌⣾⢕⢕⠁⢕⠀⠀⠕⢕⢜⢇⢕⢰⢷⣼⣽⣿⣷⡕⠀⠀⠀⠀⠀⠀⠀⠀⠀⠀</a:t>
            </a:r>
            <a:br/>
            <a:r>
              <a:t>⣿⡿⢇⢕⢕⣱⣿⣿⣿⣿⢕⢕⢕⢕⢕⢕⢕⢕⢕⢕⢕⢕⢎⢕⢕⢕⢕⣜⣟⣇⣕⢕⢕⢕⢕⢔⢕⠑⠕⠀⢕⢑⣷⣷⢕⠁⢕⢕⢸⢸⢏⢇⢕⢕⢕⠁⢕⢕⣿⣿⣿⣿⡏⢕⢕⢟⢛⡇⠕⢕⢕⢜⣿⢕⢕⠀⢕⢄⢄⢄⢕⣽⣿⣷⣴⣷⣷⣿⣿⣿⢇⠀⢀⢄⠔⣔⢢⠀⠀⠀⠀</a:t>
            </a:r>
            <a:br/>
            <a:r>
              <a:t>⢿⢧⣵⣕⣾⣿⣿⣿⣿⢏⢕⢕⢕⢕⢕⢕⢕⢕⣕⡕⠑⠑⢙⢅⢞⢟⢅⢅⢍⠉⢝⢗⢟⢟⣻⡟⢋⢉⠉⠁⠁⠸⡝⢕⢕⢔⠕⢕⢀⢄⢅⢕⢕⢕⢕⢁⣕⢕⣿⣿⣿⣿⡇⢕⢕⢕⢸⣿⠕⢱⣷⣵⢗⠅⢕⠕⠕⠰⢇⠣⢸⣿⣿⣿⣿⣿⣿⣿⣿⣿⢕⢕⣾⣇⣷⡼⠋⠀⠀⣷⠀</a:t>
            </a:r>
            <a:br/>
            <a:r>
              <a:t>⣜⡽⢏⠻⢿⣿⣿⣿⡿⢕⢕⢕⢕⢕⢕⢕⢕⠉⠁⠀⢴⢴⢮⠕⠕⢜⢁⢅⣗⣱⣵⣵⣷⣾⣏⣵⣾⣧⣴⣔⣴⣔⣑⡕⢕⠁⢰⣷⡕⢕⢕⠕⢑⢕⠁⠀⣿⣇⣿⣿⣟⢟⠇⠁⢑⢕⢸⣿⠁⠐⢁⠡⠄⠄⢘⠀⠀⠁⢄⠂⠅⢷⢷⣷⣷⢝⢻⣿⣿⢗⢕⢕⢝⢏⢝⢕⠀⠀⢵⢿⠀</a:t>
            </a:r>
            <a:br/>
            <a:r>
              <a:t>⢏⢕⠀⠀⠁⠙⢻⡏⢕⢕⢕⢕⢕⢕⢕⠕⠔⠀⠁⢀⠁⢈⢔⢕⠅⢰⢴⠙⢿⣿⣿⡟⠻⣿⣿⣿⣿⣿⣿⣿⣿⣿⣿⡇⢕⠋⡸⠿⢕⠇⠔⡤⠀⢀⠁⠐⡜⢇⢻⠿⢿⢥⡄⠀⢣⣕⢜⢿⠄⠑⠁⠐⠻⠊⠛⠀⠀⠀⠀⠰⠆⢸⢽⢵⣷⡕⢕⢜⢕⢕⢕⢕⢕⣔⢇⢕⢄⠀⢀⡀⠀</a:t>
            </a:r>
            <a:br/>
            <a:r>
              <a:t>⢕⠕⠀⠀⠀⠀⠀⠀⠙⠳⢷⣷⣷⣷⣾⣷⡇⢔⢆⣦⣴⣔⢀⢔⠃⠀⠀⠀⠑⢙⠝⠑⠀⠉⠉⠝⠍⠍⠍⠍⠍⠍⠅⢕⢕⢄⢄⢄⢌⠀⠀⠄⠀⠄⠀⢀⣵⣧⣥⢡⢅⠸⢇⢔⠀⢈⣷⣭⣤⢄⢄⢀⢀⢅⢅⢕⣔⣔⣄⣄⣕⣱⢳⢾⢿⢇⢕⢕⢕⢕⢕⢕⢸⣿⣧⡕⠀⠀⠀⠁⠀</a:t>
            </a:r>
            <a:br/>
            <a:r>
              <a:t>⠑⠀⠀⠀⠀⠀⠀⠀⠀⠀⠀⠙⠻⢿⣿⣿⣷⡄⢑⢕⢔⢝⢕⢝⢇⢃⢕⢕⢄⢄⢄⢁⠀⠀⠀⠀⠀⢀⢀⢀⢀⢀⢀⣕⣷⣷⣷⣧⣵⣵⣵⣅⣢⢲⢧⢗⠔⢌⢙⢗⠦⠄⠤⢄⢄⢑⢫⡝⢿⡕⣡⣽⣽⣿⣗⣗⣞⣟⣿⣿⢿⠟⠛⠑⠁⠁⠀⢄⢕⢕⢕⢱⣿⣿⡿⠁⠀⠀⠀⠀⠀</a:t>
            </a:r>
            <a:br/>
            <a:r>
              <a:t>⠀⠀⠀⠀⠀⠀⠀⠀⠀⠀⠀⠀⠀⠀⠁⠉⠉⠁⢕⢕⢕⡕⣕⣕⣷⣷⣷⣷⣥⣴⣵⣕⣕⣕⣱⣵⣵⣵⣵⣵⣥⣧⣵⣥⣼⣿⣽⣿⣿⣿⣿⣿⣿⣿⡿⢗⢅⣐⣐⣔⣔⣔⣴⣵⣵⣕⣕⣱⣵⣾⣿⣿⣿⣿⣿⣿⣿⣿⠟⠁⠀⠀⠀⠀⠀⠀⠀⠕⢕⢕⢕⢔⢙⢟⠁⠀⠀⠀⠀⠀⠀</a:t>
            </a:r>
            <a:br/>
            <a:r>
              <a:t>⠀⠀⠀⠀⠀⠀⠀⠀⠀⠀⠀⠀⠀⠀⠀⠀⠀⠀⠀⢕⢔⣿⣿⣿⣿⣿⣿⣿⣿⣿⣿⣿⣿⣿⣿⣿⣿⣿⣿⣿⣿⣿⣿⣿⣿⣿⣿⣿⣿⣿⣿⣿⣷⣵⣵⣕⣱⣥⣬⣵⣾⣿⣿⣿⣿⣿⣿⣿⣿⣿⣿⣿⣿⣿⣿⣿⣿⡏⠀⠀⠀⠀⠀⠀⠀⠀⠀⢔⢕⢕⢕⢕⢕⠁⠀⠀⠀⠀⠀⠀⠀</a:t>
            </a:r>
            <a:br/>
            <a:r>
              <a:t>⠀⠀⠀⠀⠀⠀⠀⠀⠀⠀⠀⠀⠀⠀⠀⠀⠀⠀⠀⠁⠕⢹⣿⣿⣿⣿⣿⣿⣿⣽⣽⣵⣵⣵⣼⣵⣽⣷⣿⣿⣿⣿⣿⣿⣿⣿⣿⣿⣿⣿⣿⣿⣿⣿⣿⣿⣿⣿⣿⣿⣿⣿⣿⣿⣿⣿⣿⣿⣿⣿⣿⣿⣿⣿⣿⣿⣿⠇⠀⠀⠀⠀⠀⠀⠀⠀⠀⢕⢕⢕⢕⢕⢕⠀⠀⠀⠀⠀⠀⠀⠀</a:t>
            </a:r>
            <a:br/>
            <a:r>
              <a:t>⠀⠀⠀⠀⠀⠀⠀⠀⠀⠀⠀⠀⠀⠀⠀⠀⠀⠀⠀⠀⠀⢕⣿⣿⣿⣿⣿⣿⣿⣿⣿⣿⣿⣿⣿⣿⣿⣿⣿⣿⣿⣿⣿⣿⣿⣿⣿⣿⣿⣿⣿⣿⡿⢟⢿⣿⣿⣿⣿⣿⣿⣿⣿⣿⣿⣿⣿⣿⣿⣿⣿⣿⣿⣿⣿⣿⡟⠀⠀⠀⠀⠀⠀⠀⠀⠀⠀⢕⢕⢕⢕⢕⠀⠀⠀⠀⠀⠀⠀⠀⠀</a:t>
            </a:r>
            <a:br/>
            <a:r>
              <a:t>⠀⠀⠀⠀⠀⠀⠀⠀⠀⠀⠀⠀⠀⠀⠀⠀⠀⠀⠀⠀⠀⠀⢸⣿⣿⣿⣿⣿⣿⣿⣿⣿⣿⣿⣿⣿⣿⣿⣿⣿⣿⣿⣿⣿⣿⣿⣿⣿⣿⣿⣿⣿⢕⠕⠕⢜⢿⣿⣿⣿⣿⣿⣿⣿⣿⣿⣿⣿⣿⣿⣿⣿⣿⣿⣿⠟⠁⠀⠀⠀⠀⠀⠀⠀⠀⠀⠀⢑⠑⠕⢕⠕⠀⠀⠀⠀⠀⠀⠀⠀⠀</a:t>
            </a:r>
            <a:br/>
            <a:r>
              <a:t>⠀⠀⠀⠀⠀⠀⠀⠀⠀⠀⠀⠀⠀⠀⠀⠀⠀⠀⠀⠀⠀⠀⠑⢿⣿⣿⣿⣿⣿⣿⣿⣿⣿⣿⣿⣿⣿⣿⣿⣿⣿⣿⣿⣿⣿⣿⣿⣿⣿⣿⣿⣿⡇⠁⠀⢕⢜⢻⣿⣿⣿⣿⣿⣿⣿⣿⣿⣿⣿⣿⣿⣿⣿⣿⠙⠀⠀⠀⠀⠀⠀⠀⠀⠀⠀⠀⠀⢕⢅⢀⢕⠑⠀⠀⠀⠀⠀⠀⠀⠀⠀</a:t>
            </a:r>
            <a:br/>
            <a:r>
              <a:t>⠀⠀⠀⠀⠀⠀⠀⠀⠀⠀⠀⠀⠀⠀⠀⠀⠀⠀⠀⠀⠀⠀⠀⢜⣿⣿⣿⣿⣿⣿⣿⣿⣿⣿⣿⣿⣿⣿⣿⣿⣿⣿⣯⣿⣿⣿⣿⣯⣿⣿⣿⣿⣿⡔⠀⠀⢅⠀⣿⣿⣿⣿⣿⣿⣿⣿⣿⣿⣿⣿⣿⣿⣿⠃⠀⠀⠀⠀⠀⠀⠀⠀⠀⠀⠀⠀⠁⢁⠀⢕⢀⢄⠀⠀⠀⠀⠀⠀⠀⠀⠀</a:t>
            </a:r>
            <a:br/>
            <a:r>
              <a:t>⠀⠀⠀⠀⠀⠀⠀⠀⠀⠀⠀⠀⠀⠀⠀⠀⠀⠀⠀⢔⢔⢔⠀⢕⢻⣿⣿⣿⣿⣿⣿⣿⣿⣿⣿⣿⣿⣿⣿⣿⣿⣿⣿⣿⣿⣿⣿⣿⣿⣿⣿⣿⣿⣿⣦⡀⠁⠁⢻⣿⣿⣿⣿⣿⣿⡿⣟⣝⡝⠉⠈⠘⠑⠀⠀⠀⠀⠀⠀⠀⠀⠀⠀⠀⠀⠀⢄⢄⢀⢕⢕⢕⠀⠀⠀⠀⠀⠀⠀⠀⠀</a:t>
            </a:r>
            <a:br/>
            <a:r>
              <a:t>⠀⠀⠀⠀⠀⠀⠀⠀⠀⠀⠀⠀⠀⠀⠀⠀⠀⢔⢕⢕⢕⠁⠀⠀⢘⣿⣿⣿⣿⣿⣿⣿⣿⣿⣿⣿⣿⣿⣿⣿⣿⣿⣿⣿⣿⣿⣿⣿⣿⣿⣿⣿⣿⣿⣿⣿⣦⢀⠕⢿⣿⣿⣿⣿⣿⣿⣿⣿⡟⠀⠀⠀⠀⠀⠀⠀⠀⠀⠀⠀⠀⠀⠀⠀⠀⠀⠀⢕⢕⢕⢕⢕⠀⠀⠀⠀⠀⠀⠀⠀⠀</a:t>
            </a:r>
            <a:br/>
            <a:r>
              <a:t>⠀⢀⢀⢀⢀⢀⠀⠀⠀⠀⠀⠀⠀⠀⠀⠀⠀⠁⠕⠀⠁⠀⢔⠀⢔⢻⣿⣿⣿⣿⣿⣿⣿⣿⣿⣿⣿⣿⣿⣿⣿⣿⣿⣿⣿⣿⣿⣿⣿⣿⣿⣿⣿⣿⣿⣿⣿⣷⡄⠜⠻⣿⣿⣿⣿⣿⣿⣿⠇⠀⠀⠀⠀⠀⠀⠀⠀⠀⠀⠀⠀⠀⠀⠀⠀⠀⢔⢑⢕⢕⢕⢕⠀⠀⠀⠀⠀⠀⠀⠀⠀</a:t>
            </a:r>
            <a:br/>
            <a:r>
              <a:t>⠓⠃⠁⢁⢁⢁⠁⠀⠀⠀⠀⠀⠀⠀⠀⠀⠀⢄⠀⢀⠀⢰⡕⠀⠑⢜⣿⣿⣿⣿⣿⣿⣿⣿⣿⣿⣿⣿⣿⣿⣿⣿⣿⣿⣿⣿⣿⣿⣿⣿⣿⣿⣿⣿⣿⣿⣿⣿⣷⡄⠀⣿⡿⢟⣟⣻⣿⣿⣄⢀⠀⠀⠀⠀⠀⠀⠀⠀⠀⠀⠀⠀⠀⠀⠀⠀⢕⢕⢕⢕⢕⢕⢕⠀⠀⠀⠀⠀⠀⠀⠀</a:t>
            </a:r>
            <a:br/>
            <a:r>
              <a:t>⠱⠕⠁⠘⢁⢁⢀⠀⠀⠀⠀⠀⠀⠀⠀⠀⠀⣀⢕⢇⢕⠁⢕⠀⠀⠘⢹⣿⣿⣿⣿⣿⣿⣿⣿⣿⣿⣿⣿⣿⣿⣿⣿⣿⣿⣿⣿⣿⣿⣿⣿⣿⣿⣿⣿⣿⣿⡿⢽⢕⢄⡝⢕⢝⢟⢿⣿⣿⣿⣿⣷⣴⡠⠀⠀⢀⢀⠀⠀⠀⠀⠀⠀⠀⠀⠀⢕⢕⢕⢕⢕⢕⢕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⡿⠕⠀⠀⠀⠀⠀⠀⠀⠀⠀⠀⠀⠀⠀⠘⢻⣿⣿⣿⣿⣿⣿⣿⣿⣿⢿⣯⢕⢱⡕⡔⢕⢜⡟⠑⢿⣿⡕⣸⡿⠟⣙⣥⣶⣿⣿⣿⣿⣿⣿⣿⣿⣿⣿⣿⣿⣿⣿⣿⣿⣧⡏⡏⣵⣿⣿⣿⣿⣿⣿⣿⣿⣿⣿⣿⣿⣿⣿⣿⣿⣿⣿⣿⣿⣿⣿⣿⣿⣷⣷⣽⣽⣽⣽⣟⣟⠀</a:t>
            </a:r>
            <a:br/>
            <a:r>
              <a:t>⣿⣿⡗⠕⠀⠀⠀⠀⠀⠀⠀⠀⠀⠀⠀⠀⠀⠀⠀⠔⢜⣿⣿⣿⣿⣿⢿⢏⢱⡕⣿⡇⣸⡇⡇⢕⢕⣿⣇⣻⣿⣏⡵⣵⣿⣿⣿⣿⣿⣿⣿⣿⣿⣿⣿⣿⢿⣿⣿⣿⣿⣿⣿⣿⣿⢇⡇⣿⣿⣿⣿⣿⣿⣿⣿⣿⣿⣿⣿⣿⣿⣿⣿⣿⣿⣿⣿⣿⣿⣿⣿⣿⣿⣿⣿⣿⣿⣿⣿⣿⠀</a:t>
            </a:r>
            <a:br/>
            <a:r>
              <a:t>⡿⢕⠁⠀⠀⠀⠀⠀⠀⠀⠀⠀⠀⠀⠀⠀⠀⠀⠀⠀⠑⢹⣿⣿⣿⣷⡕⢅⢸⢧⡿⡕⢸⡇⡇⢕⢗⣯⣵⣼⣿⣿⢏⣸⣿⣿⣿⣽⣿⣿⡿⢟⢻⠝⠗⢘⢅⢱⣵⣵⣼⣽⣝⣍⡕⡕⢇⢻⣿⢟⢛⢟⢻⢿⢿⢿⢿⢿⣿⣿⣿⣿⣿⣿⣿⣿⣿⣿⣿⣿⣿⣿⣿⣿⣿⣿⣿⣿⣿⣿⠀</a:t>
            </a:r>
            <a:br/>
            <a:r>
              <a:t>⢇⠀⠀⠀⠀⠀⠀⠀⠀⠀⠀⠀⠀⠀⠀⢀⢀⢄⢄⣔⣵⣵⣿⣿⣿⣿⡇⡕⢸⡆⣗⢧⢟⣹⣵⣾⣿⣿⣿⣿⣿⣿⣷⣿⡿⢿⢟⢯⠟⢃⢝⢅⢔⢔⠕⣵⣷⡇⣿⣿⣿⣿⢿⢿⢧⢇⢸⢸⣿⣿⣿⣿⣿⣿⣿⣿⣷⣷⣷⣷⣷⣧⣵⣼⣽⣽⣽⣽⣝⣝⣝⣟⣟⣟⣟⢟⢿⢿⢿⢿⠀</a:t>
            </a:r>
            <a:br/>
            <a:r>
              <a:t>⠀⠀⠀⠀⠀⠀⠀⠀⠀⠀⠀⠀⢄⢔⢔⢕⢕⣱⣿⡿⢟⢟⢿⣿⣿⣟⣧⢷⣺⣽⣿⣿⢿⣻⣿⣿⣿⣿⣿⢿⡟⢿⠝⢑⢅⢕⢔⢕⢕⢕⢕⠕⠑⠐⠁⢸⣿⡇⣿⣿⣿⣿⢕⠑⢕⡕⢼⢸⣿⢕⢕⠕⠕⢕⢕⢕⢝⠝⢝⢝⢝⢝⠝⢝⢝⢟⢟⢟⢟⢟⢟⢟⢟⢟⢟⢿⢿⢿⢿⢿⠀</a:t>
            </a:r>
            <a:br/>
            <a:r>
              <a:t>⣆⠀⠀⠀⠀⠀⠀⠀⠀⢀⠀⠀⠑⠑⠕⠕⢱⢿⢟⢕⢨⢧⢻⢺⢻⣿⣷⣿⣿⣿⣏⣿⣷⡿⡟⢟⠏⢋⢝⢕⢔⢕⢕⠕⢕⢕⢕⢕⢕⢕⢕⢕⠀⠀⠀⢜⣿⣿⣿⣿⣿⣿⢁⠁⢕⢱⢸⢰⢿⢁⠀⠁⠅⢁⠀⢀⠁⠁⠀⠀⠁⠀⠀⠀⠀⠀⠀⠀⠀⠀⠀⠀⠁⠁⠑⠑⢕⠕⢑⠁⠀</a:t>
            </a:r>
            <a:br/>
            <a:r>
              <a:t>⣿⡄⠀⠀⠀⠀⠀⡱⢏⢕⢕⢕⢕⢕⢕⣱⣷⣷⣷⣷⣷⣾⢨⣾⢸⣿⣿⣿⡿⢟⢏⢑⢅⢅⢔⢕⢕⢕⢕⢕⡕⢕⢔⢄⢕⠕⠁⠁⠁⠁⠁⢁⠀⠀⠀⠕⣿⣿⣿⣿⣿⣿⢕⢔⠱⣵⢼⢺⢇⢕⢱⣵⢱⢑⢱⢵⢕⢕⢔⢔⢔⢔⠑⠀⠀⠀⠀⠀⠀⠀⠀⠀⠀⠀⠀⠀⠁⠑⠕⢕⠀</a:t>
            </a:r>
            <a:br/>
            <a:r>
              <a:t>⣿⣿⣔⠀⠀⠀⠀⢕⢕⢕⢕⢔⣷⣿⢲⢟⢟⢏⢝⢟⢿⣿⢸⢿⢇⢙⢝⢕⢔⢕⢕⢕⢁⠁⠐⠑⠅⠑⠑⠑⠱⣧⣕⡕⢄⠀⢀⠀⢄⢄⢀⢕⢀⢔⢐⣿⣿⣿⣿⣿⣿⣿⢕⢕⢕⠛⢜⢻⢇⢑⠘⠛⢘⢕⢕⢑⢑⢕⢕⢑⠑⠁⠀⠀⠀⠀⢔⠀⠀⠀⠀⠀⠀⠀⠀⠀⠀⠀⠀⠑⠀</a:t>
            </a:r>
            <a:br/>
            <a:r>
              <a:t>⣿⣿⣿⡔⠀⠀⠀⠀⢕⢕⢺⢷⢍⢗⢕⢕⢕⢕⢕⢕⢜⢻⣵⣇⢕⢕⢁⢅⢕⢅⢕⢕⢕⢕⠀⠀⢀⢄⢰⡄⢘⣿⣿⣷⢕⠁⠑⠀⢑⢑⣁⡕⢕⢕⢁⢰⣿⣿⣿⣿⣿⣿⡇⢕⢕⢜⢜⢟⢇⢕⢐⢲⢇⢕⢕⢕⢕⢕⢕⢕⢀⣄⣄⢄⢠⢴⣕⣄⡕⢀⠀⠀⠀⠀⠀⠀⠀⠀⠀⠀⠀</a:t>
            </a:r>
            <a:br/>
            <a:r>
              <a:t>⣿⣷⣿⢏⢕⠀⢀⢕⣕⡕⢕⢕⢕⢕⢕⢕⢕⢕⢕⢕⢕⢕⢝⢵⢕⢕⢕⢕⣕⣕⢕⢕⢕⢕⢘⢐⢑⢕⢜⠀⢕⢸⠿⢿⡕⢕⢕⢕⢹⢸⣿⡇⢕⢕⢕⢜⢝⠕⣿⣿⣿⣿⡷⢇⢕⣵⣜⡇⢕⢕⢄⢸⣴⢕⢕⠁⢅⠁⠁⠑⢔⢜⢇⢕⢠⡷⣵⣿⣿⣷⡕⠀⠀⠀⠀⠀⠀⠀⠀⠀⠀</a:t>
            </a:r>
            <a:br/>
            <a:r>
              <a:t>⣿⣿⢇⢕⢕⢕⣵⣿⣿⣿⡇⢕⢕⢕⢕⢕⢕⢕⢕⢕⢕⢕⢕⢕⢕⢕⢕⣜⣟⣇⣇⢕⢕⢕⢕⢔⢑⠑⢕⠀⢕⢕⣷⣷⢕⠁⢕⢕⢸⢸⢇⢇⢕⢕⢕⠁⢕⢕⣿⣿⣿⣿⡇⢕⢕⢟⢻⣇⢕⢕⢕⢜⣿⢕⣱⢀⢔⠄⠄⢄⢱⣽⣿⣷⣴⣷⣷⣿⣿⣿⢇⠀⢀⢄⢄⣔⢆⠀⠀⠀⠀</a:t>
            </a:r>
            <a:br/>
            <a:r>
              <a:t>⣿⣧⣵⡕⣱⣿⣿⣿⣿⣿⢇⢕⢕⢕⢕⢕⢕⢕⢕⢕⠕⠱⢕⡱⢕⢟⢝⢅⢉⠉⡹⢕⢗⢗⢳⡗⢒⢓⠓⠒⠓⠺⢟⢜⢕⢐⢕⢕⢑⢀⢑⢕⢕⢕⢕⢑⢕⢕⢿⣿⣿⣿⡇⢕⡕⢕⢸⣿⢕⢱⣥⣵⡗⢐⢕⢕⠕⢡⢔⠵⢿⣿⣿⣿⣿⣿⣿⣿⣿⡟⢕⢱⣷⣇⣷⡽⠃⠀⢠⣷⠀</a:t>
            </a:r>
            <a:br/>
            <a:r>
              <a:t>⣕⣕⡕⢞⢿⣿⣿⣿⣿⢏⢕⢕⢕⢕⢕⢕⢕⠃⠃⠀⢠⣴⢷⠵⠕⢱⢑⢁⣔⣊⣵⣵⣵⣶⣟⣵⢕⢇⣤⣠⣤⣄⣕⡕⢕⠁⢱⣮⡅⢕⢕⢕⢕⠕⠁⠀⢻⡏⢿⣿⡟⢟⠇⠑⠑⢕⢸⣿⠀⠐⠁⢑⠁⠄⢑⠀⠀⠁⢄⠀⠁⢷⢷⣶⣦⢝⣻⣿⡿⢇⢕⢕⢝⢏⢝⢕⠀⠀⢼⣿⠀</a:t>
            </a:r>
            <a:br/>
            <a:r>
              <a:t>⢿⢏⢕⠀⠀⠈⠝⢿⡏⢕⢕⢕⢕⢕⢕⢕⠕⠀⠀⠀⠀⠑⢕⢄⠐⢰⢔⠊⢿⣿⣿⡿⠻⣿⣿⣿⣿⣿⣿⣿⣿⣿⣿⡇⢕⠛⡜⠽⢇⠄⢔⣴⠀⢀⠁⢐⢌⢏⢸⣿⡿⣽⡄⠀⢱⣕⢕⢿⠄⠐⠁⢐⠗⠂⠟⠀⠀⠀⠀⢠⠔⢸⢽⢵⣷⡕⢜⢕⢕⢕⢕⢕⢱⣷⢇⢕⠀⠀⢀⡀⠀</a:t>
            </a:r>
            <a:br/>
            <a:r>
              <a:t>⢕⢕⠕⠀⠀⠀⠀⠀⠁⠑⢷⣷⣷⣷⣷⣾⣷⢔⢔⢔⣔⢔⢂⠄⠕⠁⠀⠀⠘⠙⠛⠃⠀⠉⠉⢙⠙⠉⢉⢉⠍⠍⠍⢕⢕⢄⢄⢀⢜⠁⠀⠀⠀⠄⠁⢀⣸⣥⣥⢅⢅⢸⢇⢅⠀⢙⣷⣸⣤⢄⢄⢀⠀⢁⢄⢔⢄⣄⣄⣄⣕⣕⢳⢾⢟⢕⢕⢕⢕⢕⢕⢕⢸⣿⣦⢕⠀⠀⠀⠁⠀</a:t>
            </a:r>
            <a:br/>
            <a:r>
              <a:t>⢕⠁⠀⠀⠀⠀⠀⠀⠀⠀⠀⠈⠙⠻⣿⣿⣿⣧⢑⠑⢜⢝⡝⢹⢗⢇⢱⢕⠄⢅⢁⢁⠀⠀⠀⠀⠀⠀⠀⢐⢀⢀⢀⢗⣷⣷⣷⣵⣵⣵⣔⣕⣲⢶⢵⢱⢕⢍⣙⠳⠴⠄⢄⢕⢄⢊⢻⡝⢿⢕⣕⣵⣽⣽⣷⣗⣗⣟⣿⣿⠿⠟⠃⠑⠁⠁⠁⢔⢕⢕⢕⢳⣿⣿⢏⠀⠀⠀⠀⠀⠀</a:t>
            </a:r>
            <a:br/>
            <a:r>
              <a:t>⠀⠀⠀⠀⠀⠀⠀⠀⠀⠀⠀⠀⠀⠀⠀⠈⠉⠉⠕⢕⢕⢕⣕⣱⣥⣥⣥⣥⣧⣤⣵⣕⣕⣕⣕⣑⣑⣵⣵⣵⣵⣵⣵⣵⣼⣽⣿⣿⣿⣿⣿⣿⣿⣿⡿⢗⢄⢄⣀⣄⣕⣔⣔⣕⣕⣕⣕⣱⣕⣾⣿⣿⣿⣿⣿⣿⣿⣿⠟⠁⠀⠀⠀⠀⠀⠀⠀⢕⢕⢕⢕⢜⢛⠏⠀⠀⠀⠀⠀⠀⠀</a:t>
            </a:r>
            <a:br/>
            <a:r>
              <a:t>⠀⠀⠀⠀⠀⠀⠀⠀⠀⠀⠀⠀⠀⠀⠀⠀⠀⠀⠀⠁⢔⢸⣿⣿⣿⣿⣿⣿⣿⣿⣿⣿⣿⣿⣿⣿⣿⣿⣿⣿⣿⣿⣿⣿⣿⣿⣿⣿⣿⣿⣿⣷⣧⣵⣕⣕⣕⣴⣵⣵⣼⣿⣿⣿⣿⣿⣿⣿⣿⣿⣿⣿⣿⣿⣿⣿⣿⡏⠀⠀⠀⠀⠀⠀⠀⠀⠀⢔⢕⢕⢕⢕⠕⠀⠀⠀⠀⠀⠀⠀⠀</a:t>
            </a:r>
            <a:br/>
            <a:r>
              <a:t>⠀⠀⠀⠀⠀⠀⠀⠀⠀⠀⠀⠀⠀⠀⠀⠀⠀⠀⠀⠀⠁⢜⢿⣿⣿⣿⣿⣿⣿⣏⣍⣝⣕⣕⣹⣽⣽⣵⣿⣿⣿⣿⣿⣿⣿⣿⣿⣿⣿⣿⣿⣿⣿⣿⣿⣿⣿⣿⣿⣿⣿⣿⣿⣿⣿⣿⣿⣿⣿⣿⣿⣿⣿⣿⣿⣿⣿⠇⠀⠀⠀⠀⠀⠀⠀⠀⠀⢕⢕⢕⢕⢕⠀⠀⠀⠀⠀⠀⠀⠀⠀</a:t>
            </a:r>
            <a:br/>
            <a:r>
              <a:t>⠀⠀⠀⠀⠀⠀⠀⠀⠀⠀⠀⠀⠀⠀⠀⠀⠀⠀⠀⠀⠀⠁⢘⣿⣿⣿⣿⣿⣿⣿⣿⣿⣿⣿⣿⣿⣿⣿⣿⣿⣿⣿⣿⣿⣿⣿⣿⣿⣿⣿⣿⣿⡿⢿⢿⣿⣿⣿⣿⣿⣿⣿⣿⣿⣿⣿⣿⣿⣿⣿⣿⣿⣿⣿⣿⣿⡟⠀⠀⠀⠀⠀⠀⠀⠀⠀⠀⢕⢕⢕⢕⢕⠀⠀⠀⠀⠀⠀⠀⠀⠀</a:t>
            </a:r>
            <a:br/>
            <a:r>
              <a:t>⠀⠀⠀⠀⠀⠀⠀⠀⠀⠀⠀⠀⠀⠀⠀⠀⠀⠀⠀⠀⠀⠀⠁⢻⣿⣿⣿⣿⣿⣿⣿⣿⣿⣿⣿⣿⣿⣿⣿⣿⣿⣿⣿⣿⣿⣿⣿⣿⣿⣿⣿⣿⡇⢕⠕⢌⢿⣿⣿⣿⣿⣿⣿⣿⣿⣿⣿⣿⣿⣿⣿⣿⣿⣿⣿⡿⠁⠀⠀⠀⠀⠀⠀⠀⠀⠀⠀⢑⠑⠕⢕⠀⠀⠀⠀⠀⠀⠀⠀⠀⠀</a:t>
            </a:r>
            <a:br/>
            <a:r>
              <a:t>⠀⠀⠀⠀⠀⠀⠀⠀⠀⠀⠀⠀⠀⠀⠀⠀⠀⠀⠀⠀⠀⠀⠀⢜⣿⣿⣿⣿⣿⣿⣿⣿⣿⣿⣿⣿⣿⣿⣿⣿⣿⣿⣿⣿⣿⣿⣿⣿⣿⣿⣿⣿⡇⠁⠀⠕⢕⢻⣿⣿⣿⣿⣿⣿⣿⣿⣿⣿⣿⣿⣿⣿⣿⣿⠏⠀⠀⠀⠀⠀⠀⠀⠀⠀⠀⠀⠀⢕⢅⢀⠕⠀⠀⠀⠀⠀⠀⠀⠀⠀⠀</a:t>
            </a:r>
            <a:br/>
            <a:r>
              <a:t>⠀⠀⠀⠀⠀⠀⠀⠀⠀⠀⠀⠀⠀⠀⠀⠀⠀⠀⠀⠀⠀⠀⠀⠀⢹⣿⣿⣿⣿⣿⣿⣿⣿⣿⣿⣿⣿⣿⣿⣿⣿⣿⣿⣿⣿⣿⣿⣿⣿⣿⣿⣿⣿⡔⠀⠀⢕⠀⢿⣿⣿⣿⣿⣿⣿⣿⣿⣿⣿⣿⠟⠟⢿⢏⠀⠀⠀⠀⠀⠀⠀⠀⠀⠀⠀⠀⠀⠁⠁⢕⢀⢄⠀⠀⠀⠀⠀⠀⠀⠀⠀</a:t>
            </a:r>
            <a:br/>
            <a:r>
              <a:t>⠀⠀⠀⠀⠀⠀⠀⠀⠀⠀⠀⠀⠀⠀⠀⠀⠀⠀⠀⢄⢔⢔⡄⠀⢕⣿⣿⣿⣿⣿⣿⣿⣿⣿⣿⣿⣿⣿⣿⣿⣿⣿⣿⣿⣿⣿⣿⣿⣿⣿⣿⣿⣿⣿⣦⡀⠀⠅⢻⣿⣿⣿⣿⣿⣿⣿⣿⣿⣿⡿⠀⠀⠀⠀⠀⠀⠀⠀⠀⠀⠀⠀⠀⠀⠀⠀⠀⢄⢀⢕⠕⢔⠀⠀⠀⠀⠀⠀⠀⠀⠀</a:t>
            </a:r>
            <a:br/>
            <a:r>
              <a:t>⠀⠀⠀⠀⠀⠀⠀⠀⠀⠀⠀⠀⠀⠀⠀⠀⠀⢔⢀⢕⢕⢕⠁⠀⠁⢻⣿⣿⣿⣿⣿⣿⣿⣿⣿⣿⣿⣿⣿⣿⣿⣿⣿⣿⣿⣿⣿⣿⣿⣿⣿⣿⣿⣿⣿⣿⣦⢀⠕⢿⣿⣿⣿⣿⣿⣿⣿⣿⣿⡇⠀⠀⠀⠀⠀⠀⠀⠀⠀⠀⠀⠀⠀⠀⠀⠀⠀⢕⢕⢕⢕⢕⠀⠀⠀⠀⠀⠀⠀⠀⠀</a:t>
            </a:r>
            <a:br/>
            <a:r>
              <a:t>⢀⢀⢀⢄⢄⢄⢄⠀⠀⠀⠀⠀⠀⠀⠀⠀⠀⠀⠕⠑⠁⠁⠀⢔⠀⡜⣿⣿⣿⣿⣿⣿⣿⣿⣿⣿⣿⣿⣿⣿⣿⣿⣿⣿⣿⣿⣿⣿⣿⣿⣿⣿⣿⣿⣿⣿⣿⣷⡄⠜⠻⣿⣿⣿⣿⣟⣻⣿⣿⠃⠀⠀⠀⠀⠀⠀⠀⠀⠀⠀⠀⠀⠀⠀⠀⠀⠀⢕⢕⢕⢕⢕⠀⠀⠀⠀⠀⠀⠀⠀⠀</a:t>
            </a:r>
            <a:br/>
            <a:r>
              <a:t>⠓⠂⢁⢁⢅⢅⢅⠀⠀⠀⠀⠀⠀⠀⠀⠀⠀⠀⠄⢀⢄⠀⢦⢅⠀⠑⣸⣿⣿⣿⣿⣿⣿⣿⣿⣿⣿⣿⣿⣿⣿⣿⣿⣿⣿⣿⣿⣿⣿⣿⣿⣿⣿⣿⣿⣿⣿⡿⢿⡄⠀⣿⢿⢿⣷⣾⣿⣿⣿⣷⣔⡀⠀⠀⠀⠀⠀⠀⠀⠀⠀⠀⠀⠀⠀⠀⢕⢕⢕⢕⢕⢕⠀⠀⠀⠀⠀⠀⠀⠀⠀</a:t>
            </a:r>
            <a:br/>
            <a:r>
              <a:t>⠕⠑⠃⢑⣉⡁⢅⠀⠀⠀⠀⠀⠀⠀⠀⠀⠀⢀⡄⢎⢜⠀⠘⢕⠀⠀⢝⣿⣿⣿⣿⣿⣿⣿⣿⣿⣿⣿⣿⣿⣿⣿⣿⣿⣿⣿⣿⣿⣿⣿⣿⣿⣿⣿⣿⣿⣿⡕⢰⢕⢄⢕⢕⢝⢟⢿⣿⣿⣿⣿⣿⣿⡶⠄⡀⢀⣀⡀⠀⠀⠀⠀⠀⠀⠀⠀⢕⢕⢕⢕⢕⢕⢔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⡿⢇⠀⠀⠀⠀⠀⠀⠀⠀⠀⠀⠀⠀⠈⢻⣿⣿⣿⣿⣿⣿⣿⣿⣿⣟⢕⢱⡕⢔⢕⢸⡟⠏⢿⣿⡕⢸⡿⠗⢏⣡⣵⣾⣿⣿⣿⣿⣿⣿⣿⣿⣿⣿⣿⣿⣿⣿⣿⣷⡟⡏⢽⣿⣿⣿⣿⣿⣿⣿⣿⣿⣿⣿⣿⣿⣿⣿⣿⣿⣿⣿⣿⣿⣷⣷⣿⣷⣽⣽⣭⣟⣟⣟⣻⠀</a:t>
            </a:r>
            <a:br/>
            <a:r>
              <a:t>⣿⣿⣿⡿⢇⠑⠀⠀⠀⠀⠀⠀⠀⠀⠀⠀⠀⠀⠀⠀⠀⢘⢿⣿⣿⣿⡿⢟⢫⢕⣿⡇⢸⡇⡇⢕⢕⣿⣇⣹⣿⢛⣹⢵⣾⣿⣿⣿⣿⣿⣿⣿⣿⣿⣿⣿⡿⣿⣿⣿⣿⣿⣿⣿⣿⡇⡇⣿⣿⣿⣿⣿⣿⣿⣿⣿⣿⣿⣿⣿⣿⣿⣿⣿⣿⣿⣿⣿⣿⣿⣿⣿⣿⣿⣿⣿⣿⣿⣿⣿⠀</a:t>
            </a:r>
            <a:br/>
            <a:r>
              <a:t>⣿⣿⡿⠕⠁⠀⠀⠀⠀⠀⠀⠀⠀⠀⠀⠀⠀⠀⠀⠀⠀⠀⠜⢿⣿⣯⢕⢕⢸⣇⣟⢏⢹⡇⡇⡕⠵⣿⣹⣼⣿⣿⡧⣸⣿⣿⣿⣿⣿⣿⣿⢿⣟⢻⠝⢗⢙⢍⣽⣹⣝⣝⣝⣟⣏⢕⢇⢿⣿⢿⢿⢿⢿⢿⢿⣿⣿⣿⣿⣿⣿⣿⣿⣿⣿⣿⣿⣿⣿⣿⣿⣿⣿⣿⣿⣿⣿⣿⣿⣿⠀</a:t>
            </a:r>
            <a:br/>
            <a:r>
              <a:t>⣿⣿⢇⠀⠀⠀⠀⠀⠀⠀⠀⠀⠀⠀⠀⠀⠀⠀⠀⠀⠀⢀⢄⣸⣿⣿⡇⡕⢸⡕⡯⣧⠼⣇⣥⣶⣿⣿⣿⣿⣿⣿⣧⣿⡿⡿⢿⡻⢿⠟⢘⢅⢕⢔⢕⢱⣥⡇⣿⣿⣿⣿⢿⣿⣿⢗⢸⢸⣿⣿⣿⣷⣷⣷⣷⣷⣷⣧⣵⣵⣽⣽⣽⣽⣝⣝⣝⣟⣟⣟⣟⡟⢟⢿⢿⢿⢿⢿⢿⣿⠀</a:t>
            </a:r>
            <a:br/>
            <a:r>
              <a:t>⣿⣿⠀⠀⠀⠀⠀⠀⠀⠀⠀⠀⠀⠀⠀⢀⢄⢔⢔⠕⣱⡿⢿⢿⣿⡿⣇⡷⢼⣏⣽⣷⣿⣿⣿⣿⣿⣿⣿⣿⢿⡟⢏⠝⢑⢕⢅⢔⢕⢕⢕⢕⠕⠑⠘⢸⣿⣧⣿⣿⣿⣿⠕⠑⢕⢕⢸⢸⣿⠕⢕⢜⢝⢝⢝⢝⢝⢝⢝⢝⢟⢟⢟⢟⢟⢟⢟⢟⢿⢿⢿⢿⢿⢿⢿⢿⣿⣿⣷⣷⠀</a:t>
            </a:r>
            <a:br/>
            <a:r>
              <a:t>⣿⣿⡀⠀⠀⠀⠀⠀⠀⠀⠀⠀⠀⠀⠕⢕⢕⢕⢕⡹⢕⢕⡕⡕⡿⣿⣵⣷⣿⣿⣯⣿⣯⣿⢿⢟⢻⠟⢃⢝⢕⢔⢕⢕⠕⢕⢕⢕⢕⢕⢔⢔⠀⠀⠀⢕⣿⣷⣿⣿⣿⣿⠀⠀⢑⢕⢸⢱⡿⢁⢐⠄⠁⠁⠁⠁⢑⠁⠅⠁⠀⠀⠀⠁⠁⠀⠀⠀⠀⠀⠁⠁⠑⠑⠑⢕⢕⠕⠑⠑⠀</a:t>
            </a:r>
            <a:br/>
            <a:r>
              <a:t>⣿⣿⣷⠀⠀⠀⠀⠀⠀⢠⢔⢔⢔⢄⢄⢔⢕⣱⣼⣑⣕⣅⣨⢕⣇⢳⣿⣿⡿⢿⠗⢝⢑⢕⢅⢔⢕⢕⢕⢕⢕⢕⢅⢄⢕⠕⠑⠑⠑⠑⠁⢁⠀⠀⠀⢕⣿⣿⣿⣿⣿⣿⢕⢔⢕⣵⣼⢳⡇⢕⢕⣕⢕⢕⢕⢑⢔⢔⢔⢔⢔⠔⠀⠀⠀⠀⠀⠀⠀⠀⠀⠀⠀⠀⠀⠀⠑⠐⢕⢔⠀</a:t>
            </a:r>
            <a:br/>
            <a:r>
              <a:t>⣿⣿⣿⣧⢀⠀⠀⠀⠀⢕⢕⢕⢕⢕⢕⢕⢕⢛⢻⢟⢟⠿⣿⢇⠻⢷⢛⢝⢕⢔⢕⢕⢑⠁⠕⠕⠕⠑⠑⠑⣜⣣⣕⡕⢄⠀⠀⠀⢀⢀⢀⠕⠀⢔⢄⣿⣿⣿⣿⣿⣿⣿⢕⢕⢕⠟⢏⣹⡕⠑⠜⠿⠜⢕⢕⠕⠕⠑⠑⠑⠁⠀⠀⠀⠀⠀⢔⠀⢀⠀⠀⠀⠀⠀⠀⠀⠀⠀⠁⢕⠀</a:t>
            </a:r>
            <a:br/>
            <a:r>
              <a:t>⣿⣿⣿⡇⢕⢀⠀⠀⠀⢕⢕⢕⣧⡕⢕⢕⢕⢕⢕⢕⢕⢕⢻⣕⣕⢕⢁⢅⢅⢅⢑⢕⢕⢔⠀⠀⠀⢀⢄⢀⢧⣿⣿⣿⢕⠔⠑⠀⠑⢑⣃⡕⢕⢕⠁⢌⣿⣿⣿⣿⣿⣿⡕⢕⢕⢱⢝⢷⢇⢕⢔⢰⢇⠕⢕⢕⢕⢕⢕⢕⢀⢀⡀⢀⣄⣕⢀⢄⠑⠀⠀⠀⠀⠀⠀⠀⠀⠀⠀⠁⠀</a:t>
            </a:r>
            <a:br/>
            <a:r>
              <a:t>⣿⣯⣿⡿⢕⢕⢀⠀⢀⢕⢕⢕⢕⢕⢕⢔⢕⢕⢕⢕⢕⢕⢕⢟⣟⢕⢕⢕⡕⣕⢕⢕⢕⢕⠔⠔⢕⢕⢜⠉⢕⠸⣿⣿⡕⢔⢔⢕⢸⢸⡟⡇⢕⢕⢔⢔⢟⢟⣿⣿⣿⣿⣷⡇⢕⢵⣕⡇⢑⢕⢕⢕⣱⢅⢕⠐⢔⠀⠀⠀⢜⢟⢕⢅⣵⣼⣹⣿⣷⣆⢄⠀⠀⠀⠀⠀⠀⠀⠀⠀⠀</a:t>
            </a:r>
            <a:br/>
            <a:r>
              <a:t>⣿⣿⢟⢕⢕⢕⢕⢔⣵⣿⣷⡕⢕⢕⢕⢕⢕⢕⢕⢕⢕⢕⢕⢕⢕⢕⢕⢱⢿⢇⡇⢕⢕⢕⢕⢕⢕⠑⢕⠀⢕⢕⣵⣵⢕⠁⢐⢕⢸⢸⢇⡇⢕⢕⢕⠁⢕⢕⣿⣿⣿⣿⡇⢕⢕⡾⢇⣇⢕⢕⢕⠸⣻⢕⢕⢀⢁⡀⢀⢀⣔⣿⣷⣵⣴⣼⣿⣿⣿⡏⠕⠀⢀⢄⠄⡔⢀⠀⠀⡄⠀</a:t>
            </a:r>
            <a:br/>
            <a:r>
              <a:t>⣿⣏⣕⡕⢕⡕⣵⣿⣿⣿⣿⢇⢕⢕⢕⢕⢕⢕⢕⢕⢕⢕⢕⢕⢵⡷⢎⢙⠛⠛⢛⢵⢗⢷⢷⡷⠗⠒⠒⠂⠑⠨⢽⢟⢕⢄⢕⢕⢑⢁⢑⢑⢕⢕⢕⠐⢕⢕⣻⣿⣿⣿⡇⢕⢕⢕⢸⣿⢕⢱⣵⣱⡼⢑⢕⢕⢕⢅⢇⢵⣿⣿⣿⣿⣿⣿⣿⣿⣿⢇⢔⣵⣧⣱⣼⡗⠀⠀⣰⣷⠀</a:t>
            </a:r>
            <a:br/>
            <a:r>
              <a:t>⡇⣗⡟⢗⢏⢿⣿⣿⣿⣿⡿⢕⢕⢕⢕⢕⢕⢕⠑⠁⣄⣠⣔⢕⢱⢕⠕⠑⣵⢔⣕⣕⣵⣵⡞⡻⣵⣵⣄⡄⣄⡄⠕⢕⢕⠁⢱⣵⡕⢕⢕⢕⠕⠕⠑⠄⢸⡇⣿⣿⡿⡿⡇⠑⠕⢕⢸⣿⠀⠁⠑⢙⢁⢀⠕⠀⠀⠐⢁⠅⢹⣽⣽⣽⡋⢟⣿⣿⡿⢕⢕⢟⢟⢟⢝⢀⠀⠀⣸⣿⠀</a:t>
            </a:r>
            <a:br/>
            <a:r>
              <a:t>⣿⡿⢟⢕⠁⠀⠈⠟⢿⡏⢕⢕⢕⢕⢕⢕⢕⢁⠀⠐⠀⠗⢇⢄⠕⢡⣅⠜⢿⣿⣿⣿⠿⣿⣿⣿⣿⣿⣿⣿⣿⣿⣿⡇⢕⠰⢸⡿⡇⡜⢅⢀⠐⠁⠐⠐⢸⢷⢾⣿⣿⣪⡅⠀⢔⡕⢕⢿⢀⠐⠘⢀⢶⢆⠗⠀⠀⠀⠁⢄⡄⣗⣎⣽⣕⢜⢝⢝⢕⢕⢕⢕⣱⣧⢕⢕⠀⠀⠈⠁⠀</a:t>
            </a:r>
            <a:br/>
            <a:r>
              <a:t>⢕⢕⢕⠕⠀⠀⠀⠀⠀⠁⠗⢧⣵⣵⣧⣵⣾⣶⢕⢅⢄⡕⠁⢅⢕⠁⠁⠀⠘⠟⠟⠃⠀⠙⠛⢟⢛⢛⢛⢛⢛⢋⠙⢕⢕⢀⢀⢀⢘⢑⠀⢁⠀⢁⠀⠀⠍⣵⣕⢑⡑⢸⢇⢔⠀⠙⣧⣺⣅⢀⢀⠁⠀⠁⢀⢔⢔⢄⢀⢀⢔⡱⢵⢾⢏⢕⢕⢕⢕⢕⢕⢕⣿⣵⡕⠁⠀⠀⠀⠀⠀</a:t>
            </a:r>
            <a:br/>
            <a:r>
              <a:t>⢕⢕⠁⠀⠀⠀⠀⠀⠀⠀⠀⠀⠈⠟⢿⣿⣿⣿⣇⢕⠑⢝⢱⠗⢖⢆⢆⢔⢄⢁⢀⠐⠀⠀⠀⠀⠀⠀⠀⠀⠀⠀⠀⢱⣵⣵⣵⣵⣕⣕⣔⣱⢔⢤⣴⠕⢙⣙⢛⠧⢬⢅⠐⢑⢀⠕⣿⢏⣿⡇⢅⣗⣳⣵⡵⢽⢿⢷⣾⣿⠟⠛⠑⠑⠑⠁⠁⢕⢕⢕⠱⣼⣿⡟⠁⠀⠀⠀⠀⠀⠀</a:t>
            </a:r>
            <a:br/>
            <a:r>
              <a:t>⠑⠀⠀⠀⠀⠀⠀⠀⠀⠀⠀⠀⠀⠀⠀⠁⠉⠙⠙⠑⢕⢁⢑⣕⣥⣵⣥⣥⣑⣔⣕⣕⣕⢕⢕⣕⣕⣕⣑⣵⣵⣵⣵⣝⣭⣛⣿⣿⣿⣿⣿⣿⣿⣷⡷⢷⢄⠅⠅⢅⢄⠄⣔⣕⣕⢕⢕⣱⣕⣷⣿⣟⣿⣿⣿⣿⣿⣿⠏⠁⠀⠀⠀⠀⠀⠀⠀⠕⢕⢕⢕⢙⢝⠀⠀⠀⠀⠀⠀⠀⠀</a:t>
            </a:r>
            <a:br/>
            <a:r>
              <a:t>⠀⠀⠀⠀⠀⠀⠀⠀⠀⠀⠀⠀⠀⠀⠀⠀⠀⠀⠀⠀⠁⢕⢜⣿⣿⣿⣿⣿⣿⣿⣿⣿⣿⣿⣿⣿⣿⣿⣿⣿⣿⣿⣿⣿⣿⣿⣿⣿⣿⣿⣿⣿⣯⣝⣕⣕⣕⣕⣪⣯⣽⣿⣿⣿⣿⣿⣿⣿⣿⣿⣿⣿⣿⣿⣿⣿⣿⡏⠀⠀⠀⠀⠀⠀⠀⠀⠀⢄⢕⢕⢕⠕⠀⠀⠀⠀⠀⠀⠀⠀⠀</a:t>
            </a:r>
            <a:br/>
            <a:r>
              <a:t>⠀⠀⠀⠀⠀⠀⠀⠀⠀⠀⠀⠀⠀⠀⠀⠀⠀⠀⠀⠀⠀⠀⢕⢿⣿⣿⣿⣿⣿⣟⣟⣛⣙⣝⣝⣟⣻⣽⣿⣿⣿⣿⣿⣿⣿⣿⣿⣿⣿⣿⣿⣿⣿⣿⣿⣿⣿⣿⣿⣿⣿⣿⣿⣿⣿⣿⣿⣿⣿⣿⣿⣿⣿⣿⣿⣿⣿⠇⠀⠀⠀⠀⠀⠀⠀⠀⠀⢕⢕⢕⢕⠀⠀⠀⠀⠀⠀⠀⠀⠀⠀</a:t>
            </a:r>
            <a:br/>
            <a:r>
              <a:t>⠀⠀⠀⠀⠀⠀⠀⠀⠀⠀⠀⠀⠀⠀⠀⠀⠀⠀⠀⠀⠀⠀⠀⢜⣿⣿⣿⣿⣿⣿⣿⣿⣿⣿⣿⣿⣿⣿⣿⣿⣿⣿⣿⣿⣿⣿⣿⣿⣿⣿⣿⣿⣿⢿⢿⣿⣿⣿⣿⣿⣿⣿⣿⣿⣿⣿⣿⣿⣿⣿⣿⣿⣿⣿⣿⣿⢏⠀⠀⠀⠀⠀⠀⠀⠀⠀⢔⢕⢕⢕⢕⠀⠀⠀⠀⠀⠀⠀⠀⠀⠀</a:t>
            </a:r>
            <a:br/>
            <a:r>
              <a:t>⠀⠀⠀⠀⠀⠀⠀⠀⠀⠀⠀⠀⠀⠀⠀⠀⠀⠀⠀⠀⠀⠀⠀⠁⢻⣿⣿⣿⣿⣿⣿⣿⣿⣿⣿⣿⣿⣿⣿⣿⣿⣿⣿⣿⣿⣿⣿⣿⣿⣿⣿⣿⡇⢕⠑⢝⢿⣿⣿⣿⣿⣿⣿⣿⣿⣿⣿⣿⣿⣿⣿⢿⣿⣿⣿⠟⠀⠀⠀⠀⠀⠀⠀⠀⠀⠀⠁⢑⠑⠕⢕⠀⠀⠀⠀⠀⠀⠀⠀⠀⠀</a:t>
            </a:r>
            <a:br/>
            <a:r>
              <a:t>⠀⠀⠀⠀⠀⠀⠀⠀⠀⠀⠀⠀⠀⠀⠀⠀⠀⠀⠀⠀⠀⠀⠀⠀⠑⢿⣿⣿⣿⣿⣿⣿⣿⣿⣿⣿⣿⣿⣿⣿⣿⣿⣿⣿⣿⣿⣿⣿⣿⣿⣿⣿⣇⡐⠀⢕⢕⢻⣿⣿⣿⣿⣿⣿⣿⣿⣿⣿⣿⣿⣿⡕⠙⠟⠁⠀⠀⠀⠀⠀⠀⠀⠀⠀⠀⠀⠀⢕⢅⢄⠁⠀⠀⠀⠀⠀⠀⠀⠀⠀⠀</a:t>
            </a:r>
            <a:br/>
            <a:r>
              <a:t>⠀⠀⠀⠀⠀⠀⠀⠀⠀⠀⠀⠀⠀⠀⠀⠀⠀⠀⠀⠀⠀⠀⠀⠀⠀⠸⣿⣿⣿⣿⣿⣿⣿⣿⣿⣿⣿⣿⣿⣿⣿⣿⣿⣿⣿⣿⣿⣟⣿⣿⣿⣿⣿⣜⠀⠀⢕⠀⢻⣿⣿⣿⣿⣿⣿⣿⣿⣿⠟⢻⣿⡇⠀⠀⠀⠀⠀⠀⠀⠀⠀⠀⠀⠀⠀⠀⠀⢁⠀⢕⢀⠀⠀⠀⠀⠀⠀⠀⠀⠀⠀</a:t>
            </a:r>
            <a:br/>
            <a:r>
              <a:t>⠀⠀⠀⠀⠀⠀⠀⠀⠀⠀⠀⠀⠀⠀⠀⠀⠀⠀⠀⠀⢄⢔⢕⢔⠀⢕⣿⣿⣿⣿⣿⣿⣿⣿⣿⣿⣿⣿⣿⣿⣿⣿⣿⣿⣿⣿⣿⣿⣿⣿⣿⣿⣿⣿⣦⡀⠁⠑⢸⣿⣿⣿⣿⣿⣿⣿⣿⣿⡄⠕⢿⠇⠀⠀⠀⠀⠀⠀⠀⠀⠀⠀⠀⠀⠀⠀⠀⢄⢀⢕⢕⠀⠀⠀⠀⠀⠀⠀⠀⠀⠀</a:t>
            </a:r>
            <a:br/>
            <a:r>
              <a:t>⠀⠀⠀⠀⠀⠀⠀⠀⠀⠀⠀⠀⠀⠀⠀⠀⠀⠀⢕⢔⢕⢕⢕⠁⠀⠁⢻⣿⣿⣿⣿⣿⣿⣿⣿⣿⣿⣿⣿⣿⣿⣿⣿⣿⣿⣿⣿⣿⣿⣿⣿⣿⣿⣿⣿⣿⣦⢀⢔⢻⣿⣿⣿⣿⣿⣿⣿⣿⣧⠀⠁⠀⠀⠀⠀⠀⠀⠀⠀⠀⠀⠀⠀⠀⠀⠀⢔⢕⢕⢕⢕⠀⠀⠀⠀⠀⠀⠀⠀⠀⠀</a:t>
            </a:r>
            <a:br/>
            <a:r>
              <a:t>⡀⢄⡄⢄⢔⢔⢔⢔⠀⠀⠀⠀⠀⠀⠀⠀⠀⠀⠀⠑⠀⠀⠁⠀⢔⠀⢜⣿⣿⣿⣿⣿⣿⣿⣿⣿⣿⣿⣿⣿⣿⣿⣿⣿⣿⣿⣿⣿⣿⣿⣿⣿⣿⣿⣿⣿⣿⣷⡄⢜⢿⣿⣿⣿⣿⣿⣿⣿⣿⣧⠀⠀⠀⠀⠀⠀⠀⠀⠀⠀⠀⠀⠀⠀⠀⠀⢕⢕⢕⢕⢕⢄⠀⠀⠀⠀⠀⠀⠀⠀⠀</a:t>
            </a:r>
            <a:br/>
            <a:r>
              <a:t>⠑⢉⢅⠄⢄⡄⢄⠄⠀⠀⠀⠀⠀⠀⠀⠀⠀⠀⠄⠀⡄⢄⠑⣴⢀⠀⠑⣹⣿⣿⣿⣿⣿⣿⣿⣿⣿⣿⣿⣿⣿⣿⣿⣿⣿⣿⣿⣿⣿⣿⣿⣿⣿⣿⣿⣿⣿⣿⣿⡔⠀⢹⡷⣿⣿⣿⣿⣿⣿⣿⣷⣄⠀⠀⠀⠀⠀⠀⠀⠀⠀⠀⠀⠀⠀⠀⢕⢕⢕⢕⢕⢕⠀⠀⠀⠀⠀⠀⠀⠀⠀</a:t>
            </a:r>
            <a:br/>
            <a:r>
              <a:t>⠑⢑⡈⢁⣠⡤⡄⢔⠀⠀⠀⠀⠀⠀⠀⠀⠀⠀⢠⡄⢇⢕⠀⠘⢕⠀⠀⢝⣿⣿⣿⣿⣿⣿⣿⣿⣿⣿⣿⣿⣿⣿⣿⣿⣿⣿⣿⣿⣿⣿⣿⣿⣿⣿⣿⣿⣿⡇⢕⢜⢄⢜⢞⢝⢻⢿⣿⣿⣿⣿⣿⣿⣷⢤⢀⣀⣀⡀⠀⠀⠀⠀⠀⠀⠀⠀⢕⢕⢕⢕⢕⢕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⢇⠁⠀⠀⠀⠀⠀⠀⠀⠀⠀⠀⠁⠝⢿⣿⣿⣿⣿⣿⣿⣿⣿⣟⢕⣱⡕⢄⢔⢕⡿⠟⢻⣿⡕⢕⣿⢧⢟⣙⣥⣶⣿⣿⣿⣿⣿⣿⣿⣿⣿⣿⣿⣿⣿⣿⣿⣿⡟⡇⢹⣿⣿⣿⣿⣿⣿⣿⣿⣿⣿⣿⣿⣿⣿⣿⣿⣿⣿⣿⣿⣷⣷⣷⣿⣯⣽⣽⣟⣟⣟⣻⣿⠀</a:t>
            </a:r>
            <a:br/>
            <a:r>
              <a:t>⣿⣿⣿⣿⣿⢝⠕⠀⠀⠀⠀⠀⠀⠀⠀⠀⠀⠀⠀⠀⠀⠑⢹⣿⣿⣿⡿⢟⢫⢕⣿⡇⣿⡇⡇⢕⢕⣿⡔⣾⣿⢟⣙⣥⣶⣿⣿⣿⣿⣿⣿⣿⣿⣿⣿⣿⣿⣿⣿⣿⣿⣿⣿⣿⣿⣧⡕⣼⣿⣿⣿⣿⣿⣿⣿⣿⣿⣿⣿⣿⣿⣿⣿⣿⣿⣿⣿⣿⣿⣿⣿⣿⣿⣿⣿⣿⣿⣿⣿⣿⠀</a:t>
            </a:r>
            <a:br/>
            <a:r>
              <a:t>⣿⣿⣿⡟⢕⠑⠀⠀⠀⠀⠀⠀⠀⠀⠀⠀⠀⠀⠀⠀⠀⠀⠐⢹⣿⣯⢕⢑⢸⣇⣿⢗⢹⡇⡇⣕⢵⣿⣹⣽⣿⣿⣗⢸⣿⣹⣿⣺⣿⣿⣿⣿⢿⡟⢯⠝⢊⢝⣍⣝⣝⣝⣟⣟⡟⢕⡷⠿⣿⢿⠿⠿⢿⣿⣿⣿⣿⣿⣿⣿⣿⣿⣿⣿⣿⣿⣿⣿⣿⣿⣿⣿⣿⣿⣿⣿⣿⣿⣿⣿⠀</a:t>
            </a:r>
            <a:br/>
            <a:r>
              <a:t>⣿⣿⣿⢇⠀⠀⠀⠀⠀⠀⠀⠀⠀⠀⠀⠀⠀⠀⠀⠀⠀⠀⠀⢀⣹⣿⡇⡇⢜⡕⢻⣧⣼⢗⣹⣵⣾⣿⣿⣿⣿⣿⣧⣿⡷⣿⢿⣟⢿⠏⢃⢘⢅⢔⢔⢕⣱⣕⣿⣿⣿⣿⣿⣿⣿⢿⢱⢸⣿⣿⣷⣷⣷⣷⣷⣷⣧⣵⣼⣽⣽⣽⣝⣝⣝⣟⣟⣟⣟⢟⢟⢿⢿⢿⢿⢿⢿⡿⣿⣿⠀</a:t>
            </a:r>
            <a:br/>
            <a:r>
              <a:t>⣿⣿⡏⠁⠀⠀⠀⠀⠀⠀⠀⠀⠀⠀⠀⠀⠀⠀⢄⢄⢔⢱⣷⣾⣿⡿⣿⣗⢵⣟⣳⣷⣗⣿⣿⣿⣿⣿⣿⣿⡿⣿⢟⠝⢑⢐⢅⢕⢔⢕⢕⢕⠕⠕⠘⢝⣿⣧⣿⣿⣿⣿⠑⠕⢕⢕⢸⢸⣿⢜⢝⢝⢝⢝⢝⢝⢝⢟⢟⢟⢟⢟⢟⢟⢟⢟⢿⢿⢿⢿⢿⢿⢿⢿⣿⣷⣷⣷⣷⣷⠀</a:t>
            </a:r>
            <a:br/>
            <a:r>
              <a:t>⣿⣿⣷⠀⠀⠀⠀⠀⠀⠀⠀⠀⠀⠀⠀⢄⢔⢕⢕⢕⡺⢏⢕⡕⢹⣿⣽⣵⣾⣿⣿⣿⣯⣿⣿⢿⡟⠟⢟⢑⢅⢕⢔⢕⢕⢕⢕⢕⢕⢕⢔⢔⢀⠀⠀⢕⣿⣿⣿⣿⣿⣿⠀⠀⢄⢱⢸⢱⣿⠕⢁⠁⢐⠑⠁⠁⢁⠁⠑⠐⠁⠁⠀⠀⠀⠁⠀⠀⠀⠁⠁⠁⠑⠑⠕⢕⢕⠕⠑⠑⠀</a:t>
            </a:r>
            <a:br/>
            <a:r>
              <a:t>⣿⣿⣿⣇⠀⠀⠀⠀⠀⠀⢀⢄⢄⢀⢀⢀⢅⢕⢕⣗⡇⣕⢑⢕⢇⢻⢸⣿⣿⢿⢟⠏⢝⢑⢅⢕⢔⢕⢕⢑⢕⢕⢅⢄⢕⢕⠑⠑⠑⠑⠑⢑⠁⠀⠀⠁⣿⣿⣿⣿⣿⣿⢕⢄⢕⣕⣵⢷⡕⢕⢕⣔⢔⠕⢔⣔⢔⢔⢄⢄⢄⠄⠀⠀⠀⠀⠀⠀⠀⠀⠀⠀⠀⠀⠀⠑⠔⢕⢔⢄⠀</a:t>
            </a:r>
            <a:br/>
            <a:r>
              <a:t>⣿⣿⣿⣿⣆⠀⠀⠀⠀⠄⢕⢕⢕⢕⡕⢕⢕⢑⡿⠿⡿⢿⣿⣿⢸⣿⡞⢏⢅⢕⢔⢕⢑⠑⠅⠕⠕⠑⠕⠕⡕⣧⡕⢕⢅⠀⠀⠀⢀⢀⠀⢕⠀⢄⠄⣾⣿⣿⣿⣿⣿⣿⡕⢕⢕⠿⢏⢽⢇⠕⠸⠿⠜⠕⢜⠕⠕⠕⢕⠕⠁⠀⠀⠀⠀⢄⠀⠀⠀⠀⠀⠀⠀⠀⠀⠀⠀⠀⠕⠷⠀</a:t>
            </a:r>
            <a:br/>
            <a:r>
              <a:t>⣿⣿⣿⡇⢕⢕⠀⠀⠀⠀⢕⢕⢕⣕⢕⢕⢕⢕⢕⢕⢕⢕⢜⢿⢕⢕⠑⢑⢕⢕⢑⡇⢕⢔⠀⠀⠀⢀⢀⡀⡇⣿⣿⣿⢇⠔⠄⠔⠕⠕⠑⢕⢕⢕⠑⢌⣿⣿⣿⣿⣿⣿⡇⢕⢕⢱⢕⢷⢗⢕⢔⢰⢕⠕⢕⢕⢕⢕⢕⢑⠀⠀⠀⢀⢄⢕⢀⢔⠀⠀⠀⠀⠀⠀⠀⠀⠀⠀⠀⠕⠀</a:t>
            </a:r>
            <a:br/>
            <a:r>
              <a:t>⣿⣿⣽⣿⢕⢕⢕⠀⠀⢀⢕⢕⢜⢝⢕⢕⢕⢕⢕⢕⢕⢕⢕⢜⢿⢟⢕⢕⡕⢕⢕⢕⢕⢕⢔⠔⠕⢕⢜⠙⢕⠹⣿⣿⢕⢔⢔⢕⢸⢸⡇⡇⢕⢕⠀⠸⢛⠏⢹⣿⣿⣿⣧⡕⢕⣕⡅⡇⢑⢕⢕⢜⣱⢔⢕⠑⠑⠑⠑⢅⢻⢏⢝⢝⣝⣟⣷⣧⣴⢄⠀⠀⠀⠀⠀⠀⠀⠀⠀⢁⠀</a:t>
            </a:r>
            <a:br/>
            <a:r>
              <a:t>⣿⣿⢟⢕⢕⢕⢸⢔⣰⣷⣷⣧⢕⢕⢕⢕⢕⢕⢕⢕⢕⢕⢕⢕⢜⢝⢕⢕⢿⢇⢕⢕⢕⢕⢕⢕⢕⠕⢕⠀⢕⢕⣵⣵⢕⠁⢀⢕⢸⣸⡇⡇⢕⢕⢕⠁⢕⢕⢸⣿⣿⣿⡇⢕⢕⡼⢇⣷⢕⢕⢕⢸⣟⢕⢕⠀⠀⢀⢀⢕⣵⣷⣕⣱⣽⣽⣿⣿⣿⢇⠀⠀⢀⢄⢄⢄⠀⠀⠀⡸⠀</a:t>
            </a:r>
            <a:br/>
            <a:r>
              <a:t>⣿⣿⢕⡕⢕⡕⢸⣷⣿⣿⣿⡟⢕⢕⢕⢕⢕⢕⢕⢕⢕⢕⢕⢕⡱⡷⡗⢋⠛⠛⢻⢱⢵⢵⢵⡥⠷⠴⠆⠠⠵⠬⠽⢍⢕⠄⢕⢕⠜⠑⢑⢑⢕⢕⢕⠐⢕⢕⢼⣿⣿⣿⡇⢕⢕⢜⢱⣿⢕⢕⣱⣸⡝⠕⢎⢕⢕⢀⢜⣸⣿⣿⣿⣿⣿⣿⣿⣿⡟⢕⢰⣵⢕⣼⣿⠎⠀⠀⣵⣧⠀</a:t>
            </a:r>
            <a:br/>
            <a:r>
              <a:t>⡏⢜⢻⢳⢏⢻⣿⣿⣿⣿⡿⢕⢕⢕⢕⢕⢕⢕⢕⠑⢁⣅⣥⢇⢕⠕⢇⠑⣡⠔⣕⣕⣕⣱⡾⠻⡵⣕⣄⢀⣄⡄⢕⢕⢕⠕⢕⣕⡅⢕⢕⢕⢱⢕⠑⠁⢸⡗⣽⣿⣿⣿⡇⠕⠕⢕⢔⣿⠀⠅⠉⠝⢑⢀⢕⠀⠀⠐⢁⠜⣝⣝⣹⡝⢻⢿⣿⣿⢇⢕⢜⢿⢟⢟⢕⠀⠀⠄⣿⣿⠀</a:t>
            </a:r>
            <a:br/>
            <a:r>
              <a:t>⣿⣿⡿⢏⢑⠀⠈⠙⢿⡿⢅⢕⢕⢕⢕⢕⢕⢕⠀⠀⠀⠕⢇⢀⢀⢤⡕⢐⢿⣿⣿⣿⠿⣿⣿⣿⣿⣾⣿⣿⣿⣿⣿⡧⢕⠰⢰⣫⡇⡁⢅⢅⠁⠁⠐⠄⢸⢏⢸⣿⣿⣗⡁⠀⢔⡕⢕⢿⡄⠠⠂⢁⢴⢔⠷⠀⠀⠀⠁⢀⣱⡮⣝⣝⡕⢞⢝⢝⢕⢕⢕⢕⣕⢕⢕⢔⠀⠀⠈⠉⠀</a:t>
            </a:r>
            <a:br/>
            <a:r>
              <a:t>⢏⢕⢕⢕⠑⠀⠀⠀⠀⠈⠑⢧⣵⣵⣵⣵⣵⣷⡇⢔⢄⢄⠑⢁⢕⠁⠁⠀⠘⠟⠟⢏⠀⠙⠛⠟⢛⢛⠛⢛⢛⢛⢛⢃⢕⢀⢁⠀⢘⢃⠀⠉⠀⢁⠐⠀⢕⣇⣑⢘⢑⠘⢇⢔⠀⠙⡧⣻⣇⢀⠀⠁⠀⢐⢀⢕⢀⢀⢀⢀⢕⣽⣵⣿⢇⢕⢕⢕⢕⢕⢕⢸⣿⣧⢕⠀⠀⠀⠀⠁⠀</a:t>
            </a:r>
            <a:br/>
            <a:r>
              <a:t>⢕⢕⠑⠀⠀⠀⠀⠀⠀⠀⠀⠀⠈⠙⢿⣿⣿⣿⣷⡁⢕⠜⢗⢗⢆⢰⢔⢔⢀⢀⢐⠂⠀⠀⠀⠀⠀⠀⠀⠀⠀⠀⠀⢵⢵⣵⣵⣕⣕⣕⡔⢕⢔⣤⡔⢼⠝⡛⠻⠧⣌⡁⣐⢕⢀⠔⣹⢟⣿⡇⢕⣅⣖⣗⣵⢵⢵⢿⢿⣿⠟⠓⠑⠑⠑⠁⠑⢕⢕⢕⠱⣼⣿⢏⠀⠀⠀⠀⠀⠀⠀</a:t>
            </a:r>
            <a:br/>
            <a:r>
              <a:t>⠕⠁⠀⠀⠀⠀⠀⠀⠀⠀⠀⠀⠀⠀⠀⠀⠉⠙⠙⠑⢕⢄⢕⢑⣵⣵⣑⣵⣡⣕⣑⡕⢔⢔⢔⢔⣔⢔⣔⣕⣑⣵⣕⣕⣹⣟⣟⣿⣿⣿⣿⣿⣿⣷⣷⡧⢅⠌⠍⢁⢄⢄⢄⣕⣕⢕⢕⢱⢕⣵⣿⣿⣿⣿⣿⣿⣿⣿⠋⠁⠀⠀⠀⠀⠀⠀⠀⢕⢕⢕⢕⢟⠕⠀⠀⠀⠀⠀⠀⠀⠀</a:t>
            </a:r>
            <a:br/>
            <a:r>
              <a:t>⠀⠀⠀⠀⠀⠀⠀⠀⠀⠀⠀⠀⠀⠀⠀⠀⠀⠀⠀⠀⠀⠑⢔⢹⣿⣿⣿⣿⣿⣿⣿⣿⣿⣿⣿⣿⣿⣿⣿⣿⣿⣿⣿⣿⣿⣿⣿⣿⣿⣿⣿⣿⣽⣝⣝⣕⢕⡝⣙⣙⣹⣿⣿⣿⣿⣿⣿⣿⣿⣿⣿⣿⣿⣿⣿⣿⣿⡇⠀⠀⠀⠀⠀⠀⠀⠀⠀⢄⢕⢕⢕⠕⠀⠀⠀⠀⠀⠀⠀⠀⠀</a:t>
            </a:r>
            <a:br/>
            <a:r>
              <a:t>⠀⠀⠀⠀⠀⠀⠀⠀⠀⠀⠀⠀⠀⠀⠀⠀⠀⠀⠀⠀⠀⠀⠑⢜⣿⣿⣿⣿⣿⡟⢻⢟⢝⢝⣍⣛⣏⣹⣽⣿⣿⣿⣿⣿⣿⣿⣿⣿⣿⣿⣿⣿⣿⣿⣿⣿⣿⣿⣿⣿⣿⣿⣿⣿⣿⣿⣿⣿⣿⣿⣿⣿⣿⣿⣿⣿⡿⠁⠀⠀⠀⠀⠀⠀⠀⠀⢀⢕⢕⢕⢕⠀⠀⠀⠀⠀⠀⠀⠀⠀⠀</a:t>
            </a:r>
            <a:br/>
            <a:r>
              <a:t>⠀⠀⠀⠀⠀⠀⠀⠀⠀⠀⠀⠀⠀⠀⠀⠀⠀⠀⠀⠀⠀⠀⠀⠑⢻⣿⣿⣿⣿⣿⣿⣿⣿⣿⣿⣿⣿⣿⣿⣿⣿⣿⣿⣿⣿⣿⣿⣿⣿⣿⣿⣿⣿⣿⣿⣿⣿⣿⣿⣿⣿⣿⣿⣿⣿⣿⣿⣿⣿⣿⣿⣿⣿⣿⣿⣿⠃⠀⠀⠀⠀⠀⠀⠀⠀⠀⢔⢕⢕⢕⢕⠀⠀⠀⠀⠀⠀⠀⠀⠀⠀</a:t>
            </a:r>
            <a:br/>
            <a:r>
              <a:t>⠀⠀⠀⠀⠀⠀⠀⠀⠀⠀⠀⠀⠀⠀⠀⠀⠀⠀⠀⠀⠀⠀⠀⠀⢜⣿⣿⣿⣿⣿⣿⣿⣿⣿⣿⣿⣿⣿⣿⣿⣿⣿⣿⣿⣿⣿⣿⣿⣿⣿⣿⣿⡏⢕⠕⢝⢻⣿⣿⣿⣿⣿⣿⣿⣿⣿⣿⣿⣿⣿⣿⣿⣿⣿⢿⠃⠀⠀⠀⠀⠀⠀⠀⠀⠀⠀⠁⠑⠑⠕⠀⠀⠀⠀⠀⠀⠀⠀⠀⠀⠀</a:t>
            </a:r>
            <a:br/>
            <a:r>
              <a:t>⠀⠀⠀⠀⠀⠀⠀⠀⠀⠀⠀⠀⠀⠀⠀⠀⠀⠀⠀⠀⠀⠀⠀⠀⠀⢝⣿⣿⣿⣿⣿⣿⣿⣿⣿⣿⣿⣿⣿⣿⣿⣿⣿⣿⣿⣿⣿⣿⣿⣿⣿⣿⣿⢐⠀⠕⢕⢻⣿⣿⣿⣿⣿⣿⣿⣿⣿⣿⣿⣿⢏⠑⠑⠑⠀⠀⠀⠀⠀⠀⠀⠀⠀⠀⠀⠀⠀⢅⠅⠕⠁⠀⠀⠀⠀⠀⠀⠀⠀⠀⠀</a:t>
            </a:r>
            <a:br/>
            <a:r>
              <a:t>⠀⠀⠀⠀⠀⠀⠀⠀⠀⠀⠀⠀⠀⠀⠀⠀⠀⠀⠀⠀⠀⠀⠀⠀⠀⢔⣿⣿⣿⣿⣿⣿⣿⣿⣿⣿⣿⣿⣿⣿⣿⣿⣿⣿⣿⣿⣿⣟⣻⣿⣿⣿⣿⣇⠀⠀⢕⠀⢹⣿⣿⣿⣿⣿⣿⣿⣿⣿⣿⡏⠁⠀⠀⠀⠀⠀⠀⠀⠀⠀⠀⠀⠀⠀⠀⠀⠁⠑⠀⢕⢀⠀⠀⠀⠀⠀⠀⠀⠀⠀⠀</a:t>
            </a:r>
            <a:br/>
            <a:r>
              <a:t>⠀⠀⠀⠀⠀⠀⠀⠀⠀⠀⠀⠀⠀⠀⠀⠀⠀⠀⠀⠀⢀⢔⢕⢕⠀⢕⢸⣿⣿⣿⣿⣿⣿⣿⣿⣿⣿⣿⣿⣿⣿⣿⣿⣿⣿⣿⣿⣿⣿⣿⣿⣿⣿⣿⣧⡀⠁⠑⠸⣿⣿⣿⣿⣿⣿⣿⣿⣿⠑⠁⠀⠀⠀⠀⠀⠀⠀⠀⠀⠀⠀⠀⠀⠀⠀⠀⢄⢀⢕⢕⠕⠀⠀⠀⠀⠀⠀⠀⠀⠀⠀</a:t>
            </a:r>
            <a:br/>
            <a:r>
              <a:t>⠀⠀⠀⠀⠀⠀⠀⠀⠀⠀⠀⠀⠀⠀⠀⠀⠀⠀⢔⠐⢕⢕⢕⠁⠀⠀⠜⣿⣿⣿⣿⣿⣿⣿⣿⣿⣿⣿⣿⣿⣿⣿⣾⣿⣿⣿⣿⣿⣿⣿⣿⣿⣿⣿⣿⣿⣧⡀⢔⢹⣿⣿⣿⣿⣿⣿⣿⣿⡆⠀⠀⠀⠀⠀⠀⠀⠀⠀⠀⠀⠀⠀⠀⠀⠀⠀⢕⢕⢕⢕⢕⠀⠀⠀⠀⠀⠀⠀⠀⠀⠀</a:t>
            </a:r>
            <a:br/>
            <a:r>
              <a:t>⡀⢄⢄⢄⢔⢔⢔⢔⠀⠀⠀⠀⠀⠀⠀⠀⠀⠀⠀⠕⠑⠀⠁⠀⢕⠀⢄⢻⣿⣿⣿⣿⣿⣿⣿⣿⣿⣿⣿⣿⣿⣿⣿⣿⣿⣿⣿⣿⣿⣿⣿⣿⣿⣿⣿⣿⣿⣷⡄⠑⢻⣿⣟⣿⣿⣿⣿⣿⣿⡄⠀⠀⠀⠀⠀⠀⠀⠀⠀⠀⠀⠀⠀⠀⠀⠀⢕⢕⢕⢕⢕⠀⠀⠀⠀⠀⠀⠀⠀⠀⠀</a:t>
            </a:r>
            <a:br/>
            <a:r>
              <a:t>⢈⢉⢄⢄⢔⡔⠄⠔⠀⠀⠀⠀⠀⠀⠀⠀⠀⠀⠄⠀⢀⢄⠀⢧⡕⠀⠁⢜⣿⣿⣿⣿⣿⣿⣿⣿⣿⣿⣿⣿⣿⣿⣿⣿⣿⣿⣿⣿⣿⣿⣿⣿⣿⣿⣿⣿⣿⣿⣿⡔⠀⢸⣯⣾⣿⣿⣿⣿⣿⣿⣴⡀⠀⠀⠀⠀⠀⠀⠀⠀⠀⠀⠀⠀⠀⠀⢕⢕⢕⢕⢕⠀⠀⠀⠀⠀⠀⠀⠀⠀⠀</a:t>
            </a:r>
            <a:br/>
            <a:r>
              <a:t>⠑⢁⡁⢅⣤⡴⡔⠔⠔⠀⠀⠀⠀⠀⠀⠀⠀⠀⢠⡄⢜⢕⠀⠁⢕⠀⠀⠑⢻⣿⣿⣿⣿⣿⣿⣿⣿⣿⣿⣿⣿⣿⣿⣿⣿⣿⣿⣿⣿⣿⣿⣿⣿⣿⣿⣿⣿⣏⢕⢜⢀⢜⢟⢟⢛⢻⣿⣿⣿⣿⣿⣿⣦⢄⢀⣀⣠⠀⠀⠀⠀⠀⠀⠀⠀⠀⢕⢕⢕⢕⢕⢄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⡟⠕⠑⠑⠑⠑⠑⠑⠑⠘⠙⠛⢿⣿⣿⣿⣿⣿⣿⣿⣿⣿⢏⣧⡕⢁⢔⢕⣿⢗⢺⣷⡕⢄⣿⣇⢿⢟⣝⣥⣶⣿⣿⣿⣿⣿⣿⣿⣿⣿⣿⣿⣿⣿⣿⣿⣿⡇⢟⣿⣿⣿⣿⣿⣿⣿⣿⣿⣿⣿⣿⣿⣿⣿⣿⣿⣿⣿⣿⣷⣯⣽⣽⣯⣟⣟⣟⡻⢿⢿⠿⠀</a:t>
            </a:r>
            <a:br/>
            <a:r>
              <a:t>⣿⣿⣿⣿⣿⣿⣿⡿⢟⠑⠀⠀⠀⠀⠀⠀⠀⠀⠀⠀⠀⠀⠘⢻⣿⣿⣿⡿⢿⡝⣿⣇⢸⡇⡇⡕⢔⣷⡔⢸⣿⢿⢞⣿⣵⣳⣿⣺⣿⣿⣿⣿⣿⣿⣿⣿⣿⣿⣿⣿⣿⣿⣿⣿⣿⣿⡇⢸⣿⣿⣿⣿⣿⣿⣿⣿⣿⣿⣿⣿⣿⣿⣿⣿⣿⣿⣿⣿⣿⣿⣿⣿⣿⣿⣿⣿⣿⣿⣿⣿⠀</a:t>
            </a:r>
            <a:br/>
            <a:r>
              <a:t>⣿⣿⣿⣿⣿⡟⢟⢇⠁⠀⠀⠀⠀⠀⠀⠀⠀⠀⠀⠀⠀⠀⠀⠀⢜⣿⢝⠕⢸⣷⣿⢟⢺⣇⣷⡇⣕⣿⢗⣻⣷⣾⡿⢼⣿⣾⣿⣾⣿⣿⣿⣿⡿⢿⡟⢯⠝⢚⣟⣟⢟⠟⢟⢿⢿⢝⣿⢾⣿⣿⣿⣿⣿⣿⣿⣿⣿⣿⣿⣿⣿⣿⣿⣿⣿⣿⣿⣿⣿⣿⣿⣿⣿⣿⣿⣿⣿⣿⣿⣿⠀</a:t>
            </a:r>
            <a:br/>
            <a:r>
              <a:t>⣿⣿⣿⣿⣿⢕⠁⠀⠀⠀⠀⠀⠀⠀⠀⠀⠀⠀⠀⠀⠀⠀⠀⠀⠀⢜⣧⢕⡼⡝⢸⣧⣸⢟⢟⣹⣵⣾⣿⣿⣿⣿⣿⣿⣷⣿⢿⡿⣿⢿⠝⠓⢜⢅⢅⢔⣱⣑⣿⣿⣿⣿⣿⣿⣿⡷⢸⢱⣾⣷⣷⣧⣴⣵⣴⣽⣽⣽⣝⣝⣏⣟⣟⣟⡟⢟⢟⢻⢿⢿⢿⢿⢿⢿⣿⣿⣿⣿⣿⣿⠀</a:t>
            </a:r>
            <a:br/>
            <a:r>
              <a:t>⣿⣿⣿⣿⡏⠁⠀⠀⠀⠀⠀⠀⠀⠀⠀⠀⠀⠀⠀⠀⠀⠀⢀⢄⣄⣵⣿⢇⣇⡿⣺⣯⣼⣼⣿⣿⣿⣿⣿⣿⣿⣿⢿⢟⠏⢝⢜⢅⢅⢔⢕⢕⢕⠕⠕⢍⣿⣿⣿⣿⣿⣿⠑⢝⢝⢕⢸⢸⣿⢝⢝⢝⢟⢟⢟⢟⢟⢟⢟⢟⢟⢿⢿⢿⢿⢿⢿⢿⢿⢿⣿⣿⣷⣷⣷⣷⣷⣷⣧⣽⠀</a:t>
            </a:r>
            <a:br/>
            <a:r>
              <a:t>⣿⣿⣿⣿⡇⠀⠀⠀⠀⠀⠀⠀⠀⠀⠀⠀⠀⠀⢀⢔⢕⢕⢵⢟⢟⢟⣟⣽⣷⣿⣿⢿⣟⣿⣿⣿⢿⡿⠟⢝⢏⢅⢕⢔⢕⢕⢕⢕⢕⢕⢅⢅⢄⠀⠀⠑⣿⣿⣿⣿⣿⣿⢀⠀⠀⢕⢸⢜⣽⢕⠁⠁⠑⠑⠁⠑⠑⠕⠑⠑⠑⠁⠁⠑⠑⠁⠁⠁⠑⠑⠕⠕⠕⢕⢕⢕⠕⠜⠝⠝⠀</a:t>
            </a:r>
            <a:br/>
            <a:r>
              <a:t>⣿⣿⣿⣿⣷⡄⠀⠀⠀⠀⠀⠀⠀⠀⠀⠀⠀⠕⢕⢕⠕⢜⢕⢕⢵⣕⡝⣿⣿⣿⢿⢝⠟⢝⢑⢅⢕⢔⢕⢕⡕⢕⢕⢁⢕⢕⠕⠕⠕⠕⠕⠑⠑⠀⠀⠀⣿⣿⣿⣿⣿⣿⡕⢄⢕⣕⣸⢵⡕⢔⢕⢔⢅⢔⢄⢔⢄⢄⢄⢄⢄⠀⠀⠀⠀⠀⠀⠀⠀⠀⠀⠀⠀⠁⠕⠄⢔⢄⢀⠀⠀</a:t>
            </a:r>
            <a:br/>
            <a:r>
              <a:t>⣿⣿⣿⣿⣿⡧⢀⠀⠀⠀⠀⠰⢇⢕⢕⢔⢔⢔⢕⣱⣧⣵⣵⣴⣷⡇⣷⣟⢏⢅⢕⢔⠕⠑⠑⢅⠕⢕⠕⠕⢕⣕⢕⢕⢕⠁⠀⠀⠀⢀⠀⢕⠀⢄⠀⣰⣿⣿⣿⣿⣿⣿⡇⢕⢕⠿⢟⢞⢇⠕⠸⢿⠕⢄⢜⠕⠕⠕⠕⠑⠀⠀⠀⠀⢀⠀⠀⠀⠀⠀⠀⠀⠀⠀⠀⠀⠁⢕⢕⣷⠀</a:t>
            </a:r>
            <a:br/>
            <a:r>
              <a:t>⣿⣿⣿⡏⢜⢕⢕⢄⠀⠀⠀⢕⢕⢕⢕⢕⢕⢕⢕⢟⢟⢝⢟⢟⢿⢕⢙⢟⢕⢕⠑⡕⢕⢔⠀⠀⠀⠀⢀⡀⢕⣾⣿⣧⢕⢀⠄⢔⠕⠘⠕⢔⢔⢕⠀⢘⣿⣿⣿⣿⣿⣿⡇⢕⢕⡲⢇⣿⣕⢔⢄⢰⡔⠀⢕⢔⢔⢔⠐⠀⠀⠀⠀⢄⢑⠀⢔⠀⠀⠀⠀⠀⠀⠀⠀⠀⠀⠁⠕⣿⠀</a:t>
            </a:r>
            <a:br/>
            <a:r>
              <a:t>⣿⣿⣿⣿⢇⢕⢕⢕⠀⠀⠀⢀⢕⢕⢼⢇⢕⢕⢕⢕⢕⢕⢕⢕⢜⣷⣵⢔⢕⢕⢕⢅⢕⢕⢔⡔⠔⠕⢜⢛⢕⠸⣿⣿⡕⢀⢐⢔⢰⣾⡇⡇⢕⢕⢔⢑⢿⢟⢻⣿⣿⣿⡧⡕⢕⢕⡕⡕⠕⢕⢕⢸⢕⢔⢕⠁⠁⠁⠀⣦⢔⠔⢗⢳⢵⣵⣕⡄⢀⠀⠀⠀⠀⠀⠀⠀⠀⠀⠀⢿⠀</a:t>
            </a:r>
            <a:br/>
            <a:r>
              <a:t>⣿⣿⣯⢏⢕⢕⢕⡕⢔⢄⣔⣕⢕⢕⢕⢕⢕⢕⢕⢕⢕⢕⢕⢕⢕⢕⢵⢕⣷⣗⢪⢕⢕⢕⢕⠆⢕⢕⢕⠀⢕⢕⣹⣹⡕⠁⢀⢕⢸⣿⡇⡇⢕⢕⢕⠀⢕⢕⢸⣿⣿⣿⡏⢕⢣⢸⡇⣿⢕⢕⢕⢸⣾⢕⢕⠀⠀⠀⠑⣜⣕⢕⢟⢟⣶⣿⣿⣿⢕⠀⠀⠀⢀⢀⡀⠀⠀⠀⢐⢱⠀</a:t>
            </a:r>
            <a:br/>
            <a:r>
              <a:t>⣿⣿⢇⢕⢕⡕⢕⡇⣥⣿⣿⣿⡿⢕⢕⢕⢕⢕⢕⢕⢕⢕⢕⢕⢕⢱⢕⠗⠳⠿⠿⣇⢵⢵⣵⣵⡵⠵⠵⠤⠕⠕⡝⡟⢇⠀⢔⢕⠜⠑⠕⠕⢕⢕⢕⠄⢱⢕⢺⣿⣿⣿⡇⢕⢕⢜⢱⣿⢁⢕⢕⣜⡝⢅⢇⢕⢕⠑⢧⣾⣿⣿⣿⣿⣿⣿⣿⡏⢕⢄⣔⡕⣕⢷⡕⠀⠀⢔⣵⣧⠀</a:t>
            </a:r>
            <a:br/>
            <a:r>
              <a:t>⣏⢽⢽⢷⢼⢻⢱⣿⣿⣿⣿⡿⢕⢕⢕⢕⢕⢕⢕⢕⠕⢑⣱⢕⣑⢕⡇⠕⢑⡴⠎⢕⣕⣕⡵⢿⣕⢔⢀⢀⢀⢀⢕⢕⢕⠕⠕⣑⡁⢕⢕⢕⢕⢅⠕⢀⢸⣕⢾⣿⣿⣿⡇⠕⢕⢕⢜⣿⢁⠌⠋⠝⢑⢄⢕⠁⠁⠅⠜⢿⢿⢿⢿⣿⣿⣿⣿⡇⢕⢸⣿⡷⢿⢏⠀⠀⢀⡿⣿⣿⠀</a:t>
            </a:r>
            <a:br/>
            <a:r>
              <a:t>⣿⣿⣿⡿⢗⠕⠀⠙⠻⣿⡿⢕⢕⢕⢕⢕⢕⢕⢕⠄⠌⠹⢏⢁⠡⢄⡑⠠⢿⣿⣿⣿⡿⣿⣿⣷⣿⣷⣿⣿⣿⣷⣶⣷⢕⢰⢀⢿⡕⢕⡑⠅⠄⠐⠀⠄⢸⣿⢸⣿⣿⣗⢑⠀⢄⢕⢕⣿⡕⠀⠔⢈⣤⡌⡵⠀⠀⠀⠈⢗⣞⡻⢧⢕⢸⢿⢟⢕⢕⢕⢕⢕⡕⢕⢔⠀⠀⠁⠙⠉⠀</a:t>
            </a:r>
            <a:br/>
            <a:r>
              <a:t>⢿⢟⢝⢕⢕⠁⠀⠀⠀⠈⠑⠣⣵⣕⣕⣕⣕⣱⣷⡅⢔⢄⢕⠑⢑⠁⠑⠁⠘⢻⢿⢿⠀⠸⠿⢿⠿⠿⠿⠿⠟⠟⠛⠛⢕⠀⠈⠁⠸⢇⠈⠈⠁⠀⠀⠀⢐⣕⡜⢝⠝⢝⡇⢔⠁⠟⢧⢿⢇⢀⠀⠈⠁⠃⠀⢄⢄⢀⠀⠘⡗⢗⣿⡇⢕⢕⢕⢕⢕⢕⢕⣿⣵⣕⠕⠀⠀⠀⠀⠑⠀</a:t>
            </a:r>
            <a:br/>
            <a:r>
              <a:t>⢕⢕⢕⠁⠀⠀⠀⠀⠀⠀⠀⠀⠈⠙⠿⣿⣿⣿⣿⣧⠁⢔⠔⢰⢴⡤⢤⢄⢀⢐⠐⠀⠀⠀⠀⠀⠉⠁⠁⠈⠅⠁⠀⠕⣕⣕⣕⣕⣕⢕⢅⡄⢄⣌⣄⣕⢕⢟⠿⢧⣁⢊⠕⠜⠁⢰⡻⢟⣿⡕⢑⢴⢔⣕⣳⣷⣷⣵⣵⣶⠏⠝⠟⠕⠕⠑⢕⢕⢕⢕⢑⣿⣿⠇⠀⠀⠀⠀⠀⠀⠀</a:t>
            </a:r>
            <a:br/>
            <a:r>
              <a:t>⠕⠑⢀⠀⠀⠀⠀⠀⠀⠀⠀⠀⠀⠀⠀⠀⠉⠙⠛⠛⠑⢕⢄⠕⢕⣕⡕⣕⣕⠑⢥⢕⢔⢔⢔⢔⢔⢔⢔⢔⣔⣔⣔⡕⣟⣻⣿⣿⣿⣿⣿⣿⣿⣷⣦⣵⡕⢉⢑⢐⢁⢁⢅⢕⢕⢔⢎⢗⢑⢱⣾⣿⣿⣿⣿⣿⣷⡾⠋⠁⠀⠀⠀⠀⠀⠀⠁⢕⢕⢕⢻⢟⠃⠀⠀⠀⠀⠀⠀⠀⠀</a:t>
            </a:r>
            <a:br/>
            <a:r>
              <a:t>⠀⠀⠀⠀⠀⠀⠀⠀⠀⠀⠀⠀⠀⠀⠀⠀⠀⠀⠀⠀⠀⠀⠕⢔⢸⣿⣿⣷⣿⣿⣿⣿⣿⣿⣿⣿⣿⣿⣿⣿⣿⣿⣿⣿⣿⣿⣿⣿⣿⣿⣿⣿⣟⣝⢕⢕⢕⢔⢰⣗⣗⣾⣿⣿⣿⣷⣾⣿⣿⣿⣿⣿⣿⣿⣿⣿⣿⠕⠀⠀⠀⠀⠀⠀⠀⠀⠀⢑⢕⢕⢕⠑⠀⠀⠀⠀⠀⠀⠀⠀⠀</a:t>
            </a:r>
            <a:br/>
            <a:r>
              <a:t>⠀⠀⠀⠀⠀⠀⠀⠀⠀⠀⠀⠀⠀⠀⠀⠀⠀⠀⠀⠀⠀⠀⠀⠁⢕⣿⣿⣿⣿⡿⢿⢟⢟⢏⢍⢻⢏⣏⣻⣿⣿⣿⣿⣿⣿⣿⣿⣿⣿⣿⣿⣿⣿⣿⣿⣿⣿⣿⣿⣿⣿⣿⣿⣿⣿⣿⣿⣿⣿⣿⣿⣿⣿⣿⣿⣿⠏⠀⠀⠀⠀⠀⠀⠀⠀⠀⠀⢕⢕⢕⢕⠀⠀⠀⠀⠀⠀⠀⠀⠀⠀</a:t>
            </a:r>
            <a:br/>
            <a:r>
              <a:t>⠀⠀⠀⠀⠀⠀⠀⠀⠀⠀⠀⠀⠀⠀⠀⠀⠀⠀⠀⠀⠀⠀⠀⠀⠁⢿⣿⣿⣿⣿⣿⣿⣿⣿⣿⣿⣿⣿⣿⣿⣿⣿⣿⣿⣿⣿⣿⣿⣿⣿⣿⣿⣿⣿⣿⣿⣿⣿⣿⣿⣿⣿⣿⣿⣿⣿⣿⡿⠋⢕⢕⢕⠕⢹⡿⠋⠀⠀⠀⠀⠀⠀⠀⠀⠀⠀⢕⢕⢕⢕⠁⠀⠀⠀⠀⠀⠀⠀⠀⠀⠀</a:t>
            </a:r>
            <a:br/>
            <a:r>
              <a:t>⠀⠀⠀⠀⠀⠀⠀⠀⠀⠀⠀⠀⠀⠀⠀⠀⠀⠀⠀⠀⠀⠀⠀⠀⠀⠜⣿⣿⣿⣿⣿⣿⣿⣿⣿⣿⣿⣿⣿⣿⣿⣿⣿⣿⣿⣿⣿⣿⣿⣿⣿⣿⣿⢕⢇⢝⢿⣿⣿⣿⣿⣿⣿⣿⣿⣿⣿⡇⠀⠕⠕⠕⠀⠈⠁⠀⠀⠀⠀⠀⠀⠀⠀⠀⠀⠀⠑⠕⢕⢕⠀⠀⠀⠀⠀⠀⠀⠀⠀⠀⠀</a:t>
            </a:r>
            <a:br/>
            <a:r>
              <a:t>⠀⠀⠀⠀⠀⠀⠀⠀⠀⠀⠀⠀⠀⠀⠀⠀⠀⠀⠀⠀⠀⠀⠀⠀⠀⠀⠜⣿⣿⣿⣿⣿⣿⣿⣿⣿⣿⣿⣿⣿⣿⣿⣿⣿⣿⣿⣿⣿⣿⣿⣿⣿⣿⢁⠅⠑⢕⠹⣿⣿⣿⣿⣿⣿⣿⣿⣿⡇⠀⠀⠀⠀⠀⠀⠀⠀⠀⠀⠀⠀⠀⠀⠀⠀⠀⠀⢕⢔⢀⢑⠀⠀⠀⠀⠀⠀⠀⠀⠀⠀⠀</a:t>
            </a:r>
            <a:br/>
            <a:r>
              <a:t>⠀⠀⠀⠀⠀⠀⠀⠀⠀⠀⠀⠀⠀⠀⠀⠀⠀⠀⠀⠀⠀⠀⠀⠀⠀⠀⢄⣼⣿⣿⣿⣿⣿⣿⣿⣿⣿⣿⣿⣿⣿⣿⣿⣿⣿⣿⣿⣿⣿⣿⣿⣿⣿⣯⠂⠀⢕⠀⠹⣿⣿⣿⣿⣿⣿⣿⣿⠁⠀⠀⠀⠀⠀⠀⠀⠀⠀⠀⠀⠀⠀⠀⠀⠀⠀⠀⠑⠕⠁⠕⠀⠀⠀⠀⠀⠀⠀⠀⠀⠀⠀</a:t>
            </a:r>
            <a:br/>
            <a:r>
              <a:t>⠀⠀⠀⠀⠀⠀⠀⠀⠀⠀⠀⠀⠀⠀⠀⠀⠀⠀⠀⠀⢀⢔⢔⢔⢕⠀⢕⢻⣿⣿⣿⣿⣿⣿⣿⣿⣿⣿⣿⣿⣿⣿⣿⣿⣿⣿⣿⣿⣿⣿⣿⣿⣿⣿⣧⡀⠁⠔⢰⣿⣿⣿⣿⣿⣿⣿⣿⡇⠀⠀⠀⠀⠀⠀⠀⠀⠀⠀⠀⠀⠀⠀⠀⠀⠀⠀⢁⠀⢕⢕⠀⠀⠀⠀⠀⠀⠀⠀⠀⠀⠀</a:t>
            </a:r>
            <a:br/>
            <a:r>
              <a:t>⠀⠀⠀⠀⠀⠀⠀⠀⠀⠀⠀⠀⠀⠀⠀⠀⠀⠀⠔⢔⢕⠕⢕⢕⠁⠀⠁⢜⣿⣿⣿⣿⣿⣿⣿⣿⣿⣿⣿⣿⣿⣿⣿⣿⣿⣿⣿⣿⣿⣿⣿⣿⣿⣿⣿⣿⣧⡀⠅⢸⣿⣿⣿⣿⣿⣿⣿⡇⠀⠀⠀⠀⠀⠀⠀⠀⠀⠀⠀⠀⠀⠀⠀⠀⠀⠀⢕⢕⢕⢕⢔⠀⠀⠀⠀⠀⠀⠀⠀⠀⠀</a:t>
            </a:r>
            <a:br/>
            <a:r>
              <a:t>⢄⡄⡄⠔⠔⠔⠔⠔⠀⠀⠀⠀⠀⠀⠀⠀⠀⠀⠀⠁⠑⠀⠁⠀⠀⢔⠀⢕⣿⣿⣿⣿⣿⣿⣿⣿⣿⣿⣿⣿⣿⣿⣿⣿⣿⣿⣿⣿⣿⣿⣿⣿⣿⣿⣿⣿⣿⣿⣔⠐⢿⢿⣿⣿⣿⣯⣿⣵⢀⠀⠀⠀⠀⠀⠀⠀⠀⠀⠀⠀⠀⠀⠀⠀⠀⠀⢕⢕⢕⢕⢕⠀⠀⠀⠀⠀⠀⠀⠀⠀⠀</a:t>
            </a:r>
            <a:br/>
            <a:r>
              <a:t>⢁⢄⢄⣔⢔⠔⠔⠔⠀⠀⠀⠀⠀⠀⠀⠀⠀⠀⠀⠀⢀⢠⠀⢸⣴⡕⠀⠑⣸⣿⣿⣿⣿⣿⣿⣿⣿⣿⣿⣿⣿⣿⣿⣿⣿⣿⣿⣿⣿⣿⣿⣿⣿⣿⣿⣿⣿⣿⣿⣇⠀⢸⣗⣿⣿⣿⣿⣿⣷⡄⠀⠀⠀⠀⠀⠀⢀⢄⠀⠀⠀⠀⠀⠀⠀⠀⢕⢕⢕⢕⢕⠀⠀⠀⠀⠀⠀⠀⠀⠀⠀</a:t>
            </a:r>
            <a:br/>
            <a:r>
              <a:t>⢁⢅⢄⢄⡴⢲⠔⠔⠔⠀⠀⠀⠀⠀⠀⠀⠀⠀⢠⣄⠜⢕⢕⠀⠑⢕⠀⠀⢕⣿⣿⣿⣿⣿⣿⣿⣿⣿⣿⣿⣿⣿⣿⣿⣿⣿⣿⣿⣿⣿⣿⣿⣿⣿⣿⣿⣿⣟⢕⡝⢂⠁⢻⢿⢿⢿⣿⣿⣿⣿⣦⣤⣤⣤⣴⣵⣧⠀⠀⠀⠀⠀⠀⠀⠀⠀⢕⢕⢕⢕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⢑⢕⢕⢕⢕⢕⢕⢕⠑⠁⠁⠀⠀⠀⠀⠀⠀⠀⠀⠀⠀⠀⠀⠀⠀⠀⠀⠀⠀⠕⢵⣿⣿⣿⣿⣿⣿⣿⣿⣿⣿⣿⣿⣿⣿⣯⣼⡿⢿⣿⣿⣿⣿⣿⣿⣿⣿⣿⡏⠙⢟⣿⣿⣿⣿⣿⣿⣧⣵⣜⡝⣾⣿⣿⣿⣿⣿⣿⣿⣿⣿⣿⣿⣿⣿⣿⣿⣿⣿⣿⣿⣿⣿⣿⣿⣿⣿⣿⣿⣿⠀</a:t>
            </a:r>
            <a:br/>
            <a:r>
              <a:t>⢕⢅⢕⢕⢕⢑⢕⢕⠀⠀⠀⠀⠀⠀⠀⠀⠀⠀⠀⠀⠀⠀⠀⠀⠀⠀⠀⠀⠀⠀⠜⣿⣿⣿⣿⣿⣿⣿⣿⣿⣿⣿⣿⣿⣿⣿⣿⣿⣶⣶⣵⣽⣝⣟⢟⢿⢿⣿⣇⣕⣾⣿⣿⢅⢕⣽⣿⣿⣿⣿⣿⣿⣿⣿⣿⣿⣿⣿⣷⣿⣿⣿⣿⣿⣿⣿⣿⣿⣿⣿⣿⣿⣿⣿⣿⣿⣿⣿⣿⣿⠀</a:t>
            </a:r>
            <a:br/>
            <a:r>
              <a:t>⠕⢕⢕⢕⢕⢕⢕⢕⠀⠀⠀⠀⠀⠀⠀⠀⠀⠀⠀⠀⠀⠀⠀⠀⠀⠀⠀⠀⠀⠀⠀⢸⣿⣿⣿⣿⣿⣿⣿⣿⣿⣿⣿⣿⣿⡝⡟⢟⣿⣿⣿⣿⣿⣿⣿⣿⣷⣿⣯⣽⣽⣿⣿⢷⢼⣿⣿⣿⣿⣿⣿⣿⣿⣿⣿⣿⣿⣿⣿⣿⣿⣿⣿⣿⣿⣿⣿⣿⣿⣿⣿⣿⣿⣿⣿⣿⣿⣿⣿⣿⠀</a:t>
            </a:r>
            <a:br/>
            <a:r>
              <a:t>⢔⢕⢕⢕⢕⢑⢕⠕⠀⠀⠀⠀⠀⠀⠀⠀⠀⠀⠀⠀⠀⠀⠀⠀⠀⠀⠀⠀⠀⢔⣴⣾⣿⣿⣿⢿⢿⣟⣟⣿⣿⣿⣿⣿⣿⢇⢕⢸⣿⣿⣿⣿⣿⣿⣿⣿⣿⣿⣿⣿⣿⣿⣿⣿⣷⣾⣷⣼⣽⣟⣟⡻⣿⣿⣿⣿⣿⣿⣿⣷⣾⣿⣿⣿⣏⣿⡧⣿⣿⣿⣿⣿⣿⣿⣿⣿⣿⣿⣿⣿⠀</a:t>
            </a:r>
            <a:br/>
            <a:r>
              <a:t>⢕⢕⢕⢕⢕⢕⢕⢀⠀⠀⠀⠀⠀⠀⠀⠀⠀⠀⠀⠀⠀⠀⠀⠀⠀⠀⠀⠀⢕⢱⣿⣿⡝⠑⢑⢑⢅⢅⣧⣵⣝⣝⣝⣝⢟⢕⢸⢸⣿⣿⣿⣿⣿⣿⣿⣿⣿⣿⣿⣿⣿⣿⣿⣿⣿⣿⣿⣿⣿⣿⣿⣿⣿⣿⣿⣿⣿⣿⣿⣿⣿⣿⣿⣿⣧⣽⣇⣿⣿⣿⣿⣿⣿⣿⣿⣿⣿⣿⣿⣿⠀</a:t>
            </a:r>
            <a:br/>
            <a:r>
              <a:t>⢕⢕⢕⢕⢕⢕⢕⢕⠀⠀⠀⠀⠀⠀⠀⠀⠀⠀⠀⠀⠀⠀⠀⢀⣄⢀⠀⠀⢁⢈⣟⣟⢇⢞⢇⢕⢕⢕⣿⣿⣿⣿⠿⠿⢿⢕⢕⢡⣿⣷⣷⣴⣵⣽⣝⣝⣟⣟⢟⢿⢿⢿⢿⣿⣿⣿⣿⣿⣿⣿⣿⣿⣿⣿⣿⣿⣿⣿⣿⣿⣿⣿⣿⣿⣯⣽⡏⣿⣿⣿⣿⣿⣿⣿⣿⣿⣿⣿⣿⣿⠀</a:t>
            </a:r>
            <a:br/>
            <a:r>
              <a:t>⢕⢕⢕⢕⢕⢕⢕⢕⢕⠀⠀⠀⠀⠀⠀⠀⠀⠀⠀⠀⠀⠀⢄⡞⢕⢕⢕⢕⢕⢕⣿⣿⣇⢸⢜⢕⢕⢱⣿⣿⣿⣿⠁⠀⠀⢕⢕⣟⣿⡝⠝⠉⠙⠟⠛⢛⢟⢿⠿⢿⢿⢿⣷⣷⣷⣷⣼⣽⣽⣽⣝⣟⣟⣻⢿⢿⣿⣿⣿⣿⣿⣿⣿⣿⡏⣽⡝⣿⣿⣿⣿⣿⣿⣯⣽⣿⣿⣿⣿⣿⠀</a:t>
            </a:r>
            <a:br/>
            <a:r>
              <a:t>⡕⢕⢕⢕⢕⠕⠕⠑⢑⢀⠀⠀⠀⠀⠀⠀⠀⠀⠀⠀⠀⠀⢕⢕⢕⢁⢕⢕⢕⢕⢕⢝⢟⡎⠁⠑⢕⢕⣿⣿⣿⣿⢄⠀⠀⠕⢕⢧⢾⠇⠀⠀⠀⠀⠀⠀⠀⠀⠀⠀⠀⠀⠀⠀⠁⠑⢜⢝⢝⢝⠝⠟⠟⢛⢟⣿⣿⣿⣟⣿⣿⣿⣿⣿⣯⣽⣱⣿⣽⣿⣿⣿⣿⣿⣿⡿⣿⣿⣿⣟⠀</a:t>
            </a:r>
            <a:br/>
            <a:r>
              <a:t>⢑⢅⢅⢄⢔⢔⠕⠑⠑⠑⠀⠀⠀⠀⠀⠀⠀⠀⠀⠀⠀⢄⢕⢕⢕⢕⢧⢕⢕⢕⢕⢕⢕⣵⡄⣴⢌⠗⣿⣿⣿⣿⢱⢴⢀⢕⢕⣟⣧⢄⢔⢔⢄⢄⢄⢄⢄⡄⢀⠀⠀⠀⠀⠀⠀⠀⠀⢀⢀⢀⢀⠀⢀⢕⢕⣿⣙⣛⡛⠛⠛⠟⠛⠿⢯⣽⣿⣿⢿⣿⣿⣿⣿⣿⣿⣿⣿⣿⣿⣧⠀</a:t>
            </a:r>
            <a:br/>
            <a:r>
              <a:t>⢑⠑⠑⠁⢕⢕⢔⠀⠀⠀⠀⠀⠀⠀⠀⠀⠀⠀⠀⠀⢄⢕⢕⢕⢕⢕⢕⢕⢕⢕⢕⢕⢕⠿⠕⠝⢇⢝⢾⣿⣿⣿⢕⢁⢁⢁⢑⣱⣾⢑⢕⢕⢑⢑⠑⠑⠑⢕⢐⠀⠀⠀⠑⠁⠕⢕⢔⣰⣶⣶⣷⣷⡇⢕⢕⣿⣿⣿⢟⢟⢝⣏⣿⣵⣼⣿⣿⣿⣿⣿⣿⢿⣷⣷⣿⣿⣿⣿⣿⣏⠀</a:t>
            </a:r>
            <a:br/>
            <a:r>
              <a:t>⢕⢕⢔⢔⢕⢕⢕⢕⢄⢄⢄⢄⠑⠇⠀⠀⠀⠀⢀⢔⢕⡕⢕⢕⢕⢕⢕⢕⢕⢕⢕⢕⢕⢕⢕⢕⢕⢕⢹⣿⣿⣿⢕⢕⢕⢕⢕⢕⢗⢕⢑⢕⠕⠕⠕⢕⠀⢕⢕⢕⢕⢕⠀⠀⠀⢕⢕⣽⣟⣿⣿⣿⣇⣕⣕⣿⣿⣧⣱⡕⢕⢕⣳⢇⡰⢶⣷⡷⢷⢕⢝⣜⡟⢟⢟⣟⣟⣏⡝⢝⠀</a:t>
            </a:r>
            <a:br/>
            <a:r>
              <a:t>⢕⢕⢕⢕⢕⢕⢕⢕⢕⢄⢔⢔⠀⠀⢕⠕⢕⢕⣱⣾⣿⣿⣧⢕⢕⢕⢕⢕⢕⢕⢕⢕⠀⠕⢕⠕⢕⢕⢸⣿⡟⣿⢕⢔⠀⠀⢕⢅⢕⢕⢕⢕⠀⠀⠁⢕⠀⢕⢕⢕⢕⢕⢄⠀⠁⠕⢕⠛⠛⢏⠝⢝⢹⡟⢝⣏⢝⢹⢕⠸⡇⢱⡜⢕⢼⢵⣕⣕⡕⢕⢘⢕⢔⢔⢘⣷⣶⡖⢖⣳⠀</a:t>
            </a:r>
            <a:br/>
            <a:r>
              <a:t>⣵⣵⣵⣕⢕⢕⢕⢕⢕⢕⡕⢕⣀⣄⣶⣿⣿⣾⣿⣿⣿⣿⡟⢇⢕⢕⢕⢕⠑⢕⢕⢕⠀⢀⢔⢀⢕⢕⢕⢿⣿⣿⡕⢕⠀⢀⢕⢕⢇⠵⢅⢕⢔⠐⠐⡕⢕⢕⢕⣕⣕⡕⡅⢄⢔⢉⠕⠀⠀⠕⠄⢕⣸⣇⣡⡼⢵⣵⣷⣷⣿⢜⢝⢱⢵⣾⣯⣿⣿⣿⣶⣷⢷⢷⢞⢿⢿⢇⢑⢑⠀</a:t>
            </a:r>
            <a:br/>
            <a:r>
              <a:t>⠀⠀⠀⠀⠀⢕⠗⠝⠉⠉⢙⢹⢿⢿⢿⢿⠿⠿⠟⠟⠟⠿⠿⢧⢕⢕⢕⢕⢄⢕⢕⢕⠄⠄⠅⠀⢕⢕⢕⢸⣿⣿⡇⢕⢕⢕⢕⢰⡞⠇⠕⠕⠑⠀⠑⠑⠁⠁⠕⢜⠝⢕⠁⢕⢱⣕⡔⠿⠿⢿⣿⣿⣿⣿⣿⣿⣿⣿⣿⢿⢟⠟⠟⢿⣿⡿⣿⣿⣿⢻⢿⢿⢿⢕⢜⢍⣑⣑⣱⣥⠀</a:t>
            </a:r>
            <a:br/>
            <a:r>
              <a:t>⠀⠀⣷⣿⣵⣥⣴⣶⣶⢖⢕⠑⠀⠐⠀⠀⠀⠀⠀⠀⠀⠀⠀⠀⢕⢕⢕⢕⢔⠕⠑⠁⠀⠀⠁⠀⢕⢕⢕⢿⡟⢇⢕⠁⠀⠀⠀⢸⡇⠄⢐⣕⣤⠀⠀⠐⢁⢀⠀⠄⠕⢱⡄⢁⠁⠀⠀⠀⠀⠀⠁⠅⠙⠙⢟⢟⣟⡟⠏⢤⠑⢐⢀⠐⠑⢇⠻⢹⢍⣃⣵⣵⣷⣿⣿⣿⣿⡿⠟⠙⠀</a:t>
            </a:r>
            <a:br/>
            <a:r>
              <a:t>⢄⢄⠉⢻⣿⣿⡿⢏⢕⢕⢕⢁⢀⠄⢄⠀⠀⠀⠀⠀⠀⠀⠀⠀⠀⠑⢕⢕⠁⠑⠕⠐⠀⠀⠀⠀⠑⠕⠕⠝⠕⠕⢕⢕⠀⠙⢦⡕⢇⠀⠐⠁⠀⢄⢀⠀⠀⢁⢄⢄⢀⢀⢜⢕⢕⠀⠘⠋⠑⠀⠀⠀⠀⡇⠘⢑⢑⣐⣄⣌⣴⣰⣴⣶⣷⣾⣿⣿⣿⣿⣿⣿⣿⣿⣿⣿⠏⠀⠀⠀⠀</a:t>
            </a:r>
            <a:br/>
            <a:r>
              <a:t>⠀⠀⠀⠁⠑⢘⢕⢕⠕⠑⠁⠔⠕⠕⠀⠀⠀⠀⠀⠀⠀⠀⠀⠀⠀⠀⠀⠁⠑⠔⢀⢀⠐⢂⢀⢔⢔⢓⠻⢿⣕⡐⠁⠕⠁⢀⢜⢟⢟⡇⢔⣕⣕⣳⢧⢵⢿⣿⣿⣿⣿⢟⡕⢕⢕⣔⢔⣔⣔⣐⣴⣴⣴⣴⣵⣷⣿⣿⣿⣿⣿⣿⣿⣿⣿⣿⣿⣿⣿⣿⣿⣿⣿⣿⡿⠕⠀⠀⠀⠀⠀</a:t>
            </a:r>
            <a:br/>
            <a:r>
              <a:t>⢔⢔⢄⢄⢄⢕⠁⠀⠀⠀⠀⠀⠀⠀⠀⠀⠀⠀⠀⠀⠀⠀⠀⠀⠀⠀⠀⠀⠀⠀⠁⠑⠕⢕⢕⢕⢕⢑⠑⠐⠂⢈⢁⢅⢕⢕⢔⢕⢕⣜⣿⣿⣟⣟⣟⣟⣿⣹⣯⣿⣶⣿⣿⣿⣿⣿⢿⢟⢟⢟⢟⢻⣿⣿⣟⣿⣿⣿⣿⣿⣿⣿⣿⠙⠙⠙⠙⢝⢿⡟⢟⢝⢝⢝⠕⠀⠀⠀⠀⠀⠀</a:t>
            </a:r>
            <a:br/>
            <a:r>
              <a:t>⢕⢕⢕⢕⠕⠀⠀⠀⠀⠀⠀⠀⠀⠀⠀⠀⠀⠀⠀⠀⠀⠀⠀⠀⠀⠀⠀⠀⠀⠀⠀⠀⠀⠀⠑⢝⢕⢕⢔⢔⢔⢕⢕⢙⣝⣙⣿⣯⣽⣾⣿⣿⣿⣿⣿⣿⣿⣿⣿⣿⣿⣿⣿⣿⣿⣿⣿⣿⣿⣿⣿⣿⣿⣿⣿⣿⣿⣿⣿⣿⡿⣿⣿⢕⢀⠀⠀⠀⠑⢕⢕⢕⢕⠕⠀⠀⠀⠀⠀⠀⠀</a:t>
            </a:r>
            <a:br/>
            <a:r>
              <a:t>⢕⢕⢕⠕⠀⠀⠀⠀⠀⠀⠀⠀⠀⠀⠀⠀⠀⠀⠀⠀⠀⠀⠀⠀⠀⠀⠀⠀⠀⠀⠀⠀⠀⠀⠀⠀⠑⢦⡷⣷⣷⣶⣿⣿⣿⣿⣿⣿⣿⣿⣿⣿⣿⣿⣿⣿⣿⣿⣿⣿⣿⣿⣿⣿⣿⣿⣿⣿⣿⣿⣿⣿⣿⣿⣿⣿⣿⣿⣿⣿⣟⣽⠮⣗⣿⣳⣴⢤⣄⢁⠑⢁⠑⠀⠀⠀⠀⠀⠀⢄⠀</a:t>
            </a:r>
            <a:br/>
            <a:r>
              <a:t>⢕⢕⢕⠀⠀⠀⠀⠀⠀⠀⠀⠀⠀⠀⠀⠀⠀⠀⠀⠀⠀⠀⠀⠀⠀⠀⠀⠀⠀⠀⠀⠀⠀⠀⠀⠀⠀⠜⣷⣿⣿⣿⣿⣿⣿⣿⣿⣿⣿⣿⣿⣿⣿⣿⣿⣿⣿⣿⣿⣿⣿⣿⣿⣿⣿⣿⣿⣿⣿⣿⣿⣿⣿⣿⣿⣿⡿⢿⣿⢟⠿⠛⢈⣙⣿⣿⣿⣿⣯⡏⢔⣄⡀⠄⠀⠀⠀⠀⢔⢕⠀</a:t>
            </a:r>
            <a:br/>
            <a:r>
              <a:t>⢕⢕⠁⠀⠀⠀⠀⠀⠀⠀⠀⠀⠀⠀⠀⠀⠀⠀⠀⠀⠀⠀⠀⠀⠀⠀⠀⠀⠀⠀⠀⠀⠀⠀⠀⠀⠀⠀⢺⣾⣿⣿⣿⣿⣿⣿⣿⣿⣿⣿⣿⣿⣿⣿⣿⣿⣿⣿⣿⣿⣿⣿⣿⣿⣿⣿⣿⣿⣿⣿⣿⣿⣿⣿⣿⣷⣷⣾⣿⣶⣿⣿⣿⣿⣿⣿⣿⣿⢿⣿⣿⣿⣷⡄⢄⢄⢄⢔⢕⢱⠀</a:t>
            </a:r>
            <a:br/>
            <a:r>
              <a:t>⢕⢕⠀⠀⠀⠀⠀⠀⠀⠀⠀⠀⠀⠀⠀⠀⠀⠀⠀⠀⠀⠀⠀⠀⠀⠀⠀⠀⠀⠀⠀⠀⠀⠀⠀⠀⠀⠀⢸⣹⣿⣿⣿⣿⣿⣿⣿⣿⣿⣿⣿⣿⣿⣿⣿⣿⣿⣿⣿⣿⣿⣿⣿⣿⣿⣿⣿⣿⣿⣿⣿⣿⣿⣿⣿⣿⣿⣿⣿⣿⣿⣿⣿⣿⣿⡻⣇⢅⢸⣿⣟⢻⢕⢕⢕⢕⢕⢕⢿⣷⠀</a:t>
            </a:r>
            <a:br/>
            <a:r>
              <a:t>⢕⢕⠀⠀⠀⠀⠀⠀⠀⠀⠀⠀⠀⠀⠀⠀⠀⠀⠀⠀⠀⠀⠀⠀⠀⠀⠀⠀⠀⠀⠀⠀⠀⠀⠀⠀⠀⠀⠜⣿⣿⡯⡝⢿⣿⣿⣿⣿⣿⣿⣿⣿⣿⣿⣿⣿⣿⣿⣿⣿⢿⢿⢿⢛⢍⢟⢛⢿⣿⣿⣿⣿⣿⣿⣿⣿⣿⣿⣿⣿⣿⣿⣿⣿⢽⢟⢏⢝⣽⣟⣫⣿⣹⡕⠕⢕⢕⢕⢜⢿⠀</a:t>
            </a:r>
            <a:br/>
            <a:r>
              <a:t>⢕⢕⠀⠀⠀⠀⠀⠀⠀⠀⠀⠀⠀⠀⠀⠀⠀⠀⠀⠀⠀⠀⠀⠀⠀⠀⠀⠀⠀⠀⠀⠀⠀⠀⠀⠀⠀⠀⠀⢿⣯⣙⣷⣞⣿⣿⣿⣿⣿⣿⣿⣿⣿⠿⠛⠛⢌⢝⢝⢕⢕⢕⢕⢕⢕⢕⢕⢕⢹⣿⣿⣿⣿⣿⣿⣿⣿⣿⣿⣿⣿⡟⢕⠕⣱⣵⣵⡜⢹⢽⢽⢿⢿⣿⣦⣐⢡⠁⠕⢕⠀</a:t>
            </a:r>
            <a:br/>
            <a:r>
              <a:t>⢕⢕⠀⠀⠀⠀⠀⠀⠀⠀⠀⠀⠀⠀⠀⠀⠀⠀⠀⠀⠀⠀⠀⠀⠀⠀⠀⠀⠀⠀⠀⠀⠀⠀⠀⠀⠀⠀⠀⢜⣺⣿⣭⣽⢿⣿⣿⣿⣧⣴⣿⣿⠄⠀⠀⠀⢕⢕⢕⢕⣿⣿⣿⣶⣾⣿⣿⣷⣿⣿⣏⣿⣿⣿⣿⣿⣿⣿⣿⡿⢉⣵⣶⣿⣾⡟⢇⣱⡕⣕⣵⣕⡕⢕⢜⢝⢝⢕⠀⠁⠀</a:t>
            </a:r>
            <a:br/>
            <a:r>
              <a:t>⢡⢕⠀⠀⠀⠀⠀⠀⠀⠀⠀⠀⠀⠀⠀⠀⠀⠀⠀⠀⠀⠀⠀⠀⠀⠀⠀⠀⠀⠀⠀⠀⠀⠀⠀⠀⠀⠀⠀⢕⢌⢛⢕⢕⢕⢔⢕⢕⢕⢕⢕⢜⢕⢀⢕⢔⠁⠑⣰⣶⣿⣿⣿⣿⣿⣿⣿⡿⢿⣿⡟⢻⠿⣿⣿⣿⠕⢱⣾⣿⣿⣿⣿⣿⣿⣧⣤⣽⣿⣿⣿⣿⡙⡜⢕⢑⠑⠁⠀⠀⠀</a:t>
            </a:r>
            <a:br/>
            <a:r>
              <a:t>⢔⢕⠀⠀⠀⠀⠀⠀⠀⠀⠀⠀⠀⠀⠀⠀⠀⠀⠀⠀⠀⠀⠀⠀⠀⠀⠀⠀⠀⠀⠀⠀⠀⠀⠀⠀⠀⢄⠕⠑⢌⢕⢕⢕⢕⢕⢕⢕⢕⢕⢕⢕⢑⣑⣑⣤⣤⣠⣾⣿⣿⣿⣿⣿⣿⣿⣿⣷⣾⣿⡇⢅⢔⢌⢍⢅⣶⣾⣿⣿⣿⣀⡍⠀⢀⡌⢝⠝⠻⣿⣿⣿⡟⣧⣷⢕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⢔⠄⠑⢙⡁⢕⢕⠕⠑⠀⠀⠀⠀⠀⠀⠀⠀⠀⠀⠀⠀⠀⠀⠀⠙⢻⢿⢿⣿⣿⣿⣿⣿⣇⣿⣿⢝⠟⢻⣿⣿⣑⡕⣿⡇⣝⢝⢺⢭⣟⢿⣿⣿⣿⣿⣿⣷⣿⣻⣿⣷⣽⣻⣿⣿⣿⣿⣿⣿⣿⣿⣿⣿⣿⣿⣿⣿⣿⣿⣿⣿⣿⣿⣿⣿⣿⣿⣿⣿⣿⣿⣿⣿⣿⣿⣿⣿⣿⣿⠀</a:t>
            </a:r>
            <a:br/>
            <a:r>
              <a:t>⢔⠆⡜⣶⡝⢕⠑⠁⠀⠀⠀⠀⠀⠀⠀⠀⠀⠀⠀⠀⠀⠀⠀⠀⠀⠀⠁⢳⣶⣼⣽⣝⡟⢻⢿⣼⣿⣵⢔⢱⣿⣿⡏⠝⢟⣷⣿⢸⣷⣷⢱⣿⣿⣿⣿⣿⣿⣿⣿⣿⣿⣿⣟⣻⣿⣿⣿⣿⣿⣿⣿⣿⣿⣿⣿⣿⣿⣿⣿⣿⣿⣿⣿⣿⣿⣿⣿⣿⣿⣿⣿⣿⣿⣿⣿⣿⣿⣿⣿⣿⠀</a:t>
            </a:r>
            <a:br/>
            <a:r>
              <a:t>⢸⢱⢿⣿⡇⠑⠀⠀⠀⠀⠀⠀⠀⠀⠀⠀⠀⠀⠀⠀⠀⠀⠀⠀⠀⠀⠀⠑⣿⣿⣿⣿⣿⣿⣷⣷⣿⣯⣝⣞⣿⣿⣧⣕⣸⣿⣿⣸⣿⣿⢸⣿⣿⣿⣿⣿⣿⣷⣾⣿⣻⣿⣿⣿⣿⣿⣿⣿⣿⣿⣿⣿⣿⣿⣿⣿⣿⣿⣿⣿⣿⣿⣿⣿⣿⣿⣿⣿⣿⣿⣿⣿⣿⣿⣿⣿⣿⣿⣿⣿⠀</a:t>
            </a:r>
            <a:br/>
            <a:r>
              <a:t>⢸⢸⢸⣸⡕⠀⠀⠀⠀⠀⠀⠀⠀⠀⠀⠀⠀⠀⠀⠀⠀⠀⠀⠀⠀⠀⠀⢀⣿⣿⣿⣿⣿⣿⣿⣿⣿⣿⣿⣿⣿⣿⣷⣯⣽⣟⡻⢿⢿⣿⣎⣿⣿⣿⣿⣿⣿⣿⣿⣿⣿⣿⣷⣿⣿⣿⣿⣿⣿⣿⣿⣿⣿⣿⣿⣿⣿⣿⣿⣿⣿⣿⣿⣿⣿⣿⣿⣿⣿⣿⣿⣿⣿⣿⣿⣿⣿⣿⣿⣿⠀</a:t>
            </a:r>
            <a:br/>
            <a:r>
              <a:t>⢜⢜⢟⢝⠕⠀⠀⠀⠀⠀⠀⠀⠀⠀⠀⠀⠀⠀⠀⠀⠀⠀⠀⠀⠀⢔⢕⣿⡻⣿⣿⣿⣿⣿⣿⣿⣿⣿⣿⣿⣿⣿⣿⣿⣿⣿⣿⣿⣷⣷⣽⣽⣿⣿⣿⣿⣿⣿⣿⣇⣿⣿⣿⢱⢿⢱⣿⣿⣿⣿⣿⣿⣿⣿⣿⣿⣿⣿⣿⣿⣿⣿⣿⣿⣿⣿⣿⣿⣿⣿⣿⣿⣿⣿⣿⣿⣿⣿⣿⣿⠀</a:t>
            </a:r>
            <a:br/>
            <a:r>
              <a:t>⢁⢄⢄⢔⢔⠀⠀⠀⠀⠀⠀⠀⠀⠀⠀⠀⠀⠀⠀⠀⠀⠀⠀⠀⢔⢕⢕⢝⣱⢵⣼⣝⣝⣟⢟⢻⢿⢿⣿⣿⣿⣿⣿⣿⣿⣿⣿⣿⣿⣿⣿⣿⣿⣿⣿⣿⣿⣿⣿⣿⣿⣿⣿⢱⣷⢕⣿⣿⣿⣿⣿⣿⣿⣿⣿⣿⣿⣿⣿⣿⣿⣿⣿⣿⣿⣿⣿⣿⣿⣿⣿⣿⢿⢟⢟⡟⢏⢝⣿⣏⠀</a:t>
            </a:r>
            <a:br/>
            <a:r>
              <a:t>⠕⠑⠑⠑⠁⠀⠀⠀⠀⠀⠀⠀⠀⠀⠀⠀⠀⢄⢄⢄⠀⠀⠀⢄⢅⢕⢕⣕⢅⢟⠘⠟⠟⠿⠿⢿⢿⣷⣷⣷⣵⣽⣽⣝⣟⡟⢟⢿⢿⣿⣿⣿⣿⣿⣿⣿⣿⣿⣿⣿⣿⣿⣻⢱⡺⡕⣿⣿⢿⣿⣿⣿⣿⣿⣿⣿⣿⣿⣿⢿⢟⢿⣯⣝⣹⣿⣿⣿⣿⣿⣿⣿⣷⣷⡧⢷⡷⣷⣯⣷⠀</a:t>
            </a:r>
            <a:br/>
            <a:r>
              <a:t>⠀⠀⠀⠀⠀⠀⠀⠀⠀⠀⠀⠀⠀⠀⠀⠀⢕⢕⢔⢕⢕⢕⢕⢕⢕⢕⢕⢻⢕⢕⠀⠀⠀⠀⠀⠀⠀⠀⠁⠁⠉⠙⠙⠙⠛⠟⢻⢿⢿⢷⢷⣷⣽⣽⣽⣻⣿⣿⣿⣿⣿⣿⣿⢱⣾⢕⣿⣿⢿⡽⢿⢯⣜⣟⣗⣾⣯⢽⣯⣯⣽⣿⣷⢺⢾⢿⢿⢿⢿⢿⣿⡿⢝⢟⢝⢞⢇⢟⢿⣗⠀</a:t>
            </a:r>
            <a:br/>
            <a:r>
              <a:t>⠀⠀⠀⠀⠀⠀⠀⠀⠀⠀⠀⠀⠀⠀⠀⠀⢕⢕⢕⢔⢕⢕⢕⢕⢕⢕⢕⢕⡇⠁⢀⢀⠀⠀⠀⠀⠀⠀⠀⠀⠀⠀⠀⠀⠀⠀⠑⠁⠁⠁⠁⠁⠁⢅⢹⡿⣿⣿⣿⣿⣿⣿⣿⢱⡇⡇⣿⣿⢸⣿⡿⢯⣯⣾⣿⣿⣗⣺⣿⡯⣿⠟⠉⠀⠀⠀⠀⠀⠀⠁⠙⢟⢗⢗⢟⢜⢕⡜⡇⢕⠀</a:t>
            </a:r>
            <a:br/>
            <a:r>
              <a:t>⠀⠄⢐⡀⠀⠄⢀⠀⠀⠀⠀⠀⠀⠀⢀⢔⢕⢕⢕⢕⢕⢕⢕⢕⢕⢕⢕⢕⢇⢕⠕⠕⠕⠕⠕⠑⢕⠀⠀⠀⠀⠀⢀⠀⣄⠀⢀⣀⣐⣄⣀⣀⢕⢕⢸⣧⣤⣥⣥⢍⣝⣙⢙⣱⣷⣿⣟⣻⢜⣿⡿⢿⡿⢿⣿⣷⣗⣜⣟⣗⠇⠀⠀⠀⠀⠀⠀⠀⠀⠀⠀⠀⢍⢝⢕⢕⢕⢝⢗⢇⠀</a:t>
            </a:r>
            <a:br/>
            <a:r>
              <a:t>⠀⣥⣩⡅⢄⠀⠀⠀⠄⢄⢄⢀⢄⢔⢕⢕⢕⢕⢕⢕⢕⢕⢕⢕⢕⢕⢕⢕⢁⢕⢕⢔⢔⢄⢔⠀⠀⢔⢔⢄⢔⠀⠀⠀⠁⢕⢕⣿⣿⣿⣿⣿⢕⢕⢸⡝⣟⢝⢕⢕⢕⢹⢱⢿⢿⢿⠿⢿⢴⢻⠿⢿⢿⢿⢿⢿⡧⢼⣇⣕⢀⢀⢀⢀⢀⢄⢄⢄⢀⠀⠀⠀⠕⢇⢕⢕⢕⢕⢝⢑⠀</a:t>
            </a:r>
            <a:br/>
            <a:r>
              <a:t>⠀⣿⢸⡇⠁⠀⠀⠀⢄⡕⢕⡕⢕⣕⡕⢕⢕⢕⢕⢕⢕⠁⠁⠁⠑⢕⢕⢕⢕⠕⠑⠑⠑⠁⢕⠀⠀⢕⠀⠀⢕⠀⠀⠀⢀⢕⢕⢿⢵⢿⠿⠿⢷⢷⡾⢿⢿⢞⢣⢑⢕⢸⢱⢜⢝⢸⢝⢕⢕⢅⠝⢙⠝⠜⠝⠝⢕⢕⢕⣵⢕⢔⢕⣕⡕⢑⣕⣕⡕⠀⢀⢄⣜⢟⡇⡜⢕⢱⣵⡑⠀</a:t>
            </a:r>
            <a:br/>
            <a:r>
              <a:t>⠀⢻⢜⠕⠀⠀⢀⢄⣼⣿⣾⣿⣿⣿⡇⢕⢕⢕⢕⢕⢕⢄⠀⠀⠐⢱⠄⢕⢕⠀⢀⢀⢀⢀⢀⢄⠀⢕⢄⢄⢕⠄⠀⠀⢔⠕⠀⠀⠀⠑⠁⢸⡇⠕⢸⠁⢑⣕⣑⡧⢜⢷⢧⢵⣷⢷⣾⣕⣕⣕⠀⠕⠈⢹⣿⢕⢜⢱⢧⢕⢕⢐⢿⡿⢿⢿⢿⢏⢕⢱⢅⡕⣳⢕⢱⣅⢇⢜⡟⠟⠀</a:t>
            </a:r>
            <a:br/>
            <a:r>
              <a:t>⠀⠑⠑⠐⢀⢄⠕⠁⠁⠁⠁⠁⠈⠉⠁⠑⢕⢕⢕⢕⢕⢔⢄⢔⠄⢕⡕⣱⢕⠔⢕⠕⠀⢄⢕⠡⠄⠕⢕⢇⢕⢕⠕⠀⢕⢄⣠⣤⣤⣤⣥⣵⣷⣶⣯⣹⣿⡟⣏⣹⣵⣵⣬⣽⣼⣽⣿⣿⣿⢗⡕⡕⠑⠌⠇⡕⠕⢕⢁⣕⣡⢕⢕⢕⢕⢕⢕⢕⢕⢕⠇⢻⢝⢗⢕⢕⢕⢕⠐⠀⠀</a:t>
            </a:r>
            <a:br/>
            <a:r>
              <a:t>⣔⡐⢀⢔⢕⢕⢕⠀⠀⠀⠀⠀⠀⠀⠀⠀⠀⠁⠑⢕⠕⠑⠑⠕⠀⡸⡇⠁⢑⠀⡄⠀⠀⠀⠀⠄⢀⠀⠑⢁⢅⠇⠀⠐⠟⠃⠈⠉⠉⠟⠟⠻⠽⢗⢷⣾⡿⢿⠙⢕⠁⠁⢑⢟⢹⢿⠿⢇⢝⢜⢟⢟⢕⢰⣶⣷⣷⣿⣿⢿⠟⠃⠕⢕⢕⢕⢕⢕⢕⢕⠀⠀⠀⠀⠑⠀⠔⠔⠐⢐⠀</a:t>
            </a:r>
            <a:br/>
            <a:r>
              <a:t>⢿⢟⠕⠁⠀⠑⠁⠀⠀⠀⠀⠀⠀⠀⠀⠀⠀⠁⠔⢄⢄⠀⠠⡀⢀⢸⡇⠑⠄⠲⠖⠃⠀⠀⠀⠀⠔⠀⠁⠁⠁⠳⢔⢔⠀⠀⢤⢄⠀⠀⠁⠀⡄⢱⢕⢗⠇⠀⠱⢐⢐⢀⣄⣅⢱⣱⢵⣷⡾⢿⠁⢀⢕⣾⡿⠟⠟⠙⠁⠀⠀⠀⠀⠑⢄⢄⢕⢕⢕⠀⠀⠀⠀⠀⠀⠀⠀⠀⠀⠀⠀</a:t>
            </a:r>
            <a:br/>
            <a:r>
              <a:t>⠉⠁⠀⠀⠀⠀⠀⠀⠀⠀⠀⠀⠀⠀⠀⠀⠀⠀⠀⠀⠁⢄⢀⠈⠳⢕⣇⡄⢀⠀⢁⢄⢄⢄⢄⢄⣔⣔⣔⣔⣄⢔⢕⢕⢀⠀⠀⠀⠀⠀⢀⢀⢘⢄⢔⢔⢔⢵⣷⣾⢿⣿⣿⣿⣶⣵⣵⣾⣷⣿⣿⣿⡿⢏⠁⠀⠀⠀⠀⠀⠀⠀⠀⢀⢕⢕⢕⢕⠀⠀⠀⠀⠀⠀⠀⠀⠀⠀⠀⠀⠀</a:t>
            </a:r>
            <a:br/>
            <a:r>
              <a:t>⠁⠀⠀⠀⠀⠀⠀⠀⠀⠀⠀⠀⠀⠀⠀⠀⠀⠀⠀⠀⠀⠀⠁⠐⢕⢕⢝⢕⢕⣱⣵⣕⣗⣗⢟⢻⢿⢟⢟⢇⢕⢕⢕⢕⢕⢕⢕⢕⢕⢕⢕⢕⠌⢵⢃⣵⣢⣵⣷⣿⣿⣾⣿⣿⣿⡿⡿⢟⢿⢿⢟⢎⢕⠀⠀⠀⠀⠀⠀⠀⠀⠀⠀⠕⢕⢕⢕⠕⠀⠀⠀⠀⠀⠀⠀⠀⠀⠀⠀⠀⠀</a:t>
            </a:r>
            <a:br/>
            <a:r>
              <a:t>⠀⠀⠀⠀⠀⠀⠀⠀⠀⠀⠀⠀⠀⠀⠀⠀⠀⠀⠀⠀⠀⠀⠀⠀⠑⢕⢕⢕⢪⢽⢝⢕⢕⢕⢕⢕⢕⢕⢕⢕⢕⢕⢕⢕⢕⢕⢕⢕⢕⢕⠕⢕⡱⢷⢷⣿⢿⢟⡟⢻⢟⢙⢟⢅⢕⢕⢔⢕⢕⢕⢕⢕⠁⠀⠀⠀⠀⠀⠀⠀⠀⠀⠀⠀⠁⠑⢕⠀⠀⠀⠀⠀⠀⠀⠀⠀⠀⠀⠀⠀⠀</a:t>
            </a:r>
            <a:br/>
            <a:r>
              <a:t>⠀⠀⠀⠀⠀⠀⠀⠀⠀⠀⠀⠀⠀⠀⠀⠀⠀⠀⠀⠀⠀⠀⠀⠀⠀⠁⢕⢕⢕⢕⢕⢕⢕⢕⢕⢕⢕⢕⢕⢕⢕⢕⢕⢕⢕⢕⢕⢕⢕⢕⢔⢕⢜⢕⢕⢔⢕⢕⠁⠁⠁⠁⠁⢇⢕⢕⢕⢕⢕⢕⢕⠁⠀⠀⠀⠀⠀⠀⠀⠀⠀⠀⠀⠀⠐⢕⠀⠀⠀⠀⠀⠀⠀⠀⠀⠀⠀⠀⠀⠀⠀</a:t>
            </a:r>
            <a:br/>
            <a:r>
              <a:t>⠀⠀⠀⠀⠀⠀⠀⠀⠀⠀⠀⠀⠀⠀⠀⠀⠀⠀⠀⠀⠀⠀⠀⠀⠀⠀⢕⢕⢕⢕⢕⢕⢕⢕⢕⢕⢕⢕⢕⢕⢕⢕⢕⢕⢕⢕⢕⢕⢕⢕⢕⢕⢕⢕⢕⢕⢕⢕⢀⠀⠀⠀⠀⠁⠀⢕⢕⢕⢕⢕⠕⠀⠀⠀⠀⠀⠀⠀⠀⠀⠀⠀⠀⢀⢀⢕⢕⠕⠀⠀⠀⠀⠀⠀⠀⠀⠀⠀⠀⠀⠀</a:t>
            </a:r>
            <a:br/>
            <a:r>
              <a:t>⠀⠀⠀⠀⠀⠀⠀⠀⠀⠀⠀⠀⠀⠀⠀⠀⠀⠀⠀⠀⠀⠀⠀⠀⠀⠀⢕⢕⢕⢕⢕⢕⢕⢕⢕⢕⢕⢕⢕⢕⢕⢕⢕⢕⢕⢕⢕⢕⢕⢕⢕⢕⢕⢕⢕⢕⢕⢕⢕⢕⢄⢀⢀⠀⠀⠑⢕⢕⢕⠕⠀⠀⠀⠀⠀⠀⠀⢀⠀⠀⠀⠀⠀⠀⢟⡕⢕⢕⠀⠀⠀⠀⠀⠀⠀⠀⠀⠀⠀⠀⠀</a:t>
            </a:r>
            <a:br/>
            <a:r>
              <a:t>⠀⠀⠀⠀⠀⠀⠀⠀⠀⠀⠀⠀⠀⠀⠀⠀⠀⠀⠀⠀⠀⠀⠀⠀⠀⠀⠁⢕⢕⢕⢕⢕⢕⢕⢕⢕⢕⢕⢕⢕⢕⢕⢕⢕⢕⢕⢕⢕⢕⢕⢕⢕⢕⢕⢕⢕⢕⢕⢕⢕⢕⢕⢕⢕⢔⢄⢀⠑⠑⠀⠀⠀⠀⠀⠀⠀⢔⠁⠀⠀⠀⠀⠀⠀⢕⡕⢕⢕⢄⠀⠀⠀⠀⠀⠀⠀⠀⠀⠀⠀⠀</a:t>
            </a:r>
            <a:br/>
            <a:r>
              <a:t>⠀⠀⠀⠀⠀⠀⠀⠀⠀⠀⠀⠀⠀⠀⠀⠀⠀⠀⠀⠀⠀⠀⠀⠀⠀⠀⠀⢕⢕⢕⢕⢕⢕⢕⢕⢕⢕⢕⢕⢕⢕⢕⢕⢕⢕⢕⢕⢕⢕⢕⢕⢕⢕⢕⢕⢕⢕⢕⢕⢕⢕⢕⢕⢕⢕⢕⣱⣴⣄⠐⠀⠀⠀⠀⠀⠀⠁⠀⠀⠀⠀⠀⠀⢕⢕⢡⢕⢕⢁⠀⠀⠀⠀⠀⠀⠀⠀⠀⠀⠀⠀</a:t>
            </a:r>
            <a:br/>
            <a:r>
              <a:t>⠀⠀⠀⠀⠀⠀⠀⠀⠀⠀⠀⠀⠀⠀⠀⠀⠀⠀⠀⠀⠀⠀⠀⠀⠀⠀⠀⠁⢕⢕⢕⢕⢕⢕⢕⢕⢕⢕⢕⢕⢕⢕⢕⢕⢕⢕⢕⢕⢕⢕⢕⢕⢕⢕⢕⢕⢕⢕⢕⢕⢕⢕⢕⢕⣱⣾⣿⣿⣿⢆⢀⢄⢄⢄⢄⢕⢔⢕⣕⠵⣵⣱⢕⢕⢕⢕⢕⢔⢀⠀⠀⠀⠀⠀⠀⠀⠀⠀⠀⠀⠀</a:t>
            </a:r>
            <a:br/>
            <a:r>
              <a:t>⠀⠀⠀⠀⠀⠀⠀⠀⠀⠀⠀⠀⠀⠀⠀⠀⠀⠀⠀⠀⠀⠀⠀⠀⠀⠀⠀⢀⢕⢕⢕⢕⢕⢕⢕⢕⢕⢕⢕⢕⢕⢕⢕⢕⢕⢕⢕⢕⢕⢕⢕⢕⢕⢕⢕⢕⢕⢕⢕⢕⢕⢕⢑⠀⣿⣿⠟⣿⠀⢕⠑⠑⠑⢕⢕⢵⣴⣜⢝⢕⢕⢕⢕⢕⢕⢕⢕⢕⡱⣕⡔⢔⢄⢀⢀⠀⠀⠀⠀⠀⠀</a:t>
            </a:r>
            <a:br/>
            <a:r>
              <a:t>⠀⠀⠀⠀⠀⠀⠀⠀⠀⠀⠀⠀⠀⠀⠀⠀⠀⠀⠀⠀⠀⠀⠀⠀⢀⢄⢔⠑⢕⢕⢕⢕⢕⢕⢕⢕⢕⢕⢕⢕⢕⢕⢕⢕⢕⢕⢕⢕⢕⢕⢕⢕⢕⢕⢕⢕⢕⢕⢕⢕⢱⡵⢕⢗⢻⢿⢕⣕⣔⢕⢔⢔⢔⢕⢕⢕⣿⣟⡗⣕⡕⢕⢕⡵⢗⢕⣱⣵⣵⣷⣷⢕⣵⣷⣧⣵⣵⣔⡔⢄⠀</a:t>
            </a:r>
            <a:br/>
            <a:r>
              <a:t>⠀⠀⠀⠀⠀⠀⠀⠀⠀⠀⠀⠀⠀⠀⠀⠀⠀⠀⠀⠀⠀⠀⢄⢔⠑⢁⢔⠕⢁⢕⢕⢕⢕⢕⢕⢕⢕⢕⢕⢕⢕⢕⢕⢕⢕⢕⢕⢕⢕⢕⢕⢕⢕⢕⢕⢕⢕⢕⢕⢕⢕⢕⢕⢕⢕⢕⢕⢕⢕⢕⢑⠁⠁⠁⠑⢕⢸⣿⣿⣿⡟⢇⣵⣷⣿⣵⣱⣿⣿⣿⢏⢼⣿⣿⣿⣿⣿⣿⣧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⡿⠏⠝⠝⠕⠑⠑⠑⠙⠝⠟⢿⣿⣿⣿⣿⣿⣿⣿⣿⣿⢟⢣⢕⢑⢅⢔⣿⢧⢺⣧⣕⢄⣽⣇⢸⠟⢋⣡⣴⣾⣿⣿⣿⣽⣿⣿⣿⣿⣿⣿⣿⣿⣿⣿⣿⡇⢟⣿⣿⣿⣿⣿⣿⣿⣿⣿⣿⣿⣿⣿⣿⣿⣿⣿⣿⣿⣿⣯⣽⣽⣿⣟⣟⣟⢿⢿⢿⢿⣿⠀</a:t>
            </a:r>
            <a:br/>
            <a:r>
              <a:t>⣿⣿⣿⣿⣿⣿⣿⣿⣿⢏⠁⠀⠀⠀⠀⠀⠀⠀⠀⠀⠀⠀⠁⠝⢿⣿⣿⣿⢿⡏⣿⣇⢸⡇⡇⢕⢕⣷⡔⢸⣿⡿⢗⣏⣥⣰⣿⢸⣿⣿⣿⣿⣿⣿⣿⣿⣿⣿⣿⣿⣿⣿⣿⣿⣿⣿⡕⢹⣿⣿⣿⣿⣿⣿⣿⣿⣿⣿⣿⣿⣿⣿⣿⣿⣿⣿⣿⣿⣿⣿⣿⣿⣿⣿⣿⣿⣿⣿⣿⣿⠀</a:t>
            </a:r>
            <a:br/>
            <a:r>
              <a:t>⣿⣿⣿⣿⣿⣿⡿⢏⠕⠀⠀⠀⠀⠀⠀⠀⠀⠀⠀⠀⠀⠀⠀⠀⠘⢻⢏⠕⢜⣷⢻⢿⢜⣧⣷⡇⣕⣿⢗⣻⣷⣷⣿⢼⣯⣾⣿⣿⣿⣿⣿⣿⣿⢿⣟⢻⠝⠟⢟⢟⢟⢻⢿⢿⢿⢝⣿⢽⣿⣿⣿⣿⣿⣿⣿⣿⣿⣿⣿⣿⣿⣿⣿⣿⣿⣿⣿⣿⣿⣿⣿⣿⣿⣿⣿⣿⣿⣿⣿⣿⠀</a:t>
            </a:r>
            <a:br/>
            <a:r>
              <a:t>⣿⣿⣿⣿⣿⡏⠕⠁⠀⠀⠀⠀⠀⠀⠀⠀⠀⠀⠀⠀⠀⠀⠀⠀⠀⠁⢳⢕⣼⡏⢹⣧⢕⢿⢟⣹⣵⣾⣿⣿⣿⣿⣿⣿⣿⣿⣿⣿⢿⡟⢯⠝⢂⢅⢅⢔⣱⣕⣿⣿⣿⣿⣿⣿⣿⡅⢸⢸⣿⣵⣴⣴⣵⣽⣽⣽⣝⣝⣝⣟⣟⣟⡟⢟⢟⢿⢿⢿⢿⢿⢿⣿⣿⣿⣿⣿⣿⣿⣿⣿⠀</a:t>
            </a:r>
            <a:br/>
            <a:r>
              <a:t>⣿⣿⣿⣿⣿⡕⠀⠀⠀⠀⠀⠀⠀⠀⠀⠀⠀⠀⠀⠀⠀⠀⠀⢀⢀⢄⣸⢇⣇⡿⢼⣯⣽⣼⣿⣿⣿⣿⣿⣿⣿⣿⢿⢟⢟⠝⢑⢝⢅⢔⢕⢕⡱⢱⠕⢞⣿⣿⣿⣿⣿⣿⠙⠝⠝⢕⢸⢸⣿⢟⢟⢟⢟⢟⢟⢟⢟⢟⢿⢿⢿⢿⢿⢿⢿⢿⢿⣿⣿⣷⣷⣷⣷⣷⣷⣷⣧⣴⣽⣽⠀</a:t>
            </a:r>
            <a:br/>
            <a:r>
              <a:t>⣿⣿⣿⣿⣿⢁⠀⠀⠀⠀⠀⠀⠀⠀⠀⠀⠀⠀⠀⢀⢔⢔⢕⢱⢿⢿⢟⣹⣵⣿⣿⣿⣿⣻⣿⣿⡿⣿⢿⠏⢗⢜⢅⢔⢕⢕⢕⢕⢕⢕⢅⢅⢀⠀⠀⠕⣿⣿⣿⣿⣿⣿⢔⠀⠁⢕⢸⣜⣿⢕⢁⠕⠑⠑⠕⠑⠑⠑⠑⠑⠕⠑⠁⠅⠑⠁⠁⠑⠑⠑⠕⢕⢕⢕⢜⢝⢝⢝⠝⠝⠀</a:t>
            </a:r>
            <a:br/>
            <a:r>
              <a:t>⣿⣿⣿⣿⣿⣧⠀⠀⠀⠀⠀⠀⠀⠀⠀⠀⠀⠔⢕⢕⢕⢕⢔⢕⢕⣕⡜⢟⣿⣿⡿⢿⢟⢏⢉⢕⢅⢔⢕⠕⢱⢕⢕⢁⢕⢕⠕⠕⠕⠕⠕⠕⠑⠀⠀⠀⣿⣿⣿⣿⣿⣿⡕⢀⢕⢕⢸⣽⡝⢕⢔⢄⢔⢔⢄⢔⢄⢄⢄⢀⠀⠀⠀⠀⠀⠀⠀⠀⠀⠀⠀⠀⠁⠕⢅⢄⢄⢀⢀⢀⠀</a:t>
            </a:r>
            <a:br/>
            <a:r>
              <a:t>⣿⣿⣿⣿⣯⢿⢆⠀⠀⠀⠀⠀⡠⢔⢔⢄⢄⢄⢔⢕⣵⣔⡕⣅⣡⡼⢱⣼⢏⢕⢅⢔⠕⠕⠑⢕⢕⢕⠕⢕⢧⡕⡕⢕⢕⠁⠀⠀⠀⠀⠀⢔⠀⢀⠀⢰⣿⣿⣿⣿⣿⣿⡇⢕⢕⣿⢟⢞⢇⢕⢸⣿⢕⢀⢕⢝⢕⢕⢕⠑⠀⠀⠀⠀⠀⠀⠀⠀⠀⠀⠀⠀⠀⠀⠀⠀⠕⢵⣵⣤⠀</a:t>
            </a:r>
            <a:br/>
            <a:r>
              <a:t>⣿⣿⣿⡿⢝⢕⢕⢄⠀⠀⠀⠑⢕⢕⢕⢱⢕⢕⢕⢸⢻⢛⢿⢿⢿⡟⢜⢝⢇⢑⠑⢕⢕⢔⠀⠀⠀⠀⢀⢀⢜⣺⣷⣧⢕⠄⢄⢔⢕⠜⠔⢔⢔⢕⠀⢘⣿⣿⣿⣿⣿⣿⡇⢕⢕⢱⢱⣽⣵⢔⢔⢠⡔⢐⢕⢔⢔⢔⠀⠀⠀⠀⠀⢕⠀⢀⠀⠀⠀⠀⠀⠀⠀⠀⠀⠀⠀⠑⢹⣿⠀</a:t>
            </a:r>
            <a:br/>
            <a:r>
              <a:t>⣿⣿⣻⣿⡇⢕⢕⢕⢔⠀⠀⠀⢕⢕⢱⣇⢕⢕⢕⢕⢕⢕⢕⢕⢜⢧⣕⣕⢕⢕⢕⢱⢕⢕⢕⡔⢔⢕⢜⠟⢔⢹⣿⣿⢕⢀⢄⢔⢰⣶⡆⡇⢕⢕⢕⢕⡿⢟⢻⣿⣿⣿⣇⡕⢕⢕⢕⡕⠕⢕⢕⢸⢕⢔⢕⠕⠕⠅⢠⣠⢄⢴⢵⣵⣔⣕⢀⠀⠀⠀⠀⠀⠀⠀⠀⠀⠀⠀⢸⣿⠀</a:t>
            </a:r>
            <a:br/>
            <a:r>
              <a:t>⣿⣿⣿⢏⢕⢕⢕⡕⢕⢀⢄⡔⢕⢕⢕⢕⢕⢕⢕⢕⢕⢕⢕⢕⢕⢜⢝⡕⣷⣗⢎⢕⢕⢕⢕⢆⢔⢕⢕⠁⢕⢜⣏⣝⡕⠁⠀⢕⢸⣿⡇⡇⢕⢕⢕⠀⢕⢕⢸⣿⣿⣿⡏⢕⢱⢸⡏⣻⢕⢕⢕⢸⣿⢕⢕⠀⠀⠀⠜⢇⢕⢕⢷⢷⣿⣿⣿⡇⠀⠀⠀⠀⠀⢀⠀⠀⠀⠀⢔⢳⠀</a:t>
            </a:r>
            <a:br/>
            <a:r>
              <a:t>⣿⣿⢇⢕⢕⢕⢕⡇⢕⣵⣿⣿⣿⢕⢕⢕⢕⢕⢕⢕⢕⢕⢕⢕⢕⢕⡵⠗⠷⠷⠷⣇⣕⣱⣵⣵⣵⢵⠥⠄⠕⢅⡛⡻⢇⢀⢕⢅⢜⠕⠕⠕⢕⢕⢕⠄⢕⢕⢸⣿⣿⣿⡇⢕⢕⢝⢕⣿⢅⢕⢕⢜⡝⢕⢗⢔⢕⠁⣼⣿⣷⣶⣷⣾⣿⣿⣿⢇⢀⢄⡔⢕⠵⣇⠐⠀⢀⣔⣕⣎⠀</a:t>
            </a:r>
            <a:br/>
            <a:r>
              <a:t>⣏⢹⢽⢷⢼⢻⢕⣵⣿⣿⣿⣿⢇⢕⢕⢕⢕⢕⢕⢕⠕⠑⣕⠕⢕⢕⡕⠕⢔⡄⢕⢕⢕⣕⣵⢿⣴⡔⢀⢀⢀⢀⢱⢕⢑⠔⠕⣁⡔⢕⢕⢕⢕⢕⠕⠐⢱⡕⢼⣿⣿⣿⡇⢕⢜⢕⢕⣿⢅⢘⠛⠟⠕⠀⢕⠅⠁⠅⢿⣿⣿⢿⣿⣿⣿⣿⣿⢕⢕⣿⣿⣾⢿⢃⠀⠀⢱⣿⣿⣿⠀</a:t>
            </a:r>
            <a:br/>
            <a:r>
              <a:t>⣿⣿⣾⣷⢗⢕⠁⠙⠻⣿⡿⢇⢕⢕⢕⢕⢕⢕⢕⢅⠈⢹⢏⢅⠅⢔⡕⠠⢿⣷⣿⣿⣿⣿⣷⣾⣿⣾⣿⣷⣿⣷⣶⣷⢕⢠⢀⢿⢇⢕⡑⢑⠀⠑⠄⠄⢸⣟⢺⣿⣿⢽⠑⠀⢄⢕⢕⣿⡕⢀⠔⢁⣥⡅⣵⠀⠀⠀⠑⢱⢷⣷⡜⠙⢿⢿⢟⢕⢕⢕⢕⢕⢕⢕⢄⠀⠑⠑⠙⠋⠀</a:t>
            </a:r>
            <a:br/>
            <a:r>
              <a:t>⣿⢟⢏⢕⢕⠑⠀⠀⠀⠈⠑⢱⣕⣕⣕⣕⢕⣕⣵⣅⠔⢔⢆⠑⢕⠁⠙⠁⠘⢻⢿⢿⠀⠹⠿⢿⠿⠿⠿⠿⠿⠿⠟⠟⢕⠀⠈⠉⠹⠇⠁⠘⠀⠐⠀⠀⢑⡱⢜⠝⠏⠝⡧⢔⠈⠳⣕⢾⢇⠀⠀⠘⠁⢑⣠⣾⣷⡗⠀⢺⢽⢷⣷⢕⢕⢕⢕⢕⢕⢕⣵⣿⢕⢕⠑⠀⠀⠀⠀⠔⠀</a:t>
            </a:r>
            <a:br/>
            <a:r>
              <a:t>⢕⢕⢕⠁⠀⠀⠀⠀⠀⠀⠀⠀⠈⠙⢿⣿⣿⣿⣿⣿⢀⢕⠁⢰⢵⢄⢄⢄⢀⠐⠀⠁⠀⠀⠀⠀⠁⠁⠁⠁⠁⠁⠀⢕⣕⣕⣕⣕⢕⢕⢄⡔⢄⣈⣄⢔⡞⠻⠿⣧⣑⢘⠕⠅⠁⡠⣻⢟⣿⡕⢐⢴⣴⣿⣿⣿⣿⣿⣷⣾⢗⢟⢟⢕⠕⢕⢕⢕⢕⢕⣸⣿⡿⠃⠀⠀⠀⠀⠀⠀⠀</a:t>
            </a:r>
            <a:br/>
            <a:r>
              <a:t>⢕⠑⢄⢀⠀⠀⠀⠀⠀⠀⠀⠀⠀⠀⠀⠁⠙⠛⠛⠟⠑⠕⢔⠁⢕⢑⣕⠕⣅⣑⡵⢔⢔⢄⢔⢔⢔⢔⢔⠔⠔⣔⣔⣗⡞⢿⢿⣿⣻⣿⣿⣿⣷⣷⣽⣵⡔⢙⢐⠂⢉⢁⢈⢝⢕⢔⢜⢕⢝⣱⣾⣿⣿⣿⣿⣿⣿⡿⠏⠁⠀⠀⠀⠀⠀⠀⢕⢕⢕⢕⠻⡿⠑⠀⠀⠀⠀⠀⠀⠀⠀</a:t>
            </a:r>
            <a:br/>
            <a:r>
              <a:t>⠀⠀⠀⠁⠀⠀⠀⠀⠀⠀⠀⠀⠀⠀⠀⠀⠀⠀⠀⠀⠀⠀⠑⢔⠑⣿⣧⣿⣿⣷⣿⣿⣿⣿⣿⣿⣿⣿⣿⣿⣿⣿⣿⣿⣿⣿⣿⣿⣿⣿⣿⣿⣟⡟⢻⢕⢕⢔⢖⢗⣗⣷⣿⣿⣿⣷⣷⣾⣾⣿⣿⣿⣿⢿⢻⣿⡿⠑⠀⠀⠀⠀⠀⠀⠀⠀⠀⠕⢕⢕⢕⠁⠀⠀⠀⠀⠀⠀⠀⠀⠀</a:t>
            </a:r>
            <a:br/>
            <a:r>
              <a:t>⠀⠀⠀⠀⠀⠀⠀⠀⠀⠀⠀⠀⠀⠀⠀⠀⠀⠀⠀⠀⠀⠀⠀⠁⢄⢹⣿⣿⣿⡿⢿⠿⣟⢟⢛⢿⢿⣏⣻⣿⣿⣿⣿⣿⣿⣿⣿⣿⣿⣿⣿⣿⣿⣿⣿⣿⣿⣿⣿⣿⣿⣿⣿⣿⣿⣿⣿⣿⣿⠟⣿⢏⢕⢕⣵⢟⠁⠀⠀⠀⠀⠀⠀⠀⠀⠀⢀⢕⢕⢕⠁⠀⠀⠀⠀⠀⠀⠀⠀⠀⠀</a:t>
            </a:r>
            <a:br/>
            <a:r>
              <a:t>⠀⠀⠀⠀⠀⠀⠀⠀⠀⠀⠀⠀⠀⠀⠀⠀⠀⠀⠀⠀⠀⠀⠀⠀⠀⢸⣿⣿⣿⣿⣿⣿⣿⣿⣿⣿⣿⣿⣿⣿⣿⣿⣿⣿⣿⣿⣿⣿⣿⣿⣿⣿⣿⣿⣿⣿⣿⣿⣿⣿⣿⣿⣿⣿⣿⣿⣿⣿⠁⠀⢏⢕⢕⠀⠏⠁⠀⠀⠀⠀⠀⠀⠀⠀⠀⠀⢕⢕⢕⢕⠀⠀⠀⠀⠀⠀⠀⠀⠀⠀⠀</a:t>
            </a:r>
            <a:br/>
            <a:r>
              <a:t>⠀⠀⠀⠀⠀⠀⠀⠀⠀⠀⠀⠀⠀⠀⠀⠀⠀⠀⠀⠀⠀⠀⠀⠀⠀⠁⢻⣿⣿⣿⣿⣿⣿⣿⣿⣿⣿⣿⣿⣿⣿⣿⣿⣿⣿⣿⣿⣿⣿⣿⣿⣿⣿⢝⢎⢝⢻⣿⣿⣿⣿⣿⣿⣿⣿⣿⣿⡏⠀⠀⠁⠁⠀⠀⠀⠀⠀⠀⠀⠀⠀⠀⠀⠀⠀⠀⠕⢕⢕⢕⠀⠀⠀⠀⠀⠀⠀⠀⠀⠀⠀</a:t>
            </a:r>
            <a:br/>
            <a:r>
              <a:t>⠀⠀⠀⠀⠀⠀⠀⠀⠀⠀⠀⠀⠀⠀⠀⠀⠀⠀⠀⠀⠀⠀⠀⠀⠀⠀⠑⢻⣿⣿⣿⣿⣿⣿⣿⣿⣿⣿⣿⣿⣿⣿⣿⣿⣿⣿⣿⣿⣿⣿⣿⣿⣿⢅⠅⠑⢕⠹⣿⣿⣿⣿⣿⣿⣿⣿⣿⠁⠀⠀⠀⠀⠀⠀⠀⠀⠀⠀⠀⠀⠀⠀⠀⠀⠀⠀⢔⢄⢄⢕⠀⠀⠀⠀⠀⠀⠀⠀⠀⠀⠀</a:t>
            </a:r>
            <a:br/>
            <a:r>
              <a:t>⠀⠀⠀⠀⠀⠀⠀⠀⠀⠀⠀⠀⠀⠀⠀⠀⠀⠀⠀⠀⠀⠀⠀⠀⠀⠀⢀⣡⣿⣿⣿⣿⣿⣿⣿⣿⣿⣿⣿⣿⣿⣿⣿⣿⣿⣿⣿⣿⣿⣿⣿⣿⣿⣯⠂⠀⢕⢀⠸⣿⣿⣿⣿⣿⣿⣿⡿⠀⠀⠀⠀⠀⠀⠀⠀⠀⠀⠀⠀⠀⠀⠀⠀⠀⠀⠀⠅⠕⢁⠁⠀⠀⠀⠀⠀⠀⠀⠀⠀⠀⠀</a:t>
            </a:r>
            <a:br/>
            <a:r>
              <a:t>⠀⠀⠀⠀⠀⠀⠀⠀⠀⠀⠀⠀⠀⠀⠀⠀⠀⠀⠀⠀⢀⢄⢔⢔⢕⠀⢕⢸⣿⣿⣿⣿⣿⣿⣿⣿⣿⣿⣿⣿⣿⣿⣿⣿⣿⣿⣿⣿⣿⣿⣿⣿⣿⣿⣧⡀⠀⠕⠄⣿⣿⣿⣿⣿⣿⣿⡇⠀⠀⠀⠀⠀⠀⠀⠀⠀⠀⠀⠀⠀⠀⠀⠀⠀⠀⠀⠀⠀⢔⢕⠀⠀⠀⠀⠀⠀⠀⠀⠀⠀⠀</a:t>
            </a:r>
            <a:br/>
            <a:r>
              <a:t>⠀⠀⠀⠀⠀⠀⠀⠀⠀⠀⠀⠀⠀⠀⠀⠀⠀⠀⠔⢑⢕⠕⢕⢕⠁⠀⠀⠡⣿⣿⣿⣿⣿⣿⣿⣿⣿⣿⣿⣿⣿⣿⣿⣿⣿⣿⣿⣿⣿⣿⣿⣿⣿⣿⣿⣿⣦⡀⠄⢸⣿⣿⣿⣿⣿⣿⡇⠀⠀⠀⠀⠀⠀⠀⠀⠀⠀⠀⠀⠀⠀⠀⠀⠀⠀⠀⢕⢕⢔⢕⢀⠀⠀⠀⠀⠀⠀⠀⠀⠀⠀</a:t>
            </a:r>
            <a:br/>
            <a:r>
              <a:t>⢄⣄⡔⠔⠔⠔⠔⠐⠀⠀⠀⠀⠀⠀⠀⠀⠀⠀⠀⢁⠑⠀⠁⠁⠀⢔⠀⠀⢻⣿⣿⣿⣿⣿⣿⣿⣿⣿⣿⣿⣿⣿⣿⣿⣿⣿⣿⣿⣿⣿⣿⣿⣿⣿⣿⣿⣿⣿⣔⠑⢻⣿⣿⣿⣿⡿⣇⢀⠀⠀⠀⠀⠀⠀⠀⠀⠀⠀⠀⠀⠀⠀⠀⠀⠀⠀⢑⢕⢕⢕⢕⠀⠀⠀⠀⠀⠀⠀⠀⠀⠀</a:t>
            </a:r>
            <a:br/>
            <a:r>
              <a:t>⢅⢄⣄⢔⠰⠔⠔⠔⠀⠀⠀⠀⠀⠀⠀⠀⠀⠀⠀⠀⢀⢠⢀⢱⣴⢕⠀⠀⢌⣿⣿⣿⣿⣿⣿⣿⣿⣿⣿⣿⣿⣿⣿⣿⣿⣿⣿⣿⣿⣿⣿⣿⣿⣿⣿⣿⣿⣿⣿⣇⠁⠜⣿⣿⣿⣿⣿⣧⡀⠀⠀⠀⠀⠀⠀⢀⣠⡄⠀⠀⠀⠀⠀⠀⠀⠀⢕⢕⢕⢕⢕⠀⠀⠀⠀⠀⠀⠀⠀⠀⠀</a:t>
            </a:r>
            <a:br/>
            <a:r>
              <a:t>⢁⢠⢄⣠⢖⠦⠔⠔⠀⠀⠀⠀⠀⠀⠀⠀⠀⠀⢠⣄⠜⢕⢕⠀⠑⢕⠀⠀⠕⣹⣿⣿⣿⣿⣿⣿⣿⣿⣿⣿⣿⣿⣿⣿⣿⣿⣿⣿⣿⣿⣿⣿⣿⣿⣿⣿⣿⣻⢝⢝⢃⠀⢿⢿⢿⣿⣿⣿⣷⣶⣤⣤⣤⣴⣵⣷⣾⠁⠀⠀⠀⠀⠀⠀⠀⠀⢕⢕⢕⢕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⣽⣿⣿⡿⢟⢟⢟⢝⢕⢕⢟⢟⢿⢿⣿⣿⣿⣿⣿⣿⣿⣿⣿⢟⢧⢕⢑⢅⢔⣿⡧⢸⣯⡕⢀⣾⣇⡹⠟⢊⣡⣵⣷⣿⣿⣿⣿⣿⣿⣿⣿⣿⣿⣿⣿⣿⣿⣿⡿⢿⣿⣿⣿⣿⣿⣿⣿⣿⣿⣿⣿⣿⣿⣿⣷⣷⣷⣾⣿⣿⣯⣝⣟⣿⣟⡿⢿⢿⢿⣿⣿⣿⠀</a:t>
            </a:r>
            <a:br/>
            <a:r>
              <a:t>⣿⣿⣿⣿⣿⣿⣿⣿⣿⡿⠏⠁⠀⠀⠀⠀⠀⠀⠀⠀⠀⠀⠘⠝⢿⣿⣿⣿⢿⢏⣷⣇⢸⡇⡇⢕⢅⣷⡅⢸⣟⡿⠵⡟⣡⢰⣾⣸⣿⣿⣿⣿⣿⣿⣿⣿⣿⣿⣿⣿⣿⣿⣿⣿⣿⣿⢇⢸⣿⣿⣿⣿⣿⣿⣿⣿⣿⣿⣿⣿⣿⣿⣿⣿⣿⣿⣿⣿⣿⣿⣿⣿⣿⣿⣿⣿⣷⣷⣷⣾⠀</a:t>
            </a:r>
            <a:br/>
            <a:r>
              <a:t>⣿⣿⣿⣿⣿⣿⣿⣿⡟⠕⠀⠀⠀⠀⠀⠀⠀⠀⠀⠀⠀⠀⠀⠀⠁⢹⢏⠕⢸⣧⣿⡿⢸⡇⣧⡇⢕⣿⢗⣞⣧⣷⣾⣸⣯⣸⣿⣿⣿⣿⣿⣿⣿⣿⢿⣟⢯⠿⢟⢿⢿⢿⠿⢿⢿⢝⢸⢸⣿⣿⣿⣿⣿⣿⣿⣿⣿⣿⣿⣿⣿⣿⣿⣿⣿⣿⣿⣿⣿⣿⣿⣿⣿⣿⣿⣿⣿⣿⣿⣿⠀</a:t>
            </a:r>
            <a:br/>
            <a:r>
              <a:t>⣿⣿⣿⣿⣿⡟⢟⢕⠑⠀⠀⠀⠀⠀⠀⠀⠀⠀⠀⠀⠀⠀⠀⠀⠀⠀⢕⡕⣸⡏⢹⣇⢜⢿⢟⣏⣥⣿⣿⣿⣿⣿⣿⣾⣷⣿⣿⣿⣿⣟⢻⠝⠗⢘⢅⢕⠕⢕⣿⣿⣿⣷⣷⣶⣷⢕⢸⢱⣽⣵⣼⣽⣽⣝⣝⣝⣟⣟⣟⡟⢟⢟⢿⢿⢿⢿⢿⢿⣿⣿⣿⣿⣿⣿⣿⣿⣿⣿⣿⣿⠀</a:t>
            </a:r>
            <a:br/>
            <a:r>
              <a:t>⣿⣿⣿⣿⣿⢕⠕⠀⠀⠀⠀⠀⠀⠀⠀⠀⠀⠀⠀⠀⠀⠀⠀⠀⠀⠀⢀⡇⣕⡿⢼⣯⣕⣵⣿⣿⣿⣿⣿⣿⣿⣿⡿⢟⢟⠏⢝⢘⢍⢕⢔⢕⢕⢕⠁⢌⣿⣿⣿⣿⣿⣿⢝⢝⢝⢕⢸⢸⣿⡟⢛⢟⢟⢟⢿⢿⢿⢿⢿⢿⢿⢿⣿⣿⣿⣿⣷⣷⣷⣷⣷⣷⣵⣵⣽⣽⣽⣽⣽⣝⠀</a:t>
            </a:r>
            <a:br/>
            <a:r>
              <a:t>⣿⣿⣿⣿⣿⡏⠀⠀⠀⠀⠀⠀⠀⠀⠀⠀⠀⠀⠀⠀⢀⢀⢄⢄⣰⣷⣿⢫⣵⣿⣟⣻⡯⣻⣿⣿⣿⣿⡟⠟⢝⢜⢅⢕⢔⢕⢕⢕⢕⢕⢑⢕⢀⠀⠀⠁⣿⣿⣿⣿⣿⣿⡕⠀⠁⢑⢸⡞⣻⡇⠑⠑⠑⠑⠕⠕⠕⠕⠑⠕⠑⠑⠕⠑⠑⠑⠕⢕⢕⢕⢝⢝⢝⢝⢝⢝⢝⢝⢝⢟⠀</a:t>
            </a:r>
            <a:br/>
            <a:r>
              <a:t>⣿⣿⣿⣿⣽⣯⡀⠀⠀⠀⠀⠀⠀⠀⠀⠀⠀⢀⢄⢔⢕⢕⢕⢜⢕⢕⢝⢼⢿⢿⡿⢿⢟⠏⢝⢑⢅⢕⢔⢕⡕⢕⢑⠑⢕⢕⠕⠕⠕⠕⠕⠕⠕⠀⠀⠀⣿⣿⣿⣿⣿⣿⡇⢀⢐⢕⢸⡏⡝⢕⢄⢄⢄⢐⢄⢔⢀⢀⢀⢀⠀⠀⠀⠀⠀⠀⠀⠀⠀⠁⠁⠑⢕⠑⢁⢁⠀⠀⠀⠀⠀</a:t>
            </a:r>
            <a:br/>
            <a:r>
              <a:t>⣿⣿⣿⣿⡽⡿⢇⠀⠀⠀⠀⠀⠀⣀⢀⢀⠀⠀⢑⢕⢕⢑⢕⢕⢕⢝⢜⢕⢜⢕⢅⢔⠕⠕⠑⢕⢕⢕⢔⢕⢕⡕⢕⢕⢕⠑⠀⠀⠀⠀⠀⢔⠀⢀⠀⢠⣿⣿⣿⣿⣿⣿⡇⢕⢕⣿⡯⡼⡵⢕⢕⣿⡇⢄⢕⢏⢕⢕⢕⠑⠀⠀⠀⠀⠀⠀⠀⠀⠀⠀⠀⠀⠀⠁⠀⢕⣕⣵⣵⣴⠀</a:t>
            </a:r>
            <a:br/>
            <a:r>
              <a:t>⣿⣿⣿⢏⢕⢕⢕⢄⠀⠀⠀⠀⢎⢕⢕⢕⢕⢕⢕⢕⣾⣷⣷⣷⣷⣿⢸⠌⣷⢕⠕⡕⢔⢄⠀⠀⠀⠀⠀⠀⢕⣿⣷⣗⢕⠀⢄⢄⢔⢕⡄⢕⢔⢕⠐⠜⣿⣿⣿⣿⣿⣿⡇⢕⢕⢠⡕⢷⢧⢄⢀⢄⡔⢀⢕⢔⢔⠀⠀⠀⠀⠀⢔⠀⠀⠀⠀⠀⠀⠀⠀⠀⠀⠀⠀⠀⠜⢹⣿⣿⠀</a:t>
            </a:r>
            <a:br/>
            <a:r>
              <a:t>⣿⣿⣿⣷⢵⢵⢕⢕⢔⠀⠀⠀⢕⢕⢕⡕⢕⢕⢕⢕⢔⢕⢕⢕⢔⢻⢕⠔⢕⢕⢕⢕⢕⢕⢅⡄⢄⢔⢕⠿⢕⢻⣿⣿⢕⠀⢀⢄⢰⣶⡆⡆⢕⢕⢕⢕⡿⡿⢿⣿⣿⣿⣇⡕⢕⢕⢕⣙⢝⢕⢕⢸⢕⢕⢕⠕⠕⢀⠀⢀⢀⣄⢕⢀⢕⠀⠀⠀⠀⠀⠀⠀⠀⠀⠀⠀⠀⢸⣿⣿⠀</a:t>
            </a:r>
            <a:br/>
            <a:r>
              <a:t>⣿⣿⡿⢏⢕⢕⢸⢕⢕⢀⢀⢄⢕⢕⢕⢟⢕⢕⢕⢕⢕⢕⢕⢕⢕⢜⢟⢟⣷⡇⣕⢕⢕⢕⢕⢔⢔⢔⢕⠁⢕⢜⢟⣝⡕⠁⠁⢕⢸⡟⡇⡇⢕⢕⢕⠀⢔⢕⢸⣿⣿⣿⣏⢱⢕⢜⡟⣾⢕⢕⢕⢸⣾⢕⢕⠀⠀⢜⡟⢝⢕⣕⣝⣻⣷⣷⣔⢀⠀⠀⠀⠀⠀⠀⠀⠀⠀⠐⢕⢺⠀</a:t>
            </a:r>
            <a:br/>
            <a:r>
              <a:t>⣿⡿⢕⢕⢕⢕⢜⢕⢕⣱⣷⣶⣷⢕⢕⢕⢕⢕⢕⢕⢕⢕⢕⢕⢕⢕⢕⢹⠷⠷⢷⢕⣕⣕⣕⣕⣕⣕⣕⣀⣕⡕⣻⡿⠇⠀⢕⢅⢜⠕⡕⠕⢕⢕⢕⠀⢕⢕⢸⣿⣿⣿⡇⢕⢕⢜⢇⣿⢁⢕⢕⢜⣟⢑⢕⢖⢆⢕⣵⣵⣡⣼⣽⣿⣿⣿⡇⠁⠀⢀⢔⣔⡔⡄⠀⠀⢄⢕⣌⣎⠀</a:t>
            </a:r>
            <a:br/>
            <a:r>
              <a:t>⢟⢟⢾⢣⢾⢧⡇⣧⣾⣿⣿⣿⢏⢕⢕⢕⢕⢕⢕⢕⢕⠕⢕⢕⢕⢕⡕⢕⢔⡀⢔⢕⢕⢕⣸⣿⢢⡔⠀⠀⠀⠀⠣⢝⢕⢔⠕⢕⠐⢔⢔⢔⢕⢕⠕⠀⢱⣕⣸⣿⣿⣿⡧⢕⢕⢕⢕⣿⢑⢑⢝⢟⢇⢀⢕⣕⢑⣿⣿⣿⣿⣿⣿⣿⣿⣿⢇⢔⣵⣷⣱⣧⢟⠀⠀⢀⣿⣿⣿⣿⠀</a:t>
            </a:r>
            <a:br/>
            <a:r>
              <a:t>⣷⣷⣷⣷⡷⢇⠁⠝⢿⣿⣿⢇⢕⢕⢕⢕⢕⢕⢕⢑⠑⢞⢝⠘⢁⣁⡕⢠⣿⣶⣾⣿⣿⣿⣷⣮⣵⣵⣷⣷⣾⣷⣵⣧⢕⢠⠀⣿⡇⠑⠕⢑⢑⠁⠄⢀⢸⣿⢹⣿⣿⡧⠝⠀⢀⢕⢕⣿⡇⠀⢠⠔⣁⡑⣱⣿⣿⣟⣝⣹⣽⡟⢻⣿⣿⡿⢇⢕⢝⢟⢏⢕⢕⢀⠀⠑⢝⠑⠛⠛⠀</a:t>
            </a:r>
            <a:br/>
            <a:r>
              <a:t>⣿⡿⢟⢕⢕⠐⠀⠀⠀⠙⠳⣱⣵⡕⢕⢕⢕⢕⣱⣅⠕⢄⢕⠑⢕⠕⠕⠑⠸⢿⣿⡿⠁⠹⣿⣿⣿⢿⢿⠿⠿⠿⠿⠟⢕⠀⠘⠈⢕⢅⠑⠓⠃⠐⠄⠐⠱⠕⢌⠟⢟⢟⣧⢕⠈⠳⣕⢿⢇⠀⠀⠘⠈⣵⣿⣿⣿⣿⣽⣽⣽⡕⢕⢜⢕⢕⢕⢕⢕⢱⣵⡇⢕⢕⠀⠀⠀⠀⢀⢔⠀</a:t>
            </a:r>
            <a:br/>
            <a:r>
              <a:t>⢕⢕⠕⠁⠀⠀⠀⠀⠀⠀⠀⠁⠙⠿⣿⣷⣷⣶⣿⣿⠀⢕⠁⠅⢌⢄⡄⢄⠀⠀⠄⠀⠀⠀⠀⠑⠐⠀⠐⠐⢐⠁⠁⣕⢕⣕⡔⢔⢔⢔⢀⢄⢄⢀⢀⢔⢇⠽⢷⣧⢑⠜⠕⢕⠀⢄⢾⡷⣷⡕⢔⣔⣸⣿⣿⣟⣟⣽⣽⣥⢕⢕⢕⢕⢕⢕⢕⢕⢕⢸⣿⣿⠇⠀⠀⠀⠀⠀⠁⠈⠀</a:t>
            </a:r>
            <a:br/>
            <a:r>
              <a:t>⠕⢁⢄⠀⠀⠀⠀⠀⠀⠀⠀⠀⠀⠀⠈⠙⠟⠿⠿⠿⠇⠕⢄⠀⢕⠑⢇⢕⢕⢕⡔⢔⢄⢄⢄⢄⢄⢄⢄⢄⢄⢔⢔⢕⢺⢿⢿⣿⣿⣿⣷⣷⣾⣽⣽⣜⡕⠐⠒⠅⠍⠑⢑⢔⢔⢅⢜⢱⠝⢱⣵⣷⣿⣿⡿⢏⢝⠏⠁⠁⠁⠁⠁⠁⠁⢕⢕⢕⢕⣼⣿⠏⠀⠀⠀⠀⠀⠀⠀⠀⠀</a:t>
            </a:r>
            <a:br/>
            <a:r>
              <a:t>⠀⠁⠁⠀⠀⠀⠀⠀⠀⠀⠀⠀⠀⠀⠀⠀⠀⠀⠀⠀⠀⠀⠑⢕⠀⢰⣿⣾⣿⣷⣾⣿⣷⣧⣷⣷⣷⣷⣾⣿⣷⣾⣷⣿⣾⣿⣿⣿⣿⣿⣿⣿⡟⢛⢏⢝⢕⢕⢕⢕⡥⣷⣷⣷⣷⣷⣷⣾⣷⣶⣿⣿⡟⢏⢕⡜⠀⠀⠀⠀⠀⠀⠀⠀⠀⠁⢕⢕⢕⢜⠕⠀⠀⠀⠀⠀⠀⠀⠀⠀⠀</a:t>
            </a:r>
            <a:br/>
            <a:r>
              <a:t>⠀⠀⠀⠀⠀⠀⠀⠀⠀⠀⠀⠀⠀⠀⠀⠀⠀⠀⠀⠀⠀⠀⠀⠀⠑⢜⣿⣿⣿⡿⢿⠿⢟⢛⢿⣿⢻⢟⣻⣿⣿⣿⣿⣿⣿⣿⣿⣿⣿⣿⣿⣿⣿⣿⣿⣷⣷⣷⣾⣿⣿⣿⣿⣿⣿⣿⣿⣿⡟⠁⣼⣿⡕⢕⠞⠁⠀⠀⠀⠀⠀⠀⠀⠀⠀⠀⢅⢕⢕⠑⠀⠀⠀⠀⠀⠀⠀⠀⠀⠀⠀</a:t>
            </a:r>
            <a:br/>
            <a:r>
              <a:t>⠀⠀⠀⠀⠀⠀⠀⠀⠀⠀⠀⠀⠀⠀⠀⠀⠀⠀⠀⠀⠀⠀⠀⠀⠀⠑⢿⣿⣿⣷⣷⣷⣷⣷⣷⣶⣿⣿⣿⣿⣿⣿⣿⣿⣿⣿⣿⣿⣿⣿⣿⣿⣿⣿⣿⣿⣿⣿⣿⣿⣿⣿⣿⣿⣿⣿⣿⡿⠕⠀⠙⠛⠋⠁⠀⠀⠀⠀⠀⠀⠀⠀⠀⠀⠀⠄⢕⢕⢕⠀⠀⠀⠀⠀⠀⠀⠀⠀⠀⠀⠀</a:t>
            </a:r>
            <a:br/>
            <a:r>
              <a:t>⠀⠀⠀⠀⠀⠀⠀⠀⠀⠀⠀⠀⠀⠀⠀⠀⠀⠀⠀⠀⠀⠀⠀⠀⠀⠀⢘⣿⣿⣿⣿⣿⣿⣿⣿⣿⣿⣿⣿⣿⣿⣿⣿⣿⣿⣿⣿⣿⣿⣿⣿⣿⣿⢏⢽⢝⢿⣿⣿⣿⣿⣿⣿⣿⣿⣿⡟⠀⠀⠀⠀⠀⠀⠀⠀⠀⠀⠀⠀⠀⠀⠀⠀⠀⠀⢕⢕⢕⢕⠀⠀⠀⠀⠀⠀⠀⠀⠀⠀⠀⠀</a:t>
            </a:r>
            <a:br/>
            <a:r>
              <a:t>⠀⠀⠀⠀⠀⠀⠀⠀⠀⠀⠀⠀⠀⠀⠀⠀⠀⠀⠀⠀⠀⠀⠀⠀⠀⠀⠁⠜⣿⣿⣿⣿⣿⣿⣿⣿⣿⣿⣿⣿⣿⣿⣿⣿⣿⣿⣿⣿⣿⣿⣿⣿⣿⡕⠑⠀⢕⢹⣿⣿⣿⣿⣿⣿⣿⣿⠁⠀⠀⠀⠀⠀⠀⠀⠀⠀⠀⠀⠀⠀⠀⠀⠀⠀⠀⢀⠁⠑⢕⠀⠀⠀⠀⠀⠀⠀⠀⠀⠀⠀⠀</a:t>
            </a:r>
            <a:br/>
            <a:r>
              <a:t>⠀⠀⠀⠀⠀⠀⠀⠀⠀⠀⠀⠀⠀⠀⠀⠀⠀⠀⠀⠀⠀⠀⠀⠀⠀⠀⠀⠀⢸⣿⣿⣿⣿⣿⣿⣿⣿⣿⣿⣿⣿⣿⣿⣿⣿⣿⣿⣿⣿⣿⣿⣿⣿⣧⢀⠀⠅⢕⠘⣿⣿⣿⣿⣿⣿⢏⠀⠀⠀⠀⠀⠀⠀⠀⠀⠀⠀⠀⠀⠀⠀⠀⠀⠀⠀⢕⢔⠀⠀⠀⠀⠀⠀⠀⠀⠀⠀⠀⠀⠀⠀</a:t>
            </a:r>
            <a:br/>
            <a:r>
              <a:t>⠀⠀⠀⠀⠀⠀⠀⠀⠀⠀⠀⠀⠀⠀⠀⠀⠀⠀⠀⠀⠀⢀⢀⢄⢄⠀⢔⢰⣿⣿⣿⣿⣿⣿⣿⣿⣿⣿⣿⣿⣿⣿⣿⣿⣿⣿⣿⣿⣿⣿⣿⣿⣿⣿⣧⡀⠀⠇⢄⣹⣿⣿⣿⣿⣿⢕⠀⠀⠀⠀⠀⠀⠀⠀⠀⠀⠀⠀⠀⠀⠀⠀⠀⠀⠀⠀⠀⠀⢔⠀⠀⠀⠀⠀⠀⠀⠀⠀⠀⠀⠀</a:t>
            </a:r>
            <a:br/>
            <a:r>
              <a:t>⠀⠀⠀⠀⠀⠀⠀⠀⠀⠀⠀⠀⠀⠀⠀⠀⠀⢀⠀⢀⢕⢕⢕⢕⠑⠀⠑⢕⣿⣿⣿⣿⣿⣿⣿⣿⣿⣿⣿⣿⣿⣿⣿⣿⣿⣿⣿⣿⣿⣿⣿⣿⣿⣿⣿⣿⣦⡀⠀⢘⣿⣿⣿⣿⣿⢕⠀⠀⠀⠀⠀⠀⠀⠀⠀⠀⠀⠀⠀⠀⠀⠀⠀⠀⠀⠀⢄⢄⢑⢀⠀⠀⠀⠀⠀⠀⠀⠀⠀⠀⠀</a:t>
            </a:r>
            <a:br/>
            <a:r>
              <a:t>⢄⢄⢄⢄⢄⢄⢀⠀⠀⠀⠀⠀⠀⠀⠀⠀⠀⠀⢑⢕⠇⠁⠕⠀⠀⢄⠀⠅⢻⣿⣿⣿⣿⣿⣿⣿⣿⣿⣿⣿⣿⣿⣿⣿⣿⣿⣿⣿⣿⣿⣿⣿⣿⣿⣿⣿⣿⣷⣔⠁⢸⣿⣿⢿⣯⢁⠀⠀⠀⠀⠀⠀⠀⠀⠀⠀⠀⠀⠀⠀⠀⠀⠀⠀⠀⠀⢕⢕⢕⢕⠀⠀⠀⠀⠀⠀⠀⠀⠀⠀⠀</a:t>
            </a:r>
            <a:br/>
            <a:r>
              <a:t>⢁⢄⢀⡄⢀⢄⢄⠀⠀⠀⠀⠀⠀⠀⠀⠀⠀⢀⠀⠀⠀⠀⠀⣄⡀⠕⠀⢄⢸⣿⣿⣿⣿⣿⣿⣿⣿⣿⣿⣿⣿⣿⣿⣿⣿⣿⣿⣿⣿⣿⣿⣿⣿⣿⣿⣿⣿⣿⣿⣧⠘⠉⣯⣾⣿⣧⡀⠀⠀⠀⠀⠀⠀⠀⠀⣀⣴⢇⠀⠀⠀⠀⠀⠀⠀⠀⢕⢕⢕⢕⠀⠀⠀⠀⠀⠀⠀⠀⠀⠀⠀</a:t>
            </a:r>
            <a:br/>
            <a:r>
              <a:t>⢉⢁⣠⣄⢄⢄⢄⠀⠀⠀⠀⠀⠀⠀⠀⠀⠀⢀⠀⠀⢗⢌⠀⠜⢗⢔⠀⠀⢕⣿⣿⣿⣿⣿⣿⣿⣿⣿⣿⣿⣿⣿⣿⣿⣿⣿⣿⣿⣿⣿⣿⣿⣿⣿⣿⣿⣿⣿⢟⢟⢇⠀⢸⢿⣿⣿⣷⣴⣄⣀⣀⣀⣠⣶⣾⣿⣿⠀⠀⠀⠀⠀⠀⠀⠀⠀⠀⢕⢕⢕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⣽⣿⣿⣿⡿⢿⢿⢟⢗⢗⢟⢿⢿⣿⣿⣿⣿⣿⣿⣿⣿⣿⣿⢿⢇⢕⢑⢁⢔⣿⣧⢼⣯⡕⢀⣽⣇⣸⢯⠗⣙⣥⣶⣿⣿⣿⣿⣿⣿⣿⣿⣿⣿⣿⣿⣿⣿⣿⡿⢿⣿⣿⣿⣿⣿⣿⣿⣿⣿⣿⣿⣿⣿⣿⣷⣷⣷⣽⣿⣿⣟⣟⣟⣿⡿⢿⢿⢿⣿⣿⣿⣿⠀</a:t>
            </a:r>
            <a:br/>
            <a:r>
              <a:t>⣿⣿⣿⣿⣿⣿⣿⣿⣿⣿⡟⠏⠁⠁⠑⠁⠁⠁⠁⠁⠀⠁⠙⠻⢿⣿⣿⣿⣿⢟⣷⣇⢸⡇⡇⢕⢕⣯⡅⢸⣟⣿⢵⡟⢝⢵⣷⢹⣿⣿⣿⣿⣿⣿⣿⣿⣿⣿⣿⣿⣿⣿⣿⣿⣿⣿⢇⢸⣿⣿⣿⣿⣿⣿⣿⣿⣿⣿⣿⣿⣿⣿⣿⣿⣿⣿⣿⣿⣿⣿⣿⣿⣿⣿⣿⣷⣷⣷⣾⣿⠀</a:t>
            </a:r>
            <a:br/>
            <a:r>
              <a:t>⣿⣿⣿⣿⣿⣿⣿⣿⣿⢏⠕⠀⠀⠀⠀⠀⠀⠀⠀⠀⠀⠀⠀⠀⠁⢹⢏⢕⢜⣧⢿⡿⢜⣇⣷⡇⢇⣿⢧⢞⣯⣵⣞⣹⣏⣽⣿⣿⣿⣿⣾⣿⣿⣿⢿⣟⡻⢽⠿⠿⠿⢿⢿⣿⣿⢛⣷⢸⣿⣿⣿⣿⣿⣿⣿⣿⣿⣿⣿⣿⣿⣿⣿⣿⣿⣿⣿⣿⣿⣿⣿⣿⣿⣿⣿⣿⣿⣿⣿⣿⠀</a:t>
            </a:r>
            <a:br/>
            <a:r>
              <a:t>⣿⣿⣿⣿⣿⣿⢿⢏⢝⠁⠀⠀⠀⠀⠀⠀⠀⠀⠀⠀⠀⠀⠀⠀⠀⠀⠕⢔⢸⡟⢹⣇⢜⡿⢼⢇⣹⣽⣾⣷⣿⣿⣿⣾⣿⣿⣿⣿⣿⣿⡟⢯⠝⢑⢝⢅⢔⡔⣿⣷⣷⣶⣷⣷⣷⡕⢜⢸⣽⣽⣽⣝⣍⣝⣝⣟⣟⡟⢟⢟⢿⢿⢿⢿⢿⢿⢿⣿⣿⣿⣿⣿⣿⣿⣿⣿⣿⣿⣿⣿⠀</a:t>
            </a:r>
            <a:br/>
            <a:r>
              <a:t>⣿⣿⣿⣿⣿⡟⡕⠑⠀⠀⠀⠀⠀⠀⠀⠀⠀⠀⠀⠀⠀⠀⠀⠀⠀⠀⠀⢕⡇⣷⢼⣟⡕⣱⣾⣿⣿⣿⣿⣿⣿⣿⣿⢿⢟⢟⢜⢃⢙⢅⢔⢔⢕⢕⢑⢳⣷⣿⣿⣿⣿⣿⢝⢟⢟⢕⢸⢸⣿⢟⢟⢿⢿⢿⢿⢿⢿⢿⢿⢿⣿⣿⣿⣷⣷⣷⣷⣷⣷⣷⣷⣵⣼⣽⣽⣽⣽⣽⣝⣟⠀</a:t>
            </a:r>
            <a:br/>
            <a:r>
              <a:t>⣿⣿⣿⣿⣻⣧⠑⠀⠀⠀⠀⠀⠀⠀⠀⠀⠀⠀⠀⠀⠀⠀⢀⢀⢄⣴⣵⡗⣽⣷⣯⣿⡯⣿⣿⣿⣿⣿⡿⢻⠏⢇⢕⢅⢔⢔⢕⢕⢕⢕⢑⢑⠑⠀⠀⠑⣿⣿⣿⣿⣿⣿⢕⠀⠀⢕⢸⡞⣿⡇⠑⠕⠕⠕⠑⠕⠕⠕⠕⠕⠕⠑⠕⠕⠕⠕⢕⢕⢝⢝⢝⢝⢝⢝⢝⢟⢟⢟⢟⢟⠀</a:t>
            </a:r>
            <a:br/>
            <a:r>
              <a:t>⣿⣿⣿⣿⣻⣯⡔⠀⠀⠀⠀⠀⠀⠀⠀⠀⠀⠀⢀⢀⢔⢕⢕⢕⢎⢝⢝⢣⣿⣿⣯⡿⢷⢟⠝⢙⢜⢅⢔⢕⢕⢕⢕⠑⢅⢕⢕⢕⢕⢕⢕⠕⠕⠀⠀⠀⣿⣿⣿⣿⣿⣿⡇⢀⢀⢕⢜⣏⡟⢕⢀⢄⢀⢄⢀⢔⢀⢀⢀⠀⠀⠀⠀⠀⠀⠀⠀⠀⠁⠑⠑⠕⠕⠑⢁⠁⠀⠀⠀⠀⠀</a:t>
            </a:r>
            <a:br/>
            <a:r>
              <a:t>⣿⣿⣿⣿⣿⣿⡿⠀⠀⠀⠀⠀⠀⠀⠀⠀⠀⠀⠑⠕⢕⢕⢕⢕⢕⠔⡕⡱⢱⢇⢕⢅⢕⠕⠕⢑⢕⢕⢕⢔⢕⢕⢕⢕⢕⠑⠀⠀⠀⠀⠀⢔⠀⠀⠀⢠⣿⣿⣿⣿⣿⣿⡇⢕⢕⣾⡿⢽⢇⢕⢱⣷⡇⢁⢕⢇⢕⢕⠑⠀⠀⠀⠀⠀⠀⠀⠀⠀⠀⠀⠀⠀⠁⠀⢕⢕⣱⣵⣕⣅⠀</a:t>
            </a:r>
            <a:br/>
            <a:r>
              <a:t>⣿⣿⣿⡏⢝⢕⢕⢕⠀⠀⠀⠀⢔⢝⢕⢕⢔⢔⢕⢕⣱⣷⣵⣵⣵⣵⣧⢕⢿⡕⠕⢕⢔⢄⠀⠁⠀⠁⠀⠀⢕⣿⣷⣧⡕⠀⢀⡄⢔⢕⡔⢅⢄⢕⠀⠜⣿⣿⣿⣿⣿⣿⡇⢕⢕⢱⢕⣷⣇⢄⢁⢉⡅⠁⢕⢅⠅⠀⠀⠀⠀⢀⠀⠀⠀⠀⠀⠀⠀⠀⠀⠀⠀⠀⠀⢜⢺⣿⣿⣿⠀</a:t>
            </a:r>
            <a:br/>
            <a:r>
              <a:t>⣿⣿⣿⣷⢵⢵⢕⢕⢕⠀⠀⠀⠕⢕⢕⡕⢕⢕⢕⢕⢝⢝⢝⢝⢝⢻⡇⢔⢕⢕⢔⢇⢕⢕⢅⡄⢄⢔⢕⠿⢕⢹⣿⣿⢇⠀⢄⢅⢠⣴⡆⡆⢕⢕⢕⢕⣿⡿⢿⣿⣿⣿⣇⡕⢕⢔⢕⡝⢝⢕⢕⢸⢕⠅⢕⢕⠀⠀⠀⢀⣀⢕⢀⢄⠁⠀⠀⠀⠀⠀⠀⠀⠀⠀⠀⠀⢱⣵⣾⣿⠀</a:t>
            </a:r>
            <a:br/>
            <a:r>
              <a:t>⣿⣿⣟⢏⢕⢜⢸⢕⢕⢄⠀⢀⢄⢕⢕⢺⢇⢕⢕⢕⢕⢕⢕⢕⢕⢕⢳⢷⢷⢧⣕⢕⢕⢕⢕⢅⢔⢔⢕⠁⢕⢜⢟⢞⢕⠑⠀⢕⢸⡟⣇⡇⢕⢕⢕⠁⢜⢕⢸⣿⣿⣿⣟⢇⢕⢜⡟⣿⢕⢕⢕⢸⣾⢕⢕⠀⢜⡿⢝⢝⣝⣟⣻⣷⣴⡔⢀⠀⠀⠀⠀⠀⠀⠀⠀⠀⠀⠑⠱⢺⠀</a:t>
            </a:r>
            <a:br/>
            <a:r>
              <a:t>⣿⡿⢝⢕⢕⢕⢕⡕⢕⣕⣵⣷⣧⡕⢕⢕⢕⢕⢕⢕⢕⢕⢕⢕⢕⢕⢕⢗⢻⡷⢷⡕⣕⣕⣕⣔⣕⣕⣑⣀⣕⢔⣺⣿⢇⠀⢕⢕⢸⠇⡇⢕⢕⢕⢕⠀⢕⢕⢹⣿⣿⣿⡇⢕⢕⢜⢣⣿⠑⢕⢕⢜⢻⢑⢑⢔⢑⣵⣵⣕⣸⣝⣿⣿⣿⡟⠕⠀⢀⢄⢄⡔⡄⠀⠀⠀⠄⢔⢜⡎⠀</a:t>
            </a:r>
            <a:br/>
            <a:r>
              <a:t>⣟⣟⣷⣇⢼⢷⡑⢣⣵⣿⣿⣿⡿⢕⢕⢕⢕⢕⢕⢕⢕⢕⢕⢕⢕⢕⢕⢔⠔⣄⢔⢝⢕⢕⣹⣿⢕⡄⠀⠀⠀⠀⠻⢎⢜⢔⢕⠕⠐⢔⢔⢔⢕⡕⢕⠀⢱⣕⣸⣿⣿⣿⡇⢕⢕⢕⢕⣿⢑⠑⠜⢻⢇⢁⢱⡕⣾⣿⣿⢿⣿⣿⣿⣿⣿⡇⢔⣱⣷⣕⣼⡿⠃⠀⠀⣿⣿⣿⣿⣿⠀</a:t>
            </a:r>
            <a:br/>
            <a:r>
              <a:t>⣷⣷⣷⣷⣵⢕⠕⠝⢿⣿⣿⢟⢕⢕⢕⢕⢕⢕⢕⢕⠑⢗⡟⠑⢁⡁⠕⢀⣾⣷⣶⣾⣿⣿⣷⣼⣯⣵⣷⣷⣷⣧⣥⣵⢕⢠⠀⣿⡇⢑⠕⢑⢑⠅⠄⢀⢸⣯⢹⣿⣿⡿⠕⠀⢁⢕⢕⣿⡇⠁⢠⠔⣀⡜⣿⣿⣿⣫⣥⣵⣭⡿⢿⣿⣿⡇⢕⢝⢟⢟⢏⢕⠀⠀⠀⠜⢝⠙⠟⠛⠀</a:t>
            </a:r>
            <a:br/>
            <a:r>
              <a:t>⣿⣿⢟⢏⢕⠑⠀⠀⠁⠙⠯⣕⣕⡕⢕⢕⢕⢕⢕⣅⢕⢔⢕⠕⠕⠑⠕⠔⠸⢿⣿⣿⠁⢹⣿⣿⣿⣿⣿⣿⢿⢿⢿⠿⢕⠁⠘⠘⢑⡕⠑⠐⠃⠀⠀⠀⠡⢝⢜⢟⢟⢻⣇⢔⠈⢷⣕⣿⡇⠀⠀⠑⢹⣿⣿⣿⣿⣽⣽⣵⣵⡵⢕⢝⢕⢕⢕⢕⢕⣵⣕⢕⢕⠀⠀⠀⠀⠀⢀⢔⠀</a:t>
            </a:r>
            <a:br/>
            <a:r>
              <a:t>⢏⢕⢕⠑⠀⠀⠀⠀⠀⠀⠀⠈⠙⢷⣷⣷⣷⣷⣿⣿⡇⢕⠁⠑⢜⣀⡀⢀⠀⠅⠅⠁⠀⠀⠀⠁⠂⠐⠐⠐⢒⠐⠀⢄⢕⢔⢔⢔⢔⢔⢀⢄⢀⢐⢀⢄⢱⠽⣷⣇⠐⠕⢕⢕⠀⢀⢾⡾⣷⡕⢔⢠⣿⣿⣿⣿⣽⣽⣥⣵⢕⢕⢕⢕⢕⢕⢕⢕⢜⣷⣯⡕⠁⠀⠀⠀⠀⠀⠑⠜⠀</a:t>
            </a:r>
            <a:br/>
            <a:r>
              <a:t>⠕⢁⢄⠀⠀⠀⠀⠀⠀⠀⠀⠀⠀⠀⠈⠙⠻⢿⢿⡿⠇⠕⢔⠀⠑⢕⢕⢕⢕⢕⢔⢔⢄⢄⢄⢄⢄⢄⢄⢄⢄⢄⢄⢵⢿⠿⣿⣿⣿⣷⣷⣶⣷⣽⣝⣝⢅⠑⠆⠌⠙⠑⢐⢔⢔⢅⢕⢱⠝⢣⣵⣾⣿⣿⢟⢹⠗⠁⠁⠀⠑⠑⠁⠁⠑⢕⢕⢕⢜⣿⡟⠁⠀⠀⠀⠀⠀⠀⠀⠀⠀</a:t>
            </a:r>
            <a:br/>
            <a:r>
              <a:t>⠀⠁⠁⠀⠀⠀⠀⠀⠀⠀⠀⠀⠀⠀⠀⠀⠀⠀⠀⠀⠀⠀⠑⠕⢀⢱⣟⣷⣽⣿⣷⣷⣷⣷⣷⣷⣷⣷⣷⣷⣷⣿⣿⣿⣾⣿⣿⣿⣿⣿⣿⣿⡟⢻⢝⢝⢕⢅⢅⡵⢵⣵⣷⣷⣷⣵⣵⣷⣷⣿⣿⣿⢏⢕⢕⠀⠀⠀⠀⠀⠀⠀⠀⠀⠁⢅⢕⢕⢕⢏⠁⠀⠀⠀⠀⠀⠀⠀⠀⠀⠀</a:t>
            </a:r>
            <a:br/>
            <a:r>
              <a:t>⠀⠀⠀⠀⠀⠀⠀⠀⠀⠀⠀⠀⠀⠀⠀⠀⠀⠀⠀⠀⠀⠀⠀⠀⠑⢀⣿⣿⣿⡿⠿⢿⢟⢛⠻⣿⡿⢟⢿⣿⣿⣿⣿⣿⣿⣿⣿⣿⣿⣿⣿⣿⣿⣿⣷⣷⣷⣷⣾⣿⣿⣿⣿⣿⣿⣿⣿⡿⠁⢸⣿⣿⡕⠕⠁⠀⠀⠀⠀⠀⠀⠀⠀⠀⠀⢅⢕⢕⢕⠀⠀⠀⠀⠀⠀⠀⠀⠀⠀⠀⠀</a:t>
            </a:r>
            <a:br/>
            <a:r>
              <a:t>⠀⠀⠀⠀⠀⠀⠀⠀⠀⠀⠀⠀⠀⠀⠀⠀⠀⠀⠀⠀⠀⠀⠀⠀⠀⠁⢸⣿⣿⣷⣷⣷⣷⣷⣷⣷⣾⣿⣿⣿⣿⣿⣿⣿⣿⣿⣿⣿⣿⣿⣿⣿⣿⣿⣿⣿⣿⣿⣿⣿⣿⣿⣿⣿⣿⣿⡿⠇⠀⠈⠙⠉⠁⠀⠀⠀⠀⠀⠀⠀⠀⠀⠀⠀⠀⢕⢕⢕⠀⠀⠀⠀⠀⠀⠀⠀⠀⠀⠀⠀⠀</a:t>
            </a:r>
            <a:br/>
            <a:r>
              <a:t>⠀⠀⠀⠀⠀⠀⠀⠀⠀⠀⠀⠀⠀⠀⠀⠀⠀⠀⠀⠀⠀⠀⠀⠀⠀⠀⠀⢻⣿⣿⣿⣿⣿⣿⣿⣿⣿⣿⣿⣿⣿⣿⣿⣿⣿⣿⣿⣿⣿⣿⣿⣿⣿⡟⢹⢝⢿⣿⣿⣿⣿⣿⣿⣿⣿⡿⠁⠀⠀⠀⠀⠀⠀⠀⠀⠀⠀⠀⠀⠀⠀⠀⠀⠀⠀⢕⢕⢕⠀⠀⠀⠀⠀⠀⠀⠀⠀⠀⠀⠀⠀</a:t>
            </a:r>
            <a:br/>
            <a:r>
              <a:t>⠀⠀⠀⠀⠀⠀⠀⠀⠀⠀⠀⠀⠀⠀⠀⠀⠀⠀⠀⠀⠀⠀⠀⠀⠀⠀⠀⠕⢻⣿⣿⣿⣿⣿⣿⣿⣿⣿⣿⣿⣿⣿⣿⣿⣿⣿⣿⣿⣿⣿⣿⣿⣿⡇⠑⠁⢕⢹⣿⣿⣿⣿⣿⣿⣿⠇⠀⠀⠀⠀⠀⠀⠀⠀⠀⠀⠀⠀⠀⠀⠀⠀⠀⠀⠀⠁⠕⠕⠀⠀⠀⠀⠀⠀⠀⠀⠀⠀⠀⠀⠀</a:t>
            </a:r>
            <a:br/>
            <a:r>
              <a:t>⠀⠀⠀⠀⠀⠀⠀⠀⠀⠀⠀⠀⠀⠀⠀⠀⠀⠀⠀⠀⠀⠀⠀⠀⠀⠀⠀⠀⠈⣿⣿⣿⣿⣿⣿⣿⣿⣿⣿⣿⣿⣿⣿⣿⣿⣿⣿⣿⣿⣿⣿⣿⣿⣧⢰⠀⠅⢕⠘⣿⣿⣿⣿⣿⡟⠀⠀⠀⠀⠀⠀⠀⠀⠀⠀⠀⠀⠀⠀⠀⠀⠀⠀⠀⠀⢔⠀⢕⠀⠀⠀⠀⠀⠀⠀⠀⠀⠀⠀⠀⠀</a:t>
            </a:r>
            <a:br/>
            <a:r>
              <a:t>⠀⠀⠀⠀⠀⠀⠀⠀⠀⠀⠀⠀⠀⠀⠀⠀⠀⠀⠀⠀⠀⢀⢀⢄⢀⠀⢀⢰⣾⣿⣿⣿⣿⣿⣿⣿⣿⣿⣿⣿⣿⣿⣿⣿⣿⣿⣿⣿⣿⣿⣿⣿⣿⣿⣧⡀⠀⠕⢄⢸⣿⣿⣿⣿⢇⠀⠀⠀⠀⠀⠀⠀⠀⠀⠀⠀⠀⠀⠀⠀⠀⠀⠀⠀⠀⠁⠀⢕⠀⠀⠀⠀⠀⠀⠀⠀⠀⠀⠀⠀⠀</a:t>
            </a:r>
            <a:br/>
            <a:r>
              <a:t>⠀⠀⠀⠀⠀⠀⠀⠀⠀⠀⠀⠀⠀⠀⠀⠀⠀⢀⠀⢄⡕⢕⢕⢕⠇⠀⠑⢕⣿⣿⣿⣿⣿⣿⣿⣿⣿⣿⣿⣿⣿⣿⣿⣿⣿⣿⣿⣿⣿⣿⣿⣿⣿⣿⣿⣿⣦⡀⠀⢘⣿⣿⣿⣿⢕⠀⠀⠀⠀⠀⠀⠀⠀⠀⠀⠀⠀⠀⠀⠀⠀⠀⠀⠀⠀⢀⢀⠕⠀⠀⠀⠀⠀⠀⠀⠀⠀⠀⠀⠀⠀</a:t>
            </a:r>
            <a:br/>
            <a:r>
              <a:t>⢄⢄⢄⢄⢄⢄⠀⠀⠀⠀⠀⠀⠀⠀⠀⠀⠀⠁⢄⢕⢕⠑⠕⠁⠀⢀⠀⠈⢻⣿⣿⣿⣿⣿⣿⣿⣿⣿⣿⣿⣿⣿⣿⣿⣿⣿⣿⣿⣿⣿⣿⣿⣿⣿⣿⣿⣿⣿⣔⠑⢸⣿⣿⣿⢕⠀⠀⠀⠀⠀⠀⠀⠀⠀⠀⠀⢀⠀⠀⠀⠀⠀⠀⠀⠀⢕⢕⢕⢕⠀⠀⠀⠀⠀⠀⠀⠀⠀⠀⠀⠀</a:t>
            </a:r>
            <a:br/>
            <a:r>
              <a:t>⢅⢄⣄⢄⢀⢄⠀⠀⠀⠀⠀⠀⠀⠀⠀⠀⠀⢀⠁⠁⠀⠀⠀⡄⡀⠕⠀⢄⢸⣿⣿⣿⣿⣿⣿⣿⣿⣿⣿⣿⣿⣿⣿⣿⣿⣿⣿⣿⣿⣿⣿⣿⣿⣿⣿⣿⣿⣿⣿⣧⠑⠙⢿⣽⣇⠀⠀⠀⠀⠀⠀⠀⠀⠀⠀⣄⣾⠀⠀⠀⠀⠀⠀⠀⠀⠀⢕⢕⢕⠀⠀⠀⠀⠀⠀⠀⠀⠀⠀⠀⠀</a:t>
            </a:r>
            <a:br/>
            <a:r>
              <a:t>⢁⣅⣤⡄⢠⢄⢄⠀⠀⠀⠀⠀⠀⠀⠀⠀⠀⠁⠀⠀⡶⢕⠀⠝⢗⡔⠀⠀⢕⣿⣿⣿⣿⣿⣿⣿⣿⣿⣿⣿⣿⣿⣿⣿⣿⣿⣿⣿⣿⣿⣿⣿⣿⣿⣿⣿⣿⣿⢟⢟⢇⠀⢸⣿⣿⣧⣄⣀⢀⠀⢀⣀⣠⣶⣾⣿⡇⠀⠀⠀⠀⠀⠀⠀⠀⠀⢕⢕⢕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⣷⣿⣿⣿⣿⣿⣿⣿⣿⡿⢿⢽⢿⢿⣿⣿⣿⣿⣿⣿⣿⣿⣿⣿⣿⡿⢏⢕⠕⢑⢄⣿⣇⢼⡏⡕⠀⣿⣇⢸⡯⠗⢋⣡⣴⣾⣿⣿⣿⣿⣿⣿⣿⣿⣿⣿⣿⣿⣿⣿⡿⡿⣿⣿⣿⣿⣿⣿⣿⣿⣿⣿⣿⣿⣿⣿⣷⣷⣮⣽⣿⣿⣟⣟⣟⣿⡿⢿⢿⣿⣿⣿⣿⣿⠀</a:t>
            </a:r>
            <a:br/>
            <a:r>
              <a:t>⣿⣿⣿⣿⣿⣿⣿⣿⣿⣿⣿⢿⠝⠑⠑⠑⠑⠑⠑⠑⠁⠉⠝⢻⢿⣿⣿⣿⣿⢟⣿⣕⢸⡇⡕⡕⢕⣯⢅⢸⣷⣷⡱⡟⡏⢡⣴⢨⣿⣿⣿⣿⣿⣿⣿⣿⣿⣿⣿⣿⣿⣿⣿⣿⣿⣿⢇⢺⣿⣿⣿⣿⣿⣿⣿⣿⣿⣿⣿⣿⣿⣿⣿⣿⣿⣿⣿⣿⣿⣿⣿⣿⣿⣿⣿⣷⣷⣷⣮⣽⠀</a:t>
            </a:r>
            <a:br/>
            <a:r>
              <a:t>⣿⣿⣿⣿⣿⣿⣿⣿⣿⣿⢏⠁⠀⠀⠀⠀⠀⠀⠀⠀⠀⠀⠀⠀⠈⢹⢟⢝⢜⣧⢻⣿⢸⣧⣷⡇⢕⣿⡧⠼⣟⣵⣶⣳⣏⣿⣿⣿⣿⣿⣿⣿⣿⣿⣿⠿⣟⢿⢿⢿⢿⣿⣿⣿⣿⢻⣷⢸⣿⣿⣿⣿⣿⣿⣿⣿⣿⣿⣿⣿⣿⣿⣿⣿⣿⣿⣿⣿⣿⣿⣿⣿⣿⣿⣿⣿⣿⣿⣿⣿⠀</a:t>
            </a:r>
            <a:br/>
            <a:r>
              <a:t>⣿⣿⣿⣿⣿⣿⣿⡿⢟⠕⠀⠀⠀⠀⠀⠀⠀⠀⠀⠀⠀⠀⠀⠀⠀⠀⢕⢔⢱⡟⢺⣇⢕⣿⢽⢗⣜⣽⣷⣿⣿⣿⣿⡾⣿⣿⣿⣿⣿⡿⣟⢻⠝⠗⢙⢅⢕⢔⣷⣶⣷⣷⣷⣷⣴⡕⢝⢸⣿⣝⣍⣝⣝⣟⣟⣟⡟⢟⢻⢿⢿⢿⢿⢿⢿⣿⣿⣿⣿⣿⣿⣿⣿⣿⣿⣿⣿⣿⣿⣿⠀</a:t>
            </a:r>
            <a:br/>
            <a:r>
              <a:t>⣿⣿⣿⣿⣿⣿⢏⠕⠁⠀⠀⠀⠀⠀⠀⠀⠀⠀⠀⠀⠀⠀⠀⠀⠀⠀⠀⢕⡜⣷⣸⢟⡗⣱⣾⣿⣿⣿⣿⣿⣿⣿⣿⡾⢿⢟⢏⢟⢙⢕⢕⢔⢕⢕⢱⢳⣽⣿⣿⣿⣿⣿⢟⢟⢟⢕⢸⢸⣿⢿⢿⢿⢿⢿⢿⢿⢿⣿⣿⣿⣿⣿⣷⣷⣷⣷⣷⣷⣷⣧⣵⣽⣽⣽⣽⣽⣽⣝⣟⣟⠀</a:t>
            </a:r>
            <a:br/>
            <a:r>
              <a:t>⣿⣿⣿⣿⣿⣿⡕⠀⠀⠀⠀⠀⠀⠀⠀⠀⠀⠀⠀⠀⠀⠀⠀⠀⢀⣄⣱⣕⣫⣷⣾⣿⡟⣿⣿⣿⣿⣿⣿⢟⠯⢝⢑⢅⢕⢔⢕⢕⢕⢕⢕⢑⠁⠁⠀⠕⣿⣿⣿⣿⣿⣿⢕⠀⠀⢕⢸⡸⢿⢇⢑⠕⠕⠕⠕⠕⢕⢕⢕⠕⠕⢑⠕⠕⢕⢕⢝⢝⢝⢝⢝⢝⢝⢝⢝⢟⢟⢟⢟⢟⠀</a:t>
            </a:r>
            <a:br/>
            <a:r>
              <a:t>⣿⣿⣿⣿⣿⣿⣧⠀⠀⠀⠀⠀⠀⠀⠀⠀⠀⠀⠀⢀⢔⢕⢕⢕⢜⢟⢟⢏⣿⣿⣿⣽⢷⢟⠟⢝⢙⢍⢕⢔⢕⢕⢕⠑⢕⢕⢕⢕⢕⢕⢕⠕⠕⠀⠀⠀⣿⣿⣿⣿⣿⣿⡇⢀⢀⢕⢜⡗⡟⢕⢀⢀⢄⢀⢀⢄⢀⢀⠀⠀⠀⠀⠀⠀⠀⠀⠁⠁⠑⠑⠕⢕⠕⠑⠁⠁⠁⠁⠀⠀⠀</a:t>
            </a:r>
            <a:br/>
            <a:r>
              <a:t>⣿⣿⣿⣿⣟⣿⣿⢔⠀⠀⠀⠀⠀⠀⠀⠀⠀⠀⠕⢕⢕⢕⢕⢕⢕⢱⢕⢸⢝⡏⢕⢅⢕⢕⠕⢕⢕⢅⢕⢔⢱⢕⢕⢕⢕⠑⠀⠀⠀⠀⠀⢄⠀⠀⠀⢠⣿⣿⣿⣿⣿⣿⡇⢕⢕⣷⡾⢽⢇⢕⢱⣷⢕⢁⢕⢗⢕⠕⠀⠀⠀⠀⠀⠀⠀⠀⠀⠀⠀⠀⠀⠑⠁⠕⢕⢕⣑⣑⣑⣁⠀</a:t>
            </a:r>
            <a:br/>
            <a:r>
              <a:t>⣿⣿⣿⣟⢟⢜⢕⢕⢀⠀⠀⠀⢠⢖⢕⢕⢔⢔⢔⢔⣰⣵⣕⣕⣕⣔⡕⡇⢳⡇⢕⡕⢔⢄⠀⠁⠁⠁⠀⠀⢁⣺⣧⣵⢕⠀⢀⡄⢔⢔⢄⢕⢄⢕⠀⠸⣿⣿⣿⣿⣿⣿⡇⢕⢕⢍⢕⣟⣇⢅⢄⢙⡅⠁⢕⢅⠁⠀⠀⠀⠀⢄⠀⠀⠀⠀⠀⠀⠀⠀⠀⠀⠀⠀⠕⢫⣿⣿⣿⣿⠀</a:t>
            </a:r>
            <a:br/>
            <a:r>
              <a:t>⣿⣿⢿⣷⡕⢕⢕⢕⢕⢄⠀⠀⠑⢕⢕⢕⢅⢕⢕⢕⢟⢟⢟⢟⢟⢻⡇⢕⢎⢇⢔⢇⢕⢕⢄⡄⢄⢔⢔⢷⢕⢹⣿⣿⢕⠀⢀⢅⢡⣤⡄⡇⢕⢕⢕⢜⣿⡿⢿⣿⣿⣿⡇⡕⢕⢜⢕⣝⢝⢕⢕⢸⢕⢕⢕⠀⠀⠀⠀⢀⢕⠁⢀⠕⠀⠀⠀⠀⠀⠀⠀⠀⠀⠀⠀⠑⣾⣵⣾⣿⠀</a:t>
            </a:r>
            <a:br/>
            <a:r>
              <a:t>⣿⣿⣿⡟⢕⢕⢕⡇⢕⢕⠀⠀⢄⢕⢕⢸⢇⢕⢕⢕⢕⢕⢕⢕⢕⢕⢳⣵⢧⣵⢕⢕⢕⢕⢕⠅⢅⢕⢕⠀⢕⢕⢻⢏⢇⠅⠁⢕⢸⡟⡇⡇⢕⢕⢕⠁⢝⢄⢸⣿⣿⣿⡟⢇⢕⡌⡞⣿⢔⢕⢕⢰⣵⢕⢕⢔⣷⢗⢘⢝⢗⢷⣷⣵⣔⢄⠀⠀⠀⠀⠀⠀⠀⠀⠀⠀⢝⠝⢔⢮⠀</a:t>
            </a:r>
            <a:br/>
            <a:r>
              <a:t>⣿⣿⢏⢕⢕⢕⢕⡇⢕⢕⣱⣵⣵⡕⢕⢕⢕⢕⢕⢕⢕⢕⢕⢕⢕⢕⢕⢱⢼⣽⣵⡕⢕⣕⣕⣔⣕⣕⣑⡀⢕⢕⡾⢿⢇⠀⢔⢕⢸⠇⢇⢇⢕⢕⢕⠀⠕⢕⢸⣿⣿⣿⡏⢕⢕⢜⢕⣿⢑⢕⢕⢸⢻⢕⢕⢕⣱⣕⡕⣝⣝⣻⣿⣿⣿⢕⠀⠀⢀⢄⢄⢄⠀⠀⠀⠀⠅⠔⢜⡜⠀</a:t>
            </a:r>
            <a:br/>
            <a:r>
              <a:t>⣿⣟⣣⣧⣱⢷⡵⢕⣱⣾⣿⣿⣿⢇⢕⢕⢕⢕⢕⢕⢕⢕⢕⢕⢕⢕⢕⢕⠄⢄⢔⢝⢝⠝⣹⣿⢍⡅⠁⠀⠁⠈⢟⢇⢱⢄⢕⠕⢁⢔⢔⢔⢕⡕⢕⠄⢑⡕⣸⣿⣿⣿⡇⢕⢑⢕⢕⣿⢑⠕⠾⢶⢣⢡⣵⣾⣿⣿⣿⢾⣿⣿⣿⣿⡇⢔⢰⣵⡕⣸⣻⢎⠀⠀⢸⣿⣿⣿⣿⣿⠀</a:t>
            </a:r>
            <a:br/>
            <a:r>
              <a:t>⣹⣷⣷⣧⣼⡥⢜⠜⢿⣿⣿⡿⢕⢕⢕⢕⢕⢕⢕⢕⠑⢕⡗⠃⢑⡅⠕⢀⣼⣧⣷⣷⣷⣿⣿⣼⣿⣵⣷⣧⣷⣧⣥⣵⢕⢄⠀⣿⡇⢕⠕⠕⠁⠕⢀⢀⢸⣿⢸⣿⣿⣻⠕⠁⢁⢕⢕⣿⡕⠁⡀⠄⣔⣾⣿⣿⣯⣵⣵⣼⣽⢿⣿⣿⡧⢕⢜⢿⢿⢟⢏⠀⠀⠀⠀⠝⠝⠝⠟⠟⠀</a:t>
            </a:r>
            <a:br/>
            <a:r>
              <a:t>⣿⣿⢿⢟⢕⠕⠀⠀⠀⠙⢿⣕⣕⡕⢕⢕⢕⢕⢕⣕⢕⢕⢔⠕⢔⠑⠗⠃⠸⣿⣿⣿⠉⢻⣿⣿⣿⣿⣿⣿⣿⣿⣿⢿⢕⠈⠑⠊⢓⡕⠑⠕⠂⠄⠀⠀⠸⢝⢜⢟⢿⢳⣧⢔⠑⢧⡕⣽⡇⠁⠀⢘⣿⣿⣿⣛⣽⣭⣵⣥⣵⡵⢝⢝⢕⢕⢕⢕⢕⡕⢕⢕⠀⠀⠀⠀⠁⠀⠀⡤⠀</a:t>
            </a:r>
            <a:br/>
            <a:r>
              <a:t>⢟⢕⢕⠑⠁⠀⠀⠀⠀⠀⠀⠈⠟⢿⣷⣷⣧⣵⣾⣿⡇⢕⠁⠁⢘⣀⢀⢀⠀⠅⠁⢑⠀⠀⠀⠀⠐⠐⠐⠐⠐⠐⠀⢔⢕⢔⢔⢔⢔⢔⢀⢄⢀⠐⢀⢄⢵⠷⣷⣆⠆⠔⢕⢕⠐⢀⢽⣾⣷⡔⢄⣾⣿⣿⣿⣿⣽⣭⣥⣥⢕⢕⢕⢕⢕⢕⢕⢕⣿⣿⡷⠑⠀⠀⠀⠀⠀⠐⠔⢜⠀</a:t>
            </a:r>
            <a:br/>
            <a:r>
              <a:t>⠕⢑⢀⠀⠀⠀⠀⠀⠀⠀⠀⠀⠀⠀⠈⠛⠿⢿⣿⣿⡗⠕⢕⠀⠀⢕⢕⢕⢕⢔⢔⢄⢄⢀⢀⢀⢀⢄⢄⢄⢄⢄⢄⢸⢽⣿⣿⣿⢷⣷⣷⣮⣵⣯⣟⣜⢍⠗⠔⠍⠙⠃⠒⢗⢆⢅⢜⢱⢟⢇⣼⣿⣿⢿⢟⢝⠃⠁⠁⠑⠑⠑⠑⠕⢕⢕⢕⣱⣻⣿⠇⠀⠀⠀⠀⠀⠀⠀⠀⠀⠀</a:t>
            </a:r>
            <a:br/>
            <a:r>
              <a:t>⠀⠁⠁⠀⠀⠀⠀⠀⠀⠀⠀⠀⠀⠀⠀⠀⠀⠀⠀⠀⠀⠀⠁⠕⢄⠑⣇⣗⣤⣶⣶⣷⣷⣷⣧⣷⣷⣷⣷⣷⣵⣿⣾⣽⣶⣾⣿⣿⣿⣿⣿⣿⡿⢿⢟⢝⢕⢅⢥⢴⢵⣵⣵⣷⣷⣵⣵⣼⣵⣿⣿⡟⢝⢕⠁⠀⠀⠀⠀⠀⠀⠀⠀⠐⢑⢕⢕⢄⢟⠑⠀⠀⠀⠀⠀⠀⠀⠀⠀⠀⠀</a:t>
            </a:r>
            <a:br/>
            <a:r>
              <a:t>⠀⠀⠀⠀⠀⠀⠀⠀⠀⠀⠀⠀⠀⠀⠀⠀⠀⠀⠀⠀⠀⠀⠀⠀⠑⠄⢸⣿⣿⣿⢿⡿⢿⢿⢿⡿⣿⢿⢿⣿⣿⣿⣿⣿⣿⣿⣿⣿⣿⣿⣿⣿⣿⣷⣷⣷⣷⣷⣷⣿⣿⣿⣿⣿⣿⣿⣿⠋⢱⣿⣿⣧⢕⠑⠀⠀⠀⠀⠀⠀⠀⠀⠀⠀⢑⢕⢕⢕⠑⠀⠀⠀⠀⠀⠀⠀⠀⠀⠀⠀⠀</a:t>
            </a:r>
            <a:br/>
            <a:r>
              <a:t>⠀⠀⠀⠀⠀⠀⠀⠀⠀⠀⠀⠀⠀⠀⠀⠀⠀⠀⠀⠀⠀⠀⠀⠀⠀⠀⠜⣿⣿⣷⣷⣷⣷⣷⣷⣷⣷⣿⣿⣿⣿⣿⣿⣿⣿⣿⣿⣿⣿⣿⣿⣿⣿⣿⣿⣿⣿⣿⣿⣿⣿⣿⣿⣿⣿⣿⢟⠀⠈⠙⠙⠑⠀⠀⠀⠀⠀⠀⠀⠀⠀⠀⠀⠀⢕⢕⢕⢕⠀⠀⠀⠀⠀⠀⠀⠀⠀⠀⠀⠀⠀</a:t>
            </a:r>
            <a:br/>
            <a:r>
              <a:t>⠀⠀⠀⠀⠀⠀⠀⠀⠀⠀⠀⠀⠀⠀⠀⠀⠀⠀⠀⠀⠀⠀⠀⠀⠀⠀⠀⢜⣿⣿⣿⣿⣿⣿⣿⣿⣿⣿⣿⣿⣿⣿⣿⣿⣿⣿⣿⣿⣿⣿⣿⣿⣿⡟⢫⢟⢿⣿⣿⣿⣿⣿⣿⣿⣿⠃⠀⠀⠀⠀⠀⠀⠀⠀⠀⠀⠀⠀⠀⠀⠀⠀⠀⠀⢕⢕⢕⠑⠀⠀⠀⠀⠀⠀⠀⠀⠀⠀⠀⠀⠀</a:t>
            </a:r>
            <a:br/>
            <a:r>
              <a:t>⠀⠀⠀⠀⠀⠀⠀⠀⠀⠀⠀⠀⠀⠀⠀⠀⠀⠀⠀⠀⠀⠀⠀⠀⠀⠀⠀⠁⢹⣿⣿⣿⣿⣿⣿⣿⣿⣿⣿⣿⣿⣿⣿⣿⣿⣿⣿⣿⣿⣿⣿⣿⣿⡇⢑⠁⢕⢝⣿⣿⣿⣿⣿⣿⡏⠀⠀⠀⠀⠀⠀⠀⠀⠀⠀⠀⠀⠀⠀⠀⠀⠀⠀⠀⠑⠕⢕⠀⠀⠀⠀⠀⠀⠀⠀⠀⠀⠀⠀⠀⠀</a:t>
            </a:r>
            <a:br/>
            <a:r>
              <a:t>⠀⠀⠀⠀⠀⠀⠀⠀⠀⠀⠀⠀⠀⠀⠀⠀⠀⠀⠀⠀⠀⠀⠀⠀⠀⠀⠀⠁⠀⢹⣿⣿⣿⣿⣿⣿⣿⣿⣿⣿⣿⣿⣿⣿⣿⣿⣿⣿⣿⣿⣿⣿⣿⣧⢢⠀⠑⢕⠘⣿⣿⣿⣿⡿⠃⠀⠀⠀⠀⠀⠀⠀⠀⠀⠀⠀⠀⠀⠀⠀⠀⠀⠀⠀⢕⠀⠀⠐⠀⠀⠀⠀⠀⠀⠀⠀⠀⠀⠀⠀⠀</a:t>
            </a:r>
            <a:br/>
            <a:r>
              <a:t>⠀⠀⠀⠀⠀⠀⠀⠀⠀⠀⠀⠀⠀⠀⠀⠀⠀⠀⠀⠀⠀⢀⢀⢄⠀⠀⢄⢀⣴⣿⣿⣿⣿⣿⣿⣿⣿⣿⣿⣿⣿⣿⣿⣿⣿⣿⣿⣿⣾⣿⣿⣿⣿⣿⣧⡀⠀⠕⢀⢸⣿⣿⣿⡇⠀⠀⠀⠀⠀⠀⠀⠀⠀⠀⠀⠀⠀⠀⠀⠀⠀⠀⠀⠀⠑⠁⢕⠀⠀⠀⠀⠀⠀⠀⠀⠀⠀⠀⠀⠀⠀</a:t>
            </a:r>
            <a:br/>
            <a:r>
              <a:t>⠀⠀⠀⠀⠀⠀⠀⠀⠀⠀⠀⠀⠀⠀⠀⠀⠀⢀⠀⢀⡔⢕⢕⢕⠇⠀⠕⢕⣿⣿⣿⣿⣿⣿⣿⣿⣿⣿⣿⣿⣿⣿⣿⣿⣿⣿⣿⣿⣿⣿⣿⣿⣿⣿⣿⣿⣦⡀⠀⢜⣿⣿⣿⡇⠀⠀⠀⠀⠀⠀⠀⠀⠀⠀⠀⠀⠀⠀⠀⠀⠀⠀⠀⠀⠀⠀⢕⢕⠀⠀⠀⠀⠀⠀⠀⠀⠀⠀⠀⠀⠀</a:t>
            </a:r>
            <a:br/>
            <a:r>
              <a:t>⢄⢄⢄⢄⢄⢄⠀⠀⠀⠀⠀⠀⠀⠀⠀⠀⠀⠑⢀⢕⡇⠑⠕⠁⠀⢀⠀⠘⢸⣿⣿⣿⣿⣿⣿⣿⣿⣿⣿⣿⣿⣿⣿⣿⣿⣿⣿⣿⣿⣿⣿⣿⣿⣿⣿⣿⣿⣿⣔⠑⢸⣿⣿⢕⠀⠀⠀⠀⠀⠀⠀⠀⠀⠀⠀⠀⢀⠀⠀⠀⠀⠀⠀⠀⠑⢕⢕⢕⢄⠀⠀⠀⠀⠀⠀⠀⠀⠀⠀⠀⠀</a:t>
            </a:r>
            <a:br/>
            <a:r>
              <a:t>⢅⢀⡄⢄⢀⢄⠀⠀⠀⠀⠀⠀⠀⠀⠀⠀⠀⠀⠁⠁⠀⠀⠀⡀⢀⠕⠀⢀⢜⣿⣿⣿⣿⣿⣿⣿⣿⣿⣿⣿⣿⣿⣿⣿⣿⣿⣿⣿⣿⣿⣿⣿⣿⣿⣿⣿⣿⣿⣿⣧⠁⠙⢿⣇⠀⠀⠀⠀⠀⠀⠀⠀⠀⠀⠀⣰⢇⠀⠀⠀⠀⠀⠀⠀⠀⢕⢕⢕⢕⠀⠀⠀⠀⠀⠀⠀⠀⠀⠀⠀⠀</a:t>
            </a:r>
            <a:br/>
            <a:r>
              <a:t>⢁⣁⣤⢄⢠⢄⠀⠀⠀⠀⠀⠀⠀⠀⠀⠀⠀⠁⠀⠀⡶⢱⠀⢟⢇⡐⠀⠀⢱⢿⣿⣿⣿⣿⣿⣿⣿⣿⣿⣿⣿⣿⣿⣿⣿⣿⣿⣿⣿⣿⣿⣿⣿⣿⣿⣿⣿⣿⡟⢟⢣⠀⢸⣿⣧⡀⠀⠀⠀⠀⠀⢀⣠⣴⣾⣿⠀⠀⠀⠀⠀⠀⠀⠀⠀⠕⢕⢕⢕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⢯⢿⢿⣿⣿⣿⣿⣿⣿⣿⣿⣿⣿⣿⣿⡿⢟⢕⠕⢑⢅⣿⣇⢼⡟⡕⠀⣿⣷⢸⡧⠔⢊⣡⣴⣾⣿⣿⣿⣿⣿⣿⣿⣿⣿⣿⣿⣿⣿⣿⣿⣿⣿⣿⣿⣿⣿⣿⣿⣿⣿⣿⣿⣿⣿⣿⣷⣷⣾⣽⣿⣿⣟⣟⣟⣿⡿⢿⢿⣿⣿⣿⣿⣸⠀</a:t>
            </a:r>
            <a:br/>
            <a:r>
              <a:t>⣿⣿⣿⣿⣿⣿⣿⣿⣿⣿⣿⡿⠏⠑⠕⠑⠑⠑⠑⠑⠁⠙⠝⢻⢿⣿⣿⣿⣿⢿⣿⣕⢸⡇⡕⡕⢕⣯⢕⢸⣯⣿⡱⡟⢏⢡⣴⢸⣿⣿⣿⣿⣿⣿⣿⣿⣿⣿⣿⣿⣿⣿⣿⣿⣿⣿⢇⢱⣿⣿⣿⣿⣿⣿⣿⣿⣿⣿⣿⣿⣿⣿⣿⣿⣿⣿⣿⣿⣿⣿⣿⣿⣿⣿⣷⣷⣷⣷⣯⣽⠀</a:t>
            </a:r>
            <a:br/>
            <a:r>
              <a:t>⣿⣿⣿⣿⣿⣿⣿⣿⣿⣿⢟⠕⠀⠀⠀⠀⠀⠀⠀⠀⠀⠀⠀⠀⠁⠝⢟⢏⠕⣇⢹⣿⡸⣷⣿⡇⢕⣻⡧⠼⣿⣵⣴⣳⣏⣿⣿⣿⣿⣿⣿⣿⣿⣿⣿⢿⣟⢿⢿⢿⢿⣿⣿⣿⣿⢻⢸⢸⣿⣿⣿⣿⣿⣿⣿⣿⣿⣿⣿⣿⣿⣿⣿⣿⣿⣿⣿⣿⣿⣿⣿⣿⣿⣿⣿⣿⣿⣿⣿⣿⠀</a:t>
            </a:r>
            <a:br/>
            <a:r>
              <a:t>⣿⣿⣿⣿⣿⣿⣿⣿⢟⢕⠁⠀⠀⠀⠀⠀⠀⠀⠀⠀⠀⠀⠀⠀⠀⠀⠕⢔⢱⢿⢺⣕⢕⣿⢸⢗⣊⣽⣷⣿⣿⣿⣿⢾⣿⣿⣿⣿⣿⡿⢿⢟⠝⠗⢘⢅⢕⠔⣷⣷⣷⣷⣧⣴⣵⢕⢜⢜⣿⣝⣝⣝⣝⣟⣟⢟⢟⢟⢿⢿⢿⢿⢿⢿⣿⣿⣿⣿⣿⣿⣿⣿⣿⣿⣿⣿⣿⣿⣿⣿⠀</a:t>
            </a:r>
            <a:br/>
            <a:r>
              <a:t>⣿⣿⣿⣿⣿⣿⢟⢕⠁⠀⠀⠀⠀⠀⠀⠀⠀⠀⠀⠀⠀⠀⠀⠀⠀⠀⠀⠕⢜⣷⣸⣟⣞⢱⣷⣿⣿⣿⣿⣿⣿⣿⣿⡷⢿⢟⢟⠝⢋⢝⢅⢔⢕⢕⢱⢱⣾⣿⣿⣿⣿⣿⢟⢟⢟⢕⢸⢸⣿⡿⢿⢿⢿⢿⢿⢿⣿⣿⣿⣿⣿⣷⣷⣷⣷⣷⣷⣷⣵⣵⣽⣽⣽⣽⣽⣝⣝⣟⣟⣟⠀</a:t>
            </a:r>
            <a:br/>
            <a:r>
              <a:t>⣿⣿⣿⣿⣿⣿⡜⠁⠀⠀⠀⠀⠀⠀⠀⠀⠀⠀⠀⠀⠀⠀⠀⠀⢀⢄⣰⣕⣫⣵⣾⣻⣟⡿⣿⣿⣿⣿⣿⢟⢻⢝⢃⢕⢕⢔⢕⢕⢕⢕⠕⢕⠁⠁⠀⠑⣿⣿⣿⣿⣿⣿⡇⠐⠁⢕⢸⡮⢿⡇⢕⢕⢕⢕⠕⢕⢕⠕⢕⢕⠕⠑⠕⠕⢑⢝⢝⢝⢝⢝⢝⢝⢝⢝⢟⢟⢟⢟⢟⢟⠀</a:t>
            </a:r>
            <a:br/>
            <a:r>
              <a:t>⣿⣿⣿⣿⣟⣿⣷⠀⠀⠀⠀⠀⠀⠀⠀⠀⠀⠀⠀⢀⢄⢕⢕⢕⢵⢟⢟⢿⣹⣿⣿⣹⢷⢟⢻⢝⢙⢝⢅⢔⢕⢕⠕⠕⢕⢕⢕⢕⢕⢕⢕⢕⢕⠀⠀⠀⣿⣿⣿⣿⣿⣿⡇⠀⢄⢕⢜⡇⢟⢇⢀⢄⢀⢀⢄⢄⢄⠀⠀⠀⠀⠀⠀⠀⠀⠁⠁⠑⠑⠕⢕⠕⠕⠑⠁⠁⠁⠁⠀⠀⠀</a:t>
            </a:r>
            <a:br/>
            <a:r>
              <a:t>⣿⣿⣿⣿⣟⣿⣿⢇⠀⠀⠀⠀⠀⠀⠀⠀⠀⠀⠕⢕⢕⢕⢕⢕⢕⢱⢕⢜⢹⡗⢑⢅⢕⢔⠕⢕⢕⢕⢅⢕⢕⢕⢕⢕⢕⠑⠀⠀⠀⠀⠀⢄⠀⠀⠀⢀⣿⣿⣿⣿⣿⣿⡇⢕⢕⣷⡧⣕⣇⢕⢕⣷⡇⢕⢕⢗⢇⠀⠀⠀⠀⠀⠀⠀⠀⠀⠀⠀⠀⠀⠑⠐⠁⢕⢕⣕⣕⣕⣕⣅⠀</a:t>
            </a:r>
            <a:br/>
            <a:r>
              <a:t>⣿⣿⣿⣿⢟⢜⢕⢕⢀⠀⠀⠀⢄⢖⢕⢔⢔⢔⢔⢔⢰⣵⣕⣕⣅⣔⡌⡆⢱⡕⢕⡕⢔⢀⠀⠁⠁⠁⠁⠀⢑⣹⣷⣵⢕⠀⢀⡄⢄⢔⢀⢕⢄⢕⢄⠸⣿⣿⣿⣿⣿⣿⡇⢕⢕⢝⢕⣏⣕⢅⢁⢉⡅⢁⢕⠁⠀⠀⠀⠀⢄⠀⠀⠀⠀⠀⠀⠀⠀⠀⠀⠀⠀⠁⢕⢻⣿⣿⣿⣿⠀</a:t>
            </a:r>
            <a:br/>
            <a:r>
              <a:t>⣿⣿⡿⣷⣕⢕⡕⢕⢕⢔⠀⠀⠑⢕⢕⢕⢅⢕⢕⢕⢟⢟⢟⢟⢟⢻⡇⢇⢞⢗⢔⢃⢕⢕⢐⡀⢄⢔⢔⣷⢕⢻⣿⣿⡇⠀⢁⢁⢡⣥⣤⡕⢕⢕⢕⢕⣿⣿⣿⣿⣿⣿⡇⢕⢕⢜⢕⣏⢝⢕⢕⢸⡕⢕⠁⠀⠀⠀⠀⢄⢕⢀⢕⠀⠀⠀⠀⠀⠀⠀⠀⠀⠀⠀⠁⢸⣿⣹⣿⣿⠀</a:t>
            </a:r>
            <a:br/>
            <a:r>
              <a:t>⣿⣿⣿⡿⢕⢕⢕⡇⢕⢕⠀⠀⢀⢕⢕⢸⢇⢕⢕⢕⢕⢕⢕⢕⢕⢕⢣⣵⣧⣵⢇⢕⢕⢕⢕⠅⢅⢕⢕⠀⢕⢜⢻⢟⢇⢄⠑⢕⢸⡟⣿⡿⢕⢕⢕⠁⢝⢇⢸⣿⣿⣿⡟⢇⢕⢑⢺⣿⢕⢕⢕⢸⣳⢕⢕⢷⢗⢇⢝⢟⢳⣷⣧⣴⡄⠀⠀⠀⠀⠀⠀⠀⠀⠀⠀⠜⢝⠝⢝⣝⠀</a:t>
            </a:r>
            <a:br/>
            <a:r>
              <a:t>⣿⣿⢏⢕⢕⢕⢕⢇⢕⢜⣕⣵⣵⣕⢕⢕⢕⢕⢕⢕⢕⢕⢕⢕⢕⢕⢕⢱⢼⣽⣵⡕⢕⢕⢕⢔⡕⡕⡕⠀⢕⠕⡸⢿⢇⠀⢔⢕⢸⠇⢻⢇⢕⢕⢕⠀⠌⢑⢸⣿⣿⣿⡇⢕⢕⢜⢇⣿⢑⢕⢕⢰⠾⠕⢕⣰⣕⡕⢙⣟⣻⣿⣿⣿⢇⠀⠀⠀⢀⢄⠄⠀⠀⠀⠀⢔⢑⢄⢜⢸⠀</a:t>
            </a:r>
            <a:br/>
            <a:r>
              <a:t>⣿⢟⢣⣷⣱⢷⡵⢵⣱⣾⣿⣿⣿⢏⢕⢕⢕⢕⢕⢕⢕⢕⢕⢕⢕⢕⢕⢕⢄⠀⢄⢏⢝⠝⢝⣿⢍⢍⠉⠉⠉⠉⢟⢕⢌⢄⢕⢕⢅⢄⢕⢔⢕⢕⢕⠄⢱⡜⠬⣿⣿⣿⣧⢕⢕⢕⢕⣿⢕⢔⠳⢗⢣⣥⣼⣿⣿⣿⢿⣿⣿⣿⣿⣿⢕⢄⣰⣕⢕⣹⡷⠁⠀⢠⣷⣿⣿⣿⣿⣿⠀</a:t>
            </a:r>
            <a:br/>
            <a:r>
              <a:t>⣹⣵⣵⣵⣵⡵⢜⠑⢿⣿⣿⣿⢇⢕⢕⢕⢕⢕⢕⢕⠑⢑⡗⠃⠑⠑⢇⢁⣼⣥⣷⣷⣷⣾⣯⣵⣿⣿⣷⣦⣶⣧⣴⣵⢕⢁⡀⣿⣧⢕⠕⠕⠕⠕⢀⠀⢸⣿⣻⣿⣿⣝⢟⠁⠁⢕⢕⣿⡇⠁⢁⠅⣾⣿⣿⣿⣽⣵⣼⣽⡿⢿⣿⣿⢕⢜⢿⢿⢿⢟⢁⠀⠀⠀⠀⠜⠟⠝⠹⠿⠀</a:t>
            </a:r>
            <a:br/>
            <a:r>
              <a:t>⣿⣿⡿⢟⢝⢕⠑⠀⠀⠙⢿⣕⣕⣕⢕⢕⢕⢕⢕⣕⡑⢕⢔⠕⠔⢜⠗⠃⠸⣿⣿⣿⠙⢻⣿⣿⣿⣿⣿⣿⣿⣿⣿⡿⢕⠈⠱⠛⢚⡅⠕⠱⠂⠄⠀⠁⢜⣍⢜⢻⢿⢳⣷⢔⠑⢧⡕⣽⡇⠀⠀⣾⣿⣿⣟⣫⣽⣽⣥⣥⣵⢜⢝⢕⢕⢕⢕⠕⣱⢕⢕⠀⠀⠄⠀⠀⠁⠀⠀⡠⠀</a:t>
            </a:r>
            <a:br/>
            <a:r>
              <a:t>⢟⢕⢕⠕⠁⠀⠀⠀⠀⠀⠀⠈⠟⢿⣷⣷⣧⣵⣵⣿⣿⠁⢁⠁⠕⢀⢀⢀⠀⠁⠁⢑⠀⠀⠀⠀⠀⠀⠐⠐⠐⠐⠐⠔⢕⢔⢔⢔⢔⢔⢀⢀⢀⠐⠀⢄⢶⢷⣷⣔⠰⠔⢏⠕⠐⢀⢭⣼⣷⡔⣸⣿⣿⣿⣟⣯⣽⣍⣥⡅⢕⢕⢕⢕⢕⢕⢕⢸⣾⣄⢕⠀⠀⠀⠀⠀⠐⠄⢄⢱⠀</a:t>
            </a:r>
            <a:br/>
            <a:r>
              <a:t>⠕⢑⢄⠀⠀⠀⠀⠀⠀⠀⠀⠀⠀⠀⠈⠛⠿⣿⣿⣿⡿⠔⢕⠄⠀⢜⢕⢕⠔⢔⠔⢄⢄⢀⢀⢀⢀⢀⢀⢄⢄⢄⢄⢌⢽⣿⣿⣿⣷⣷⣷⣧⣼⣟⣗⡇⢇⢔⠬⠍⠓⠂⠐⢕⢔⢕⢌⢵⢟⣷⣿⣿⣿⢟⢫⠝⠙⠙⠕⠕⠕⠑⠕⢕⢕⢕⢕⣸⣿⡟⠁⠀⠀⠀⠀⠀⠀⠀⠀⠁⠀</a:t>
            </a:r>
            <a:br/>
            <a:r>
              <a:t>⠀⠁⠁⠀⠀⠀⠀⠀⠀⠀⠀⠀⠀⠀⠀⠀⠀⠀⠀⠀⠀⠀⠁⠕⢄⠀⢘⣤⣾⣷⣿⣷⣧⣧⣵⣵⣷⣷⣷⣷⣵⣷⣶⣷⣷⣾⣷⣿⣿⣿⣿⣿⡿⢿⢿⢟⢕⢄⢥⢴⠵⣵⣵⣵⣧⣧⣵⣵⣵⣿⡿⢏⢕⠑⠀⠀⠀⠀⠀⠀⠀⠀⠀⢑⢕⢕⢕⢹⢟⠁⠀⠀⠀⠀⠀⠀⠀⠀⠀⠀⠀</a:t>
            </a:r>
            <a:br/>
            <a:r>
              <a:t>⠀⠀⠀⠀⠀⠀⠀⠀⠀⠀⠀⠀⠀⠀⠀⠀⠀⠀⠀⠀⠀⠀⠀⠀⠁⢀⢸⣿⣿⣿⣿⡿⢿⢿⣿⣿⣿⢿⢿⣿⣿⣿⣿⣿⣿⣿⣿⣿⣿⣿⣿⣿⣿⣷⣷⣷⣵⣷⣷⣾⣿⣿⣿⣿⣿⣿⡟⢙⣿⣿⣧⢕⠀⠀⠀⠀⠀⠀⠀⠀⠀⠀⠀⠑⢕⢕⢕⢕⠀⠀⠀⠀⠀⠀⠀⠀⠀⠀⠀⠀⠀</a:t>
            </a:r>
            <a:br/>
            <a:r>
              <a:t>⠀⠀⠀⠀⠀⠀⠀⠀⠀⠀⠀⠀⠀⠀⠀⠀⠀⠀⠀⠀⠀⠀⠀⠀⠀⠀⠁⢻⣿⣷⣧⣴⣵⣥⣷⣷⣷⣾⣿⣿⣿⣿⣿⣿⣿⣿⣿⣿⣿⣿⣿⣿⣿⣿⣿⣿⣿⣿⣿⣿⣿⣿⣿⣿⣿⣿⠕⠁⠛⠟⠛⠑⠀⠀⠀⠀⠀⠀⠀⠀⠀⠀⠀⢕⢕⢕⢕⠀⠀⠀⠀⠀⠀⠀⠀⠀⠀⠀⠀⠀⠀</a:t>
            </a:r>
            <a:br/>
            <a:r>
              <a:t>⠀⠀⠀⠀⠀⠀⠀⠀⠀⠀⠀⠀⠀⠀⠀⠀⠀⠀⠀⠀⠀⠀⠀⠀⠀⠀⠀⠘⢿⣿⣿⣿⣿⣿⣿⣿⣿⣿⣿⣿⣿⣿⣿⣿⣿⣿⣿⣿⣿⣿⣿⣿⣿⡿⢻⢟⢿⣿⣿⣿⣿⣿⣿⣿⡟⠁⠀⠀⠀⠀⠀⠀⠀⠀⠀⠀⠀⠀⠀⠀⠀⠀⠀⢕⢕⢕⢕⠀⠀⠀⠀⠀⠀⠀⠀⠀⠀⠀⠀⠀⠀</a:t>
            </a:r>
            <a:br/>
            <a:r>
              <a:t>⠀⠀⠀⠀⠀⠀⠀⠀⠀⠀⠀⠀⠀⠀⠀⠀⠀⠀⠀⠀⠀⠀⠀⠀⠀⠀⠀⠐⢜⣿⣿⣿⣿⣿⣿⣿⣿⣿⣿⣿⣿⣿⣿⣿⣿⣿⣿⣿⣿⣿⣿⣿⣿⡇⠕⠁⢕⢝⣿⣿⣿⣿⣿⣿⠁⠀⠀⠀⠀⠀⠀⠀⠀⠀⠀⠀⠀⠀⠀⠀⠀⠀⠀⠕⢕⢕⢕⠀⠀⠀⠀⠀⠀⠀⠀⠀⠀⠀⠀⠀⠀</a:t>
            </a:r>
            <a:br/>
            <a:r>
              <a:t>⠀⠀⠀⠀⠀⠀⠀⠀⠀⠀⠀⠀⠀⠀⠀⠀⠀⠀⠀⠀⠀⠀⠀⠀⠀⠀⠀⠁⠀⠜⣿⣿⣿⣿⣿⣿⣿⣿⣿⣿⣿⣿⣿⣿⣿⣿⣿⣿⣿⣿⣿⣿⣿⣧⢆⠀⠑⢕⠘⢿⣿⣿⣿⡇⠀⠀⠀⠀⠀⠀⠀⠀⠀⠀⠀⠀⠀⠀⠀⠀⠀⠀⠀⢔⠀⠀⠕⠀⠀⠀⠀⠀⠀⠀⠀⠀⠀⠀⠀⠀⠀</a:t>
            </a:r>
            <a:br/>
            <a:r>
              <a:t>⠀⠀⠀⠀⠀⠀⠀⠀⠀⠀⠀⠀⠀⠀⠀⠀⠀⠀⠀⠀⠀⠀⠀⢀⠀⠀⢀⢀⣠⣾⣿⣿⣿⣿⣿⣿⣿⣿⣿⣿⣿⣿⣿⣿⣿⣿⣿⣿⣾⣿⣿⣿⣿⣿⣧⡀⠀⠕⢀⢸⣿⣿⡟⠁⠀⠀⠀⠀⠀⠀⠀⠀⠀⠀⠀⠀⠀⠀⠀⠀⠀⠀⠀⠔⠐⠀⠀⠀⠀⠀⠀⠀⠀⠀⠀⠀⠀⠀⠀⠀⠀</a:t>
            </a:r>
            <a:br/>
            <a:r>
              <a:t>⠀⠀⠀⠀⠀⠀⠀⠀⠀⠀⠀⠀⠀⠀⠀⠀⠀⢀⠀⢀⢔⢕⢕⢕⠔⠀⠕⢕⣿⣿⣿⣿⣿⣿⣿⣿⣿⣿⣿⣿⣿⣿⣿⣿⣿⣿⣿⣿⣿⣿⣿⣿⣿⣿⣿⣿⣦⡀⠁⠜⣿⣿⣯⠀⠀⠀⠀⠀⠀⠀⠀⠀⠀⠀⠀⠀⠀⠀⠀⠀⠀⠀⠀⠀⠀⠀⢕⠀⠀⠀⠀⠀⠀⠀⠀⠀⠀⠀⠀⠀⠀</a:t>
            </a:r>
            <a:br/>
            <a:r>
              <a:t>⢄⢄⢄⢄⢄⢄⠀⠀⠀⠀⠀⠀⠀⠀⠀⠀⠀⠕⢀⢕⢕⠕⢕⠁⠀⠀⠀⠘⢸⣿⣿⣿⣿⣿⣿⣿⣿⣿⣿⣿⣿⣿⣿⣿⣿⣿⣿⣿⣿⣿⣿⣿⣿⣿⣿⣿⣿⣿⣔⠑⢜⣿⡏⠀⠀⠀⠀⠀⠀⠀⠀⠀⠀⠀⠀⠀⠀⠀⠀⠀⠀⠀⠀⠀⢔⢔⢕⢄⠀⠀⠀⠀⠀⠀⠀⠀⠀⠀⠀⠀⠀</a:t>
            </a:r>
            <a:br/>
            <a:r>
              <a:t>⢄⢄⢅⢀⢄⢄⠀⠀⠀⠀⠀⠀⠀⠀⠀⠀⠀⠀⠑⠁⠀⠀⢀⠀⢀⢕⠀⡐⢜⣿⣿⣿⣿⣿⣿⣿⣿⣿⣿⣿⣿⣿⣿⣿⣿⣿⣿⣿⣿⣿⣿⣿⣿⣿⣿⣿⣿⣿⣿⣧⢁⠙⢇⠀⠀⠀⠀⠀⠀⠀⠀⠀⠀⠀⠀⡕⠀⠀⠀⠀⠀⠀⠀⠀⢕⢕⢕⢕⠀⠀⠀⠀⠀⠀⠀⠀⠀⠀⠀⠀⠀</a:t>
            </a:r>
            <a:br/>
            <a:r>
              <a:t>⣅⣅⡄⢄⢄⢄⠀⠀⠀⠀⠀⠀⠀⠀⠀⠀⠀⠑⠀⠄⡦⢃⠁⠳⢧⠀⠀⠁⡕⣿⣿⣿⣿⣿⣿⣿⣿⣿⣿⣿⣿⣿⣿⣿⣿⣿⣿⣿⣿⣿⣿⣿⣿⣿⣿⣿⣿⣿⡿⢻⢧⠀⢸⣆⠀⠀⠀⠀⠀⠀⠀⠀⢀⣠⣼⡇⠀⠀⠀⠀⠀⠀⠀⠀⠁⢕⢕⢕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⣟⣿⣿⣿⣿⣿⣿⣿⡿⢽⢿⢿⣿⣿⣿⣿⣿⣿⣾⣿⣿⣿⣿⣿⢟⢕⢕⠑⢁⣿⣇⣸⡟⢝⠁⣿⣿⢸⣇⢴⠗⣙⣥⣾⣿⣿⣿⣿⣿⣿⣿⣿⣿⣿⣿⣿⣿⣿⣿⣿⣿⣿⣿⣿⣿⣿⣿⣿⣿⣿⣷⣷⣷⣿⣧⣽⣽⣽⣿⣿⣟⣻⢷⢿⣿⢿⣿⣿⣿⣿⣿⣿⠀</a:t>
            </a:r>
            <a:br/>
            <a:r>
              <a:t>⣿⣿⣿⣿⣿⣿⣿⣿⣿⣿⣿⡿⠟⠑⠑⠑⠑⠑⠑⠑⠑⠉⠙⠟⢿⣿⣿⣿⣿⡿⢿⡕⢸⡇⠕⢕⢕⣟⢙⢸⣷⣧⣕⡿⢟⡝⡅⣶⣿⣿⣿⣿⣿⣿⣿⣿⣿⣿⣿⣿⣿⣿⣿⣿⣿⣯⢹⢱⣿⣿⣿⣿⣿⣿⣿⣿⣿⣿⣿⣿⣿⣿⣿⣿⣿⣿⣿⣿⣿⣿⣿⣿⣿⣷⣷⣷⣾⣽⣽⣽⠀</a:t>
            </a:r>
            <a:br/>
            <a:r>
              <a:t>⣿⣿⣿⣿⣿⣿⣿⣿⣿⣿⡟⠕⠀⠀⠀⠀⠀⠀⠀⠀⠀⠀⠀⠀⠁⠝⢿⢏⠝⣇⢸⣿⣔⣿⣹⡇⢕⢹⣇⣼⣿⣝⣵⢷⣼⣿⣿⣿⣿⣿⣿⣿⣿⣿⣿⡿⢿⣻⣿⣿⣿⣿⣿⣿⣿⢸⢸⢸⣿⣿⣿⣿⣿⣿⣿⣿⣿⣿⣿⣿⣿⣿⣿⣿⣿⣿⣿⣿⣿⣿⣿⣿⣿⣿⣿⣿⣿⣿⣿⣿⠀</a:t>
            </a:r>
            <a:br/>
            <a:r>
              <a:t>⣿⣿⣿⣿⣿⣿⣿⣿⢟⢟⠁⠀⠀⠀⠀⠀⠀⠀⠀⠀⠀⠀⠀⠀⠀⠀⠑⢅⢕⡿⢸⢝⠱⣿⣹⢕⢗⣻⣵⣧⣿⣿⣿⣽⣿⣿⣷⣿⣿⣿⢿⣟⢻⠝⢗⢙⢅⢅⣷⣷⣦⣴⣵⣼⣽⢕⢸⠜⣻⣟⣟⡟⢛⢟⢟⢿⢿⢿⢿⢿⢿⣿⣿⣿⣿⣿⣿⣿⣿⣿⣿⣿⣿⣿⣿⣿⣿⣿⣿⣿⠀</a:t>
            </a:r>
            <a:br/>
            <a:r>
              <a:t>⣿⣿⣿⣿⣿⣿⡟⢕⠑⠀⠀⠀⠀⠀⠀⠀⠀⠀⠀⠀⠀⠀⠀⠀⠀⠀⠀⠑⢕⣷⣸⢿⢞⢹⣵⣾⣿⣿⣿⣿⣿⣿⣷⣶⡿⢿⢟⠿⠟⢏⢕⢅⢔⢕⢕⣡⣵⣺⣿⣿⣿⣿⡟⢟⢿⢕⢸⣕⣿⡿⢿⢿⣿⣿⣿⣿⣿⣿⣷⣷⣷⣷⣷⣷⣷⣵⣵⣼⣽⣽⣽⣽⣝⣝⣝⣟⣟⣟⣟⢻⠀</a:t>
            </a:r>
            <a:br/>
            <a:r>
              <a:t>⣿⣿⣿⣿⡿⣿⡷⠑⠀⠀⠀⠀⠀⠀⠀⠀⠀⠀⠀⠀⠀⠀⠀⠀⢀⢄⣔⣴⢗⣯⣼⣿⣗⣿⣿⣿⣿⣿⣿⢿⡟⢿⠝⢑⢅⢅⢕⢕⢕⢕⠕⠇⠕⠁⠁⠑⣿⣿⣿⣿⣿⣿⡇⠀⠑⢱⢸⡗⣿⡇⢕⠕⠕⢕⠕⢕⢕⠕⢑⠕⠑⠝⠝⢝⢝⢝⢝⢝⢝⢟⢟⢟⠟⢟⢟⢟⢟⢻⢿⢿⠀</a:t>
            </a:r>
            <a:br/>
            <a:r>
              <a:t>⣿⣿⣿⣿⡿⣿⣷⡀⠀⠀⠀⠀⠀⠀⠀⠀⠀⠀⠀⢀⢄⢕⢕⢕⢱⢟⢟⢿⣹⣿⣿⣻⣿⢿⡟⠛⢝⢋⢍⢕⢔⢕⢕⠕⢕⢕⢅⢕⢕⢕⢕⢕⢕⠀⠀⠀⣿⣿⣿⣿⣿⣿⡇⠀⠀⢸⢱⡇⢟⢇⢐⢀⢀⠀⢐⠀⠀⠀⠀⠀⠀⠀⠀⠀⠀⠁⠁⠑⠕⠕⠕⠑⠀⠑⠑⠑⠑⠁⠁⠁⠀</a:t>
            </a:r>
            <a:br/>
            <a:r>
              <a:t>⣿⣿⣿⣿⣿⣿⣿⣇⠀⠀⠀⠀⠀⠀⠀⠀⠀⠀⠕⢕⢕⢕⢕⢕⢕⢕⢕⢕⡝⣽⢝⢑⢅⢕⢔⠕⢕⢕⢕⢅⢔⢕⢕⢔⢕⠕⠁⠁⠁⠁⠁⢄⠀⠀⠀⢀⣿⣿⣿⣿⣿⣿⡇⢕⢕⣵⡕⣇⣵⢕⢕⣵⡕⢕⠑⠀⠀⠀⠀⠀⠀⠀⠀⠀⠀⠀⠀⠀⠀⠑⠁⢕⢕⢀⢄⢔⢔⢔⢔⢔⠀</a:t>
            </a:r>
            <a:br/>
            <a:r>
              <a:t>⣿⣿⣿⡿⢟⢏⢕⢔⢔⠀⠀⠀⢀⢖⢕⢕⢔⢔⢔⢕⢰⣵⣕⣑⣕⣕⡜⡔⢱⡏⢕⢕⢅⢀⠀⠑⠁⠁⠁⠀⢕⢵⣧⣵⢕⠀⠀⢀⢄⢠⢄⢕⢐⢔⢔⢸⣿⣿⣿⣿⣿⣿⡇⢕⢕⢅⢕⡵⢧⢁⢁⠉⠁⠁⠀⠀⠀⠀⢄⢔⠀⢀⠀⠀⠀⠀⠀⠀⠀⠀⠀⠀⢕⢕⢕⣿⣿⣿⣿⣿⠀</a:t>
            </a:r>
            <a:br/>
            <a:r>
              <a:t>⣿⣿⣿⣷⡕⢕⢕⢕⢕⢔⠀⠀⠁⢕⢕⠕⢕⢕⢕⢕⢝⢛⢟⢟⢏⢻⣿⢇⢜⢟⢔⢇⢕⢕⢐⡀⢀⢄⢔⣦⢱⢺⣿⣿⡇⠀⢁⠑⢁⣅⣥⣵⢕⢕⢕⠐⣿⣿⣿⣿⣿⣿⡇⢕⢕⢕⢕⢞⢟⢕⢕⢕⢕⢀⢀⢀⢀⣄⡕⢑⢄⢕⠀⠀⠀⠀⠀⠀⠀⠀⠀⠀⠀⢕⢕⣿⣿⣝⣽⣿⠀</a:t>
            </a:r>
            <a:br/>
            <a:r>
              <a:t>⣿⣿⣿⡿⢇⢕⢜⡇⢕⢕⢀⠀⢀⢕⢕⢸⢧⢕⢕⢕⢕⢕⢕⢕⢕⢕⢝⣵⡵⣵⢑⢕⢕⢕⢕⡃⢅⢅⢕⠀⢕⢜⢿⢿⢕⢔⠅⢕⢸⡏⣿⣿⢕⢕⢕⠁⢝⢔⢸⣿⣿⣿⡿⢧⢕⢱⢺⣿⢕⢕⢕⢕⢕⢻⢟⢝⢝⣝⣝⣟⣿⣧⣴⢄⠀⠀⠀⠀⠀⠀⠀⠀⠀⠐⠚⠏⢝⢝⢝⡹⠀</a:t>
            </a:r>
            <a:br/>
            <a:r>
              <a:t>⣿⣿⡟⢇⢕⢕⢕⢇⢕⢜⢇⣵⣷⣵⡕⢕⢕⢕⢕⢕⢕⢕⢕⢕⢕⢕⢕⢱⢼⣿⣜⡕⢕⢕⢕⢄⢕⢕⠕⢄⢕⢕⢸⣷⡗⠀⢅⢕⢸⠇⢿⢇⢕⢕⢕⠀⢜⢕⢼⣿⣿⣿⡿⢜⢜⢜⢟⣿⢕⢕⢕⢕⢕⣱⣷⣵⣕⣹⣝⣿⣿⣿⡿⢕⠀⠀⢀⢄⢄⢄⠀⠀⠀⠀⠀⢄⢔⢀⢕⢳⠀</a:t>
            </a:r>
            <a:br/>
            <a:r>
              <a:t>⣟⢿⢧⣵⢕⣷⡕⢕⣱⣵⣿⣿⣿⡿⢇⢕⢕⢕⢕⢕⢕⢕⢕⢕⢕⢕⢕⢕⢅⢁⡨⢗⢎⢝⢟⣿⢏⢉⠉⠉⠉⠈⢿⢗⢕⢄⢕⢕⠕⢄⢅⢅⢕⢕⢕⢁⢱⡕⢸⣿⣿⣿⣿⢕⢱⢕⢕⣿⡇⠕⢵⢷⣾⣿⣿⣿⣿⢿⣿⣿⣿⣿⡇⢔⢰⣵⢕⣼⣻⠇⠀⢄⣰⣶⣶⣶⣶⣶⣷⣾⠀</a:t>
            </a:r>
            <a:br/>
            <a:r>
              <a:t>⢿⣽⣽⣽⣕⣕⢜⠘⢻⣿⣿⣿⡿⢕⢕⢕⢕⢕⢕⢕⠕⠵⡷⠕⠕⢑⢕⠁⣰⣯⣥⣵⣷⣷⣯⣝⣷⣇⣴⣴⣴⣔⣐⣕⢕⢁⠁⣶⣇⠕⢕⢕⠑⢑⢁⠀⢸⣯⢾⣿⣿⣿⡟⠑⠁⢑⢕⣿⡇⠀⢔⣿⣿⣿⣿⣽⣵⣼⣿⡿⣿⣿⡷⢕⢸⢿⢿⢟⢕⠀⠀⠐⠁⠁⠑⠜⢟⢟⠻⡿⠀</a:t>
            </a:r>
            <a:br/>
            <a:r>
              <a:t>⣿⣿⡿⢟⢏⢕⠑⠀⠀⠈⢿⣵⣕⣕⢕⢕⢕⢕⢕⢕⡑⢕⢕⢔⢕⢕⢇⠌⠹⣿⣿⣿⠋⢻⣿⣿⣿⣿⣿⣿⣿⣿⣿⣿⢕⠘⠱⠝⠫⡑⠲⠠⠔⠁⢀⠁⢜⢟⢺⢿⢿⢯⣴⢄⠑⢵⡕⡿⡇⢠⣿⣿⣿⣟⣏⣽⣥⣥⣥⣵⢍⢝⢕⢕⢕⢕⢕⢕⢕⠀⠀⠀⠀⢀⠀⠀⠀⠀⠀⢄⠀</a:t>
            </a:r>
            <a:br/>
            <a:r>
              <a:t>⢟⢝⢕⠕⠁⠀⠀⠀⠀⠀⠀⠈⠛⢿⣷⣷⣧⣵⣵⣿⣿⠀⢕⠁⠑⠀⠀⠀⠀⢘⢙⠉⠀⠈⠉⠙⠭⠍⠍⠍⠅⠅⠁⢀⢕⢔⢄⢄⢌⢅⠀⢄⠀⠠⠄⢀⢔⣳⣧⣕⠅⡅⢏⠕⠀⠀⣹⣮⣧⣿⣿⣿⣿⣟⣛⣙⣉⣉⣕⢕⢕⢕⢕⢕⢕⢅⣴⡕⢕⠀⠀⠀⠀⠀⠁⠑⠔⢄⢀⢕⠀</a:t>
            </a:r>
            <a:br/>
            <a:r>
              <a:t>⢕⢑⢀⠀⠀⠀⠀⠀⠀⠀⠀⠀⠀⠀⠈⠟⢿⣿⣿⣿⣿⠔⢕⢄⠀⠁⢝⢕⢔⢔⢄⢄⢀⢀⢀⢀⢀⢀⢀⢀⢁⢀⢀⢕⣳⣷⣷⣷⣷⣵⣵⣵⣅⣗⡳⢗⢓⠰⢍⢙⠲⠔⠅⢡⢄⢊⢜⢻⣿⣿⣿⣿⡿⠟⠋⠙⠙⠝⠕⠑⠕⢕⢕⢕⢕⣱⣿⡯⠁⠀⠀⠀⠀⠀⠀⠀⠀⠀⠁⠑⠀</a:t>
            </a:r>
            <a:br/>
            <a:r>
              <a:t>⠀⠑⠁⠀⠀⠀⠀⠀⠀⠀⠀⠀⠀⠀⠀⠀⠀⠀⠁⠈⠁⠀⠀⠁⢔⠀⢑⣵⣵⣗⣷⣷⣵⣵⣵⣵⣵⣵⣥⣷⣧⣵⣷⣵⣴⣼⣽⣿⣿⣿⣿⣿⣿⣿⢟⢟⢇⢐⢐⣐⣔⣔⣴⣵⣵⣕⣕⣾⣿⣿⢟⢕⠑⠀⠀⠀⠀⠀⠀⠀⠀⠑⢕⢕⢕⢕⢟⠁⠀⠀⠀⠀⠀⠀⠀⠀⠀⠀⠀⠀⠀</a:t>
            </a:r>
            <a:br/>
            <a:r>
              <a:t>⠀⠀⠀⠀⠀⠀⠀⠀⠀⠀⠀⠀⠀⠀⠀⠀⠀⠀⠀⠀⠀⠀⠀⠀⠀⢔⠁⣿⣿⣿⣿⣿⣿⣿⣿⣿⣿⡿⣿⣿⣿⣿⣿⣿⣿⣿⣿⣿⣿⣿⣿⣿⣷⣷⣵⣵⣵⣵⣴⣷⣷⣿⣿⣿⣿⡿⢿⣿⣿⣧⢕⠀⠀⠀⠀⠀⠀⠀⠀⠀⠀⠀⠅⢕⢕⢕⠑⠀⠀⠀⠀⠀⠀⠀⠀⠀⠀⠀⠀⠀⠀</a:t>
            </a:r>
            <a:br/>
            <a:r>
              <a:t>⠀⠀⠀⠀⠀⠀⠀⠀⠀⠀⠀⠀⠀⠀⠀⠀⠀⠀⠀⠀⠀⠀⠀⠀⠀⠀⠀⠜⣿⣧⣵⣵⣵⣵⣴⣽⣵⣷⣾⣿⣿⣿⣿⣿⣿⣿⣿⣿⣿⣿⣿⣿⣿⣿⣿⣿⣿⣿⣿⣿⣿⣿⣿⣿⣿⠕⢸⣿⣿⣿⢕⠀⠀⠀⠀⠀⠀⠀⠀⠀⠀⠀⢕⢕⢕⢕⠀⠀⠀⠀⠀⠀⠀⠀⠀⠀⠀⠀⠀⠀⠀</a:t>
            </a:r>
            <a:br/>
            <a:r>
              <a:t>⠀⠀⠀⠀⠀⠀⠀⠀⠀⠀⠀⠀⠀⠀⠀⠀⠀⠀⠀⠀⠀⠀⠀⠀⠀⠀⠀⠀⢹⣿⣿⣿⣿⣿⣿⣿⣿⣿⣿⣿⣿⣿⣿⣿⣿⣿⣿⣿⣿⣿⣿⣿⣿⡿⢟⡟⢿⣿⣿⣿⣿⣿⣿⡿⠟⠀⠀⠁⠈⠁⠀⠀⠀⠀⠀⠀⠀⠀⠀⠀⠀⢀⢕⢕⢕⢕⠀⠀⠀⠀⠀⠀⠀⠀⠀⠀⠀⠀⠀⠀⠀</a:t>
            </a:r>
            <a:br/>
            <a:r>
              <a:t>⠀⠀⠀⠀⠀⠀⠀⠀⠀⠀⠀⠀⠀⠀⠀⠀⠀⠀⠀⠀⠀⠀⠀⠀⠀⠀⠀⠀⠑⢻⣿⣿⣿⣿⣿⣿⣿⣿⣿⣿⣿⣿⣿⣿⣿⣿⣿⣿⣿⣿⣿⣿⣿⡇⠑⠁⢕⢹⣿⣿⣿⣿⡿⠁⠀⠀⠀⠀⠀⠀⠀⠀⠀⠀⠀⠀⠀⠀⠀⠀⠀⠔⢕⢕⢕⠁⠀⠀⠀⠀⠀⠀⠀⠀⠀⠀⠀⠀⠀⠀⠀</a:t>
            </a:r>
            <a:br/>
            <a:r>
              <a:t>⠀⠀⠀⠀⠀⠀⠀⠀⠀⠀⠀⠀⠀⠀⠀⠀⠀⠀⠀⠀⠀⠀⠀⠀⠀⠀⠀⠔⠑⠁⢿⣿⣿⣿⣿⣿⣿⣿⣿⣿⣿⣿⣿⣿⣿⣿⣿⣿⣿⣿⣿⣿⣿⣧⢔⠀⠕⢕⠘⣿⣿⣿⡇⠀⠀⠀⠀⠀⠀⠀⠀⠀⠀⠀⠀⠀⠀⠀⠀⠀⠀⠀⠀⠁⢕⠀⠀⠀⠀⠀⠀⠀⠀⠀⠀⠀⠀⠀⠀⠀⠀</a:t>
            </a:r>
            <a:br/>
            <a:r>
              <a:t>⠀⠀⠀⠀⠀⠀⠀⠀⠀⠀⠀⠀⠀⠀⠀⠀⠀⠀⠀⠀⠀⠀⠀⠀⠀⠀⢀⢀⠀⣰⣿⣿⣿⣿⣿⣿⣿⣿⣿⣿⣿⣿⣿⣿⣿⣿⣿⣿⣿⣿⣿⣿⣿⣿⣧⢀⠀⠕⢀⢸⣿⣿⠑⠀⠀⠀⠀⠀⠀⠀⠀⠀⠀⠀⠀⠀⠀⠀⠀⠀⠀⠀⢐⠀⢕⠀⠀⠀⠀⠀⠀⠀⠀⠀⠀⠀⠀⠀⠀⠀⠀</a:t>
            </a:r>
            <a:br/>
            <a:r>
              <a:t>⠀⠀⠀⠀⠀⠀⠀⠀⠀⠀⠀⠀⠀⠀⠀⠀⠀⠀⠀⢄⢔⢕⢕⢱⠀⠀⢕⢕⣾⣿⣿⣿⣿⣿⣿⣿⣿⣿⣿⣿⣿⣿⣿⣿⣿⣿⣿⣿⣿⣿⣿⣿⣿⣿⣿⣷⣴⢀⠁⠜⣿⡇⠀⠀⠀⠀⠀⠀⠀⠀⠀⠀⠀⠀⠀⠀⠀⠀⠀⠀⠀⠀⠀⠀⢕⢄⠀⠀⠀⠀⠀⠀⠀⠀⠀⠀⠀⠀⠀⠀⠀</a:t>
            </a:r>
            <a:br/>
            <a:r>
              <a:t>⢄⢄⢄⢄⢄⠀⠀⠀⠀⠀⠀⠀⠀⠀⠀⠀⠀⢕⢀⠸⠑⢕⠕⠁⠀⠀⠀⠕⢹⣿⣿⣿⣿⣿⣿⣿⣿⣿⣿⣿⣿⣿⣿⣿⣿⣿⣿⣿⣿⣿⣿⣿⣿⣿⣿⣿⣿⣷⣄⠑⢘⡇⠀⠀⠀⠀⠀⠀⠀⠀⠀⠀⠀⠀⠀⠀⠀⠀⠀⠀⠀⠀⠔⢔⢅⢕⢕⠀⠀⠀⠀⠀⠀⠀⠀⠀⠀⠀⠀⠀⠀</a:t>
            </a:r>
            <a:br/>
            <a:r>
              <a:t>⢄⡄⢅⢀⢅⠀⠀⠀⠀⠀⠀⠀⠀⠀⠀⠀⠀⠀⠑⠈⠀⠀⠀⠀⢕⠄⠀⢔⢸⣿⣿⣿⣿⣿⣿⣿⣿⣿⣿⣿⣿⣿⣿⣿⣿⣿⣿⣿⣿⣿⣿⣿⣿⣿⣿⣿⣿⣿⣿⣧⠅⠑⠀⠀⠀⠀⠀⠀⠀⠀⠀⠀⠀⠀⡔⠀⠀⠀⠀⠀⠀⠀⠀⢕⢕⢕⢕⢀⠀⠀⠀⠀⠀⠀⠀⠀⠀⠀⠀⠀⠀</a:t>
            </a:r>
            <a:br/>
            <a:r>
              <a:t>⣅⣅⡄⢄⢄⢄⠀⠀⠀⠀⠀⠀⠀⠀⠀⠀⠀⠀⠀⢠⡔⡄⢑⡶⡕⠀⠀⠑⡕⢿⣿⣿⣿⣿⣿⣿⣿⣿⣿⣿⣿⣿⣿⣿⣿⣿⣿⣿⣿⣿⣿⣿⣿⣿⣿⣿⣿⣿⢟⢻⢇⠀⠀⠀⠀⠀⠀⠀⠀⠀⠀⠀⢀⣰⡇⠀⠀⠀⠀⠀⠀⠀⠀⠕⢕⢕⢕⢕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⡽⢿⢻⣿⣿⣿⣿⣿⣿⣿⣾⣿⣿⣿⣿⣿⡿⢕⢕⠕⢁⣿⡇⣸⡿⢏⠁⣿⣿⢸⣇⡠⠖⢋⣡⣼⣿⣿⣿⣿⣿⣿⣿⣿⣿⣿⣿⣿⣿⣿⣿⣿⣿⣿⣿⣿⣿⣿⣿⣿⣿⣿⣷⣷⣾⣿⣯⣽⣽⣽⣿⣿⡗⢷⢷⢿⣿⣾⣿⣿⣿⣿⣿⣿⠀</a:t>
            </a:r>
            <a:br/>
            <a:r>
              <a:t>⣿⣿⣿⣿⣿⣿⣿⣿⣿⣿⣿⣿⠟⠝⠕⠑⠑⠑⠑⠑⠑⠙⠙⠻⢿⣿⣿⣿⣿⡿⢿⡕⢜⣇⢔⢕⢕⣟⢏⢸⣧⡧⢔⡿⢟⢊⡡⣴⣾⣿⣿⣿⣿⣿⣿⣿⣿⣿⣿⣿⣿⣿⣿⣿⣿⣿⢻⢱⣾⣿⣿⣿⣿⣿⣿⣿⣿⣿⣿⣿⣿⣿⣿⣿⣿⣿⣿⣿⣿⣿⣿⣿⣿⣷⣷⣷⣯⣽⣽⣿⠀</a:t>
            </a:r>
            <a:br/>
            <a:r>
              <a:t>⣿⣿⣿⣿⣿⣿⣿⣿⣿⣿⡟⢕⠀⠀⠀⠀⠀⠀⠀⠀⠀⠀⠀⠀⠁⠝⢿⢟⢝⡇⢸⣿⡕⣿⢸⡇⢕⢸⣇⣸⣿⣏⣥⢵⢷⣿⣿⣿⣿⣿⣿⣿⣿⣿⣿⣿⢿⣿⣿⣿⣿⣿⣿⣿⣿⢺⢸⢸⣿⣿⣿⣿⣿⣿⣿⣿⣿⣿⣿⣿⣿⣿⣿⣿⣿⣿⣿⣿⣿⣿⣿⣿⣿⣿⣿⣿⣿⣿⣿⣿⠀</a:t>
            </a:r>
            <a:br/>
            <a:r>
              <a:t>⣿⣿⣿⣿⣿⣿⣿⣿⡿⢟⠑⠀⠀⠀⠀⠀⠀⠀⠀⠀⠀⠀⠀⠀⠀⠀⠑⢅⢔⡿⢼⢏⠸⣿⣺⢑⠕⣺⣵⣧⣿⣿⣿⣹⣿⣿⣿⣿⣿⣿⡿⢿⡟⢯⠗⢘⢕⢅⣵⣴⣵⣽⣽⣽⣭⢕⢸⢜⣻⣟⢗⢛⢟⢿⢿⢿⢿⢿⢿⣿⣿⣿⣿⣿⣿⣿⣿⣿⣿⣿⣿⣿⣿⣿⣿⣿⣿⣿⣿⣿⠀</a:t>
            </a:r>
            <a:br/>
            <a:r>
              <a:t>⣿⣿⣿⣿⣿⣿⡿⢏⠑⠀⠀⠀⠀⠀⠀⠀⠀⠀⠀⠀⠀⠀⠀⠀⠀⠀⠀⠕⢕⣷⣸⡿⢕⢏⣵⣵⣿⣿⣿⣿⣿⣿⣿⣧⣿⢿⢟⢿⠟⢗⢙⢅⢔⢔⠕⣱⣵⡷⣿⣿⣿⣿⡿⢿⢿⢕⢸⢕⣿⣿⣿⣿⣿⣿⣿⣿⣿⣷⣷⣷⣷⣷⣷⣵⣵⣼⣽⣽⣽⣽⣝⣝⣟⣟⣟⣟⣟⡟⢟⢿⠀</a:t>
            </a:r>
            <a:br/>
            <a:r>
              <a:t>⣿⣿⣿⣿⣷⣿⡇⠕⠀⠀⠀⠀⠀⠀⠀⠀⠀⠀⠀⠀⠀⠀⠀⢀⢀⣄⣰⣵⢗⣫⣭⣻⣏⢿⣿⣿⣿⣿⣿⡿⡿⢻⠝⢕⢕⢅⢔⢕⢕⢕⠕⠕⠃⠘⠁⠑⣿⣿⣿⣿⣿⣿⡇⠁⠑⢱⢸⡿⣿⡇⠕⢕⢕⢕⢕⢕⠕⠕⠝⠝⠙⠝⢝⢝⢝⢝⢝⢟⢟⢟⢟⢟⠟⢟⢟⢻⢿⢿⢿⢿⠀</a:t>
            </a:r>
            <a:br/>
            <a:r>
              <a:t>⣿⣿⣿⣿⡿⣿⣿⡄⠀⠀⠀⠀⠀⠀⠀⠀⠀⠀⠀⢀⢄⢕⢕⢕⢸⢟⢟⢿⣸⣿⣿⣻⣿⡾⢿⢟⠟⢛⢝⢅⢕⢕⢕⠕⢕⢕⢕⢕⢕⢕⢔⢕⢔⠀⠀⠀⣿⣿⣿⣿⣿⣿⡇⠀⠀⢜⢕⢇⢾⢇⢀⠄⠁⠄⠐⠀⠀⠀⠀⠀⠀⠀⠀⠀⠀⠀⠁⠑⢕⢕⢕⠀⠀⠑⠑⠑⠑⠑⠁⠁⠀</a:t>
            </a:r>
            <a:br/>
            <a:r>
              <a:t>⣿⣿⣿⣿⣿⣿⣿⣷⠀⠀⠀⠀⠀⠀⠀⠀⠀⠀⠕⠕⢕⢕⢕⢕⢕⢕⢇⠕⡝⣽⢜⢙⢕⢅⢔⢕⢕⢕⢕⢅⢅⠕⢕⢔⢕⠕⠁⠁⠁⠁⠁⢄⠁⠀⠀⢀⣿⣿⣿⣿⣿⣿⡇⢕⢕⣵⣕⣇⡧⢕⢕⣵⢕⠑⠀⠀⠀⠀⠀⠀⠀⠀⠀⠀⠀⠀⠀⠀⠁⠁⠕⢕⢄⠀⢄⢔⠔⠔⠔⢔⠀</a:t>
            </a:r>
            <a:br/>
            <a:r>
              <a:t>⣿⣿⣿⡿⡿⢟⢝⢔⢔⠀⠀⠀⢀⢖⢝⢕⢔⢔⢕⢕⣡⣧⣵⣵⣔⣔⣺⡕⢱⡏⢕⡕⢅⢁⠀⠑⠑⠑⠁⠁⢕⣲⣧⣕⢕⠀⠀⢀⢀⢀⢀⢕⢐⢔⢔⢸⣿⣿⣿⣿⣿⣿⡇⢕⢕⢝⢕⢷⢾⢑⢁⠋⠁⠀⠀⠀⠀⢔⠔⠀⢀⠀⠀⠀⠀⠀⠀⠀⠀⠀⠀⠕⢕⢕⢕⣿⣿⣿⣿⣿⠀</a:t>
            </a:r>
            <a:br/>
            <a:r>
              <a:t>⣿⣿⣿⣿⡕⢕⢕⢕⢕⢔⠀⠀⠁⢕⢕⢕⢕⢕⢕⢕⢝⢟⢛⢟⢝⢛⣿⢕⢜⢟⢄⢱⢕⢕⢄⢀⢀⢄⢔⣆⠜⢿⣿⣿⡇⠀⠐⠑⢑⣁⣅⣵⢕⢕⢕⠐⣾⣿⣿⣿⣿⣿⡇⢕⢕⢕⢇⢟⢟⢕⢕⢀⢀⢀⢀⣄⣤⣕⢀⢄⢑⠀⠀⠀⠀⠀⠀⠀⠀⠀⠀⠀⠑⢕⢕⣿⣿⣟⣽⣽⠀</a:t>
            </a:r>
            <a:br/>
            <a:r>
              <a:t>⣿⣿⣷⣿⢇⢕⢎⡇⢕⢕⢀⠀⢀⢕⢕⢸⢧⢕⢕⢕⢕⢕⢕⢕⢕⢕⢹⣵⡵⣱⢅⢕⢕⢕⢕⡃⢑⢕⢕⠁⢕⢜⢿⢿⢇⢔⠕⢕⢸⡏⣿⣿⢕⢕⢕⠁⢟⢑⢸⣿⣿⣿⡷⢧⢕⢱⢰⣿⢕⢅⢕⢔⢿⢏⢝⢜⣝⣝⣻⣿⣷⣆⢄⠀⠀⠀⠀⠀⠀⠀⠀⠀⠀⠑⠚⢟⢟⢟⢟⣻⠀</a:t>
            </a:r>
            <a:br/>
            <a:r>
              <a:t>⣿⣿⡟⢇⢕⢕⢕⢕⢕⢕⢇⣰⣷⣵⡕⢕⢕⢕⢕⢕⢕⢕⢕⢕⢕⢕⢕⢱⢼⣟⣕⡕⢕⢕⢕⢄⢕⢕⠕⢄⢕⢕⣰⣷⡇⠁⢀⢕⢸⢇⢿⢇⢕⢕⢕⠀⢘⢅⢸⣿⣿⣿⣿⢕⢜⢸⢗⣿⢕⢕⢕⣕⣼⣷⣕⡡⣽⣽⣿⣿⣿⡟⠕⠀⠀⢄⢄⣔⢔⠀⠀⠀⠀⠀⠀⠀⢕⢀⢕⣇⠀</a:t>
            </a:r>
            <a:br/>
            <a:r>
              <a:t>⣿⢿⢧⣵⣕⣷⡜⡱⢕⣵⣿⣿⣿⡿⢇⢕⢕⢕⢕⢕⢕⢕⢕⢕⢕⢕⢕⢕⢈⠉⢉⢗⢗⢟⢟⣿⢛⢙⠉⠁⠁⠑⠾⢢⢕⢀⢕⠕⢃⢄⢅⢅⢕⢕⢕⢀⢕⡔⢸⣿⣿⣿⣿⢕⢕⢕⢕⣿⡇⢕⣵⣿⣿⣿⣿⣿⢿⣿⣿⣿⣿⡇⢔⢱⣵⣕⣼⣿⠇⠀⢄⢰⣴⣴⣴⣶⣶⣷⣷⣾⠀</a:t>
            </a:r>
            <a:br/>
            <a:r>
              <a:t>⢿⣼⣽⣽⣝⣑⢝⠜⠻⣿⣿⣿⡿⢇⢕⢕⢕⢕⢕⢕⢕⠱⢷⠕⠕⢑⢕⠁⣱⣇⣵⣵⣵⣶⣿⣩⣷⣳⣴⣴⣴⣔⣐⣇⢕⢕⠅⣶⣇⢕⢕⢕⢑⢕⠁⠀⢸⣿⢺⣿⣿⢻⡻⠑⠑⢕⢕⣿⡇⢄⣿⣿⣿⣿⣿⣷⡷⢿⢿⠿⣿⢇⢕⢝⢿⢟⢟⢕⠀⠀⠑⠃⠁⠀⠉⠹⢟⢟⢻⣿⠀</a:t>
            </a:r>
            <a:br/>
            <a:r>
              <a:t>⣿⣿⣿⢟⢏⢕⠑⠀⠀⠘⠻⣏⣕⣑⢕⢕⢕⢕⢕⢕⡑⢜⢅⢔⢕⢕⢆⠕⠹⣿⣿⣿⠟⢻⣿⣿⣿⣿⣿⣿⣿⣿⣿⣿⢕⠘⢱⠿⠯⡑⠲⢰⠄⠀⠁⠁⢜⢟⢛⢿⣿⢯⣴⢄⠔⣵⡕⡻⡇⣾⣿⣿⣟⣯⣵⣵⣶⣶⡷⢶⢕⢕⢕⢕⢕⢕⢕⢕⢄⠀⠀⠀⠄⢀⠀⠀⠀⠂⠀⢀⠀</a:t>
            </a:r>
            <a:br/>
            <a:r>
              <a:t>⢟⢝⢕⠕⠁⠀⠀⠀⠀⠀⠀⠈⠛⢿⣷⣷⣧⣵⣵⣾⣿⡇⢕⠑⠑⠀⠀⠀⠀⢘⠙⠙⠀⠈⠉⠉⠍⠍⠍⠍⠍⠍⠁⢁⢕⢄⢄⢄⢌⢅⠀⠄⠀⠠⠀⢀⣰⣮⣵⡅⢅⡅⢟⠕⠄⠈⣹⣯⣿⣿⣿⣿⣟⣽⣭⣥⣥⣵⡕⢕⢕⢕⢕⢕⢕⢕⢕⢕⠀⠀⠀⠀⠀⠀⠁⠑⠔⢄⢀⢜⠀</a:t>
            </a:r>
            <a:br/>
            <a:r>
              <a:t>⢕⢑⢁⠀⠀⠀⠀⠀⠀⠀⠀⠀⠀⠀⠉⠟⢿⣿⣿⣿⣿⢇⢕⢄⠀⠀⢕⢕⢔⢔⢄⢀⢀⢀⢀⢀⢀⢀⢀⢀⢀⢀⢀⢑⣳⣷⣷⣷⣧⣵⣵⣕⣕⣒⢷⢇⢇⢱⢉⡛⠲⠔⠡⢴⢄⢘⢸⣿⣿⣿⣿⢿⢟⠙⠑⠁⠑⠑⠑⠑⢕⢕⢕⢕⠕⣑⡵⠁⠀⠀⠀⠀⠀⠀⠀⠀⠀⠀⠁⠑⠀</a:t>
            </a:r>
            <a:br/>
            <a:r>
              <a:t>⠀⠁⠁⠀⠀⠀⠀⠀⠀⠀⠀⠀⠀⠀⠀⠀⠀⠀⠈⠉⠁⠀⠀⠁⢔⠀⢕⣕⣕⣷⣵⣧⣵⣵⣕⣵⣵⣵⣵⣥⣵⣵⣷⣥⣼⣟⣭⣿⣾⣿⣿⣿⣿⣿⣿⢟⢇⢑⣐⣄⣔⣔⣐⣱⣵⣕⣸⣿⣿⢟⢕⠑⠀⠀⠀⠀⠀⠀⠀⠀⠁⠕⢕⢕⢕⢟⠑⠀⠀⠀⠀⠀⠀⠀⠀⠀⠀⠀⠀⠀⠀</a:t>
            </a:r>
            <a:br/>
            <a:r>
              <a:t>⠀⠀⠀⠀⠀⠀⠀⠀⠀⠀⠀⠀⠀⠀⠀⠀⠀⠀⠀⠀⠀⠀⠀⠀⠀⠔⠀⢿⣿⣿⣿⣿⣿⣿⣿⣿⢿⣿⣿⣿⣿⣿⣿⣿⣿⣿⣿⣿⣿⣿⣿⣿⣷⣧⣵⣵⣵⣵⣥⣷⣷⣿⣿⣿⣿⠏⣿⣿⣿⡧⠕⠀⠀⠀⠀⠀⠀⠀⠀⠀⠀⠀⠁⠕⢕⠕⠀⠀⠀⠀⠀⠀⠀⠀⠀⠀⠀⠀⠀⠀⠀</a:t>
            </a:r>
            <a:br/>
            <a:r>
              <a:t>⠀⠀⠀⠀⠀⠀⠀⠀⠀⠀⠀⠀⠀⠀⠀⠀⠀⠀⠀⠀⠀⠀⠀⠀⠀⠀⠀⠜⣿⣯⣼⣧⣵⣥⣵⣽⣽⣷⣾⣿⣿⣿⣿⣿⣿⣿⣿⣿⣿⣿⣿⣿⣿⣿⣿⣿⣿⣿⣿⣿⣿⣿⣿⣿⡏⠀⠻⢿⢿⠇⠀⠀⠀⠀⠀⠀⠀⠀⠀⠀⠀⢕⢕⢕⢕⠀⠀⠀⠀⠀⠀⠀⠀⠀⠀⠀⠀⠀⠀⠀⠀</a:t>
            </a:r>
            <a:br/>
            <a:r>
              <a:t>⠀⠀⠀⠀⠀⠀⠀⠀⠀⠀⠀⠀⠀⠀⠀⠀⠀⠀⠀⠀⠀⠀⠀⠀⠀⠀⠀⠀⢸⣿⣿⣿⣿⣿⣿⣿⣿⣿⣿⣿⣿⣿⣿⣿⣿⣿⣿⣿⣿⣿⣿⣿⣿⢟⢝⡟⢿⣿⣿⣿⣿⣿⣿⠋⠁⠀⠀⠀⠀⠀⠀⠀⠀⠀⠀⠀⠀⠀⠀⠀⠀⢕⢕⢕⢕⠀⠀⠀⠀⠀⠀⠀⠀⠀⠀⠀⠀⠀⠀⠀⠀</a:t>
            </a:r>
            <a:br/>
            <a:r>
              <a:t>⠀⠀⠀⠀⠀⠀⠀⠀⠀⠀⠀⠀⠀⠀⠀⠀⠀⠀⠀⠀⠀⠀⠀⠀⠀⠀⠀⠀⠐⢹⣿⣿⣿⣿⣿⣿⣿⣿⣿⣿⣿⣿⣿⣿⣿⣿⣿⣿⣿⣿⣿⣿⣿⡇⠑⠁⢕⢹⣿⣿⣿⣿⢇⠀⠀⠀⠀⠀⠀⠀⠀⠀⠀⠀⠀⠀⠀⠀⠀⠀⠀⠑⢕⢕⢕⠀⠀⠀⠀⠀⠀⠀⠀⠀⠀⠀⠀⠀⠀⠀⠀</a:t>
            </a:r>
            <a:br/>
            <a:r>
              <a:t>⠀⠀⠀⠀⠀⠀⠀⠀⠀⠀⠀⠀⠀⠀⠀⠀⠀⠀⠀⠀⠀⠀⠀⠀⠀⠀⠀⠄⠑⠁⢻⣿⣿⣿⣿⣿⣿⣿⣿⣿⣿⣿⣿⣿⣿⣿⣿⣿⣿⣿⣿⣿⣿⣧⢐⠀⠕⢕⠘⣿⣿⣿⠀⠀⠀⠀⠀⠀⠀⠀⠀⠀⠀⠀⠀⠀⠀⠀⠀⠀⠀⠀⠀⠅⠅⠀⠀⠀⠀⠀⠀⠀⠀⠀⠀⠀⠀⠀⠀⠀⠀</a:t>
            </a:r>
            <a:br/>
            <a:r>
              <a:t>⠀⠀⠀⠀⠀⠀⠀⠀⠀⠀⠀⠀⠀⠀⠀⠀⠀⠀⠀⠀⠀⠀⠀⠀⠀⠀⢀⢀⠀⣠⣾⣿⣿⣿⣿⣿⣿⣿⣿⣿⣿⣿⣿⣿⣿⣿⣿⣿⣽⣿⣿⣿⣿⣿⣧⡀⠀⠕⢀⢸⣿⢏⠀⠀⠀⠀⠀⠀⠀⠀⠀⠀⠀⠀⠀⠀⠀⠀⠀⠀⠀⠅⠀⠀⠀⠀⠀⠀⠀⠀⠀⠀⠀⠀⠀⠀⠀⠀⠀⠀⠀</a:t>
            </a:r>
            <a:br/>
            <a:r>
              <a:t>⠀⠀⠀⠀⠀⠀⠀⠀⠀⠀⠀⠀⠀⠀⠀⠀⠀⠀⠀⢄⢔⢔⢕⢵⠀⠀⢕⢕⣼⣿⣿⣿⣿⣿⣿⣿⣿⣿⣿⣿⣿⣿⣿⣿⣿⣿⣿⣿⣿⣿⣿⣿⣿⣿⣿⣿⣴⢀⠁⠜⣿⢅⠀⠀⠀⠀⠀⠀⠀⠀⠀⠀⠀⠀⠀⠀⠀⠀⠀⠀⠀⠀⠀⠀⢔⢔⠀⠀⠀⠀⠀⠀⠀⠀⠀⠀⠀⠀⠀⠀⠀</a:t>
            </a:r>
            <a:br/>
            <a:r>
              <a:t>⢄⢄⢄⢄⢄⠀⠀⠀⠀⠀⠀⠀⠀⠀⠀⠀⠀⢕⢄⢔⠕⢕⠕⠁⠀⠀⠀⠕⢹⣿⣿⣿⣿⣿⣿⣿⣿⣿⣿⣿⣿⣿⣿⣿⣿⣿⣿⣿⣿⣿⣿⣿⣿⣿⣿⣿⣿⣷⣄⠑⢜⢕⠀⠀⠀⠀⠀⠀⠀⠀⠀⠀⠀⠀⠀⠀⠀⠀⠀⠀⠀⠀⢔⢔⢕⢕⢀⠀⠀⠀⠀⠀⠀⠀⠀⠀⠀⠀⠀⠀⠀</a:t>
            </a:r>
            <a:br/>
            <a:r>
              <a:t>⢄⡄⢄⠀⢅⠀⠀⠀⠀⠀⠀⠀⠀⠀⠀⠀⠀⠀⠑⠈⠀⠀⠀⠀⢕⠀⠀⢕⢸⣿⣿⣿⣿⣿⣿⣿⣿⣿⣿⣿⣿⣿⣿⣿⣿⣿⣿⣿⣿⣿⣿⣿⣿⣿⣿⣿⣿⣿⣿⣧⢁⠁⠀⠀⠀⠀⠀⠀⠀⠀⠀⠀⠀⢄⠀⠀⠀⠀⠀⠀⠀⠀⠁⢕⢕⢕⢕⠀⠀⠀⠀⠀⠀⠀⠀⠀⠀⠀⠀⠀⠀</a:t>
            </a:r>
            <a:br/>
            <a:r>
              <a:t>⣅⣅⡄⢄⢄⠄⠀⠀⠀⠀⠀⠀⠀⠀⠀⠀⠐⠀⠀⢠⡰⢀⢱⡴⡕⠀⠀⠑⡕⢿⣿⣿⣿⣿⣿⣿⣿⣿⣿⣿⣿⣿⣿⣿⣿⣿⣿⣿⣿⣿⣿⣿⣿⣿⣿⣿⣿⣿⢟⢻⢧⠀⠀⠀⠀⠀⠀⠀⠀⠀⠀⢀⣠⡎⠀⠀⠀⠀⠀⠀⠀⠀⠀⢕⢕⢕⢕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⡿⢟⢿⣿⣿⣿⣿⣿⣿⣿⣵⣿⣿⣿⣿⣿⡿⢏⢕⠕⠑⣿⡇⢸⡿⢟⠑⣿⣿⢸⡇⣰⢴⠞⣙⣼⣿⣿⣿⣿⣿⣿⣿⣿⣿⣿⣿⣿⣿⡿⣿⣿⣿⣿⣿⣿⣿⣿⣿⣿⣷⣷⣷⣷⣧⣿⣯⣽⣝⣻⣿⣿⣿⢷⢷⢿⣿⣿⣿⣿⣿⣿⣿⡇⠀</a:t>
            </a:r>
            <a:br/>
            <a:r>
              <a:t>⣿⣿⣿⣿⣿⣿⣿⣿⣿⣿⣿⡿⠏⠝⠕⠑⠑⠑⠑⠑⠘⠙⠝⢻⣿⣿⣿⣿⣿⣿⢿⡏⢕⣇⢅⢔⢕⣻⢟⢹⣧⣧⢔⣾⢿⢞⡝⣵⣷⣿⣿⣿⣿⣿⣿⣿⣿⣿⣿⣿⣿⣿⣿⣿⣿⣏⢹⢹⣿⣿⣿⣿⣿⣿⣿⣿⣿⣿⣿⣿⣿⣿⣿⣿⣿⣿⣿⣿⣿⣿⣿⣿⣿⣷⣷⣽⣽⣽⣽⣟⠀</a:t>
            </a:r>
            <a:br/>
            <a:r>
              <a:t>⣿⣿⣿⣿⣿⣿⣿⣿⣿⣿⢟⠑⠀⠀⠀⠀⠀⠀⠀⠀⠀⠀⠀⠀⠁⢹⣿⢟⢏⣕⢸⣿⢸⣿⢸⢕⢕⢸⣧⣸⣿⣟⣝⢝⢵⣷⣷⣿⣿⣿⣿⣿⣿⣿⣿⣿⡿⢿⣿⣿⣿⣿⣿⣿⣿⢸⢱⢸⣿⣿⣿⣿⣿⣿⣿⣿⣿⣿⣿⣿⣿⣿⣿⣿⣿⣿⣿⣿⣿⣿⣿⣿⣿⣿⣿⣿⣿⣿⣿⣿⠀</a:t>
            </a:r>
            <a:br/>
            <a:r>
              <a:t>⣿⣿⣿⣿⣿⣿⣿⡿⢿⢗⠁⠀⠀⠀⠀⠀⠀⠀⠀⠀⠀⠀⠀⠀⠀⠀⠕⢑⢅⣿⢼⣟⢝⣿⢸⡱⢵⢻⣽⣕⣿⣿⣿⣇⣿⣿⢻⣿⣿⣿⣿⢿⣟⢻⠝⠗⢜⢍⣽⣽⣽⣝⣝⣝⣙⢕⢸⢜⢿⡟⢟⢻⢿⢿⢿⢿⢿⣿⣿⣿⣿⣿⣿⣿⣿⣿⣿⣿⣿⣿⣿⣿⣿⣿⣿⣿⣿⣿⣿⣿⠀</a:t>
            </a:r>
            <a:br/>
            <a:r>
              <a:t>⣿⣿⣿⣿⣿⣿⣟⢝⠑⠀⠀⠀⠀⠀⠀⠀⠀⠀⠀⠀⠀⠀⠀⠀⠀⠀⠀⢕⢕⢣⡜⣿⢧⢏⣸⣵⣾⣿⣿⣿⣿⣿⣷⣽⣿⡿⢿⡟⠿⠟⢊⢅⢕⢔⢕⢱⣵⡷⣿⣿⣿⣿⡿⢿⢿⢜⢕⣕⣿⣿⣿⣿⣿⣿⣷⣷⣷⣷⣷⣷⢧⢵⢵⢽⣽⣽⣽⣝⣝⣝⣟⣟⣟⣟⣟⢟⢻⢿⢿⢿⠀</a:t>
            </a:r>
            <a:br/>
            <a:r>
              <a:t>⣿⣿⣿⣿⣿⣿⡟⠕⠀⠀⠀⠀⠀⠀⠀⠀⠀⠀⠀⠀⠀⢀⢀⢄⢄⣰⣵⣵⢵⣚⣽⣳⣯⣻⣿⣿⣿⣿⣿⣿⡿⡟⢿⢝⢑⢅⢕⢔⢕⢕⢕⢕⠅⠃⠙⠑⣿⣿⣿⣿⣿⣿⡇⠁⠑⢕⢱⡗⣿⡇⢕⢕⢕⠕⠝⠙⠙⠑⠁⠁⠑⠑⠑⠕⠝⢏⢟⢟⢟⠟⢟⢟⢿⢿⢿⢿⢿⢿⢿⢿⠀</a:t>
            </a:r>
            <a:br/>
            <a:r>
              <a:t>⣿⣿⣿⣿⣷⣿⣷⢀⠀⠀⠀⠀⠀⠀⠀⠀⠀⠀⢀⢄⢕⢕⢕⢕⢞⢟⢟⢟⣾⣿⣿⢿⣿⣿⢿⢿⢻⠏⢋⢜⢅⢕⢕⢕⠕⢕⢕⢕⢕⢕⢔⢔⢔⠀⠀⠀⣿⣿⢽⣿⣿⣿⡇⠀⠀⢜⢕⡇⢾⢇⠄⢀⠁⠀⠀⠀⠀⠀⠀⠀⠀⠀⠀⠀⠀⠀⠕⢅⢕⢕⢄⠀⠀⠁⠕⠕⠑⠑⠑⠑⠀</a:t>
            </a:r>
            <a:br/>
            <a:r>
              <a:t>⣿⣿⣿⣿⣿⢿⣿⣇⠀⠀⠀⠀⠀⠀⠀⠀⠀⠁⠕⠕⢕⢕⢕⢕⢕⠕⢕⢸⢝⡿⠟⢝⢙⢕⢅⢔⢕⢕⢑⢕⢕⢕⢕⢔⢕⢕⠑⠑⠑⠑⠁⢁⠁⠀⠀⠀⣿⣿⣿⣿⣿⣿⡇⢕⢕⣵⣕⢇⢵⢕⠐⠀⠀⠀⠀⠀⠀⠀⠀⠀⠀⠀⠀⠀⠀⠀⠀⠀⠁⠕⢕⢀⢀⠀⠀⢄⢄⢄⢄⢄⠀</a:t>
            </a:r>
            <a:br/>
            <a:r>
              <a:t>⣿⣿⣿⣿⡿⢿⢏⢕⢄⠀⠀⠀⢰⢎⢕⢕⢔⢕⢕⢕⣷⣷⣵⣵⣴⣵⡆⡇⢱⡇⢕⢕⢕⢁⠁⠐⠑⠑⠑⠁⢕⢼⣵⣕⢕⠀⠀⠀⢀⢄⠀⢕⢔⢀⢔⢸⣿⣿⣿⣿⣿⣿⡇⢕⢕⠘⢃⢟⣟⠑⠀⠀⠀⠀⠀⢔⠑⠀⢄⠀⠀⠀⠀⠀⠀⠀⠀⠀⠀⠀⠑⢕⢗⢔⢕⢸⣿⣿⣿⣿⠀</a:t>
            </a:r>
            <a:br/>
            <a:r>
              <a:t>⣿⣿⣿⣿⡕⢕⢕⢕⢕⢄⠀⠀⠑⢕⢕⢕⢕⢕⢕⢜⢟⢻⢟⢏⢝⢻⡇⢕⢎⢏⢅⢱⢕⢕⢄⠀⢀⢀⢄⡄⢜⣾⣿⣿⡇⠀⠐⠑⠑⣑⣃⣑⢕⢕⢕⠁⣼⣿⣿⣿⣿⣿⡇⢕⢕⢕⢇⢽⢽⢄⣀⣀⣀⣠⣴⣕⣄⣔⢕⠀⠀⠀⠀⠀⠀⠀⠀⠀⠀⠀⠀⠕⢕⢕⢕⣸⣿⣟⢟⣿⠀</a:t>
            </a:r>
            <a:br/>
            <a:r>
              <a:t>⣿⣿⣿⣿⡟⢝⢝⢇⢕⢕⠀⠀⢀⢕⢕⢸⢇⢕⢕⢕⢕⢕⢕⢕⢕⢕⢳⡧⢷⣕⢕⢕⢕⢕⢕⠃⢑⢑⢕⠁⢔⢸⣿⣿⢕⢔⢕⢕⢸⡏⣿⣿⢕⢕⢕⠀⢟⠙⢽⣿⣿⣿⡿⢧⢕⢱⢵⣿⢁⢕⠹⢏⢕⢕⣱⣝⣹⣿⣷⣷⡔⠀⠀⠀⠀⠀⠀⠀⠀⠀⠀⢐⢕⠕⠗⢗⢟⢛⢟⢟⠀</a:t>
            </a:r>
            <a:br/>
            <a:r>
              <a:t>⣿⣿⣿⢏⢕⢕⢕⢱⢕⢕⢕⣰⣵⣷⣕⢕⢕⢕⢕⢕⢕⢕⢕⢕⢕⢕⢕⢕⢼⣟⣕⡕⢕⢕⢕⢄⢕⢕⢕⢔⢕⢕⢱⣷⡧⠁⢕⢕⢜⢇⢿⢇⢕⢕⢕⠀⢱⠇⢸⣿⣿⣿⣿⢜⢕⢸⢷⣿⢕⢱⣱⣷⣧⣡⢵⣽⣽⣿⣿⣿⢕⠀⢀⢄⢔⣰⡕⢄⠀⠀⠀⠕⠐⠀⠀⢀⠕⠕⢔⡜⠀</a:t>
            </a:r>
            <a:br/>
            <a:r>
              <a:t>⣿⣿⣧⣵⡕⣱⡕⣸⡕⣱⣾⣿⣿⣿⢟⢕⢕⢕⢕⢕⢕⢕⢕⢕⢕⢕⢕⢕⢈⠉⢙⢇⢗⢗⢗⣷⢓⢓⠓⠒⠓⠓⢪⢇⢕⢀⢑⢕⢑⢀⢑⢁⢕⢕⢕⠐⢕⢕⢸⣿⣿⣿⣿⢕⢕⢜⢕⣿⣵⣿⣿⣿⡿⢿⢟⣻⣿⣿⣿⡇⢕⠕⣵⣇⣱⣾⢟⠀⠀⠀⢕⢄⣤⣤⣤⣥⣥⣥⣼⣷⠀</a:t>
            </a:r>
            <a:br/>
            <a:r>
              <a:t>⢞⣇⣕⣝⣜⣝⢕⢕⢻⣿⣿⣿⣿⢏⢕⢕⢕⢕⢕⢕⢕⢕⠵⢇⠕⠕⢕⠑⢡⣆⣕⣵⣵⣵⣞⡫⢧⢕⣠⣄⣠⣄⢅⣇⢕⠕⠑⣵⣅⢕⢕⢕⢕⠕⠑⠀⢸⣧⣗⣿⣿⣿⢿⠕⠑⠕⢕⣿⣿⣿⣯⣿⡿⢿⠟⢟⢝⣝⠻⡟⢕⢔⢝⢟⢏⢕⢄⠀⠀⠕⠓⠃⠉⠍⠍⠹⢿⢿⢟⣿⠀</a:t>
            </a:r>
            <a:br/>
            <a:r>
              <a:t>⣷⣿⣿⢿⢏⢕⠕⠀⠀⠘⢿⣟⣕⣕⢕⢕⢕⢕⢕⢕⡑⢕⢘⢄⢄⠔⢷⢔⠹⣿⣿⣿⢟⢻⣿⣿⣿⣿⣿⣿⣿⣿⣿⣿⢕⠈⢃⠻⢿⠕⢅⣔⡔⠐⠁⠐⢜⢻⢻⣿⣿⣯⣅⢄⠠⣕⢕⣿⣿⣿⣯⣵⣷⢿⠿⠟⢟⢟⢕⢕⢕⢕⢕⢕⢕⢕⢕⠀⠀⠀⠀⠀⠔⠄⢀⢀⠁⠅⠀⠈⠀</a:t>
            </a:r>
            <a:br/>
            <a:r>
              <a:t>⢟⢏⢕⠕⠁⠀⠀⠀⠀⠀⠀⠈⠛⢿⣷⣷⣵⣵⣵⣾⣿⡆⢕⠑⠑⠕⠀⠀⠀⠙⠙⠛⠀⠈⠙⠙⢙⠙⢉⢉⢉⠍⠍⠍⢕⢄⢀⢀⢐⢃⠀⢀⠀⠀⠁⠀⢌⢥⣕⡕⢕⢑⢝⢕⠀⠈⢳⣿⣿⣿⣯⣷⡷⢷⢾⢟⢏⢕⢕⢕⢕⢕⢕⢕⢕⢕⢕⠀⠀⠀⠀⠀⠀⠀⠀⠁⠑⢔⢄⢜⠀</a:t>
            </a:r>
            <a:br/>
            <a:r>
              <a:t>⢕⢑⢁⠀⠀⠀⠀⠀⠀⠀⠀⠀⠀⠀⠙⠻⢿⣿⣿⣿⣿⡇⠕⢄⠀⠀⢕⢕⢄⢄⢅⢁⢀⠀⠀⠀⠀⠀⠀⠀⢐⢀⢀⢔⣳⣷⣷⣵⣵⣕⣔⣱⣑⡴⢴⢕⠕⢉⣙⢟⠴⢅⢅⢑⢀⢔⣿⣿⣿⢟⢏⠑⠀⠀⠑⠑⠑⠑⠑⢕⢕⢕⢕⢕⢵⡕⠀⠀⠀⠀⠀⠀⠀⠀⠀⠀⠀⠀⠁⠁⠀</a:t>
            </a:r>
            <a:br/>
            <a:r>
              <a:t>⠑⠑⠑⠀⠀⠀⠀⠀⠀⠀⠀⠀⠀⠀⠀⠀⠀⠈⠉⠉⠉⠀⠁⠑⢔⠀⠜⣴⣗⣳⣥⣵⣱⢕⣕⣱⣱⣵⣵⣕⣵⣕⣥⣱⣼⣽⣽⣿⣿⣿⣿⣿⣿⣿⡿⢷⢇⢄⢄⢅⢄⣅⣔⣕⣕⣺⣿⡿⢕⠕⠀⠀⠀⠀⠀⠀⠀⠀⠀⠀⠁⢕⢕⢕⢝⠁⠀⠀⠀⠀⠀⠀⠀⠀⠀⠀⠀⠀⠀⠀⠀</a:t>
            </a:r>
            <a:br/>
            <a:r>
              <a:t>⠀⠀⠀⠀⠀⠀⠀⠀⠀⠀⠀⠀⠀⠀⠀⠀⠀⠀⠀⠀⠀⠀⠀⠀⠀⠔⠀⢻⣿⣿⣿⣿⣿⣿⣿⣿⣿⣿⣿⣿⣿⣿⣿⣿⣿⣿⣿⣿⣿⣿⣿⣿⣿⣵⣵⣕⣕⣕⣵⣵⣯⣿⣿⣿⠑⢿⣿⣿⣇⠕⠀⠀⠀⠀⠀⠀⠀⠀⠀⠀⠀⢀⢑⢕⠑⠀⠀⠀⠀⠀⠀⠀⠀⠀⠀⠀⠀⠀⠀⠀⠀</a:t>
            </a:r>
            <a:br/>
            <a:r>
              <a:t>⠀⠀⠀⠀⠀⠀⠀⠀⠀⠀⠀⠀⠀⠀⠀⠀⠀⠀⠀⠀⠀⠀⠀⠀⠀⠀⠀⠘⣿⣯⣝⣍⣕⣔⣨⣿⣽⣵⣾⣿⣿⣿⣿⣿⣿⣿⣿⣿⣿⣿⣿⣿⣿⣿⣿⣿⣿⣿⣿⣿⣿⣿⣿⡇⠀⠘⠛⠛⠑⠀⠀⠀⠀⠀⠀⠀⠀⠀⠀⠀⢔⢕⢕⢕⠀⠀⠀⠀⠀⠀⠀⠀⠀⠀⠀⠀⠀⠀⠀⠀⠀</a:t>
            </a:r>
            <a:br/>
            <a:r>
              <a:t>⠀⠀⠀⠀⠀⠀⠀⠀⠀⠀⠀⠀⠀⠀⠀⠀⠀⠀⠀⠀⠀⠀⠀⠀⠀⠀⠀⠀⢜⣿⣿⣿⣿⣿⣿⣿⣿⣿⣿⣿⣿⣿⣿⣿⣿⣿⣿⣿⣿⣿⣿⣿⣿⡿⢏⢟⢿⣿⣿⣿⣿⣿⠋⠀⠀⠀⠀⠀⠀⠀⠀⠀⠀⠀⠀⠀⠀⠀⠀⠀⢕⢕⢕⢕⠀⠀⠀⠀⠀⠀⠀⠀⠀⠀⠀⠀⠀⠀⠀⠀⠀</a:t>
            </a:r>
            <a:br/>
            <a:r>
              <a:t>⠀⠀⠀⠀⠀⠀⠀⠀⠀⠀⠀⠀⠀⠀⠀⠀⠀⠀⠀⠀⠀⠀⠀⠀⠀⠀⠀⠀⠄⢻⣿⣿⣿⣿⣿⣿⣿⣿⣿⣿⣿⣿⣿⣿⣿⣿⣿⣿⣿⣿⣿⣿⣿⡇⠑⠁⢕⢝⣿⣿⣿⡇⠀⠀⠀⠀⠀⠀⠀⠀⠀⠀⠀⠀⠀⠀⠀⠀⠀⠀⠁⠕⠕⢕⠀⠀⠀⠀⠀⠀⠀⠀⠀⠀⠀⠀⠀⠀⠀⠀⠀</a:t>
            </a:r>
            <a:br/>
            <a:r>
              <a:t>⠀⠀⠀⠀⠀⠀⠀⠀⠀⠀⠀⠀⠀⠀⠀⠀⠀⠀⠀⠀⠀⠀⠀⠀⠀⠀⠀⢀⠔⠁⢹⣿⣿⣿⣿⣿⣿⣿⣿⣿⣿⣿⣿⣿⣿⣿⣿⣿⣿⣿⣿⣿⣿⣷⡢⠀⠑⢕⠈⢿⣿⢇⠀⠀⠀⠀⠀⠀⠀⠀⠀⠀⠀⠀⠀⠀⠀⠀⠀⠀⠀⠀⢑⠑⠀⠀⠀⠀⠀⠀⠀⠀⠀⠀⠀⠀⠀⠀⠀⠀⠀</a:t>
            </a:r>
            <a:br/>
            <a:r>
              <a:t>⠀⠀⠀⠀⠀⠀⠀⠀⠀⠀⠀⠀⠀⠀⠀⠀⠀⠀⠀⠀⠀⠀⠀⠀⠀⠀⠀⠀⠀⢀⣼⣿⣿⣿⣿⣿⣿⣿⣿⣿⣿⣿⣿⣿⣿⣿⣿⣿⣿⣿⣿⣿⣿⣿⣷⡀⠀⠱⢀⢘⡟⠀⠀⠀⠀⠀⠀⠀⠀⠀⠀⠀⠀⠀⠀⠀⠀⠀⠀⠀⠀⠀⠀⠀⠀⠀⠀⠀⠀⠀⠀⠀⠀⠀⠀⠀⠀⠀⠀⠀⠀</a:t>
            </a:r>
            <a:br/>
            <a:r>
              <a:t>⠀⠀⠀⠀⠀⠀⠀⠀⠀⠀⠀⠀⠀⠀⠀⠀⠀⠀⠀⢄⢄⢔⢔⢔⠀⠀⢕⢕⣴⣿⣿⣿⣿⣿⣿⣿⣿⣿⣿⣿⣿⣿⣿⣿⣿⣿⣿⣿⣿⣿⣿⣿⣿⣿⣿⣿⣦⡀⠁⠘⢇⠀⠀⠀⠀⠀⠀⠀⠀⠀⠀⠀⠀⠀⠀⠀⠀⠀⠀⠀⠀⢀⢀⢀⢔⠀⠀⠀⠀⠀⠀⠀⠀⠀⠀⠀⠀⠀⠀⠀⠀</a:t>
            </a:r>
            <a:br/>
            <a:r>
              <a:t>⢄⢄⢄⢄⢀⠀⠀⠀⠀⠀⠀⠀⠀⠀⠀⠀⠔⠀⢄⢕⠕⢕⠕⠁⠀⠀⠁⢱⢿⣿⣿⣿⣿⣿⣿⣿⣿⣿⣿⣿⣿⣿⣿⣿⣿⣿⣿⣿⣿⣿⣿⣿⣿⣿⣿⣿⣿⣿⣆⠑⢘⠀⠀⠀⠀⠀⠀⠀⠀⠀⠀⠀⠀⠀⠀⠀⠀⠀⠀⠀⠀⠕⢕⢕⢕⢄⠀⠀⠀⠀⠀⠀⠀⠀⠀⠀⠀⠀⠀⠀⠀</a:t>
            </a:r>
            <a:br/>
            <a:r>
              <a:t>⢄⡅⢅⢁⢁⠀⠀⠀⠀⠀⠀⠀⠀⠀⠀⠀⠀⠅⠕⠑⠀⠀⠀⠀⢔⠀⠀⢔⢸⣿⣿⣿⣿⣿⣿⣿⣿⣿⣿⣿⣿⣿⣿⣿⣿⣿⣿⣿⣿⣿⣿⣿⣿⣿⣿⣿⣿⣿⣿⣧⡀⠀⠀⠀⠀⠀⠀⠀⠀⠀⠀⠀⠀⠀⠀⠀⠀⠀⠀⠀⠀⠀⢕⢕⢕⢕⢀⠀⠀⠀⠀⠀⠀⠀⠀⠀⠀⠀⠀⠀⠀</a:t>
            </a:r>
            <a:br/>
            <a:r>
              <a:t>⣁⣅⢅⢄⢄⠀⠀⠀⠀⠀⠀⠀⠀⠀⠀⠀⠔⠀⠀⢀⢠⠀⢧⣔⢑⠀⠐⠄⢕⢹⣿⣿⣿⣿⣿⣿⣿⣿⣿⣿⣿⣿⣿⣿⣿⣿⣿⣿⣿⣿⣿⣿⣿⣿⣿⣿⣿⣿⡿⢻⢧⢀⠀⠀⠀⠀⠀⠀⠀⠀⠀⣀⣴⠀⠀⠀⠀⠀⠀⠀⠀⠀⠑⢕⢕⢕⢕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⡿⢟⢟⢿⣿⣿⣿⣿⣿⣿⣿⣵⣿⣿⣿⣿⣿⣿⢏⢕⢕⠑⢽⡇⢸⣿⢟⠙⢿⣿⢸⡇⣕⡴⠗⢋⣹⣿⣿⣿⣿⣿⣿⣿⣿⣿⣿⣿⣿⣿⣿⣿⣿⣿⣿⣿⣿⣿⣿⣿⣷⣷⣷⣷⣧⣾⣿⣏⣝⣟⣛⣿⣿⣿⢷⢧⣿⣿⣧⣿⣿⣿⣿⣿⣿⠀</a:t>
            </a:r>
            <a:br/>
            <a:r>
              <a:t>⣿⣿⣿⣿⣿⣿⣿⣿⣿⣿⣿⢟⠙⠑⠑⠑⠑⠑⠑⠑⠑⠍⠙⢻⣿⣿⣿⣿⣿⣿⣿⡏⢕⣇⢅⢔⠕⢸⢟⢹⣧⣧⢄⣾⢿⠞⡙⣥⣶⣿⣿⢿⣿⣿⣿⣿⣿⣿⣿⣿⣿⣿⣿⣿⣿⣼⢹⢹⣿⣿⣿⣿⣿⣿⣿⣿⣿⣿⣿⣿⣿⣿⣿⣿⣿⣿⣿⣿⣿⣿⣷⣿⣿⣷⣼⣽⣽⣽⣟⣛⠀</a:t>
            </a:r>
            <a:br/>
            <a:r>
              <a:t>⣿⣿⣿⣿⣿⣿⣿⣿⣿⣿⢏⠀⠀⠀⠀⠀⠀⠀⠀⠀⠀⠀⠀⠀⠘⢻⣿⡿⢟⣕⢸⣿⢸⣿⢸⢕⢕⢸⣧⣸⣿⡟⣋⡝⣣⣷⢵⣿⣿⣿⣿⣻⣿⣿⣿⣿⣿⢿⣿⣿⣿⣿⣿⣿⣿⠽⢸⢨⣿⣿⣿⣿⣿⣿⣿⣿⣿⣿⣿⣿⣿⣿⣿⣿⣿⣿⣿⣿⣿⣿⣿⣿⣿⣿⣿⣿⣿⣿⣿⣿⠀</a:t>
            </a:r>
            <a:br/>
            <a:r>
              <a:t>⣿⣿⣿⣿⣿⣿⣿⡿⢟⠇⠀⠀⠀⠀⠀⠀⠀⠀⠀⠀⠀⠀⠀⠀⠀⠀⢕⢑⢅⣿⣼⡟⢝⣿⢸⡱⢱⢾⣏⣵⣿⣿⡿⣇⣿⡟⣿⣿⣿⣿⣿⡿⢿⡟⢝⠗⢊⢝⣹⣽⣭⣍⣙⣝⣝⡕⢸⢜⢿⡿⢿⢿⢿⢿⢿⢿⣿⣿⣿⣿⣿⣿⣿⣿⣿⣿⣿⣿⣿⣿⣿⣿⣿⣿⣿⣿⣿⣿⣿⣿⠀</a:t>
            </a:r>
            <a:br/>
            <a:r>
              <a:t>⣿⣿⣿⣿⣯⣿⢫⢝⠀⠀⠀⠀⠀⠀⠀⠀⠀⠀⠀⠀⠀⠀⠀⠀⠀⠀⢀⢕⢕⢣⡜⣿⡵⠟⣸⣵⣾⣿⣿⣿⣿⣿⣯⣸⣿⢿⢿⣟⢿⠟⢃⢙⢅⢔⢕⡱⣵⡱⣼⣿⣿⣿⡿⢿⣿⢸⢕⡇⣿⣿⣿⣿⣷⣷⣷⣷⣷⢷⢷⢕⢕⢜⢝⢹⣽⣝⣝⣝⣟⣟⣟⣟⣟⢟⢟⢿⢿⢿⢿⢿⠀</a:t>
            </a:r>
            <a:br/>
            <a:r>
              <a:t>⣿⣿⣿⣿⣿⣿⢇⠀⠀⠀⠀⠀⠀⠀⠀⠀⠀⠀⠀⠀⢀⢀⢀⢄⣰⣴⣧⣷⢱⢜⣫⣷⣮⣞⣿⣿⣿⣿⣿⣿⡿⡿⢻⠝⢑⢑⢕⢔⢔⢕⢕⢱⠕⠑⠘⠅⣿⣿⢾⣿⣿⣿⡇⠁⠕⢕⢱⡇⣿⡇⢕⢕⠕⠝⠝⠁⠁⠀⠀⠁⠁⠁⠁⠑⠜⢜⢟⢟⢟⢟⢿⢿⢿⢿⢿⢿⢿⢿⢿⣷⠀</a:t>
            </a:r>
            <a:br/>
            <a:r>
              <a:t>⣿⣿⣿⣿⣷⣿⣧⠀⠀⠀⠀⠀⠀⠀⠀⠀⠀⢄⢄⢔⢕⢕⢕⢵⢏⢝⢟⢇⣾⣿⣿⢿⣿⣽⢿⠿⢟⠟⢛⢘⢅⢕⢔⢕⢕⢕⢑⢕⢕⢕⢔⢔⢔⠀⠀⠀⢿⣿⣾⣿⣿⣿⡇⠀⠀⢜⢕⡇⡾⢇⠄⠁⠀⠀⠀⠀⠀⠀⠀⠀⠀⠀⠀⠀⠀⠀⠐⠀⢕⢕⠀⠀⠀⠀⠕⠕⠕⠑⠑⠑⠀</a:t>
            </a:r>
            <a:br/>
            <a:r>
              <a:t>⣿⣿⣿⣿⣿⢿⣿⡆⠀⠀⠀⠀⠀⠀⠀⠀⠀⠑⠕⠕⢕⢕⢕⢕⠕⢗⢕⡜⢹⢿⢝⠎⢙⢕⢅⢔⢕⢕⢕⢑⢕⢕⢕⢄⢕⢕⠑⠑⠑⠑⠑⠁⠁⠀⠀⠀⢻⣿⣿⣿⣿⣿⡇⢕⢕⣱⣕⡗⣵⠑⠁⠀⠀⠀⠀⢀⠀⠀⠀⠀⠀⠀⠀⠀⠀⠀⠀⠀⠁⢕⢔⢀⠀⠀⠀⢄⢄⢄⢄⢄⠀</a:t>
            </a:r>
            <a:br/>
            <a:r>
              <a:t>⣿⣿⣿⣿⡿⢿⢏⢕⢀⠀⠀⠀⢕⢕⢕⢕⢕⢕⢕⢱⣷⣷⣵⣵⣵⣵⢸⢕⣯⡇⢕⠕⢕⠁⠁⠔⠑⠑⠑⠑⢱⢱⣕⣕⢕⠀⠀⠀⢀⢀⢀⢕⠔⢀⢔⢸⣿⣿⣿⣿⣿⣿⡇⢕⢕⢘⢟⢏⡏⠀⠀⠀⠀⠀⢔⢕⠀⢄⠀⠀⠀⠀⠀⠀⠀⠀⠀⠀⠀⠀⠑⢕⢗⢔⢔⢱⣷⣷⣷⣷⠀</a:t>
            </a:r>
            <a:br/>
            <a:r>
              <a:t>⣿⣿⣿⣿⡕⢕⢕⢕⢕⢄⠀⠀⠕⢕⢕⡕⢕⢕⢕⢜⢟⢟⢟⢝⢏⢻⡏⢕⢌⢕⢅⢕⢕⢕⢄⠀⢀⢀⢄⡄⢜⢼⣿⣿⡇⠄⠐⠀⠑⢑⣓⣑⢕⢕⢕⠀⣼⣿⣿⣿⣿⣿⡇⢕⢕⢕⢇⢷⢧⢄⣄⣄⣠⣴⣵⣕⣄⡕⢀⠀⠀⠀⠀⠀⠀⠀⠀⠀⠀⠀⠀⢕⢕⢕⢕⣼⣿⣟⢟⣻⠀</a:t>
            </a:r>
            <a:br/>
            <a:r>
              <a:t>⣿⣿⣿⣿⡿⢝⢕⢇⢕⢕⠀⠀⢀⢕⢕⢻⢇⢕⢕⢕⢕⢕⢕⢕⢕⢔⢷⢷⢧⣕⢕⢕⢕⢕⢕⠆⢑⢑⢕⠁⢅⢜⢿⣯⡕⢔⢔⢔⢸⡇⣿⣿⢕⢕⢕⠀⢹⢏⢹⣿⣿⣿⣿⣷⢕⢱⡵⢷⢑⢜⢏⢕⢕⣵⣼⣝⣿⣿⣿⡕⠀⠀⠀⠀⠀⢀⠀⠀⠀⠀⠀⢕⢑⠱⠵⢷⢿⢟⢟⢟⠀</a:t>
            </a:r>
            <a:br/>
            <a:r>
              <a:t>⣿⣿⣿⢏⢕⢕⢕⢸⢕⢕⢕⣵⣵⣵⡕⢕⢕⢕⢕⢕⢕⢕⢕⢕⢕⢕⢕⢕⢼⣿⣕⡕⢕⢕⢕⢄⢕⢕⢕⢕⢕⢕⢸⣷⡇⠁⢅⢕⢕⡇⣿⢜⢕⢕⢕⠀⢔⢕⢸⣿⣿⣿⣿⢕⢕⢸⢷⣸⣕⣱⣿⣷⣵⢵⣵⣽⣿⣿⣿⢕⠀⢀⢄⢔⢰⣵⡕⠀⠀⢀⠀⢕⠐⠀⠀⢀⠕⠅⢕⢜⠀</a:t>
            </a:r>
            <a:br/>
            <a:r>
              <a:t>⣿⣿⣧⣱⡕⣱⡕⣸⡕⣱⣿⣿⣿⣿⢇⢕⢕⢕⢕⢕⢕⢕⢕⢕⢕⢕⢕⢜⢙⢙⠙⢣⢗⢗⢳⣷⢖⢓⠓⠓⠓⠑⢞⢟⢃⢀⢕⢕⢕⢀⢘⢁⢕⢕⢕⠐⢕⢕⢘⣿⣿⣿⣿⢕⢕⢜⢕⣿⣿⣿⣿⣿⣿⢿⢟⣿⣿⣿⣿⢕⢔⣱⣿⣵⣷⡾⠑⠀⠀⢕⢕⢔⣄⣤⣤⣤⣥⣥⣵⣵⠀</a:t>
            </a:r>
            <a:br/>
            <a:r>
              <a:t>⢿⣕⣕⣝⣗⣝⢕⠕⢿⣿⣿⣿⡿⢇⢕⢕⢕⢕⢕⢕⢕⢕⡵⢇⠵⠕⠕⠑⢡⣖⣑⣱⣵⣵⣞⡻⢣⢗⣄⣄⣄⣄⢌⢇⢕⠕⠑⣵⣅⢕⢕⢕⢕⠕⠑⠁⢸⣮⣸⣿⣿⢿⢿⠕⠑⢕⢕⣿⣿⣿⣿⣿⣿⢿⠟⢟⢏⢹⢿⢇⢕⢜⢝⢝⢝⢕⢀⠀⠀⠕⢷⠑⠘⠝⠙⠹⢿⢿⢿⣿⠀</a:t>
            </a:r>
            <a:br/>
            <a:r>
              <a:t>⣷⣿⣿⢟⢏⢕⠑⠀⠀⠙⢿⣯⡕⣕⢕⢕⢕⢕⢕⢕⠕⢔⢑⢄⢄⠒⡵⢔⠹⣿⣿⣿⡟⢿⣿⣿⣿⣿⣿⣿⣿⣿⣿⣿⢕⢕⢆⡿⢿⠱⢕⢀⡐⠑⠁⠐⢜⢻⠻⣿⣿⣟⣕⢄⠠⣕⢸⣿⣿⣟⣫⣥⣶⣶⣷⢾⢿⢟⢕⢕⢕⢕⢕⢕⢕⢕⢕⠀⠀⠀⠀⠁⠔⠔⢄⢀⠁⠅⠁⠈⠀</a:t>
            </a:r>
            <a:br/>
            <a:r>
              <a:t>⢟⢝⢕⠑⠁⠀⠀⠀⠀⠀⠀⠙⠻⣷⣷⣷⣵⣑⣵⣾⣷⡔⢕⠑⠕⠇⠁⠀⠀⠙⠛⠛⠀⠈⠛⠛⡛⢛⢋⣙⡙⢙⠉⠉⢕⢔⢀⢀⢐⢃⠀⢀⠀⢀⢁⠀⢌⢵⣇⡕⢑⢑⢽⡕⢀⠈⣻⣿⣿⣿⣯⣽⣵⣶⢶⢷⢇⢕⢕⢕⢕⢕⢕⢕⢕⢕⠑⠀⠀⠀⠀⠀⠀⠀⠀⠁⠑⢔⢔⢔⠀</a:t>
            </a:r>
            <a:br/>
            <a:r>
              <a:t>⢕⢑⢀⠀⠀⠀⠀⠀⠀⠀⠀⠀⠀⠈⠙⠿⣿⣿⣿⣿⣿⢕⢕⢄⠀⠁⢖⢕⢄⢄⢈⢁⠀⠀⠀⠀⠀⠀⠀⠀⠐⠀⠀⢅⣵⣵⣵⣵⣵⣕⣔⣱⣔⢴⢰⢵⢜⢉⡛⠻⢴⡅⢑⢐⡀⢰⣿⣿⣿⢟⢏⠁⠁⠀⠕⠑⠑⠑⠑⢕⢕⢕⢕⢱⣷⠇⠀⠀⠀⠀⠀⠀⠀⠀⠀⠀⠀⠀⠀⠀⠀</a:t>
            </a:r>
            <a:br/>
            <a:r>
              <a:t>⠁⠑⠁⠀⠀⠀⠀⠀⠀⠀⠀⠀⠀⠀⠀⠀⠀⠉⠉⠙⠉⠀⠀⠁⢄⠀⢱⣜⣷⣵⣥⣴⣕⣕⣕⣕⣕⣑⣵⣱⣱⣕⣵⣼⣽⣝⣿⣿⣿⣿⣿⣿⣿⣿⡷⢷⢇⠄⠅⠁⢄⢄⢄⣕⣕⣿⣿⢟⢕⠑⠀⠀⠀⠀⠀⠀⠀⠀⠀⠀⠁⢕⢕⢕⢕⠀⠀⠀⠀⠀⠀⠀⠀⠀⠀⠀⠀⠀⠀⠀⠀</a:t>
            </a:r>
            <a:br/>
            <a:r>
              <a:t>⠀⠀⠀⠀⠀⠀⠀⠀⠀⠀⠀⠀⠀⠀⠀⠀⠀⠀⠀⠀⠀⠀⠀⠀⠁⢔⠁⢿⣿⣿⣿⣿⣿⣿⣿⣿⣿⣿⣿⣿⣿⣿⣿⣿⣿⣿⣿⣿⣿⣿⣿⣿⣯⣼⣕⣕⣕⣕⣨⣽⣽⣽⣿⡟⢑⣿⣿⣷⡕⠀⠀⠀⠀⠀⠀⠀⠀⠀⠀⠀⢄⢀⢁⢕⠁⠀⠀⠀⠀⠀⠀⠀⠀⠀⠀⠀⠀⠀⠀⠀⠀</a:t>
            </a:r>
            <a:br/>
            <a:r>
              <a:t>⠀⠀⠀⠀⠀⠀⠀⠀⠀⠀⠀⠀⠀⠀⠀⠀⠀⠀⠀⠀⠀⠀⠀⠀⠀⠀⠀⠘⣿⣿⣝⣝⣕⣝⣜⣟⣮⣵⣾⣿⣿⣿⣿⣿⣿⣿⣿⣿⣿⣿⣿⣿⣿⣿⣿⣿⣿⣿⣿⣿⣿⣿⣿⡇⠀⠛⠛⠛⠃⠀⠀⠀⠀⠀⠀⠀⠀⠀⠀⠀⢕⢕⢕⢕⠀⠀⠀⠀⠀⠀⠀⠀⠀⠀⠀⠀⠀⠀⠀⠀⠀</a:t>
            </a:r>
            <a:br/>
            <a:r>
              <a:t>⠀⠀⠀⠀⠀⠀⠀⠀⠀⠀⠀⠀⠀⠀⠀⠀⠀⠀⠀⠀⠀⠀⠀⠀⠀⠀⠀⠀⢸⣿⣿⣿⣿⣿⣿⣿⣿⣿⣿⣿⣿⣿⣿⣿⣿⣿⣿⣿⣿⣿⣿⣿⣿⡿⢟⡟⢿⣿⣿⣿⣿⣿⠙⠁⠀⠀⠀⠀⠀⠀⠀⠀⠀⠀⠀⠀⠀⠀⠀⠁⢕⢕⢕⢕⠀⠀⠀⠀⠀⠀⠀⠀⠀⠀⠀⠀⠀⠀⠀⠀⠀</a:t>
            </a:r>
            <a:br/>
            <a:r>
              <a:t>⠀⠀⠀⠀⠀⠀⠀⠀⠀⠀⠀⠀⠀⠀⠀⠀⠀⠀⠀⠀⠀⠀⠀⠀⠀⠀⠀⠀⠄⢻⣿⣿⣿⣿⣿⣿⣿⣿⣿⣿⣿⣿⣿⣿⣿⣿⣿⣿⣿⣿⣿⣿⣿⡇⠑⠁⢕⢝⢿⣿⣿⡇⠀⠀⠀⠀⠀⠀⠀⠀⠀⠀⠀⠀⠀⠀⠀⠀⠀⠀⠀⠕⠕⢕⠀⠀⠀⠀⠀⠀⠀⠀⠀⠀⠀⠀⠀⠀⠀⠀⠀</a:t>
            </a:r>
            <a:br/>
            <a:r>
              <a:t>⠀⠀⠀⠀⠀⠀⠀⠀⠀⠀⠀⠀⠀⠀⠀⠀⠀⠀⠀⠀⠀⠀⠀⠀⠀⠀⠀⢀⠔⠁⢻⣿⣿⣿⣿⣿⣿⣿⣿⣿⣿⣿⣿⣿⣿⣿⣿⣿⣿⣿⣿⣿⣿⣷⡢⠀⠁⢕⠈⢿⣿⢇⠀⠀⠀⠀⠀⠀⠀⠀⠀⠀⠀⠀⠀⠀⠀⠀⠀⠀⠀⠀⢕⠑⠀⠀⠀⠀⠀⠀⠀⠀⠀⠀⠀⠀⠀⠀⠀⠀⠀</a:t>
            </a:r>
            <a:br/>
            <a:r>
              <a:t>⠀⠀⠀⠀⠀⠀⠀⠀⠀⠀⠀⠀⠀⠀⠀⠀⠀⠀⠀⠀⠀⠀⠀⠀⠀⠀⠀⠀⠀⢀⣼⣿⣿⣿⣿⣿⣿⣿⣿⣿⣿⣿⣿⣿⣿⣿⣿⣿⣿⣿⣿⣿⣿⣿⣷⡄⠀⠱⠀⢈⡟⠀⠀⠀⠀⠀⠀⠀⠀⠀⠀⠀⠀⠀⠀⠀⠀⠀⠀⠀⠁⠀⠀⠀⠐⠀⠀⠀⠀⠀⠀⠀⠀⠀⠀⠀⠀⠀⠀⠀⠀</a:t>
            </a:r>
            <a:br/>
            <a:r>
              <a:t>⠀⠀⠀⠀⠀⠀⠀⠀⠀⠀⠀⠀⠀⠀⠀⠀⠀⠀⠀⢄⢄⢔⢔⡄⠀⠀⢕⢀⣴⣿⣿⣿⣿⣿⣿⣿⣿⣿⣿⣿⣿⣿⣿⣿⣿⣿⣿⣿⣿⣿⣿⣿⣿⣿⣿⣿⣦⡀⠁⠁⢇⠀⠀⠀⠀⠀⠀⠀⠀⠀⠀⠀⠀⠀⠀⠀⠀⠀⠀⠀⠀⢀⢀⢕⢔⠀⠀⠀⠀⠀⠀⠀⠀⠀⠀⠀⠀⠀⠀⠀⠀</a:t>
            </a:r>
            <a:br/>
            <a:r>
              <a:t>⢄⢀⢀⢀⠀⠀⠀⠀⠀⠀⠀⠀⠀⠀⠀⠀⢔⠀⢔⡇⢕⢕⠕⠁⠀⠀⠑⢕⣿⣿⣿⣿⣿⣿⣿⣿⣿⣿⣿⣿⣿⣿⣿⣿⣿⣿⣿⣿⣿⣿⣿⣿⣿⣿⣿⣿⣿⣿⣆⠀⠜⠀⠀⠀⠀⠀⠀⠀⠀⠀⠀⠀⠀⠀⠀⠀⠀⠀⠀⠀⠀⢕⢕⢕⢕⢄⠀⠀⠀⠀⠀⠀⠀⠀⠀⠀⠀⠀⠀⠀⠀</a:t>
            </a:r>
            <a:br/>
            <a:r>
              <a:t>⢁⢁⠁⢁⠀⠀⠀⠀⠀⠀⠀⠀⠀⠀⠀⠀⠁⢄⠕⠃⠀⠑⠀⠀⢔⠀⢀⠕⢻⣿⣿⣿⣿⣿⣿⣿⣿⣿⣿⣿⣿⣿⣿⣿⣿⣿⣿⣿⣿⣿⣿⣿⣿⣿⣿⣿⣿⣿⣿⣷⡀⠀⠀⠀⠀⠀⠀⠀⠀⠀⠀⠀⠀⠀⠀⠀⠀⠀⠀⠀⠀⠀⢕⢕⢕⢕⠀⠀⠀⠀⠀⠀⠀⠀⠀⠀⠀⠀⠀⠀⠀</a:t>
            </a:r>
            <a:br/>
            <a:r>
              <a:t>⣈⢁⢁⢁⠀⠀⠀⠀⠀⠀⠀⠀⠀⠀⠀⠀⢄⠀⠀⡀⡄⠀⣔⡄⠁⠀⠱⢄⢕⠻⣿⣿⣿⣿⣿⣿⣿⣿⣿⣿⣿⣿⣿⣿⣿⣿⣿⣿⣿⣿⣿⣿⣿⣿⣿⣿⣿⣿⡿⠿⢷⢀⠀⠀⠀⠀⠀⠀⠀⠀⠀⢀⣴⠀⠀⠀⠀⠀⠀⠀⠀⠀⠕⢕⢕⢕⢔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⡿⢿⢿⢿⢿⢿⣿⣿⣿⣿⣿⣿⣿⣏⣵⣿⣿⣿⣿⣿⡿⢏⢕⠕⢸⣷⢕⣿⡿⢗⢝⣿⢸⣿⡇⣄⡧⠗⣻⣿⣿⣿⣿⣿⣿⣿⣿⣿⣿⣿⣿⣿⣿⣿⣿⣿⣿⣿⣿⣿⣷⣷⣷⣧⣵⣽⣽⣽⣿⣟⣟⢳⢾⣿⣿⣿⣵⣕⣿⣿⣇⣿⣿⣿⣿⣼⣿⠀</a:t>
            </a:r>
            <a:br/>
            <a:r>
              <a:t>⣿⣿⣿⣿⣿⣿⣿⣿⣿⣿⠏⠑⠑⠑⠁⠑⠁⠑⠑⠕⠜⠝⢻⣿⣿⣿⣿⣿⣿⣿⣿⡟⢏⣕⢑⢅⢔⢸⢿⠎⣿⣷⡔⢸⣿⢼⠟⡙⣥⣶⣿⣿⣿⣿⣿⣿⣿⣿⣿⣿⣿⣿⣿⣿⣿⣿⢻⢟⣿⣿⣿⣿⣿⣿⣿⣿⣿⣿⣿⣿⣿⣿⣿⣿⣿⣿⣿⣿⣿⣷⣷⣾⣿⣯⣽⣟⣟⣟⣻⢿⠀</a:t>
            </a:r>
            <a:br/>
            <a:r>
              <a:t>⣿⣿⣿⣿⣿⣿⣿⣿⡟⠇⠀⠀⠀⠀⠀⠀⠀⠀⠀⠀⠀⠀⠀⠘⢿⣿⣿⣿⢟⢫⢕⣿⡇⣿⣸⣕⢕⢸⣧⢄⣿⡽⢗⣻⣱⣧⣿⣿⣿⣿⣿⣿⣿⣿⣿⣿⣿⣿⣿⣿⣿⣿⣿⣿⣿⣿⣯⢜⣿⣿⣿⣿⣿⣿⣿⣿⣿⣿⣿⣿⣿⣿⣿⣿⣿⣿⣿⣿⣿⣿⣿⣿⣿⣿⣿⣿⣿⣿⣿⣿⠀</a:t>
            </a:r>
            <a:br/>
            <a:r>
              <a:t>⣿⣿⣿⣿⣿⣿⡿⢏⠑⠀⠀⠀⠀⠀⠀⠀⠀⠀⠀⠀⠀⠀⠀⠀⠁⢹⣏⢕⢕⢸⣇⡿⠗⢻⣿⣿⣕⢼⣟⣝⣿⣽⣿⣗⣿⣧⣿⣿⣿⣿⣿⣿⡿⢿⡟⢯⠝⢊⢟⣟⣟⣟⣟⢟⢟⢇⢹⡧⢿⡿⢿⢿⠿⣿⣿⣿⣿⣿⣿⣿⣿⣿⣿⣿⣿⣿⣿⣿⣿⣿⣿⣿⣿⣿⣿⣿⣿⣿⣿⣿⠀</a:t>
            </a:r>
            <a:br/>
            <a:r>
              <a:t>⣿⣿⣿⣿⣿⡟⢕⠑⠀⠀⠀⠀⠀⠀⠀⠀⠀⠀⠀⠀⠀⠀⠀⠀⢀⠁⣿⡇⢕⢼⡅⣿⣇⡹⢟⣹⣵⣷⣿⣿⣿⣿⣿⣿⣿⣿⣿⢿⣿⢿⠝⢇⢘⢅⢅⠔⠕⣕⣸⣿⣿⣿⣿⣿⣿⡷⢕⡇⣾⣷⣷⣷⣷⣷⢧⠕⠕⢜⢝⢝⢝⢝⢝⢝⣟⣟⣟⣟⢟⢟⢿⢿⢿⢿⢿⢿⣿⣿⣿⣿⠀</a:t>
            </a:r>
            <a:br/>
            <a:r>
              <a:t>⣿⣿⣿⣿⣿⡕⠀⠀⠀⠀⠀⠀⠀⠀⠀⠀⠀⠀⢀⢄⢄⢔⣔⣵⣷⣷⣿⡇⣿⢼⣗⣿⣷⣗⣻⣿⣿⣿⣿⣿⣿⡿⣿⢟⠕⢑⢜⢅⢕⢔⢕⢕⢕⠕⠑⠑⢹⣿⣽⣿⣿⣿⡇⠑⠕⢕⢕⡇⣿⡏⢝⠝⠙⠁⠀⠀⠀⠀⠀⠀⠁⠁⠁⠑⠜⠟⢟⢿⢿⢿⢿⢿⠿⣿⣿⣷⣷⣷⣷⣷⠀</a:t>
            </a:r>
            <a:br/>
            <a:r>
              <a:t>⣿⣿⣿⣿⣿⡇⠀⠀⠀⠀⠀⠀⠀⠀⠀⢔⢔⢕⢕⢕⣱⣾⢟⢝⢝⢝⢏⣽⡷⣾⣿⡿⣿⢱⣾⡿⢿⢿⠟⢝⢑⢅⢕⢔⢕⢕⢕⢕⢕⢕⢅⢅⢄⠀⠀⠀⢸⣿⣿⣿⣿⣿⡇⠀⠀⢕⢕⡇⡽⢇⠀⠀⠀⠀⠀⠀⠀⠀⠀⠀⠀⠀⠀⠀⠀⠀⠁⢕⢕⢕⠁⠁⠁⠁⢕⢕⠕⠕⠕⠕⠀</a:t>
            </a:r>
            <a:br/>
            <a:r>
              <a:t>⣿⣿⣿⣿⣿⣿⠀⠀⠀⠀⠀⢀⢀⢀⢀⢁⢑⢑⢕⢕⢌⢕⢕⢕⠇⠕⢕⢹⢟⣾⢿⢝⠝⢙⢕⢅⢔⢕⠕⢕⢕⢕⢅⢅⢁⠑⠑⠑⠑⠑⠑⠑⠑⠀⠀⠀⢸⣿⣿⣿⣿⣿⡇⢔⢄⢕⣕⡷⠕⠀⠀⠀⠀⠀⠀⠀⠀⠀⠀⠀⠀⠀⠀⠀⠀⠀⠀⠀⢕⢕⠀⠀⠀⠀⠀⢀⢀⢀⢀⢀⠀</a:t>
            </a:r>
            <a:br/>
            <a:r>
              <a:t>⣿⣿⣿⣿⣿⡿⢇⠀⠀⠀⢰⢕⢕⢕⢕⢕⢕⢕⣿⣿⣿⣷⣷⣵⣇⣇⢕⣿⡎⢕⢔⢕⢕⠑⠁⠅⠕⠕⠑⠑⢕⢕⣕⢕⢕⠁⠀⠀⠀⢀⢀⢀⢔⠀⢄⢰⣾⣿⣿⣿⣿⣿⡗⢕⢕⠸⠿⠑⠀⠀⠀⠀⠀⢕⠀⠀⠀⠀⠀⠀⠀⠀⠀⠀⠀⠀⠀⠀⠀⠑⠔⠕⢵⢄⢄⢱⣷⣷⣷⣷⠀</a:t>
            </a:r>
            <a:br/>
            <a:r>
              <a:t>⣿⣿⣿⣿⣏⢕⢕⢕⠀⠀⠁⢱⢕⢕⢜⢟⣿⣿⣟⢟⢟⢝⢝⢛⣿⢜⢜⢜⢕⢕⢕⢱⢕⢕⢄⠀⠀⠀⢀⣀⢕⢅⣿⣿⢕⠄⢄⠔⠄⠕⠐⢕⢕⢕⢑⠁⣹⣿⣿⣿⣿⣿⣿⢕⢕⢕⢆⢄⣀⣀⢀⣠⣵⣕⣄⡔⢀⠀⠀⠀⠀⠀⠀⠀⠀⠀⠀⠀⠀⠀⠀⠀⢕⢕⢕⢸⣿⡿⢿⣿⠀</a:t>
            </a:r>
            <a:br/>
            <a:r>
              <a:t>⣿⣿⣿⣽⣿⢇⢕⢣⢕⠀⠀⢅⢕⢜⢗⢕⢌⢿⢇⢕⢕⢕⢕⢕⢜⢷⢷⢗⢕⢕⢕⢕⢕⢕⢕⠰⠕⠕⢕⢙⢕⢔⢿⣷⢕⢄⢔⢔⢕⡇⣿⢸⢕⢕⢅⠀⢞⢏⢝⣿⣿⣿⣿⢵⢕⢕⣕⢕⢻⢏⢝⢝⢝⣝⣻⣿⣿⣧⢔⠀⠀⠀⠀⠀⢀⢀⠀⠀⠀⠀⠀⠀⠕⢕⢱⠿⠿⠿⠾⢿⠀</a:t>
            </a:r>
            <a:br/>
            <a:r>
              <a:t>⣿⣿⣿⡿⢕⢕⢕⢜⢕⢕⣵⣷⣷⡕⢕⢕⢕⢕⢕⢕⢕⢕⢕⢕⢕⢕⢱⢕⢸⢿⢏⢕⢕⢕⢕⢜⢕⢕⢕⢕⠀⢕⢸⣽⡕⢀⠕⢕⢕⡇⣿⢸⢕⢕⢕⠀⢅⢕⢕⣿⣿⣿⣿⢕⢕⢸⣿⢸⣵⣵⣕⣡⣼⣽⣿⣿⣿⡿⢕⠀⢀⢄⢔⢕⢧⡕⠀⠀⠀⢕⠀⠀⠅⠀⠀⠀⢕⠘⢁⢸⠀</a:t>
            </a:r>
            <a:br/>
            <a:r>
              <a:t>⣿⣿⣿⣕⡕⢱⣕⢕⣷⣿⣿⣿⣿⡷⢕⢕⢕⢕⢕⢕⢕⢕⢕⢕⢕⢕⠷⢊⠙⢛⠛⡣⢵⢵⢧⣷⡷⠗⠗⠕⠄⠱⢼⡝⢹⢕⠔⢕⠕⠕⢑⢑⢕⢕⢕⢄⠕⢕⢔⣿⣿⣿⣿⢕⢕⢕⢇⣾⣿⣿⣿⣿⡿⣿⣿⣿⣿⡇⢕⢕⣷⣿⣵⣷⢎⠁⠀⠀⢄⢕⢕⢐⢀⣀⣀⣐⣑⣑⣕⣧⠀</a:t>
            </a:r>
            <a:br/>
            <a:r>
              <a:t>⢯⣷⣗⣞⣟⢎⢝⢾⣿⣿⣿⣿⢏⢕⢕⢕⢕⢕⢕⢕⠕⣑⣱⡕⢕⢕⢸⠑⢑⡵⢕⣕⣕⣱⣵⢟⣧⣇⢔⣄⢄⣄⢌⢇⢕⢕⠑⣡⣕⢕⢕⢕⠕⢔⠅⠁⠑⣧⢰⣿⣿⡿⢿⢕⠕⢕⣼⣿⣿⣻⣽⣷⡾⢿⢿⢟⢻⢷⢕⢕⢜⢝⢝⢕⢕⢔⢀⠀⠀⠐⢷⡕⢘⠛⢛⢛⣿⣿⡿⣿⠀</a:t>
            </a:r>
            <a:br/>
            <a:r>
              <a:t>⣷⣾⢿⢟⢕⠑⠀⠁⠹⡿⣏⢕⡕⢕⢕⢕⢕⢕⢕⠕⢄⢐⠞⢅⢄⠓⢡⣀⠚⣿⣿⣿⡿⢿⣿⣿⣿⣿⣿⣿⣿⣿⣿⣿⡕⢕⠆⣞⣟⢑⢅⢅⡀⠁⠀⠀⢀⢿⢦⣿⣿⣗⣃⢀⠀⣼⣿⣿⢿⣋⣙⣥⣥⣥⣵⣵⢇⢕⢕⢕⢕⢕⢕⢕⢕⢕⠑⠀⠀⠀⠀⠀⠑⠔⢄⢀⠁⠑⠁⠙⠀</a:t>
            </a:r>
            <a:br/>
            <a:r>
              <a:t>⢜⢕⠕⠁⠀⠀⠀⠀⠀⠁⠙⢿⣿⣷⣵⣕⣕⣕⣵⣷⡔⢕⢕⠕⢅⢔⠁⠁⠀⠝⠟⠟⠃⠀⠛⠛⢛⢛⢛⢛⢛⢛⢛⢋⢕⢐⢁⢀⢀⢓⠀⠈⠁⠀⠀⠀⢈⣕⣑⡘⡙⠙⣹⢕⢀⣿⣿⣿⣿⣟⣟⣝⣹⣭⡥⢕⢕⢕⢕⢕⢕⢕⢕⢕⢕⢕⠀⠀⠀⠀⠀⠀⠀⠀⠀⠁⠑⢔⢔⢄⠀</a:t>
            </a:r>
            <a:br/>
            <a:r>
              <a:t>⢑⠀⠀⠀⠀⠀⠀⠀⠀⠀⠀⠀⠈⠻⢿⣿⣿⣿⣿⣿⡇⢕⠔⠀⠁⢔⢖⢔⢄⢄⢁⢀⠐⠀⠀⠀⠀⠀⠀⠀⠀⠀⠀⠄⢵⣵⣵⣵⣕⣕⣔⡔⢰⣤⣤⡕⢝⢝⠛⠷⢥⡅⢁⢕⣾⣿⢿⢿⢿⠟⠙⠙⠉⠕⠕⠑⠁⠑⠕⢕⢕⢕⢕⢕⢕⠀⠀⠀⠀⠀⠀⠀⠀⠀⠀⠀⠀⠀⠀⠀⠀</a:t>
            </a:r>
            <a:br/>
            <a:r>
              <a:t>⠑⠀⠀⠀⠀⠀⠀⠀⠀⠀⠀⠀⠀⠀⠀⠈⠙⠛⠛⠛⠁⠀⠀⠐⠀⠁⢄⡱⣵⣵⣱⣇⣕⣕⢔⣔⣔⣔⣱⣵⣕⣑⣵⣕⣙⣝⣟⣻⣽⣿⣿⣿⣿⣿⣷⣷⢕⠅⠉⢑⢐⢄⢄⢸⣿⣟⢕⢕⠑⠀⠀⠀⠀⠀⠀⠀⠀⠀⠀⠀⠁⢕⢕⢕⠁⠀⠀⠀⠀⠀⠀⠀⠀⠀⠀⠀⠀⠀⠀⠀⠀</a:t>
            </a:r>
            <a:br/>
            <a:r>
              <a:t>⠀⠀⠀⠀⠀⠀⠀⠀⠀⠀⠀⠀⠀⠀⠀⠀⠀⠀⠀⠀⠀⠀⠀⠀⠀⠀⢸⣿⣿⣿⣿⣿⣿⣿⣿⣿⣿⣿⣿⣿⣿⣿⣿⣿⣿⣿⣿⣿⣿⣿⣿⣿⣯⣝⣝⣕⢕⠕⣝⣝⣙⣿⢏⢹⣿⣿⣇⢔⠀⠀⠀⠀⠀⠀⠀⠀⠀⠀⠀⠀⢄⢄⢅⠕⠀⠀⠀⠀⠀⠀⠀⠀⠀⠀⠀⠀⠀⠀⠀⠀⠀</a:t>
            </a:r>
            <a:br/>
            <a:r>
              <a:t>⠀⠀⠀⠀⠀⠀⠀⠀⠀⠀⠀⠀⠀⠀⠀⠀⠀⠀⠀⠀⠀⠀⠀⠀⠀⠀⠀⢻⣿⣿⣏⣻⣝⣝⣝⣟⣟⣩⣼⣿⣿⣿⣿⣿⣿⣿⣿⣿⣿⣿⣿⣿⣿⣿⣿⣿⣿⣿⣿⣿⣿⣿⠀⠘⠟⠟⠛⠁⠀⠀⠀⠀⠀⠀⠀⠀⠀⠀⠀⢔⢕⢕⢕⢄⠀⠀⠀⠀⠀⠀⠀⠀⠀⠀⠀⠀⠀⠀⠀⠀⠀</a:t>
            </a:r>
            <a:br/>
            <a:r>
              <a:t>⠀⠀⠀⠀⠀⠀⠀⠀⠀⠀⠀⠀⠀⠀⠀⠀⠀⠀⠀⠀⠀⠀⠀⠀⠀⠀⠀⠘⢿⣿⣿⣿⣿⣿⣿⣿⣿⣿⣿⣿⣿⣿⣿⣿⣿⣿⣿⣿⣿⣿⣿⣿⣿⣿⢟⢟⢻⣿⣿⣿⣿⠏⠀⠀⠀⠀⠀⠀⠀⠀⠀⠀⠀⠀⠀⠀⠀⠀⠀⢕⢕⢕⢕⠁⠀⠀⠀⠀⠀⠀⠀⠀⠀⠀⠀⠀⠀⠀⠀⠀⠀</a:t>
            </a:r>
            <a:br/>
            <a:r>
              <a:t>⠀⠀⠀⠀⠀⠀⠀⠀⠀⠀⠀⠀⠀⠀⠀⠀⠀⠀⠀⠀⠀⠀⠀⠀⠀⠀⠀⠀⢘⣿⣿⣿⣿⣿⣿⣿⣿⣿⣿⣿⣿⣿⣿⣿⣿⣿⣿⣿⣿⣿⣿⣿⣿⣿⢑⠕⠑⢜⢻⣿⡇⠀⠀⠀⠀⠀⠀⠀⠀⠀⠀⠀⠀⠀⠀⠀⠀⠀⠀⢀⠑⢑⢕⠀⠀⠀⠀⠀⠀⠀⠀⠀⠀⠀⠀⠀⠀⠀⠀⠀⠀</a:t>
            </a:r>
            <a:br/>
            <a:r>
              <a:t>⠀⠀⠀⠀⠀⠀⠀⠀⠀⠀⠀⠀⠀⠀⠀⠀⠀⠀⠀⠀⠀⠀⠀⠀⠀⠀⠀⢁⠄⠹⣿⣿⣿⣿⣿⣿⣿⣿⣿⣿⣿⣿⣿⣿⣿⣿⣿⣿⣿⣿⣿⣿⣿⣿⡷⠅⠀⢕⠀⠹⡇⠀⠀⠀⠀⠀⠀⠀⠀⠀⠀⠀⠀⠀⠀⠀⠀⠀⠀⠀⢄⠀⠁⠀⠀⠀⠀⠀⠀⠀⠀⠀⠀⠀⠀⠀⠀⠀⠀⠀⠀</a:t>
            </a:r>
            <a:br/>
            <a:r>
              <a:t>⠀⠀⠀⠀⠀⠀⠀⠀⠀⠀⠀⠀⠀⠀⠀⠀⠀⠀⠀⠀⠀⠀⠀⠀⠀⠀⢄⠁⠀⢀⣽⣿⣿⣿⣿⣿⣿⣿⣿⣿⣿⣿⣿⣿⣿⣿⣿⣿⣟⣿⣿⣿⣿⣿⣿⣔⠀⠀⠄⠀⠃⠀⠀⠀⠀⠀⠀⠀⠀⠀⠀⠀⠀⠀⠀⠀⠀⠀⠀⠀⠀⠀⠀⠀⠀⠀⠀⠀⠀⠀⠀⠀⠀⠀⠀⠀⠀⠀⠀⠀⠀</a:t>
            </a:r>
            <a:br/>
            <a:r>
              <a:t>⠀⠀⠀⠀⠀⠀⠀⠀⠀⠀⠀⠀⠀⠀⠀⠀⠀⠀⠀⢀⢀⢀⢀⠀⠀⢀⠀⢀⣰⣿⣿⣿⣿⣿⣿⣿⣿⣿⣿⣿⣿⣿⣿⣿⣿⣿⣿⣿⣿⣿⣿⣿⣿⣿⣿⣿⣧⣄⠀⠁⠁⠀⠀⠀⠀⠀⠀⠀⠀⠀⠀⠀⠀⠀⠀⠀⠀⠀⠀⠀⢀⢄⢄⢕⢔⠀⠀⠀⠀⠀⠀⠀⠀⠀⠀⠀⠀⠀⠀⠀⠀</a:t>
            </a:r>
            <a:br/>
            <a:r>
              <a:t>⠀⠀⠀⠀⠀⠀⠀⠀⠀⠀⠀⠀⠀⠀⠀⢄⠀⢀⡕⢕⢕⢕⠕⠀⠀⠑⢕⢾⣿⣿⣿⣿⣿⣿⣿⣿⣿⣿⣯⣿⣿⣿⣿⣿⣿⣿⣿⣿⣿⣿⣿⣿⣿⣿⣿⣿⣿⣿⣦⡀⠀⠀⠀⠀⠀⠀⠀⠀⠀⠀⠀⠀⠀⠀⠀⠀⠀⠀⠀⠀⠀⢕⢕⢕⢕⠀⠀⠀⠀⠀⠀⠀⠀⠀⠀⠀⠀⠀⠀⠀⠀</a:t>
            </a:r>
            <a:br/>
            <a:r>
              <a:t>⠑⠑⠑⠀⠀⠀⠀⠀⠀⠀⠀⠀⠀⠀⠀⠑⢀⢕⢕⠑⠕⠁⠀⢀⠀⠀⠘⢕⣿⣿⣿⣿⣿⣿⣿⣿⣿⣿⣿⣿⣿⣿⣿⣿⣿⣿⣿⣿⣿⣿⣿⣿⣿⣿⣿⣿⣿⣿⣿⣷⡄⠀⠀⠀⠀⠀⠀⠀⠀⠀⠀⠀⠀⠀⠀⠀⠀⠀⠀⠀⠀⠕⢕⢕⢕⢔⠀⠀⠀⠀⠀⠀⠀⠀⠀⠀⠀⠀⠀⠀⠀</a:t>
            </a:r>
            <a:br/>
            <a:r>
              <a:t>⠑⠐⠑⠀⠀⠀⠀⠀⠀⠀⠀⠀⠀⠀⢀⠀⠁⠁⠀⠀⠀⢀⠀⢕⠐⠀⢕⢕⢝⣿⣿⣿⣿⣿⣿⣿⣿⣿⣿⣿⣿⣿⣿⣿⣿⣿⣿⣿⣿⣿⣿⣿⣿⣿⣿⣿⣿⣿⣿⢿⢿⡔⠀⠀⠀⠀⠀⠀⠀⠀⠀⢀⣴⠀⠀⠀⠀⠀⠀⠀⠀⠀⢕⢕⢕⢕⠀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⢄⠔⠕⠑⢑⢁⢑⠑⠁⠀⠀⠀⠀⠀⠀⠀⠀⠀⠀⠀⠀⠀⠀⠀⠀⠝⢿⢿⣿⣿⣿⣿⣿⣿⡇⣿⣿⠝⠟⢾⣿⣿⣱⢕⣿⡕⣝⢓⢮⢝⡻⣿⣿⣿⣿⣿⣿⣿⣝⣿⣿⣯⣝⢿⣿⣿⣿⣿⣿⣿⣿⣿⣿⣿⣿⣿⣿⣿⣿⣿⣿⣿⣿⣿⣿⣿⣿⣿⣿⣿⣿⣿⣿⣿⣿⣿⣿⣿⣿⣿⠀</a:t>
            </a:r>
            <a:br/>
            <a:r>
              <a:t>⢔⢆⡇⣵⢕⢕⠀⠀⠀⠀⠀⠀⠀⠀⠀⠀⠀⠀⠀⠀⠀⠀⠀⠀⠀⠀⠘⣶⣧⣼⣝⣟⢟⠿⢿⣿⣿⢔⢔⢱⣿⣿⢝⠟⢻⡇⣿⣿⣇⣧⢱⣿⣿⣿⣿⣿⣿⣿⣿⣿⣿⣿⢟⢿⣿⣷⣿⣿⣿⣿⣿⣿⣿⣿⣿⣿⣿⣿⣿⣿⣿⣿⣿⣿⣿⣿⣿⣿⣿⣿⣿⣿⣿⣿⣿⣿⣿⣿⣿⣿⠀</a:t>
            </a:r>
            <a:br/>
            <a:r>
              <a:t>⢣⣕⣧⡗⢕⠁⠀⠀⠀⠀⠀⠀⠀⠀⠀⠀⠀⠀⠀⠀⠀⠀⠀⠀⠀⠀⠀⢸⣿⣿⣿⣿⣿⣷⣷⣧⣿⣏⣗⡺⢿⣿⣕⡕⣾⣷⣿⣿⣿⣿⢸⣿⣿⣿⣿⣿⣿⣷⣿⣿⣻⣿⣿⣿⣿⣿⣿⣿⣿⣿⣿⣿⣿⣿⣿⣿⣿⣿⣿⣿⣿⣿⣿⣿⣿⣿⣿⣿⣿⣿⣿⣿⣿⣿⣿⣿⣿⣿⣿⣿⠀</a:t>
            </a:r>
            <a:br/>
            <a:r>
              <a:t>⣸⢵⣿⣇⠀⠀⠀⠀⠀⠀⠀⠀⠀⠀⠀⠀⠀⠀⠀⠀⠀⠀⠀⠀⠀⠀⢀⣼⣿⣿⣿⣿⣿⣿⣿⣿⣿⣿⣿⣿⣿⣿⣯⣽⣽⣗⢿⢿⣿⣿⣸⣿⣿⣿⣿⣿⣿⡿⢿⣿⣿⣿⣮⣿⣿⣿⣿⣿⣿⣿⣿⣿⣿⣿⣿⣿⣿⣿⣿⣿⣿⣿⣿⣿⣿⣿⣿⣿⣿⣿⣿⣿⣿⣿⣿⣿⣿⣿⣿⣿⠀</a:t>
            </a:r>
            <a:br/>
            <a:r>
              <a:t>⢜⢝⢟⢝⠄⠀⠀⠀⠀⠀⠀⠀⠀⠀⠀⠀⠀⠀⠀⠀⠀⠀⠀⠀⢔⢕⢺⡿⢻⣿⣿⣿⣿⣿⣿⣿⣿⣿⣿⣿⣿⣿⣿⣿⣿⣿⣿⣿⣷⣮⣽⣿⣿⣿⣿⣿⣿⣿⣿⣾⣿⣿⣿⢹⡿⢼⣷⣿⣿⣿⣿⣿⣿⣿⣿⣿⣿⣿⣿⣿⣿⣿⣿⣿⣿⣿⣿⣿⣿⣿⣿⣿⣿⣿⣿⣿⣿⣿⣿⣧⠀</a:t>
            </a:r>
            <a:br/>
            <a:r>
              <a:t>⢁⢄⢄⢔⢀⠀⠀⠀⠀⠀⠀⠀⠀⠀⠀⠀⠀⠀⠀⠀⠀⠀⠀⢔⢕⢕⢕⢱⢔⡕⣝⣝⣝⡟⢟⢿⢿⠿⣿⣿⣿⣿⣿⣿⣿⣿⣿⣿⣿⣿⣿⣿⣿⣿⡿⣿⣿⣿⣿⣿⣿⣿⣿⢱⣷⣸⣿⣿⣿⣿⣿⣿⣿⣿⣿⣿⣿⣿⣿⣿⣿⣿⣿⣿⣿⣿⣿⣿⣿⣿⣿⣿⢿⢿⢟⢟⢟⢹⣧⣭⠀</a:t>
            </a:r>
            <a:br/>
            <a:r>
              <a:t>⠕⠑⠑⠑⠁⠀⠀⠀⠀⠀⠀⠀⠀⠀⠀⠀⡠⢔⠄⢀⢀⢀⢄⢅⢕⢕⢡⢅⢜⢕⠛⠟⠻⠿⠿⢿⣷⣷⣷⣵⣽⣽⣝⣟⣟⢟⢿⢿⢿⣿⣿⣿⣿⣿⣿⣿⣿⣿⣿⣿⣿⣿⢻⢜⡿⣸⣿⣿⢿⣿⣿⣿⣿⣿⣿⣿⣿⣿⢿⢿⢟⢻⡝⢝⣹⣿⣿⣿⣿⣿⣿⣿⣷⣵⣥⣵⣵⡵⡯⣽⠀</a:t>
            </a:r>
            <a:br/>
            <a:r>
              <a:t>⠀⠀⠀⠀⠀⠀⠀⠀⠀⠀⠀⠀⠀⠀⠀⢕⢕⢕⠕⢕⢕⢕⢕⢕⢕⢕⢜⢇⢕⠅⠀⠀⠀⠀⠀⠀⠀⠀⠁⠉⠉⠙⠙⠛⠛⠟⢿⢿⢷⢷⣷⣼⣽⣽⣟⣻⣿⣿⣿⣿⣿⣷⢿⢱⣿⢹⣿⣿⢸⡝⢯⢽⡝⣗⣅⣾⣾⣻⣯⣽⣽⣿⣷⢷⠺⠿⢿⢻⢟⢿⣿⡿⢜⢞⢗⢞⢇⢇⢇⣗⠀</a:t>
            </a:r>
            <a:br/>
            <a:r>
              <a:t>⠀⠀⠀⠀⠀⠀⠀⠀⠀⠀⠀⠀⠀⠀⠀⢕⢕⢕⢔⢕⢕⢕⢕⢕⢕⢕⢕⢔⢁⠀⠀⠀⠀⠀⠀⠀⠀⠀⠀⠀⠀⠀⠀⠀⠀⠀⠑⠑⠑⠑⠁⠁⠁⢍⣿⢿⣿⡯⣯⣽⡿⣯⣼⣧⡇⣞⣿⣿⢸⣿⡿⢿⡿⢧⣿⣿⣇⣸⣟⣟⣿⠟⠁⠀⠀⠀⠀⠀⠀⠁⠘⢕⢕⢇⢗⢕⢕⡷⡕⢗⠀</a:t>
            </a:r>
            <a:br/>
            <a:r>
              <a:t>⢀⢄⢔⢀⠀⢀⢀⠀⠀⠀⠀⠀⠀⢀⢔⢕⢕⢕⢕⢕⢕⢕⢕⢕⢕⢕⢕⢜⠑⢕⠕⠕⠕⠕⠑⠔⢀⠀⠀⠀⠀⠀⢀⢀⢀⠀⢀⣀⣔⢄⢀⢀⢕⢕⢹⣵⣤⣬⣍⢉⣙⣙⠛⣕⣷⣷⢟⣿⢜⣿⣿⢿⡿⢿⣿⣿⡧⢼⣟⣕⠁⠀⠀⠀⠀⠀⠀⠀⠀⠀⠀⠀⢔⢏⢕⢕⢕⢜⢼⠏⠀</a:t>
            </a:r>
            <a:br/>
            <a:r>
              <a:t>⢁⡁⣍⡅⢄⠀⠀⠀⢄⢔⢄⢄⢔⢕⢕⢕⢕⢕⢕⢕⢕⢕⢕⢕⢕⢕⢕⢕⠀⢕⢕⢔⢔⢔⢄⠀⠀⢔⢔⢄⢄⠀⠀⠀⠉⢕⢕⣿⣿⣿⣿⣿⢕⢕⢸⡟⣻⢝⢕⢱⠕⢷⢕⢿⠿⠿⢿⢿⢼⢏⢿⣿⣿⡿⣿⣯⣏⡝⡼⢕⠀⢀⢀⢀⢀⢄⢄⢀⢀⠀⠀⠀⠕⢗⢗⢇⢕⢕⢟⢑⠀</a:t>
            </a:r>
            <a:br/>
            <a:r>
              <a:t>⢸⡇⣿⡇⠕⠀⠀⢄⣕⣕⣕⣱⣧⣕⢕⢕⢕⢕⢕⢕⠁⠁⠁⠁⢕⢕⠁⢕⢄⢕⠅⠁⠁⠁⢕⠀⠀⢕⢄⠀⢕⠀⠀⠀⠀⢕⢱⣿⣵⣶⣾⣿⣷⢷⡾⢿⢿⢾⢇⢕⢕⠹⢱⢕⢻⢾⢓⢕⢕⡕⢏⢝⢕⢕⠕⠕⢔⢕⢔⢱⢔⢔⢕⣕⢐⢕⢕⣱⡕⠀⢄⢀⡼⡿⣇⡕⢕⢱⣵⢕⠀</a:t>
            </a:r>
            <a:br/>
            <a:r>
              <a:t>⢌⢗⢜⠁⠀⠀⢔⣾⣿⣿⣿⣿⣿⣟⢕⢕⢕⢕⢕⢕⢕⠔⠀⠀⢕⣱⠀⢕⢕⢕⠀⠀⠀⠀⢁⠀⠀⢕⢕⢔⢕⠀⠀⠀⠄⢕⠀⠀⠁⠁⢑⢜⡇⢕⢱⠑⠜⠑⣜⡵⢜⢳⢷⢷⢷⢷⣼⣕⡱⠇⢕⠁⢝⣟⣟⢝⢹⢿⡏⢕⢔⢺⠿⣿⢿⢾⢟⢟⢕⢱⢕⣕⣮⠑⣕⣁⢗⢕⣿⠗⠀</a:t>
            </a:r>
            <a:br/>
            <a:r>
              <a:t>⠀⠁⠑⠀⢔⠕⠑⠀⠀⠀⠀⠀⠁⠁⠑⢕⢕⢕⢕⢕⢕⢔⢄⢔⢕⢘⢄⣅⢅⠕⢕⠔⠀⢄⢕⢅⠀⠕⢱⢕⢕⢕⢅⠐⢔⢄⣄⣅⣤⣤⣥⣵⣵⣶⣮⣹⣿⢟⢏⣇⣕⣱⣼⣸⣵⣼⣿⣿⡿⢵⢑⢐⠰⢿⢃⢕⠔⢕⢀⢑⣕⢕⢕⢗⢇⢕⢕⢕⢕⢕⠇⢿⢟⢵⢕⢔⢕⢅⢁⠀⠀</a:t>
            </a:r>
            <a:br/>
            <a:r>
              <a:t>⣐⡀⢔⢕⢕⢕⢕⠀⠀⠀⠀⠀⠀⠀⠀⠀⠁⠑⢕⢕⠕⠑⠑⠕⠀⢸⢕⠁⢑⠀⠅⠀⠀⠀⢀⠄⢀⠁⠑⢁⢕⠀⠀⠄⠱⠁⠉⠍⠙⠟⢟⢻⢧⢵⣿⣷⣾⡿⠙⢕⠁⠁⢜⢝⢹⡿⠿⢇⢇⢿⢿⢇⢄⣴⣴⣷⣷⣿⣿⢿⠟⠃⢕⢕⢕⢕⢕⢕⢕⠔⠀⠁⠁⠑⠁⠀⢅⢑⢀⠀⠀</a:t>
            </a:r>
            <a:br/>
            <a:r>
              <a:t>⢟⢕⢕⠕⠑⠁⠀⠀⠀⠀⠀⠀⠀⠀⠀⠀⠁⠑⢔⢕⢀⠀⢄⡀⠀⢾⡇⠁⠀⠶⠔⠂⠀⠀⠀⠠⠄⠀⠐⠈⠁⠣⢔⢔⠀⠀⢄⢀⠀⠀⠀⠀⢄⢸⢕⢕⢃⠁⠣⢐⢐⢑⢀⡐⢅⢡⣵⢷⢿⢕⠀⢀⢱⣿⡿⠟⠛⠉⠁⠀⠀⠀⠀⠕⢀⢄⢕⢕⠕⠀⠀⠀⠀⠀⠀⠀⠀⠀⠀⠀⠀</a:t>
            </a:r>
            <a:br/>
            <a:r>
              <a:t>⢕⢔⢕⠀⠀⠀⠀⠀⠀⠀⠀⠀⠀⠀⠀⠀⠀⠀⠀⠑⢕⢀⠀⠙⡧⢕⣕⡀⠀⠀⢀⢔⢔⢄⢄⣄⣄⣔⣔⣄⣄⢔⢕⢕⢀⠀⠁⠐⠀⠀⠀⢀⢑⢄⢄⢔⡐⢴⣷⢷⣞⣶⣿⣼⣶⣻⣿⣵⣷⣷⣷⡮⢝⠕⠀⠀⠀⠀⠀⠀⠀⠀⠀⢀⢕⢕⢕⢕⠀⠀⠀⠀⠀⠀⠀⠀⠀⠀⠀⠀⠀</a:t>
            </a:r>
            <a:br/>
            <a:r>
              <a:t>⠐⢅⠑⠀⠀⠀⠀⠀⠀⠀⠀⠀⠀⠀⠀⠀⠀⠀⠀⠀⠀⠁⢀⠔⢜⢝⢍⢕⢕⣱⣵⣵⢕⢗⣞⢻⢿⢿⢟⢇⢕⢕⢕⢕⢕⢕⢕⢕⢕⢕⢕⢕⢜⢑⢵⢕⣇⣵⣞⣵⣿⣿⣿⣿⣿⣟⡿⣿⢿⢻⢿⢕⢕⠀⠀⠀⠀⠀⠀⠀⠀⠀⠀⠕⢕⢕⢕⠑⠀⠀⠀⠀⠀⠀⠀⠀⠀⠀⠀⠀⠀</a:t>
            </a:r>
            <a:br/>
            <a:r>
              <a:t>⠀⠑⠀⠀⠀⠀⠀⠀⠀⠀⠀⠀⠀⠀⠀⠀⠀⠀⠀⠀⠀⠀⠀⢔⢕⢕⢅⣕⢛⢯⢝⢝⢕⢕⢕⢕⢕⢕⢕⢕⢕⢕⢕⢕⢕⢕⢕⢕⢕⢕⠕⢕⢱⢵⢷⣿⡿⡿⢿⢿⡻⢟⢝⢗⢝⢕⢕⢕⢕⢕⢕⢕⠀⠀⠀⠀⠀⠀⠀⠀⠀⠀⠀⠀⠕⢕⢕⠀⠀⠀⠀⠀⠀⠀⠀⠀⠀⠀⠀⠀⠀</a:t>
            </a:r>
            <a:br/>
            <a:r>
              <a:t>⠀⠀⠀⠀⠀⠀⠀⠀⠀⠀⠀⠀⠀⠀⠀⠀⠀⠀⠀⠀⠀⠀⠀⠁⢕⢕⢕⢕⢕⢕⢕⢕⢕⢕⢕⢕⢕⢕⢕⢕⢕⢕⢕⢕⢕⢕⢕⢕⢕⢕⢔⢕⢜⢕⢕⢜⢕⠑⠁⠁⠁⠑⠑⢕⢕⢕⢕⢕⢕⢕⢕⠁⠀⠀⠀⠀⠀⠀⠀⠀⠀⠀⠀⠀⠀⢕⠀⠀⠀⠀⠀⠀⠀⠀⠀⠀⠀⠀⠀⠀⠀</a:t>
            </a:r>
            <a:br/>
            <a:r>
              <a:t>⠀⠀⠀⠀⠀⠀⠀⠀⠀⠀⠀⠀⠀⠀⠀⠀⠀⠀⠀⠀⠀⠀⠀⠀⢕⢕⢕⢕⢕⢕⢕⢕⢕⢕⢕⢕⢕⢕⢕⢕⢕⢕⢕⢕⢕⢕⢕⢕⢕⢕⢕⢕⢕⢕⢕⢕⢕⢔⠀⠀⠀⠀⠀⠑⠑⢕⢕⢕⢕⢕⠀⠀⠀⠀⠀⠀⠀⠀⠀⠀⠀⠀⠀⢀⠀⢕⢔⠐⠀⠀⠀⠀⠀⠀⠀⠀⠀⠀⠀⠀⠀</a:t>
            </a:r>
            <a:br/>
            <a:r>
              <a:t>⠀⠀⠀⠀⠀⠀⠀⠀⠀⠀⠀⠀⠀⠀⠀⠀⠀⠀⠀⠀⠀⠀⠀⠀⠁⢕⢕⢕⢕⢕⢕⢕⢕⢕⢕⢕⢕⢕⢕⢕⢕⢕⢕⢕⢕⢕⢕⢕⢕⢕⢕⢕⢕⢕⢕⢕⢕⢕⢕⢄⢀⠀⠀⠀⠀⠕⢕⢕⢕⠕⠀⠀⠀⠀⠀⠀⠀⠀⠀⠀⠀⠀⠀⠐⢑⢕⢕⢕⠀⠀⠀⠀⠀⠀⠀⠀⠀⠀⠀⠀⠀</a:t>
            </a:r>
            <a:br/>
            <a:r>
              <a:t>⠀⠀⠀⠀⠀⠀⠀⠀⠀⠀⠀⠀⠀⠀⠀⠀⠀⠀⠀⠀⠀⠀⠀⠀⠀⢕⢕⢕⢕⢕⢕⢕⢕⢕⢕⢕⢕⢕⢕⢕⢕⢕⢕⢕⢕⢕⢕⢕⢕⢕⢕⢕⢕⢕⢕⢕⢕⢕⢕⢕⢕⢕⢕⢔⢄⢀⠁⠕⠑⠀⠀⠀⠀⠀⠀⠀⢕⠁⠀⠀⠀⠀⠀⠀⢕⡕⢕⢕⠀⠀⠀⠀⠀⠀⠀⠀⠀⠀⠀⠀⠀</a:t>
            </a:r>
            <a:br/>
            <a:r>
              <a:t>⠀⠀⠀⠀⠀⠀⠀⠀⠀⠀⠀⠀⠀⠀⠀⠀⠀⠀⠀⠀⠀⠀⠀⠀⠀⠁⢕⢕⢕⢕⢕⢕⢕⢕⢕⢕⢕⢕⢕⢕⢕⢕⢕⢕⢕⢕⢕⢕⢕⢕⢕⢕⢕⢕⢕⢕⢕⢕⢕⢕⢕⢕⢕⢕⢕⢕⣠⣄⠀⠀⠀⠀⠀⠀⠀⠀⠕⠀⠀⠀⠀⠀⠀⢕⢕⢇⢕⢕⠁⠀⠀⠀⠀⠀⠀⠀⠀⠀⠀⠀⠀</a:t>
            </a:r>
            <a:br/>
            <a:r>
              <a:t>⠀⠀⠀⠀⠀⠀⠀⠀⠀⠀⠀⠀⠀⠀⠀⠀⠀⠀⠀⠀⠀⠀⠀⠀⠀⠀⠕⢕⢕⢕⢕⢕⢕⢕⢕⢕⢕⢕⢕⢕⢕⢕⢕⢕⢕⢕⢕⢕⢕⢕⢕⢕⢕⢕⢕⢕⢕⢕⢕⢕⢕⢕⢕⢕⣱⣾⣿⣿⡧⢀⢀⢀⢀⢀⢄⢇⢔⢔⢔⡔⢔⡔⢔⢕⢕⢜⢕⢄⢁⠀⠀⠀⠀⠀⠀⠀⠀⠀⠀⠀⠀</a:t>
            </a:r>
            <a:br/>
            <a:r>
              <a:t>⠀⠀⠀⠀⠀⠀⠀⠀⠀⠀⠀⠀⠀⠀⠀⠀⠀⠀⠀⠀⠀⠀⠀⠀⠀⢀⠀⢕⢕⢕⢕⢕⢕⢕⢕⢕⢕⢕⢕⢕⢕⢕⢕⢕⢕⢕⢕⢕⢕⢕⢕⢕⢕⢕⢕⢕⢕⢕⢕⢕⢕⢕⠀⢸⣿⡿⢿⡇⠕⢕⠕⠕⢕⡕⢕⣕⣔⢜⢏⢝⢝⢔⢕⢕⢕⢕⢕⢕⢕⡔⢄⢄⢀⠀⠁⠀⠀⠀⠀⠀⠀</a:t>
            </a:r>
            <a:br/>
            <a:r>
              <a:t>⠀⠀⠀⠀⠀⠀⠀⠀⠀⠀⠀⠀⠀⠀⠀⠀⠀⠀⠀⠀⠀⠀⢀⢄⠔⠁⢀⠕⢕⢕⢕⢕⢕⢕⢕⢕⢕⢕⢕⢕⢕⢕⢕⢕⢕⢕⢕⢕⢕⢕⢕⢕⢕⢕⢕⢕⢕⢕⢕⢕⣕⡕⢱⢼⣿⡇⢕⢕⢄⢕⢄⢄⢄⢕⢕⢹⣿⡿⢇⢕⢕⢕⢕⡱⢵⢕⢕⣕⣜⣵⣵⢕⣱⣵⣕⣔⣔⢄⢄⢀⠀</a:t>
            </a:r>
            <a:br/>
            <a:r>
              <a:t>⠀⠀⠀⠀⠀⠀⠀⠀⠀⠀⠀⠀⠀⠀⠀⠀⠀⠀⠀⢀⢄⠕⠁⢀⢔⠑⢁⢅⢕⢕⢕⢕⢕⢕⢕⢕⢕⢕⢕⢕⢕⢕⢕⢕⢕⢕⢕⢕⢕⢕⢕⢕⢕⢕⢕⢕⢕⢕⢕⢕⢕⢕⢕⢕⢕⢕⢝⢝⢅⢕⠕⠑⠑⠑⢕⢑⣷⣿⣾⣿⢷⣕⣱⣵⣗⣎⢸⣿⣿⣿⢏⣱⣿⣿⣿⣿⣿⣿⣆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⢿⢿⢿⢿⢿⢿⢿⣿⣿⣿⣿⣿⣿⣿⣟⣵⣿⣿⣿⣿⣿⡿⢟⢕⢕⢸⣿⢕⣿⣿⢗⢻⣿⡕⣿⠕⣀⡰⠗⢻⣿⣿⣿⣿⣿⣿⣿⣿⣿⣿⣿⣿⣿⣿⣿⣿⣿⣿⣿⣿⣷⣷⣷⣷⣵⣼⣽⣽⣝⣻⣿⡟⢳⢾⣿⣿⣿⣱⣕⣸⣿⣿⣿⣿⣿⣿⣾⣿⠀</a:t>
            </a:r>
            <a:br/>
            <a:r>
              <a:t>⣿⣿⣿⣿⣿⣿⣿⣿⣿⢟⠑⠁⠑⠁⠁⠁⠁⠁⠑⠑⠜⠝⢿⣿⣿⣿⣿⣿⣿⣿⣿⡿⢏⢕⢑⢅⢔⢸⡿⢗⣿⣷⢔⢸⣿⡧⠟⢊⣡⣴⣾⣿⣿⣿⣿⣿⣿⣿⣿⣿⣿⣿⣿⣿⣿⣿⢻⡟⣻⣿⣿⣿⣿⣿⣿⣿⣿⣿⣿⣿⣿⣿⣿⣿⣿⣿⣿⣿⣿⣷⣧⣿⣿⣯⣝⣟⣟⣟⢿⢿⠀</a:t>
            </a:r>
            <a:br/>
            <a:r>
              <a:t>⣿⣿⣿⣿⣿⣿⣿⡿⢏⠁⠀⠀⠀⠀⠀⠀⠀⠀⠀⠀⠀⠀⠀⠝⣿⣿⣿⣿⢿⢻⢕⣿⡕⣸⡇⣇⢕⢜⣷⢄⣿⣿⠗⡞⣣⢰⣼⣵⣿⣿⣿⣿⣿⣿⣿⣿⣿⣿⣿⣿⣿⣿⣿⣿⣿⣿⡏⡕⣿⣿⣿⣿⣿⣿⣿⣿⣿⣿⣿⣿⣿⣿⣿⣿⣿⣿⣿⣿⣿⣿⣿⣿⣿⣿⣿⣿⣿⣿⣿⣿⠀</a:t>
            </a:r>
            <a:br/>
            <a:r>
              <a:t>⣿⣿⣿⣿⣿⣿⡟⠕⠁⠀⠀⠀⠀⠀⠀⠀⠀⠀⠀⠀⠀⠀⠀⠀⠘⢿⣟⢕⢑⢸⣇⡿⠗⢻⡇⡇⢕⡱⣟⣊⣺⣿⣿⡟⣿⣾⣿⣿⣿⣿⣿⣿⣿⢿⣟⢻⠝⠗⢟⣟⣟⡟⢟⢟⠟⢇⢕⡇⢿⣿⢿⣿⣿⣿⣿⣿⣿⣿⣿⣿⣿⣿⣿⣿⣿⣿⣿⣿⣿⣿⣿⣿⣿⣿⣿⣿⣿⣿⣿⣿⠀</a:t>
            </a:r>
            <a:br/>
            <a:r>
              <a:t>⣿⣿⣿⣿⣿⢇⠕⠀⠀⠀⠀⠀⠀⠀⠀⠀⠀⠀⠀⠀⠀⠀⠀⠀⢀⢕⡇⡇⡕⢘⡕⣿⣇⣸⢇⣝⣵⣷⣿⣿⣿⣿⣿⣯⢻⣿⣿⡿⣿⡻⠏⠗⢑⢅⢅⢔⢕⣕⣸⣿⣿⣿⣿⣿⣿⡇⢕⡇⣷⣿⣷⣷⣷⣷⡵⢕⠔⢝⢝⢝⢝⢝⢝⢟⢟⣟⣟⡟⢟⢻⢿⢿⢿⢿⢿⢿⣿⣿⣿⣿⠀</a:t>
            </a:r>
            <a:br/>
            <a:r>
              <a:t>⣿⣿⣿⣿⣿⠁⠀⠀⠀⠀⠀⠀⠀⠀⠀⠀⠀⠀⢄⢄⢔⢔⣱⣷⣷⣷⡷⣇⣿⡼⣗⣻⣵⣣⣿⣿⣿⣿⣿⣿⣿⣿⢿⢟⢏⠝⢑⢝⢅⢔⢕⢕⢕⠕⠅⠃⢸⣿⣿⣿⣿⣿⡇⠁⠅⢕⢕⣇⣿⣿⢍⠝⠙⠁⠀⠀⠀⠀⠀⠀⠀⠁⠑⠑⠜⠟⢟⢿⢿⢿⢿⣿⣿⣷⣷⣷⣷⣷⣷⣷⠀</a:t>
            </a:r>
            <a:br/>
            <a:r>
              <a:t>⣿⣿⣿⣿⣿⢀⠀⠀⠀⠀⠀⠀⠀⠀⢀⢔⢕⢕⢕⢱⣸⡟⢏⢝⢝⢟⣱⣹⣵⣾⣿⡿⣿⢇⣹⣿⢿⡿⢿⢝⢃⢝⢕⢔⢕⢕⢕⢕⢕⢕⢅⢅⢅⠀⠀⠀⢨⣿⣿⣿⣿⣿⣧⠀⠀⢕⢕⣿⢹⢏⠀⠀⠀⠀⠀⠀⠀⠀⠀⠀⠀⠀⠀⠀⠀⠀⠀⢕⢕⢕⠁⠁⠁⠁⢕⢕⠕⠕⠕⠕⠀</a:t>
            </a:r>
            <a:br/>
            <a:r>
              <a:t>⣿⣿⣿⣿⣿⡇⠀⠀⠀⠀⢀⡀⢀⢀⢀⢁⢑⢑⢁⢇⢕⢕⢑⢘⢕⢵⢸⡽⣇⣿⢿⢟⠞⢝⢑⢅⢕⢔⢕⢕⢕⢕⢕⢅⢁⠕⠑⠑⠑⠑⠑⠑⠑⠀⠀⠀⢸⣿⣿⣿⣿⣿⣿⢔⢄⢕⣕⢝⠕⠁⠀⠀⠀⠀⠀⠀⠀⠀⠀⠀⠀⠀⠀⠀⠀⠀⠀⠀⢕⢕⠀⠀⠀⠀⠀⢀⢀⢀⢀⢀⠀</a:t>
            </a:r>
            <a:br/>
            <a:r>
              <a:t>⣿⣿⣿⣿⣿⣷⢄⠀⠀⠀⢎⢕⢕⢕⢕⢕⢕⣸⣿⣿⣿⣷⣷⣷⣿⡕⢸⣷⢏⢅⢕⢔⢕⠑⠑⠅⠕⠕⠕⠑⢕⢕⢕⢕⢕⠁⠀⠀⠀⠀⢀⢀⢔⠀⢄⢄⣾⣿⣿⣿⣿⣿⣿⢕⢕⢸⠿⠑⠀⠀⠀⠀⠀⢕⠀⠀⠀⠀⠀⠀⠀⠀⠀⠀⠀⠀⠀⠀⠀⠁⠔⠀⢵⢄⢄⢕⣷⣷⣷⣷⠀</a:t>
            </a:r>
            <a:br/>
            <a:r>
              <a:t>⣿⣿⣿⣿⣟⢕⢕⢔⠀⠀⠕⢇⢕⡜⢩⢗⣿⣿⢍⢟⢝⢝⢍⢻⡟⢕⢜⠝⢕⢕⢕⢕⢕⢕⢔⠀⠀⠀⢀⢀⡑⢕⣿⣿⡇⠀⢐⠔⠔⠕⠕⠕⢕⢕⢕⠁⢹⣿⣿⣿⣿⣿⣿⢕⢕⢑⢔⢄⢀⢀⠀⣄⣱⡕⢄⢔⠀⠀⠀⠀⠀⠀⠀⠀⠀⠀⠀⠀⠀⠀⠀⠀⢕⢕⢕⢸⣿⣿⢿⢿⠀</a:t>
            </a:r>
            <a:br/>
            <a:r>
              <a:t>⣿⣿⣿⣽⣿⢇⢕⢇⢀⠀⠀⢕⢕⢟⢇⢕⢙⢟⢕⢕⢕⢕⢕⢕⢘⢷⢷⢇⢕⢕⣑⢕⢕⢕⢕⠰⠔⠕⢕⢘⠃⢔⣹⣟⡕⢀⢔⢔⠔⣿⣿⢸⢕⢕⢕⠀⢜⢏⢝⣿⣿⣿⣿⡵⢕⢕⣕⣕⢻⢏⢝⢝⢝⢟⢿⣿⣷⣇⢄⠀⠀⠀⠀⠀⢀⠀⠀⠀⠀⠀⠀⠀⢅⢕⣱⢼⢽⢿⠿⠿⠀</a:t>
            </a:r>
            <a:br/>
            <a:r>
              <a:t>⣿⣿⣿⡿⢇⢕⢕⢕⡕⣔⣵⣷⣧⢕⢕⢕⢕⢕⢕⢕⢕⢕⢕⢕⢕⢕⢱⢕⢸⢿⢏⢕⢕⢕⢕⢕⢕⢕⢕⢕⠀⢕⢜⣭⣵⢕⢑⢕⢄⣿⢿⢸⢕⢕⢕⢔⢕⢕⢕⣿⣿⣿⣿⢅⢇⢕⢿⢼⣵⣵⣕⣘⣜⣟⣿⣿⣿⣿⢕⠀⢀⢄⢔⢰⣵⢕⠀⠀⠀⢕⠀⠀⢑⠀⠀⠁⢕⠔⠀⢕⠀</a:t>
            </a:r>
            <a:br/>
            <a:r>
              <a:t>⣿⡿⣿⣕⡕⢕⣕⢇⣷⣿⣿⣿⣿⢇⢕⢕⢕⢕⢕⢕⢕⢕⢕⢕⢕⢕⢷⢞⠙⠛⠛⢻⢵⢵⢵⢵⡵⠵⠵⠥⠤⠵⢧⡝⢝⢕⠔⢕⠀⠏⠕⠑⢕⢕⢕⢕⠕⢕⢑⣿⣿⣿⣿⢕⢕⢕⢜⣾⣿⣿⣿⣿⡿⣿⣿⣿⣿⡇⢕⢔⣵⣾⣕⣧⡾⠃⠀⠀⢄⢕⢕⢐⣀⣀⣀⣐⣑⣐⣑⣎⠀</a:t>
            </a:r>
            <a:br/>
            <a:r>
              <a:t>⢯⣿⣗⣞⡟⢎⢹⣿⣿⣿⣿⡟⢕⢕⢕⢕⢕⢕⢕⢕⠕⣕⣱⢕⢕⢕⢱⠑⢑⡥⢄⣕⣕⣕⣵⢞⣣⣇⣔⣀⢀⣀⢀⢃⢕⢕⠑⢡⣁⠕⢕⢕⢕⢕⠕⠁⠁⣷⡸⣿⣿⡿⢿⡕⠕⢕⣼⣿⡿⣟⣯⣽⣷⣿⢿⢻⢿⡧⢕⢕⢝⢟⢟⢝⢕⢄⢀⠀⠀⠀⢵⡕⠌⠟⢟⢛⣻⣿⣿⣿⠀</a:t>
            </a:r>
            <a:br/>
            <a:r>
              <a:t>⢳⣼⢟⢏⢕⠁⠀⠘⢻⣟⡕⡱⢕⢕⢕⢕⢕⢕⢕⠕⢄⢀⠗⢕⢄⠔⢱⣄⠜⣿⣿⣿⡿⢿⣿⣿⣿⣿⣿⣿⣿⣿⣿⣿⡇⠕⠆⣼⣟⢁⠁⢅⢅⠁⠀⠀⢄⠿⢧⣿⣿⣶⣇⢀⠀⣾⣿⣿⢿⢟⣋⣉⣅⣕⣵⣵⡜⢕⢕⢕⢕⢕⢕⢕⢕⢕⢕⠀⠀⠀⠀⠀⠕⠔⢄⢀⢁⢑⠁⠙⠀</a:t>
            </a:r>
            <a:br/>
            <a:r>
              <a:t>⢕⠕⠑⠁⠀⠀⠀⠀⠀⠈⠳⢿⣷⣷⣵⣕⣕⣕⣾⣶⡅⢕⠕⢕⢅⢄⠁⠁⠀⠘⠟⠟⠇⠀⠛⠛⠟⢛⠛⠛⢛⢛⢛⢛⢕⢐⢀⢁⠀⢓⠀⠁⠁⠀⠀⠀⢁⣗⣑⢜⡙⠝⣹⢕⢰⣿⣿⣿⡿⢟⣟⣛⣋⣝⣝⢝⢕⢕⢕⢕⢕⢕⢕⢕⢕⢕⠀⠀⠀⠀⠀⠀⠀⠀⠀⠁⠑⢔⢔⢄⠀</a:t>
            </a:r>
            <a:br/>
            <a:r>
              <a:t>⢁⠀⠀⠀⠀⠀⠀⠀⠀⠀⠀⠁⠙⠻⣿⣿⣿⣿⣿⣿⢕⢕⠄⠀⠁⢐⢆⢔⢔⢀⢀⠀⠐⠀⠀⠀⠀⠀⠀⠀⠀⠀⠀⠄⢵⣵⣵⣕⣕⣕⣔⡔⢔⢤⣤⣕⢝⠝⠟⠿⢕⣑⢁⢕⣿⣿⣿⢿⢿⠟⠋⠙⠙⢝⠕⠕⠑⠑⠕⢕⢕⢕⢕⢕⢑⠁⠀⠀⠀⠀⠀⠀⠀⠀⠀⠀⠀⠀⠀⠀⠀</a:t>
            </a:r>
            <a:br/>
            <a:r>
              <a:t>⠁⠀⠀⠀⠀⠀⠀⠀⠀⠀⠀⠀⠀⠀⠁⠉⠛⠛⠛⠋⠁⠀⠀⠀⠀⠑⢕⡡⣧⣱⣥⣕⣕⡔⢔⡔⢔⡔⣔⣔⣕⡵⣕⢕⣜⣟⢟⣻⣿⣿⣿⣿⣿⣷⣷⣷⡵⠅⢉⠑⢐⢐⢅⢸⣿⡟⢕⢕⠁⠀⠀⠀⠀⠀⠀⠀⠀⠀⠀⠀⠑⢕⢕⢕⠕⠀⠀⠀⠀⠀⠀⠀⠀⠀⠀⠀⠀⠀⠀⠀⠀</a:t>
            </a:r>
            <a:br/>
            <a:r>
              <a:t>⠀⠀⠀⠀⠀⠀⠀⠀⠀⠀⠀⠀⠀⠀⠀⠀⠀⠀⠀⠀⠀⠀⠀⠀⠀⠀⢻⣿⣿⣿⣿⣿⣿⣿⣿⣿⣿⣿⣿⣿⣿⣿⣿⣿⣿⣿⣿⣿⣿⣿⣿⣿⣯⣝⣝⣕⢕⢕⢕⣕⣡⣻⠋⢿⣿⣷⡕⠀⠀⠀⠀⠀⠀⠀⠀⠀⠀⠀⠀⠀⢄⢀⢑⢕⠀⠀⠀⠀⠀⠀⠀⠀⠀⠀⠀⠀⠀⠀⠀⠀⠀</a:t>
            </a:r>
            <a:br/>
            <a:r>
              <a:t>⠀⠀⠀⠀⠀⠀⠀⠀⠀⠀⠀⠀⠀⠀⠀⠀⠀⠀⠀⠀⠀⠀⠀⠀⠀⠀⠘⣿⣿⣿⣟⡻⡏⣝⣍⣝⣏⣻⣼⣿⣿⣿⣿⣿⣿⣿⣿⣿⣿⣿⣿⣿⣿⣿⣿⣿⣿⣿⣿⣿⣿⣿⠀⠜⠿⠟⠃⠀⠀⠀⠀⠀⠀⠀⠀⠀⠀⠀⠀⢔⢕⢕⢕⢕⠀⠀⠀⠀⠀⠀⠀⠀⠀⠀⠀⠀⠀⠀⠀⠀⠀</a:t>
            </a:r>
            <a:br/>
            <a:r>
              <a:t>⠀⠀⠀⠀⠀⠀⠀⠀⠀⠀⠀⠀⠀⠀⠀⠀⠀⠀⠀⠀⠀⠀⠀⠀⠀⠀⠀⠜⣿⣿⣿⣿⣿⣿⣿⣿⣿⣿⣿⣿⣿⣿⣿⣿⣿⣿⣿⣿⣿⣿⣿⣿⣿⣿⢟⢟⢻⢿⣿⣿⣿⠏⠀⠀⠀⠀⠀⠀⠀⠀⠀⠀⠀⠀⠀⠀⠀⠀⠀⢕⢕⢕⢕⢕⠀⠀⠀⠀⠀⠀⠀⠀⠀⠀⠀⠀⠀⠀⠀⠀⠀</a:t>
            </a:r>
            <a:br/>
            <a:r>
              <a:t>⠀⠀⠀⠀⠀⠀⠀⠀⠀⠀⠀⠀⠀⠀⠀⠀⠀⠀⠀⠀⠀⠀⠀⠀⠀⠀⠄⠐⢹⣿⣿⣿⣿⣿⣿⣿⣿⣿⣿⣿⣿⣿⣿⣿⣿⣿⣿⣿⣿⣿⣿⣿⣿⣿⡕⠕⠁⢕⢹⣿⡇⠀⠀⠀⠀⠀⠀⠀⠀⠀⠀⠀⠀⠀⠀⠀⠀⠀⠀⠀⠑⠕⠕⠁⠀⠀⠀⠀⠀⠀⠀⠀⠀⠀⠀⠀⠀⠀⠀⠀⠀</a:t>
            </a:r>
            <a:br/>
            <a:r>
              <a:t>⠀⠀⠀⠀⠀⠀⠀⠀⠀⠀⠀⠀⠀⠀⠀⠀⠀⠀⠀⠀⠀⠀⠀⠀⠀⠀⠀⢁⠔⢻⣿⣿⣿⣿⣿⣿⣿⣿⣿⣿⣿⣿⣿⣿⣿⣿⣿⣿⣿⣿⣿⣿⣿⣿⣇⠁⠀⠑⠄⠝⡇⠀⠀⠀⠀⠀⠀⠀⠀⠀⠀⠀⠀⠀⠀⠀⠀⠀⠀⠀⢀⠀⢕⠁⠀⠀⠀⠀⠀⠀⠀⠀⠀⠀⠀⠀⠀⠀⠀⠀⠀</a:t>
            </a:r>
            <a:br/>
            <a:r>
              <a:t>⠀⠀⠀⠀⠀⠀⠀⠀⠀⠀⠀⠀⠀⠀⠀⠀⠀⠀⠀⠀⠀⠀⠀⠀⠀⠀⢄⠁⠀⢁⣿⣿⣿⣿⣿⣿⣿⣿⣿⣿⣿⣿⣿⣿⣿⣿⣿⣿⣟⣿⣿⣿⣿⣿⣿⣇⠀⠀⠀⠀⠁⠀⠀⠀⠀⠀⠀⠀⠀⠀⠀⠀⠀⠀⠀⠀⠀⠀⠀⠀⠀⠀⠁⠀⠐⠀⠀⠀⠀⠀⠀⠀⠀⠀⠀⠀⠀⠀⠀⠀⠀</a:t>
            </a:r>
            <a:br/>
            <a:r>
              <a:t>⠀⠀⠀⠀⠀⠀⠀⠀⠀⠀⠀⠀⠀⠀⠀⠀⠀⠀⠀⢀⢀⢀⠀⠀⠀⢄⠀⢀⣴⣿⣿⣿⣿⣿⣿⣿⣿⣿⣿⣿⣿⣿⣿⣿⣿⣿⣿⣿⣿⣿⣿⣿⣿⣿⣿⣿⣷⣄⠀⠁⠁⠀⠀⠀⠀⠀⠀⠀⠀⠀⠀⠀⠀⠀⠀⠀⠀⠀⠀⠀⠀⢀⢀⢕⢔⠀⠀⠀⠀⠀⠀⠀⠀⠀⠀⠀⠀⠀⠀⠀⠀</a:t>
            </a:r>
            <a:br/>
            <a:r>
              <a:t>⠀⠀⠀⠀⠀⠀⠀⠀⠀⠀⠀⠀⠀⠀⢀⠀⠀⢔⢕⢕⢕⢕⠇⠀⠀⠕⢔⣾⣿⣿⣿⣿⣿⣿⣿⣿⣿⣿⣿⣽⣿⣿⣿⣿⣿⣿⣿⣿⣿⣿⣿⣿⣿⣿⣿⣿⣿⣿⣷⡄⠀⠀⠀⠀⠀⠀⠀⠀⠀⠀⠀⠀⠀⠀⠀⠀⠀⠀⠀⠀⠀⢕⢕⢕⢕⠀⠀⠀⠀⠀⠀⠀⠀⠀⠀⠀⠀⠀⠀⠀⠀</a:t>
            </a:r>
            <a:br/>
            <a:r>
              <a:t>⠑⠕⠀⠀⠀⠀⠀⠀⠀⠀⠀⠀⠀⠀⠀⠀⢔⢔⠕⠑⠕⠁⠀⢀⠀⠀⢕⢸⣿⣿⣿⣿⣿⣿⣿⣿⣿⣿⣿⣿⣿⣿⣿⣿⣿⣿⣿⣿⣿⣿⣿⣿⣿⣿⣿⣿⣿⣿⣿⣿⣆⠀⠀⠀⠀⠀⠀⠀⠀⠀⠀⠀⠀⠀⠀⠀⠀⠀⠀⠀⠀⠑⢕⢕⢕⢕⠀⠀⠀⠀⠀⠀⠀⠀⠀⠀⠀⠀⠀⠀⠀</a:t>
            </a:r>
            <a:br/>
            <a:r>
              <a:t>⠀⠐⠀⠀⠀⠀⠀⠀⠀⠀⠀⠀⠀⠀⠀⠀⠁⠀⠀⠀⠀⡀⠀⢕⠀⠀⠕⢜⢛⣿⣿⣿⣿⣿⣿⣿⣿⣿⣿⣿⣿⣿⣿⣿⣿⣿⣿⣿⣿⣿⣿⣿⣿⣿⣿⣿⣿⣿⣿⡷⢿⣆⠀⠀⠀⠀⠀⠀⠀⠀⠀⢀⣴⠑⠀⠀⠀⠀⠀⠀⠀⠀⠕⢕⢕⢕⠀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⢿⣿⢿⢿⢿⢟⢟⢟⢻⢿⢿⣿⣿⣿⣿⣿⣿⣿⣾⣣⣾⣿⣿⣿⣿⣿⢿⢏⢕⢜⣿⢕⢿⣿⢧⢞⣿⣇⣿⢕⢀⣄⢵⠗⣿⣿⣿⣿⣿⣿⣿⣿⣿⣿⣿⣿⣿⣿⣿⣿⣿⣿⣿⣷⣷⣷⣷⣵⣼⣽⣽⣝⣟⣿⣿⢷⢷⢾⢿⣿⣿⣱⣕⣸⣿⣿⣿⣿⣿⣿⣿⣿⠀</a:t>
            </a:r>
            <a:br/>
            <a:r>
              <a:t>⣿⣿⣿⣿⣿⣿⣿⡿⢏⠁⠁⠁⠀⠀⠀⠁⠁⠁⠑⠑⠝⢻⣿⣿⣿⣿⣿⣿⣿⣿⣿⡿⢟⢱⢕⢑⢄⢕⣿⢵⣿⣷⢅⢕⣿⣇⢿⢞⣝⣥⣶⣿⣿⣿⣿⣿⣿⣿⣿⣿⣿⣿⣿⣿⣿⣿⢻⡟⣟⣿⣿⣿⣿⣿⣿⣿⣿⣿⣿⣿⣿⣿⣿⣿⣿⣿⣿⣿⣿⣷⣽⣽⣿⣯⣟⣟⣟⡻⢿⢿⠀</a:t>
            </a:r>
            <a:br/>
            <a:r>
              <a:t>⣿⣿⣿⣿⣿⣿⢟⠕⠀⠀⠀⠀⠀⠀⠀⠀⠀⠀⠀⠀⠀⠀⠘⢿⣿⣿⣿⣿⡿⢿⡏⣿⡇⢸⡇⡇⢕⢕⣷⡔⣸⣿⢧⢖⣏⣵⣗⣽⣿⣿⣿⣿⣿⣿⣿⣿⣿⣿⣿⣿⣿⣿⣿⣿⣿⡏⡇⡇⣿⣿⣿⣿⣿⣿⣿⣿⣿⣿⣿⣿⣿⣿⣿⣿⣿⣿⣿⣿⣿⣿⣿⣿⣿⣿⣿⣿⣿⣿⣿⣿⠀</a:t>
            </a:r>
            <a:br/>
            <a:r>
              <a:t>⣿⣿⣿⣿⣿⢏⠑⠀⠀⠀⠀⠀⠀⠀⠀⠀⠀⠀⠀⠀⠀⠀⠀⠘⢿⣿⣿⢝⠕⢸⣷⣿⢗⢺⡇⡇⡕⣕⣿⢗⣻⣿⣾⡏⣿⣿⣷⣿⣿⣿⣿⣿⣿⡿⢿⡟⢯⠝⢞⡟⢛⢗⢟⢻⢿⢇⢇⡇⣿⣿⣿⣿⡿⣿⣿⣿⣿⣿⣿⣿⣿⣿⣿⣿⣿⣿⣿⣿⣿⣿⣿⣿⣿⣿⣿⣿⣿⣿⣿⣿⠀</a:t>
            </a:r>
            <a:br/>
            <a:r>
              <a:t>⣿⣿⣿⣿⡕⠕⠀⠀⠀⠀⠀⠀⠀⠀⠀⠀⠀⠀⠀⠀⠀⢀⢄⡄⢕⣾⣿⣇⡕⡸⡏⢹⣇⡸⠇⢋⣱⣵⣿⣿⣿⣿⣿⡇⣿⣿⣯⣿⡿⣿⢿⢝⢃⢘⢅⢅⢔⣕⢼⣿⣿⣿⣿⣿⣿⡇⢕⢕⢱⣿⣷⣷⣵⣵⣵⣼⣽⢽⢝⢝⢝⢝⢟⢟⣟⡟⢟⢟⢿⢿⢿⢿⢿⢿⣿⣿⣿⣿⣿⣿⠀</a:t>
            </a:r>
            <a:br/>
            <a:r>
              <a:t>⣿⣿⣿⣿⠁⠀⠀⠀⠀⠀⠀⠀⠀⠀⢀⢀⢄⢔⢔⣕⣵⣾⣿⣿⣿⣿⣿⣿⡇⣕⢷⣺⣯⡵⣿⣿⣿⣿⣿⣿⣿⣿⣿⢿⢟⠝⢕⢘⢅⢕⢔⢕⢕⢕⠕⠕⢸⣿⣿⣿⣿⣿⣿⠜⠝⢕⢕⣧⢾⣿⢝⢝⠝⠟⠙⠁⠀⠀⠀⠁⠁⠑⠕⠜⢝⢻⢿⢿⢿⠿⣿⣿⣷⣷⣷⣷⣷⣷⣷⣧⠀</a:t>
            </a:r>
            <a:br/>
            <a:r>
              <a:t>⣿⣿⣿⣿⠀⠀⠀⠀⠀⠀⠀⠀⢀⢕⢕⢕⢕⢕⠐⣿⢏⢕⢕⢕⢝⢜⣷⣟⣽⣷⣿⣿⣿⢇⣽⣿⡿⢿⢟⠏⢟⢜⢅⢔⢔⢕⢕⢕⢕⢕⢅⢅⢅⠀⠀⠀⢸⣿⣿⣿⣿⣿⣿⠀⠀⢕⢇⢹⢨⣿⠑⠀⠀⠀⠀⠀⠀⠀⠀⠀⠀⠀⠀⠀⠀⠀⠀⢕⢕⢕⢁⠁⠁⠁⢕⢕⢕⠕⠝⠝⠀</a:t>
            </a:r>
            <a:br/>
            <a:r>
              <a:t>⣿⣿⣿⣿⡇⠀⠀⠀⠀⢀⢄⢄⢄⢀⢅⢅⢕⣄⣞⡇⢕⢕⢌⢕⢕⢕⢸⣷⣿⣿⡿⢯⢜⠏⢙⢕⢅⢕⢔⢕⢕⢕⢕⢕⢁⢔⠕⠕⠕⠕⠕⠑⠑⠀⠀⠀⢸⣿⣯⣿⣿⣿⣿⢔⢀⢕⡕⢹⢕⠕⠀⠀⠀⠀⠀⠀⠀⠀⠀⠀⠀⠀⠀⠀⠀⠀⠀⠀⠕⢕⢕⠀⠀⠀⠀⢀⢀⢀⢀⢀⠀</a:t>
            </a:r>
            <a:br/>
            <a:r>
              <a:t>⣿⣿⣿⣿⣿⡄⠀⠀⢠⢕⢕⢕⢕⡕⣕⣕⣿⣿⣿⣿⣿⣷⣾⡼⡇⣸⣿⡟⢙⢕⢅⢔⢕⠕⠑⠑⠕⢕⠕⠕⠕⢕⢕⢕⢕⠁⠀⠀⠀⠀⠀⠀⢔⠀⢄⠀⣾⣿⣿⣿⣿⣿⣿⢕⢕⢸⠻⢕⠀⠀⠀⠀⠀⢀⢄⠀⠀⠀⠀⠀⠀⠀⠀⠀⠀⠀⠀⠀⠀⠑⠕⠀⢰⢔⢀⢕⣵⣵⣵⣵⠀</a:t>
            </a:r>
            <a:br/>
            <a:r>
              <a:t>⣿⣿⣿⣿⣏⢕⢄⠀⠀⠕⢇⢱⡜⢝⣳⣿⣿⡝⢝⢝⢕⢜⢝⢏⢕⢝⢕⠑⢑⢕⢑⠑⢕⢕⢔⠀⠀⠀⢀⢀⢀⢇⣽⣿⡕⢀⢄⢰⠄⠕⠱⠕⢔⢔⢕⠑⢟⣿⣿⣿⣿⣿⣿⢕⢕⢕⢰⢕⠀⠀⠀⠀⠀⢕⠀⠀⢔⠀⠀⠀⠀⠀⠀⠀⠀⠀⠀⠀⠀⠀⠀⠀⢕⢕⢕⢕⣿⣿⢿⢿⠀</a:t>
            </a:r>
            <a:br/>
            <a:r>
              <a:t>⣿⣿⣿⣿⣿⡗⢗⢀⠀⢀⢕⢜⢟⢕⢜⢛⢟⢕⢕⢕⢕⢕⢕⢜⢿⢞⢇⢕⢕⢅⢕⢕⢕⢕⢕⢰⠀⠔⠕⢜⠃⢜⢾⣿⡕⢕⢄⢔⠀⣷⣿⣿⡕⢕⢕⢄⢜⢟⢝⣿⣿⣿⣿⣵⢕⢕⣕⡕⢰⣴⣴⣶⣷⣷⣵⣴⣕⣄⢀⠀⠀⠀⠀⠀⠀⠀⠀⠀⠀⠀⠀⠀⢕⢕⢕⣼⣽⣿⢿⢿⠀</a:t>
            </a:r>
            <a:br/>
            <a:r>
              <a:t>⣿⣿⣿⣿⢏⢕⢕⢕⣐⣵⣷⣧⢕⢕⢕⢕⢕⢕⢕⢕⢕⢕⢕⢕⢕⢗⢇⢕⢕⡿⢇⢇⢕⢕⢕⢔⢕⢕⢕⢕⠀⢕⢜⣽⣧⡕⠕⢕⢄⢿⢸⣿⢇⢕⢕⢕⠕⢕⢕⣿⣿⣿⣿⡝⢅⢕⣿⣵⡕⢕⢕⢕⢱⢜⣝⣿⣿⣿⡇⠀⠀⠀⠀⢀⢀⢠⢀⠀⠀⠀⠀⠀⢕⠀⠀⠀⢕⢕⠁⢕⠀</a:t>
            </a:r>
            <a:br/>
            <a:r>
              <a:t>⣿⣿⣿⣏⣕⢕⣕⣾⣿⣿⣿⣿⢇⢕⢕⢕⢕⢕⢕⢕⢕⢕⢕⢕⢕⡱⢵⡗⠟⠟⠛⠻⣱⢵⢵⣵⡵⠥⠥⠵⠵⠵⢔⡟⢛⢕⠔⢕⢕⠑⠜⠕⢕⢕⢕⢕⠄⢕⢕⣿⣿⣿⣿⡕⢕⢕⢜⣱⣷⣿⣷⣷⣷⣷⣾⣿⣿⣿⢇⠀⢄⣔⡕⢕⢕⣧⠇⠀⠀⢐⢔⢄⢁⢀⠀⣀⣑⣀⣑⣞⠀</a:t>
            </a:r>
            <a:br/>
            <a:r>
              <a:t>⣿⡽⢝⡝⢏⢸⣿⣿⣿⣿⡿⢕⢕⢕⢕⢕⢕⢕⢕⠱⠕⢑⢕⣵⢇⡕⢕⢇⠕⣱⠔⢕⣕⣕⣡⢾⣷⣱⢔⡀⢀⣀⢀⢃⢕⢕⠑⢑⣑⢕⢕⢕⢕⢕⢕⠕⠀⣧⣕⣿⣿⣿⣿⢇⠕⢕⣱⣿⣿⣿⢿⣿⣟⣹⣿⣿⣿⣿⡕⢕⢘⠿⣿⣷⢿⢇⠀⠀⠀⠕⢵⡕⠜⠟⠟⢟⣿⣿⣿⣿⠀</a:t>
            </a:r>
            <a:br/>
            <a:r>
              <a:t>⢸⢜⢏⠕⠁⠀⠘⢿⣿⣏⢱⡑⢕⢕⢕⢕⢕⢕⠕⢄⢀⠀⠎⢃⢁⢄⢤⡕⢔⢿⣿⣿⣿⢿⣿⣿⣷⣷⣾⣿⣿⣿⣷⣾⡇⢕⠆⢸⣿⢇⢕⢑⢅⠄⠐⠄⠄⢿⡇⣾⣿⣿⡗⢀⠁⣸⣿⣿⣷⢿⢿⠟⠟⠏⢝⢏⢜⢍⢇⢕⢕⢕⢕⢕⢕⢕⢕⠀⠀⠀⠀⠀⠔⢄⢀⢀⠁⢑⠑⠘⠀</a:t>
            </a:r>
            <a:br/>
            <a:r>
              <a:t>⠕⠑⠁⠀⠀⠀⠀⠀⠘⠺⣿⣷⣧⣵⣕⣕⣕⣼⣶⡅⢕⢕⢔⢕⠁⢕⠁⠁⠀⠘⠟⠻⠇⠀⠟⠟⠟⠟⠟⠟⠛⠛⢛⢛⢇⢕⠀⠁⠀⢱⠀⠁⠉⠀⠀⠀⢀⢓⣕⢜⢝⠝⢹⢇⢄⣿⣿⣿⣷⣷⢾⢿⢿⢿⢿⢿⢇⢕⢕⢕⢕⢕⢕⢕⢕⢕⢕⠀⠀⠀⠀⠀⠀⠀⠀⠑⠕⢄⢄⢄⠀</a:t>
            </a:r>
            <a:br/>
            <a:r>
              <a:t>⠀⠀⠀⠀⠀⠀⠀⠀⠀⠀⠁⠙⠿⣿⣿⣿⣿⣿⣿⡇⢕⢔⠀⠁⢕⢆⢔⢔⢔⢀⢀⠐⠐⠀⠀⠀⠁⠀⠀⠁⠅⠁⠀⠄⢵⣵⣵⣕⣕⣕⢔⢄⢕⣄⣄⣔⣕⢑⠻⠿⣕⡑⢉⢕⣼⣿⣿⣿⣷⡿⠟⠟⠟⢟⢏⢕⢕⢕⢕⢕⢕⢕⢕⢕⢕⢕⠀⠀⠀⠀⠀⠀⠀⠀⠀⠀⠀⠀⠁⠁⠀</a:t>
            </a:r>
            <a:br/>
            <a:r>
              <a:t>⠀⠀⠀⠀⠀⠀⠀⠀⠀⠀⠀⠀⠀⠁⠙⠛⠟⠟⠛⠑⠁⠀⠀⠀⠀⢑⣼⣧⣣⢕⣕⣇⡕⡔⢔⢔⢔⣔⢔⣔⣔⢕⡕⣕⣜⣟⣝⣿⣿⣟⣿⣿⣿⣷⣷⣵⣵⢁⢉⠑⢐⢑⢁⢸⣿⡟⢇⢕⠑⠀⠀⠀⠀⠁⠑⠁⠀⠀⠀⠁⠑⠕⢕⢕⢕⠁⠀⠀⠀⠀⠀⠀⠀⠀⠀⠀⠀⠀⠀⠀⠀</a:t>
            </a:r>
            <a:br/>
            <a:r>
              <a:t>⠀⠀⠀⠀⠀⠀⠀⠀⠀⠀⠀⠀⠀⠀⠀⠀⠀⠀⠀⠀⠀⠀⠀⠀⠀⢸⣿⣾⣿⣿⣿⣿⣿⣿⣿⣿⣿⣿⣿⣿⣿⣿⣿⣿⣿⣿⣿⣿⣿⣿⣿⣿⣟⣍⣝⢕⢕⢕⢔⣄⣗⣳⢏⢹⣿⣧⡕⢄⠀⠀⠀⠀⠀⠀⠀⠀⠀⠀⠀⠀⠀⠀⠑⢕⠁⠀⠀⠀⠀⠀⠀⠀⠀⠀⠀⠀⠀⠀⠀⠀⠀</a:t>
            </a:r>
            <a:br/>
            <a:r>
              <a:t>⠀⠀⠀⠀⠀⠀⠀⠀⠀⠀⠀⠀⠀⠀⠀⠀⠀⠀⠀⠀⠀⠀⠀⠀⠀⠀⢻⣿⣿⣿⣟⢛⢟⢍⢝⣿⣟⣏⣽⣿⣿⣿⣿⣿⣿⣿⣿⣿⣿⣿⣿⣿⣿⣿⣿⣿⣿⣿⣿⣿⣿⣿⠀⠜⠿⠿⠗⠁⠀⠀⠀⠀⠀⠀⠀⠀⠀⠀⠀⠀⠀⢕⢕⢕⠀⠀⠀⠀⠀⠀⠀⠀⠀⠀⠀⠀⠀⠀⠀⠀⠀</a:t>
            </a:r>
            <a:br/>
            <a:r>
              <a:t>⠀⠀⠀⠀⠀⠀⠀⠀⠀⠀⠀⠀⠀⠀⠀⠀⠀⠀⠀⠀⠀⠀⠀⠀⠀⠀⠈⢿⣿⣿⣿⣿⣿⣿⣿⣿⣿⣿⣿⣿⣿⣿⣿⣿⣿⣿⣿⣿⣿⣿⣿⣿⣿⣿⡿⢟⢟⢿⣿⣿⣿⠟⠀⠀⠀⠀⠀⠀⠀⠀⠀⠀⠀⠀⠀⠀⠀⠀⠀⠀⢕⢕⢕⢕⠀⠀⠀⠀⠀⠀⠀⠀⠀⠀⠀⠀⠀⠀⠀⠀⠀</a:t>
            </a:r>
            <a:br/>
            <a:r>
              <a:t>⠀⠀⠀⠀⠀⠀⠀⠀⠀⠀⠀⠀⠀⠀⠀⠀⠀⠀⠀⠀⠀⠀⠀⠀⠀⠀⠀⢜⣿⣿⣿⣿⣿⣿⣿⣿⣿⣿⣿⣿⣿⣿⣿⣿⣿⣿⣿⣿⣿⣿⣿⣿⣿⣿⡇⠕⠁⢕⠝⣿⡿⠀⠀⠀⠀⠀⠀⠀⠀⠀⠀⠀⠀⠀⠀⠀⠀⠀⠀⠀⠁⠕⢕⢕⠀⠀⠀⠀⠀⠀⠀⠀⠀⠀⠀⠀⠀⠀⠀⠀⠀</a:t>
            </a:r>
            <a:br/>
            <a:r>
              <a:t>⠀⠀⠀⠀⠀⠀⠀⠀⠀⠀⠀⠀⠀⠀⠀⠀⠀⠀⠀⠀⠀⠀⠀⠀⠀⠀⠔⢈⢸⣿⣿⣿⣿⣿⣿⣿⣿⣿⣿⣿⣿⣿⣿⣿⣿⣿⣿⣿⣿⣿⣿⣿⣿⣿⣧⢢⠀⠀⢕⠘⢇⠀⠀⠀⠀⠀⠀⠀⠀⠀⠀⠀⠀⠀⠀⠀⠀⠀⠀⠀⠀⠀⠑⠐⠀⠀⠀⠀⠀⠀⠀⠀⠀⠀⠀⠀⠀⠀⠀⠀⠀</a:t>
            </a:r>
            <a:br/>
            <a:r>
              <a:t>⠀⠀⠀⠀⠀⠀⠀⠀⠀⠀⠀⠀⠀⠀⠀⠀⠀⠀⠀⠀⠀⠀⠀⠀⠀⢀⠑⠁⠀⢹⣿⣿⣿⣿⣿⣿⣿⣿⣿⣿⣿⣿⣿⣿⣿⣿⣿⣿⣿⣿⣿⣿⣿⣿⣿⣧⢀⠀⢀⠀⠑⠀⠀⠀⠀⠀⠀⠀⠀⠀⠀⠀⠀⠀⠀⠀⠀⠀⠀⠀⠐⠀⠀⠀⠀⠀⠀⠀⠀⠀⠀⠀⠀⠀⠀⠀⠀⠀⠀⠀⠀</a:t>
            </a:r>
            <a:br/>
            <a:r>
              <a:t>⠀⠀⠀⠀⠀⠀⠀⠀⠀⠀⠀⠀⠀⠀⠀⠀⠀⠀⠀⢀⠀⠀⠀⠀⠀⠁⠀⢀⣴⣿⣿⣿⣿⣿⣿⣿⣿⣿⣿⣿⣿⣿⡿⣿⣿⣿⢿⣿⣿⣿⣿⣿⣿⣿⣿⣿⣷⣄⢀⠀⠁⠀⠀⠀⠀⠀⠀⠀⠀⠀⠀⠀⠀⠀⠀⠀⠀⠀⠀⠀⠀⠀⠀⠀⢔⠀⠀⠀⠀⠀⠀⠀⠀⠀⠀⠀⠀⠀⠀⠀⠀</a:t>
            </a:r>
            <a:br/>
            <a:r>
              <a:t>⠀⠀⠀⠀⠀⠀⠀⠀⠀⠀⠀⠀⠀⢀⠀⠀⢄⢔⢕⢕⢕⢔⠀⠀⠕⢕⣰⣿⣿⣿⣿⣿⣿⣿⣿⣿⣿⣿⣿⣾⣿⣿⣿⣿⣿⣿⣿⣿⣿⣿⣿⣿⣿⣿⣿⣿⣿⣿⣷⣄⠀⠀⠀⠀⠀⠀⠀⠀⠀⠀⠀⠀⠀⠀⠀⠀⠀⠀⠀⠀⠀⢕⢕⢕⢕⠀⠀⠀⠀⠀⠀⠀⠀⠀⠀⠀⠀⠀⠀⠀⠀</a:t>
            </a:r>
            <a:br/>
            <a:r>
              <a:t>⠔⠀⠀⠀⠀⠀⠀⠀⠀⠀⠀⠀⠀⠁⠐⢄⢕⢕⠕⢕⠕⠀⠀⠀⠀⠕⢜⣿⣿⣿⣿⣿⣿⣿⣿⣿⣿⣿⣿⣿⣿⣿⣿⣿⣿⣿⣿⣿⣿⣿⣿⣿⣿⣿⣿⣿⣿⣿⣿⣿⣦⠀⠀⠀⠀⠀⠀⠀⠀⠀⠀⠀⠀⠀⠀⠀⠀⠀⠀⠀⠀⠀⢕⢕⢕⢕⠀⠀⠀⠀⠀⠀⠀⠀⠀⠀⠀⠀⠀⠀⠀</a:t>
            </a:r>
            <a:br/>
            <a:r>
              <a:t>⠔⠀⠀⠀⠀⠀⠀⠀⠀⠀⠀⠀⠀⠀⠀⠑⠁⠀⠀⠀⠀⠀⢕⠄⠀⢔⢕⢟⣿⣿⣿⣿⣿⣿⣿⣿⣿⣿⣿⣿⣿⣿⣿⣿⣿⣿⣿⣿⣿⣿⣿⣿⣿⣿⣿⣿⣿⣿⣿⡿⠿⢧⠀⠀⠀⠀⠀⠀⠀⠀⠀⠀⣠⣷⠀⠀⠀⠀⠀⠀⠀⠀⠑⢕⢕⢕⢔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⡿⢿⢿⢿⢟⢟⢟⢻⢿⢿⢿⣿⣿⣿⣿⣿⣿⣿⣿⣫⣷⣿⣿⣿⣿⣿⢿⢇⢕⢕⣿⢕⣽⣿⡧⢞⣿⣗⣿⢕⠀⣄⡵⠗⣿⣿⣿⣿⣿⣿⣿⣿⣿⣿⣿⣿⣿⣿⣿⣿⣿⣿⣿⣷⣷⣷⣧⣵⣽⣽⣝⣝⣟⣿⣿⢷⢷⢾⢿⣿⣿⣾⣕⣸⣿⣿⣿⣿⣿⣿⣿⣿⠀</a:t>
            </a:r>
            <a:br/>
            <a:r>
              <a:t>⣿⣿⣿⣿⣿⣿⡿⢇⠁⠁⠁⠀⠀⠀⠀⠁⠁⠁⠑⠕⠝⢿⣿⣿⣿⣿⣿⣿⣿⣿⣿⣿⢟⢫⢕⢑⢅⢔⣿⢧⢺⣯⡅⢕⣿⣇⢿⠞⣋⣥⣶⣾⣿⣿⣿⣿⣿⣿⣿⣿⣿⣿⣿⣿⣿⡟⢻⡿⢟⣿⣿⣿⣿⣿⣿⣿⣿⣿⣿⣿⣿⣿⣿⣿⣿⣿⣿⣿⣿⣷⣽⣽⣿⣏⣟⣟⣟⡿⢿⢿⠀</a:t>
            </a:r>
            <a:br/>
            <a:r>
              <a:t>⣿⣿⣿⣿⣿⡿⢇⠁⠀⠀⠀⠀⠀⠀⠀⠀⠀⠀⠀⠀⠀⠁⢻⣿⣿⣿⣿⣿⣿⢿⡏⣿⣇⢸⡇⡇⢕⢕⣷⡄⢸⣿⢧⠗⣏⣡⡶⣹⣿⣿⣿⣿⣿⣿⣿⣿⣿⣿⣿⣿⣿⣿⣿⣿⣿⡏⡇⡕⣿⣿⣿⣿⣿⣿⣿⣿⣿⣿⣿⣿⣿⣿⣿⣿⣿⣿⣿⣿⣿⣿⣿⣿⣿⣿⣿⣿⣿⣿⣿⣿⠀</a:t>
            </a:r>
            <a:br/>
            <a:r>
              <a:t>⣿⣿⣿⣿⢿⠕⠀⠀⠀⠀⠀⠀⠀⠀⠀⠀⠀⠀⠀⠀⠀⠀⠀⢹⣿⣿⣿⢏⢕⢕⣷⢹⢿⢺⣧⣇⡇⣕⣿⢗⣻⣿⣷⣯⢽⣿⣿⣿⣿⣿⣿⣿⣿⣿⢿⣟⢯⠝⠞⢛⢛⠟⢻⢿⢿⢇⢕⡇⣿⣿⣿⣿⣿⣿⣿⣿⣿⣿⣿⣿⣿⣿⣿⣿⣿⣿⣿⣿⣿⣿⣿⣿⣿⣿⣿⣿⣿⣿⣿⣿⠀</a:t>
            </a:r>
            <a:br/>
            <a:r>
              <a:t>⣿⣿⣿⡻⠕⠀⠀⠀⠀⠀⠀⠀⠀⠀⠀⠀⠀⠀⠀⠀⢀⢀⢔⢔⣿⣿⣿⣷⢕⣸⡏⢹⣧⢜⢷⢟⣹⣵⣿⣿⣿⣿⣿⣇⣿⣿⣿⣿⡿⣿⡻⠝⠗⢘⢅⢅⢔⠕⢸⣿⣿⣿⣿⣿⣿⡇⡇⢕⢱⣿⣷⣵⣴⣵⣵⣽⣽⣽⣝⣝⣝⡟⢟⢟⣟⢟⢟⢻⢿⢿⢿⢿⢿⢿⣿⣿⣿⣿⣿⣿⠀</a:t>
            </a:r>
            <a:br/>
            <a:r>
              <a:t>⣿⣿⣿⠑⠀⠀⠀⠀⠀⠀⠀⠀⠀⢀⢀⢀⢔⢔⢕⣵⣼⣿⣿⣿⣿⣿⣿⣿⢕⣇⡿⢼⣯⣕⣼⣿⣿⣿⣿⣿⣿⣿⣿⢿⢟⠏⠝⢑⢅⢅⢔⢕⢕⢕⠕⠕⢳⣿⣿⣿⣿⣿⣿⠝⠝⢕⢕⣸⢸⣿⢝⢝⢟⢟⠟⠟⠙⠉⠁⠁⠑⠕⠕⢜⢟⢿⢿⢿⢿⣿⣿⣿⣷⣷⣷⣷⣷⣷⣷⣧⠀</a:t>
            </a:r>
            <a:br/>
            <a:r>
              <a:t>⣿⣿⣿⡔⠀⠀⠀⠀⠀⠀⠀⠀⢔⢕⢕⢕⢕⢑⣾⡿⢕⢕⡕⢜⢱⣿⣗⣟⣹⣵⣾⣿⡽⡇⣉⣿⣿⡿⡿⢿⢝⢑⢝⢅⢔⢕⢕⢕⢕⢕⢕⢅⢅⠀⠀⠀⢸⣿⣿⣿⣿⣿⣿⠀⠀⢕⢇⢹⠸⣿⠁⠅⠁⠀⠀⠀⠀⠀⠀⠀⠀⠀⠀⠀⠀⠑⠑⠑⢕⢕⢁⠑⠁⠁⢕⢕⢕⢝⠝⠝⠀</a:t>
            </a:r>
            <a:br/>
            <a:r>
              <a:t>⣿⣿⣿⣧⠀⠀⠀⠀⢀⡄⢄⢄⢄⢅⢅⢕⣕⣝⣝⢕⢕⢕⢕⡕⢇⡕⢯⣼⣿⣿⣿⢷⢏⠟⢝⢃⢅⢕⢔⢕⢕⢕⢕⢑⢁⢔⠕⠕⠕⠕⠕⠕⠑⠀⠀⠀⢸⣿⣿⣿⣿⣿⣿⢄⢀⢔⢕⢸⢱⡕⠄⠀⠀⠀⠀⠀⠀⠀⠀⠀⠀⠀⠀⠀⠀⠀⠀⠀⠑⢕⢕⢀⠀⠀⠀⠀⢀⢀⢀⢀⠀</a:t>
            </a:r>
            <a:br/>
            <a:r>
              <a:t>⣿⣿⣿⣿⣆⠀⠀⠀⢏⢕⢕⢕⣕⣕⣕⣸⣿⣿⣿⣿⣿⣾⣧⢷⢱⣿⡿⠟⢏⢑⢅⢕⢔⠕⠑⠑⠕⢕⠔⠕⠕⢕⢕⢕⢕⠑⠀⠀⠀⠀⠀⠀⢔⠀⢄⠀⣾⣿⣿⣿⣿⣿⣿⢕⢕⢜⢿⢟⢎⠁⠀⠀⠀⠀⠀⢀⠀⠀⠀⠀⠀⠀⠀⠀⠀⠀⠀⠀⠀⠁⠕⢔⠰⢔⢀⢔⣵⣵⣵⣥⠀</a:t>
            </a:r>
            <a:br/>
            <a:r>
              <a:t>⣿⣿⣿⣿⣯⢕⠀⠀⠑⢇⢕⣵⢜⢻⣿⣿⣿⢝⢝⢕⢕⢝⢻⢕⢜⢕⢕⠑⠑⢑⢑⠑⢕⢕⢔⠀⠀⠀⠀⢀⠀⢇⢼⣿⡕⢕⢄⠔⠀⠕⠱⠕⢔⢔⢕⠑⢛⣿⣿⣿⣿⣿⣿⢕⢕⢕⢱⢱⠕⠀⠀⠀⠀⠀⢕⠀⠀⠀⠀⠀⠀⠀⠀⠀⠀⠀⠀⠀⠀⠀⠀⠀⢕⢕⢕⢕⣿⣿⢿⢿⠀</a:t>
            </a:r>
            <a:br/>
            <a:r>
              <a:t>⣿⣿⣿⣿⣿⡷⢕⠀⠀⢕⢕⢝⢏⢕⢙⢿⢇⢕⢕⢕⢕⢕⢔⢛⢟⢟⢕⢕⢕⢕⢕⢕⢕⢕⢕⢄⢄⠔⠕⢜⠑⢕⣻⣿⡆⢇⢄⢄⢐⢲⢸⣿⡇⢕⢕⢕⢱⢟⢏⣿⣿⣿⣿⣵⡕⢕⣕⢕⡔⣄⣄⣄⣠⣴⣕⣄⣄⡕⢀⠀⠀⠀⠀⠀⠀⠀⠀⠀⠀⠀⠀⠀⢕⢕⢕⣸⣽⣿⢿⢿⠀</a:t>
            </a:r>
            <a:br/>
            <a:r>
              <a:t>⣿⣿⣿⣿⡏⢕⢕⢔⣵⣷⣧⡕⢕⢕⢕⢕⢕⢕⢕⢕⢕⢕⢕⢕⢗⢗⢕⢕⢕⣿⡇⢵⢕⢕⢕⢕⢕⢕⠁⢕⠀⢕⢜⣹⣧⢕⠕⢑⢕⢸⢸⡿⢇⢕⢕⢕⠁⢕⢕⣿⣿⣿⣿⡏⢕⢕⣿⣇⡇⢝⢏⢝⢝⢝⢝⢻⣿⣿⣷⡕⠀⠀⠀⠀⠀⠀⢀⠀⠀⠀⠀⠀⢕⢀⠀⠀⠁⢕⠑⢕⠀</a:t>
            </a:r>
            <a:br/>
            <a:r>
              <a:t>⣿⣿⣿⣏⣕⢕⣱⣿⣿⣿⣿⡷⢕⢕⢕⢕⢕⢕⢕⢕⢕⢕⢕⢕⢕⣕⡵⡗⠗⠟⠟⠻⣕⢵⢵⣵⣵⠵⠤⠵⠴⠕⢰⢛⢟⢕⠀⢕⢱⠘⠜⠇⢕⢕⢕⢕⠄⢕⢅⣻⣿⣿⣿⡇⢕⢕⢜⢳⣿⣧⣷⣵⣅⣬⣝⣹⣿⣿⣿⢇⠀⠀⢀⢄⢔⢱⡕⠔⠀⠀⢔⢄⢑⢀⢀⢀⣑⣁⣐⣜⠀</a:t>
            </a:r>
            <a:br/>
            <a:r>
              <a:t>⢼⣽⡹⢹⢟⣷⣿⣿⣿⣿⢏⢕⢕⢕⢕⢕⢕⢕⢱⠵⠕⢑⢑⣱⢕⣕⢕⡇⠕⢕⢄⢕⣕⣕⣱⡼⢿⣱⢔⢀⢀⢀⢀⢱⢕⢕⠑⢕⣑⢕⢕⢕⢕⢕⢑⠕⠀⣕⢕⣾⣿⣿⣿⡇⠕⢕⢕⣸⣿⣿⣿⣿⢿⢟⢻⣿⣿⣿⣿⢕⢔⢱⣾⣧⣵⣷⢝⠀⠀⠀⢱⡕⠔⠟⠟⢿⣿⣿⣿⣿⠀</a:t>
            </a:r>
            <a:br/>
            <a:r>
              <a:t>⢕⢎⢕⠑⠀⠈⢻⣿⣿⠆⡱⡕⢕⢕⢕⢕⢕⢕⢅⢀⠅⠁⠝⢏⣁⢠⢄⡕⢔⢿⣿⣿⣿⢿⣿⣿⣷⣷⣾⣿⣿⣿⣷⣷⡇⢕⢰⢸⣿⡇⣕⢑⢅⠄⠐⠄⠄⢹⡗⢽⣿⣷⢗⠁⠀⣠⣿⣿⣿⣿⣾⡿⢿⢿⢟⢿⢟⢟⢻⢕⢕⢕⢝⢝⢝⢕⢕⢄⠀⠀⠁⠁⠄⢄⢀⠀⠈⠑⠑⠘⠀</a:t>
            </a:r>
            <a:br/>
            <a:r>
              <a:t>⠑⠁⠀⠀⠀⠀⠀⠈⠕⢿⣿⣵⣵⣕⣕⣕⣱⣷⣴⢑⢕⢔⢄⢕⠁⢑⠁⠁⠁⠘⠟⠿⠏⠀⠹⠿⢿⠿⠿⠟⠟⠟⠛⠛⢇⢕⠀⠁⠀⠱⠐⠁⠉⠀⠐⠀⢀⢓⣑⢜⢝⠝⢝⡇⢀⣸⣿⣿⣯⣽⣷⣶⣶⣶⣶⣷⣷⢇⢕⢕⢕⢕⢕⢕⢕⢕⢕⠑⠀⠀⠀⠀⠀⠀⠁⠑⠔⢔⢀⢀⠀</a:t>
            </a:r>
            <a:br/>
            <a:r>
              <a:t>⠀⠀⠀⠀⠀⠀⠀⠀⠀⠀⠙⠻⣿⣿⣿⣿⣿⣿⣿⠀⢕⠀⠀⠑⢖⢕⡔⢔⢄⢀⢀⠐⠀⠀⠀⠀⠈⠁⠁⠁⠍⠁⠀⠀⢕⣕⣕⣕⣕⡕⢔⢄⢕⢄⣅⣄⣔⢓⠻⠿⣇⡑⢀⠜⣼⣿⣿⣿⣿⣿⡷⢷⢷⢷⢷⢗⢕⢕⢕⢕⢑⢑⢕⢕⢕⢕⢕⠀⠀⠀⠀⠀⠀⠀⠀⠀⠀⠀⠑⠑⠀</a:t>
            </a:r>
            <a:br/>
            <a:r>
              <a:t>⠀⠀⠀⠀⠀⠀⠀⠀⠀⠀⠀⠀⠀⠉⠛⠟⠿⠿⠏⠁⠁⠀⠀⠀⢕⣵⡣⣕⣇⢵⣑⣕⣕⡔⢔⢔⢔⢔⠔⣔⣔⣔⣔⣕⢞⡏⣋⣿⣿⣿⣿⡿⣿⣷⣷⣴⣵⢁⢙⢑⢐⢙⢁⢸⣿⣿⢟⢕⢝⠑⠀⠀⠀⠀⠕⠕⠑⠁⠁⠀⠑⠕⢕⢕⢕⢕⠀⠀⠀⠀⠀⠀⠀⠀⠀⠀⠀⠀⠀⠀⠀</a:t>
            </a:r>
            <a:br/>
            <a:r>
              <a:t>⠀⠀⠀⠀⠀⠀⠀⠀⠀⠀⠀⠀⠀⠀⠀⠀⠀⠀⠀⠀⠀⠀⠀⠀⠀⢿⣿⣿⣿⣿⣿⣿⣿⣿⣿⣿⣿⣿⣿⣿⣿⣿⣿⣿⣿⣿⣿⣿⣿⣿⣿⣿⣟⡝⢝⢕⢕⢕⢔⠔⢗⡓⡖⢹⣿⣿⡕⢕⠀⠀⠀⠀⠀⠀⠀⠀⠀⠀⠀⠀⠀⠀⠁⢕⢕⠁⠀⠀⠀⠀⠀⠀⠀⠀⠀⠀⠀⠀⠀⠀⠀</a:t>
            </a:r>
            <a:br/>
            <a:r>
              <a:t>⠀⠀⠀⠀⠀⠀⠀⠀⠀⠀⠀⠀⠀⠀⠀⠀⠀⠀⠀⠀⠀⠀⠀⠀⠀⠘⣿⣿⣿⣿⣟⢟⢟⢟⢟⢿⣿⣟⣹⣿⣿⣿⣿⣿⣿⣿⣿⣿⣿⣿⣿⣿⣿⣿⣿⣿⣿⣿⣿⣿⣿⣿⢕⠕⢿⢿⠿⠑⠀⠀⠀⠀⠀⠀⠀⠀⠀⠀⠀⠀⠀⢄⢔⢔⠀⠀⠀⠀⠀⠀⠀⠀⠀⠀⠀⠀⠀⠀⠀⠀⠀</a:t>
            </a:r>
            <a:br/>
            <a:r>
              <a:t>⠀⠀⠀⠀⠀⠀⠀⠀⠀⠀⠀⠀⠀⠀⠀⠀⠀⠀⠀⠀⠀⠀⠀⠀⠀⠀⢸⣿⣿⣿⣿⣿⣿⣿⣿⣿⣿⣿⣿⣿⣿⣿⣿⣿⣿⣿⣿⣿⣿⣿⣿⣿⣿⣿⡿⢟⢟⢿⣿⣿⣿⡿⠃⠀⠀⠀⠀⠀⠀⠀⠀⠀⠀⠀⠀⠀⠀⠀⠀⠀⠀⢑⢕⢕⢕⠀⠀⠀⠀⠀⠀⠀⠀⠀⠀⠀⠀⠀⠀⠀⠀</a:t>
            </a:r>
            <a:br/>
            <a:r>
              <a:t>⠀⠀⠀⠀⠀⠀⠀⠀⠀⠀⠀⠀⠀⠀⠀⠀⠀⠀⠀⠀⠀⠀⠀⠀⠀⠀⠄⢻⣿⣿⣿⣿⣿⣿⣿⣿⣿⣿⣿⣿⣿⣿⣿⣿⣿⣿⣿⣿⣿⣿⣿⣿⣿⣿⡇⠕⠁⢕⢝⣿⣿⠁⠀⠀⠀⠀⠀⠀⠀⠀⠀⠀⠀⠀⠀⠀⠀⠀⠀⠀⠀⠕⢕⢕⢕⠀⠀⠀⠀⠀⠀⠀⠀⠀⠀⠀⠀⠀⠀⠀⠀</a:t>
            </a:r>
            <a:br/>
            <a:r>
              <a:t>⠀⠀⠀⠀⠀⠀⠀⠀⠀⠀⠀⠀⠀⠀⠀⠀⠀⠀⠀⠀⠀⠀⠀⠀⠀⢁⠔⢅⢿⣿⣿⣿⣿⣿⣿⣿⣿⣿⣿⣿⣿⣿⣿⣿⣿⣿⣿⣿⣿⣿⣿⣿⣿⣿⣷⢢⠀⠀⢕⠘⢿⠀⠀⠀⠀⠀⠀⠀⠀⠀⠀⠀⠀⠀⠀⠀⠀⠀⠀⠀⠀⠀⠀⢅⠄⠀⠀⠀⠀⠀⠀⠀⠀⠀⠀⠀⠀⠀⠀⠀⠀</a:t>
            </a:r>
            <a:br/>
            <a:r>
              <a:t>⠀⠀⠀⠀⠀⠀⠀⠀⠀⠀⠀⠀⠀⠀⠀⠀⠀⠀⠀⠀⠀⠀⠀⢀⠀⠄⠑⠀⠈⣿⣿⣿⣿⣿⣿⣿⣿⣿⣿⣿⣿⣿⣿⣿⣿⣿⣿⣿⣿⣿⣿⣿⣿⣿⣿⣧⡀⠀⢅⠀⠈⠀⠀⠀⠀⠀⠀⠀⠀⠀⠀⠀⠀⠀⠀⠀⠀⠀⠀⠀⠀⠐⠀⠑⠀⠀⠀⠀⠀⠀⠀⠀⠀⠀⠀⠀⠀⠀⠀⠀⠀</a:t>
            </a:r>
            <a:br/>
            <a:r>
              <a:t>⠀⠀⠀⠀⠀⠀⠀⠀⠀⠀⠀⠀⠀⠀⠀⠀⠀⠀⠀⠀⠀⠀⠀⠀⢄⠁⠀⢀⣷⣿⣿⣿⣿⣿⣿⣿⣿⣿⣿⣿⣿⣿⣿⣿⣿⣿⢿⣿⣿⣿⣿⣿⣿⣿⣿⣿⣷⣄⢀⠀⠁⠀⠀⠀⠀⠀⠀⠀⠀⠀⠀⠀⠀⠀⠀⠀⠀⠀⠀⠀⠀⠀⠀⠀⢄⢀⠀⠀⠀⠀⠀⠀⠀⠀⠀⠀⠀⠀⠀⠀⠀</a:t>
            </a:r>
            <a:br/>
            <a:r>
              <a:t>⠀⠀⠀⠀⠀⠀⠀⠀⠀⠀⠀⠀⠀⠀⠀⠀⢔⢔⢕⢕⢕⢄⠀⠀⢕⢄⣵⣿⣿⣿⣿⣿⣿⣿⣿⣿⣿⣿⣿⣿⣿⣿⣿⣿⣿⣿⣿⣿⣿⣿⣿⣿⣿⣿⣿⣿⣿⣿⣷⣄⠀⠀⠀⠀⠀⠀⠀⠀⠀⠀⠀⠀⠀⠀⠀⠀⠀⠀⠀⠀⠀⠀⢔⢔⢕⢕⠀⠀⠀⠀⠀⠀⠀⠀⠀⠀⠀⠀⠀⠀⠀</a:t>
            </a:r>
            <a:br/>
            <a:r>
              <a:t>⠀⠀⠀⠀⠀⠀⠀⠀⠀⠀⠀⠀⠀⠕⠀⢕⢕⠕⢕⢕⠁⠀⠀⠀⠁⢕⢻⣿⣿⣿⣿⣿⣿⣿⣿⣿⣿⣿⣿⣿⣿⣿⣿⣿⣿⣿⣿⣿⣿⣿⣿⣿⣿⣿⣿⣿⣿⣿⣿⣿⣧⢀⠀⠀⠀⠀⠀⠀⠀⠀⠀⠀⠀⠀⠀⠀⠀⠀⠀⠀⠀⠀⢕⢕⢕⢕⢀⠀⠀⠀⠀⠀⠀⠀⠀⠀⠀⠀⠀⠀⠀</a:t>
            </a:r>
            <a:br/>
            <a:r>
              <a:t>⠀⠀⠀⠀⠀⠀⠀⠀⠀⠀⠀⠀⠀⠀⠅⠑⠁⠀⠀⠁⠀⠀⢔⠀⠀⢕⢸⢿⣿⣿⣿⣿⣿⣿⣿⣿⣿⣿⣿⣿⣿⣿⣿⣿⣿⣿⣿⣿⣿⣿⣿⣿⣿⣿⣿⣿⣿⣿⣿⡿⠿⣣⠀⠀⠀⠀⠀⠀⠀⠀⠀⠀⢀⣴⢇⠀⠀⠀⠀⠀⠀⠀⠁⢕⢕⢕⢕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⢿⢿⢿⢟⢟⢟⢟⢿⢿⢿⣿⣿⣿⣿⣿⣿⣿⣿⣿⢟⣣⣾⣿⣿⣿⣿⣿⢿⢏⢕⣿⡕⢸⣿⣷⢵⣿⣧⢹⡇⠀⢕⣠⢥⣿⣿⣿⣿⣿⣿⣿⣿⣿⣿⣿⣿⣿⣿⣿⣿⣿⣿⣷⣷⣷⣵⣵⣽⣽⣝⣝⣟⣟⢻⣿⢾⢧⣵⣿⣿⣿⣇⣕⣸⣿⣿⢿⣿⣿⣿⡇⣿⠀</a:t>
            </a:r>
            <a:br/>
            <a:r>
              <a:t>⣿⣿⣿⣿⣿⣿⢏⠁⠀⠀⠀⠀⠀⠀⠀⠁⠁⠑⠑⢝⢿⣿⣿⣿⣿⣿⣿⣿⣿⣿⣿⣿⡿⠿⡕⠕⢑⢄⣿⣧⢼⣯⣕⢀⣿⣿⣸⢧⢗⣙⣥⣶⣿⣿⣿⣿⣿⣿⣿⣿⣿⣿⣿⣿⣿⣿⡿⡿⢿⣿⣿⣿⣿⣿⣿⣿⣿⣿⣿⣿⣿⣿⣿⣿⣷⣷⣾⣿⣿⣯⣽⣽⣽⣿⣟⣟⢻⢿⢿⢿⠀</a:t>
            </a:r>
            <a:br/>
            <a:r>
              <a:t>⣿⣿⣿⣿⡿⢇⠕⠀⠀⠀⠀⠀⠀⠀⠀⠀⠀⠀⠀⠀⠁⢻⣿⣿⣿⣿⣿⣿⣿⣿⡿⢻⣧⢱⣷⢱⢕⢕⢫⡅⢸⣿⣿⢵⢿⢝⣕⣦⣿⣿⣿⣿⣿⣿⣿⣿⣿⣿⣿⣿⣿⣿⣿⣿⣿⣿⣇⡇⢾⣿⣿⣿⣿⣿⣿⣿⣿⣿⣿⣿⣿⣿⣿⣿⣿⣿⣿⣿⣿⣿⣿⣿⣿⣿⣿⣿⣿⣿⣿⣿⠀</a:t>
            </a:r>
            <a:br/>
            <a:r>
              <a:t>⣿⣿⣿⢿⠕⠀⠀⠀⠀⠀⠀⠀⠀⠀⠀⠀⠀⠀⠀⠀⠀⠁⢹⣿⣿⣿⣿⡟⢏⠕⣷⣸⣿⢬⣿⢸⢕⢕⣸⢿⢾⣿⣷⣷⣻⣿⣿⣿⣿⣿⣿⣿⣿⣿⣿⢿⣟⢯⢽⢿⢿⢿⢿⠿⢿⢿⢝⣷⣸⣿⣿⣿⣿⣿⣿⣿⣿⣿⣿⣿⣿⣿⣿⣿⣿⣿⣿⣿⣿⣿⣿⣿⣿⣿⣿⣿⣿⣿⣿⣿⠀</a:t>
            </a:r>
            <a:br/>
            <a:r>
              <a:t>⣿⣿⡕⠕⠀⠀⠀⠀⠀⠀⠀⠀⠀⠀⠀⠀⠀⠀⢀⢀⢐⢄⢄⣿⣿⣿⣿⣷⣕⢕⡟⢟⣧⢕⣿⢜⢕⣹⣽⣿⣿⣿⣿⣿⣻⣿⣿⢿⣿⣿⣿⢻⠝⠇⢘⢅⢕⢔⢕⣿⣿⣿⣿⣷⣷⣷⡕⢹⢸⣿⣵⣵⣵⣼⣽⣝⣝⣝⣟⣟⣟⣟⢟⢟⢟⢿⢿⢿⢿⢿⢿⢿⣿⣿⣿⣿⣿⣿⣿⣿⠀</a:t>
            </a:r>
            <a:br/>
            <a:r>
              <a:t>⣿⣿⠑⠀⠀⠀⠀⠀⠀⠀⠀⠀⢀⢀⢄⢔⢔⢕⣵⣵⣿⣿⣿⣿⣿⣿⣿⣿⣟⢇⢸⢧⢿⡹⣱⣼⣿⣿⣿⣿⣿⣿⣿⡿⢿⢟⠏⢝⢘⢍⢅⢔⢕⢕⢕⠱⢕⣽⣗⣿⣿⣿⣿⢝⢝⠝⢕⢸⢸⣿⢟⢟⢟⢟⢟⢟⢻⢿⢿⢿⢿⢿⢿⢿⢿⢿⢿⣿⣿⣷⣷⣷⣷⣷⣷⣷⣧⣵⣽⣽⠀</a:t>
            </a:r>
            <a:br/>
            <a:r>
              <a:t>⣿⣿⠀⠀⠀⠀⠀⠀⠀⠀⢄⢕⢕⢕⢕⢕⢕⣿⡟⢕⢕⡕⢜⢱⢿⣿⣿⡽⣟⣹⣼⣿⣽⣯⢝⣻⣿⣿⣿⡟⢻⢝⢋⢕⢅⢔⢕⢕⢕⢕⢕⢑⢑⢀⠀⠀⢕⣿⣿⣿⣿⣿⣿⢄⠀⠀⢕⢸⡜⣻⢕⠕⠑⠑⠁⠅⠁⠁⠀⠀⠀⠀⠀⠁⠑⠑⠕⢕⢕⢕⢕⢁⠁⠁⢝⢝⢝⢝⢝⠝⠀</a:t>
            </a:r>
            <a:br/>
            <a:r>
              <a:t>⣿⣿⡇⠀⠀⠀⠀⢀⢄⢄⢄⢄⢅⢅⢕⣜⣝⣕⡕⢕⢕⢕⡸⢇⡕⡿⣵⣿⣿⣿⣿⣿⢽⢿⠟⢝⢑⢜⢕⢔⢕⢕⢕⢑⢑⢕⢕⠕⠕⠕⠕⠕⠕⠕⠀⠀⠀⣿⣿⣿⣿⣿⣿⡕⢀⢀⢕⢸⣕⡝⢑⢀⠀⠀⠀⠀⠀⠀⠀⠀⠀⠀⠀⠀⠀⠀⠀⠀⠀⠀⠑⢕⢄⠀⠀⠁⠀⠀⠀⠀⠀</a:t>
            </a:r>
            <a:br/>
            <a:r>
              <a:t>⣿⣿⣿⣔⠀⠀⠀⢇⢕⢕⢕⣕⣕⣕⣼⣿⣿⣿⣿⣿⣷⣧⢷⢕⣿⣿⢻⢿⠟⢏⢑⢅⢕⢔⠕⠕⢑⢕⢕⢔⠕⢕⢕⢕⢕⢕⠀⠀⠀⠀⠀⠀⢄⠀⢀⢀⢠⣿⣿⣿⣿⣿⣿⡇⢕⢕⣿⡏⡜⡕⢕⠜⠑⠀⠀⠀⠀⠀⠀⠀⠀⠀⠀⠀⠀⠀⠀⠀⠀⠀⠀⠑⢕⢔⢀⢄⢱⣥⣵⣥⠀</a:t>
            </a:r>
            <a:br/>
            <a:r>
              <a:t>⣿⣿⣿⣿⣇⠀⠀⠕⢇⢕⣕⡩⢻⣿⣿⣿⢏⢝⢝⢝⢹⢿⡇⢜⢕⢕⢕⠕⠑⢕⢕⠕⢕⢕⢔⠀⠀⠀⠀⠀⠀⢕⢰⣶⣇⢕⢀⢄⢄⢔⢕⠄⢕⢔⢕⠀⢙⣿⣿⣿⣿⣿⣿⡇⢕⢕⢄⢔⣵⡵⢄⠀⠀⠀⠀⠀⠀⢄⠀⠀⠀⠀⠀⠀⠀⠀⠀⠀⠀⠀⠀⠀⠑⢕⢕⢕⢹⣿⣿⣿⠀</a:t>
            </a:r>
            <a:br/>
            <a:r>
              <a:t>⢿⣿⣿⣿⣻⡆⠀⠀⢕⢜⢟⢇⢕⢹⣿⢏⢕⢕⢕⢕⢕⢕⢻⢿⢟⢕⢕⢕⢔⢕⢕⢕⢕⢕⢕⢕⡄⢔⢕⢕⠿⢕⢸⣿⡏⢕⢁⠄⢔⢰⣶⡆⡇⢕⢕⢐⢱⡛⢟⢻⣿⣿⣿⣇⡕⢕⢕⢕⢕⠕⢕⠀⠀⠀⠀⠀⢀⢕⠀⠀⠀⠀⠀⠀⠀⠀⠀⠀⠀⠀⠀⠀⠀⠀⢕⣕⣾⣿⣧⣼⠀</a:t>
            </a:r>
            <a:br/>
            <a:r>
              <a:t>⢸⣿⣿⣿⣿⢇⢔⣱⣷⣧⣕⢕⢕⢕⢕⢕⢕⢕⢕⢕⢕⢕⢕⢕⢗⢕⢕⢕⢕⢸⣾⢜⢕⢕⢕⢕⠀⢔⢕⢕⠁⢕⢜⢟⣏⡕⠁⢄⢕⢸⣿⡇⡇⢕⢕⢕⠁⢕⢕⢸⣿⣿⣿⡏⢕⢕⢿⡇⣾⢕⢕⢱⣷⡷⢶⢷⣷⣧⣴⣵⣔⡄⠀⠀⠀⠀⠀⠀⠀⠀⠀⠀⠀⠀⠁⠀⠐⢔⢔⢑⠀</a:t>
            </a:r>
            <a:br/>
            <a:r>
              <a:t>⢜⣿⣿⣿⢇⣱⣾⣿⣿⣿⣿⢕⢕⢕⢕⢕⢕⢕⢕⢕⢕⢕⢕⢕⢕⢕⣱⣵⠗⠳⠷⠷⣇⣕⣵⣕⣵⣵⡵⢕⢔⢕⢑⡜⢟⠇⠀⢕⢕⢜⠝⠕⠕⢕⢕⢕⠄⢕⢕⣸⣿⣿⣿⡇⢕⢕⢕⢇⣽⢕⢕⣵⣕⢕⢔⠱⢕⣜⣝⣿⣿⣷⢕⠀⠀⠀⠀⠀⢄⢀⠀⠀⠀⠀⠀⠐⢀⢔⢄⢱⠀</a:t>
            </a:r>
            <a:br/>
            <a:r>
              <a:t>⢕⣿⡯⢝⣿⣿⣿⣿⣿⢟⢕⢕⢕⢕⢕⢕⢕⢕⡕⠵⠕⠕⢁⣁⡵⢅⡕⢸⠕⢔⡀⢔⢕⢕⣑⣵⢿⣔⣔⢀⢀⢀⢀⢱⢕⢕⠔⠕⡕⢐⢔⢕⢕⢕⢕⠕⠐⢱⡕⣸⣿⣿⣿⡇⢕⢕⢕⢕⣿⢱⣾⣿⣿⣿⣷⣷⣷⣷⣾⣿⣿⡟⢕⢀⢄⣔⢕⢅⢳⡕⠀⠀⠱⠿⠿⠿⢿⣿⣿⣿⠀</a:t>
            </a:r>
            <a:br/>
            <a:r>
              <a:t>⢕⢕⠑⠀⠈⠻⣿⡿⢇⡑⢵⢕⢕⢕⢕⢕⢕⢕⢕⠀⠄⠄⠩⠽⢁⢁⢔⣁⢀⢼⣷⣿⣿⣿⣿⣿⣾⣿⣿⣿⣷⣿⣷⣷⣷⢕⢠⢀⢿⠇⢕⡑⢑⠐⠑⠄⢀⢸⣷⢸⣿⣯⢽⠁⠀⢀⢕⢕⣿⣿⣿⣿⣯⣽⣽⣯⣥⣾⣿⣿⣿⡇⢕⢕⢸⣿⣷⡾⢗⠁⠀⠀⠀⠀⠁⠁⠈⠙⢙⠑⠀</a:t>
            </a:r>
            <a:br/>
            <a:r>
              <a:t>⠁⠀⠀⠀⠀⠀⠈⠻⣿⣿⣧⣵⣕⢕⢕⣕⣷⣅⠕⢔⢔⢐⢀⢐⠑⢑⢕⠑⠁⠁⢻⢿⢿⠁⠸⠿⠿⢿⠿⠿⠿⠿⠿⠟⠟⢕⠀⠈⠉⠱⠇⠀⠊⠀⠐⠀⠀⢃⢕⠜⠟⠟⠝⡇⢄⠈⢳⣼⣿⣿⣿⣯⣽⣭⣭⣥⣅⣕⣝⡕⢔⢕⢕⢕⢕⢕⢕⢕⢕⢔⠀⠀⠀⠀⠑⠔⢄⢀⢀⠀⠀</a:t>
            </a:r>
            <a:br/>
            <a:r>
              <a:t>⠀⠀⠀⠀⠀⠀⠀⠀⠀⠙⠿⣿⣿⣿⣿⣿⣿⣿⠁⢕⠁⠁⠕⢳⢢⢴⢤⢤⢄⢀⢐⠐⠀⠀⠀⠀⠀⠉⠁⠁⠁⠁⠁⠀⢕⣕⣕⣕⡕⢕⢕⢄⢄⣄⣁⡄⡔⢚⠻⢿⣜⡑⠜⠕⢕⢀⣼⣿⣿⣿⣿⣽⣽⣽⣽⣽⣽⣝⢝⢕⢕⢕⢕⢕⢕⢕⢕⢕⢕⠀⠀⠀⠀⠀⠀⠀⠀⠁⠑⢔⠀</a:t>
            </a:r>
            <a:br/>
            <a:r>
              <a:t>⠀⠀⠀⠀⠀⠀⠀⠀⠀⠀⠀⠈⠙⠻⠿⠿⠿⠟⠑⠁⠄⠀⠀⢜⣗⣸⡗⡵⣡⢵⡑⣕⣅⡔⢔⢔⢔⢔⢔⢔⢔⣔⢔⢔⢕⠚⣿⡿⢟⣿⣿⣿⣷⣶⣧⣽⣕⢕⢑⠐⠂⢉⢁⢁⢕⣾⣿⡿⢟⢝⢝⠙⠁⠁⠁⠁⢕⢕⢕⠕⠕⠕⠀⢄⢕⢕⢕⢕⠁⠀⠀⠀⠀⠀⠀⠀⠀⠀⠀⠀⠀</a:t>
            </a:r>
            <a:br/>
            <a:r>
              <a:t>⠀⠀⠀⠀⠀⠀⠀⠀⠀⠀⠀⠀⠀⠀⠀⠀⠀⠀⠀⠀⠀⠀⠀⠀⣿⣿⣿⣿⣿⣿⣿⣿⣿⣿⣿⣿⣿⣿⣿⣿⣿⣿⣿⣿⣿⣿⣿⣿⣿⣿⣿⣿⣿⡓⢟⢟⢕⢕⢔⢖⢗⢳⣷⣷⢖⣿⣿⣇⢕⠁⠀⠀⠀⠀⠀⠁⠑⠁⠀⠀⠀⠀⠀⠁⠕⢕⢕⠁⠀⠀⠀⠀⠀⠀⠀⠀⠀⠀⠀⠀⠀</a:t>
            </a:r>
            <a:br/>
            <a:r>
              <a:t>⠀⠀⠀⠀⠀⠀⠀⠀⠀⠀⠀⠀⠀⠀⠀⠀⠀⠀⠀⠀⠀⠀⠀⠀⠜⣿⣿⣿⣿⣿⣿⠻⢟⢟⢟⢟⢿⢿⣏⣹⣿⣿⣿⣿⣿⣿⣿⣿⣿⣿⣿⣿⣿⣿⣿⣿⣿⣿⣿⣿⣿⣿⣿⡇⠑⢻⣿⣿⠕⠀⠀⠀⠀⠀⠀⠀⠀⠀⠀⠀⠀⠀⠀⠀⠀⠑⠁⠀⠀⠀⠀⠀⠀⠀⠀⠀⠀⠀⠀⠀⠀</a:t>
            </a:r>
            <a:br/>
            <a:r>
              <a:t>⠀⠀⠀⠀⠀⠀⠀⠀⠀⠀⠀⠀⠀⠀⠀⠀⠀⠀⠀⠀⠀⠀⠀⠀⠀⢹⣿⣿⣿⣿⣿⣿⣿⣿⣿⣿⣿⣿⣿⣿⣿⣿⣿⣿⣿⣿⣿⣿⣿⣿⣿⣿⣿⣿⡿⢟⢟⢿⣿⣿⣿⣿⡿⠃⠀⠀⠀⠀⠀⠀⠀⠀⠀⠀⠀⠀⠀⠀⠀⠀⠀⠀⢀⢔⢔⢄⠀⠀⠀⠀⠀⠀⠀⠀⠀⠀⠀⠀⠀⠀⠀</a:t>
            </a:r>
            <a:br/>
            <a:r>
              <a:t>⠀⠀⠀⠀⠀⠀⠀⠀⠀⠀⠀⠀⠀⠀⠀⠀⠀⠀⠀⠀⠀⠀⠀⠀⠀⢀⢻⣿⣿⣿⣿⣿⣿⣿⣿⣿⣿⣿⣿⣿⣿⣿⣿⣿⣿⣿⣿⣿⣿⣿⣿⣿⣿⣿⡇⠕⠑⠕⢜⣿⣿⣿⠁⠀⠀⠀⠀⠀⠀⠀⠀⠀⠀⠀⠀⠀⠀⠀⠀⠀⠀⠀⠑⢕⠕⠕⠀⠀⠀⠀⠀⠀⠀⠀⠀⠀⠀⠀⠀⠀⠀</a:t>
            </a:r>
            <a:br/>
            <a:r>
              <a:t>⠀⠀⠀⠀⠀⠀⠀⠀⠀⠀⠀⠀⠀⠀⠀⠀⠀⠀⠀⠀⠀⠀⠀⠀⠐⢄⠘⣿⣿⣿⣿⣿⣿⣿⣿⣿⣿⣿⣿⣿⣿⣿⣿⣿⣿⣿⣿⣿⣿⣿⣿⣿⣿⣿⣿⢦⠀⠀⢕⠈⢿⡇⠀⠀⠀⠀⠀⠀⠀⠀⠀⠀⠀⠀⠀⠀⠀⠀⠀⠀⠀⠀⠀⠑⢑⢔⠀⠀⠀⠀⠀⠀⠀⠀⠀⠀⠀⠀⠀⠀⠀</a:t>
            </a:r>
            <a:br/>
            <a:r>
              <a:t>⠀⠀⠀⠀⠀⠀⠀⠀⠀⠀⠀⠀⠀⠀⠀⠀⠀⠀⠀⠀⠀⠀⠀⠀⢀⠔⠑⠘⣿⣿⣿⣿⣿⣿⣿⣿⣿⣿⣿⣿⣿⣿⣿⣿⣿⣿⣿⣿⣿⣿⣿⣿⣿⣿⣿⣷⡀⠀⠑⠀⠈⡇⠀⠀⠀⠀⠀⠀⠀⠀⠀⠀⠀⠀⠀⠀⠀⠀⠀⠀⠀⠀⠀⠀⠀⠁⠀⠀⠀⠀⠀⠀⠀⠀⠀⠀⠀⠀⠀⠀⠀</a:t>
            </a:r>
            <a:br/>
            <a:r>
              <a:t>⠀⠀⠀⠀⠀⠀⠀⠀⠀⠀⠀⠀⠀⠀⠀⠀⠀⠀⠀⠀⠀⠀⠀⠀⠁⠀⠀⣠⣿⣿⣿⣿⣿⣿⣿⣿⣿⣿⣿⣿⣿⣿⣿⣿⣿⣿⣿⣿⣿⣿⣿⣿⣿⣿⣿⣿⣷⣄⢀⠀⠑⠑⠀⠀⠀⠀⠀⠀⠀⠀⠀⠀⠀⠀⠀⠀⠀⠀⠀⠀⠀⠀⠀⠀⠀⠀⠀⠀⠀⠀⠀⠀⠀⠀⠀⠀⠀⠀⠀⠀⠀</a:t>
            </a:r>
            <a:br/>
            <a:r>
              <a:t>⠀⠀⠀⠀⠀⠀⠀⠀⠀⠀⠀⠀⠀⠀⠀⢄⢄⢔⢔⢄⢀⠀⠀⢕⢀⣠⣾⣿⣿⣿⣿⣿⣿⣿⣿⣿⣿⣿⣿⣿⣿⣿⣿⣿⣿⣿⣿⣿⣿⣿⣿⣿⣿⣿⣿⣿⣿⣿⣷⣄⠀⠀⠀⠀⠀⠀⠀⠀⠀⠀⠀⠀⠀⠀⠀⠀⠀⠀⠀⠀⠀⠀⠀⢄⢀⢀⢕⠀⠀⠀⠀⠀⠀⠀⠀⠀⠀⠀⠀⠀⠀</a:t>
            </a:r>
            <a:br/>
            <a:r>
              <a:t>⠀⠀⠀⠀⠀⠀⠀⠀⠀⠀⠀⠀⢔⠀⢄⢕⢕⢕⢕⠑⠁⠀⠀⠑⢕⢿⣿⣿⣿⣿⣿⣿⣿⣿⣿⣿⣿⣿⣿⣿⣿⣿⣿⣿⣿⣿⣿⣿⣿⣿⣿⣿⣿⣿⣿⣿⣿⣿⣿⣿⣧⢀⠀⠀⠀⠀⠀⠀⠀⠀⠀⠀⠀⠀⠀⠀⠀⠀⠀⠀⠀⠀⠀⢕⢕⢕⢕⢀⠀⠀⠀⠀⠀⠀⠀⠀⠀⠀⠀⠀⠀</a:t>
            </a:r>
            <a:br/>
            <a:r>
              <a:t>⠀⠀⠀⠀⠀⠀⠀⠀⠀⠀⠀⠀⠀⢅⠕⠑⠁⠁⠑⠀⠀⢄⠀⠀⢕⢸⣿⣿⣿⣿⣿⣿⣿⣿⣿⣿⣿⣿⣿⣿⣿⣿⣿⣿⣿⣿⣿⣿⣿⣿⣿⣿⣿⣿⣿⣿⣿⣿⣿⡿⢿⣧⢀⠀⠀⠀⠀⠀⠀⠀⠀⠀⠀⢄⣴⠀⠀⠀⠀⠀⠀⠀⠀⠁⢕⢕⢕⢕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⢿⢟⢟⢟⢟⢟⢟⢟⢿⢿⣿⣿⣿⣿⣿⣿⣿⣿⣿⣿⡿⣫⣷⣿⣿⣿⣿⣿⡿⢟⢕⣿⡇⢸⣿⣿⡱⢿⣿⢸⡇⠀⢕⣄⡵⣷⣿⣿⣿⣿⣿⣿⣿⣿⣿⣿⣿⣿⣿⣿⣿⣿⣿⣷⣷⣧⣵⣽⣽⣝⣝⣟⣟⢟⢻⣿⢼⢧⣵⣿⣿⣿⣇⣕⡅⣿⣿⣿⣿⣿⣿⣧⣿⠀</a:t>
            </a:r>
            <a:br/>
            <a:r>
              <a:t>⣿⣿⣿⣿⣿⢟⠑⠀⠁⠀⠀⠀⠀⠀⠁⠁⠁⠑⠜⢩⣿⣿⣿⣿⣿⣿⣿⣿⣿⣿⣿⣿⣿⢿⡕⢕⢑⢅⢸⣗⣼⣿⡕⠁⣸⣿⢸⡧⠖⢋⣡⣴⣾⣿⣿⣿⣿⣿⣿⣿⣿⣿⣿⣿⣿⣿⣿⡿⢿⣿⣿⣿⣿⣿⣿⣿⣿⣿⣿⣿⣿⣿⣿⣿⣷⣷⣾⣿⣿⣯⣽⣽⣿⣿⣟⣟⢿⢿⢿⢿⠀</a:t>
            </a:r>
            <a:br/>
            <a:r>
              <a:t>⣿⣿⣿⣿⢏⠑⠐⠀⠀⠀⠀⠀⠀⠀⠀⠀⠀⠀⠀⠀⠜⢿⣿⣿⣿⣿⣿⣿⣿⣿⡿⢻⣧⢕⣷⢱⢕⢑⢸⡕⢜⣿⣧⡴⢽⢏⣥⣖⣿⣿⣿⣿⣿⣿⣿⣿⣿⣿⣿⣿⣿⣿⣿⣿⣿⣿⣿⢇⢸⣿⣿⣿⣿⣿⣿⣿⣿⣿⣿⣿⣿⣿⣿⣿⣿⣿⣿⣿⣿⣿⣿⣿⣿⣿⣿⣿⣿⣿⣿⣷⠀</a:t>
            </a:r>
            <a:br/>
            <a:r>
              <a:t>⣿⣿⡿⠝⠁⠀⠀⠀⠀⠀⠀⠀⠀⠀⠀⠀⠀⠀⠀⠀⠀⠘⢿⣿⣿⣿⣿⡿⢏⠕⢿⣼⣿⡧⣿⢸⢕⢕⢸⡿⢼⣿⣧⣶⢳⣿⣿⣿⣿⣿⣿⣿⣿⣿⣿⢿⣟⡻⠽⢿⢿⠿⠿⢿⢿⣿⢙⢹⢸⣿⣿⣿⣿⣿⣿⣿⣿⣿⣿⣿⣿⣿⣿⣿⣿⣿⣿⣿⣿⣿⣿⣿⣿⣿⣿⣿⣿⣿⣿⣿⠀</a:t>
            </a:r>
            <a:br/>
            <a:r>
              <a:t>⣿⡿⠕⠀⠀⠀⠀⠀⠀⠀⠀⠀⠀⠀⠀⠀⠀⢀⢀⢀⢔⡔⢸⣿⣿⣿⣿⣷⡕⢕⢿⢟⣧⡄⣿⡸⢎⣜⣽⣷⣿⣿⣿⣿⢸⣿⣿⣿⣿⣿⢿⡟⢯⠝⢃⢑⢅⢔⢔⣿⣿⣷⣷⣷⣷⣷⡕⢜⢸⣽⣵⣽⣽⣝⣝⣝⣝⣟⣟⣟⢟⢟⢟⢻⢿⢿⢿⢿⢿⢿⣿⣿⣿⣿⣿⣿⣿⣿⣿⣿⠀</a:t>
            </a:r>
            <a:br/>
            <a:r>
              <a:t>⣿⠑⠀⠀⠀⠀⠀⠀⠀⠀⠀⢀⢄⢄⢔⢕⢕⣱⣵⣿⣿⣿⣿⣿⣿⣿⣿⣿⡇⢸⢸⡧⣿⣫⢑⣷⣿⣿⣿⣿⣿⣿⣿⣿⢿⢟⢟⢜⢃⢙⢅⢔⢔⢕⢕⢱⢕⣷⣿⣿⣿⣿⣿⢝⢝⠟⢕⢸⢸⣿⡟⢛⢟⢟⢟⢿⢿⢿⢿⢿⢿⢿⢿⢿⣿⣿⣿⣿⣷⣷⣷⣷⣷⣷⣷⣧⣼⣽⣽⣽⠀</a:t>
            </a:r>
            <a:br/>
            <a:r>
              <a:t>⣿⡔⠀⠀⠀⠀⠀⠀⠀⠀⢕⢕⢕⢕⢕⠕⢿⡿⢝⢕⣕⢕⢝⢼⣿⣿⣿⡽⢗⣫⣽⣾⣻⣿⢍⣿⣿⣿⣿⣿⢻⢏⢏⢑⢅⢔⢕⢕⢕⢕⢕⢑⢑⢁⠀⠀⠑⣿⣿⣿⣿⣿⣿⢕⠀⠀⢕⢸⡞⣻⡇⢑⠑⠑⠑⠁⠅⠁⠑⠁⠁⠁⠁⠑⠕⠕⠕⢕⢕⢕⢕⢁⠙⠙⢝⢝⢝⢝⢝⢝⠀</a:t>
            </a:r>
            <a:br/>
            <a:r>
              <a:t>⣿⣧⠀⠀⠀⠀⢀⡄⢄⢄⢄⢅⢅⢕⣕⣜⣝⡕⢕⢅⢅⢱⢞⢕⣾⢳⢹⣾⣿⣿⣿⣿⢎⢿⢞⠏⢙⢕⢅⢔⢕⢕⢕⢕⠑⠅⢕⢔⢕⢕⢕⠕⠕⠕⠀⠀⠀⣿⣿⣿⣿⣿⣿⡕⢀⢄⢕⢸⡇⡝⢕⠀⠀⠀⠀⠀⠀⠀⠀⠀⠀⠀⠀⠀⠀⠀⠀⠀⠁⠁⠕⠑⢕⢄⠀⠁⠁⠀⠀⠀⠀</a:t>
            </a:r>
            <a:br/>
            <a:r>
              <a:t>⣿⣿⣆⠀⠀⠀⢎⢕⢕⢕⡱⣕⣕⣱⣿⣿⣿⣿⣿⣿⣿⡸⢕⢸⣿⡏⢸⢿⢟⢟⢙⢕⢅⢔⠕⠕⢑⢕⢕⢕⠕⢕⢕⢕⢕⢕⠀⠀⠀⠀⠀⠀⢄⠀⢀⠀⢠⣿⣿⣿⣿⣿⣿⡇⢕⢕⣿⡇⡼⡵⢕⢕⣿⡇⠀⠀⠀⠀⠀⠀⠀⠀⠀⠀⠀⠀⠀⠀⠀⠀⠀⠀⠁⢕⢕⢀⢱⣵⣵⣵⠀</a:t>
            </a:r>
            <a:br/>
            <a:r>
              <a:t>⣿⣿⣿⣧⢀⠀⠑⢵⢕⣵⢝⢾⣿⣿⣿⡏⢝⢝⢕⢝⢻⡇⢕⢕⢕⢕⢕⠔⠕⢕⢕⠕⢑⢕⢔⠀⠀⠀⠀⠀⠀⢕⣱⣷⣧⢕⠀⢀⢄⢔⢕⡄⢕⢔⢕⠀⠝⣿⣿⣿⣿⣿⣿⡇⢕⢕⢄⢰⢷⢵⢄⢄⠀⠀⠀⠀⠀⠀⠀⢀⠀⠀⠀⠀⠀⠀⠀⠀⠀⠀⠀⠀⠀⠁⢕⢕⢸⣿⣿⣿⠀</a:t>
            </a:r>
            <a:br/>
            <a:r>
              <a:t>⢿⣿⣿⣿⣇⠀⠀⢕⢕⢟⢗⢕⢹⣿⡿⢕⢕⢕⢕⢕⢕⢘⢿⢟⢇⢄⢕⢕⢔⢕⢕⢕⢑⢕⢕⢕⡄⢔⢔⢕⠿⢕⢻⢿⡟⢕⠀⢄⢔⢰⣶⡆⡆⢕⢕⢔⢕⡻⢟⢻⣿⣿⣿⣇⡕⢕⢕⠕⢝⢝⢕⢕⠀⠀⠀⠀⠀⠀⠀⢕⠀⠀⠀⠀⠀⠀⠀⠀⠀⠀⠀⠀⠀⠀⠀⢕⣞⣿⣷⣼⠀</a:t>
            </a:r>
            <a:br/>
            <a:r>
              <a:t>⢸⣿⣿⣿⣿⢕⣰⣵⣷⣕⢕⢕⢕⢕⢕⢕⢕⢕⢕⢕⢕⢕⢕⢕⡧⢕⢕⢕⢕⢱⣷⢕⢕⢕⢕⢕⠁⢔⢔⢕⠁⢕⢕⢟⣏⡕⠔⢀⢕⢸⣿⡇⡇⢕⢕⢕⠁⢕⢕⢸⣿⣿⣿⡏⢕⢕⢾⡏⣼⢅⢐⢕⢕⣴⣴⣴⣤⣴⣵⣕⣄⡔⢀⠀⠀⠀⠀⠀⠀⠀⠀⠀⠀⠀⠀⠁⠑⢕⠔⢐⠀</a:t>
            </a:r>
            <a:br/>
            <a:r>
              <a:t>⢜⣿⣿⣿⣣⣾⣿⣿⣿⣿⢕⢕⢕⢕⢕⢕⢕⢕⢕⢕⢕⢕⢕⡕⢕⢕⣱⣵⠷⠳⠷⠷⡇⣕⣕⣕⣕⣔⣕⣕⣕⣕⣕⡜⢟⢃⠀⢕⢑⢸⠕⢕⢕⢕⢕⢕⢀⢕⢕⢸⣿⣿⣿⡇⢕⢕⢕⢧⣽⢕⢕⢕⢕⣜⢝⢕⢅⣝⡝⢟⢻⣿⣷⣇⢄⠀⠀⠀⠀⠀⠀⠀⠀⠀⠀⠀⠔⠅⠅⢱⠀</a:t>
            </a:r>
            <a:br/>
            <a:r>
              <a:t>⢕⣿⢳⣽⣿⣿⣿⣿⡟⢕⢕⢕⢕⢕⢕⢕⢕⢱⢕⢱⡕⠑⢁⢁⡱⢜⢕⢸⠕⠔⡄⢔⢕⢕⢑⣱⢿⣔⢔⢀⠀⠀⠀⠱⢕⢕⠔⠕⡕⠐⢔⢔⢕⢕⢕⠕⠐⢱⠕⢸⣿⣿⣿⡇⢕⢅⢕⢕⣿⢑⢑⣼⣿⣟⣿⣷⣵⣵⣼⣽⣻⣿⣿⡏⢕⠀⢀⢄⢔⢐⡜⢔⠀⠔⠾⠿⢿⣿⣿⣿⠀</a:t>
            </a:r>
            <a:br/>
            <a:r>
              <a:t>⢕⠕⠁⠈⢻⣿⣿⢏⣕⣱⢕⢕⢕⢕⢕⢕⢕⢕⢁⠀⠀⠀⠹⢽⢁⢁⢅⣁⢀⢼⣷⣾⣿⣿⣿⣿⣾⣿⣿⣿⣷⣾⣷⣷⣷⢕⢠⢀⢿⠇⠑⢑⢑⠑⠑⠀⢀⢸⣇⢸⣿⣯⡴⠝⠀⢀⢕⢕⣿⣷⣾⣿⣿⣿⣿⣿⣯⣽⣽⣽⣿⣿⣿⢕⢔⢑⣷⣧⣵⣧⢟⠀⠀⠀⠁⠁⠈⠝⠝⠑⠀</a:t>
            </a:r>
            <a:br/>
            <a:r>
              <a:t>⠁⠀⠀⠀⠀⠈⠻⢾⣿⣧⣕⣕⡕⢕⢕⣵⣅⢕⢕⢄⢀⢐⢀⢐⠑⢑⡕⠘⠁⠀⢻⢿⢿⠁⠜⠿⠿⢿⠿⠿⠿⠿⠿⠿⠟⢕⠀⠘⠉⠱⠕⠐⠘⠀⠀⠀⠐⢕⠔⠜⠟⠟⠗⣧⢄⠈⠳⣕⣿⣿⣿⣿⣿⣿⣽⣭⣍⣙⣙⣝⢝⢕⢝⢕⢕⢕⢜⢝⢝⢕⢕⠀⠀⠀⠀⠔⠔⢀⢁⠀⠀</a:t>
            </a:r>
            <a:br/>
            <a:r>
              <a:t>⠀⠀⠀⠀⠀⠀⠀⠁⠙⢿⣿⣿⣿⣿⣿⣿⣿⢇⢕⠁⠑⠜⢳⢳⢦⢴⡤⢤⢄⢀⢐⠀⠁⠀⠀⠀⠀⠁⠁⠁⠁⠁⠁⠁⢕⣕⣕⣕⡔⢕⢔⢀⢄⣄⣀⢄⢔⢞⠿⢿⣜⡑⠜⠕⢕⠐⢄⣾⣿⣿⣿⣿⣿⣯⣽⣽⣝⣟⣙⡟⢟⢕⢕⢕⢕⢕⢕⢕⢕⢕⠕⠀⠀⠀⠀⠀⠀⠀⠑⠑⠀</a:t>
            </a:r>
            <a:br/>
            <a:r>
              <a:t>⠀⠀⠀⠀⠀⠀⠀⠀⠀⠀⠈⠙⠻⢿⣿⣿⡿⠃⠁⠐⠀⠀⠑⢕⣱⣜⢵⢱⣕⡕⣕⢱⡔⢔⢔⢄⢄⢄⢔⢔⡔⣔⢔⡔⢕⢺⢿⢿⣿⣿⣿⣿⣷⣾⣽⣽⣕⢔⢁⠓⠔⢍⢁⢑⢕⢕⣿⣿⣿⢿⢟⢟⠝⠙⠙⠉⠙⢙⢝⢕⢕⢕⢕⠑⠁⢁⢕⢕⢕⠕⠀⠀⠀⠀⠀⠀⠀⠀⠀⠀⠀</a:t>
            </a:r>
            <a:br/>
            <a:r>
              <a:t>⠀⠀⠀⠀⠀⠀⠀⠀⠀⠀⠀⠀⠀⠀⠀⠀⠀⠀⠀⠀⠀⠀⠀⢹⣿⣿⣿⣿⣿⣿⣿⣿⣿⣿⣷⣾⣿⣿⣿⣿⣿⣿⣿⣿⣿⣿⣿⣿⣿⣿⣿⣿⣿⡟⢟⢟⢝⢕⢕⢔⠗⡳⣷⣷⡷⢺⣿⣿⣇⢕⠁⠀⠀⠀⠀⠀⠀⠑⠑⠁⠁⠀⠀⠀⠑⠕⢕⢕⠁⠀⠀⠀⠀⠀⠀⠀⠀⠀⠀⠀⠀</a:t>
            </a:r>
            <a:br/>
            <a:r>
              <a:t>⠀⠀⠀⠀⠀⠀⠀⠀⠀⠀⠀⠀⠀⠀⠀⠀⠀⠀⠀⠀⠀⠀⠀⠘⣿⣿⣿⣿⣿⣿⣿⢿⢟⢟⢛⢟⢿⢿⣏⣹⣿⣿⣿⣿⣿⣿⣿⣿⣿⣿⣿⣿⣿⣿⣿⣿⣷⣷⣾⣿⣿⣿⣿⣿⢇⢔⣿⣿⣿⢕⠀⠀⠀⠀⠀⠀⠀⠀⠀⠀⠀⠀⠀⠀⠀⠀⠁⠁⠀⠀⠀⠀⠀⠀⠀⠀⠀⠀⠀⠀⠀</a:t>
            </a:r>
            <a:br/>
            <a:r>
              <a:t>⠀⠀⠀⠀⠀⠀⠀⠀⠀⠀⠀⠀⠀⠀⠀⠀⠀⠀⠀⠀⠀⠀⠀⠀⢸⣿⣿⣿⣿⣿⣿⣿⣿⣿⣿⣿⣿⣿⣿⣿⣿⣿⣿⣿⣿⣿⣿⣿⣿⣿⣿⣿⣿⣿⡿⢟⢻⢿⣿⣿⣿⣿⣿⠟⠁⠀⠁⠁⠁⠀⠀⠀⠀⠀⠀⠀⠀⠀⠀⠀⠀⠀⠀⠀⢄⢄⢀⠀⠀⠀⠀⠀⠀⠀⠀⠀⠀⠀⠀⠀⠀</a:t>
            </a:r>
            <a:br/>
            <a:r>
              <a:t>⠀⠀⠀⠀⠀⠀⠀⠀⠀⠀⠀⠀⠀⠀⠀⠀⠀⠀⠀⠀⠀⠀⠀⠀⠀⢻⣿⣿⣿⣿⣿⣿⣿⣿⣿⣿⣿⣿⣿⣿⣿⣿⣿⣿⣿⣿⣿⣿⣿⣿⣿⣿⣿⣿⡇⠕⠁⠕⢝⣿⣿⣿⡇⠀⠀⠀⠀⠀⠀⠀⠀⠀⠀⠀⠀⠀⠀⠀⠀⠀⠀⠀⢀⠕⢕⠑⠑⠀⠀⠀⠀⠀⠀⠀⠀⠀⠀⠀⠀⠀⠀</a:t>
            </a:r>
            <a:br/>
            <a:r>
              <a:t>⠀⠀⠀⠀⠀⠀⠀⠀⠀⠀⠀⠀⠀⠀⠀⠀⠀⠀⠀⠀⠀⠀⠀⠀⢀⠱⢿⣿⣿⣿⣿⣿⣿⣿⣿⣿⣿⣿⣿⣿⣿⣿⣿⣿⣿⣿⣿⣿⣿⣿⣿⣿⣿⣿⣷⢆⠀⠀⢕⠈⢿⣿⢕⠀⠀⠀⠀⠀⠀⠀⠀⠀⠀⠀⠀⠀⠀⠀⠀⠀⠀⠀⠀⠀⠕⠄⠑⠀⠀⠀⠀⠀⠀⠀⠀⠀⠀⠀⠀⠀⠀</a:t>
            </a:r>
            <a:br/>
            <a:r>
              <a:t>⠀⠀⠀⠀⠀⠀⠀⠀⠀⠀⠀⠀⠀⠀⠀⠀⠀⠀⠀⠀⠀⠀⠀⠀⢅⠔⠘⣿⣿⣿⣿⣿⣿⣿⣿⣿⣿⣿⣿⣿⣿⣿⣿⣿⣿⣿⣿⣿⣿⢿⣿⣿⣿⣿⣿⣧⡀⠀⠁⠀⠈⣿⠁⠀⠀⠀⠀⠀⠀⠀⠀⠀⠀⠀⠀⠀⠀⠀⠀⠀⠀⠀⠀⠀⠀⠀⠀⠀⠀⠀⠀⠀⠀⠀⠀⠀⠀⠀⠀⠀⠀</a:t>
            </a:r>
            <a:br/>
            <a:r>
              <a:t>⠀⠀⠀⠀⠀⠀⠀⠀⠀⠀⠀⠀⠀⠀⠀⠀⠀⠀⠀⠀⠀⠀⠀⠔⠁⠀⢀⣼⣿⣿⣿⣿⣿⣿⣿⣿⣿⣿⣿⣿⣿⣿⣿⣿⣿⣿⣿⣿⣿⣿⣿⣿⣿⣿⣿⣿⣷⣄⠀⠀⠑⠇⠀⠀⠀⠀⠀⠀⠀⠀⠀⠀⠀⠀⠀⠀⠀⠀⠀⠀⠀⠀⠀⠀⠀⠀⠐⠀⠀⠀⠀⠀⠀⠀⠀⠀⠀⠀⠀⠀⠀</a:t>
            </a:r>
            <a:br/>
            <a:r>
              <a:t>⠀⠀⠀⠀⠀⠀⠀⠀⠀⠀⠀⠀⠀⠀⢀⢀⢄⢄⢄⢀⠀⠀⢄⠀⢀⣴⣿⣿⣿⣿⣿⣿⣿⣿⣿⣿⣿⣿⣿⣿⣿⣿⣿⣿⣿⣿⣿⣿⣿⣿⣿⣿⣿⣿⣿⣿⣿⣿⣷⣄⠀⠀⠀⠀⠀⠀⠀⠀⠀⠀⠀⠀⠀⠀⠀⠀⠀⠀⠀⠀⠀⠀⠀⠀⢀⠀⠀⢕⠀⠀⠀⠀⠀⠀⠀⠀⠀⠀⠀⠀⠀</a:t>
            </a:r>
            <a:br/>
            <a:r>
              <a:t>⠀⠀⠀⠀⠀⠀⠀⠀⠀⠀⠀⢔⠀⢀⢱⢕⢕⢕⠕⠑⠀⠀⠑⢕⢿⣿⣿⣿⣿⣿⣿⣿⣿⣿⣿⣿⣿⣿⣿⣿⣿⣿⣿⣿⣿⣿⣿⣿⣿⣿⣿⣿⣿⣿⣿⣿⣿⣿⣿⣿⣧⢀⠀⠀⠀⠀⠀⠀⠀⠀⠀⠀⠀⠀⠀⢀⠀⠀⠀⠀⠀⠀⠀⠀⢕⢕⢕⢕⠀⠀⠀⠀⠀⠀⠀⠀⠀⠀⠀⠀⠀</a:t>
            </a:r>
            <a:br/>
            <a:r>
              <a:t>⠀⠀⠀⠀⠀⠀⠀⠀⠀⠀⠀⠀⠀⢕⠱⠑⠑⠕⠀⠀⢄⠀⠀⠘⢸⣿⣿⣿⣿⣿⣿⣿⣿⣿⣿⣿⣿⣿⣿⣿⣿⣿⣿⣿⣿⣿⣿⣿⣿⣿⣿⣿⣿⣿⣿⣿⣿⣿⣿⣿⢿⣧⠀⠀⠀⠀⠀⠀⠀⠀⠀⠀⠀⢀⣤⡕⠀⠀⠀⠀⠀⠀⠀⠀⠕⢕⢕⢕⢔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⢿⢟⢏⢝⠝⠝⢝⢝⢟⢟⢿⢿⣿⣿⣿⣿⣿⣿⣿⣿⣿⣿⡿⢟⣵⣿⣿⣿⣿⣿⡿⢟⢝⢹⣇⢜⣿⣿⣱⢿⣿⢽⡇⢕⠁⢀⣱⣴⣿⣿⣿⣿⣿⣿⣿⣿⣿⣿⣿⣿⣿⣿⣿⣿⣿⣷⣷⣵⣼⣽⣝⣝⣟⣟⡟⢻⢿⣿⣧⣧⣵⣿⣿⣿⣿⣕⡕⣿⣿⣟⣿⣿⣿⣿⢸⠀</a:t>
            </a:r>
            <a:br/>
            <a:r>
              <a:t>⣿⣿⣿⡿⢇⠁⠁⠀⠀⠀⠀⠀⠀⠀⠁⠁⠑⠜⢹⣽⣿⣿⣿⣿⣿⣿⣿⣷⣿⣿⣿⣿⣿⡿⡏⢕⠕⢁⢸⣿⡱⣿⣏⢑⢸⣿⢹⣷⢷⠞⣹⣵⣾⣿⣿⣿⣿⣿⣿⣿⣿⣿⣿⣿⣿⣿⢻⣿⢿⢿⣿⣿⣿⣿⣿⣿⣿⣿⣿⣿⣿⣿⣿⣷⣷⣷⣷⣿⣿⣿⣽⣟⣿⣿⡟⢿⢿⢿⢿⣼⠀</a:t>
            </a:r>
            <a:br/>
            <a:r>
              <a:t>⣿⣿⡟⠕⠁⠀⠀⠀⠀⠀⠀⠀⠀⠀⠀⠀⠀⠀⠁⢜⣿⣿⣿⣿⣿⣿⣿⣿⣿⣿⡿⢟⣧⡕⣷⢰⢕⢕⢸⡝⠁⣿⣿⣵⢼⢟⡱⣱⣾⣿⣿⣿⣿⣿⣿⣿⣿⣿⣿⣿⣿⣿⣿⣿⣿⣿⢧⢸⢸⣿⣿⣿⣿⣿⣿⣿⣿⣿⣿⣿⣿⣿⣿⣿⣿⣿⣿⣿⣿⣿⣿⣿⣿⣿⣿⣿⣿⣿⣷⣷⠀</a:t>
            </a:r>
            <a:br/>
            <a:r>
              <a:t>⡿⢏⠑⠀⠀⠀⠀⠀⠀⠀⠀⠀⠀⠀⠀⠀⠀⠀⠀⠀⠜⢿⣿⣿⣿⣿⣿⡿⢟⢕⢸⡕⣿⡇⢼⣿⣿⢕⢸⣿⢵⣿⣯⣵⣞⣿⣿⣼⣿⣿⣿⣿⣿⣿⣿⣿⢿⡟⢯⠿⠿⠿⢿⣿⣿⣿⢜⢸⢸⣿⣿⣿⣿⣿⣿⣿⣿⣿⣿⣿⣿⣿⣿⣿⣿⣿⣿⣿⣿⣿⣿⣿⣿⣿⣿⣿⣿⣿⣿⣿⠀</a:t>
            </a:r>
            <a:br/>
            <a:r>
              <a:t>⢇⠑⠀⠀⠀⠀⠀⠀⠀⠀⠀⠀⠀⠀⠀⠀⢀⢀⡄⣔⡔⣸⣿⣿⣿⣻⣿⣿⡕⢔⢸⠗⣯⡅⢼⡿⢟⢕⣽⣷⣾⣿⣿⣿⣻⣿⣿⣿⣿⣿⡿⣟⢻⠝⠃⢙⢅⢅⢔⣾⣷⣷⣷⣷⣷⣷⢱⢜⢜⣽⣯⣽⣝⣍⣝⣝⣟⣟⣟⢟⢟⢟⢿⢿⢿⢿⢿⢿⢿⣿⣿⣿⣿⣿⣿⣿⣿⣿⣿⣿⠀</a:t>
            </a:r>
            <a:br/>
            <a:r>
              <a:t>⠀⠀⠀⠀⠀⠀⠀⠀⠀⢀⢄⢄⢄⢕⠕⣱⣵⣼⢿⢿⣿⣿⣿⣿⣿⣿⣿⣿⡇⣷⢹⣇⣿⣗⠣⣷⣿⣿⣿⣿⣿⣿⣿⣿⡿⢿⢟⢏⢟⢙⢍⢕⢔⢕⢕⢕⠵⣷⣿⣿⣿⣿⣿⡏⢟⢟⢕⢕⡇⣿⡟⢟⢻⢿⢿⢿⢿⢿⢿⢿⢿⣿⣿⣿⣿⣿⣷⣷⣷⣷⣷⣷⣷⣧⣵⣼⣽⣽⣽⣽⠀</a:t>
            </a:r>
            <a:br/>
            <a:r>
              <a:t>⠀⠀⠀⠀⠀⠀⠀⠀⢔⢕⢕⢕⢕⢕⣿⣿⢟⢕⢕⣕⢕⡜⣿⢿⣿⢻⣿⣏⢗⣟⣽⣷⣿⣿⢜⣿⣿⣿⣿⣿⡟⢟⢝⢃⢅⢕⢔⢕⢕⢕⢕⢑⢑⢁⠁⠀⠀⣿⣿⣿⣿⣿⣿⡇⠁⠀⠡⢞⡇⣿⡇⠕⠑⠁⠑⠑⠑⠑⠑⠑⠑⠁⠑⠑⠕⠕⠕⢕⢕⢕⢝⢝⠝⠙⠝⢝⢝⢝⢝⢟⠀</a:t>
            </a:r>
            <a:br/>
            <a:r>
              <a:t>⡔⠀⠀⠀⠀⣀⢄⢄⢄⢄⢅⢅⢅⣙⣝⣝⣕⢅⢕⢡⢡⢇⢕⣿⣣⢕⢹⣿⣿⣿⣿⣿⡿⢯⢟⠟⢝⢑⢌⢕⢔⢕⢕⢕⠕⠕⢕⢕⢕⢕⢕⢕⠕⠕⠀⠀⠀⣿⣿⣻⣿⣿⣿⡇⢀⢁⢕⢕⡇⡝⢕⠄⠀⠀⠀⢀⠀⠀⠀⠀⠀⠀⠀⠀⠀⠀⠀⠀⠀⠁⠁⠑⠑⠕⢔⢅⠁⠁⠁⠀⠀</a:t>
            </a:r>
            <a:br/>
            <a:r>
              <a:t>⣷⡄⠀⠀⢰⢕⢕⢕⢕⡵⣕⣕⣼⣿⣿⣿⣿⣿⣿⣿⡹⢕⣼⣿⡇⢕⢘⢿⢿⠟⢝⢕⢅⢕⢔⠕⢕⢕⢕⢕⢕⢕⢕⢕⢕⢔⠁⠀⠀⠀⠀⠀⢄⠀⠀⠀⢠⣿⣿⣿⣿⣿⣿⡇⢕⢕⣾⡇⡧⡿⢕⢕⣷⡇⡇⢕⢆⢔⠐⠀⠀⠀⠀⠀⠀⠀⠀⠀⠀⠀⠀⠀⠀⠀⠀⠁⢕⢕⣕⣕⠀</a:t>
            </a:r>
            <a:br/>
            <a:r>
              <a:t>⣿⣿⣆⠀⠀⠕⢇⢕⣕⡑⣿⣿⣿⣿⡏⢝⢝⢕⢝⢿⣇⢜⢕⢕⠑⢕⢕⢔⠕⢕⢕⠕⢑⢕⢔⠀⠀⠀⠁⠀⠀⢱⢱⣷⣇⢕⠀⢀⢄⢔⢕⣄⢕⢅⢕⢔⠸⢻⣿⣿⣿⣿⣿⡇⢕⢕⢕⢱⢷⣟⢅⢄⢁⢅⢁⢕⠁⠀⠀⠀⠀⠀⠀⠀⠀⠀⠀⠀⠀⠀⠀⠀⠀⠀⠀⠀⠁⢜⣿⣿⠀</a:t>
            </a:r>
            <a:br/>
            <a:r>
              <a:t>⢿⣿⣿⡔⠀⠀⢕⢜⢟⢏⢜⠻⣿⡿⢕⢕⢕⢕⢕⢕⢹⢿⢟⡗⢄⢔⢕⢕⢔⢕⢕⢕⢕⢕⢕⢕⢀⢄⢔⢕⠗⢎⠢⣽⣟⢇⢀⢅⢀⢠⣶⣶⣆⢕⢕⢕⢕⢺⢟⢻⣿⣿⣿⣇⡕⢕⢕⢕⢝⢝⢕⢕⢕⢕⢕⢕⠀⠀⠀⠀⠀⠀⠀⢕⠀⠀⠀⠀⠀⠀⠀⠀⠀⠀⠀⠀⠀⠁⢱⣵⠀</a:t>
            </a:r>
            <a:br/>
            <a:r>
              <a:t>⢕⣿⣿⡧⢔⣵⣧⣵⡕⢕⢕⢕⢔⢕⢕⢕⢕⢕⢕⢕⢕⢕⢝⣧⣵⢕⢕⢕⢕⢱⣷⢘⡕⢕⢕⢕⢅⢔⢔⢕⠀⢕⢔⢟⣏⡅⢕⢕⢕⢸⡏⣿⡿⢕⢕⢕⠀⢕⢕⢸⣿⣿⣿⣿⢇⢕⢸⣷⣸⢔⢐⢕⢕⢕⡕⢕⢄⣄⣄⡀⣀⣄⣕⡕⢀⢀⠀⠀⠀⠀⠀⠀⠀⠀⠀⠀⠀⠀⢜⠙⠀</a:t>
            </a:r>
            <a:br/>
            <a:r>
              <a:t>⢕⢿⣿⣷⣿⣿⣿⣿⡷⢕⢕⢕⢕⢕⢕⢕⢕⢕⢕⢕⢕⢕⣵⣕⡕⢕⢕⣵⢵⠷⠷⠷⢇⣕⣕⣕⣕⣕⣑⣱⣕⣕⣕⢸⠿⢟⠀⢅⢕⢌⠕⡟⢕⢕⢕⢕⢀⢕⢕⢸⣿⣿⣿⣿⢕⢕⢜⢹⣽⢕⢔⢕⢕⢕⢇⢑⡜⢟⢟⢝⢝⢟⢟⢿⢿⣷⣵⡔⢀⠀⠀⠀⠀⠀⠀⠀⠀⠀⠄⢔⠀</a:t>
            </a:r>
            <a:br/>
            <a:r>
              <a:t>⢕⢸⣿⣿⣿⣿⣿⢏⢕⢕⢕⢕⢕⢕⢕⢕⣱⡵⢵⡱⡕⠕⢁⢈⡑⢎⢕⢑⢕⠔⣐⢄⢜⢕⢕⣱⣿⡗⢔⠀⠀⠀⠀⠑⢕⢕⢔⠕⢕⠔⢔⢔⢔⢕⢕⢕⠀⢱⢔⢸⣿⣿⣿⣿⢕⢑⢕⢕⣿⡇⠑⢗⢗⢭⣵⣿⣇⣵⣵⣕⣕⣔⣗⣗⣇⣿⣿⢇⠑⠀⠀⢀⢄⣔⢔⠀⢄⣷⣿⣿⠀</a:t>
            </a:r>
            <a:br/>
            <a:r>
              <a:t>⠑⠁⠝⣿⣿⢿⢇⣱⡵⢇⢕⢕⢕⢕⢕⠎⢝⢙⢕⠀⠀⠀⠉⢝⢝⢅⢁⣜⠀⢼⣷⣷⣿⣿⣿⣿⣷⣯⣼⣿⣷⣾⣷⣷⣷⢕⢠⢄⣿⢧⢕⠕⢑⢑⠅⠄⢀⢸⣷⠽⣿⣿⣿⠝⠁⠀⢕⢕⣿⡇⠀⢅⣴⣾⣿⣿⣿⣿⣿⣿⣿⣽⣽⣿⣿⣿⡿⢕⢄⢰⣵⣕⣱⣜⠕⠀⠀⠟⠟⠝⠀</a:t>
            </a:r>
            <a:br/>
            <a:r>
              <a:t>⠀⠀⠀⠈⠝⢽⣿⣷⣕⣕⢕⢕⢕⢕⣕⡕⢔⢄⢄⡀⡀⢀⢀⢐⡑⢑⢄⠜⠙⠀⢻⢿⢿⠇⠘⠿⠿⢿⠿⠿⠿⠿⠿⠿⠿⢕⠀⠑⠈⢑⢕⠑⠑⠃⠀⠀⠀⠡⠝⢜⢟⢟⢟⣷⢔⠈⠳⣕⢹⡇⢀⣿⣿⣿⣿⣿⣯⣽⣽⣝⣙⣙⢝⢍⢝⢍⢇⢕⢕⢜⢟⢟⢏⢕⠀⠀⠀⠀⢌⢀⠀</a:t>
            </a:r>
            <a:br/>
            <a:r>
              <a:t>⠀⠀⠀⠀⠀⠀⠙⠻⣿⣿⣿⣿⣿⣿⣿⡗⢕⢕⠑⠕⢘⢜⡗⢗⢆⢴⢤⠄⠄⢀⠀⠀⠅⠄⠀⠀⠀⠀⠀⠀⠁⢁⠁⠁⢁⣕⣕⡕⢔⢔⢔⢀⢄⢄⢐⢀⢕⢕⠽⣷⣧⢑⠔⠕⢑⠀⢀⢼⣷⣷⣾⣿⣿⣿⣿⣿⣽⣽⣝⣟⣟⡟⠟⢟⢕⢕⢕⢕⢕⢕⢕⢕⢕⢕⠀⠀⠀⠀⠀⠀⠀</a:t>
            </a:r>
            <a:br/>
            <a:r>
              <a:t>⠀⠀⠀⠀⠀⠀⠀⠀⠈⠙⠻⢿⣿⣿⣿⡇⠑⠁⠄⠀⠑⢱⡱⣼⣼⢧⣕⠵⣡⣵⢱⣕⡔⢔⢄⢄⢄⢄⢄⢔⢔⣔⡔⡔⢕⢞⢿⢿⣿⣿⣷⣷⣷⣾⣽⣽⣕⡕⠐⠆⠌⠙⠑⠐⢔⢐⢕⢜⣿⣿⣿⡿⢟⢟⠟⠙⠙⠙⠙⠙⢙⢕⢕⢕⢕⢕⠕⠑⠁⢕⢕⢕⢕⠀⠀⠀⠀⠀⠀⠀⠀</a:t>
            </a:r>
            <a:br/>
            <a:r>
              <a:t>⠀⠀⠀⠀⠀⠀⠀⠀⠀⠀⠀⠀⠀⠁⠁⠀⠀⠀⠁⠀⠀⢸⣿⣿⣿⣿⣿⣿⣿⣿⣿⣿⣿⣿⣷⣶⣷⣾⣿⣿⣿⣿⣿⣿⣿⣿⣿⣿⣿⣿⣿⣿⣿⡟⢟⢏⢝⢕⢅⢅⢵⢵⣵⣷⣷⣷⡵⢵⣿⣿⣏⢕⠁⠁⠀⠀⠀⠀⠀⠐⠕⠕⠕⠑⠁⠁⠀⠐⠕⢕⢕⠕⠀⠀⠀⠀⠀⠀⠀⠀⠀</a:t>
            </a:r>
            <a:br/>
            <a:r>
              <a:t>⠀⠀⠀⠀⠀⠀⠀⠀⠀⠀⠀⠀⠀⠀⠀⠀⠀⠀⠀⠀⠀⠜⣿⣿⣿⣿⣿⣿⣿⣿⣿⢿⢟⢟⢟⢟⢿⢿⣟⣻⣿⣿⣿⣿⣿⣿⣿⣿⣿⣿⣿⣿⣿⣿⣿⣿⣷⣷⣷⣾⣿⣿⣿⣿⣿⣿⠕⢘⣿⣿⣿⢕⠀⠀⠀⠀⠀⠀⠀⠀⠀⠀⠀⠀⠀⠀⠀⠀⠀⠁⠁⠀⠀⠀⠀⠀⠀⠀⠀⠀⠀</a:t>
            </a:r>
            <a:br/>
            <a:r>
              <a:t>⠀⠀⠀⠀⠀⠀⠀⠀⠀⠀⠀⠀⠀⠀⠀⠀⠀⠀⠀⠀⠀⠀⢹⣿⣿⣿⣿⣿⣿⣿⣿⣿⣿⣿⣿⣿⣿⣿⣿⣿⣿⣿⣿⣿⣿⣿⣿⣿⣿⣿⣿⣿⣿⣿⣿⢟⢻⢿⣿⣿⣿⣿⣿⣿⡿⠟⠀⠁⠉⠉⠉⠀⠀⠀⠀⠀⠀⠀⠀⠀⠀⠀⠀⠀⠀⠀⠀⠀⠀⠀⠀⠀⠀⠀⠀⠀⠀⠀⠀⠀⠀</a:t>
            </a:r>
            <a:br/>
            <a:r>
              <a:t>⠀⠀⠀⠀⠀⠀⠀⠀⠀⠀⠀⠀⠀⠀⠀⠀⠀⠀⠀⠀⠀⠀⠁⢿⣿⣿⣿⣿⣿⣿⣿⣿⣿⣿⣿⣿⣿⣿⣿⣿⣿⣿⣿⣿⣿⣿⣿⣿⣿⣿⣿⣿⣿⣿⡇⢕⠑⢕⢝⣿⣿⣿⣿⡿⠑⠀⠀⠀⠀⠀⠀⠀⠀⠀⠀⠀⠀⠀⠀⠀⠀⠀⠀⠀⠀⢕⢕⠀⠀⠀⠀⠀⠀⠀⠀⠀⠀⠀⠀⠀⠀</a:t>
            </a:r>
            <a:br/>
            <a:r>
              <a:t>⠀⠀⠀⠀⠀⠀⠀⠀⠀⠀⠀⠀⠀⠀⠀⠀⠀⠀⠀⠀⠀⠀⠄⢜⣿⣿⣿⣿⣿⣿⣿⣿⣿⣿⣿⣿⣿⣿⣿⣿⣿⣿⣿⣿⣿⣿⣿⣿⣿⣿⣿⣿⣿⣿⣿⢕⠀⠀⢕⠘⢿⣿⣿⡇⠀⠀⠀⠀⠀⠀⠀⠀⠀⠀⠀⠀⠀⠀⠀⠀⠀⠀⠀⠀⠀⠀⠕⢕⢄⠀⠀⠀⠀⠀⠀⠀⠀⠀⠀⠀⠀</a:t>
            </a:r>
            <a:br/>
            <a:r>
              <a:t>⠀⠀⠀⠀⠀⠀⠀⠀⠀⠀⠀⠀⠀⠀⠀⠀⠀⠀⠀⠀⠀⠀⠐⢅⠸⣿⣿⣿⣿⣿⣿⣿⣿⣿⣿⣿⣿⣿⣿⣿⣿⣿⣿⣿⣿⣿⣿⣿⣿⢿⣿⣿⣿⣿⣿⣧⢀⠀⠁⠀⠘⣿⣿⠇⠀⠀⠀⠀⠀⠀⠀⠀⠀⠀⠀⠀⠀⠀⠀⠀⠀⠀⠀⠀⠀⠀⠀⠀⠀⠀⠀⠀⠀⠀⠀⠀⠀⠀⠀⠀⠀</a:t>
            </a:r>
            <a:br/>
            <a:r>
              <a:t>⠀⠀⠀⠀⠀⠀⠀⠀⠀⠀⠀⠀⠀⠀⠀⠀⠀⠀⠀⠀⠀⢄⠑⠀⠀⢹⣿⣿⣿⣿⣿⣿⣿⣿⣿⣿⣿⣿⣿⣿⣿⣿⣿⣿⣿⣿⣿⣿⣿⣿⣿⣿⣿⣿⣿⣿⣷⣄⠀⠀⠑⢿⡇⠀⠀⠀⠀⠀⠀⠀⠀⠀⠀⠀⠀⠀⠀⠀⠀⠀⠀⠀⠀⠀⠀⢄⠀⠀⠀⠀⠀⠀⠀⠀⠀⠀⠀⠀⠀⠀⠀</a:t>
            </a:r>
            <a:br/>
            <a:r>
              <a:t>⠀⠀⠀⠀⠀⠀⠀⠀⠀⠀⠀⠀⠀⠀⢀⢀⢀⠀⠀⠀⠀⢕⠀⢠⣾⣿⣿⣿⣿⣿⣿⣿⣿⣿⣿⣿⣿⣿⣿⣿⣿⣿⣿⣿⣿⣿⣿⣿⣿⣿⣿⣿⣿⣿⣿⣿⣿⣿⣷⣄⠀⠜⡇⠀⠀⠀⠀⠀⠀⠀⠀⠀⠀⠀⠀⠀⠀⠀⠀⠀⠀⠀⠀⠀⠀⠀⠀⠀⠀⢔⢀⠀⠀⠀⠀⠀⠀⠀⠀⠀⠀</a:t>
            </a:r>
            <a:br/>
            <a:r>
              <a:t>⠀⠀⠀⠀⠀⠀⠀⠀⠀⢀⠀⠀⢀⡕⢕⢕⢕⠕⠀⠀⠀⢕⢱⣿⣿⣿⣿⣿⣿⣿⣿⣿⣿⣿⣿⣿⣿⣿⣿⣿⣿⣿⣿⣿⣿⣿⣿⣿⣿⣿⣿⣿⣿⣿⣿⣿⣿⣿⣿⣿⣦⢀⠝⠀⠀⠀⠀⠀⠀⠀⠀⠀⠀⠀⠀⠀⢄⠀⠀⠀⠀⠀⠀⠀⠀⠀⢄⢄⢔⢕⢑⠀⠀⠀⠀⠀⠀⠀⠀⠀⠀</a:t>
            </a:r>
            <a:br/>
            <a:r>
              <a:t>⠀⠀⠀⠀⠀⠀⠀⠀⠀⠀⠁⢄⢕⡇⠕⢕⠑⠀⠀⠀⠀⠀⢚⣿⣿⣿⣿⣿⣿⣿⣿⣿⣿⣿⣿⣿⣿⣿⣿⣿⣿⣿⣿⣿⣿⣿⣿⣿⣿⣿⣿⣿⣿⣿⣿⣿⣿⣿⣿⣿⠿⣧⠀⠀⠀⠀⠀⠀⠀⠀⠀⠀⠀⠀⠀⢀⡕⠀⠀⠀⠀⠀⠀⠀⠀⠀⢕⢕⢕⢕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⢿⢟⢏⠝⠝⠝⠝⠝⢝⢟⢟⢿⢿⣿⣿⣿⣿⣿⣿⣿⣿⣿⣿⣿⢟⣵⣾⣿⣿⣿⣿⣿⢟⢏⢹⣇⢕⣿⣿⣕⢼⣿⢸⣿⢇⠀⢕⣱⣵⣿⣿⣿⣿⣿⣿⣿⣿⣿⣿⣿⣿⣿⣿⣿⣿⣿⣷⣧⣵⣼⣽⣝⣝⣟⣟⡟⢻⢾⣿⣧⣧⣵⣼⣿⣿⣿⠔⢔⢸⣿⣿⣿⣿⣿⣿⣿⠀</a:t>
            </a:r>
            <a:br/>
            <a:r>
              <a:t>⣿⣿⣿⢏⠁⠀⠀⠀⠀⠀⠀⠀⠀⠀⠁⠁⠑⢝⢽⣽⣿⣿⣿⣿⣿⣿⣿⣷⣿⣿⣿⣿⣿⡿⡏⢕⠕⢁⢸⣿⡱⣿⣏⢑⢸⣿⢜⣿⢵⢞⣝⣵⣾⣿⣿⣿⣿⣿⣿⣿⣿⣿⣿⣿⣿⣿⣿⣿⢿⢿⣿⣿⣿⣿⣿⣿⣿⣿⣿⣿⣿⣿⣿⣿⣷⣷⣷⣿⣿⣿⣽⣟⣟⣿⡿⢿⢿⢿⣿⣿⠀</a:t>
            </a:r>
            <a:br/>
            <a:r>
              <a:t>⣿⡿⢕⠁⠀⠀⠀⠀⠀⠀⠀⠀⠀⠀⠀⠀⠀⠀⠑⢻⣿⣿⣿⣿⣿⣿⣿⣿⣿⣿⣿⢟⣯⡕⢼⡇⡕⢕⢸⣝⢁⣿⣿⣇⢼⢟⡝⣵⣧⣿⣿⣿⣿⣿⣿⣿⣿⣿⣿⣿⣿⣿⣿⣿⣿⣿⣿⢜⢱⣿⣿⣿⣿⣿⣿⣿⣿⣿⣿⣿⣿⣿⣿⣿⣿⣿⣿⣿⣿⣿⣿⣿⣿⣿⣿⣿⣿⣿⣷⣷⠀</a:t>
            </a:r>
            <a:br/>
            <a:r>
              <a:t>⢏⠑⠀⠀⠀⠀⠀⠀⠀⠀⠀⠀⠀⠀⠀⠀⠀⠀⠀⠑⢸⣿⣿⣿⣿⣿⣿⣿⢟⢝⢸⡇⣿⣇⢾⡇⡇⢕⢜⣿⢵⢿⣽⣵⣞⣾⣝⣿⣿⣿⣿⣿⣿⣿⣿⣿⢿⣟⢫⠿⠿⠿⢿⣿⣿⣿⡟⢿⡕⣿⣿⣿⢿⣿⣿⣿⣿⣿⣿⣿⣿⣿⣿⣿⣿⣿⣿⣿⣿⣿⣿⣿⣿⣿⣿⣿⣿⣿⣿⣿⠀</a:t>
            </a:r>
            <a:br/>
            <a:r>
              <a:t>⠑⠀⠀⠀⠀⠀⠀⠀⠀⠀⠀⠀⠀⠀⠀⢀⢀⣄⣕⣕⣄⣿⣿⣿⣿⣻⣿⣿⡇⡔⢸⢗⡿⡕⢸⡇⢇⢕⣹⣷⣾⣾⣿⣿⣷⣿⣿⣿⣿⣿⡿⣟⡻⠝⠗⢘⢅⢅⢔⢰⣷⣷⣷⣷⣷⣷⣧⢜⡝⣽⣯⣽⣝⣍⣝⣏⣟⣟⡟⢟⢟⢻⢿⢿⢿⢿⢿⠿⣿⣿⣿⣿⣿⣿⣿⣿⣿⣿⣿⣿⠀</a:t>
            </a:r>
            <a:br/>
            <a:r>
              <a:t>⠀⠀⠀⠀⠀⠀⠀⠀⠀⢄⢄⢄⢕⢕⣑⣵⣷⢿⢿⢿⣿⣿⣿⣿⣿⣿⣿⣿⣷⣿⢜⣧⣽⣗⣝⣵⣾⣿⣿⣿⣿⣿⣿⣿⡿⢿⢟⢏⠝⢊⢍⢕⢔⢕⢕⢕⠵⣷⣷⢾⣿⣿⣿⡏⢟⢟⢏⢕⡇⣿⡟⢟⢿⢿⢿⢿⢿⢿⢿⢿⢿⣿⣿⣿⣿⣷⣷⣷⣷⣷⣷⣷⣵⣵⣵⣽⣽⣽⣽⣝⠀</a:t>
            </a:r>
            <a:br/>
            <a:r>
              <a:t>⠀⠀⠀⠀⠀⠀⠀⠀⢕⢕⢕⢕⢕⢸⢻⡿⢕⢕⢱⡕⢜⢹⣿⣿⣿⢿⣿⣯⢿⣟⣽⣷⡯⣿⡇⣿⣿⣿⣿⣿⡟⢛⠝⢃⢅⢅⢔⢕⢕⢕⢕⢑⢑⢁⠁⠀⠀⢿⣿⣾⣿⣿⣿⡇⠁⠀⢕⢕⡇⢿⡇⢑⠑⠁⠁⠁⠑⠑⠑⠑⠁⠕⠕⠕⠕⠕⠕⠕⢕⢜⢝⢝⢝⢙⢙⢝⢝⢝⢟⢟⠀</a:t>
            </a:r>
            <a:br/>
            <a:r>
              <a:t>⠀⠀⠀⠀⢀⢠⢄⢄⢄⢄⢅⢅⣜⣽⣝⣕⣕⢅⢔⢅⡞⢱⣸⢿⢕⢕⢹⣿⣿⣿⣿⣿⣟⢻⢟⢟⢝⢙⢜⢅⢔⢕⢕⢕⠑⠕⢕⢕⢕⢕⢕⢕⠕⠕⠀⠀⠀⢸⣿⣿⣿⣿⣿⡇⢀⢀⢕⢕⣇⢝⢇⢄⠀⠀⠀⢀⠀⠀⠀⠀⠀⠀⠀⠀⠀⠀⠀⠀⠀⠀⠀⠁⠑⠑⠕⢕⢕⠁⠁⠀⠀</a:t>
            </a:r>
            <a:br/>
            <a:r>
              <a:t>⣔⠀⠀⠀⢇⢕⢕⢕⣱⣕⣵⣵⣿⣿⣿⣿⣿⣿⣿⣟⢧⢱⣿⣟⢕⢕⢜⠿⢿⠟⢏⢑⢅⢕⢔⠕⢕⢕⢅⢕⠕⢕⢕⢕⢕⢕⠀⠀⠀⠀⠀⠀⠀⠀⠀⢀⢠⣼⣿⣿⣿⣿⣿⡇⢕⢕⢳⡾⢧⢿⢕⢕⣷⡆⢕⢕⢗⢕⢔⠕⠀⠀⠀⠀⠀⠀⠀⠀⠀⠀⠀⠀⠀⠀⠀⠀⠀⠑⢕⣑⠀</a:t>
            </a:r>
            <a:br/>
            <a:r>
              <a:t>⣿⣇⠀⠀⠑⢕⢕⣵⣝⢿⣿⣿⣿⡏⢝⢝⢕⢜⢻⢿⢕⢝⡕⢑⠕⠕⢕⢕⠕⢕⢕⠕⢕⢕⢔⢀⠀⠁⠀⠀⠀⢔⢱⣷⣧⢕⠀⢀⢄⠄⢔⣔⢕⢅⢔⢕⠸⢻⣿⣿⣿⣿⣿⡇⢕⢕⢕⡕⢕⣟⢕⢄⢈⢅⢄⢕⢕⢅⠁⠀⠀⠀⠀⠀⠀⢀⠀⠀⠀⠀⠀⠀⠀⠀⠀⠀⠀⠀⠕⢹⠀</a:t>
            </a:r>
            <a:br/>
            <a:r>
              <a:t>⢿⣿⡔⠀⠀⢕⢕⢟⢟⢕⢹⢿⣿⢕⢕⢕⢕⢕⢕⢜⢿⢿⢗⡔⢔⢔⢐⢕⢔⢕⢕⢕⢔⢕⢕⢕⢀⢄⢔⢕⠺⢇⢕⣽⣯⢕⢁⢀⢄⢠⡔⣶⣶⢕⢕⢕⠀⢼⢟⢿⣿⣿⣿⣧⡕⢕⢕⢕⢜⢝⢕⢕⢕⢕⢕⢕⢕⠑⠀⠀⠀⠀⠀⠀⢀⢕⠀⠀⠀⠀⠀⠀⠀⠀⠀⠀⠀⠀⠀⢕⠀</a:t>
            </a:r>
            <a:br/>
            <a:r>
              <a:t>⢕⣿⣧⠄⣱⣷⣥⡕⢕⢕⢕⢜⢕⢕⢕⢕⢕⢕⢕⢕⢕⢕⣳⣵⣵⢕⢕⢕⢕⢱⣷⡾⡕⢕⢕⢕⢌⢄⢔⢕⠅⠕⢕⢝⣟⡕⠕⢕⢕⢕⡇⣿⢟⢕⢕⢕⠀⢕⢕⢸⣿⣿⣿⣿⢟⢕⢸⣷⢱⢕⢕⢕⢕⢕⡕⢕⢕⠀⢠⣤⣄⣄⣠⣤⣵⣕⡄⢄⠀⠀⠀⠀⠀⠀⠀⠀⠀⠀⠀⠁⠀</a:t>
            </a:r>
            <a:br/>
            <a:r>
              <a:t>⢕⢸⣿⣿⣿⣿⣿⣿⢕⢕⢕⢕⢕⢕⢕⢕⢕⢕⢕⢕⢕⢕⣵⣕⠕⢕⢕⣵⢵⠷⠷⠷⢧⣕⣕⣕⣕⣕⣕⣱⣕⣄⣕⢸⢿⠇⢀⢔⢕⡕⠕⢏⠕⢕⢕⢕⢀⢕⢕⢨⣿⣿⣿⣿⢕⢕⢜⢹⢸⡇⢕⢕⢕⢕⢇⢕⢕⢔⢜⢝⢝⢝⢝⢝⢟⢛⢿⣿⣧⡔⠀⠀⠀⠀⠀⠀⠀⠀⠀⢄⠀</a:t>
            </a:r>
            <a:br/>
            <a:r>
              <a:t>⢱⣼⣿⣿⣿⣿⢟⢕⢕⢕⢕⢕⢕⢕⢕⣱⡵⣵⢵⡱⡵⠜⠁⢈⣑⢕⢕⢕⢇⠔⣀⡄⢎⢕⢕⣱⣿⡗⢔⠀⠀⠀⠀⠘⡕⢕⢔⠕⢕⠔⢔⢔⢔⢕⢕⢕⠀⢕⡔⢕⣿⣿⣿⣿⢕⢕⢕⢕⣾⡇⠑⠳⢟⢗⠅⣱⣾⣷⣷⣷⣧⣵⣕⣜⣜⣝⣲⣿⣿⢕⠀⠀⢀⢄⠔⡕⢔⠀⣰⣿⠀</a:t>
            </a:r>
            <a:br/>
            <a:r>
              <a:t>⠁⠝⣿⣿⡿⢏⢱⣵⢗⢕⢕⢕⢕⢕⠱⠎⢝⢙⢕⠁⠀⠀⠈⢝⢏⢁⢅⣑⡀⢱⣷⣷⣿⣿⣿⣿⣷⣯⣵⣿⣷⣾⣷⣵⣷⢕⢱⡄⣿⣷⢕⠕⢑⢑⢁⠄⢀⢸⣷⢮⣿⣿⣽⢝⠁⠀⢕⢕⢻⡇⠀⢁⢄⣰⣷⣿⣿⣿⣿⣿⣿⣿⣽⣿⣿⣿⣿⣿⡏⢕⢔⢱⣷⣕⣵⢇⠁⠀⠟⠏⠀</a:t>
            </a:r>
            <a:br/>
            <a:r>
              <a:t>⠀⠀⠈⠝⢷⣾⣿⡇⢕⢕⢕⢕⢕⣕⢕⢔⢰⢤⡄⣐⡀⡀⢀⢐⢑⠑⢀⠜⠙⠀⠻⢿⢿⢇⠘⠿⠿⢿⢿⠿⠿⠿⠿⠿⠿⢕⢑⠐⠈⠑⡅⠁⠑⠃⠀⠀⠀⠡⠝⢕⢟⢟⢗⢷⢔⠈⠳⣕⢹⡇⠀⢀⣼⣿⣿⣿⣿⣟⣝⣽⣙⣙⣙⢝⢝⢝⢝⢝⢕⢕⢕⢜⢟⢏⢕⢄⠀⠀⠁⠀⠀</a:t>
            </a:r>
            <a:br/>
            <a:r>
              <a:t>⠀⠀⠀⠀⠀⠙⠻⣿⣿⣿⣿⣶⣿⣿⣿⠑⢕⠑⠕⢂⢘⢇⠗⢳⢢⢴⡤⠄⡄⢄⢀⠀⠅⠄⠀⠀⠀⠀⠀⠀⠑⢁⠁⠁⢁⣕⣕⣕⢔⢔⢔⢀⢔⢄⢀⢐⢔⢕⠽⣷⣧⢐⠔⠏⢑⠀⢀⢸⣷⣷⣆⣼⣿⣿⣿⣿⣿⣿⣟⣟⣟⣟⡟⠟⢇⢕⢕⢕⢕⢕⢕⢕⢕⢕⢕⠁⠀⠀⠀⠀⠀</a:t>
            </a:r>
            <a:br/>
            <a:r>
              <a:t>⠀⠀⠀⠀⠀⠀⠀⠈⠙⠻⣿⣿⣿⣿⡿⠔⠑⠀⠀⠑⢕⢕⣵⣕⣵⡡⣜⡵⢄⣑⢱⣑⡐⢔⢄⢄⢄⢄⢄⢄⢄⢔⡔⢔⢕⢞⢿⢟⣿⣿⢷⣷⣷⣷⣽⣽⣜⡕⠐⠆⠌⠙⠃⠐⢔⢆⢕⢜⢗⣼⣿⣿⣿⣿⢿⢟⠏⠙⠙⠙⠙⠙⢕⢕⢕⢕⢕⢕⠑⠁⢁⢕⢕⢕⠑⠀⠀⠀⠀⠀⠀</a:t>
            </a:r>
            <a:br/>
            <a:r>
              <a:t>⠀⠀⠀⠀⠀⠀⠀⠀⠀⠀⠀⠁⠉⠉⠁⠀⠀⠀⠀⠀⢸⣿⣿⣿⣿⣿⣿⣿⣿⣷⣿⣿⣿⣿⣿⣷⣾⣾⣷⣿⣿⣿⣿⣿⣿⣿⣿⣿⣿⣿⣿⣿⣷⢟⢟⢏⢝⢕⢅⢅⢵⢵⢵⣵⣷⣷⣵⣵⢵⣿⣿⡟⢕⠕⠁⠀⠀⠀⠀⠀⠁⠑⠑⠕⠑⠁⠁⠀⠀⠑⢕⢕⢕⠁⠀⠀⠀⠀⠀⠀⠀</a:t>
            </a:r>
            <a:br/>
            <a:r>
              <a:t>⠀⠀⠀⠀⠀⠀⠀⠀⠀⠀⠀⠀⠀⠀⠀⠀⠀⠀⠀⠀⠜⣿⣿⣿⣿⣿⣿⣿⣿⣿⣿⢿⢿⢟⢟⢟⢿⢿⢟⣻⣿⣿⣿⣿⣿⣿⣿⣿⣿⣿⣿⣿⣿⣿⣿⣿⣷⣷⣷⣾⣷⣷⣾⣿⣿⣿⣿⠃⢸⣿⣿⣷⢕⠀⠀⠀⠀⠀⠀⠀⠀⠀⠀⠀⠀⠀⠀⠀⠀⠀⠀⠁⠀⠀⠀⠀⠀⠀⠀⠀⠀</a:t>
            </a:r>
            <a:br/>
            <a:r>
              <a:t>⠀⠀⠀⠀⠀⠀⠀⠀⠀⠀⠀⠀⠀⠀⠀⠀⠀⠀⠀⠀⠀⢻⣿⣿⣿⣿⣿⣿⣿⣿⣿⣿⣿⣿⣿⣿⣿⣿⣿⣿⣿⣿⣿⣿⣿⣿⣿⣿⣿⣿⣿⣿⣿⣿⣿⢟⢻⢿⣿⣿⣿⣿⣿⣿⣿⣿⢟⠀⠘⠛⠟⠛⠑⠀⠀⠀⠀⠀⠀⠀⠀⠀⠀⠀⠀⠀⢀⢄⢄⢀⠀⠀⠀⠀⠀⠀⠀⠀⠀⠀⠀</a:t>
            </a:r>
            <a:br/>
            <a:r>
              <a:t>⠀⠀⠀⠀⠀⠀⠀⠀⠀⠀⠀⠀⠀⠀⠀⠀⠀⠀⠀⠀⠀⠘⣿⣿⣿⣿⣿⣿⣿⣿⣿⣿⣿⣿⣿⣿⣿⣿⣿⣿⣿⣿⣿⣿⣿⣿⣿⣿⣿⣿⣿⣿⣿⣿⣏⠕⠕⠕⢝⢿⣿⣿⣿⣿⡿⠁⠀⠀⠀⠀⠀⠀⠀⠀⠀⠀⠀⠀⠀⠀⠀⠀⠀⠀⠀⢀⢕⢕⢕⢕⠀⠀⠀⠀⠀⠀⠀⠀⠀⠀⠀</a:t>
            </a:r>
            <a:br/>
            <a:r>
              <a:t>⠀⠀⠀⠀⠀⠀⠀⠀⠀⠀⠀⠀⠀⠀⠀⠀⠀⠀⠀⠀⠀⠄⢸⣿⣿⣿⣿⣿⣿⣿⣿⣿⣿⣿⣿⣿⣿⣿⣿⣿⣿⣿⣿⣿⣿⣿⣿⣿⣿⣿⣿⣿⣿⣿⣿⡕⠀⠀⢕⠘⢿⣿⣿⣿⡇⠀⠀⠀⠀⠀⠀⠀⠀⠀⠀⠀⠀⠀⠀⠀⠀⠀⠀⠀⠀⠕⠕⢕⢕⢕⢄⠀⠀⠀⠀⠀⠀⠀⠀⠀⠀</a:t>
            </a:r>
            <a:br/>
            <a:r>
              <a:t>⠀⠀⠀⠀⠀⠀⠀⠀⠀⠀⠀⠀⠀⠀⠀⠀⠀⠀⠀⠀⠀⠐⢁⢻⣿⣿⣿⣿⣿⣿⣿⣿⣿⣿⣿⣿⣿⣿⣿⣿⣿⣿⣿⣿⣿⣿⣿⣿⣿⢿⣿⣿⣿⣿⣿⣷⡀⠀⠁⠀⠈⣿⣿⣿⠑⠀⠀⠀⠀⠀⠀⠀⠀⠀⠀⠀⠀⠀⠀⠀⠀⠀⠀⠀⠀⠀⢄⠀⠀⠀⠅⠀⠀⠀⠀⠀⠀⠀⠀⠀⠀</a:t>
            </a:r>
            <a:br/>
            <a:r>
              <a:t>⠀⠀⠀⠀⠀⠀⠀⠀⠀⠀⠀⠀⠀⠀⠀⠀⠀⠀⠀⠀⢀⠑⠁⠁⢿⣿⣿⣿⣿⣿⣿⣿⣿⣿⣿⣿⣿⣿⣿⣿⣿⣿⣿⣿⣿⢿⣿⣿⣿⣿⣿⣿⣿⣿⣿⣿⣷⣄⢀⠀⠑⢻⣿⢇⠀⠀⠀⠀⠀⠀⠀⠀⠀⠀⠀⠀⠀⠀⠀⠀⠀⠀⠀⠀⠀⠀⢐⢔⠀⠀⠀⠀⠀⠀⠀⠀⠀⠀⠀⠀⠀</a:t>
            </a:r>
            <a:br/>
            <a:r>
              <a:t>⠀⠀⠀⠀⠀⠀⠀⠀⠀⠀⠀⠀⠀⠀⢀⠀⠀⠀⠀⠀⢔⠀⢀⣴⣿⣿⣿⣿⣿⣿⣿⣿⣿⣿⣿⣿⣿⣿⣿⣿⣿⣿⣿⣿⣿⣿⣿⣿⣿⣿⣿⣿⣿⣿⣿⣿⣿⣿⣷⣄⠀⠘⣿⡇⠀⠀⠀⠀⠀⠀⠀⠀⠀⠀⠀⠀⠀⠀⠀⠀⠀⠀⠀⠀⠀⠀⠀⠀⠀⠀⢔⢔⠀⠀⠀⠀⠀⠀⠀⠀⠀</a:t>
            </a:r>
            <a:br/>
            <a:r>
              <a:t>⠀⠀⠀⠀⠀⠀⠀⠀⠀⢀⠀⠀⢔⢕⢕⢕⢱⠔⠀⠀⠕⢰⣿⣿⣿⣿⣿⣿⣿⣿⣿⣿⣿⣿⣿⣿⣿⣿⣿⣿⣿⣿⣿⣿⣿⣿⣿⣿⣿⣿⣿⣿⣿⣿⣿⣿⣿⣿⣿⣿⣧⢀⢜⢇⠀⠀⠀⠀⠀⠀⠀⠀⠀⠀⠀⠀⠀⢀⠀⠀⠀⠀⠀⠀⠀⠀⠄⢄⢄⢄⢑⢑⠀⠀⠀⠀⠀⠀⠀⠀⠀</a:t>
            </a:r>
            <a:br/>
            <a:r>
              <a:t>⠀⠀⠀⠀⠀⠀⠀⠀⠀⠑⠀⢕⢕⠕⢕⢕⠀⠀⠀⠀⠀⢞⣿⣿⣿⣿⣿⣿⣿⣿⣿⣿⣿⣿⣿⣿⣿⣿⣿⣿⣿⣿⣿⣿⣿⣿⣿⣿⣿⣿⣿⣿⣿⣿⣿⣿⣿⣿⣿⣿⢿⣧⢀⠀⠀⠀⠀⠀⠀⠀⠀⠀⠀⠀⠀⠀⢄⠕⠀⠀⠀⠀⠀⠀⠀⠀⠀⢕⢕⢕⢕⢕⢔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⢟⠝⠝⠑⠑⠑⠑⠑⠕⠝⢝⢝⢻⢿⣿⣿⣿⣿⣿⣿⣿⣿⣿⣿⣿⣿⢟⣵⣾⣿⣿⣿⣿⣿⢟⢏⢝⣷⢕⣿⣿⣇⢼⣿⡇⣿⢕⠁⢀⣱⡵⣾⣿⣿⣿⣿⣿⣿⣿⣿⣿⣿⣿⣿⣿⣿⣿⣿⣿⣷⣧⣵⣼⣽⣝⣝⣟⣟⢟⢳⢿⣿⢼⣵⣵⣿⣿⣿⡇⡕⢑⣿⣿⣿⣿⣿⣿⣿⠀</a:t>
            </a:r>
            <a:br/>
            <a:r>
              <a:t>⣿⢇⠁⠀⠀⠀⠀⠀⠀⠀⠀⠀⠀⠀⠀⠁⢝⢿⣿⣿⣿⣿⣿⣿⣿⣿⣿⣿⣿⣿⣿⣿⣿⡿⢏⢕⠕⢁⢕⣿⣧⣿⣯⢑⢕⣿⣇⣿⢵⢗⣙⣥⣶⣿⣿⣿⣿⣿⣿⣿⣿⣿⣿⣿⣿⣿⡟⢿⡿⢿⣿⣿⣿⣿⣿⣿⣿⣿⣿⣿⣿⣿⣿⣿⣷⣷⣷⣾⣿⣿⣯⣝⣟⣻⣿⢿⢿⢿⢿⣿⠀</a:t>
            </a:r>
            <a:br/>
            <a:r>
              <a:t>⠕⠀⠀⠀⠀⠀⠀⠀⠀⠀⠀⠀⠀⠀⠀⠀⠀⠕⢻⡿⣿⣿⣿⣿⣿⣿⣿⣿⣿⣿⣿⢟⣯⡕⢸⡇⡕⢕⢕⣯⢁⢸⣿⣕⢵⢟⣝⣵⣳⣿⣿⣿⣿⣿⣿⣿⣿⣿⣿⣿⣿⣿⣿⣿⣿⣿⡿⡇⡇⣿⣿⣿⣿⣿⣿⣿⣿⣿⣿⣿⣿⣿⣿⣿⣿⣿⣿⣿⣿⣿⣿⣿⣿⣿⣿⣿⣿⣿⣿⣷⠀</a:t>
            </a:r>
            <a:br/>
            <a:r>
              <a:t>⠀⠀⠀⠀⠀⠀⠀⠀⠀⠀⠀⠀⠀⠀⠀⠀⠀⠀⠑⢹⣾⣿⣿⣿⣿⣿⣿⣿⢟⢝⢜⣧⣿⣟⢼⡇⡇⡕⢕⣿⢧⢾⣿⣵⣷⣺⣿⣿⣿⣿⣿⣿⣿⣿⣿⣿⢿⣟⢻⠿⠿⠿⢿⢿⣿⣿⡇⢕⡇⣿⣿⣿⣿⣿⣿⣿⣿⣿⣿⣿⣿⣿⣿⣿⣿⣿⣿⣿⣿⣿⣿⣿⣿⣿⣿⣿⣿⣿⣿⣿⠀</a:t>
            </a:r>
            <a:br/>
            <a:r>
              <a:t>⠀⠀⠀⠀⠀⠀⠀⠀⠀⠀⠀⠀⢀⢀⢄⢄⣄⣕⣕⣱⣿⣿⣿⣿⣿⣯⣿⣿⣧⢔⡸⡟⢻⣕⢸⡇⢗⢇⣹⣿⣾⣿⣿⣿⡗⣽⣿⣿⣿⣿⣿⢿⡟⠝⠝⢘⢅⢅⢔⢱⣷⣷⣷⣷⣷⣷⡇⡕⢇⢹⣿⣽⣽⣍⣝⣝⣝⣟⣟⢟⢟⢻⢿⢿⢿⢿⢿⢿⣿⣿⣿⣿⣿⣿⣿⣿⣿⣿⣿⣿⠀</a:t>
            </a:r>
            <a:br/>
            <a:r>
              <a:t>⠀⠀⠀⠀⠀⠀⠀⢀⢄⢄⢄⢕⢕⣱⣵⣷⢿⢿⢿⣿⣿⣿⣿⣿⣿⣿⣿⣿⣿⢇⡏⣷⢼⣟⣕⢵⣾⣿⣿⣿⣿⣿⣿⣿⣿⢿⢟⢏⢝⢃⢍⢕⢔⢕⢕⢕⠱⢱⣾⣿⣿⣿⣿⣿⢟⢟⢇⢕⣷⢺⣿⢟⢻⢿⢿⢿⢿⢿⢿⢿⠿⣿⣿⣿⣿⣷⣷⣷⣷⣷⣷⣷⣧⣵⣼⣽⣽⣽⣽⣝⠀</a:t>
            </a:r>
            <a:br/>
            <a:r>
              <a:t>⠀⠀⠀⠀⠀⠀⠀⠕⢕⢕⢕⠕⣜⣻⡿⢕⢕⢱⡕⡜⣾⣿⣿⣿⣿⢿⣿⣯⡿⣞⣽⣷⣿⣿⡏⣿⣿⣿⣿⡿⡟⢟⢝⢋⢕⢅⢔⢕⢕⢕⢕⢑⢑⢑⠁⠀⠀⢸⣿⣿⣿⣿⣿⣿⠁⠀⢕⢕⢿⢸⣿⢕⠑⠑⠑⠑⠑⠑⠑⠑⠑⠑⠑⠑⠕⠕⠕⠕⠕⠙⠙⠝⢝⢝⢝⢝⢝⢍⢟⢟⠀</a:t>
            </a:r>
            <a:br/>
            <a:r>
              <a:t>⠀⠀⢀⡠⢄⢄⢄⢄⢔⢕⢕⣼⣽⣽⣕⣕⢅⠄⣕⡞⢱⢸⢛⢏⢕⢕⢜⣿⣿⣿⣿⣿⣟⢿⢟⠟⢝⢑⢜⢅⢔⢕⢕⢕⢕⠕⢕⢕⢕⢕⢕⢕⠕⠕⠀⠀⠀⢸⣿⣿⣿⣿⣿⣿⢐⢀⢕⢕⢜⢜⢏⢅⠀⠀⠀⠀⠀⠀⠀⠀⠀⠀⠀⠀⠀⠀⠀⠀⠀⠀⠀⠀⠀⠀⠀⠀⠁⠁⠕⢕⠀</a:t>
            </a:r>
            <a:br/>
            <a:r>
              <a:t>⠀⠀⢜⢕⢕⢕⢱⣵⣵⣵⣼⣿⣿⣿⣿⣿⣿⣿⣟⢧⣸⣿⡏⢕⢕⢕⢕⢿⢿⢟⢏⢑⢅⢕⢔⠕⠕⢕⢕⢕⢕⢕⢕⢕⢕⢕⠁⠀⠀⠀⠀⠀⠀⢀⠀⢀⢀⣼⣿⣿⣿⣿⣿⣿⢕⢕⢱⣷⢸⢼⢇⢕⢱⣶⢱⢕⢔⢕⢕⢕⢕⢕⠐⠀⠀⠀⠀⠀⠀⠀⠀⠀⠀⠀⠀⠀⠀⠀⠀⠀⠀</a:t>
            </a:r>
            <a:br/>
            <a:r>
              <a:t>⠀⠀⠁⢡⢕⠕⣜⣕⣿⣿⣿⣿⡏⢝⢕⢔⢜⢻⣿⢕⢝⡕⠑⢑⠕⠕⢕⢕⠕⢕⢕⢕⢕⢕⢔⢄⠀⠁⠀⠀⠀⠁⢡⣾⣷⡕⠀⢀⢄⢀⢔⣆⢔⢅⢄⢕⠕⢿⣿⣿⣿⣿⣿⣿⢕⢕⢕⡅⢕⣟⡇⢅⠈⢉⢅⢕⢕⢅⢅⢅⢕⠁⠀⠀⠀⠀⠀⠀⠀⢄⠀⠀⠀⠀⠀⠀⠀⠀⠀⠀⠀</a:t>
            </a:r>
            <a:br/>
            <a:r>
              <a:t>⢆⠀⠀⢀⢕⢜⢟⢇⢕⢻⣿⡿⢕⢕⢕⢕⢕⢕⢸⢿⢿⣇⣰⡔⢔⢄⢀⢕⢕⢔⢕⢕⢕⡇⢕⢕⢠⢀⢄⢕⠸⠇⢱⣿⣿⢏⢁⢁⢅⢄⣴⣶⢰⢕⢕⢕⠀⠘⢿⢻⣿⣿⣿⣿⣕⢕⢕⢕⡜⡝⢕⢕⠑⢝⢕⢕⢕⢕⢕⢕⠕⠀⠀⠀⠀⠀⠀⠀⢕⢕⠀⠀⠀⠀⠀⠀⠀⠀⠀⠀⠀</a:t>
            </a:r>
            <a:br/>
            <a:r>
              <a:t>⢕⢄⣰⣥⣧⣕⢕⢕⢕⢕⢕⢕⢕⢕⢕⢕⢕⢕⢕⢕⢣⣿⣧⣵⣵⢕⢕⢕⢕⢕⣷⡇⡕⢕⢕⢕⢜⢔⢔⢔⠕⠀⢕⢛⣻⣕⢕⢕⢕⢕⣿⣿⢸⢕⢕⢕⠀⢔⢕⢕⣿⣿⣿⣿⡟⢕⡇⣷⢕⡇⢕⢕⠀⢕⢕⢕⢕⠀⠄⠀⠀⢔⢷⣷⡷⢷⢷⢿⣷⣧⣴⣔⡄⠀⠀⠀⠀⠀⠀⠀⠀</a:t>
            </a:r>
            <a:br/>
            <a:r>
              <a:t>⣱⣿⣿⣿⣿⣿⢇⢕⢕⢕⢕⢕⢕⢕⢕⢕⢕⢕⢕⢕⣱⣵⣵⣕⢱⢕⢕⣵⡵⢗⠷⠷⢷⢕⣕⣕⣕⣕⣕⣕⣕⣀⣕⢜⡿⢿⢕⢅⢕⠑⢟⢏⠜⢕⢕⢕⢀⢕⢔⢑⣿⣿⣿⣿⢕⢕⢕⢝⢿⡏⢕⢕⢔⢕⢕⢕⢕⢄⢔⠐⢔⢕⢕⣕⢕⢕⢕⢱⢵⢕⣹⣿⣷⢕⠀⠀⠀⠀⠀⢀⠀</a:t>
            </a:r>
            <a:br/>
            <a:r>
              <a:t>⣿⣿⣿⣿⡿⢇⢕⢕⢕⢕⢕⢕⢕⢕⣵⣧⡵⣕⢕⡕⢽⢗⠑⢁⣁⢕⢕⢕⡇⠔⢔⢠⢎⢕⢕⣕⣽⣇⢔⢀⠀⠀⠀⠘⠕⢕⢕⠕⢕⠔⢔⢔⢔⢕⢕⠕⢕⠕⣜⢕⣿⣿⣿⣿⢕⢕⢕⢕⢸⡇⠕⢕⢗⢷⠕⠕⢕⠕⠑⢔⢳⣿⣿⣿⣿⣷⣷⣷⣷⣷⣿⣿⢇⢑⢀⢄⢔⢕⢣⢕⠀</a:t>
            </a:r>
            <a:br/>
            <a:r>
              <a:t>⢿⣿⣿⣏⣕⣥⢷⢕⢕⢕⢕⢕⢕⠜⠳⢎⢝⢝⢕⠁⠀⠄⠈⢝⢏⢅⠡⣀⡕⢰⣿⣷⣿⣿⣿⣿⣷⣿⣽⣿⣿⣷⣿⣧⣷⡕⢕⡄⣸⣿⢕⢕⢕⢑⢁⠄⢁⠀⣿⡎⣿⣿⣽⢝⠁⠀⢅⢕⢸⣷⠀⢁⢀⢑⢐⢐⡁⣰⣵⣷⣵⣼⣿⣿⣿⢝⢝⢿⣿⣿⢿⢿⢕⢕⢕⣿⣷⢾⠇⠀⠀</a:t>
            </a:r>
            <a:br/>
            <a:r>
              <a:t>⠈⠟⢷⣽⣿⡇⢕⢕⢕⢕⢕⣕⠜⢝⢕⢲⢢⢤⣄⢀⡀⣀⢀⢀⢑⠑⢕⠘⠙⠀⠹⢿⢿⢏⠈⠿⠿⢿⢿⠿⠿⠿⠿⠿⠿⢇⢑⠑⠋⠙⡮⠑⠐⠃⠀⠄⠀⠅⠝⢕⢟⢟⢗⢷⡔⢁⠳⣕⢸⣿⠀⠁⠀⠁⢝⣾⣿⣿⣿⣿⣿⣿⣿⣿⣷⣧⢕⠕⢕⢕⢕⢕⢕⢕⢕⢕⢕⢕⠔⠀⠀</a:t>
            </a:r>
            <a:br/>
            <a:r>
              <a:t>⠀⠀⠀⠙⠻⣿⣿⣿⣷⣷⣿⣿⣿⠔⢕⠕⢕⢕⢕⢕⢱⢑⢗⢗⢖⢴⢥⢤⢄⢄⢀⠐⠀⠄⠀⠀⠀⠀⠀⠁⠁⠁⠁⠁⢁⣕⣕⣔⢔⢔⢔⢀⢀⢄⢀⢂⢄⢜⢽⢷⣧⡐⠔⠊⢅⠐⠀⡸⣷⣷⣦⢄⢄⢄⣿⣿⣿⣿⣿⣷⣷⣷⣷⣵⣴⡕⢕⢔⢕⢕⢕⢕⢕⠕⢕⢕⢕⢕⠀⠀⠀</a:t>
            </a:r>
            <a:br/>
            <a:r>
              <a:t>⠀⠀⠀⠀⠀⠈⠙⠿⣿⣿⣿⣿⣿⢄⠑⠀⠀⠕⠕⡕⢕⢑⢡⣥⡵⣧⣧⣱⣕⣳⡱⣑⣕⡔⢔⢄⢄⢄⢄⢄⢄⢔⢔⡔⢔⢓⢿⢟⣿⣿⣿⣷⣷⣶⣽⣽⣏⡕⠐⠖⠅⠙⠃⠐⢐⢔⢜⢕⢇⢜⢟⣱⣵⣿⣿⣿⣿⣿⣷⣷⣧⣵⣵⢜⢝⢕⢕⢕⢕⠕⠑⠁⢄⢔⢕⢕⢕⠁⠀⠀⠀</a:t>
            </a:r>
            <a:br/>
            <a:r>
              <a:t>⠀⠀⠀⠀⠀⠀⠀⠀⠀⠈⠉⠙⠉⠀⠀⠁⠀⠀⢻⣿⣿⣿⣿⣿⣿⣿⣿⣿⣿⣿⣿⣿⣿⣿⣿⣶⣿⣿⣿⣿⣿⣿⣿⣿⣿⣿⣿⣿⣿⣿⣿⣿⣿⣟⢟⢏⢝⢝⢅⢅⠠⢵⠵⣥⣷⣷⣧⣵⣵⣧⣧⣿⣿⣿⡿⢟⠏⠑⠁⠀⠁⠁⠁⠀⠀⠁⠁⠁⠀⠀⠀⠀⠁⢕⢕⠕⠀⠀⠀⠀⠀</a:t>
            </a:r>
            <a:br/>
            <a:r>
              <a:t>⠀⠀⠀⠀⠀⠀⠀⠀⠀⠀⠀⠀⠀⠀⠀⠀⠀⠀⢜⣿⣿⣿⣿⣿⣿⣿⣿⣿⣿⣿⣿⡿⢿⢟⢟⢟⢿⢿⢟⣟⣿⣿⣿⣿⣿⣿⣿⣿⣿⣿⣿⣿⣿⣿⣿⣿⣷⣷⣷⣷⣿⣿⣿⣿⣿⣿⣿⣿⣿⡿⢻⣿⣿⢕⢑⠁⠀⠀⠀⠀⠀⠀⠀⠀⠀⠀⠀⠀⠀⠀⢀⢀⠀⠀⠁⠀⠀⠀⠀⠀⠀</a:t>
            </a:r>
            <a:br/>
            <a:r>
              <a:t>⠀⠀⠀⠀⠀⠀⠀⠀⠀⠀⠀⠀⠀⠀⠀⠀⠀⠀⠀⣿⣿⣿⣿⣿⣿⣿⣿⣿⣿⣿⣿⣿⣿⣿⣿⣿⣿⣿⣿⣿⣿⣿⣿⣿⣿⣿⣿⣿⣿⣿⣿⣿⣿⣿⣿⢿⢟⢿⣿⣿⣿⣿⣿⣿⣿⣿⣿⣿⡏⠁⢸⣿⣿⡕⠀⠀⠀⠀⠀⠀⠀⠀⠀⠀⠀⠀⠀⠀⠀⢔⢕⢕⢕⢄⠀⠀⠀⠀⠀⠀⠀</a:t>
            </a:r>
            <a:br/>
            <a:r>
              <a:t>⠀⠀⠀⠀⠀⠀⠀⠀⠀⠀⠀⠀⠀⠀⠀⠀⠀⠀⠀⢹⣿⣿⣿⣿⣿⣿⣿⣿⣿⣿⣿⣿⣿⣿⣿⣿⣿⣿⣿⣿⣿⣿⣿⣿⣿⣿⣿⣿⣿⣿⣿⣿⣿⣿⣿⠑⠕⠑⢜⢿⣿⣿⣿⣿⣿⣿⣿⠟⠁⠀⠈⠙⠙⠁⠀⠀⠀⠀⠀⠀⠀⠀⠀⠀⠀⠀⠀⠀⠀⢕⢕⢕⢕⢕⠀⠀⠀⠀⠀⠀⠀</a:t>
            </a:r>
            <a:br/>
            <a:r>
              <a:t>⠀⠀⠀⠀⠀⠀⠀⠀⠀⠀⠀⠀⠀⠀⠀⠀⠀⠀⠀⠅⢿⣿⣿⣿⣿⣿⣿⣿⣿⣿⣿⣿⣿⣿⣿⣿⣿⣿⣿⣿⣿⣿⣿⣿⣿⣿⣿⣿⣿⣿⣿⣿⣿⣿⣿⡕⠅⠀⢕⢌⢻⣿⣿⣿⣿⣿⢇⠀⠀⠀⠀⠀⠀⠀⠀⠀⠀⠀⠀⠀⠀⠀⠀⠀⠀⠀⠀⠀⠕⢕⢕⢕⢕⢕⠀⠀⠀⠀⠀⠀⠀</a:t>
            </a:r>
            <a:br/>
            <a:r>
              <a:t>⠀⠀⠀⠀⠀⠀⠀⠀⠀⠀⠀⠀⠀⠀⠀⠀⠀⠀⠀⠔⢎⣿⣿⣿⣿⣿⣿⣿⣿⣿⣿⣿⣿⣿⣿⣿⣿⣿⣿⣿⣿⣿⣿⣿⣿⣿⣿⣿⣿⢿⣿⣿⣿⣿⣿⣿⡄⠀⠀⡅⠀⢿⣿⣿⣿⡿⠀⠀⠀⠀⠀⠀⠀⠀⠀⠀⠀⠀⠀⠀⠀⠀⠀⠀⠀⠀⠀⠀⠀⠀⠀⠀⠀⠀⠀⠀⠀⠀⠀⠀⠀</a:t>
            </a:r>
            <a:br/>
            <a:r>
              <a:t>⠀⠀⠀⠀⠀⠀⠀⠀⠀⠀⠀⠀⠀⠀⠀⠀⠀⠀⠀⠔⠁⢸⣿⣿⣿⣿⣿⣿⣿⣿⣿⣿⣿⣿⣿⣿⣿⣿⣿⣿⣿⣿⣿⣿⣿⣿⣿⣿⣿⣿⣿⣿⣿⣿⣿⣿⣿⣦⡀⠀⠑⢺⣿⣿⣿⠇⠀⠀⠀⠀⠀⠀⠀⠀⠀⠀⠀⠀⠀⠀⠀⠀⠀⠀⠀⠀⠀⠀⠀⢔⢄⠀⠀⠀⠀⠀⠀⠀⠀⠀⠀</a:t>
            </a:r>
            <a:br/>
            <a:r>
              <a:t>⠀⠀⠀⠀⠀⠀⠀⠀⠀⠀⠀⠀⠀⠀⠀⠀⠀⠀⠀⠀⢀⣴⣿⣿⣿⣿⣿⣿⣿⣿⣿⣿⣿⣿⣿⣿⣿⣿⣿⣿⣿⣿⣿⣿⣿⣿⣿⣿⣿⣿⣿⣿⣿⣿⣿⣿⣿⣿⣿⣔⠀⠑⢿⣿⣿⠀⠀⠀⠀⠀⠀⠀⠀⠀⠀⠀⠀⠀⠀⠀⠀⠀⠀⠀⠀⠀⠀⠀⠀⠀⠀⠀⢄⢕⢕⠀⠀⠀⠀⠀⠀</a:t>
            </a:r>
            <a:br/>
            <a:r>
              <a:t>⠀⠀⠀⠀⠀⠀⠀⠀⠀⠀⠀⢄⢕⢕⢔⡄⠀⠀⢕⢰⣾⣿⣿⣿⣿⣿⣿⣿⣿⣿⣿⣿⣿⣿⣿⣿⣿⣿⣿⣿⣿⣿⣿⣿⣿⣿⣿⣿⣿⣿⣿⣿⣿⣿⣿⣿⣿⣿⣿⣿⣧⡀⠸⢿⣿⢕⠀⠀⠀⠀⠀⠀⠀⠀⠀⠀⠀⠀⠀⠀⠀⠀⠀⠀⠀⠀⠀⢄⢔⢄⢄⢄⢅⢕⢅⠀⠀⠀⠀⠀⠀</a:t>
            </a:r>
            <a:br/>
            <a:r>
              <a:t>⠀⠀⠀⠀⠀⠀⠀⠕⠀⢀⢔⢇⢕⢕⠁⠁⠀⠀⠀⢸⣿⣿⣿⣿⣿⣿⣿⣿⣿⣿⣿⣿⣿⣿⣿⣿⣿⣿⣿⣿⣿⣿⣿⣿⣿⣿⣿⣿⣿⣿⣿⣿⣿⣿⣿⣿⣿⣿⣿⣿⢿⣷⡀⠀⣿⢄⠀⠀⠀⠀⠀⠀⠀⠀⠀⠀⠀⠀⢔⠀⠀⠀⠀⠀⠀⠀⠀⢕⢕⢕⢕⢕⢕⢕⢕⢔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⢟⠝⠑⠑⠁⠑⠑⠑⠑⠕⠕⠝⢝⢻⣿⣿⣿⣿⣿⣿⣿⣿⣿⣿⣿⣿⣿⢟⣵⣿⣿⣿⣿⣿⣿⢟⢝⢕⣷⡕⣻⣿⣇⢼⣻⣯⣿⡕⠀⢕⣠⢵⣾⣿⣿⣿⣿⣿⣿⣿⣿⣿⣿⣿⣿⣿⣿⣿⣿⣿⣷⣷⣵⣵⣽⣽⣝⣝⣟⡟⢟⢿⣿⡧⣵⣵⣿⣿⣿⡇⣕⢕⣼⣿⣿⣿⣿⣿⣿⠀</a:t>
            </a:r>
            <a:br/>
            <a:r>
              <a:t>⠇⠁⠀⠀⠀⠀⠀⠀⠀⠀⠀⠀⠀⠀⠁⠜⢻⣿⣷⣷⣾⣿⣿⣿⣿⣿⣿⣿⣿⣿⣿⣿⣿⡿⢏⢕⠕⢁⢔⣿⡧⢿⣯⡕⢕⣿⣿⣿⢷⢖⣝⣥⣦⣿⣿⣿⣿⣿⣿⣿⣿⣿⣿⣿⣿⣿⣿⣿⡿⢿⣿⣿⣿⣿⣿⣿⣿⣿⣿⣿⣿⣿⣿⣿⣷⣷⣷⣾⣿⣿⣯⣝⣟⣻⣿⢻⢿⢿⠿⣿⠀</a:t>
            </a:r>
            <a:br/>
            <a:r>
              <a:t>⠀⠀⠀⠀⠀⠀⠀⠀⠀⠀⠀⠀⠀⠀⠀⠀⠁⢜⣿⣿⢿⣿⣿⣿⣿⣿⣿⣿⣿⣿⣿⢟⡿⣇⢸⡇⡕⢕⢅⣯⡅⢸⣿⣧⢵⡟⣝⢵⣷⣿⣿⣿⣿⣿⣿⣿⣿⣿⣿⣿⣿⣿⣿⣿⣿⣿⣿⡇⡇⢾⣿⣿⣿⣿⣿⣿⣿⣿⣿⣿⣿⣿⣿⣿⣿⣿⣿⣿⣿⣿⣿⣿⣿⣿⣿⣿⣿⣿⣿⣷⠀</a:t>
            </a:r>
            <a:br/>
            <a:r>
              <a:t>⠀⠀⠀⠀⠀⠀⠀⠀⠀⠀⠀⠀⠀⠀⠀⠀⠀⠀⠘⣿⣿⣿⣿⣿⣿⣿⣿⣿⢟⢕⢕⣧⢻⣿⢼⡇⣧⡇⢕⣿⢧⢾⣿⣵⣖⣻⣿⣯⣿⣿⣿⣿⣯⣿⣿⣿⢿⣟⢻⠽⢿⢿⠿⢿⢿⣿⡿⢕⣇⣹⣿⣿⣿⣿⣿⣿⣿⣿⣿⣿⣿⣿⣿⣿⣿⣿⣿⣿⣿⣿⣿⣿⣿⣿⣿⣿⣿⣿⣿⣿⠀</a:t>
            </a:r>
            <a:br/>
            <a:r>
              <a:t>⠀⠀⠀⠀⠀⠀⠀⠀⠀⠀⠀⢀⢀⢀⢄⢄⣅⣱⣕⣵⣿⣿⣿⣿⣿⣿⣿⣿⣧⢕⣸⡟⢹⣧⢸⡿⢟⢇⣹⣿⣾⣿⣿⣿⡟⣾⣿⣻⣿⢿⣿⣿⢟⠝⠕⢘⢅⢅⢔⢸⣿⣿⣷⣶⣷⣷⣷⣵⢹⢸⣿⣽⣽⣝⣍⣝⣝⣟⣟⡟⢟⢟⢿⢿⢿⢿⢿⢿⣿⣿⣿⣿⣿⣿⣿⣿⣿⣿⣿⣿⠀</a:t>
            </a:r>
            <a:br/>
            <a:r>
              <a:t>⠀⠀⠀⠀⠀⠀⠀⢀⢄⢄⢔⢕⢕⣱⣷⡾⢟⢿⢿⡿⣿⣿⣿⣿⣿⣿⣿⣿⣿⢇⡇⣷⢜⣟⡕⣶⣾⣿⣿⣿⣿⣿⣿⣿⡿⢿⢟⢏⢟⢙⢍⢕⢔⢕⢕⢕⢱⢱⣶⣾⣿⣿⣿⣿⢝⢝⢟⢕⢸⢸⣿⢟⢟⢻⢿⢿⢿⢿⢿⢿⢿⣿⣿⣿⣿⣿⣷⣷⣷⣷⣷⣷⣧⣵⣵⣽⣽⣽⣽⣝⠀</a:t>
            </a:r>
            <a:br/>
            <a:r>
              <a:t>⠀⠀⠀⠀⠀⠀⠄⢕⢕⢕⢕⠕⣽⣿⢏⢕⢕⣇⢕⡸⣿⣿⣿⣿⣿⢿⣿⣿⡟⣞⣽⣷⣿⣿⡏⣹⣿⣿⣿⣿⡟⢟⢝⢙⢅⢅⢔⢕⢕⢕⢕⢑⢑⢑⠁⠀⠀⢸⣿⣿⣿⣿⣿⣿⠁⠀⢕⢕⢸⢸⣿⠁⠑⠑⠑⠁⠁⠑⠑⠑⠑⠑⠑⠑⠕⠕⠕⠑⠑⠘⠙⠙⠕⠕⠕⠕⠜⢝⢟⢟⠀</a:t>
            </a:r>
            <a:br/>
            <a:r>
              <a:t>⠀⠀⣠⢄⢄⢄⢄⢄⢔⢕⢕⣽⣽⣽⣕⡅⢱⢡⢸⢇⣷⡿⢟⢏⢕⢕⢕⣿⣿⣿⣿⣿⣟⢻⢟⠟⢝⢑⢜⢕⢔⢕⢕⢕⢑⠑⢕⢕⢕⢕⢕⢕⠕⠕⠀⠀⠀⢸⣿⣿⣿⣿⣿⣿⢄⠀⢔⢜⢜⣜⢝⢐⠀⠀⠀⠀⠀⠀⠀⠀⠀⠀⠀⠀⠀⠀⠀⠀⠀⠀⠀⠀⠀⠀⠀⠀⠀⠀⠀⠁⠀</a:t>
            </a:r>
            <a:br/>
            <a:r>
              <a:t>⠀⢰⢕⢕⢕⢕⣵⣱⣵⣕⣾⣿⣿⣿⣿⣿⣿⣿⡸⠕⣿⣿⢕⢕⢕⠕⢕⢻⢿⠟⢏⢕⢅⢕⢔⠕⠕⢕⢕⢕⠔⢕⢕⢕⢕⢕⠑⠀⠀⠀⠀⠀⠀⢄⠀⢀⠀⣴⣿⣿⣿⣿⣿⣿⢕⢕⢕⢷⢾⢼⢇⢕⢱⣶⠱⢅⢕⢆⢕⢕⢕⢕⢔⠔⠀⠀⠀⠀⠀⠀⠀⠀⠀⠀⠀⠀⠀⠀⠀⠀⠀</a:t>
            </a:r>
            <a:br/>
            <a:r>
              <a:t>⠀⠀⠕⢇⢕⣵⡑⢿⣿⣿⣿⡛⢏⢝⢜⢝⢟⢿⡇⢜⢕⢕⢑⢑⠑⢕⢜⢔⠕⢕⢕⢕⠕⢕⢔⢄⠀⠀⠀⠀⠀⠀⢑⣿⣷⡇⠀⢄⢠⢄⢔⣆⢔⢅⢄⢕⠔⢿⣿⣿⣿⣿⣿⣿⢕⢕⢕⢅⢕⢟⡇⢅⠈⢉⢅⢄⢕⢅⢅⢅⢕⢅⠁⠀⠀⠀⠀⠀⠀⠀⢄⠐⠀⠀⠀⠀⠀⠀⠀⠀⠀</a:t>
            </a:r>
            <a:br/>
            <a:r>
              <a:t>⠀⠀⢀⢕⢕⢟⢟⢕⢘⣿⣿⢇⢕⢕⢕⢕⢕⢔⢿⢿⢟⣕⡱⢴⢕⢄⢀⢕⢕⢔⢕⢕⢕⢇⢕⢕⢄⢀⢔⢕⠸⠇⢕⢿⣿⢇⢁⢁⢅⠄⣴⣶⢰⢕⢕⢕⠀⠕⢿⢻⣿⣿⣿⣿⣕⢕⢕⢜⢜⡝⢕⢕⠑⢜⢕⢁⢕⢕⢕⢕⢕⢕⠀⢀⢀⢀⢀⠀⢀⢄⢕⠀⠀⠀⠀⠀⠀⠀⠀⠀⠀</a:t>
            </a:r>
            <a:br/>
            <a:r>
              <a:t>⢄⣰⣵⣷⣵⢕⢕⢕⢕⢕⢕⢕⢕⢕⢕⢕⢕⢕⢕⢕⢾⣿⣷⣷⣷⢕⢕⢕⢕⢕⣷⡇⡕⢕⢕⢕⢕⢔⢔⢕⢕⠀⢕⠞⣟⣕⢕⢕⢕⠐⣿⢿⢸⢇⢕⢕⢕⢕⢕⢕⣿⣿⣿⣿⡟⢕⢕⣿⣗⢇⢕⢕⠀⢕⢱⢕⢕⠀⠐⠀⠀⠀⢕⢜⢿⢿⢟⠟⢟⢿⢷⣷⣧⣔⢄⠀⠀⠀⠀⠀⠀</a:t>
            </a:r>
            <a:br/>
            <a:r>
              <a:t>⣾⣿⣿⣿⣿⡇⢕⢕⢕⢕⢕⢕⢕⢕⢕⢕⢕⢕⢕⢱⣽⣵⣵⣕⢱⢕⢕⣵⡵⠗⠷⠷⢷⢕⣕⣕⣕⣕⣕⣕⣕⣀⣕⣕⡿⢟⢕⢁⢕⠁⢟⢜⢜⢕⢕⢕⢕⢕⢕⢕⣿⣿⣿⣿⡕⢕⢕⢝⢯⣟⢕⢕⢔⢕⢸⢕⢕⢄⢄⠐⠰⢐⢕⣕⣵⣕⡕⢕⢑⢅⢳⢕⣿⣿⢇⠀⠀⠀⢀⢀⠀</a:t>
            </a:r>
            <a:br/>
            <a:r>
              <a:t>⣿⣿⣿⡿⢏⢕⢕⢕⢕⢕⢕⢕⢕⢱⣵⣵⡕⣕⢱⡪⢽⠗⠐⢀⣅⢕⠕⢕⡇⠕⢐⢠⢎⢕⢕⣕⣼⢇⢔⢄⠀⠀⠀⠘⠕⢕⢕⠔⢕⠔⢔⢔⢔⢕⢕⢕⠕⠀⣕⢕⣹⣿⣿⣿⡕⢕⢕⢕⢸⣿⢑⠕⢞⢳⠕⠁⢕⠑⠑⠔⠕⢕⢿⣿⣿⣿⣿⣿⣿⣿⣿⣿⣿⡿⢕⢄⢰⡕⢕⢜⠀</a:t>
            </a:r>
            <a:br/>
            <a:r>
              <a:t>⣿⣿⡿⢕⣵⡷⢕⢕⢕⢕⢕⣕⢁⢜⢱⢎⢝⢑⢕⠁⠀⠄⠌⢽⢏⢑⠡⢐⡑⢰⣿⣷⣿⣿⣿⣿⣷⣿⣿⣷⣿⣷⣿⣷⣷⡕⢕⡄⣸⣿⢕⢑⢑⢑⢁⠅⢀⠀⣿⡕⣿⣿⣿⡯⠁⠀⢅⢕⢸⣿⠀⠁⢄⠅⢔⢐⣁⠀⠀⠀⢠⠑⠕⢝⢟⢟⢕⢕⢝⢿⢿⢟⢟⢇⢕⢕⢸⢿⢟⢏⠀</a:t>
            </a:r>
            <a:br/>
            <a:r>
              <a:t>⠟⢿⣷⣿⢇⢕⢕⢕⢕⢕⣕⠝⢟⢻⢕⢖⢂⢤⡄⢀⢀⢐⢀⢀⢑⠑⢱⠑⠙⠁⠜⢿⢿⢏⠁⠿⠿⢿⢿⠿⠿⠿⠿⠿⠿⢇⢀⠀⠋⠉⡧⠐⠓⠓⠀⠄⠀⠁⠝⢕⢝⢟⢟⢳⡇⢀⠱⣧⢜⣿⠀⠁⠀⠁⠙⠑⢙⣤⣴⣷⣿⣷⣷⣷⣷⣇⣕⢕⢕⢕⢕⢕⢕⢕⢕⢕⢕⢕⢕⢕⠀</a:t>
            </a:r>
            <a:br/>
            <a:r>
              <a:t>⠀⠀⠘⠻⣿⣷⣷⣵⣵⣶⣿⣷⢅⢕⠕⢕⢕⢔⢝⢂⢆⢐⡟⢗⢲⢴⢥⢤⠄⢄⢀⠐⠀⠀⠀⠀⠀⠀⠁⠁⠁⠁⠁⠁⢁⣕⣕⣔⡕⢔⢕⢀⢀⢄⢀⢂⢄⢜⢼⢿⣷⡔⠰⠚⢕⠐⠀⡡⣿⣷⣶⢔⢄⢄⣄⣰⣿⣿⣿⣿⣿⡿⢿⢿⢿⣷⢕⢕⢕⢕⢕⢕⢕⠕⠑⢕⢕⢕⢕⠁⠀</a:t>
            </a:r>
            <a:br/>
            <a:r>
              <a:t>⠀⠀⠀⠀⠈⠙⠿⣿⣿⣿⣿⣿⢄⠕⠀⠀⢕⣴⣕⡕⢑⢕⡡⣰⢮⣕⣕⣥⣵⣵⣡⣕⡕⡔⢔⢄⢄⢄⢄⢔⡔⡔⣔⢔⢔⢗⠿⢟⣿⣿⣿⣷⣷⣾⣮⣽⣕⡕⠐⠖⠄⠉⠃⠐⢐⢔⢜⢅⢇⢜⢟⢕⣵⣷⣾⣿⣿⣿⣿⣟⢿⢿⢿⢷⢷⡧⢕⢕⢕⢕⠕⠑⠁⢔⢔⢕⢕⢕⠁⠀⠀</a:t>
            </a:r>
            <a:br/>
            <a:r>
              <a:t>⠀⠀⠀⠀⠀⠀⠀⠁⠉⠙⠛⠙⠁⠀⠀⠀⠀⢾⣿⣿⣿⣿⣿⣿⣿⣿⣿⣿⣿⣿⣿⣿⣿⣿⣿⣿⣿⣿⣿⣿⣿⣿⣿⣿⣿⣿⣿⣿⣿⣿⣿⣿⣿⣟⢟⢏⢝⢝⢄⢅⢠⢵⢵⣥⣷⣷⣧⣵⣵⣵⣧⣿⣿⣿⣿⣿⣿⢿⠟⠟⠟⠟⠟⠂⠀⠀⠀⠀⠀⠀⠀⠀⠀⠀⢕⢕⠕⠀⠀⠀⠀</a:t>
            </a:r>
            <a:br/>
            <a:r>
              <a:t>⠀⠀⠀⠀⠀⠀⠀⠀⠀⠀⠀⠀⠀⠀⠀⠀⠀⢸⣿⣿⣿⣿⣿⣿⣿⣿⣿⣿⣿⣿⣿⡿⢿⢟⢟⢟⢿⢿⣟⣟⣿⣿⣿⣿⣿⣿⣿⣿⣿⣿⣿⣿⣿⣿⣿⣿⣷⣷⣷⣶⣿⣿⣿⣿⣿⣿⣿⣿⣿⣿⡿⢿⣿⡿⢟⢝⠑⠀⠀⠀⠀⠀⠀⠀⠀⠀⠀⠀⠀⠀⠀⢀⢔⢀⢀⠀⠀⠀⠀⠀⠀</a:t>
            </a:r>
            <a:br/>
            <a:r>
              <a:t>⠀⠀⠀⠀⠀⠀⠀⠀⠀⠀⠀⠀⠀⠀⠀⠀⠀⠁⣿⣿⣿⣿⣿⣿⣿⣿⣿⣿⣿⣿⣿⣿⣿⣿⣿⣿⣿⣿⣿⣿⣿⣿⣿⣿⣿⣿⣿⣿⣿⣿⣿⣿⣿⣿⣿⢿⢻⢿⣿⣿⣿⣿⣿⣿⣿⣿⣿⣿⣿⡟⠁⣾⣿⣷⢕⠀⠀⠀⠀⠀⠀⠀⠀⠀⠀⠀⠀⠀⠀⠀⢄⢕⢕⢕⢕⢔⠀⠀⠀⠀⠀</a:t>
            </a:r>
            <a:br/>
            <a:r>
              <a:t>⠀⠀⠀⠀⠀⠀⠀⠀⠀⠀⠀⠀⠀⠀⠀⠀⠀⠀⢻⣿⣿⣿⣿⣿⣿⣿⣿⣿⣿⣿⣿⣿⣿⣿⣿⣿⣿⣿⣿⣿⣿⣿⣿⣿⣿⣿⣿⣿⣿⣿⣿⣿⣿⣿⣿⠑⠕⠑⢜⢿⣿⣿⣿⣿⣿⣿⣿⣿⠟⠑⠀⠟⠿⠗⠑⠀⠀⠀⠀⠀⠀⠀⠀⠀⠀⠀⠀⠀⠀⠀⢕⢕⢕⢕⢕⠕⠀⠀⠀⠀⠀</a:t>
            </a:r>
            <a:br/>
            <a:r>
              <a:t>⠀⠀⠀⠀⠀⠀⠀⠀⠀⠀⠀⠀⠀⠀⠀⠀⠀⠀⢜⣿⣿⣿⣿⣿⣿⣿⣿⣿⣿⣿⣿⣿⣿⣿⣿⣿⣿⣿⣿⣿⣿⣿⣿⣿⣿⣿⣿⣿⣿⣿⣿⣿⣿⣿⣿⡕⠄⠀⢕⢕⢻⣿⣿⣿⣿⣿⣿⢏⠀⠀⠀⠀⠀⠀⠀⠀⠀⠀⠀⠀⠀⠀⠀⠀⠀⠀⠀⠀⠀⠀⠕⠕⢕⢕⢕⠀⠀⠀⠀⠀⠀</a:t>
            </a:r>
            <a:br/>
            <a:r>
              <a:t>⠀⠀⠀⠀⠀⠀⠀⠀⠀⠀⠀⠀⠀⠀⠀⠀⠀⠀⠄⢹⣿⣿⣿⣿⣿⣿⣿⣿⣿⣿⣿⣿⣿⣿⣿⣿⣿⣿⣿⣿⣿⣿⣿⣿⣷⣿⣿⣿⣿⢿⣿⣿⣿⣿⣿⣿⡄⠀⠀⡅⠀⢻⣿⣿⣿⣿⡿⠀⠀⠀⠀⠀⠀⠀⠀⠀⠀⠀⠀⠀⠀⠀⠀⠀⠀⠀⠀⠀⠀⠀⠀⠀⠀⠀⠐⠀⠀⠀⠀⠀⠀</a:t>
            </a:r>
            <a:br/>
            <a:r>
              <a:t>⠀⠀⠀⠀⠀⠀⠀⠀⠀⠀⠀⠀⠀⠀⠀⠀⠀⠀⠔⠁⢻⣿⣿⣿⣿⣿⣿⣿⣿⣿⣿⣿⣿⣿⣿⣿⣿⣿⣿⣿⣿⣿⣿⣿⣿⣿⣿⣿⣿⣿⣿⣿⣿⣿⣿⣿⣿⣦⡀⠀⠑⢺⣿⣿⣿⣿⠇⠀⠀⠀⠀⠀⠀⠀⠀⠀⠀⠀⠀⠀⠀⠀⠀⠀⠀⠀⠀⠀⠀⠀⠀⠀⠀⠀⠀⠀⠀⠀⠀⠀⠀</a:t>
            </a:r>
            <a:br/>
            <a:r>
              <a:t>⠀⠀⠀⠀⠀⠀⠀⠀⠀⠀⠀⠀⠀⠀⠀⠀⠀⠀⠀⢀⣴⣿⣿⣿⣿⣿⣿⣿⣿⣿⣿⣿⣿⣿⣿⣿⣿⣿⣿⣿⣿⣿⣿⣿⣿⣿⣿⣿⣿⣿⣿⣿⣿⣿⣿⣿⣿⣿⣿⣔⠀⠐⢿⣿⣿⣿⠀⠀⠀⠀⠀⠀⠀⠀⠀⠀⠀⠀⠀⠀⠀⠀⠀⠀⠀⠀⠀⠀⠀⠀⠀⠀⠀⢀⢕⢕⠀⠀⠀⠀⠀</a:t>
            </a:r>
            <a:br/>
            <a:r>
              <a:t>⠀⠀⠀⠀⠀⠀⠀⠀⠀⠀⢀⢔⢔⢔⢄⠀⠀⢔⢰⣾⣿⣿⣿⣿⣿⣿⣿⣿⣿⣿⣿⣿⣿⣿⣿⣿⣿⣿⣿⣿⣿⣿⣿⣿⣿⣿⣿⣿⣿⣿⣿⣿⣿⣿⣿⣿⣿⣿⣿⣿⣧⡄⠘⢿⣿⣿⠀⠀⠀⠀⠀⠀⠀⠀⠀⠀⠀⠀⠀⠀⠀⠀⠀⠀⠀⠀⠀⠀⠀⢀⢄⢔⢔⢔⢕⢕⢀⠀⠀⠀⠀</a:t>
            </a:r>
            <a:br/>
            <a:r>
              <a:t>⠀⠀⠀⠀⠀⠀⠔⢄⠀⢄⢕⢕⢕⠕⠑⠀⠀⠀⢸⣿⣿⣿⣿⣿⣿⣿⣿⣿⣿⣿⣿⣿⣿⣿⣿⣿⣿⣿⣿⣿⣿⣿⣿⣿⣿⣿⣿⣿⣿⣿⣿⣿⣿⣿⣿⣿⣿⣿⣿⣿⢿⣷⡄⠀⢿⣧⢀⠀⠀⠀⠀⠀⠀⠀⠀⠀⠀⠀⠀⢄⠀⠀⠀⠀⠀⠀⠀⠀⢄⢕⢕⢕⢕⢕⢕⢕⢕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⠕⠑⠁⠑⠁⠁⠁⠁⠁⠑⠑⠕⠝⢟⢿⣿⣿⣿⣿⣿⣿⣿⣿⣿⣿⣿⣿⣿⢟⣵⣿⣿⣿⣿⣿⡿⢟⢝⢕⣿⡕⢸⣿⣿⢵⣿⡇⢸⡇⠀⢕⣠⢵⢿⣿⣿⣿⣿⣿⣿⣿⣿⣿⣿⣿⣿⣿⣿⣿⣿⣿⣷⣷⣷⣵⣵⣽⣝⣝⣟⣟⡟⢻⣿⡧⢧⣵⣽⣿⣿⣿⢕⡕⣾⣿⣿⣿⣿⣿⣿⠀</a:t>
            </a:r>
            <a:br/>
            <a:r>
              <a:t>⠀⠀⠀⠀⠀⠀⠀⠀⠀⠀⠀⠀⠀⠀⠑⢹⣿⣿⣿⣾⣾⣿⣿⣿⣿⣿⣿⣿⣿⣿⣿⣿⣿⡿⢫⡕⢕⢅⢔⣿⡧⢼⣯⡕⢀⣿⣷⡸⢧⢞⣝⣵⣷⣿⣿⣿⣿⣿⣿⣿⣿⣿⣿⣿⣿⣿⣿⡯⣿⢿⣿⣿⣿⣿⣿⣿⣿⣿⣿⣿⣿⣿⣿⣿⣷⣷⣷⣷⣿⣿⣿⣽⣟⣿⣿⡗⢿⢿⢿⣿⠀</a:t>
            </a:r>
            <a:br/>
            <a:r>
              <a:t>⠀⠀⠀⠀⠀⠀⠀⠀⠀⠀⠀⠀⠀⠀⠀⠀⢜⣿⣿⣟⢿⣿⣿⣿⣿⣿⣿⣿⣿⣿⡿⡟⢹⣧⢱⣷⢡⢕⢕⢿⡅⢸⣿⣿⢵⣿⣍⣵⣾⣿⣿⣿⣿⣿⣿⣿⣿⣿⣿⣿⣿⣿⣿⣿⣿⣿⣿⣧⢺⢸⣿⣿⣿⣿⣿⣿⣿⣿⣿⣿⣿⣿⣿⣿⣿⣿⣿⣿⣿⣿⣿⣿⣿⣿⣿⣿⣿⣿⣿⣷⠀</a:t>
            </a:r>
            <a:br/>
            <a:r>
              <a:t>⠀⠀⠀⠀⠀⠀⠀⠀⠀⠀⠀⠀⠀⠀⠀⠀⠀⢜⣿⣿⣿⣿⣿⣿⣿⣿⣿⣿⢟⢕⢑⣷⢸⡿⢼⣿⢽⢇⢕⣺⢧⢺⣿⣷⣾⣽⣿⣿⣷⣿⣿⣿⣿⣿⣿⣿⢿⣟⢯⢽⢿⢿⢿⠿⢿⢿⢿⢝⢸⢸⣿⣿⣿⣿⣿⣿⣿⣿⣿⣿⣿⣿⣿⣿⣿⣿⣿⣿⣿⣿⣿⣿⣿⣿⣿⣿⣿⣿⣿⣿⠀</a:t>
            </a:r>
            <a:br/>
            <a:r>
              <a:t>⠀⠀⠀⠀⠀⠀⠀⠀⠀⠀⠀⠀⠀⢀⢀⣄⣔⣱⣷⣷⣷⣿⣿⣿⣿⣯⣿⣿⣷⢕⢕⡟⢹⣧⠕⡿⠜⣃⣹⣼⣿⣿⣿⣿⣿⣿⣟⣿⣿⣿⣿⣿⢻⠝⠗⢘⢅⢅⢔⢕⣿⣿⣿⣷⣷⣷⣷⢕⢜⢰⣽⣯⣽⣽⣍⣝⣝⣝⣟⣟⡟⢟⢟⢿⢿⢿⢿⢿⡿⢿⣿⣿⣿⣿⣿⣿⣿⣿⣿⣿⠀</a:t>
            </a:r>
            <a:br/>
            <a:r>
              <a:t>⠀⠀⠀⠀⠀⠀⠀⢀⢀⢀⢔⢕⢕⣵⣷⢿⢿⢿⡿⣿⣿⣿⣿⣿⣿⣿⣿⣿⣿⢸⣇⡻⢾⣏⣽⢵⣿⣿⣿⣿⣿⣿⣿⣿⡿⢿⢝⠏⢟⢘⢍⢕⢔⢕⢕⢕⠕⢗⣿⣯⣿⣿⣿⣿⢝⢝⢟⢕⢸⢰⣿⡟⢟⢟⢿⢿⢿⢿⢿⢿⢿⢿⣿⣿⣿⣿⣷⣷⣷⣷⣷⣷⣷⣵⣵⣽⣽⣽⣽⣝⠀</a:t>
            </a:r>
            <a:br/>
            <a:r>
              <a:t>⠀⠀⠀⠀⠀⠀⢄⢕⢕⢕⢕⠕⢜⢟⢕⢕⣵⢕⢸⣿⣿⣿⣿⣿⡿⢟⢿⣿⣜⣫⣵⣾⣿⣾⡧⣹⣿⣿⣿⣿⢟⠟⢝⢙⢅⢕⢔⢕⢕⢕⢕⢕⢑⢑⠁⠀⠀⢕⣿⣿⣿⣿⣿⣿⠑⠀⠀⢕⢸⡞⣻⡇⠑⠑⠑⠑⠁⠑⠑⠑⠑⠑⠑⠑⠕⠕⠕⠑⠑⠐⠙⠙⠑⠑⠑⠑⠑⠑⠕⠝⠀</a:t>
            </a:r>
            <a:br/>
            <a:r>
              <a:t>⠀⣄⢤⢄⢄⢄⢄⢄⢅⢅⣅⣜⣕⡕⢕⠅⣕⡕⡟⡇⡟⢟⢟⢏⢕⢕⢕⣿⣿⣿⣿⣿⡿⢿⢟⠏⢝⢕⢅⢕⢔⢕⢕⢕⢑⠑⢕⢕⠕⠕⠕⢕⠕⠕⠅⠀⠀⠁⣿⣿⣿⣿⣿⣿⢄⢀⢀⢇⢸⡇⡝⢕⠀⠀⠀⠀⢀⠀⠀⠀⠀⠀⠀⠀⠀⠀⠀⠀⠀⠀⠀⠀⠀⠀⠀⠀⠀⠀⠀⠀⠀</a:t>
            </a:r>
            <a:br/>
            <a:r>
              <a:t>⢠⢕⢕⢕⢕⠕⢕⢕⢕⢑⣿⣿⣿⣿⣿⣷⣾⡇⡕⣻⣇⢕⢕⢕⢕⠕⢕⢻⢿⠟⢙⢕⢅⢔⠔⠕⠑⢑⢕⢕⠔⠕⡕⢕⢕⢕⢑⠀⠀⠀⠀⠀⠀⢔⠀⢀⢀⣤⣿⣿⣿⣿⣿⣿⢕⢕⢕⣿⡯⢼⢕⢕⢕⣶⡇⠁⢕⢆⢔⢔⢕⢕⢕⢕⡇⠀⠀⠀⠀⠀⠀⠀⠀⠀⠀⠀⠀⠀⠀⠀⠀</a:t>
            </a:r>
            <a:br/>
            <a:r>
              <a:t>⠀⠕⢕⢕⢑⡝⢕⢕⢕⢔⢕⢜⢕⢕⢕⢝⢿⡇⢕⢏⡕⢕⠑⠑⠑⠑⡑⢕⠕⠑⢕⢕⠕⡕⢕⢔⠀⠀⠀⠀⠀⠀⡇⣾⣷⡇⢕⢄⢄⠀⢕⢕⢔⢕⢔⢕⠕⠟⣿⣿⣿⣿⣿⣿⡕⢕⢕⢄⢱⡷⢇⢄⢀⢈⢅⠀⢕⢅⢅⢅⢕⢅⢅⠁⠁⠀⠀⠀⠀⠀⠀⠀⢕⠀⠀⠀⠀⠀⠀⠀⠀</a:t>
            </a:r>
            <a:br/>
            <a:r>
              <a:t>⠀⢄⢕⢕⢞⢗⢕⢕⢕⢕⢕⢕⢕⢕⢕⢕⢕⢽⢷⣿⣿⣦⢵⢵⢕⢁⢕⡕⢕⢔⢕⢕⢕⢑⢕⢕⢄⡄⢔⢕⢸⠗⢕⢼⣿⡏⢕⢅⢄⢄⢰⢰⣶⡆⢕⢕⢐⢡⡿⢛⣿⣿⣿⣿⣇⡕⢕⢜⠕⢝⢝⢕⢕⢜⢕⠀⢕⢕⢕⢕⠕⢕⢕⠀⠀⢠⣄⣄⣄⣄⣤⣴⣕⡄⢄⠀⠀⠀⠀⠀⠀</a:t>
            </a:r>
            <a:br/>
            <a:r>
              <a:t>⣑⣵⣕⢕⢕⢕⢕⢕⢕⢕⢕⢕⢕⢕⢕⢕⢕⢕⢱⢾⣿⣿⣷⣷⣷⢇⢕⢕⢕⢕⣷⡇⢱⢕⢕⢕⢕⢔⢔⢕⢕⠀⢕⢌⣽⣏⢕⠕⢕⢕⢸⢸⣿⢇⢕⢕⢕⠕⢕⢕⣿⣿⣿⣿⡗⢇⢕⣿⡏⣕⢔⢅⢕⢕⢕⢕⢕⠀⠀⠀⠀⠀⢕⠀⢕⢜⢝⢏⢝⢝⣝⡝⢟⢻⣿⣧⡔⠀⠀⠀⠀</a:t>
            </a:r>
            <a:br/>
            <a:r>
              <a:t>⣿⣿⣿⡇⢕⢕⢕⢕⢕⢕⢕⢕⢕⢕⢕⢕⢕⢕⢕⣸⣽⣽⣵⣕⢱⢕⢕⣵⡵⠗⠷⠷⠷⣕⣵⣵⣵⣵⣵⢤⢕⢔⢕⡸⡟⢟⢕⠀⢕⢕⠜⢜⢏⢕⢕⢕⢔⢀⢕⢕⣽⣿⣿⣿⡇⢕⢕⢝⢕⣿⢕⢕⢕⢕⢱⢕⢕⢀⢄⠐⢰⢐⠕⢄⣡⣵⣷⣷⣵⣕⣕⣸⣽⣵⣿⡿⢕⠀⢀⢄⠀</a:t>
            </a:r>
            <a:br/>
            <a:r>
              <a:t>⣿⡿⢏⢕⢕⢕⢕⢕⢕⢕⢕⢕⢕⢕⣕⣕⢕⣱⡷⢯⠵⠔⠀⢀⣡⢕⣕⢕⡇⠕⢑⡤⢎⢕⢕⣕⡼⢷⣰⡔⢀⢀⢀⢈⢇⢕⢕⠔⢕⢕⢔⢔⢔⢕⠕⠕⠕⠀⣕⢕⢸⣿⣿⣿⡇⢕⢕⢕⢰⣿⠑⠅⢞⢳⢇⠁⢕⢑⠑⠐⠕⠑⠂⠕⢟⣿⣿⣿⡿⢻⣿⣿⣿⣿⣿⢇⢕⢕⢷⣕⠀</a:t>
            </a:r>
            <a:br/>
            <a:r>
              <a:t>⡿⢇⣕⡕⢕⢕⢕⢕⢕⢕⣱⣕⣀⡜⠝⠏⢕⢕⠕⠁⠀⠄⠈⠹⢏⣁⡡⢔⡑⢰⢿⣿⣿⣿⣿⣿⣷⣾⣿⣿⣿⣷⣿⣷⣷⡇⢕⡤⢸⡿⢇⢕⢑⢑⢑⠁⠀⢀⢿⡅⢽⣿⣿⢮⠑⠀⢁⢕⢜⣿⠀⠁⢄⠐⣐⡐⣅⠀⠀⠀⠔⠑⠀⠀⢑⢔⢕⢅⢕⢕⢔⢝⢏⢝⢕⢕⢕⢕⢜⢝⠀</a:t>
            </a:r>
            <a:br/>
            <a:r>
              <a:t>⣱⣕⢝⢕⢕⢕⢕⢕⢕⠜⢟⢻⢟⢟⠻⠗⠖⡴⢤⠄⢀⢀⢀⢀⠕⠑⢑⠁⠑⠁⠘⢻⢿⠏⠀⠻⠿⢿⠿⠿⠿⠿⠿⠿⠿⢇⢕⠀⠃⠉⢱⠀⠃⠚⠀⠀⠀⠑⠼⢕⢜⢟⢟⢳⡇⠄⠑⢧⡜⣻⠔⠁⠀⠔⠉⠑⠉⢀⠀⠀⠀⠑⠇⠐⠀⠁⢑⢷⢗⢕⢅⢕⢕⢕⢕⢕⢕⢕⢕⢕⠀</a:t>
            </a:r>
            <a:br/>
            <a:r>
              <a:t>⠈⠻⢷⣵⣵⣵⣱⣵⣿⣷⡕⢕⠕⢱⣰⡕⢕⠝⢕⢕⢆⢐⢝⢗⢗⢖⢰⢤⢄⢄⢀⢐⠐⠀⠀⠀⠀⠁⠁⠁⠁⠁⠁⠁⢁⣕⣕⣕⣕⢔⢕⢄⢀⢔⣀⡀⢄⢕⢸⢿⣷⡕⠢⠘⢕⢑⠀⡠⣿⣾⣷⢔⢔⠄⣄⣄⡔⢔⢐⢔⢴⡴⢴⠕⠑⠑⢕⢕⠝⣕⣵⢇⢕⢕⠕⢁⢁⢕⢕⢕⠀</a:t>
            </a:r>
            <a:br/>
            <a:r>
              <a:t>⠀⠀⠁⠙⠻⣿⣿⣿⣿⣿⡇⢕⠀⠀⢻⣿⣷⣵⣵⡕⣑⣕⣇⡼⢇⣇⣥⣪⣵⣗⣇⣕⡵⣕⢔⢔⢔⢔⢔⢔⡔⣔⣔⢔⡔⢗⢻⡿⢿⣿⣿⣿⣷⣷⣯⣽⣝⣜⠑⠒⠆⠌⠝⠑⢐⢔⢕⢅⢗⢇⢏⢇⣵⣷⣷⣶⣿⣿⣿⣿⣿⣿⣷⣷⣧⡔⠁⠙⠙⠙⠑⠁⠀⠀⠀⢕⢕⢕⢕⠑⠀</a:t>
            </a:r>
            <a:br/>
            <a:r>
              <a:t>⠀⠀⠀⠀⠀⠀⠉⠛⠛⠛⠑⠀⠐⠀⠁⢿⣿⣿⣿⣿⣿⣿⣿⣿⣿⣿⣿⣿⣿⣿⣿⣿⣿⣿⣿⣿⣿⣿⣿⣿⣿⣿⣿⣿⣿⣿⣿⣿⣿⣿⣿⣿⣿⣟⢟⢟⢝⢝⢕⢅⢔⢵⢵⣷⣷⣷⣧⣵⣵⣷⣷⣷⣿⣿⣿⣿⣿⣿⣿⣿⣿⣿⡿⣿⣿⣵⠀⠀⠀⠀⠀⠀⠐⢔⢄⠕⢕⢕⠁⠀⠀</a:t>
            </a:r>
            <a:br/>
            <a:r>
              <a:t>⠀⠀⠀⠀⠀⠀⠀⠀⠀⠀⠀⠀⠀⠀⠀⢸⣿⣿⣿⣿⣿⣿⣿⣿⣿⣿⣿⣿⣿⣿⣿⣿⢿⢟⢟⢟⢻⢿⣟⣏⣿⣿⣿⣿⣿⣿⣿⣿⣿⣿⣿⣿⣿⣿⣿⣿⣿⣷⣷⣷⣿⣿⣿⣿⣿⣿⣿⣿⣿⣿⣿⣿⣿⣿⣿⣿⣿⣿⣿⣟⢟⢿⣿⣧⣜⠙⠀⠀⠀⠀⠀⠀⢕⢕⢕⢕⢕⠁⠀⠀⠀</a:t>
            </a:r>
            <a:br/>
            <a:r>
              <a:t>⠀⠀⠀⠀⠀⠀⠀⠀⠀⠀⠀⠀⠀⠀⠀⠘⣿⣿⣿⣿⣿⣿⣿⣿⣿⣿⣿⣿⣿⣿⣿⣿⣿⣿⣿⣿⣿⣿⣿⣿⣿⣿⣿⣿⣿⣿⣿⣿⣿⣿⣿⣿⣿⣿⣿⢟⢟⢿⣿⣿⣿⣿⣿⣿⣿⣿⣿⣿⣿⣿⣿⡿⢻⣿⢿⢟⢟⠙⠝⠻⢿⢷⠕⠘⠑⠀⠀⠀⠀⠀⠀⠀⢕⢕⢕⢕⢕⢕⠀⠀⠀</a:t>
            </a:r>
            <a:br/>
            <a:r>
              <a:t>⠀⠀⠀⠀⠀⠀⠀⠀⠀⠀⠀⠀⠀⠀⠀⠀⣿⣿⣿⣿⣿⣿⣿⣿⣿⣿⣿⣿⣿⣿⣿⣿⣿⣿⣿⣿⣿⣿⣿⣿⣿⣿⣿⣿⣿⣿⣿⣿⣿⣿⣿⣿⣿⣿⣯⠕⠕⠕⢜⢿⣿⣿⣿⣿⣿⣿⣿⣿⣿⣿⡟⠁⢺⣇⢕⢅⠀⠀⠀⠀⠀⠀⠀⠀⠀⠀⠀⠀⠀⠀⠀⠁⢕⢕⢕⢕⢕⠁⠀⠀⠀</a:t>
            </a:r>
            <a:br/>
            <a:r>
              <a:t>⠀⠀⠀⠀⠀⠀⠀⠀⠀⠀⠀⠀⠀⠀⠀⠀⢻⣿⣿⣿⣿⣿⣿⣿⣿⣿⣿⣿⣿⣿⣿⣿⣿⣿⣿⣿⣿⣿⣿⣿⣿⣿⣿⣿⣿⣿⣿⣿⣿⣿⣿⣿⣿⣿⣿⡔⠀⠀⢕⠜⢻⣿⣿⣿⣿⣿⣿⣿⣿⠇⠀⠀⠘⠟⠕⠀⠀⠀⠀⠀⠀⠀⠀⠀⠀⠀⠀⠀⠀⠀⠀⠀⠀⠑⠑⢕⢕⠀⠀⠀⠀</a:t>
            </a:r>
            <a:br/>
            <a:r>
              <a:t>⠀⠀⠀⠀⠀⠀⠀⠀⠀⠀⠀⠀⠀⠀⠀⠀⠜⣿⣿⣿⣿⣿⣿⣿⣿⣿⣿⣿⣿⣿⣿⣿⣿⣿⣿⣿⣿⣿⣿⣿⣿⣿⣿⣿⣿⣿⣿⣿⣿⣿⣿⣿⣿⣿⣿⣷⡄⠀⠁⠀⠁⣿⣿⣿⣿⣿⣿⣿⡇⠀⠀⠀⠀⠀⠀⠀⠀⠀⠀⠀⠀⠀⠀⠀⠀⠀⠀⠀⠀⠀⠀⠀⠀⠀⢕⢕⠀⠀⠀⠀⠀</a:t>
            </a:r>
            <a:br/>
            <a:r>
              <a:t>⠀⠀⠀⠀⠀⠀⠀⠀⠀⠀⠀⠀⠀⠀⠀⠀⠔⠝⣿⣿⣿⣿⣿⣿⣿⣿⣿⣿⣿⣿⣿⣿⣿⣿⣿⣿⣿⣿⣿⣿⣿⣿⣿⣿⣿⣿⣿⣿⣿⣿⣿⣿⣿⣿⣿⣿⣿⣴⡀⠀⠑⢻⣿⣿⣿⣿⣿⡟⠁⠀⠀⠀⠀⠀⠀⠀⠀⠀⠀⠀⠀⠀⠀⠀⠀⠀⠀⠀⠀⠀⠀⠀⠀⠀⠁⢄⢄⢄⠀⠀⠀</a:t>
            </a:r>
            <a:br/>
            <a:r>
              <a:t>⠀⠀⠀⠀⠀⠀⠀⠀⠀⠀⠀⠀⠀⠀⠀⠀⠀⢀⣽⣿⣿⣿⣿⣿⣿⣿⣿⣿⣿⣿⣿⣿⣿⣿⣿⣿⣿⣿⣿⣿⣿⣿⣿⣿⣿⣿⣿⣿⣿⣿⣿⣿⣿⣿⣿⣿⣿⣿⣷⣔⠀⠘⣿⣿⣿⣿⣿⡇⠀⠀⠀⠀⠀⠀⠀⠀⠀⠀⠀⠀⠀⠀⠀⠀⠀⠀⠀⠀⠀⠀⠀⠀⠀⢀⢀⢕⠕⠕⠀⠀⠀</a:t>
            </a:r>
            <a:br/>
            <a:r>
              <a:t>⠀⠀⠀⠀⠀⠀⠀⠀⠀⢀⢄⢄⢄⠀⠀⢀⢰⣿⣿⣿⣿⣿⣿⣿⣿⣿⣿⣿⣿⣿⣿⣿⣿⣿⣿⣿⣿⣿⣿⣿⣿⣿⣿⣿⣿⣿⣿⣿⣿⣿⣿⣿⣿⣿⣿⣿⣿⣿⣿⣿⣧⡀⠘⢿⣿⣿⣿⡇⠀⠀⠀⠀⠀⠀⠀⠀⠀⠀⠀⠀⢀⠀⠀⠀⠀⠀⠀⠀⠀⠀⠀⢄⢔⢕⢕⢕⢕⢕⢄⠀⠀</a:t>
            </a:r>
            <a:br/>
            <a:r>
              <a:t>⠀⠀⠀⠀⠀⢄⠀⠀⢄⡕⢕⢕⢕⠑⠀⠀⢸⣿⣿⣿⣿⣿⣿⣿⣿⣿⣿⣿⣿⣿⣿⣿⣿⣿⣿⣿⣿⣿⣿⣿⣿⣿⣿⣿⣿⣿⣿⣿⣿⣿⣿⣿⣿⣿⣿⣿⣿⣿⣿⡿⢿⣷⢀⠀⣿⣿⣧⢇⠀⠀⠀⠀⠀⠀⠀⠀⠀⠀⠀⠀⢕⠀⠀⠀⠀⠀⠀⠀⠀⠀⢔⢕⢕⢕⢕⢕⢕⢕⢕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⢄⠔⠇⠑⠀⠀⠀⠀⠀⠀⠀⠀⠀⠀⠀⠀⠀⠀⠀⠀⠀⠀⠀⠀⠝⢻⢿⢿⣿⣿⣿⣿⢻⣿⡕⣿⣿⠝⠳⢿⣿⣿⡱⢸⣿⣜⡙⢗⢽⣟⡿⣿⣿⣿⣿⣿⣿⣯⣟⢿⣿⣿⡟⢿⣿⣿⣿⣿⣿⣿⣿⣿⣿⣿⣿⣿⣿⣿⣿⣿⣿⣿⣿⣿⣿⣿⣿⣿⣿⣿⣿⣿⣿⣿⣿⣿⣿⣿⣿⣿⠀</a:t>
            </a:r>
            <a:br/>
            <a:r>
              <a:t>⢔⢰⢕⠕⠀⠀⠀⠀⠀⠀⠀⠀⠀⠀⠀⠀⠀⠀⠀⠀⠀⠀⠀⠀⠀⢸⣷⣶⣵⣝⣝⡟⢺⢿⣧⣿⣿⢕⢄⢸⣿⣿⠝⢟⢿⣿⣿⣿⡇⣇⢹⣿⣿⣿⣿⣿⣿⣿⣿⣿⣿⣿⢻⢿⣿⣿⣿⣿⣿⣿⣿⣿⣿⣿⣿⣿⣿⣿⣿⣿⣿⣿⣿⣿⣿⣿⣿⣿⣿⣿⣿⣿⣿⣿⣿⣿⣿⣿⣿⣿⠀</a:t>
            </a:r>
            <a:br/>
            <a:r>
              <a:t>⡅⡇⠑⠀⠀⠀⠀⠀⠀⠀⠀⠀⠀⠀⠀⠀⠀⠀⠀⠀⠀⠀⠀⠀⠀⠀⣿⣿⣿⣿⣿⣿⣿⣷⣷⣼⣿⣟⡗⢾⣿⣿⣕⢱⣾⣷⣿⣿⡇⣿⢸⣿⣿⣿⣿⣿⣿⣷⣿⣿⢿⣿⣿⣿⣿⣿⣿⣿⣿⣿⣿⣿⣿⣿⣿⣿⣿⣿⣿⣿⣿⣿⣿⣿⣿⣿⣿⣿⣿⣿⣿⣿⣿⣿⣿⣿⣿⣿⣿⣿⠀</a:t>
            </a:r>
            <a:br/>
            <a:r>
              <a:t>⡕⡇⢄⠀⠀⠀⠀⠀⠀⠀⠀⠀⠀⠀⠀⠀⠀⠀⠀⠀⠀⠀⠀⢀⢄⣴⣿⣿⣿⣿⣿⣿⣿⣿⣿⣿⣿⣿⣿⣿⣿⣿⣽⣽⣻⡷⢿⢿⣿⣿⢸⣿⣿⣿⣿⣿⣿⡿⣿⣿⣿⣿⣯⣿⣿⣿⣿⣿⣿⣿⣿⣿⣿⣿⣿⣿⣿⣿⣿⣿⣿⣿⣿⣿⣿⣿⣿⣿⣿⣿⣿⣿⣿⣿⣿⣿⣿⣿⣿⣿⠀</a:t>
            </a:r>
            <a:br/>
            <a:r>
              <a:t>⢕⢏⢇⠀⠀⠀⠀⠀⠀⠀⠀⠀⠀⠀⠀⠀⠀⠀⠀⠀⠀⠀⢕⢕⢕⢿⢻⢿⣿⣿⣿⣿⣿⣿⣿⣿⣿⣿⣿⣿⣿⣿⣿⣿⣿⣿⣿⣷⣾⣽⣽⣿⣿⣿⣿⣿⣿⣿⣷⣮⣹⣿⣿⢹⡿⢹⣿⣿⣿⣿⣿⣿⣿⣿⣿⣿⣿⣿⣿⣿⣿⣿⣿⣿⣿⣿⣿⣿⣿⣿⣿⣿⣿⣿⣿⣿⣿⣿⢿⣯⠀</a:t>
            </a:r>
            <a:br/>
            <a:r>
              <a:t>⢁⢄⢄⠀⠀⠀⠀⠀⠀⠀⠀⠀⠀⠀⠀⠀⠀⠀⠀⠀⠀⠕⢕⢕⢕⢕⢇⢰⢡⣝⣍⣝⡛⢟⢿⠿⢿⣿⣿⣿⣿⣿⣿⣿⣿⣿⣿⣿⣿⣿⣿⣿⣿⣿⣿⣿⣿⣿⣿⣿⣿⣿⣿⣸⣧⢸⣿⣿⣿⣿⣿⣿⣿⣿⣿⣿⣿⣿⣿⣿⣿⣿⣿⣿⣿⣿⣿⣿⣿⣿⣿⣿⣿⡿⢿⢟⢟⢹⡿⣿⠀</a:t>
            </a:r>
            <a:br/>
            <a:r>
              <a:t>⠕⠑⠑⠀⠀⠀⠀⠀⠀⠀⠀⠀⠀⢀⢔⢕⢑⢄⢄⢄⢔⢔⢕⢕⠔⣶⢔⢕⠘⠛⠟⠿⠿⢿⢿⣷⣷⣷⣵⣼⣽⣝⣟⣟⢻⢿⢿⣿⣿⣿⣿⣿⣿⣿⣿⣿⣿⣿⣿⣿⣿⣿⢻⢜⡟⢸⣿⣿⣿⣿⣿⣿⣿⣿⣿⣿⣿⣿⣿⢿⢿⢿⡟⢟⢹⣿⣿⣿⣿⣿⣿⣿⣵⣕⣕⣵⣵⣧⣏⡯⠀</a:t>
            </a:r>
            <a:br/>
            <a:r>
              <a:t>⠀⠀⠀⠀⠀⠀⠀⠀⠀⠀⠀⠀⠀⢕⢕⢕⠁⢕⢕⢕⢕⢕⢕⢕⢕⢝⡕⢕⠀⠀⠀⠀⠀⠀⠀⠀⠀⠈⠉⠙⠙⠛⠛⠟⠻⠿⢷⢷⣷⣷⣽⣽⣝⣟⣟⢻⣿⣿⣿⣿⣟⣷⣿⢡⣯⢹⣿⣿⢸⣟⡟⢟⡹⢿⠽⣝⣞⣻⣟⣓⣵⣮⡯⢯⠟⠟⢟⢻⢟⢿⣿⣿⢟⢟⢗⢵⢇⡇⢧⢝⠀</a:t>
            </a:r>
            <a:br/>
            <a:r>
              <a:t>⠀⠀⠀⠀⠀⠀⠀⠀⠀⠀⠀⠀⠀⢕⢕⢕⢕⢕⢕⢕⢕⢕⢕⢕⢕⢕⣕⠀⠀⠀⠀⠀⠀⠀⠀⠀⠀⠀⠀⠀⠀⠀⠀⠀⠀⠀⠑⠑⠑⠑⠑⠙⢉⢍⣿⢿⣿⣿⣿⣿⡝⣯⣼⡜⡇⣼⣽⣿⢸⣗⣾⣟⣿⡟⣿⣿⡧⢼⣗⣞⡿⠋⠁⠀⠀⠀⠀⠀⠀⠁⠘⠕⢱⢵⢳⢕⢕⡵⡜⡻⠀</a:t>
            </a:r>
            <a:br/>
            <a:r>
              <a:t>⢄⢄⢔⠀⠀⢀⠀⠀⠀⠀⠀⢀⢕⢕⢕⢕⢕⢕⢕⢕⢕⢕⢕⢕⢕⢕⢵⢇⠀⢕⢕⠕⢕⠕⠑⢔⢔⠀⠀⠀⠀⢀⢀⢀⢀⠀⢀⠄⠄⠀⠀⢀⢕⢕⣿⣕⣍⣉⣉⢙⡓⡛⠛⡕⣷⣿⢿⣿⢘⣿⣿⣾⣿⣿⣿⣿⡏⢹⢿⢕⠀⠀⠀⠀⠀⠀⠀⠀⠀⠀⠀⠀⢕⢗⢕⢕⢕⢕⢵⢕⠀</a:t>
            </a:r>
            <a:br/>
            <a:r>
              <a:t>⢁⡁⣉⢁⠀⠀⢀⢕⢔⢔⢕⢕⢕⢕⢕⢕⢕⢕⢕⢕⠕⢕⢕⢕⢕⢱⢇⢔⠀⢕⢔⢔⢄⢄⢄⠀⠀⠄⢄⢄⢄⠀⠀⠀⠁⢔⢜⣿⣿⣿⣿⣿⢕⢕⢹⡿⢿⢟⠕⢕⠕⢧⢕⢿⢿⣿⣿⣿⣜⢟⣷⣷⣷⣾⣿⣿⣏⣝⡏⢕⠀⢀⢀⢀⢀⢄⢄⢀⢀⠀⠀⠀⢕⢕⢕⢕⢕⢕⢷⠕⠀</a:t>
            </a:r>
            <a:br/>
            <a:r>
              <a:t>⢸⡇⣿⡕⠀⢀⣸⣕⣵⣵⣇⡕⢕⢕⢕⢕⢕⢕⢀⠀⠀⠀⠑⠕⢕⢕⠑⢕⢄⢕⠅⠁⠁⠁⢕⠀⠀⠀⢀⢕⢕⠀⠀⠀⠀⢕⢱⣯⣱⣷⣾⣿⣵⣵⣼⢿⢿⠼⡕⢕⢕⢟⢕⢇⢟⢗⢖⢕⢕⡔⠆⢔⡖⢕⢖⢕⢕⢕⢝⣝⢔⢕⢕⡕⢐⢕⢕⣱⢕⠀⢀⢀⡱⢷⢇⡕⢕⢕⡕⠕⠀</a:t>
            </a:r>
            <a:br/>
            <a:r>
              <a:t>⠸⢇⢇⢕⢄⠜⠿⠿⠿⠿⢿⢏⢕⢕⢕⢕⢕⢕⢕⢕⢕⠇⠀⠀⢕⡕⠀⢕⢕⢕⢄⠀⠀⠀⢕⠀⠀⢕⢕⢕⢕⠀⠀⠀⢠⢕⠁⠀⠐⠐⢀⢔⡇⢕⢇⠑⢱⠕⢸⡕⢱⢑⢕⢕⢱⣵⣵⡕⢕⢕⠑⠕⢂⣷⡗⢇⢔⢇⣏⢝⢕⢺⣿⣿⢷⣾⢿⢏⢕⢱⢥⡸⢝⠑⢜⢑⢵⢜⡿⢷⠀</a:t>
            </a:r>
            <a:br/>
            <a:r>
              <a:t>⠜⠁⢕⢕⢕⠀⠀⠀⠀⠀⠀⠀⠑⠕⢕⢕⢕⢕⢕⢕⢕⢄⢀⢆⢕⢕⢄⡅⢅⠕⢕⠕⠑⢐⠄⣀⠀⢕⢱⢔⢕⢔⠐⠀⢄⢀⢀⣄⣄⣔⣕⣵⣵⣴⣺⣷⣿⢛⢟⣇⣕⣑⣗⣞⣕⣵⣿⣷⣕⠆⠔⢄⢝⡟⠏⢑⢅⡅⠁⢕⢕⢕⢱⢵⢇⢕⢕⢕⢕⢕⠕⢞⡻⢧⢜⡜⢅⢜⢅⠀⠀</a:t>
            </a:r>
            <a:br/>
            <a:r>
              <a:t>⢀⢕⢕⢕⠑⠀⠀⠀⠀⠀⠀⠀⠀⠀⠀⠁⢕⡕⢕⢕⠕⠁⠔⠕⢕⣼⠕⠁⠑⢀⠑⠀⠀⠁⠀⠀⠀⠁⠑⠑⢱⠈⠀⠔⠷⠑⠙⠙⠝⠿⢿⢟⣯⣽⣽⣾⣗⡞⠛⢝⠉⠝⠏⢟⢻⣿⡿⢇⣷⣷⢕⢀⣅⣠⣤⣵⣴⣷⣿⣿⢿⠕⢅⢕⢕⢕⢕⢕⢕⢕⠀⠈⠁⠁⠕⠁⢅⢅⠄⠄⠀</a:t>
            </a:r>
            <a:br/>
            <a:r>
              <a:t>⢕⢕⠑⠀⠀⠀⠀⠀⠀⠀⠀⠀⠀⠀⠁⠕⢔⢈⢕⢑⠀⠀⣀⠀⠁⢿⠔⠐⠔⢴⠰⠆⠀⠀⠀⢀⢄⠀⠐⠁⠑⢆⢄⢀⠀⢀⣀⡀⠀⠀⠀⠀⡀⢕⢙⢕⠑⠃⢇⠅⠅⢁⢁⢐⡕⣕⣵⣵⢑⠑⠁⢕⣿⣿⣿⢿⠟⠛⠁⠀⠀⠀⠁⢕⢁⢄⢕⢕⢕⠀⠀⠀⠀⠀⠀⠀⠀⠀⠀⠁⠀</a:t>
            </a:r>
            <a:br/>
            <a:r>
              <a:t>⢕⠀⠀⠀⠀⠀⠀⠀⠀⠀⠀⠀⠀⠀⠀⠀⠁⢕⢕⢕⢑⠀⠈⠗⡴⢜⣀⠀⠀⠀⢀⢐⢀⢀⢀⢀⡄⣄⡄⡄⢄⢕⢕⢕⠀⠈⠉⠁⠀⠀⠀⠀⢆⢁⢄⠄⢔⠐⢦⢵⡷⣗⣾⣔⡳⣗⣕⣵⣵⣴⣤⢺⢝⠑⠁⠀⠀⠀⠀⠀⠀⠀⠀⠁⢕⢕⢕⢕⠀⠀⠀⠀⠀⠀⠀⠀⠀⠀⠀⠀⠀</a:t>
            </a:r>
            <a:br/>
            <a:r>
              <a:t>⠀⠀⠀⠀⠀⠀⠀⠀⠀⠀⠀⠀⠀⠀⠀⠀⠀⠀⠁⠑⠁⠁⢀⠔⢜⢜⢟⢕⢔⣕⣱⢵⢝⢗⢗⢿⢿⢿⢟⢏⢕⢕⢕⢕⢕⢕⢕⢕⢕⢕⢕⢕⢜⢇⢝⢕⢕⢑⣕⣼⣾⣿⣿⣿⣿⣿⢿⣿⡿⡿⢕⢕⠕⠀⠀⠀⠀⠀⠀⠀⠀⠀⠀⢕⢕⢕⢕⠀⠀⠀⠀⠀⠀⠀⠀⠀⠀⠀⠀⠀⠀</a:t>
            </a:r>
            <a:br/>
            <a:r>
              <a:t>⠀⠀⠀⠀⠀⠀⠀⠀⠀⠀⠀⠀⠀⠀⠀⠀⠀⠀⠀⠀⢁⢅⢕⢄⢕⢕⢑⢕⣟⢟⢏⢝⢝⢝⢕⢕⢕⢕⢕⢕⢕⢕⢕⢕⢕⢕⢕⢕⢕⢕⢕⢕⣱⣵⣵⣶⣿⠿⣿⣿⢯⠛⢯⢟⢟⢍⢝⢕⢕⢕⢕⢕⠀⠀⠀⠀⠀⠀⠀⠀⠀⠀⠀⠁⢕⢕⢕⠀⠀⠀⠀⠀⠀⠀⠀⠀⠀⠀⠀⠀⠀</a:t>
            </a:r>
            <a:br/>
            <a:r>
              <a:t>⠀⠀⠀⠀⠀⠀⠀⠀⠀⠀⠀⠀⠀⠀⠀⠀⠀⠀⠀⠀⠁⢕⢕⢕⢝⢕⢕⢕⢕⢕⢕⢕⢕⢕⢕⢕⢕⢕⢕⢕⢕⢕⢕⢕⢕⢕⢕⢕⢕⢕⢔⢕⢜⢅⢕⢎⠕⠘⠑⠕⠑⠕⡕⢕⢕⢕⢕⢕⢕⢕⠕⠀⠀⠀⠀⠀⠀⠀⠀⠀⠀⠀⠀⠀⢀⢐⠐⠀⠀⠀⠀⠀⠀⠀⠀⠀⠀⠀⠀⠀⠀</a:t>
            </a:r>
            <a:br/>
            <a:r>
              <a:t>⠀⠀⠀⠀⠀⠀⠀⠀⠀⠀⠀⠀⠀⠀⠀⠀⠀⠀⠀⠀⠀⠑⢕⢕⢕⢕⢕⢕⢕⢕⢕⢕⢕⢕⢕⢕⢕⢕⢕⢕⢕⢕⢕⢕⢕⢕⢕⢕⢕⢕⢕⢕⢕⢕⢕⢕⢄⠀⠀⠀⠀⠀⠕⠕⢕⢕⢕⢕⢕⢕⠀⠀⠀⠀⠀⠀⠀⠀⠀⠀⠀⠀⠀⠀⠀⢔⢄⠀⠀⠀⠀⠀⠀⠀⠀⠀⠀⠀⠀⠀⠀</a:t>
            </a:r>
            <a:br/>
            <a:r>
              <a:t>⠀⠀⠀⠀⠀⠀⠀⠀⠀⠀⠀⠀⠀⠀⠀⠀⠀⠀⠀⠀⠀⠀⠕⢕⢕⢕⢕⢕⢕⢕⢕⢕⢕⢕⢕⢕⢕⢕⢕⢕⢕⢕⢕⢕⢕⢕⢕⢕⢕⢕⢕⢕⢕⢕⢕⢕⢕⢔⢀⠀⠀⠀⠀⠀⢕⢕⢕⢕⢕⠑⠀⠀⠀⠀⠀⠀⠀⠀⠀⠀⠀⠀⠀⢰⡔⢕⢕⢄⠀⠀⠀⠀⠀⠀⠀⠀⠀⠀⠀⠀⠀</a:t>
            </a:r>
            <a:br/>
            <a:r>
              <a:t>⠀⠀⠀⠀⠀⠀⠀⠀⠀⠀⠀⠀⠀⠀⠀⠀⠀⠀⠀⠀⠀⠀⠀⢕⢕⢕⢕⢕⢕⢕⢕⢕⢕⢕⢕⢕⢕⢕⢕⢕⢕⢕⢕⢕⢕⢕⢕⢕⢕⢕⢕⢕⢕⢕⢕⢕⢕⢕⢕⢕⢔⢄⢄⠀⠁⠑⢕⢕⠁⠀⠀⠀⠀⠀⠀⠀⢕⠀⠀⠀⠀⠀⠀⠑⢑⢕⢕⢕⠀⠀⠀⠀⠀⠀⠀⠀⠀⠀⠀⠀⠀</a:t>
            </a:r>
            <a:br/>
            <a:r>
              <a:t>⠀⠀⠀⠀⠀⠀⠀⠀⠀⠀⠀⠀⠀⠀⠀⠀⠀⠀⠀⠀⠀⠀⠀⠁⢕⢕⢕⢕⢕⢕⢕⢕⢕⢕⢕⢕⢕⢕⢕⢕⢕⢕⢕⢕⢕⢕⢕⢕⢕⢕⢕⢕⢕⢕⢕⢕⢕⢕⢕⢕⢕⢕⢕⢕⢔⠄⠀⢁⢀⠀⠀⠀⠀⠀⠀⠀⠑⠀⠀⠀⠀⠀⠀⢄⢜⢇⢕⢕⠀⠀⠀⠀⠀⠀⠀⠀⠀⠀⠀⠀⠀</a:t>
            </a:r>
            <a:br/>
            <a:r>
              <a:t>⠀⠀⠀⠀⠀⠀⠀⠀⠀⠀⠀⠀⠀⠀⠀⠀⠀⠀⠀⠀⠀⠀⠀⠀⢕⢕⢕⢕⢕⢕⢕⢕⢕⢕⢕⢕⢕⢕⢕⢕⢕⢕⢕⢕⢕⢕⢕⢕⢕⢕⢕⢕⢕⢕⢕⢕⢕⢕⢕⢕⢕⢕⢕⢕⣱⣾⣿⣦⠀⠀⠀⠀⠀⠀⢀⢅⢀⢀⢀⢀⢀⢀⢀⢕⢕⢕⢕⠑⠄⠀⠀⠀⠀⠀⠀⠀⠀⠀⠀⠀⠀</a:t>
            </a:r>
            <a:br/>
            <a:r>
              <a:t>⠀⠀⠀⠀⠀⠀⠀⠀⠀⠀⠀⠀⠀⠀⠀⠀⠀⠀⠀⠀⠀⠀⠀⠀⠁⢕⢕⢕⢕⢕⢕⢕⢕⢕⢕⢕⢕⢕⢕⢕⢕⢕⢕⢕⢕⢕⢕⢕⢕⢕⢕⢕⢕⢕⢕⢕⢕⢕⢕⢕⢕⠑⢕⣾⣿⣿⡿⢟⢕⢔⢔⢔⢔⢔⢕⢕⢕⣱⣵⢵⢵⢗⢕⢕⢕⢕⢕⢕⢔⢀⠀⠀⠀⠀⠀⠀⠀⠀⠀⠀⠀</a:t>
            </a:r>
            <a:br/>
            <a:r>
              <a:t>⠀⠀⠀⠀⠀⠀⠀⠀⠀⠀⠀⠀⠀⠀⠀⠀⠀⠀⢄⠔⠔⠑⢁⠀⠀⢕⢕⢕⢕⢕⢕⢕⢕⢕⢕⢕⢕⢕⢕⢕⢕⢕⢕⢕⢕⢕⢕⢕⢕⢕⢕⢕⢕⢕⢕⢕⢕⢕⢕⢕⢔⢄⢕⣿⣟⢙⢧⠀⢕⠁⠁⠁⢕⢕⢱⣷⣵⡕⢕⢕⢕⢕⢕⢕⢕⢕⢕⢕⢱⢕⡕⢔⢔⢄⢀⢀⠀⠀⠀⠀⠀</a:t>
            </a:r>
            <a:br/>
            <a:r>
              <a:t>⠀⠀⠀⠀⠀⠀⠀⠀⠀⠀⠀⠀⠀⠀⢀⢄⢔⠑⢁⢄⠔⠕⠑⠀⠀⢕⢕⢕⢕⢕⢕⢕⢕⢕⢕⢕⢕⢕⢕⢕⢕⢕⢕⢕⢕⢕⢕⢕⢕⢕⢕⢕⢕⢕⢕⢕⢕⢕⢕⢗⢗⢝⢝⢏⢷⢱⢵⠵⢕⢕⢕⢕⢕⢕⢕⢟⣻⣟⣕⣕⢕⢕⢕⢖⢇⢕⣵⣵⣷⣷⣷⢔⣷⣷⣷⣷⣵⣵⣕⡄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⠑⠁⠁⠁⠁⠁⠁⠁⠁⠑⠑⠕⠝⢻⣿⣿⣿⣿⣿⣿⣿⣿⣿⣿⣿⣿⣿⣿⢟⣵⣾⣿⣿⣿⣿⣿⢟⢝⢕⣿⡇⢸⣿⣿⢵⣿⣿⢸⡇⠀⢑⣄⢵⢷⣿⣿⣿⣿⣿⣿⣿⣿⣿⣿⣿⣿⣿⣿⣿⣿⣿⣷⣷⣧⣵⣼⣽⣝⣝⣟⡟⢟⢿⣿⣧⣧⣵⣿⣿⣿⣿⣕⢕⣿⣿⡟⣿⣿⣿⣿⠀</a:t>
            </a:r>
            <a:br/>
            <a:r>
              <a:t>⠀⠀⠀⠀⠀⠀⠀⠀⠀⠀⠀⠀⠀⠁⠘⢻⣿⣿⣿⣷⣾⣿⣿⣿⣿⣿⣿⣿⣿⣿⣿⣿⣿⡿⢻⡕⢕⢁⢄⣿⣧⢼⣿⡕⠀⣿⣿⣸⢧⢗⣙⣥⣶⣿⣿⣿⣿⣿⣿⣿⣿⣿⣿⣿⣿⣿⣿⣿⣿⢿⣿⣿⣿⣿⣿⣿⣿⣿⣿⣿⣿⣿⣿⣿⣷⣷⣷⣷⣿⣿⣿⣝⣟⣻⣿⡷⢿⢿⢿⣿⠀</a:t>
            </a:r>
            <a:br/>
            <a:r>
              <a:t>⠀⠀⠀⠀⠀⠀⠀⠀⠀⠀⠀⠀⠀⠀⠀⠁⢹⣿⣿⣟⣿⣿⣿⣿⣿⣿⣿⣿⣿⣿⡿⡟⢹⣷⢨⣿⢱⢕⢕⢸⡕⢸⣿⣯⢵⢷⣝⣵⣧⣹⣿⣿⣿⣿⣿⣿⣿⣿⣿⣿⣿⣿⣿⣿⣿⣿⣿⣷⢸⢸⣿⣿⣿⣿⣿⣿⣿⣿⣿⣿⣿⣿⣿⣿⣿⣿⣿⣿⣿⣿⣿⣿⣿⣿⣿⣿⣿⣿⣿⣷⠀</a:t>
            </a:r>
            <a:br/>
            <a:r>
              <a:t>⠀⠀⠀⠀⠀⠀⠀⠀⠀⠀⠀⠀⠀⠀⠀⠀⠑⢹⣿⣿⣿⣿⣿⣿⣿⣿⣿⣿⡟⢝⠕⣿⢸⡿⢼⣿⢸⢕⢕⣸⢿⢺⣿⣷⣾⢾⣿⣿⣷⣿⣿⣿⣿⣿⣿⣿⢿⣟⢻⢽⢿⢿⢿⠿⢿⢿⣿⢜⢸⢸⣿⣿⣿⣿⣿⣿⣿⣿⣿⣿⣿⣿⣿⣿⣿⣿⣿⣿⣿⣿⣿⣿⣿⣿⣿⣿⣿⣿⣿⣿⠀</a:t>
            </a:r>
            <a:br/>
            <a:r>
              <a:t>⠀⠀⠀⠀⠀⠀⠀⠀⠀⠀⠀⠀⠀⢀⢀⠄⣕⣵⣿⣷⣷⣿⣿⣿⣿⣯⣿⣿⣷⢕⣕⣟⢹⣳⢕⣿⠜⢇⣹⣼⣿⣿⣿⣿⣿⣿⣟⣿⣿⣿⡿⣿⢻⠏⠕⢘⢅⢅⢔⢕⣿⣿⣿⣷⣷⣷⣷⢕⢜⢜⣽⣯⣽⣝⣌⣝⣝⣟⣟⣟⡟⢟⢟⢿⢿⢿⢿⢿⣿⢿⣿⣿⣿⣿⣿⣿⣿⣿⣿⣿⠀</a:t>
            </a:r>
            <a:br/>
            <a:r>
              <a:t>⠀⠀⠀⠀⠀⠀⠀⠀⢀⢀⢔⢕⢕⣱⣵⢿⢿⣿⢿⣿⣿⣿⣿⣟⣿⣿⣿⣿⣿⣿⣇⣸⢾⣟⣭⣱⣿⣿⣿⣿⣿⣿⣿⣿⡿⢿⢟⠏⢝⢘⢍⢅⢔⢕⢕⢕⠕⢗⣻⣞⣿⣿⣿⣿⢝⢝⢝⢕⢸⢡⣿⡟⢟⢟⢿⢿⢿⢿⢿⢿⢿⢿⣿⣿⣿⣷⣷⣷⣷⣷⣷⣷⣧⣵⡵⢽⢽⢽⢽⣝⠀</a:t>
            </a:r>
            <a:br/>
            <a:r>
              <a:t>⠀⠀⠀⠀⠀⠀⠄⢕⢕⢕⢕⢕⢜⢟⢕⢕⡕⢕⣾⣿⣿⣿⣿⣿⣿⢿⢿⣿⣜⣏⣽⣾⣿⣻⣧⣹⣿⣿⣿⣿⡟⠟⢝⢙⢕⢕⢔⢕⢕⢕⢕⢕⢑⢑⠁⠀⠀⠕⣿⣿⣿⣿⣿⣿⢕⠀⠀⢕⢸⡟⣻⡇⠑⠑⠑⠁⠁⠑⠑⠑⠁⠑⠑⠑⠕⠕⠕⠑⠑⠘⠙⠙⠑⠁⠑⠁⠑⠑⠑⠜⠀</a:t>
            </a:r>
            <a:br/>
            <a:r>
              <a:t>⠀⢀⢄⢄⢄⢀⢄⢅⢅⢕⢕⡕⢕⡕⢑⢑⢑⡇⢟⢸⢱⢜⢝⢟⢕⢕⢕⣿⣿⣿⣿⣿⣿⢿⢟⠟⢝⢕⢄⢕⢔⢕⢕⢕⢑⠕⢕⢕⠕⠕⠕⢕⠕⠕⠕⠀⠀⠀⣿⣿⣿⣿⣿⣿⢕⢀⢀⢇⢘⡇⡝⢕⠀⠀⠀⠀⢀⠀⠀⠀⠀⠀⠀⠀⠀⠀⠀⠀⠀⠀⠀⠀⠀⠀⠀⠀⠀⠀⠀⠀⠀</a:t>
            </a:r>
            <a:br/>
            <a:r>
              <a:t>⢰⢕⢕⢕⢕⢕⢕⢕⢕⣕⣿⣿⣿⣿⣷⣷⣾⣷⢜⣿⡕⢕⢕⢕⢕⠕⢕⢻⢿⠟⢋⢕⢅⢔⠔⠕⠑⢑⢕⢕⠔⢕⢕⢕⢕⢕⢕⠀⠀⠀⠀⠀⠀⢄⠀⢀⢀⣤⣿⣿⣿⣿⣿⣿⢕⢕⢕⣿⡧⢼⢵⢕⢕⣶⡇⠁⢕⢆⢔⢔⢕⢕⢕⢕⡆⠀⠀⠀⠀⠀⠀⠀⠀⢀⠀⠀⠀⠀⠀⠀⠀</a:t>
            </a:r>
            <a:br/>
            <a:r>
              <a:t>⠁⢕⢕⢕⣕⢕⢕⢕⢕⢕⢕⢔⢕⢝⢜⢹⣿⢇⢔⣕⣕⢕⢑⠑⠑⠑⡑⢔⢕⠑⢕⠕⠕⢕⢕⢔⠀⠀⠀⠀⠀⠀⢡⣼⣷⡗⢕⢄⠀⠀⢕⢕⢔⢕⢔⢕⠕⠛⣿⣿⣿⣿⣿⣿⡇⢕⢕⢄⢱⢷⢇⢄⢀⢈⢅⠀⢕⢅⢅⢅⢔⢁⢅⠁⢁⠀⠀⠀⠀⠀⠀⠀⢀⢕⠀⠀⠀⠀⠀⠀⠀</a:t>
            </a:r>
            <a:br/>
            <a:r>
              <a:t>⠀⢕⢕⢕⢿⢷⢕⢕⢕⢕⢕⢕⢕⢕⢕⢕⢌⣷⡷⢿⣯⣷⢵⢵⢕⢁⢕⡕⢕⢔⢕⢕⢕⢕⢕⢕⢔⡄⢔⢕⢜⠷⢅⢽⣿⡇⢕⢁⢄⢔⢰⢰⣶⡆⢕⢕⢐⢱⡿⢟⣿⣿⣿⣿⣇⡕⢕⢜⢕⢝⢝⢕⢕⢜⢕⠀⢕⢕⢕⠕⠑⠑⢕⠀⢕⢄⢴⣴⣴⣴⣴⣶⣷⣵⣔⡔⢀⠀⠀⠀⠀</a:t>
            </a:r>
            <a:br/>
            <a:r>
              <a:t>⣕⣕⢕⢕⢕⢕⢕⢕⢕⢕⢕⢕⢕⢕⢕⢕⢕⢕⢵⣾⣿⣿⣾⣷⡷⢇⢕⢕⢕⢕⣷⣷⢕⢕⢕⢕⢕⢆⢔⢕⢕⠑⢕⢜⣋⣏⢕⠕⢕⢕⢸⢸⡏⢇⢕⢕⠑⠕⢕⢇⣸⣿⣿⣿⡧⢕⢕⣿⡏⣴⢕⢅⢕⢕⢕⢕⢕⠀⠀⠀⠀⠀⢕⠀⢕⢕⢕⢝⢕⢕⢱⢑⣔⣝⢻⣿⣷⢕⠀⠀⠀</a:t>
            </a:r>
            <a:br/>
            <a:r>
              <a:t>⣿⣿⡷⢕⢕⢕⢕⢕⢕⢕⢕⢕⢕⢕⢕⢕⢕⢕⣕⣹⣽⣽⣵⣇⣱⢕⢕⣵⢵⠗⠷⠷⠿⣕⣱⢵⣵⣵⡵⠵⠕⢕⠕⢸⡟⢟⢕⠀⢕⢕⠜⠜⢕⢕⢕⢕⢄⢄⢕⢕⢾⣿⣿⣿⡇⢕⢕⢝⢱⣿⢕⢕⢕⢕⢱⢕⢕⢀⢄⠐⢰⢐⠄⠄⢕⣾⣶⣿⣷⣧⣧⣵⣵⣷⣿⣿⢇⠑⢀⢄⠀</a:t>
            </a:r>
            <a:br/>
            <a:r>
              <a:t>⣿⢏⢕⢕⢕⢕⢕⢕⢕⢕⢕⢕⢕⢕⣕⢕⢕⣵⡗⢪⠵⠔⠀⢀⣡⢕⣕⢕⡕⠕⢑⡤⠎⢕⢕⣕⡼⢿⣰⢔⢀⢀⢀⢁⢣⢕⢕⠔⢕⡱⢔⢔⢔⢕⢕⠕⢕⠀⣕⢇⢸⣿⣿⣿⡇⢕⡕⢕⢰⣿⠑⠕⢞⢻⢇⠁⢕⢑⠑⠐⠕⠑⠂⠀⠜⢝⣿⡿⣿⢟⢻⢿⣿⣿⡿⠿⢕⢕⢕⣿⠀</a:t>
            </a:r>
            <a:br/>
            <a:r>
              <a:t>⢇⢕⣕⢕⢕⢕⢕⢕⢕⣱⣥⣕⣀⡌⠟⠏⢕⢅⠕⠁⠀⠀⠁⠌⢏⣁⡡⢄⡕⠠⢿⣿⣿⣿⣿⣿⣿⣾⣿⣷⣿⣷⣿⣷⣷⡇⢕⣤⢸⣿⡇⢕⢑⢑⠑⠁⠀⢀⢻⣇⣹⣿⣷⢼⠑⠀⢁⢕⢜⣿⠀⠁⢄⠐⣐⡐⣕⠀⠀⠀⠔⠐⠀⠀⢀⢕⢕⢕⢰⢕⢕⢕⢜⢕⢕⢕⢕⢕⢕⢕⠀</a:t>
            </a:r>
            <a:br/>
            <a:r>
              <a:t>⢕⡌⢕⢕⢕⢕⢕⢕⢜⢟⢿⣿⡿⢿⢟⢝⢗⢧⢤⢄⠄⢄⢄⢀⠕⠁⢑⠁⠑⠁⠘⢻⢿⠟⠀⠹⠿⢿⠿⠿⠿⠿⠿⠿⠟⢇⢕⠀⠃⠉⠡⠁⠑⠚⠀⠀⠀⠐⢬⠜⢜⢟⢟⢳⡇⠄⠙⢧⡕⣿⠕⠀⠀⠑⠉⠑⠉⢀⠀⠀⠀⠐⠃⠐⠀⠀⠑⢝⠟⡝⢕⢔⢕⢕⢕⢕⢕⢕⢕⢕⠀</a:t>
            </a:r>
            <a:br/>
            <a:r>
              <a:t>⠙⢿⣧⣧⣵⣕⣵⣵⣷⡆⢕⢝⢦⣧⣱⡕⢔⢜⢅⢕⢔⢕⢝⢃⡓⢗⢴⢤⢤⢄⢀⢐⠐⠀⠀⠀⠀⠁⠉⠁⠁⠁⠁⠁⠀⣕⣕⣕⣕⢔⢕⢄⢄⢔⣀⣀⢄⢕⢸⠿⣷⣕⠢⠈⢑⢑⠀⡠⣿⣾⣷⢔⢔⢄⣄⣄⡔⢔⢵⠴⣴⣴⢴⠕⠑⠑⠁⠕⣕⣱⣵⢞⢕⠕⠕⢑⢄⢕⢕⢕⠀</a:t>
            </a:r>
            <a:br/>
            <a:r>
              <a:t>⠀⠀⠙⠻⣿⣿⣿⣿⣿⡇⢕⠀⠁⢝⣾⣿⣷⣧⣱⣕⢕⣅⣱⢕⣱⣵⣜⣧⣜⣵⣱⣕⣱⣕⢔⢔⢔⢔⢔⢔⣔⣔⣔⣔⢔⢗⢛⣿⢿⣻⣿⣿⣷⣷⣯⣽⣽⣜⠑⠒⠆⠌⠝⠑⢐⢔⢕⢄⢟⢇⠏⢇⣵⣷⣷⣷⣿⣯⡯⠝⠙⠁⠀⠀⠀⠀⠀⠀⠁⠁⠁⠁⠀⠀⠀⠁⢕⢕⢕⢕⠀</a:t>
            </a:r>
            <a:br/>
            <a:r>
              <a:t>⠀⠀⠀⠀⠀⠉⠛⠟⠟⠋⠁⠁⠀⠁⣿⣿⣿⣷⣿⣿⣿⣿⣿⣿⣿⣿⣿⣿⣿⣿⣿⣿⣿⣿⣿⣿⣿⣿⣿⣿⣿⣿⣿⣿⣿⣿⣿⣿⣿⣿⣿⣿⣿⣟⡟⢟⢝⢝⢕⢕⢔⢵⢵⣷⣷⣷⣷⣵⣵⣷⣷⣷⣿⣿⣿⣿⣿⣿⣷⣷⣷⣷⣴⣄⣄⢀⠀⠀⠀⠀⠀⠀⠀⢕⢕⢔⢕⢕⠕⠀⠀</a:t>
            </a:r>
            <a:br/>
            <a:r>
              <a:t>⠀⠀⠀⠀⠀⠀⠀⠀⠀⠀⠀⠀⠁⠀⢸⣿⣿⣿⣿⣿⣿⣿⣿⣿⣿⣿⣿⣿⣿⣿⣿⣟⡟⢟⢟⢟⢻⢽⣟⣝⣿⣿⣿⣿⣿⣿⣿⣿⣿⣿⣿⣿⣿⣿⣿⣿⣿⣷⣷⣷⣿⣿⣿⣿⣿⣿⣿⣿⣿⣿⣿⣿⣿⣿⣿⣿⣿⣿⣿⣿⣿⣿⣿⣿⢟⠕⠀⠀⠀⠀⠀⠀⠁⢕⢕⢕⢕⢕⠀⠀⠀</a:t>
            </a:r>
            <a:br/>
            <a:r>
              <a:t>⠀⠀⠀⠀⠀⠀⠀⠀⠀⠀⠀⠀⠀⠀⠑⣿⣿⣿⣿⣿⣿⣿⣿⣿⣿⣿⣿⣿⣿⣿⣿⣿⣿⣿⣿⣿⣿⣿⣿⣿⣿⣿⣿⣿⣿⣿⣿⣿⣿⣿⣿⣿⣿⣿⣿⢟⢻⢿⣿⣿⣿⣿⣿⣿⣿⣿⣿⣿⣿⣿⣿⣿⣿⣿⣿⣿⣿⣿⡿⢿⣿⣿⡝⢛⢿⠐⠀⠀⠀⠀⠀⠀⢔⢕⢕⢕⢕⢕⠀⠀⠀</a:t>
            </a:r>
            <a:br/>
            <a:r>
              <a:t>⠀⠀⠀⠀⠀⠀⠀⠀⠀⠀⠀⠀⠀⠀⠀⣿⣿⣿⣿⣿⣿⣿⣿⣿⣿⣿⣿⣿⣿⣿⣿⣿⣿⣿⣿⣿⣿⣿⣿⣿⣿⣿⣿⣿⣿⣿⣿⣿⣿⣿⣿⣿⣿⣿⣇⠕⠕⠕⢝⣿⣿⣿⣿⣿⣿⣿⣿⣿⣿⣿⣿⡟⢸⢟⢟⢟⠟⠻⢿⣧⣜⠝⢿⢗⠁⠀⠀⠀⠀⠀⠀⠀⠁⢕⢕⢕⢕⢕⠀⠀⠀</a:t>
            </a:r>
            <a:br/>
            <a:r>
              <a:t>⠀⠀⠀⠀⠀⠀⠀⠀⠀⠀⠀⠀⠀⠀⠀⢿⣿⣿⣿⣿⣿⣿⣿⣿⣿⣿⣿⣿⣿⣿⣿⣿⣿⣿⣿⣿⣿⣿⣿⣿⣿⣿⣿⣿⣿⣿⣿⣿⣿⣿⣿⣿⣿⣿⣿⡕⠀⠀⢕⠘⢿⣿⣿⣿⣿⣿⣿⣿⣿⡿⠋⠀⠜⢇⢕⠀⠀⠀⠁⠙⠙⠀⠀⠀⠀⠀⠀⠀⠀⠀⠀⠀⠀⠀⢁⢅⢕⠅⠀⠀⠀</a:t>
            </a:r>
            <a:br/>
            <a:r>
              <a:t>⠀⠀⠀⠀⠀⠀⠀⠀⠀⠀⠀⠀⠀⠀⠀⢸⣿⣿⣿⣿⣿⣿⣿⣿⣿⣿⣿⣿⣿⣿⣿⣿⣿⣿⣿⣿⣿⣿⣿⣿⣿⣿⣿⣿⣿⣿⣿⣿⣿⣿⣿⣿⣿⣿⣿⣧⡀⠀⠁⠀⠈⣿⣿⣿⣿⣿⣿⣿⣿⢇⠀⠀⠀⠀⠀⠀⠀⠀⠀⠀⠀⠀⠀⠀⠀⠀⠀⠀⠀⠀⠀⠀⠀⠀⠀⠑⢕⠀⠀⠀⠀</a:t>
            </a:r>
            <a:br/>
            <a:r>
              <a:t>⠀⠀⠀⠀⠀⠀⠀⠀⠀⠀⠀⠀⠀⠀⠀⠐⢻⣿⣿⣿⣿⣿⣿⣿⣿⣿⣿⣿⣿⣿⣿⣿⣿⣿⣿⣿⣿⣿⣿⣿⣿⣿⣿⣿⣿⣿⣿⣿⣿⣿⣿⣿⣿⣿⣿⣿⣿⣔⢀⠀⠑⢿⣿⣿⣿⣿⣿⣿⡏⠀⠀⠀⠀⠀⠀⠀⠀⠀⠀⠀⠀⠀⠀⠀⠀⠀⠀⠀⠀⠀⠀⠀⠀⠀⠀⢔⢕⢔⢄⠀⠀</a:t>
            </a:r>
            <a:br/>
            <a:r>
              <a:t>⠀⠀⠀⠀⠀⠀⠀⠀⠀⠀⠀⠀⠀⠀⠀⠀⢁⣿⣿⣿⣿⣿⣿⣿⣿⣿⣿⣿⣿⣿⣿⣿⣿⣿⣿⣿⣿⣿⣿⣿⣿⣿⣿⣿⣿⣿⣿⣿⣿⣿⣿⣿⣿⣿⣿⣿⣿⣿⣷⣔⠀⠜⣿⣿⣿⣿⣿⣿⢕⠀⠀⠀⠀⠀⠀⠀⠀⠀⠀⠀⠀⠀⠀⠀⠀⠀⠀⠀⠀⠀⠀⠀⠀⢄⢄⢕⢑⢑⢀⠀⠀</a:t>
            </a:r>
            <a:br/>
            <a:r>
              <a:t>⠀⠀⠀⠀⠀⠀⠀⠀⠀⠀⢄⢀⢀⠀⠀⢔⣿⣿⣿⣿⣿⣿⣿⣿⣿⣿⣿⣿⣿⣿⣿⣿⣿⣿⣿⣿⣿⣿⣿⣿⣿⣿⣿⣿⣿⣿⣿⣿⣿⣿⣿⣿⣿⣿⣿⣿⣿⣿⣿⣿⣧⢀⠹⢿⣿⣿⣿⣿⢇⠀⠀⠀⠀⠀⠀⠀⠀⠀⠀⠀⠀⢀⠀⠀⠀⠀⠀⠀⠀⠀⠀⠀⢄⢕⢕⢕⢕⢕⢕⢄⠀</a:t>
            </a:r>
            <a:br/>
            <a:r>
              <a:t>⠀⠀⠀⠀⠀⢀⠀⠀⢕⢕⢕⢕⠕⠀⠀⠕⣿⣿⣿⣿⣿⣿⣿⣿⣿⣿⣿⣿⣿⣿⣿⣿⣿⣿⣿⣿⣿⣿⣿⣿⣿⣿⣿⣿⣿⣿⣿⣿⣿⣿⣿⣿⣿⣿⣿⣿⣿⣿⣿⡿⢿⣷⢀⠀⣿⣿⣿⣿⡕⠀⠀⠀⠀⠀⠀⠀⠀⠀⠀⠀⢔⢕⠀⠀⠀⠀⠀⠀⠀⠀⠀⢔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⠁⠁⠁⠁⠁⠁⠁⠁⠁⠑⠑⠜⠝⢿⣿⣿⣿⣿⣿⣿⣿⣿⣿⣿⣿⣿⣿⣿⡟⣱⣾⣿⣿⣿⣿⣿⢟⢏⢕⢽⡇⢸⣿⣿⢵⣿⣿⢸⡇⠁⢁⣄⡵⢷⣿⣿⣿⣿⣿⣿⣿⣿⣿⣿⣿⣿⣿⣿⣿⣿⣿⣷⣷⣷⣵⣼⣽⣝⣝⣟⣟⢟⢿⣿⡧⣧⣵⣿⣿⣿⣿⢕⡕⣾⣿⣿⣿⣷⣿⣿⠀</a:t>
            </a:r>
            <a:br/>
            <a:r>
              <a:t>⠀⠀⠀⠀⠀⠀⠀⠀⠀⠀⠀⠀⠀⠁⠝⢿⣿⣿⣿⣿⣷⣿⣿⣿⣿⣿⣿⣿⣿⣿⣿⣿⣿⡿⢟⡕⠕⢑⢄⢸⣿⢼⣿⣕⢁⣼⣿⣿⢧⠗⣙⣥⣶⣿⣿⣿⣿⣿⣿⣿⣿⣿⣿⣿⣿⣿⣿⡟⣿⢿⣿⣿⣿⣿⣿⣿⣿⣿⣿⣿⣿⣿⣿⣿⣷⣷⣷⣷⣿⣿⣿⣽⣝⣻⣿⡟⢿⢿⢿⣿⠀</a:t>
            </a:r>
            <a:br/>
            <a:r>
              <a:t>⠀⠀⠀⠀⠀⠀⠀⠀⠀⠀⠀⠀⠀⠀⠀⠑⢻⣿⣿⣟⡿⣿⣿⣿⣿⣿⣿⣿⣿⣿⡿⡟⢹⣷⢔⣿⢱⢕⢅⢸⣕⢱⣿⣿⢵⢿⣝⣥⣦⣿⣿⣿⣿⣿⣿⣿⣿⣿⣿⣿⣿⣿⣿⣿⣿⣿⣿⢳⢸⢸⣿⣿⣿⣿⣿⣿⣿⣿⣿⣿⣿⣿⣿⣿⣿⣿⣿⣿⣿⣿⣿⣿⣿⣿⣿⣿⣿⣿⣿⣷⠀</a:t>
            </a:r>
            <a:br/>
            <a:r>
              <a:t>⠀⠀⠀⠀⠀⠀⠀⠀⠀⠀⠀⠀⠀⠀⠀⠄⠑⢻⣿⣿⣿⣿⣿⣷⣿⣿⣿⣿⡟⢝⠕⣻⣼⣽⢕⣿⢸⢕⢕⣸⢿⢞⣽⣷⣾⢾⣿⣿⣿⣿⣿⣿⣿⣿⣿⣿⢿⣟⢻⠽⢿⢿⢿⠿⢿⢿⢿⢜⢸⢸⣿⣿⣿⣿⣿⣿⣿⣿⣿⣿⣿⣿⣿⣿⣿⣿⣿⣿⣿⣿⣿⣿⣿⣿⣿⣿⣿⣿⣿⣿⠀</a:t>
            </a:r>
            <a:br/>
            <a:r>
              <a:t>⠀⠀⠀⠀⠀⠀⠀⠀⠀⠀⠀⠀⠀⢀⢀⢀⣱⣼⣿⣷⣷⣿⣿⣿⣿⣿⣿⣿⣿⣕⣕⣟⢝⣷⡔⣿⢜⢕⣹⣼⣿⣿⣿⣿⣿⢕⣿⣿⣿⣿⣿⣿⡛⠏⠕⢘⢅⢕⢔⢕⣿⣿⣿⣷⣷⣷⣷⢕⢜⢐⣽⣯⣽⣽⣜⣝⣝⣟⣟⣟⡟⢟⢟⢿⢿⢿⢿⢿⣿⣿⣿⣿⣿⣿⣿⣿⣿⣿⣿⣿⠀</a:t>
            </a:r>
            <a:br/>
            <a:r>
              <a:t>⠀⠀⠀⠀⠀⠀⠀⠀⠀⢀⢔⢔⢕⣕⣼⢿⢿⣿⣿⣿⣿⣿⣿⣿⣿⣿⣿⣿⣿⣿⢎⣸⢧⢿⣭⣥⣾⣿⣿⣿⣿⣿⣿⣿⡿⢾⢟⠏⢝⢊⢝⢅⢕⢕⢕⢕⠱⢔⣷⣿⣿⣿⣿⣿⢏⢝⢟⢕⢸⡐⣿⡟⢟⢟⢟⢿⢿⢿⢿⢿⢿⢿⣿⣿⣿⣿⣷⣷⣷⣷⣷⣷⣷⣵⢵⢽⢽⢽⢽⢝⠀</a:t>
            </a:r>
            <a:br/>
            <a:r>
              <a:t>⠀⠀⠀⠀⠀⠀⠀⢕⢕⢕⢕⢕⢑⢝⢕⢕⡕⢱⣿⣿⣿⣿⣿⣿⣿⢿⢻⣿⣾⣟⣽⣾⣿⣿⣿⣻⣿⣿⣿⣿⡟⠿⢝⢏⢕⢅⢔⢕⢕⢕⢕⢕⢑⢕⢁⠀⠀⠁⣿⣿⣿⣿⣿⣿⢕⠀⠀⢱⢸⡏⣻⡇⠑⠑⠑⠑⠁⠑⠑⠑⠑⠑⠑⠑⠑⠕⠕⠑⠕⠘⠙⠙⠁⠁⠀⠁⠁⠁⠑⠑⠀</a:t>
            </a:r>
            <a:br/>
            <a:r>
              <a:t>⠀⢀⡀⢀⢀⢀⢀⢁⢑⢑⢑⢑⢑⢕⢕⢕⢱⢎⢇⣿⢱⢸⢟⢟⢇⢕⢕⢹⣿⣿⣿⣿⣿⢽⢟⠟⢝⢑⢅⢕⢔⢕⢕⢕⢑⢑⢕⢕⠕⠕⠕⢕⠕⠕⠕⠀⠀⠀⣿⣿⣿⣿⣿⣿⡇⢀⢄⢕⢕⡇⢝⢕⢀⠀⢀⢀⢀⠀⠀⠀⠀⠀⠀⠀⠀⠀⠀⠀⠀⠀⠀⠀⠀⠀⠀⠀⠀⠀⠀⠀⠀</a:t>
            </a:r>
            <a:br/>
            <a:r>
              <a:t>⢱⢕⢕⢕⢕⢕⢕⢕⢕⢕⣾⣿⣷⣿⣷⣷⣿⣾⢜⣿⡇⢕⢕⢕⢕⠑⢕⢘⢿⢟⢟⢕⢅⢕⠔⠕⠑⢑⢕⢕⢔⠕⢕⢕⢕⢕⢕⠁⠀⠀⠀⠀⠀⢔⠀⢀⠀⢠⣿⣿⣿⣿⣿⣿⡇⢕⢕⣿⡇⣵⢼⢕⢑⣷⡇⢕⢕⢆⢔⢔⢕⢕⢔⢕⢇⠀⠀⠀⠀⠀⠀⠀⠀⠀⢄⠀⠀⠀⠀⠀⠀</a:t>
            </a:r>
            <a:br/>
            <a:r>
              <a:t>⠑⢕⢕⢕⡕⢕⢕⢕⢕⢕⢕⢔⢔⢝⢝⢻⣿⢝⢕⣝⣕⢕⠑⠑⠕⠑⢑⢕⢕⠑⢕⢕⠕⢕⢕⢔⠀⠀⠀⠀⠀⠀⢅⣼⣷⣷⢕⢄⢄⢄⢔⢕⢄⢕⢔⢕⠀⠙⣿⣿⣿⣿⣿⣿⡇⢕⢕⢄⢕⢷⢵⢄⢄⢁⢅⠀⢕⢅⢅⢅⢅⢅⢅⠁⢁⢔⠀⠀⠀⠀⠀⠀⠀⢕⠁⠀⠀⠀⠀⠀⠀</a:t>
            </a:r>
            <a:br/>
            <a:r>
              <a:t>⠀⢕⢕⢕⢳⢕⢕⢕⢕⢕⢕⢕⢕⢕⢕⢕⢸⣷⣷⣼⣯⣷⢵⢵⢕⢁⢔⢕⢕⢔⢕⢱⢕⢕⢕⢕⢕⡔⢔⢕⢕⠿⢕⢺⣿⡟⡇⢁⢄⢰⢰⣴⡆⡆⢕⢕⠀⢕⣿⢟⢿⣿⣿⣿⣇⡕⢕⢕⢕⣝⢝⢕⢕⢜⢕⢕⢕⢕⢕⠑⠑⠑⢕⠀⢅⢕⢐⢷⣷⡷⢶⢷⢷⣷⣴⣴⣔⢀⠀⠀⠀</a:t>
            </a:r>
            <a:br/>
            <a:r>
              <a:t>⠕⢕⢕⢕⢕⢕⢕⢕⢕⢕⢕⢕⢕⢕⢕⢕⢕⢕⢵⣷⣿⣿⣿⣷⣷⢇⢕⢕⢕⢕⣺⣾⢝⢕⢕⢕⢕⢂⢔⢕⢕⠑⢕⢜⣟⣏⡕⠁⢕⢕⢸⢹⡇⡇⢕⢕⢔⠑⢕⢕⣸⣿⣿⣿⡯⢱⢕⣿⡇⣽⢕⢕⢕⢕⢕⢕⢕⠀⠀⠀⠀⠀⢕⠀⢕⢕⢕⢕⣕⢕⢕⢕⢱⢵⢜⣿⣿⡇⠀⠀⠀</a:t>
            </a:r>
            <a:br/>
            <a:r>
              <a:t>⣿⣷⢕⢕⢕⢕⢕⢕⢕⢕⢕⢕⢕⢕⢕⢕⢕⢕⣕⣸⣹⣽⣵⣧⣕⢕⢕⣵⢵⠗⠳⠷⠿⣇⣕⢵⣵⣵⡵⠵⠕⢄⢕⢕⡟⢛⢇⠀⢕⢕⢜⠜⠕⢕⢕⢕⢕⢄⢕⢕⢸⣿⣿⣿⡇⢕⢕⢜⢱⣿⢕⢕⢕⢕⢱⢕⢕⢔⢔⠔⢰⢐⠕⠄⢕⢼⣿⣿⣿⣿⣷⣷⣷⣿⣿⣿⣿⢕⢀⢄⠀</a:t>
            </a:r>
            <a:br/>
            <a:r>
              <a:t>⢟⢕⢕⢕⢕⢕⢕⢕⢕⢕⢕⢕⢕⢕⣕⢕⡕⣵⡷⢪⠵⠇⠀⢀⣅⡕⣕⡕⢐⠕⢑⡄⢄⢕⢕⣕⡵⢿⣕⣔⡀⢀⢀⢀⢱⢕⢕⠔⢕⡱⠔⢔⢔⢕⢕⢕⠕⠀⢔⡕⢸⣿⣿⣿⡇⢕⢕⢕⢕⣿⠁⠑⠕⢏⠇⠁⢕⢕⠑⠐⠕⠑⠂⠀⠕⡔⢜⢿⢿⢿⢝⢛⢿⣿⣿⢿⢏⢕⢕⢸⠀</a:t>
            </a:r>
            <a:br/>
            <a:r>
              <a:t>⢕⢕⢕⢕⢕⢕⢕⢕⢕⣵⣥⣅⣑⡕⠝⠟⠕⢅⠕⢇⠀⠀⠀⠜⠅⢁⡁⢔⣑⢄⢾⣿⣿⣿⡿⣿⣿⣷⣿⣷⣿⣷⣿⣷⣶⡇⢕⢠⢸⢿⢇⢑⢑⢑⠑⠁⠄⢀⢸⡗⢻⣿⣯⢼⠕⠀⢁⢕⢕⣿⢔⠁⢄⠐⣀⡐⣕⠀⠀⠀⠔⠑⠀⠀⠀⢄⣕⢕⣕⣇⡕⢕⢕⢕⢕⢕⢕⢕⢕⢕⠀</a:t>
            </a:r>
            <a:br/>
            <a:r>
              <a:t>⢕⢕⢕⢕⢕⢕⢕⢕⢟⢿⣿⣿⡿⣿⣫⢏⡷⡦⡤⠄⢄⢄⢄⢄⢔⠁⢁⢕⠑⢁⠁⢻⢿⢿⠀⠸⠿⢿⠿⠿⠿⠿⠿⠿⠟⢇⢕⠀⠊⠉⠱⠕⠑⠚⠀⠐⠀⠐⢸⠝⢜⠟⢟⢳⡇⢄⠘⢧⣕⣿⡇⠀⠀⠑⠉⠕⠉⢀⠀⠀⠀⠐⢇⠐⠀⠀⠀⢔⢜⢹⢕⢕⣕⢕⢕⢕⢕⠕⢕⢕⠀</a:t>
            </a:r>
            <a:br/>
            <a:r>
              <a:t>⢻⣷⣵⣵⣕⣕⣱⣶⣦⢕⢝⢻⣷⣼⣑⡕⢜⢔⢕⢕⢕⢕⠌⢳⠗⢳⡆⢤⢴⡔⢀⢐⠐⠀⠀⠀⠀⠁⠉⠁⠁⠁⠁⠁⠀⢕⣕⣕⣕⡔⢕⢔⢄⢄⣄⣀⢄⢔⢎⠿⢷⣕⢐⠜⢑⢕⠀⢄⣿⡾⣷⡔⢄⢄⣄⡔⢔⢕⢱⣵⣴⣴⡴⠕⠑⠑⠐⠑⢱⢥⢷⢟⢕⠕⠑⠁⢄⢕⢕⢕⠀</a:t>
            </a:r>
            <a:br/>
            <a:r>
              <a:t>⠀⠈⠟⢿⣿⣿⣿⣿⣿⢀⢁⠀⠜⢝⢻⢽⣳⣵⣕⢕⢕⢕⡕⣕⡵⣱⢤⣌⣮⣵⣼⣔⣱⣕⡔⢔⢔⢔⢔⠔⢔⣔⣔⣔⢔⢗⣻⢿⡿⣟⣿⣿⣷⣷⣾⣽⣽⣜⠑⠒⠖⠌⠍⠑⢐⢔⢕⢅⢜⢕⠝⢇⣵⣷⣷⣿⣿⣽⣽⢽⠙⠁⠀⠀⠀⠀⠀⠀⠀⠀⠁⠀⠀⢄⢀⠀⢕⢕⢕⢕⠀</a:t>
            </a:r>
            <a:br/>
            <a:r>
              <a:t>⠀⠀⠀⠀⠈⠙⠟⠿⠟⠑⠑⠀⠀⢱⣷⣾⣯⣿⣿⣿⣿⣿⣿⣿⣿⣿⣿⣿⣿⣿⣿⣿⣿⣿⣿⣿⣿⣿⣿⣿⣿⣿⣿⣿⣿⣿⣿⣿⣿⣿⣿⣿⣿⣿⣟⢟⢏⢝⢕⢕⢔⡕⢱⣷⣷⣷⣷⣵⣵⣾⣷⣾⣾⣿⣿⣿⣿⣿⡿⠀⠀⠀⠀⠀⠀⠀⠀⠀⠀⠀⠀⠀⠀⢄⢕⢕⢕⢕⢕⠀⠀</a:t>
            </a:r>
            <a:br/>
            <a:r>
              <a:t>⠀⠀⠀⠀⠀⠀⠀⠀⠀⠀⠀⠁⠀⠜⣿⣿⣿⣿⣿⣿⣿⣿⣿⣿⣿⣿⣿⣿⣿⣿⣿⣿⣟⢟⢟⢟⢻⢿⣟⣝⣿⣿⣿⣿⣿⣿⣿⣿⣿⣿⣿⣿⣿⣿⣿⣿⣿⣷⣷⣶⣿⣿⣿⣿⣿⣿⣿⣿⣿⣿⣿⣿⣿⣿⣿⣿⣿⣿⣷⣴⣄⡄⢀⠀⠀⠀⠀⠀⠀⠀⠀⠀⠀⢕⢕⢕⢕⢕⢕⠀⠀</a:t>
            </a:r>
            <a:br/>
            <a:r>
              <a:t>⠀⠀⠀⠀⠀⠀⠀⠀⠀⠀⠀⠀⠀⠀⣿⣿⣿⣿⣿⣿⣿⣿⣿⣿⣿⣿⣿⣿⣿⣿⣿⣿⣿⣿⣿⣿⣿⣿⣿⣿⣿⣿⣿⣿⣿⣿⣿⣿⣿⣿⣿⣿⣿⣿⣿⢟⢻⢿⣿⣿⣿⣿⣿⣿⣿⣿⣿⣿⣿⣿⣿⣿⣿⣿⣿⣿⣿⣿⣿⣿⣿⣿⣷⣧⡄⠀⠀⠀⠀⠀⠀⠀⠀⢕⢕⢕⢕⢕⠕⠀⠀</a:t>
            </a:r>
            <a:br/>
            <a:r>
              <a:t>⠀⠀⠀⠀⠀⠀⠀⠀⠀⠀⠀⠀⠀⠀⢻⣿⣿⣿⣿⣿⣿⣿⣿⣿⣿⣿⣿⣿⣿⣿⣿⣿⣿⣿⣿⣿⣿⣿⣿⣿⣿⣿⣿⣿⣿⣿⣿⣿⣿⣿⣿⣿⣿⣿⣇⢕⠕⢕⢝⢿⣿⣿⣿⣿⣿⣿⣿⣿⣿⣿⣿⣿⢿⣿⣿⣿⣿⣿⣿⣿⣿⣿⣯⡝⠁⠀⠀⠀⠀⠀⠀⠀⠀⠁⢕⢕⢕⢕⠀⠀⠀</a:t>
            </a:r>
            <a:br/>
            <a:r>
              <a:t>⠀⠀⠀⠀⠀⠀⠀⠀⠀⠀⠀⠀⠀⠀⢾⣿⣿⣿⣿⣿⣿⣿⣿⣿⣿⣿⣿⣿⣿⣿⣿⣿⣿⣿⣿⣿⣿⣿⣿⣿⣿⣿⣿⣿⣿⣿⣿⣿⣿⣿⣿⣿⣿⣿⣿⡔⠀⠀⢕⠘⢿⣿⣿⣿⣿⣿⣿⣿⣿⣿⡟⠃⢌⢝⢝⢻⢿⣧⡹⢿⣿⡝⢿⠇⠀⠀⠀⠀⠀⠀⠀⠀⠀⠀⠀⢔⢕⠑⠀⠀⠀</a:t>
            </a:r>
            <a:br/>
            <a:r>
              <a:t>⠀⠀⠀⠀⠀⠀⠀⠀⠀⠀⠀⠀⠀⠀⢸⣿⣿⣿⣿⣿⣿⣿⣿⣿⣿⣿⣿⣿⣿⣿⣿⣿⣿⣿⣿⣿⣿⣿⣿⣿⣿⣿⣿⣿⣿⣿⣿⣻⣿⣿⣿⣿⣿⣿⣿⣧⡀⠀⠕⠀⠈⣿⣿⣿⣿⣿⣿⣿⣿⡟⠁⠀⠀⠑⠑⠀⠁⠝⠿⠁⠍⠏⠁⠀⠀⠀⠀⠀⠀⠀⠀⠀⠀⠀⠀⢁⢕⠀⠀⠀⠀</a:t>
            </a:r>
            <a:br/>
            <a:r>
              <a:t>⠀⠀⠀⠀⠀⠀⠀⠀⠀⠀⠀⠀⠀⠀⠐⢹⣿⣿⣿⣿⣿⣿⣿⣿⣿⣿⣿⣿⣿⣿⣿⣿⣿⣿⣿⣿⣿⣿⣿⣿⣿⣿⣿⣿⣿⣿⣿⣿⣿⣿⣿⣿⣿⣿⣿⣿⣿⣔⢀⠀⠑⢿⣿⣿⣿⣿⣿⣿⣿⠇⠀⠀⠀⠀⠀⠀⠀⠀⠀⠀⠀⠀⠀⠀⠀⠀⠀⠀⠀⠀⠀⠀⠀⠀⠀⢕⢕⢔⢕⠀⠀</a:t>
            </a:r>
            <a:br/>
            <a:r>
              <a:t>⠀⠀⠀⠀⠀⠀⠀⠀⠀⠀⠀⠀⠀⠀⠀⢈⣿⣿⣿⣿⣿⣿⣿⣿⣿⣿⣿⣿⣿⣿⣿⣿⣿⣿⣿⣿⣿⣿⣿⣿⣿⣿⣿⣿⣿⣿⣿⣿⣿⣿⣿⣿⣿⣿⣿⣿⣿⣿⣷⣔⠀⠜⣿⣿⣿⣿⣿⣿⡏⠀⠀⠀⠀⠀⠀⠀⠀⠀⠀⠀⠀⠀⠀⠀⠀⠀⠀⠀⠀⠀⠀⠀⠀⠀⢔⢕⢕⢅⢕⢄⠀</a:t>
            </a:r>
            <a:br/>
            <a:r>
              <a:t>⠀⠀⠀⠀⠀⠀⠀⠀⠀⢀⢄⢄⠀⠀⢀⢿⣿⣿⣿⣿⣿⣿⣿⣿⣿⣿⣿⣿⣿⣿⣿⣿⣿⣿⣿⣿⣿⣿⣿⣿⣿⣿⣿⣿⣿⣿⣿⣿⣿⣿⣿⣿⣿⣿⣿⣿⣿⣿⣿⣿⣧⢀⠝⢟⣿⣿⣿⣿⣧⠀⠀⠀⠀⠀⠀⠀⠀⠀⠀⠀⠀⢄⠀⠀⠀⠀⠀⠀⠀⠀⠀⠀⠀⢄⢕⢕⢕⢕⢕⢕⠀</a:t>
            </a:r>
            <a:br/>
            <a:r>
              <a:t>⠀⠀⠀⠀⠀⠀⠀⠀⢕⢕⢕⢕⠃⠀⠑⢸⣿⣿⣿⣿⣿⣿⣿⣿⣿⣿⣿⣿⣿⣿⣿⣿⣿⣿⣿⣿⣿⣿⣿⣿⣿⣿⣿⣿⣿⣿⣿⣿⣿⣿⣿⣿⣿⣿⣿⣿⣿⣿⣿⡿⢿⣷⢀⠀⣿⣿⣿⣿⣟⢄⠀⠀⠀⠀⠀⠀⠀⠀⠀⠀⢀⣵⠀⠀⠀⠀⠀⠀⠀⠀⠀⠀⢔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⠁⠀⠁⠀⠀⠁⠁⠁⠁⠑⠑⠜⠝⢿⣿⣿⣿⣿⣿⣿⣿⣿⣿⣿⣿⣿⣿⣿⡟⣱⣾⣿⣿⣿⣿⣿⢟⢏⢕⢸⣧⢸⣿⣿⢵⢺⣿⢻⣿⢕⢀⣕⡵⢾⣿⣿⣿⣿⣿⣿⣿⣿⣿⣿⣿⣿⣿⣿⣿⣿⣿⣷⣷⣷⣧⣵⣼⣽⣝⣝⣟⡟⢻⣿⣷⢷⣵⣼⣿⣿⣿⣕⡕⢸⣿⣿⣿⣿⣿⣿⠀</a:t>
            </a:r>
            <a:br/>
            <a:r>
              <a:t>⠀⠀⠀⠀⠀⠀⠀⠀⠀⠀⠀⠀⠀⠁⠝⢿⣿⣿⣿⣿⣷⣿⣿⣿⣿⣿⣿⣿⣿⣿⣿⣿⣿⡿⢟⡕⠕⢑⢄⢸⣿⢼⣿⣇⢁⢸⣿⣸⢿⠗⣙⣥⣶⣿⣿⣿⣿⣿⣿⣿⣿⣿⣿⣿⣿⣿⣿⣻⢿⠿⢿⣿⣿⣿⣿⣿⣿⣿⣿⣿⣿⣿⣿⣿⣿⣷⣷⣷⣿⣿⣿⣽⣍⣻⣿⣟⢺⢿⢿⣿⠀</a:t>
            </a:r>
            <a:br/>
            <a:r>
              <a:t>⠀⠀⠀⠀⠀⠀⠀⠀⠀⠀⠀⠀⠀⠀⠀⢜⢿⣿⣿⣿⡻⣿⣿⣿⣿⣿⣿⣿⣿⣿⡿⢟⢹⣷⡕⣿⢡⢕⢕⢸⣇⢅⣿⣿⢵⢾⢝⡵⣗⣿⣿⣿⣿⣿⣿⣿⣯⣿⣿⣿⣿⣿⣿⣿⣿⣿⣿⣿⢜⢱⣿⣿⣿⣿⣿⣿⣿⣿⣿⣿⣿⣿⣿⣿⣿⣿⣿⣿⣿⣿⣿⣿⣿⣿⣿⣿⣿⣿⣿⣷⠀</a:t>
            </a:r>
            <a:br/>
            <a:r>
              <a:t>⠀⠀⠀⠀⠀⠀⠀⠀⠀⠀⠀⠀⠀⠀⠀⠀⠜⣿⣿⣿⣿⣿⣿⣿⣿⣿⣿⣿⡟⢝⠕⢸⡇⣽⢇⣿⣸⣸⢕⣸⡿⢗⣿⣷⣷⠹⣿⣿⣿⣿⣿⣿⣿⣿⣿⣿⢿⣟⢿⠝⢿⢿⢿⢿⠿⠿⢿⢟⢹⢱⣿⣿⣿⣿⣿⣿⣿⣿⣿⣿⣿⣿⣿⣿⣿⣿⣿⣿⣿⣿⣿⣿⣿⣿⣿⣿⣿⣿⣿⣿⠀</a:t>
            </a:r>
            <a:br/>
            <a:r>
              <a:t>⠀⠀⠀⠀⠀⠀⠀⠀⠀⠀⠀⠀⠀⢀⢀⢄⣠⣿⣿⣷⣿⣿⣿⣿⣿⣿⣿⣿⣿⡇⢕⣞⢙⣷⡔⢿⢟⢋⣸⣼⣿⣿⣿⣿⣿⢱⣿⣯⣿⣿⡿⣿⡻⠏⠕⢘⢕⢕⢔⡕⣽⣿⣿⣷⣷⣶⣷⢱⡜⡕⣽⣧⣬⣽⣽⣝⣝⣝⣟⣟⣟⢟⢟⢻⢿⢿⢿⢿⢿⢿⣿⣿⣿⣿⣿⣿⣿⣿⣿⣿⠀</a:t>
            </a:r>
            <a:br/>
            <a:r>
              <a:t>⠀⠀⠀⠀⠀⠀⠀⠀⠀⠀⢔⢔⢔⣕⣼⢿⢿⣿⣿⣿⣿⣿⣿⣟⣿⣿⣿⣿⣿⡇⣸⣸⢧⣿⣭⣧⣾⣿⣿⣿⣿⣿⣿⣿⡿⢿⢟⠏⢝⢘⢝⢅⢔⢕⢕⢕⠕⠕⣽⣯⣼⣿⣿⣿⡏⢝⢝⢜⢕⡇⣿⡟⢟⢟⢟⢿⢿⢿⢿⢿⢿⢿⢿⣿⣿⣿⣷⣷⣷⣷⣷⣷⣷⣵⢵⢼⢽⢽⢹⢽⠀</a:t>
            </a:r>
            <a:br/>
            <a:r>
              <a:t>⠀⠀⠀⠀⠀⠀⠀⢔⢕⢕⢕⢕⢕⢎⢕⢑⡕⢼⣿⣿⣿⣿⣿⣿⣿⢿⢻⣿⣿⣏⣽⣾⣿⣿⣿⢝⣿⣿⣿⣿⡟⠟⢝⢋⢅⢕⢔⢕⢕⢕⢕⢕⢑⢕⢁⠀⠀⠀⣿⣿⢾⣿⣿⣿⡇⠀⠀⢱⢕⡇⣟⡇⠑⠑⠑⠑⠁⠑⠁⠑⠁⠁⠑⠑⠑⠕⠕⠑⠕⠑⠙⠙⠁⠀⠀⠀⠁⠁⠁⠑⠀</a:t>
            </a:r>
            <a:br/>
            <a:r>
              <a:t>⠀⣀⢀⢀⢀⠀⢀⢁⢑⢑⢑⢑⢑⢕⢑⢜⢱⢏⢇⣿⢟⢸⢏⢟⢕⢕⢕⢸⣿⣿⣿⣿⡿⢿⢟⠟⢝⢕⢅⢕⢔⢕⢕⢕⢑⢑⢕⢕⠕⠕⠕⠕⠕⠕⠕⠀⠀⠀⣿⣿⣿⣿⣿⣿⡇⢀⢀⢕⢕⣇⢝⢕⢀⠀⢀⢀⢀⠀⠀⠀⠀⠀⠀⠀⠀⠀⠀⠀⠀⠀⠀⠀⠀⠀⠀⠀⠀⠀⠀⠀⠀</a:t>
            </a:r>
            <a:br/>
            <a:r>
              <a:t>⢜⢕⢕⢕⢕⢕⢕⢕⢕⢕⣾⣿⣾⣿⣷⣷⣿⢸⢸⣿⡇⢕⢕⢕⢕⠕⢕⢜⢿⢟⢟⢕⢅⢔⢕⠕⠑⢕⢕⢕⠔⠕⢕⢕⢕⢕⢕⠁⠀⠀⠀⠀⠀⢔⠀⢀⠀⢠⣿⣿⣿⣿⣿⣿⡇⢕⢕⢻⡇⣵⣽⢕⢕⣷⡇⡇⢕⢇⢕⢕⢕⢕⢕⢕⢕⠀⠀⠀⠀⠀⠀⠀⠀⠀⢄⠀⠀⠀⠀⠀⠀</a:t>
            </a:r>
            <a:br/>
            <a:r>
              <a:t>⠕⢕⢕⢕⡕⢕⢕⢕⢕⢕⢕⢕⢕⢔⢝⠿⣿⢕⢜⣹⣵⢅⠁⠑⠕⠑⢑⢕⢕⠑⢑⢑⢑⢕⢕⢔⢀⠀⠀⠀⠀⢀⢑⢼⣿⣷⢕⠀⢄⢔⢕⢕⠄⢕⢔⢕⢔⠘⣿⣿⣿⣿⣿⣿⡇⢕⢕⢔⡕⢵⢷⢔⢄⢁⢅⢄⢕⢕⢄⢅⢄⢄⢅⠀⠁⢔⠀⠀⠀⠀⠀⠀⢀⢄⢕⠀⠀⠀⠀⠀⠀</a:t>
            </a:r>
            <a:br/>
            <a:r>
              <a:t>⢀⢕⢕⢕⢇⢕⢕⢕⢕⢕⢕⢕⢕⢕⢕⢕⢹⣷⣧⢜⣿⣷⢵⢷⢕⢁⢔⢕⢕⢔⢕⢕⢕⢄⢕⢕⢕⡄⢔⢕⢕⠟⢕⢘⣿⢟⢕⠀⢀⢄⢰⣶⡆⡆⢕⢕⢕⢕⡿⠟⢻⣿⣿⣿⣇⡕⢕⢕⢕⢝⢝⢕⢕⢜⢕⢕⢕⢕⢑⢑⠑⠑⢕⠀⠀⢕⢄⢜⢿⢿⢟⠟⢻⢿⢷⣷⣵⡄⢀⠀⠀</a:t>
            </a:r>
            <a:br/>
            <a:r>
              <a:t>⢕⢕⢕⢕⢕⢕⢕⢕⢕⢕⢕⢕⢕⢕⢕⢕⢕⢕⢱⣾⣿⣿⣿⢷⢷⢧⢕⢕⢕⢕⢸⣾⢱⢕⢕⢕⢕⢂⢔⢕⢕⠁⢕⢕⢝⣏⡕⠀⢕⢕⢸⡿⡇⡇⢕⢕⢕⠀⢕⢕⢸⣿⣿⣿⣏⠱⢕⢸⣿⣸⡕⢀⢕⢕⢕⡇⢕⢕⠀⢔⠀⠀⢕⢀⠀⢕⢅⣕⣑⣕⡕⢕⢕⢗⢳⣼⣿⡿⢕⠀⠀</a:t>
            </a:r>
            <a:br/>
            <a:r>
              <a:t>⣿⢕⢕⢕⢕⢕⢕⢕⢕⢕⢕⢕⢕⢕⢕⢕⢕⢕⣕⣜⣯⣽⣵⣷⣕⢕⢕⣵⠕⠗⠺⠿⠿⢇⡱⢵⣵⣵⡵⠵⠵⠄⠕⢕⡜⢟⢏⠀⢕⢕⢜⠕⠕⠕⢕⢕⢕⢀⢕⢕⢸⣿⣿⣿⡏⢕⢕⢜⢸⣿⢝⢕⢕⢕⢑⢇⢕⢕⢔⠕⢔⢔⢕⠕⠅⢱⣿⣿⣿⣿⣿⣿⣿⣿⣿⣿⣿⡇⢄⢔⠀</a:t>
            </a:r>
            <a:br/>
            <a:r>
              <a:t>⢕⢕⢕⢕⢕⢕⢕⢕⢕⢕⢕⡕⢕⢕⣕⢕⡵⣸⡗⢮⠕⠇⠀⢀⣅⡵⣕⢕⢸⠕⢑⡄⠄⢕⣕⣑⡵⢿⣕⡕⢀⢀⢀⢀⢱⢕⢜⠔⠕⡑⢔⢔⢔⢕⢕⢕⠕⠐⢱⡕⢸⣿⣿⣿⡇⢕⢕⢕⢕⣿⢕⠑⠼⢗⢳⠁⢕⢕⠑⠑⢇⠑⠃⠀⠁⢕⢕⢝⢟⢟⢏⢕⢟⢿⢿⢟⢏⢕⢕⢌⠀</a:t>
            </a:r>
            <a:br/>
            <a:r>
              <a:t>⢕⢕⢕⢕⢕⢕⢕⢕⣱⣵⣥⣅⣑⣁⠝⠛⠕⢅⠕⢑⠀⠀⠀⠜⠕⢁⢀⠤⣕⢄⢺⣿⣿⣿⡿⣿⣿⣷⣿⣷⣿⣿⣿⣷⣶⣷⢕⢠⢄⢿⢇⢑⢑⢑⠐⠑⠀⢀⢸⡗⢸⣿⢿⢵⠝⠀⢀⢕⢕⣿⡇⠀⢄⠄⢐⡑⣑⡀⠀⠀⠄⠑⠀⠀⢀⢀⡠⢕⢵⣼⡕⢕⢑⢕⢕⢕⢕⢕⢕⢕⠀</a:t>
            </a:r>
            <a:br/>
            <a:r>
              <a:t>⢕⢕⢕⢕⢕⢕⢕⠜⢻⣿⣿⣿⣿⡿⢟⢟⢕⢲⢠⢄⡄⢄⢄⢄⢔⠁⢁⢇⠑⠁⠀⠟⠿⠿⠀⠜⠿⢿⠿⠿⠿⠿⠿⠟⠟⠟⢕⠀⠈⠉⠱⠇⠀⠚⠀⠐⠀⠐⠎⠜⢜⠟⢟⢗⣗⢔⠈⠳⣕⣿⢇⠀⠀⠈⠈⠕⠈⢀⠀⠀⠀⠀⠞⢑⠀⠀⠀⠁⢕⢕⢇⢕⣵⢕⢕⢕⠕⠕⢕⢕⠀</a:t>
            </a:r>
            <a:br/>
            <a:r>
              <a:t>⢷⣥⣵⣕⣕⣱⣵⣷⡕⢜⢝⢯⣷⣦⣴⣕⢕⢕⢕⢕⢕⢔⢜⢏⢗⢗⡲⢴⢴⢔⢀⢀⠐⠐⠀⠀⠀⠀⠁⠁⠁⠁⠈⠁⠀⢕⣕⣕⣕⣕⢕⢕⢄⢄⣄⣀⢄⣰⢋⠿⢷⣇⢐⠜⢕⢕⠐⢀⢾⡷⣷⡆⢄⢄⣄⡔⢔⢕⢱⣵⣴⣴⣴⢵⠕⠑⠑⠀⠘⠗⠞⠟⠕⠑⠑⠁⢔⢕⢕⢕⠀</a:t>
            </a:r>
            <a:br/>
            <a:r>
              <a:t>⠀⠙⠻⣿⣿⣿⣿⣿⡇⢕⠀⠑⢕⢝⢻⢽⣿⢵⣕⡕⣕⡕⣕⢱⢕⣧⣮⣧⣷⣵⣵⣱⣵⣕⡔⢔⢔⢔⢔⢔⣔⡔⣔⢔⡔⡗⡟⣿⡿⢟⣻⣿⣿⣷⣾⣽⣽⣕⢐⢐⠒⠌⠍⠑⢑⢔⢔⢅⢜⢱⠝⢇⣵⣷⣷⣶⣿⣽⣽⡽⠝⠉⠀⠀⠀⠀⠀⠀⠀⠀⠀⠀⠀⠀⢔⢀⢕⢕⢕⢕⠀</a:t>
            </a:r>
            <a:br/>
            <a:r>
              <a:t>⠀⠀⠀⠁⠙⠛⠻⠿⠃⠅⢀⠀⢸⣷⣶⣾⣯⣿⣿⣿⣿⣿⣿⣿⣿⣿⣿⣿⣿⣿⣿⣿⣿⣿⣿⣿⣿⣿⣿⣿⣿⣿⣿⣿⣿⣿⣿⣿⣿⣿⣿⣿⣿⣿⣳⡟⢏⢝⢕⢔⢰⡕⠱⣷⣷⣷⣷⣷⣥⣾⣷⣷⣾⣿⣿⣿⣿⣿⣿⢇⠀⠀⠀⠀⠀⠀⠀⠀⠀⠀⠀⠀⠀⢄⢕⢕⢕⢕⢕⠁⠀</a:t>
            </a:r>
            <a:br/>
            <a:r>
              <a:t>⠀⠀⠀⠀⠀⠀⠀⠀⠀⠀⠀⠀⠁⢿⣿⣿⣿⣿⣿⣿⣿⣿⣿⣿⣿⣿⣿⣿⣿⣿⣿⣿⣛⡟⢏⢙⢻⣿⣟⣍⣿⣿⣿⣿⣿⣿⣿⣿⣿⣿⣿⣿⣿⣿⣿⣿⣿⣿⣷⣷⣿⣿⣿⣿⣿⣿⣿⣿⣿⣿⣿⣿⣿⣿⣿⣿⣿⣿⢏⠀⠀⠀⠀⠀⠀⠀⠀⠀⠀⠀⠀⠀⠀⢕⢕⢕⢕⢕⢕⠀⠀</a:t>
            </a:r>
            <a:br/>
            <a:r>
              <a:t>⠀⠀⠀⠀⠀⠀⠀⠀⠀⠀⠀⠀⠀⢸⣿⣿⣿⣿⣿⣿⣿⣿⣿⣿⣿⣿⣿⣿⣿⣿⣿⣿⣿⣿⣿⣿⣿⣿⣿⣿⣿⣿⣿⣿⣿⣿⣿⣿⣿⣿⣿⣿⣿⣿⣿⢟⢻⢿⣿⣿⣿⣿⣿⣿⣿⣿⣿⣿⣿⣿⣿⣿⣿⣿⣿⣿⣿⣿⣴⡀⠀⠀⠀⠀⠀⠀⠀⠀⠀⠀⠀⠀⠀⠕⢕⢕⢕⢕⢕⠀⠀</a:t>
            </a:r>
            <a:br/>
            <a:r>
              <a:t>⠀⠀⠀⠀⠀⠀⠀⠀⠀⠀⠀⠀⠀⢸⣿⣿⣿⣿⣿⣿⣿⣿⣿⣿⣿⣿⣿⣿⣿⣿⣿⣿⣿⣿⣿⣿⣿⣿⣿⣿⣿⣿⣿⣿⣿⣿⣿⣿⣿⣿⣿⣿⣿⣿⣗⢕⠅⢕⢜⢿⣿⣿⣿⣿⣿⣿⣿⣿⣿⣿⣿⣿⣿⣿⣿⣿⣿⣿⣿⣿⣧⡔⢀⠀⠀⠀⠀⠀⠀⠀⠀⠀⠀⠀⠁⢕⢕⢕⠔⠀⠀</a:t>
            </a:r>
            <a:br/>
            <a:r>
              <a:t>⠀⠀⠀⠀⠀⠀⠀⠀⠀⠀⠀⠀⠀⢸⣿⣿⣿⣿⣿⣿⣿⣿⣿⣿⣿⣿⣿⣿⣿⣿⣿⣿⣿⣿⣿⣿⣿⣿⣿⣿⣿⣿⣿⣿⣿⣿⣿⣿⣿⣿⣿⣿⣿⣿⣿⡅⠀⠀⢕⠘⢿⣿⣿⣿⣿⣿⣿⣿⣿⣿⣿⠟⢹⢿⣿⣿⣿⣿⣿⣿⣿⣿⡇⠀⠀⠀⠀⠀⠀⠀⠀⠀⠀⠀⠀⢄⢕⠑⠁⠀⠀</a:t>
            </a:r>
            <a:br/>
            <a:r>
              <a:t>⠀⠀⠀⠀⠀⠀⠀⠀⠀⠀⠀⠀⠀⢜⣿⣿⣿⣿⣿⣿⣿⣿⣿⣿⣿⣿⣿⣿⣿⣿⣿⣿⣿⣿⣿⣿⣿⣿⣿⣿⣿⣿⣿⣿⣿⣿⣿⣻⣿⣿⣿⣿⣿⣿⣿⣷⡄⠀⠕⠀⠈⣿⣿⣿⣿⣿⣿⣿⣿⣿⠇⠀⠁⢜⢿⣿⢻⣿⣿⢿⣿⡕⠀⠀⠀⠀⠀⠀⠀⠀⠀⠀⠀⠀⠀⢕⢕⠀⠀⠀⠀</a:t>
            </a:r>
            <a:br/>
            <a:r>
              <a:t>⠀⠀⠀⠀⠀⠀⠀⠀⠀⠀⠀⠀⠀⠀⢹⣿⣿⣿⣿⣿⣿⣿⣿⣿⣿⣿⣿⣿⣿⣿⣿⣿⣿⣿⣿⣿⣿⣿⣿⣿⣿⣿⣿⣿⣿⣿⣿⡿⣿⣿⣿⣿⣿⣿⣿⣿⣿⣴⡀⠁⢕⢻⣿⣿⣿⣿⣿⣿⣿⡟⠀⠀⠀⠀⠁⢻⡇⠜⢿⢇⠙⠁⠀⠀⠀⠀⠀⠀⠀⠀⠀⠀⠀⠀⠀⠀⢕⢕⢕⠀⠀</a:t>
            </a:r>
            <a:br/>
            <a:r>
              <a:t>⠀⠀⠀⠀⠀⠀⠀⠀⠀⠀⠀⠀⠀⠀⢁⣿⣿⣿⣿⣿⣿⣿⣿⣿⣿⣿⣿⣿⣿⣿⣿⣿⣿⣿⣿⣿⣿⣿⣿⣿⣿⣿⣿⣿⣿⣿⣿⣿⣿⣿⣿⣿⣿⣿⣿⣿⣿⣿⣷⣔⠀⠜⣿⣿⣿⣿⣿⣿⣿⡇⠀⠀⠀⠀⠀⠀⠀⠀⠁⠀⠀⠀⠀⠀⠀⠀⠀⠀⠀⠀⠀⠀⠀⠀⢔⢕⢕⢔⢔⢔⠀</a:t>
            </a:r>
            <a:br/>
            <a:r>
              <a:t>⠀⠀⠀⠀⠀⠀⠀⠀⠀⢄⢄⢀⠀⠀⢸⣿⣿⣿⣿⣿⣿⣿⣿⣿⣿⣿⣿⣿⣿⣿⣿⣿⣿⣿⣿⣿⣿⣿⣿⣿⣿⣿⣿⣿⣿⣿⣿⣿⣿⣿⣿⣿⣿⣿⣿⣿⣿⣿⣿⣿⣧⢀⠜⢻⣿⣿⣿⣿⣿⡕⠀⠀⠀⠀⠀⠀⠀⠀⠀⠀⠀⠀⢕⠀⠀⠀⠀⠀⠀⠀⠀⠀⠀⢀⢕⢕⢕⢕⢕⢕⠀</a:t>
            </a:r>
            <a:br/>
            <a:r>
              <a:t>⠀⠀⠀⠀⠀⠀⠀⢄⢕⢕⢕⠕⠀⠀⢕⣿⣿⣿⣿⣿⣿⣿⣿⣿⣿⣿⣿⣿⣿⣿⣿⣿⣿⣿⣿⣿⣿⣿⣿⣿⣿⣿⣿⣿⣿⣿⣿⣿⣿⣿⣿⣿⣿⣿⣿⣿⣿⣿⣿⡿⢿⣧⢀⠀⣿⣿⣿⣿⣽⣧⠀⠀⠀⠀⠀⠀⠀⠀⠀⠀⠀⢰⡇⠀⠀⠀⠀⠀⠀⠀⠀⠀⠀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⠁⠁⠑⠝⢿⣿⣿⣿⣿⣿⣿⡿⣿⣿⣿⣿⣿⣿⣿⣞⣵⣿⣿⣿⣿⣿⡿⢟⢝⢕⢸⣷⢔⣿⣿⢷⢺⣿⡇⣿⢕⢀⣠⢴⢗⣿⣿⣿⣿⣿⣿⣿⣿⣿⣿⣿⣿⣿⣿⣿⣿⣿⣿⣿⣷⣷⣷⣵⣼⣽⣽⣝⣟⣟⢻⣿⢾⢷⣵⣿⣿⣿⣇⣕⡕⣿⣿⣿⣿⣿⣿⠀</a:t>
            </a:r>
            <a:br/>
            <a:r>
              <a:t>⠀⠀⠀⠀⠀⠀⠀⠀⠀⠀⠀⠀⠀⠁⠝⣿⣿⣿⣿⣿⣿⣿⣿⣿⣿⣿⣿⣿⣿⣿⣿⣿⣿⡿⢏⣧⢕⢅⢔⢸⡿⢗⣿⣷⡕⢸⣿⡧⢿⢞⣝⣵⣷⣿⣿⣿⣿⣿⣿⣿⣿⣿⣿⣿⣿⣿⣿⡏⢹⡿⢟⣿⣿⣿⣿⣿⣿⣿⣿⣿⣿⣿⣿⣿⣿⣿⣷⣷⣾⣿⣿⣯⣽⣽⣿⣿⣟⢻⢿⢿⠀</a:t>
            </a:r>
            <a:br/>
            <a:r>
              <a:t>⠀⠀⠀⠀⠀⠀⠀⠀⠀⠀⠀⠀⠀⠀⠀⢜⣿⣿⣿⣿⣝⣿⣿⣿⣿⣿⣿⣿⣿⣿⡿⢻⢝⣿⡕⢿⡇⡇⢕⢜⣧⢄⣿⣿⢷⠺⣣⣱⣮⣧⣿⣿⣿⣿⣿⣿⣿⣿⣿⣿⣿⣿⣿⣿⣿⣿⣿⡟⡇⡇⣿⣿⣿⣿⣿⣿⣿⣿⣿⣿⣿⣿⣿⣿⣿⣿⣿⣿⣿⣿⣿⣿⣿⣿⣿⣿⣿⣿⣿⣿⠀</a:t>
            </a:r>
            <a:br/>
            <a:r>
              <a:t>⠀⠀⠀⠀⠀⠀⠀⠀⠀⠀⠀⠀⠀⠀⠀⠀⢸⣿⡿⢿⢿⢿⣿⣿⣿⣿⣿⣿⣟⢕⢑⢸⣇⡿⢗⢺⡏⡇⢕⣱⡿⣞⣻⣿⣾⡯⣿⣿⣿⣾⣿⣿⣿⣿⣿⡿⢿⡟⢯⠝⢖⢚⠟⢟⢿⢿⢿⢇⢕⡇⣿⣿⣿⣿⣿⣿⣿⣿⣿⣿⣿⣿⣿⣿⣿⣿⣿⣿⣿⣿⣿⣿⣿⣿⣿⣿⣿⣿⣿⣿⠀</a:t>
            </a:r>
            <a:br/>
            <a:r>
              <a:t>⠀⠀⠀⠀⠀⠀⠀⠀⠀⠀⠀⠀⠀⢀⣄⣔⣼⣿⣿⣿⣿⣿⣿⣿⣿⣿⣵⣿⣿⡇⣑⢸⡝⣿⣇⡸⠗⣃⣵⣶⣿⣿⣿⣿⣿⡗⣿⣿⣿⣿⣿⣿⢿⠝⠃⢘⢅⢔⢔⢕⣸⣿⣿⣿⣿⣿⣷⡇⡕⢕⣸⣿⣴⣴⣵⣽⣝⣝⣝⣝⣟⣟⡟⢟⢟⢿⢿⢿⢿⢿⢿⣿⣿⣿⣿⣿⣿⣿⣿⣿⠀</a:t>
            </a:r>
            <a:br/>
            <a:r>
              <a:t>⠀⠀⠀⠀⠀⠀⠀⠀⠀⢄⢕⢕⢕⣱⣿⢿⢿⣿⣿⣿⣿⣿⣿⣿⣿⣿⣿⣿⡿⣇⣿⣸⢗⣿⣵⢣⣿⣿⣿⣿⣿⣿⣿⣿⡿⢟⢟⠝⢕⢜⢅⢔⢕⢕⢕⢕⠕⠕⢰⣷⣼⣿⣿⣿⣿⢝⢝⢕⢕⣻⢸⣿⢟⢟⢟⢟⢟⢛⢿⢿⢿⢿⢿⢿⢿⣿⣿⣿⣷⣷⣷⣷⣷⣷⢧⠵⢕⢝⢝⢽⠀</a:t>
            </a:r>
            <a:br/>
            <a:r>
              <a:t>⠀⠀⠀⠀⠀⠀⠀⢔⢕⢕⢕⢕⢕⢜⢕⢕⢱⣿⢿⢿⢿⢿⣿⣿⣿⢟⢝⢿⣷⣹⣵⣷⣿⣷⣿⣿⣿⣿⡿⢿⢿⠏⢏⢜⢅⢔⢕⢕⢕⢕⢕⢕⢅⢅⢄⠀⠀⠀⢸⣿⣿⣿⣿⣿⣿⠀⠀⢕⢇⢻⢜⣿⠁⠁⠁⠑⠁⠁⠁⠁⠁⠑⠑⠑⠑⠑⠑⠑⠑⠑⠑⠘⠑⠁⠀⠀⠀⠀⠀⠁⠀</a:t>
            </a:r>
            <a:br/>
            <a:r>
              <a:t>⢀⡄⢄⢄⢀⢀⢀⢀⢅⢕⢕⢕⢕⢕⢑⢜⢜⢟⣸⣿⡟⢞⢏⢝⢕⢕⢕⢸⣿⣿⣿⣿⡿⢟⠟⢏⢑⢕⢅⢔⢕⠕⢕⢕⢕⢕⢁⢕⠕⠕⠕⠕⠕⠕⠑⠀⠀⠀⢸⣿⣿⣿⣿⣿⣿⢔⢀⢕⢕⢸⢜⢝⢄⢀⢀⢀⢀⢀⠀⠀⠀⠀⠀⠀⠀⠀⠀⠀⠀⠀⠀⠀⠀⠀⠀⠀⠀⠀⠀⠀⠀</a:t>
            </a:r>
            <a:br/>
            <a:r>
              <a:t>⢕⢕⢕⢕⢕⢕⢕⢕⢕⢕⢗⡓⢶⣿⣷⣾⡷⢜⢻⣿⡇⢕⢕⢕⢕⠑⢕⢜⠟⢟⢋⢅⢕⢔⢕⠕⠑⠅⠕⠕⠕⠕⢱⢱⠕⢕⢕⠁⠀⠀⠀⠀⠀⠀⢄⠀⢄⢠⣾⣿⣿⣿⣿⣿⣿⢕⢕⢸⣿⢱⣽⢕⢕⢸⣿⢕⢕⢕⢕⢕⢕⢕⢕⢕⢗⢕⢀⠄⠀⠀⠀⠀⠀⠀⠀⢔⠀⠀⠀⠀⠀</a:t>
            </a:r>
            <a:br/>
            <a:r>
              <a:t>⢕⢕⢕⢕⢕⢕⢕⢕⢕⢕⢕⢕⢕⢕⢍⢿⡇⢕⢜⢽⣷⢕⠅⠁⠁⠁⠕⢕⢕⠑⢕⢕⢑⠱⢕⢕⢀⠀⠀⠀⢀⢀⢕⢼⣿⣿⡕⢀⢔⢐⠄⠕⠱⠕⢔⢔⢕⠘⢻⣿⣿⣿⣿⣿⣿⢕⢕⢕⡄⢱⢵⢕⢄⢀⡄⢄⢕⢕⢄⢄⢄⢄⢄⠀⠀⢕⢄⢄⢀⣄⣄⣄⣀⣀⣐⡕⢀⢄⠀⠀⠀</a:t>
            </a:r>
            <a:br/>
            <a:r>
              <a:t>⢕⢕⢕⢔⢕⢕⢕⢕⢕⢕⢕⢕⢕⢕⢕⢜⢷⣷⢕⢜⡟⣷⡕⢗⢇⢅⢕⢱⢕⢕⢕⢕⢕⢕⢕⢕⢕⢠⠔⠕⢕⢙⢇⢨⣿⣿⣕⢄⢄⢄⢔⡆⣷⣾⢕⢕⢕⠀⢽⢿⢻⣿⣿⣿⣿⣕⢕⢕⢕⢜⡝⢕⢕⠑⢕⢕⢕⢕⠑⠑⠑⠑⢑⠀⠀⢕⢔⢕⢜⢟⢟⢝⢝⣝⢝⢟⢿⣷⣔⢄⠀</a:t>
            </a:r>
            <a:br/>
            <a:r>
              <a:t>⢕⢕⢕⢕⢕⢕⢕⢕⢕⢕⢕⢕⢕⢕⢕⢕⢕⢕⢷⢿⣿⣿⢿⢿⢷⢷⢕⢕⢕⢕⢜⢿⡸⢕⢕⢕⢕⢔⢕⢕⢕⢑⢕⢕⣜⣝⡕⠕⠕⢕⢕⡇⣿⢜⢕⢕⢕⠀⢕⢑⢱⣿⣿⣿⣿⣝⢕⢸⣿⢰⣇⢕⢕⢀⢕⢕⢕⢕⠀⠀⠀⠀⢕⠀⠀⢕⢕⣱⣴⣵⣷⣵⣕⣕⣽⣽⣽⣿⡟⠕⠀</a:t>
            </a:r>
            <a:br/>
            <a:r>
              <a:t>⢕⢕⢕⢕⢕⢕⢕⢕⢕⢕⢕⢕⢕⢕⢕⢕⢕⢕⣕⣕⣷⡧⢷⢷⢕⢕⢕⢵⢷⢞⠛⠛⠟⢧⢱⢵⢵⣵⡵⠵⠵⠵⠵⠕⣼⢿⢇⠄⢕⢕⡕⠑⠝⠕⢕⢕⢕⠀⢅⢕⢕⣿⣿⣿⣿⢕⢕⢕⢕⢼⡇⢕⢕⢔⢕⢇⢕⢕⢔⢔⢔⢆⢕⠔⠄⢕⢱⢿⣿⣿⣿⣿⢿⣿⣿⣿⣿⣿⢕⢔⠀</a:t>
            </a:r>
            <a:br/>
            <a:r>
              <a:t>⢕⢕⢕⢕⢕⢕⢕⢕⢕⢕⢕⢕⢕⢕⣕⢱⣾⣻⢟⢫⠗⠎⠁⣄⣠⣕⢕⢕⢱⠕⢑⡤⠔⣕⣕⣕⣵⢿⣧⢱⣀⢀⢀⢀⢑⢕⢕⢕⠑⣑⡕⢕⢕⢕⢕⢕⠕⠐⠑⣕⢕⣿⣿⣿⣿⢕⢕⢕⢕⢸⡇⠂⢱⢟⢏⠁⠕⢕⠑⠑⢑⠑⠑⠀⠀⢕⢕⢕⢔⢕⢝⣵⡕⢜⢝⢟⢟⢕⢕⢕⠀</a:t>
            </a:r>
            <a:br/>
            <a:r>
              <a:t>⢕⢕⢕⢕⢕⢕⢕⣱⣾⣷⣴⣥⣅⣅⡝⢛⠕⠕⠔⠅⠀⠁⠀⠐⠜⢅⢔⢄⢵⢁⠺⣿⣿⣿⡿⢿⣿⣷⣷⣷⣿⣿⣿⣿⣶⣶⢕⢱⢄⣿⡿⢕⡑⢑⠀⠑⠀⠀⢜⡯⢞⣿⣿⡼⢝⠀⠀⢅⢕⢺⡇⠀⢀⠄⢂⣐⢑⡅⠀⠀⠀⠂⠁⠀⠀⢀⢄⠔⣱⡓⢗⢗⠕⣑⢕⢕⢕⢕⢕⢕⠀</a:t>
            </a:r>
            <a:br/>
            <a:r>
              <a:t>⢕⢕⢕⢕⢕⢕⠜⢝⢻⢿⣿⣿⣿⢿⠻⢟⡛⣓⢦⢔⡤⢄⢡⣄⢅⠁⢅⢕⠁⠁⠀⠝⠟⢻⠃⠈⠟⠟⠟⠿⠟⠟⠟⠛⠛⠛⢕⢁⠘⠁⠍⠇⠈⠘⠁⠀⠀⠀⢑⢸⠕⠝⠏⠗⢷⢕⠁⠱⣧⡜⡇⠀⠀⠀⠊⠝⠈⢁⢀⠀⠀⠀⠚⠑⠀⠀⠀⠀⢜⣕⣸⣵⣾⢟⢕⢕⠕⢑⢕⢕⠀</a:t>
            </a:r>
            <a:br/>
            <a:r>
              <a:t>⣧⣵⣕⣕⣕⣰⣿⡔⢕⢔⢍⢻⢿⣷⣥⣑⠜⢕⢜⢅⢕⢕⢕⢝⢋⢕⢗⡖⡰⢔⢄⢀⢐⠐⠐⠀⠀⠀⠁⠀⠁⠉⠅⠁⠀⢔⣕⣕⣕⣕⡕⢕⢅⢄⣄⣈⣅⣔⡗⠻⠿⣧⣑⠕⠕⢑⠀⠀⢼⡷⢷⡇⢕⢔⣄⡔⢔⢕⢵⣵⣰⣴⣴⣴⢵⠕⠑⠀⠀⠁⠑⠘⠑⠁⠁⠀⢕⢕⢕⢕⠀</a:t>
            </a:r>
            <a:br/>
            <a:r>
              <a:t>⠙⠻⣿⣿⣿⣿⣿⡇⢕⠀⠑⡎⢕⢜⢟⢿⣿⣷⣧⣕⣕⣕⣕⣱⣅⣺⣥⣷⣶⡾⣸⢮⣄⣵⣕⡔⢔⢔⢔⢔⣔⣔⣔⣔⣔⢕⡟⡻⣿⣿⣻⣿⡿⣷⣷⣾⣽⣵⡕⠑⢐⠂⢉⢁⢁⢕⢕⢕⢕⢗⠜⢕⣵⣷⣷⣿⣿⣽⣽⣽⡽⠟⠉⠀⠀⠀⠀⠀⠀⠀⠀⠀⠀⠀⠐⢔⢕⢕⢕⢕⠀</a:t>
            </a:r>
            <a:br/>
            <a:r>
              <a:t>⠀⠀⠁⠙⠛⠻⠿⠃⠑⠔⠀⢨⣥⣷⣷⣿⣿⣿⣿⣿⣿⣿⣿⣿⣿⣿⣿⣿⣿⣿⣿⣿⣿⣿⣿⣿⣿⣿⣿⣿⣿⣿⣿⣿⣿⣿⣿⣿⣿⣿⣿⣿⣿⣿⣟⣟⢟⢕⢕⢔⢖⢗⡗⣷⣷⣷⣷⣷⣷⣷⣾⣷⣷⣶⣿⣿⣿⣿⣿⣿⢇⠀⠀⠀⠀⠀⠀⠀⠀⠀⠀⠀⠀⠀⢔⢕⢕⢕⢕⠑⠀</a:t>
            </a:r>
            <a:br/>
            <a:r>
              <a:t>⠀⠀⠀⠀⠀⠀⠀⠀⠀⠀⠀⠁⣿⣿⣿⣿⣿⣿⣿⣿⣿⣿⣿⣿⣿⣿⣿⣿⣿⣿⣿⣿⣟⣛⣝⣍⣝⣿⣟⣫⣽⣿⣿⣿⣿⣿⣿⣿⣿⣿⣿⣿⣿⣿⣿⣿⣿⣿⣿⣿⣿⣿⣿⣿⣿⣿⣿⣿⣿⣿⣿⣿⣿⣿⣿⣿⣿⣿⣿⢏⠀⠀⠀⠀⠀⠀⠀⠀⠀⠀⠀⠀⠀⠀⢕⢕⢕⢕⢕⠀⠀</a:t>
            </a:r>
            <a:br/>
            <a:r>
              <a:t>⠀⠀⠀⠀⠀⠀⠀⠀⠀⠀⠀⠀⢸⣿⣿⣿⣿⣿⣿⣿⣿⣿⣿⣿⣿⣿⣿⣿⣿⣿⣿⣿⣿⣿⣿⣿⣿⣿⣿⣿⣿⣿⣿⣿⣿⣿⣿⣿⣿⣿⣿⣿⣿⣿⣿⢿⢻⢿⣿⣿⣿⣿⣿⣿⣿⣿⣿⣿⣿⣿⣿⣿⣿⣿⣿⣿⣿⣿⢏⠀⠀⠀⠀⠀⠀⠀⠀⠀⠀⠀⠀⠀⠀⠀⠑⢕⢕⢕⢕⠀⠀</a:t>
            </a:r>
            <a:br/>
            <a:r>
              <a:t>⠀⠀⠀⠀⠀⠀⠀⠀⠀⠀⠀⠀⢸⣿⣿⣿⣿⣿⣿⣿⣿⣿⣿⣿⣿⣿⣿⣿⣿⣿⣿⣿⣿⣿⣿⣿⣿⣿⣿⣿⣿⣿⣿⣿⣿⣿⣿⣿⣿⣿⣿⣿⣿⣿⣿⠕⢕⠕⢜⢿⣿⣿⣿⣿⣿⣿⣿⣿⣿⣿⣿⣿⣿⣿⣿⣿⢟⠋⠀⠀⠀⠀⠀⠀⠀⠀⠀⠀⠀⠀⠀⠀⠀⠀⠀⠀⢑⢕⢕⠀⠀</a:t>
            </a:r>
            <a:br/>
            <a:r>
              <a:t>⠀⠀⠀⠀⠀⠀⠀⠀⠀⠀⠀⠀⢸⣿⣿⣿⣿⣿⣿⣿⣿⣿⣿⣿⣿⣿⣿⣿⣿⣿⣿⣿⣿⣿⣿⣿⣿⣿⣿⣿⣿⣿⣿⣿⣿⣿⣿⣿⣿⣿⣿⣿⣿⣿⣿⡴⠁⢀⢕⠜⢻⣿⣿⣿⣿⣿⣿⣿⣿⣿⣿⣿⣿⣿⣿⣷⣴⢀⠀⠀⠀⠀⠀⠀⠀⠀⠀⠀⠀⠀⠀⠀⠀⠀⠀⠀⠀⢕⠑⠀⠀</a:t>
            </a:r>
            <a:br/>
            <a:r>
              <a:t>⠀⠀⠀⠀⠀⠀⠀⠀⠀⠀⠀⠀⢜⣿⣿⣿⣿⣿⣿⣿⣿⣿⣿⣿⣿⣿⣿⣿⣿⣿⣿⣿⣿⣿⣿⣿⣿⣿⣿⣿⣿⣿⣿⣿⣿⣿⣿⣿⣿⣿⣿⣿⣿⣿⣿⣷⡄⠕⠁⢀⠁⣿⣿⣿⣿⣿⣿⣿⣿⣿⣿⣿⣿⣿⣿⣿⣿⣿⡇⠀⠀⠀⠀⠀⠀⠀⠀⠀⠀⠀⠀⠀⠀⠀⠀⠀⢄⢇⢄⠀⠀</a:t>
            </a:r>
            <a:br/>
            <a:r>
              <a:t>⠀⠀⠀⠀⠀⠀⠀⠀⠀⠀⠀⠀⠀⢻⣿⣿⣿⣿⣿⣿⣿⣿⣿⣿⣿⣿⣿⣿⣿⣿⣿⣿⣿⣿⣿⣿⣿⣿⣿⣿⣿⣿⣿⣿⣿⣿⣿⣿⣿⣿⣿⣿⣿⣿⣿⣿⣿⣦⡀⠀⢁⢻⣿⣿⣿⣿⣿⣿⣿⣿⣿⣿⣿⣿⣿⣿⣿⣿⢇⠀⠀⠀⠀⠀⠀⠀⠀⠀⠀⠀⠀⠀⠀⠀⠀⢀⢼⢕⢕⢄⠀</a:t>
            </a:r>
            <a:br/>
            <a:r>
              <a:t>⠀⠀⠀⠀⠀⠀⠀⠀⠀⠀⠀⠀⠀⢸⣿⣿⣿⣿⣿⣿⣿⣿⣿⣿⣿⣿⣿⣿⣿⣿⣿⣿⣿⣿⣿⣿⣿⣿⣿⣿⣿⣿⣿⣿⣿⣿⣿⣿⣿⣿⣿⣿⣿⣿⣿⣿⣿⣿⣿⣦⢀⠜⢿⣿⣿⣿⣿⣿⣿⣿⢿⣿⢻⣿⡿⣿⢟⠋⠀⠀⠀⠀⠀⢄⠀⠀⠀⠀⠀⠀⠀⠀⠀⠀⠀⢸⢇⢕⢑⢕⠀</a:t>
            </a:r>
            <a:br/>
            <a:r>
              <a:t>⠀⠀⠀⠀⠀⠀⠀⠀⢀⢄⢀⠀⠀⢜⣿⣿⣿⣿⣿⣿⣿⣿⣿⣿⣿⣿⣿⣿⣿⣿⣿⣿⣿⣿⣿⣿⣿⣿⣿⣿⣿⣿⣿⣿⣿⣿⣿⣿⣿⣿⣿⣿⣿⣿⣿⣿⣿⣿⣿⣿⣷⡄⠜⢻⣿⣿⣿⣿⣿⣿⡇⠙⠁⠝⠏⠙⠁⠀⠀⠀⠀⠀⢠⡇⠀⠀⠀⠀⠀⠀⠀⠀⠀⠀⢕⢕⢕⢕⣱⢕⠀</a:t>
            </a:r>
            <a:br/>
            <a:r>
              <a:t>⠀⠀⠀⠀⠀⠀⢀⢔⢕⢕⢕⠂⠀⢕⣿⣿⣿⣿⣿⣿⣿⣿⣿⣿⣿⣿⣿⣿⣿⣿⣿⣿⣿⣿⣿⣿⣿⣿⣿⣿⣿⣿⣿⣿⣿⣿⣿⣿⣿⣿⣿⣿⣿⣿⣿⣿⣿⣿⣿⣿⢿⢷⡄⠀⣿⣯⢿⣿⣿⣷⣵⡄⠀⠀⠀⠀⠀⠀⠀⠀⠀⠄⣴⡕⠀⠀⠀⠀⠀⠀⠀⠀⠀⠀⢕⢕⢕⣴⡇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⠁⠁⠝⢻⣿⣿⣿⣿⣿⣿⡿⣿⣿⣿⣿⣿⣿⣿⣏⣵⣿⣿⣿⣿⣿⡿⢟⢕⢕⢅⣿⢔⣿⣿⢗⢟⣿⣇⣿⢕⢀⣡⢴⢞⣿⣿⣿⣿⣿⣿⣿⣿⣿⣿⣿⣿⣿⣿⣿⣿⣿⣿⣿⣿⣷⣷⣷⣵⣵⣽⣝⣝⣟⣻⣿⡷⢷⢧⣿⣿⣿⣧⣕⣕⣿⣿⡿⣿⣿⣿⠀</a:t>
            </a:r>
            <a:br/>
            <a:r>
              <a:t>⠀⠀⠀⠀⠀⠀⠀⠀⠀⠀⠀⠀⠀⠁⢝⣿⣿⣿⣿⣿⣿⣿⣿⣿⣿⣿⣿⣿⣿⣿⣿⣿⣿⡿⢏⣱⡕⢅⢔⢕⡿⢗⢿⣷⡕⢕⣿⡷⠟⢏⣱⣵⣾⣿⣿⣿⣿⣿⣿⣿⣿⣿⣿⣿⣿⣿⣿⣿⣿⡟⢟⣿⣿⣿⣿⣿⣿⣿⣿⣿⣿⣿⣿⣿⣿⣿⣿⣷⣿⣿⣿⣿⣽⣽⣽⣿⣟⡟⢿⢿⠀</a:t>
            </a:r>
            <a:br/>
            <a:r>
              <a:t>⠀⠀⠀⠀⠀⠀⠀⠀⠀⠀⠀⠀⠀⠀⠁⢹⣿⣿⣿⣿⣭⣿⣿⣿⣿⣿⣿⣿⣿⣿⢿⢻⡕⣿⡇⢿⡇⡇⢕⢕⣷⡔⣸⣿⢗⢞⣣⣴⣮⣽⣿⣿⣿⣿⣿⣿⣿⣿⣿⣿⣿⣿⣿⣿⣿⣿⣿⣿⣿⡕⢹⣿⣿⣿⣿⣿⣿⣿⣿⣿⣿⣿⣿⣿⣿⣿⣿⣿⣿⣿⣿⣿⣿⣿⣿⣿⣿⣿⣿⣿⠀</a:t>
            </a:r>
            <a:br/>
            <a:r>
              <a:t>⠀⠀⠀⠀⠀⠀⠀⠀⠀⠀⠀⠀⠀⠀⠀⠀⣿⣿⣿⢿⣿⣿⣿⣿⣿⣿⣿⣿⣿⢕⢑⢸⣇⣿⢗⢺⡇⡇⢕⡱⣟⣟⣽⣿⣿⡏⢼⣿⣿⣿⣿⣿⣿⣿⣿⡿⢿⡟⢯⠝⢚⣟⡛⢟⠟⢿⢿⢿⢅⣷⣼⣿⣿⣿⣿⣿⣿⣿⣿⣿⣿⣿⣿⣿⣿⣿⣿⣿⣿⣿⣿⣿⣿⣿⣿⣿⣿⣿⣿⣿⠀</a:t>
            </a:r>
            <a:br/>
            <a:r>
              <a:t>⠀⠀⠀⠀⠀⠀⠀⠀⠀⠀⠀⠀⢀⢄⣄⣱⣾⣿⣿⣿⣿⣿⣿⣿⣿⣿⣾⣿⣿⡇⣕⢼⡕⣿⣇⡸⢗⣝⣵⣷⣿⣿⣿⣿⣿⡧⣾⣿⣾⣿⣻⣟⢿⠝⢃⢙⢅⢕⢔⣕⡸⣿⣿⣿⣿⣿⣿⣷⣇⢱⢱⣾⣵⣴⣵⣼⣽⣽⣝⣝⣝⣟⣟⡟⢟⢟⢿⢿⢿⢿⢿⢿⣿⣿⣿⣿⣿⣿⣿⣿⠀</a:t>
            </a:r>
            <a:br/>
            <a:r>
              <a:t>⠀⠀⠀⠀⠀⠀⠀⠀⠀⢄⢕⢕⢕⣶⡿⢿⢿⣿⣿⣿⣿⣿⣿⣿⣿⣿⣿⣿⡿⣿⣿⡵⣟⣻⣵⡷⣿⣿⣿⣿⣿⣿⣿⣿⣿⡟⢏⠝⢕⢝⢅⢔⢕⢕⢕⢕⠕⠕⢸⣿⣺⣿⣿⣿⣿⢝⠝⢝⢔⢸⢸⣿⢟⢟⢟⢟⢟⢟⢻⢿⢿⢿⢿⢿⢿⢿⣿⣿⣿⣷⣷⣷⣷⣷⡷⢵⠕⢝⢝⢽⠀</a:t>
            </a:r>
            <a:br/>
            <a:r>
              <a:t>⠀⠀⠀⠀⠀⠀⠀⢔⢕⢕⢕⢕⢕⢔⢕⣕⢱⣿⣿⣿⣿⢿⣿⣿⡿⢟⢝⢿⣷⣽⣵⣾⣿⣷⣿⣿⣿⣿⢿⢿⢿⢏⢋⢜⢕⢔⢕⢕⢕⢕⢕⢕⢕⢅⢅⠀⠀⠀⢸⣿⣿⣿⣿⣿⣿⠁⠀⠕⢇⢸⢜⣿⠀⠁⠁⠁⠁⠁⠑⠑⠁⠁⠑⠑⠑⠕⠑⠑⠑⠑⠑⠑⠘⠁⠀⠀⠀⠀⠀⠁⠀</a:t>
            </a:r>
            <a:br/>
            <a:r>
              <a:t>⣄⢄⢄⢄⢀⢀⢀⢀⢅⢕⢕⢕⢕⢕⢑⢘⢎⢝⣿⣿⡇⢞⢕⢜⢔⢕⢕⢸⣿⣿⣿⣿⢿⢟⠟⢝⢑⢕⢕⢔⢕⠕⢕⢕⢕⢅⢁⢕⠕⠕⠕⠕⠕⠑⠑⠀⠀⠀⢸⣿⣿⣿⣿⣿⣿⢔⢀⢅⢕⢸⢸⡝⢔⢀⢀⢀⢀⢀⠀⠀⠀⠀⠀⠀⠀⠀⠀⠀⠀⠀⠀⠀⠀⠀⠀⠀⠀⠀⠀⠀⠀</a:t>
            </a:r>
            <a:br/>
            <a:r>
              <a:t>⢕⢕⢕⢕⢕⢕⢕⢕⢕⢕⢅⢗⢺⣿⣷⣾⡇⡇⣿⣿⣇⢕⢕⢕⢕⢑⢕⢜⢟⢟⢝⢅⢕⢔⢕⠑⠑⠅⠕⠕⠕⠕⢕⠕⣕⢕⢕⠁⠀⠀⠀⠀⠀⠀⢔⠀⢄⢀⣾⣿⣿⣿⣿⣿⣿⢕⢕⢸⣿⢸⣼⡕⢕⢸⣿⠸⢔⢜⢝⢕⢕⢕⢕⢕⢇⢕⠀⢀⠀⠀⠀⠀⠀⠀⠀⢔⠕⠀⠀⠀⠀</a:t>
            </a:r>
            <a:br/>
            <a:r>
              <a:t>⢕⢕⢕⡕⢕⢕⢕⢕⢕⢕⢕⢕⢕⢕⢝⣿⢕⢕⢕⢽⣷⡇⢁⠁⢁⠁⢱⢕⢕⢑⢕⢕⢕⢕⢕⢕⢄⠀⠀⠀⢀⢀⢑⠺⣿⣿⢇⢀⢄⢔⠄⠕⠱⠕⢔⢔⢕⠑⢻⣿⣿⣿⣿⣿⣿⢕⢕⢕⣔⢱⣵⡇⢔⢀⣄⢄⢕⢕⢔⢄⢄⢄⢄⢀⠀⢕⢄⢄⢀⣄⣄⣄⣄⣄⣔⣕⢀⢄⠀⠀⠀</a:t>
            </a:r>
            <a:br/>
            <a:r>
              <a:t>⢕⢕⢕⢣⢕⢕⢕⢕⢕⢕⢕⢕⢕⢕⢕⢜⣷⢾⢕⢕⢗⣾⡗⡗⢗⢕⢕⢱⢕⢕⢕⢕⢕⡕⢕⢕⢕⢰⠔⠕⢕⢙⢃⢜⣿⣯⡣⢄⢄⢔⢆⡶⣾⢸⢕⢕⢕⠀⣜⢟⢟⣿⣿⣿⣿⣕⢕⢕⢕⡑⡕⢕⢕⠁⢕⢕⢕⢕⠑⠑⠑⠑⢕⢁⠀⢕⢔⢕⢕⢝⢟⢏⢝⣝⣝⢟⢻⣷⣧⢔⠀</a:t>
            </a:r>
            <a:br/>
            <a:r>
              <a:t>⢕⢕⢕⢕⢕⢕⢕⢕⢕⢕⢕⢕⢕⢕⢕⢕⢕⢳⢷⢾⣿⣿⡿⢿⢿⢷⢕⢕⢕⢕⢸⢿⢏⢕⢕⢕⢕⢕⢕⢕⢕⢕⠁⢕⣸⣵⣕⢄⢕⢕⢕⡇⣿⢸⢕⢕⢕⠀⢕⢕⢕⣿⣿⣿⣿⡙⢱⢑⣿⢩⣇⢕⢕⢀⢕⢕⢕⢕⠀⢄⠀⠀⠕⢔⠀⢕⢕⢕⣴⣵⣷⣧⣕⣕⣸⣽⣽⣿⡿⢕⠀</a:t>
            </a:r>
            <a:br/>
            <a:r>
              <a:t>⢕⢕⢕⢕⢕⢕⢕⢕⢕⢕⢕⢕⢕⢕⢕⢕⢕⢕⣕⢕⣷⢷⠷⠷⠕⢕⢕⢵⢷⢞⢙⠛⠛⢳⢵⢵⢵⣵⡵⠵⠵⠥⠤⠵⢘⢟⢇⢕⢕⢕⢕⠕⠝⠜⢕⢕⢕⢄⢕⢕⢕⣿⣿⣿⣿⢕⢕⢕⢕⢪⡏⢕⢕⢔⢕⢇⢕⢕⢔⢔⢔⢆⢔⠕⠄⢕⢕⢾⢿⣿⣿⣿⢿⢿⣿⣿⣿⣿⡇⢕⠀</a:t>
            </a:r>
            <a:br/>
            <a:r>
              <a:t>⢕⢕⢕⢕⢕⢕⢕⢕⢕⢕⠕⢕⢕⠕⣕⡱⣿⡹⢟⢏⠓⠊⠁⣀⣠⣔⢕⢕⢱⠑⠑⡵⢔⣕⣕⣕⣵⢿⣇⢢⣀⡀⢀⡀⢈⢕⢕⢕⠑⣑⣑⢕⢕⢕⢕⢕⠕⠕⠕⣇⠕⣿⣿⣿⣿⢕⢕⢕⢕⢸⡇⠐⢸⠛⢝⠑⠕⢕⢕⠑⠑⠑⠙⠀⠀⢕⢕⢕⢕⢕⢕⣱⡕⢕⢝⢝⢟⢝⢕⢕⠀</a:t>
            </a:r>
            <a:br/>
            <a:r>
              <a:t>⢕⢕⢕⢕⢕⢕⢱⣵⣿⣷⣶⣵⣥⣤⣕⢟⠕⠕⠔⠅⠀⠀⠐⠀⠞⢔⢔⠕⢡⢅⠚⣿⣿⣿⡿⢿⣿⣿⣿⣷⣿⣿⣿⣿⣷⣾⢕⢕⢔⣿⣿⢕⢇⢑⠁⠔⠀⠄⠀⣿⡜⣿⣿⡼⢜⠀⠀⢔⢕⢸⣇⠀⢀⠄⢐⣐⢃⣕⠀⠀⠀⠐⠁⠐⠀⢀⢄⠔⣕⣗⢗⢗⢇⣱⡕⢕⢕⢕⢕⢕⠀</a:t>
            </a:r>
            <a:br/>
            <a:r>
              <a:t>⢕⢕⢕⢕⢕⢕⠜⢛⢻⢿⣿⣿⡿⡿⠻⡿⢻⢗⠖⢴⢀⠤⢡⣄⢕⠁⠅⢔⠁⠅⠀⠙⠟⢟⠇⠁⠟⠛⠟⠟⠟⠟⢛⢛⢛⢛⢕⢕⠁⠁⠈⠗⠁⠈⠁⠀⠐⠀⢑⢱⠕⠝⠏⠝⢳⢕⠀⠙⢧⣱⣿⠐⠀⠀⠃⠝⠀⢁⢀⠀⠀⠀⠘⠃⠀⠀⠀⠀⠈⠧⣵⣵⣼⢿⢕⢕⠕⢑⢕⢕⠀</a:t>
            </a:r>
            <a:br/>
            <a:r>
              <a:t>⣵⣵⣕⣕⣱⣿⣷⠕⠕⢜⢘⢟⢿⣷⣼⣣⡔⢕⢕⢔⢕⢕⢕⢜⢍⢝⠗⡖⢲⢆⢄⢄⢀⠐⠂⠀⠀⠀⠀⠀⠁⠁⠅⠀⠀⢠⢵⣕⣕⣕⣕⢕⢅⢅⣔⣈⣅⢔⢗⢟⠿⣧⣑⢂⠑⢕⠑⢀⠵⣷⢾⣇⢔⡔⣄⡔⢔⢵⣵⣵⣔⣴⣴⣴⢵⠕⠑⠐⠀⠁⠁⠑⠑⠁⠁⠀⢕⢕⢕⢕⠀</a:t>
            </a:r>
            <a:br/>
            <a:r>
              <a:t>⠻⢿⣿⣿⣿⣿⣿⠀⢄⠀⢕⡕⢔⢜⢝⢿⣽⣷⣮⣕⣕⣕⣕⣱⡵⣩⣻⣷⣞⣷⣽⣼⣱⣜⣕⣔⣔⣔⣔⢔⣔⣔⣕⣕⣔⡕⣝⣟⣿⣿⣿⣿⣿⠿⣷⣷⣽⣽⡕⠘⢐⠂⢈⢁⢁⢕⢕⢕⢕⢇⠜⢝⣵⣷⣾⣿⣿⣽⣽⣽⣽⢟⠋⠁⠀⠀⠀⠀⠀⠀⠀⠀⠀⠀⠀⢔⢕⢕⢕⢕⠀</a:t>
            </a:r>
            <a:br/>
            <a:r>
              <a:t>⠀⠀⠈⠙⠟⠿⠟⠑⠑⠀⠁⢧⣵⣶⣷⣿⣿⣿⣿⣿⣿⣿⣿⣿⣿⣿⣿⣿⣿⣿⣿⣿⣿⣿⣿⣿⣿⣿⣿⣿⣿⣿⣿⣿⣿⣿⣿⣿⣿⣿⣿⣿⣿⣿⣿⣟⡝⢕⢕⢔⢖⢗⢗⢷⣷⣷⣷⣷⣷⣷⣾⣷⣶⣿⣿⣿⣿⣿⣿⣿⡟⠁⠀⠀⠀⠀⠀⠀⠀⠀⠀⠀⠀⠀⢔⢕⢕⢕⢕⠑⠀</a:t>
            </a:r>
            <a:br/>
            <a:r>
              <a:t>⠀⠀⠀⠀⠀⠀⠀⠀⠀⠐⠀⢸⣿⣿⣿⣿⣿⣿⣿⣿⣿⣿⣿⣿⣿⣿⣿⣿⣿⣿⣿⣿⣟⣍⣝⣝⣍⣟⣟⣫⣽⣿⣿⣿⣿⣿⣿⣿⣿⣿⣿⣿⣿⣿⣿⣿⣿⣿⣿⣿⣿⣿⣿⣿⣿⣿⣿⣿⣿⣿⣿⣿⣿⣿⣿⣿⣿⣿⣿⡿⠑⠀⠀⠀⠀⠀⠀⠀⠀⠀⠀⠀⠀⠀⢕⢕⢕⢕⢕⠀⠀</a:t>
            </a:r>
            <a:br/>
            <a:r>
              <a:t>⠀⠀⠀⠀⠀⠀⠀⠀⠀⠀⠀⢕⣿⣿⣿⣿⣿⣿⣿⣿⣿⣿⣿⣿⣿⣿⣿⣿⣿⣿⣿⣿⣿⣿⣿⣿⣿⣿⣿⣿⣿⣿⣿⣿⣿⣿⣿⣿⣿⣿⣿⣿⣿⣿⣿⡿⠟⢿⣿⣿⣿⣿⣿⣿⣿⣿⣿⣿⣿⣿⣿⣿⣿⣿⣿⣿⣿⣿⡿⠑⠀⠀⠀⠀⠀⠀⠀⠀⠀⠀⠀⠀⠀⠀⠐⠕⢕⢕⢕⠀⠀</a:t>
            </a:r>
            <a:br/>
            <a:r>
              <a:t>⠀⠀⠀⠀⠀⠀⠀⠀⠀⠀⠀⠑⣿⣿⣿⣿⣿⣿⣿⣿⣿⣿⣿⣿⣿⣿⣿⣿⣿⣿⣿⣿⣿⣿⣿⣿⣿⣿⣿⣿⣿⣿⣿⣿⣿⣿⣿⣿⣿⣿⣿⣿⣿⣿⣿⢕⠕⠑⢜⢻⣿⣿⣿⣿⣿⣿⣿⣿⣿⣿⣿⣿⣿⣿⣿⣿⣿⠟⠑⠀⠀⠀⠀⠀⠀⠀⠀⠀⠀⠀⠀⠀⠀⠀⠀⠀⠑⢕⢕⠀⠀</a:t>
            </a:r>
            <a:br/>
            <a:r>
              <a:t>⠀⠀⠀⠀⠀⠀⠀⠀⠀⠀⠀⠀⣿⣿⣿⣿⣿⣿⣿⣿⣿⣿⣿⣿⣿⣿⣿⣿⣿⣿⣿⣿⣿⣿⣿⣿⣿⣿⣿⣿⣿⣿⣿⣿⣿⣿⣿⣿⣿⣿⣿⣿⣿⣿⣿⣧⠁⠀⠕⢕⢻⣿⣿⣿⣿⣿⣿⣿⣿⣿⣿⣿⣿⣿⡿⠏⠁⠀⠀⠀⠀⠀⠀⠀⠀⠀⠀⠀⠀⠀⠀⠀⠀⠀⠀⠀⠀⢕⠁⠀⠀</a:t>
            </a:r>
            <a:br/>
            <a:r>
              <a:t>⠀⠀⠀⠀⠀⠀⠀⠀⠀⠀⠀⠀⢸⣿⣿⣿⣿⣿⣿⣿⣿⣿⣿⣿⣿⣿⣿⣿⣿⣿⣿⣿⣿⣿⣿⣿⣿⣿⣿⣿⣿⣿⣿⣿⣿⣿⣿⣿⣿⣿⣿⣿⣿⣿⣿⣿⣕⠀⠀⢕⠀⢻⣿⣿⣿⣿⣿⣿⣿⣿⣿⣿⣿⣿⣿⣆⡀⠀⠀⠀⠀⠀⠀⠀⠀⠀⠀⠀⠀⠀⠀⠀⠀⠀⠀⠀⢠⢇⢄⠀⠀</a:t>
            </a:r>
            <a:br/>
            <a:r>
              <a:t>⠀⠀⠀⠀⠀⠀⠀⠀⠀⠀⠀⠀⠜⣿⣿⣿⣿⣿⣿⣿⣿⣿⣿⣿⣿⣿⣿⣿⣿⣿⣿⣿⣿⣿⣿⣿⣿⣿⣿⣿⣿⣿⣿⣿⣿⣿⣿⣿⣿⣿⣿⣿⣿⣿⣿⣿⣿⣧⣄⠀⢁⢹⣿⣿⣿⣿⣿⣿⣿⣿⣿⣿⣿⣿⣿⣿⡟⠀⠀⠀⠀⠀⠀⠀⠀⠀⠀⠀⠀⠀⠀⠀⠀⠀⠀⢀⢜⢕⢕⢐⠀</a:t>
            </a:r>
            <a:br/>
            <a:r>
              <a:t>⠀⠀⠀⠀⠀⠀⠀⠀⠀⠀⠀⠀⠀⣿⣿⣿⣿⣿⣿⣿⣿⣿⣿⣿⣿⣿⣿⣿⣿⣿⣿⣿⣿⣿⣿⣿⣿⣿⣿⣿⣿⣿⣿⣿⣿⣿⣿⣿⣿⣿⣿⣿⣿⣿⣿⣿⣿⣿⣿⣦⡀⠕⢻⣿⣿⣿⣿⣿⣿⣿⣿⣿⣿⣿⣿⢟⠁⠀⠀⠀⠀⠀⠀⢄⠀⠀⠀⠀⠀⠀⠀⠀⠀⠀⠀⢕⢕⢕⢑⢕⠀</a:t>
            </a:r>
            <a:br/>
            <a:r>
              <a:t>⠀⠀⠀⠀⠀⠀⠀⠀⢀⢀⢀⠀⢀⢸⣿⣿⣿⣿⣿⣿⣿⣿⣿⣿⣿⣿⣿⣿⣿⣿⣿⣿⣿⣿⣿⣿⣿⣿⣿⣿⣿⣿⣿⣿⣿⣿⣿⣿⣿⣿⣿⣿⣿⣿⣿⣿⣿⣿⣿⣿⣷⡄⠜⠻⣿⣿⣿⣿⣿⣿⣿⣿⣿⣿⠏⠀⠀⠀⠀⠀⠀⠀⠀⣱⠀⠀⠀⠀⠀⠀⠀⠀⠀⠀⠀⢕⢕⢱⣼⢕⠀</a:t>
            </a:r>
            <a:br/>
            <a:r>
              <a:t>⠀⠀⠀⠀⠀⠀⢄⢕⢕⢕⢕⠀⠐⢸⣿⣿⣿⣿⣿⣿⣿⣿⣿⣿⣿⣿⣿⣿⣿⣿⣿⣿⣿⣿⣿⣿⣿⣿⣿⣿⣿⣿⣿⣿⣿⣿⣿⣿⣿⣿⣿⣿⣿⣿⣿⣿⣿⣿⣿⣿⢿⢿⡄⠀⣿⣿⣿⣿⣿⣿⣿⣟⠙⠁⠀⠀⠀⠀⠀⠀⠀⢀⣰⣻⠀⠀⠀⠀⠀⠀⠀⠀⠀⠀⠀⢕⢕⣿⣿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⠁⠜⢻⣿⣿⣿⣿⣿⣿⣟⣿⣿⣿⣿⣿⣿⣿⣯⣵⣿⣿⣿⣿⣿⡿⢏⢕⠕⠑⣿⡇⢸⡿⢗⠇⢸⡇⣿⡇⣄⢵⠗⢛⣻⣿⣿⣿⣿⣿⣿⣿⣿⣿⣿⣿⣿⣿⣿⣿⣿⣿⣿⣿⣿⣷⣷⣷⣧⣵⣽⣽⣍⣟⣿⡷⢷⢷⢿⣿⣿⣿⣕⣕⣿⣿⡿⣿⣿⣿⠀</a:t>
            </a:r>
            <a:br/>
            <a:r>
              <a:t>⠀⠀⠀⠀⠀⠀⠀⠀⠀⠀⠀⠀⠀⠀⢹⣿⣿⣿⣿⣿⣿⣿⣿⣿⣿⣿⣿⣿⣿⣿⣿⣿⣿⣿⡝⢱⡕⢅⢔⠕⡿⠟⢹⣷⡇⢄⣼⢧⠟⣋⢡⣴⣾⣿⣿⣿⣿⣿⣿⣿⣿⣿⣿⣿⣿⣿⣿⣿⣿⢿⢟⣿⣿⣿⣿⣿⣿⣿⣿⣿⣿⣿⣿⣿⣿⣿⣿⣿⣷⣿⣿⣿⣽⣽⣽⣿⣟⣟⡻⢿⠀</a:t>
            </a:r>
            <a:br/>
            <a:r>
              <a:t>⠀⠀⠀⠀⠀⠀⠀⠀⠀⠀⠀⠀⠀⠀⠁⢹⣿⣿⣿⣿⣮⣽⣿⣿⣻⣿⣿⣿⣿⣿⢟⠫⡕⣿⣧⢸⡇⡇⢕⢕⣿⡔⣸⣷⢟⣏⢫⣶⣽⣿⢸⣿⣿⣿⣿⣿⣿⣿⣿⣿⣿⣿⣿⣿⣿⣿⣿⣿⣿⢸⢸⣿⣿⣿⣿⣿⣿⣿⣿⣿⣿⣿⣿⣿⣿⣿⣿⣿⣿⣿⣿⣿⣿⣿⣿⣿⣿⣿⣿⣿⠀</a:t>
            </a:r>
            <a:br/>
            <a:r>
              <a:t>⠀⠀⠀⠀⠀⠀⠀⠀⠀⠀⠀⠀⠀⠀⠀⢁⣿⣿⣿⣟⣟⣻⣿⣿⣿⣿⢿⣿⣿⡕⢕⢱⣿⢿⡇⢸⡇⣇⡕⢵⣿⣹⣽⣿⣿⡇⢸⣿⣿⣿⣺⣿⣿⣿⣿⢿⣟⢻⠍⠗⢙⣙⣝⣟⣟⢛⠟⢟⢜⢸⢸⣿⣿⣿⣿⢿⣿⣿⣿⣿⣿⣿⣿⣿⣿⣿⣿⣿⣿⣿⣿⣿⣿⣿⣿⣿⣿⣿⣿⣿⠀</a:t>
            </a:r>
            <a:br/>
            <a:r>
              <a:t>⠀⠀⠀⠀⠀⠀⠀⠀⠀⠀⢀⢀⢄⢔⣴⣼⣿⣿⣿⣿⣿⣿⣿⣿⣿⣿⣾⣿⣿⣷⡕⢎⡕⢸⣧⢜⢃⣹⣵⣾⣿⣿⣿⣿⣿⣇⣿⣿⣿⡿⣿⢻⠏⠗⢘⢅⢅⢔⢕⢕⢕⣿⣿⣿⣿⣿⣿⣿⢕⢱⢕⣾⣷⣷⣷⣴⣵⣼⣽⣽⣝⣝⣝⣟⣟⡟⢟⢟⢿⢿⢿⢿⢿⣿⣿⣿⣿⣿⣿⣿⠀</a:t>
            </a:r>
            <a:br/>
            <a:r>
              <a:t>⠀⠀⠀⠀⠀⠀⠀⠀⢀⢕⢕⢕⢕⡿⢿⢟⢻⣿⣿⣿⣿⣿⣿⣿⣿⣿⣿⣿⡟⣿⣧⢵⣟⣽⢷⡳⣞⣾⣿⣿⣿⣿⣿⢿⢿⢟⠝⢑⢑⢕⢕⢔⢕⢕⢕⠕⠕⠑⢁⣱⡑⣿⣿⣿⣿⠑⠕⠘⢕⢸⢸⣿⡏⢝⢝⢟⢟⢟⢟⢟⢟⢿⢿⢿⢿⢿⢿⢿⣿⣿⣿⣷⣷⣷⣷⡷⢧⢧⢜⢹⠀</a:t>
            </a:r>
            <a:br/>
            <a:r>
              <a:t>⠀⠀⠀⠀⠀⠀⠀⠄⢕⢕⢕⢕⢕⢕⢕⢕⣼⡟⣟⣿⡿⡟⣿⣿⡿⢟⢝⢫⣿⣵⣷⣿⣿⢻⣼⣇⣰⢿⢿⢟⠟⢏⢑⢅⢕⢔⢕⢕⢕⢕⢕⢕⢕⢄⢄⠀⠀⠀⢕⣿⡕⣿⣿⣿⣿⠔⠀⠀⢕⢸⠜⣽⡇⠑⠁⠀⠁⠁⠁⠁⠁⠁⠁⠑⠑⠑⠑⠑⠑⠑⠑⠑⠑⠁⠁⠀⠀⠀⠀⠀⠀</a:t>
            </a:r>
            <a:br/>
            <a:r>
              <a:t>⡤⢔⢄⢄⢀⢀⢀⢄⢅⢅⢅⢅⢕⢅⢅⢕⢘⣱⣿⣿⡇⢝⢕⢕⢕⢕⢕⢜⣿⣿⣿⡿⢟⠝⠝⢑⢕⢅⢔⢕⢕⢕⢕⢕⢕⢅⢁⢕⠕⠑⠑⠑⠑⠑⠑⠀⠀⠀⢕⣿⣷⣿⣿⣿⣿⢕⢀⢄⡕⣸⣵⡝⢕⢀⠄⢀⢄⢀⠀⢀⢀⢀⢀⢀⠀⠀⠀⢀⠀⠀⠀⠀⠀⠀⠀⠀⠀⠀⠀⠀⠀</a:t>
            </a:r>
            <a:br/>
            <a:r>
              <a:t>⢕⢕⢕⢕⢕⢕⢕⢕⢕⢕⢕⢕⢜⢻⣿⣿⢇⢝⣿⣿⡧⢕⢕⢕⢕⢕⢑⢕⢜⢝⢅⢕⢔⢕⢕⢑⠁⠁⠕⠑⠑⠑⠑⢕⢕⢕⢕⠁⠀⠀⠀⢀⢀⠀⢔⠀⢄⢀⣶⣿⣿⣿⣿⣿⣿⢕⢕⢜⢿⢗⢞⡇⢕⢸⣿⢕⠄⢔⢝⢕⢕⢕⢕⢕⢑⡇⢄⢕⠀⠀⠀⠀⠀⠀⠀⠀⢕⠀⠀⠀⠀</a:t>
            </a:r>
            <a:br/>
            <a:r>
              <a:t>⢕⢕⢕⢕⢕⢕⢕⢕⢕⢕⢕⢕⢕⢕⢌⢿⢕⢕⢕⢻⣿⡕⢔⢁⢀⢀⢁⢕⢕⢁⢅⢕⢅⢑⡕⢕⢄⠀⠀⠀⢀⢄⡀⢕⣿⣿⢕⢔⠔⠕⠔⠕⠕⠐⠕⢕⢕⠑⢙⣿⣿⣿⣿⣿⣿⢕⢕⢕⢔⢕⣽⡕⢔⢀⢄⢔⠄⢕⢔⢔⢔⢕⢔⢄⠀⢕⢔⢔⠀⢀⣀⣄⣄⣄⣤⣵⣕⢀⢄⠀⠀</a:t>
            </a:r>
            <a:br/>
            <a:r>
              <a:t>⢕⢕⢕⢕⢕⢕⢕⢕⢕⢕⢕⢕⢕⢕⢕⢘⢿⢇⢕⢕⡝⣿⣗⡜⢕⢔⢕⢕⢕⢕⢕⡕⣕⢕⢕⢕⢕⠰⠔⢕⢕⢜⠑⢕⢺⣿⡅⢕⢔⢔⢔⣿⣿⣸⡕⢕⢕⢀⢁⢻⢛⣿⣿⣿⣿⣵⢕⢕⣕⢕⡕⠕⢕⠀⢕⢕⠅⢕⠕⠕⠕⠕⠕⢕⠀⢕⢕⢕⢅⢜⢻⢏⢝⢝⣝⣝⢟⣻⣷⣇⠀</a:t>
            </a:r>
            <a:br/>
            <a:r>
              <a:t>⢕⢕⢕⢕⢕⢕⢕⢕⢕⢕⢕⢕⢕⢕⢕⢕⢘⢟⢟⢻⡿⢿⢿⢟⢟⢟⢕⢕⢕⢕⢸⣿⣏⡇⢕⢕⢕⢜⢄⢕⢕⢕⠀⢕⢔⣵⣵⢕⠑⢕⠀⣿⢻⢹⢕⢕⢕⢕⢕⢕⢕⣿⣿⣿⣿⡝⢕⢕⣿⡇⣇⡕⢕⢀⢕⢸⢕⢕⠀⠀⠀⠀⠀⢕⠀⢕⢕⢕⢱⣴⣵⣷⣧⣔⣐⣵⣭⣿⣿⡏⠀</a:t>
            </a:r>
            <a:br/>
            <a:r>
              <a:t>⢕⢕⢕⢕⢕⢕⢕⢕⢕⢕⢕⢕⢕⢕⢕⢕⡕⢕⣵⣵⡷⢷⢳⠟⠳⢗⠕⢵⢞⢝⢙⠙⠙⡻⢵⢗⢳⢷⡷⠗⠓⠃⠐⠕⢵⢝⢝⡕⠔⢕⠀⠕⠜⠑⢕⢕⢕⢕⠕⡕⢕⣿⣿⣿⣿⢕⢕⢕⢕⢱⡟⢕⢕⢕⢕⢚⢕⢕⢔⢔⠅⢀⢄⠕⠐⢕⢕⢱⡿⣿⣿⣿⣿⢿⣿⣿⣿⣿⣿⢕⠀</a:t>
            </a:r>
            <a:br/>
            <a:r>
              <a:t>⢕⢕⢕⢕⢕⢕⢕⢕⣕⡑⠕⢕⢕⠕⣱⣞⡿⢽⢏⢝⠃⢚⠀⢄⣴⡶⠱⠕⢕⢑⢑⣵⣃⣕⣵⣵⣵⡟⢧⣵⣴⣄⢄⣄⢄⢃⢕⢕⠑⢱⣑⢕⢕⢕⢕⢕⠑⠁⠀⣧⢕⣹⣿⣿⣿⡇⠕⢕⢕⢸⣇⠕⢜⠛⢟⠑⠀⢕⢐⠁⢸⠑⠉⠁⠁⢕⢕⢜⢕⢑⢕⢵⢵⢕⢔⢝⢝⢝⢕⢕⠀</a:t>
            </a:r>
            <a:br/>
            <a:r>
              <a:t>⢕⢕⢕⢕⢕⢕⣵⣿⣿⣷⣷⣶⣵⣤⣕⣉⡑⠑⠐⠑⠀⠀⠀⠀⠑⢕⢄⠔⢱⢕⠚⣿⣿⣿⡿⢻⣿⣿⣿⣿⣿⣿⣿⣿⣿⣿⡇⢕⠆⣜⣟⢑⠁⢅⢅⠅⠐⠄⢀⣿⢇⣿⣿⡿⢗⢀⠀⡔⢕⢸⣿⠀⢄⠄⡑⣕⢁⣕⠀⠀⠀⠐⠁⢐⠀⢄⢄⠰⢱⡕⣟⣗⣳⣵⣵⢕⢕⢕⢕⢕⠀</a:t>
            </a:r>
            <a:br/>
            <a:r>
              <a:t>⢕⢕⢕⢕⢕⡑⢜⢟⢟⠿⣿⣿⡯⢻⡝⢏⢏⢹⢕⢖⢆⢐⠰⣔⡔⢂⢄⠕⠁⠅⠀⠘⠙⠟⠃⠀⠛⠛⢟⢛⢛⢛⢛⢛⢛⢋⢕⢅⢀⠁⠀⢗⠀⠉⠁⠀⠐⠀⢀⢇⣕⢜⠝⠝⢻⢕⢄⠙⢷⡱⡿⠀⠀⠀⠁⠉⠄⠁⢀⢀⠀⠀⠘⠑⠀⠀⠀⠀⠈⢗⢵⣵⣼⡿⢏⢕⢕⢕⢕⢕⠀</a:t>
            </a:r>
            <a:br/>
            <a:r>
              <a:t>⣵⣕⣕⣱⣼⣿⢔⢕⠕⢕⢜⢝⢻⣿⣦⣕⡕⡕⢕⢇⢕⢕⢕⢜⢝⢝⢝⢅⢇⢕⠕⢄⢅⢁⢀⠀⠀⠀⠀⠀⠀⠀⠀⠀⠀⠄⢵⣵⣵⣵⣕⣕⡔⢄⢔⠄⢅⣔⡕⠚⠻⢿⣌⡐⠁⠅⠁⢀⢕⣾⢿⣷⢔⢔⢔⢰⢴⢵⣵⣕⣕⣰⣧⣷⣷⢷⠗⠂⠐⠁⠁⠁⠁⠁⠁⢄⢕⢕⢕⢕⠀</a:t>
            </a:r>
            <a:br/>
            <a:r>
              <a:t>⢿⣿⣿⣿⣿⣿⡕⢕⠀⠁⢵⢅⢑⢔⠝⢳⣿⣿⣷⣵⣵⣵⣕⣕⣇⣵⣁⣵⣥⣗⣕⣕⣱⡱⣕⣕⣕⣕⣕⣕⣵⣵⣕⣱⣵⣕⣝⣟⣟⣻⣿⣿⣿⣿⣿⣷⣷⣵⣕⠈⢙⠐⢁⢁⢁⢜⢝⢕⢕⢕⡜⢝⡱⣾⣿⣿⣿⣯⣽⣥⣾⣿⠟⠙⠀⠀⠀⠀⠀⠀⠀⠀⠀⠀⠀⢕⢕⢕⢕⢕⠀</a:t>
            </a:r>
            <a:br/>
            <a:r>
              <a:t>⠀⠁⠙⠛⠟⠟⠑⠐⠀⠀⢨⣥⣥⣷⣷⣾⣷⣾⣿⣿⣿⣿⣿⣿⣿⣿⣿⣿⣿⣿⣿⣿⣿⣿⣿⣿⣿⣿⣿⣿⣿⣿⣿⣿⣿⣿⣿⣿⣿⣿⣿⣿⣿⣿⣿⣝⣝⡕⢕⢔⢔⣖⣗⣳⣾⣿⣿⣷⣷⣷⣷⣷⣿⣿⣿⣿⣿⣿⣿⣿⣿⢇⠀⠀⠀⠀⠀⠀⠀⠀⠀⠀⠀⠀⠐⢕⢕⢕⢕⢕⠀</a:t>
            </a:r>
            <a:br/>
            <a:r>
              <a:t>⠀⠀⠀⠀⠀⠀⠀⠀⠀⠄⠁⣿⣿⣿⣿⣿⣿⣿⣿⣿⣿⣿⣿⣿⣿⣿⣿⣿⣿⣿⣿⣿⣟⣍⣍⣝⣝⣜⣽⣽⣼⣿⣿⣿⣿⣿⣿⣿⣿⣿⣿⣿⣿⣿⣿⣿⣿⣿⣿⣿⣿⣿⣿⣿⣿⣿⣿⣿⣿⣿⣿⣿⣿⣿⣿⣿⣿⣿⣿⣿⡿⠀⠀⠀⠀⠀⠀⠀⠀⠀⠀⠀⠀⠀⠀⢕⢕⢕⢕⢕⠀</a:t>
            </a:r>
            <a:br/>
            <a:r>
              <a:t>⠀⠀⠀⠀⠀⠀⠀⠀⠀⠀⠀⢹⣿⣿⣿⣿⣿⣿⣿⣿⣿⣿⣿⣿⣿⣿⣿⣿⣿⣿⣿⣿⣿⣿⣿⣿⣿⣿⣿⣿⣿⣿⣿⣿⣿⣿⣿⣿⣿⣿⣿⣿⣿⣿⣿⡿⢟⢿⣿⣿⣿⣿⣿⣿⣿⣿⣿⣿⣿⣿⣿⣿⣿⣿⣿⣿⣿⣿⣿⡿⠑⠀⠀⠀⠀⠀⠀⠀⠀⠀⠀⠀⠀⠀⠀⠕⢕⡕⢕⠁⠀</a:t>
            </a:r>
            <a:br/>
            <a:r>
              <a:t>⠀⠀⠀⠀⠀⠀⠀⠀⠀⠀⠀⢸⣿⣿⣿⣿⣿⣿⣿⣿⣿⣿⣿⣿⣿⣿⣿⣿⣿⣿⣿⣿⣿⣿⣿⣿⣿⣿⣿⣿⣿⣿⣿⣿⣿⣿⣿⣿⣿⣿⣿⣿⣿⣿⣿⡇⢕⠑⢜⢻⣿⣿⣿⣿⣿⣿⣿⣿⣿⣿⣿⣿⣿⣿⣿⣿⣿⣿⢿⠃⠀⠀⠀⠀⠀⠀⠀⠀⠀⠀⠀⠀⠀⠀⠀⠀⠁⢕⢕⠄⠀</a:t>
            </a:r>
            <a:br/>
            <a:r>
              <a:t>⠀⠀⠀⠀⠀⠀⠀⠀⠀⠀⠀⢸⣿⣿⣿⣿⣿⣿⣿⣿⣿⣿⣿⣿⣿⣿⣿⣿⣿⣿⣿⣿⣿⣿⣿⣿⣿⣿⣿⣿⣿⣿⣿⣿⣿⣿⣿⣿⣿⣿⣿⣿⣿⣿⣿⣇⢅⢀⠕⢕⠹⣿⣿⣿⣿⣿⣿⣿⣿⣿⣿⣿⣿⣿⣿⣿⢟⠋⠀⠀⠀⠀⠀⠀⠀⠀⠀⠀⠀⠀⠀⠀⠀⠀⠀⠀⠀⢕⠁⠀⠀</a:t>
            </a:r>
            <a:br/>
            <a:r>
              <a:t>⠀⠀⠀⠀⠀⠀⠀⠀⠀⠀⠀⠜⣿⣿⣿⣿⣿⣿⣿⣿⣿⣿⣿⣿⣿⣿⣿⣿⣿⣿⣿⣿⣿⣿⣿⣿⣿⣿⣿⣿⣿⣿⣿⣿⣿⣿⣿⣿⣿⣿⣿⣿⣿⣿⣿⣿⣇⠐⠀⢕⢀⢹⣿⣿⣿⣿⣿⣿⣿⣿⡿⠿⠿⢿⢿⠏⠀⠀⠀⠀⠀⠀⠀⠀⠀⠀⠀⠀⠀⠀⠀⠀⠀⠀⠀⠀⢱⢞⢕⠀⠀</a:t>
            </a:r>
            <a:br/>
            <a:r>
              <a:t>⠀⠀⠀⠀⠀⠀⠀⠀⠀⠀⠀⠀⢜⣿⣿⣿⣿⣿⣿⣿⣿⣿⣿⣿⣿⣿⣿⣿⣿⣿⣿⣿⣿⣿⣿⣿⣿⣿⣿⣿⣿⣿⣿⣿⣿⣿⣿⣿⣿⣿⣿⣿⣿⣿⣿⣿⣿⣷⣄⠀⠁⠹⣿⣿⣿⣿⣿⣿⣿⣿⣿⣿⣿⢔⠀⠀⠀⠀⠀⠀⠀⠀⠀⠀⠀⠀⠀⠀⠀⠀⠀⠀⠀⠀⠀⢄⡸⢕⢕⡕⠀</a:t>
            </a:r>
            <a:br/>
            <a:r>
              <a:t>⠀⠀⠀⠀⠀⠀⠀⠀⠀⠀⠀⠀⢰⣿⣿⣿⣿⣿⣿⣿⣿⣿⣿⣿⣿⣿⣿⣿⣿⣿⣿⣿⣿⣿⣿⣿⣿⣿⣿⣿⣿⣿⣿⣿⣿⣿⣿⣿⣿⣿⣿⣿⣿⣿⣿⣿⣿⣿⣿⣷⡄⠑⢻⣿⣿⣿⣿⣿⣿⡟⠻⣿⣿⠕⠀⠀⠀⠀⠀⠀⠀⠀⠀⠀⠀⠀⠀⠀⠀⠀⠀⠀⠀⠀⢀⡜⢕⢕⣾⡇⠀</a:t>
            </a:r>
            <a:br/>
            <a:r>
              <a:t>⠀⠀⠀⠀⠀⠀⠀⢀⢀⢀⠀⠀⢜⣿⣿⣿⣿⣿⣿⣿⣿⣿⣿⣿⣿⣿⣿⣿⣿⣿⣿⣿⣿⣿⣿⣿⣿⣿⣿⣿⣿⣿⣿⣿⣿⣿⣿⣿⣿⣿⣿⣿⣿⣿⣿⣿⣿⣿⣿⣿⣿⣔⠜⠟⣿⣿⣿⣿⣿⣷⣾⢟⠑⠀⠀⠀⠀⠀⠀⠀⠀⠀⠀⠀⢄⠀⠀⠀⠀⠀⠀⠀⠀⠀⢕⢕⢕⣾⣿⢕⠀</a:t>
            </a:r>
            <a:br/>
            <a:r>
              <a:t>⠀⠀⠀⠀⠀⢀⢄⢕⢕⢕⠆⠀⠑⣿⣿⣿⣿⣿⣿⣿⣿⣿⣿⣿⣿⣿⣿⣿⣿⣿⣿⣿⣿⣿⣿⣿⣿⣿⣿⣿⣿⣿⣿⣿⣿⣿⣿⣿⣿⣿⣿⣿⣿⣿⣿⣿⣿⣿⣿⣿⢿⢿⡔⠀⣿⣟⢻⢿⢿⢿⣧⣷⣄⠀⠀⠀⠀⠀⠀⠀⠀⠀⠀⡀⠕⠀⠀⠀⠀⠀⠀⠀⠀⠀⢕⢕⢁⣿⣿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⠘⢻⣿⣿⣿⣿⣿⣿⣟⣻⣿⣿⣿⣿⣿⣿⣯⣷⣿⣿⣿⣿⣿⡿⢏⢕⠕⢑⣿⡇⢸⡿⢟⠙⢸⣇⢸⡇⣄⡵⠗⢏⣻⣿⣿⣿⣿⣿⢿⣿⣿⣿⣿⣿⣿⣿⣿⣿⣿⣿⣿⣿⣿⣿⣷⣷⣷⣵⣼⣽⣝⣟⣿⡗⢷⢷⢾⣿⣿⣿⣕⣕⣾⣿⡿⣿⣿⣿⠀</a:t>
            </a:r>
            <a:br/>
            <a:r>
              <a:t>⠀⠀⠀⠀⠀⠀⠀⠀⠀⠀⠀⠀⠀⠀⠹⣿⣿⣿⣿⣿⣿⣿⣿⣿⣿⣿⣿⣿⣿⣿⣿⣿⣿⣿⡝⢸⡕⢄⢔⢕⡿⠟⢹⡟⣧⢄⣼⢷⠞⣋⢡⣶⣾⣿⣿⣿⣿⣿⣿⣿⣿⣿⣿⣿⣿⣿⣿⣿⡱⢻⢟⣿⣿⣿⣿⣿⣿⣿⣿⣿⣿⣿⣿⣿⣿⣿⣿⣿⣷⣿⣿⣿⣼⣽⣽⣿⣟⣟⡟⢿⠀</a:t>
            </a:r>
            <a:br/>
            <a:r>
              <a:t>⠀⠀⠀⠀⠀⠀⠀⠀⠀⠀⠀⠀⠀⠀⠀⢹⣿⣿⣿⣿⣷⣽⣿⣿⣿⣿⣿⣿⣿⡿⢟⢝⣕⢸⣇⢸⣇⣧⡇⢕⣿⡇⣸⣧⡟⣏⣋⡵⣿⣿⣼⣿⣿⣿⣿⣿⣿⣿⣿⣿⣿⡿⣿⣿⣿⣿⣿⣿⣿⢸⢸⣿⣿⣿⣿⣿⣿⣿⣿⣿⣿⣿⣿⣿⣿⣿⣿⣿⣿⣿⣿⣿⣿⣿⣿⣿⣿⣿⣿⣿⠀</a:t>
            </a:r>
            <a:br/>
            <a:r>
              <a:t>⠀⠀⠀⠀⠀⠀⠀⠀⠀⠀⠀⠀⠀⠀⠀⢕⣿⣿⣿⣟⣟⣿⣿⣿⣿⣿⣿⣿⣿⡕⢕⢱⣿⢵⡏⢌⣿⢻⡇⢵⢿⣹⣽⣿⣿⡇⣸⣧⣿⡏⣿⣿⣿⣿⣿⢿⡟⢻⠍⠗⢙⣙⣙⣝⣟⡟⢛⠟⢜⢸⢸⣿⡿⢿⣿⣿⣿⣿⣿⣿⣿⣿⣿⣿⣿⣿⣿⣿⣿⣿⣿⣿⣿⣿⣿⣿⣿⣿⣿⣿⠀</a:t>
            </a:r>
            <a:br/>
            <a:r>
              <a:t>⠀⠀⠀⠀⠀⠀⠀⠀⠀⠀⢀⢀⢄⢰⣴⣾⣿⣿⣿⣿⣿⣿⣿⣿⣿⣿⣿⣿⣿⣿⢕⢇⡇⢸⡵⢕⡋⣨⣵⣾⣿⣿⣿⣿⣿⣿⣿⡍⣿⢿⣿⢻⠟⢇⢘⢅⢄⢔⢕⢕⡕⣿⣿⣿⣿⣿⣿⣿⢕⢕⢕⣾⣷⣷⣷⣧⣵⣵⣽⣽⣽⣝⣝⣟⣟⣟⢟⢟⢻⢿⢿⢿⢿⢿⣿⣿⣿⣿⣿⣿⠀</a:t>
            </a:r>
            <a:br/>
            <a:r>
              <a:t>⠀⠀⠀⠀⠀⠀⠀⠀⢀⢕⢕⢕⢕⢾⢟⢟⢻⣿⣿⣿⣿⣿⣿⣿⣿⣿⣿⣿⣿⣿⡱⢵⣟⣽⢗⢿⢸⣿⣿⣿⣿⣿⣿⢿⠿⢟⠝⢑⢑⢕⢕⢔⢕⢕⢕⠕⠕⠑⢕⢸⡇⣿⣿⣿⣿⢕⠑⠑⢕⢸⣕⣿⡏⢝⢝⢝⢟⢟⢟⢟⢟⢟⢿⢿⢿⢿⢿⢿⢿⣿⣿⣿⣷⣷⣷⡷⢷⢷⢔⢝⠀</a:t>
            </a:r>
            <a:br/>
            <a:r>
              <a:t>⠀⠀⠀⠀⠀⠀⠀⠅⢕⢕⢕⢕⢕⢕⢕⢕⣽⢟⣿⣿⡿⡟⡿⣿⣟⢏⢝⢫⣿⣷⣷⣿⣿⣗⣸⣝⡌⢿⢟⢟⠟⢏⢘⢅⢔⢕⢕⢕⢕⢕⢕⢕⢕⢄⢄⠀⠀⠀⠑⣾⣭⣿⣿⣿⣿⢕⠀⠀⢱⢸⡇⣽⡇⠁⠁⠁⠀⠁⠁⠁⠁⠁⠁⠑⠑⠑⠑⠑⠑⠁⠕⠑⠑⠑⠁⠀⠀⠀⠀⠀⠀</a:t>
            </a:r>
            <a:br/>
            <a:r>
              <a:t>⢔⢔⢔⢔⢄⢀⢀⢔⢔⢕⢕⢕⢕⣅⣅⣱⢜⣱⣿⣿⡇⢝⢕⢕⢕⢕⢕⢜⢿⣿⣿⡿⢟⠎⢜⢑⢅⢕⢔⢕⢕⢕⢑⢕⢕⢅⢀⢕⠕⠑⠑⠑⠑⠑⠑⠀⠀⠀⠀⣿⣿⣿⣿⣿⣿⢕⢄⢄⣕⡱⢇⢕⢔⢔⢀⢀⢄⢄⠀⢀⢀⢀⢀⢀⠀⠀⠀⢀⠀⠀⠀⠀⠀⠀⠀⠀⠀⠀⠀⠀⠀</a:t>
            </a:r>
            <a:br/>
            <a:r>
              <a:t>⢕⢕⢕⢕⢕⢕⢕⢕⢕⢕⢕⢕⢜⢻⣿⣿⢇⢝⢿⣿⡿⢕⢕⠕⢕⢕⢕⢕⢙⢝⢅⢕⢔⢕⢕⢑⠁⠁⠐⠑⠑⠑⠁⢕⢕⡕⢕⢁⠀⠀⠀⢀⢀⠀⢔⠀⢄⢄⣶⣿⣿⣿⣿⣿⣿⢕⢕⢕⠿⢗⢗⢇⠕⢱⣿⢕⠀⢕⢕⢕⢕⢕⢕⢕⢕⡇⠄⢕⠀⠀⠀⠀⠀⠀⠀⠀⢕⠀⠀⠀⠀</a:t>
            </a:r>
            <a:br/>
            <a:r>
              <a:t>⢕⢕⢕⢕⢕⢕⢕⢕⢕⢕⢕⢕⢕⢕⢜⢿⢕⢕⢕⢳⣿⣇⢕⢀⢀⢄⠑⠑⢕⢁⢑⢕⢕⢁⢕⢕⢄⠀⠀⠀⢀⢠⢀⢕⣺⡿⢕⢕⠄⠔⠀⠕⠑⠑⢕⢕⢕⢑⢙⣿⣿⣿⣿⣿⣿⡕⢕⢕⢰⢕⣟⣕⢔⢄⢄⢔⠀⢕⢔⢔⢔⢕⢔⢄⠀⢕⢔⢔⠀⢀⣄⣄⣄⣠⣴⣴⣕⣄⢔⠀⠀</a:t>
            </a:r>
            <a:br/>
            <a:r>
              <a:t>⢕⢕⢕⢕⢕⢕⢕⢕⢕⢕⢕⢕⢕⢕⢕⢜⢟⢇⢕⢕⣹⣹⣇⣎⣝⢕⢄⢀⢕⢕⢕⣔⡕⡕⢕⢕⢕⠰⠐⢑⢕⢜⠁⢕⢘⣷⢱⢕⢔⢄⠐⣿⢻⣿⡇⢕⢕⢕⢕⢟⢍⣿⣿⣿⣿⣧⡕⢕⣕⡕⡕⠕⢕⠁⢕⢕⠀⢕⠕⠕⠕⠕⠕⢕⠀⢕⢕⢕⢄⢕⢝⢟⢝⢅⢕⣝⣝⣻⣿⣷⠀</a:t>
            </a:r>
            <a:br/>
            <a:r>
              <a:t>⢕⢕⢕⢕⢕⢕⢕⢕⢕⢕⢕⢕⢕⢕⢕⢕⢞⢟⢟⢻⢿⢿⢟⢟⢟⢟⢕⢕⢕⢕⢕⣿⣇⣇⢕⢕⢕⢕⢄⢕⢕⢕⠀⢕⢕⣵⣵⡕⠑⢅⢅⣿⢸⣿⢕⢕⢕⢕⠑⢕⢕⣿⣿⣿⣿⡇⢅⢕⣿⡇⣧⡔⢕⢄⢕⢨⢑⢕⠀⠀⠀⠀⠀⢑⠀⢕⢕⢕⢕⣧⣵⣿⣷⣵⣰⣧⣵⣿⣿⡏⠀</a:t>
            </a:r>
            <a:br/>
            <a:r>
              <a:t>⢕⢕⢕⢕⢕⢕⢕⢕⢕⢕⢕⢕⢕⢕⢕⢱⣕⣕⣵⣵⡷⢟⡟⠛⠓⠕⠕⢕⢟⢏⢙⠉⠙⡝⢵⢗⢗⢷⡷⢓⠓⠓⠂⠑⢕⢍⢝⡇⠔⢕⠕⠑⠕⠑⢕⢕⢕⢕⠄⢕⢕⢾⣿⣿⣿⡇⢕⢕⢕⢱⣿⢕⢕⣑⢔⢝⢔⢕⢔⢔⠅⠑⢅⠕⠐⢕⢕⢸⡼⠻⣿⣿⣿⢿⢿⣿⣿⣿⣿⢇⠀</a:t>
            </a:r>
            <a:br/>
            <a:r>
              <a:t>⢕⢕⢕⢕⢕⢕⢕⢕⣕⡕⠑⢕⢕⠑⢱⣞⡿⢽⢏⢕⠘⠙⠁⠠⢴⢷⠕⠕⠕⢇⢁⣵⣘⣱⣵⣵⣵⣟⢧⢕⢕⣄⣄⣠⢄⠕⢕⢕⠑⢡⣕⢕⢕⢕⢕⢕⢕⠁⠀⣷⡕⣼⣿⡿⣿⡇⠕⢕⢕⢸⣿⠁⢘⠟⠟⠑⠀⢕⠁⠁⢱⠑⠉⠁⠁⢕⠕⠜⢕⢕⢱⢵⢵⢇⢕⢕⢝⢍⢝⢕⠀</a:t>
            </a:r>
            <a:br/>
            <a:r>
              <a:t>⢕⢕⢕⢕⢕⢕⣾⣿⣿⣿⣷⣷⣶⣴⣕⣌⣑⢑⠀⠑⠀⠀⢁⠀⢑⠕⢄⢔⢲⢇⠊⢿⣿⣿⡿⠻⣿⣿⣿⣿⣿⣿⣿⣿⣿⣿⡇⢕⠆⣜⣟⢕⠅⢅⢅⠁⠀⠀⠄⡿⢇⢽⣿⣿⡗⢀⠁⡔⢕⢸⣿⠀⢄⠔⢈⣱⡅⣴⠀⠀⠀⠐⠁⢐⠀⢄⠄⠴⢱⡕⢸⣟⡹⣵⣷⢕⢕⢕⢕⢕⠀</a:t>
            </a:r>
            <a:br/>
            <a:r>
              <a:t>⢕⢕⢕⢕⢕⡑⢜⢛⢟⢻⣿⣯⣝⡟⡫⢍⢝⢝⢻⢔⢖⢖⡢⣦⣕⢂⢄⠕⠁⠀⠀⠈⠙⠛⠃⠀⠙⠛⢟⢛⢛⢛⢛⡋⠙⠙⢕⢕⢀⢁⠀⢓⠀⠁⠁⠀⠀⠀⢁⣗⣕⢜⢝⠝⢹⢇⢀⠘⠳⣵⢼⠑⠀⠀⠀⠁⠄⠁⢀⠀⠀⠀⠘⠁⠁⠀⠀⠀⠁⢕⢷⢵⢷⢿⢟⢕⢕⢕⢕⢕⠀</a:t>
            </a:r>
            <a:br/>
            <a:r>
              <a:t>⣵⣕⣕⣱⣾⣿⠀⠑⠕⢕⢕⢝⢟⢿⣷⢵⣕⢕⢕⢑⢕⢕⢕⢔⢕⢔⢝⢏⢃⠕⡕⢄⢅⢈⢁⠀⠀⠀⠀⠀⠀⠀⠐⠀⠀⠄⢱⣵⣵⣵⣕⣕⣔⡔⢰⡠⣄⡕⡸⢘⠟⠿⣕⣑⢁⠕⠁⢀⢔⣾⢿⣿⢔⢔⢴⢴⢴⣵⣕⣕⣗⣳⣷⣷⣷⡷⠗⠗⠐⠑⠀⠁⠁⠁⠀⢔⢕⢕⢕⢕⠀</a:t>
            </a:r>
            <a:br/>
            <a:r>
              <a:t>⢿⣿⣿⣿⣿⣿⡄⢄⠀⠑⠕⢅⢅⢕⢝⡻⡾⣿⡷⣥⣵⣵⣱⣕⣵⣵⣃⣵⣃⣷⣓⣱⣅⣱⣱⣑⣕⣕⣕⣑⣱⣵⣧⣵⣱⣸⣽⣉⣿⣻⣿⣿⣿⣿⣿⣿⣷⣧⣵⠅⢉⠑⢐⢑⢁⢕⢕⢕⢔⢕⢇⢝⡱⣾⣿⣿⣿⣿⣧⣷⣷⣿⡻⠋⠁⠀⠀⠀⠀⠀⠀⠀⠀⠀⠀⢕⢕⢕⢕⢕⠀</a:t>
            </a:r>
            <a:br/>
            <a:r>
              <a:t>⠀⠁⠉⠛⠛⠛⠁⠀⠀⠀⢱⣮⣥⣷⣶⣿⣿⣾⣿⣿⣿⣿⣿⣿⣿⣿⣿⣿⣿⣿⣿⣿⣿⣿⣿⣿⣿⣿⣿⣿⣿⣿⣿⣿⣿⣿⣿⣿⣿⣿⣿⣿⣿⣿⣿⣝⣝⣕⢕⢕⠔⣕⣕⣺⣿⣿⣿⣷⣷⣷⣷⣿⣿⣿⣿⣿⣿⣿⣿⣿⣿⡏⠀⠀⠀⠀⠀⠀⠀⠀⠀⠀⠀⠀⠐⢕⢕⢕⢕⢕⠀</a:t>
            </a:r>
            <a:br/>
            <a:r>
              <a:t>⠀⠀⠀⠀⠀⠀⠀⠀⠀⠀⠘⣿⣿⣿⣿⣿⣿⣿⣿⣿⣿⣿⣿⣿⣿⣿⣿⣿⣿⣿⣿⣿⣯⣽⣽⣽⣹⣴⣽⣽⣾⣿⣿⣿⣿⣿⣿⣿⣿⣿⣿⣿⣿⣿⣿⣿⣿⣿⣿⣿⣿⣿⣿⣿⣿⣿⣿⣿⣿⣿⣿⣿⣿⣿⣿⣿⣿⣿⣿⣿⣿⠑⠀⠀⠀⠀⠀⠀⠀⠀⠀⠀⠀⠀⠀⢕⢕⢕⢕⢕⠀</a:t>
            </a:r>
            <a:br/>
            <a:r>
              <a:t>⠀⠀⠀⠀⠀⠀⠀⠀⠀⠀⠀⣿⣿⣿⣿⣿⣿⣿⣿⣿⣿⣿⣿⣿⣿⣿⣿⣿⣿⣿⣿⣿⣿⣿⣿⣿⣿⣿⣿⣿⣿⣿⣿⣿⣿⣿⣿⣿⣿⣿⣿⣿⣿⣿⣿⡿⣟⢻⣿⣿⣿⣿⣿⣿⣿⣿⣿⣿⣿⣿⣿⣿⣿⣿⣿⣿⣿⣿⣿⣿⢇⠀⠀⠀⠀⠀⠀⠀⠀⠀⠀⠀⠀⠀⠀⠕⢱⡕⢇⢕⠀</a:t>
            </a:r>
            <a:br/>
            <a:r>
              <a:t>⠀⠀⠀⠀⠀⠀⠀⠀⠀⠀⠀⣿⣿⣿⣿⣿⣿⣿⣿⣿⣿⣿⣿⣿⣿⣿⣿⣿⣿⣿⣿⣿⣿⣿⣿⣿⣿⣿⣿⣿⣿⣿⣿⣿⣿⣿⣿⣿⣿⣿⣿⣿⣿⣿⣿⡇⢕⠁⢕⢻⣿⣿⣿⣿⣿⣿⣿⣿⣿⣿⣿⣿⣿⣿⣿⣿⣿⣿⣿⠟⠀⠀⠀⠀⠀⠀⠀⠀⠀⠀⠀⠀⠀⠀⠀⠀⠁⢕⢕⠕⠀</a:t>
            </a:r>
            <a:br/>
            <a:r>
              <a:t>⠀⠀⠀⠀⠀⠀⠀⠀⠀⠀⠀⢻⣿⣿⣿⣿⣿⣿⣿⣿⣿⣿⣿⣿⣿⣿⣿⣿⣿⣿⣿⣿⣿⣿⣿⣿⣿⣿⣿⣿⣿⣿⣿⣿⣿⣿⣿⣿⣿⣿⣿⣿⣿⣿⣿⣇⠅⠀⠕⢕⠹⣿⣿⣿⣿⣿⣿⣿⣿⣿⣿⣿⣿⣿⣿⣿⣿⠟⠁⠀⠀⠀⠀⠀⠀⠀⠀⠀⠀⠀⠀⠀⠀⠀⠀⠀⠀⢸⢁⠀⠀</a:t>
            </a:r>
            <a:br/>
            <a:r>
              <a:t>⠀⠀⠀⠀⠀⠀⠀⠀⠀⠀⠀⠜⣿⣿⣿⣿⣿⣿⣿⣿⣿⣿⣿⣿⣿⣿⣿⣿⣿⣿⣿⣿⣿⣿⣿⣿⣿⣿⣿⣿⣿⣿⣿⣿⣿⣿⣿⣿⣿⣿⣿⣿⣿⣿⣿⣿⣇⠀⠀⢕⢀⢹⣿⣿⣿⣿⣿⣿⣿⣿⣿⣿⣿⣿⣿⣿⠇⠀⠀⠀⠀⠀⠀⠀⠀⠀⠀⠀⠀⠀⠀⠀⠀⠀⠀⠀⢸⡞⢕⠔⠀</a:t>
            </a:r>
            <a:br/>
            <a:r>
              <a:t>⠀⠀⠀⠀⠀⠀⠀⠀⠀⠀⠀⠀⢸⣿⣿⣿⣿⣿⣿⣿⣿⣿⣿⣿⣿⣿⣿⣿⣿⣿⣿⣿⣿⣿⣿⣿⣿⣿⣿⣿⣿⣿⣿⣿⣿⢿⣿⣿⣿⣿⣿⣿⣿⣿⣿⣿⣿⣷⣄⠀⠁⢸⣿⣿⣿⣿⣿⣿⣿⣯⣽⣽⡍⠉⠉⠑⠀⠀⠀⠀⠀⠀⠀⠀⠀⠀⠀⠀⠀⠀⠀⠀⠀⠀⠀⢄⣜⢕⢅⡵⠀</a:t>
            </a:r>
            <a:br/>
            <a:r>
              <a:t>⠀⠀⠀⠀⠀⠀⠀⠀⠀⠀⠀⠀⢱⣿⣿⣿⣿⣿⣿⣿⣿⣿⣿⣿⣿⣿⣿⣿⣿⣿⣿⣿⣿⣿⣿⣿⣿⣿⣿⣿⣿⣿⣿⣿⣿⣿⣿⣿⣿⣿⣿⣿⣿⣿⣿⣿⣿⣿⣿⣷⡄⠑⢹⣿⣿⣿⣿⣿⣿⣿⣿⣿⠃⠀⠀⠀⠀⠀⠀⠀⠀⠀⠀⠀⠀⠀⠀⠀⠀⠀⠀⠀⠀⠀⢀⢜⢕⢑⣽⡇⠀</a:t>
            </a:r>
            <a:br/>
            <a:r>
              <a:t>⠀⠀⠀⠀⠀⠀⠀⢀⢀⢀⠀⠀⢸⣿⣿⣿⣿⣿⣿⣿⣿⣿⣿⣿⣿⣿⣿⣿⣿⣿⣿⣿⣿⣿⣿⣿⣿⣿⣿⣿⣿⣿⣿⣿⣿⣿⣿⣿⣿⣿⣿⣿⣿⣿⣿⣿⣿⣿⣿⣿⣿⣆⠘⠛⣿⣿⣿⣧⣵⣿⣿⢏⠀⠀⠀⠀⠀⠀⠀⠀⠀⠀⠀⠀⠀⠄⠀⠀⠀⠀⠀⠀⠀⠀⢕⢕⠕⣿⣿⡇⠀</a:t>
            </a:r>
            <a:br/>
            <a:r>
              <a:t>⠀⠀⠀⠀⠀⢄⢄⢕⢕⢕⠂⠀⢕⣿⣿⣿⣿⣿⣿⣿⣿⣿⣿⣿⣿⣿⣿⣿⣿⣿⣿⣿⣿⣿⣿⣿⣿⣿⣿⣿⣿⣿⣿⣿⣿⣿⣿⣿⣿⣿⣿⣿⣿⣿⣿⣿⣿⣿⣿⣿⢿⢿⡆⠀⢝⣿⣿⢿⢿⢟⣥⣧⣄⠀⠀⠀⠀⠀⠀⠀⠀⠀⠀⢀⡀⠀⠀⠀⠀⠀⠀⠀⠀⠀⢕⢕⢠⣿⣿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⠘⢻⣿⣿⣿⣿⣯⣯⣽⣽⣿⣿⣿⣿⣿⣿⣿⣷⣿⣿⣿⣿⣿⣿⢏⢕⠕⢑⢸⣧⢕⣿⢟⠝⢕⣿⢸⣿⣕⡴⠗⣋⣹⣿⣿⣿⣿⣿⣿⣿⣿⣿⣿⣿⣿⣿⣿⣿⣿⣿⣿⣿⣿⣿⣿⣷⣷⣷⣧⣵⣽⣽⣻⣿⣟⢻⢾⢿⣿⣿⣵⣵⣸⣿⣿⣿⣿⣿⠀</a:t>
            </a:r>
            <a:br/>
            <a:r>
              <a:t>⠀⠀⠀⠀⠀⠀⠀⠀⠀⠀⠀⠀⠀⠀⢹⣿⣿⣿⣿⡿⣿⣿⣿⣿⣿⣿⣿⣿⣿⣿⣿⣿⣿⢿⣕⢱⣧⠕⢔⠕⢸⢏⠝⣿⣷⢔⣱⢿⢞⣝⣥⣶⣿⣿⣿⣿⣿⣿⣿⣿⣿⣿⣿⣿⣿⣿⣿⣿⣿⣿⢝⣽⣿⣿⣿⣿⣿⣿⣿⣿⣿⣿⣿⣿⣿⣿⣿⣿⣿⣿⣿⣿⣷⣧⣽⣿⣯⣝⣟⣟⠀</a:t>
            </a:r>
            <a:br/>
            <a:r>
              <a:t>⠀⠀⠀⠀⠀⠀⠀⠀⠀⠀⠀⠀⠀⠀⠀⢹⣿⣿⣿⣿⣿⣾⣿⣿⣿⣿⣿⣿⣿⡿⢟⢝⣧⢸⢿⢕⣿⢸⢕⢕⢸⣷⣕⣻⣟⣝⢝⣵⣿⢾⣿⣿⣿⣿⣿⣿⣿⣿⣿⣿⡿⣿⣿⣿⣿⣿⣿⣿⣿⢧⢕⣿⣿⣿⣿⣿⣿⣿⣿⣿⣿⣿⣿⣿⣿⣿⣿⣿⣿⣿⣿⣿⣿⣿⣿⣿⣿⣿⣿⣿⠀</a:t>
            </a:r>
            <a:br/>
            <a:r>
              <a:t>⠀⠀⠀⠀⠀⠀⠀⠀⠀⠀⠀⠀⠀⠀⠀⢸⣿⣿⣿⣯⣹⣿⣿⣿⣿⣿⡟⣻⣿⣧⢕⢔⣿⢿⣏⢑⣿⢸⡱⢕⢺⣯⣵⣿⣿⣿⢕⣿⣿⣻⣿⣿⣿⣿⡿⢿⡟⢏⠝⢃⢙⢹⣽⣝⣝⣝⣟⣟⡇⢹⢗⢿⡿⠿⠿⢿⣿⣿⣿⣿⣿⣿⣿⣿⣿⣿⣿⣿⣿⣿⣿⣿⣿⣿⣿⣿⣿⣿⣿⣿⠀</a:t>
            </a:r>
            <a:br/>
            <a:r>
              <a:t>⠀⠀⠀⠀⠀⠀⠀⠀⠀⢀⢄⢔⢕⣵⣷⣿⣿⣿⣿⣿⣿⣿⣿⣿⣿⣿⣿⣿⣿⣿⣷⡕⢗⡕⣿⢧⢝⣥⣵⣾⣿⣿⣿⣿⣿⣿⣵⣿⡿⢿⡟⢿⠟⢃⢙⢅⢔⢔⢕⢕⡕⣸⣿⣿⣿⣿⣿⣿⡿⢇⡇⣿⣷⣷⣷⣷⣷⣷⣧⣵⣼⣽⣽⣝⣝⣝⣟⣟⣟⡟⢟⢟⢿⢿⢿⢿⢿⣿⣿⣿⠀</a:t>
            </a:r>
            <a:br/>
            <a:r>
              <a:t>⠀⠀⠀⠀⠀⠀⠀⢀⢔⢕⢕⢕⢕⢏⢝⢝⣿⣿⣿⣿⣿⣿⣿⣿⣿⣿⡿⣿⣿⣻⡿⢗⣺⣽⢻⣿⣯⣽⣿⣿⣿⣿⣿⣿⢿⢏⠝⢑⢕⢅⢔⢕⢕⢕⢕⠕⠕⠑⠑⢯⡧⣿⣿⣿⣿⡇⠑⠑⢕⢕⡇⣿⡏⢝⢝⢝⢝⢝⢝⢟⢟⢟⠟⢟⢟⢟⢿⢿⢿⢿⢿⢿⢿⢿⡿⠷⠷⠗⠗⠇⠀</a:t>
            </a:r>
            <a:br/>
            <a:r>
              <a:t>⠀⢀⢀⠀⠀⠀⠀⠁⠕⠕⠕⠕⢕⢕⠕⢸⡿⢻⣿⣯⣿⣻⣿⢿⡿⢟⢕⢝⣾⣷⣾⣿⣿⣿⣼⣧⡼⢿⢟⠟⢟⢃⢅⢕⢔⢕⢕⠕⢕⢕⢕⢕⢕⢔⢔⢄⠀⠀⠀⣾⣿⢸⣿⣿⣿⡇⠀⠀⢕⢕⡇⣼⡇⠁⠀⠁⠀⠑⠁⠁⠁⠁⠀⠁⠁⠁⠁⠁⠁⠁⠑⠑⠑⠁⠀⠀⠀⠀⠀⠀⠀</a:t>
            </a:r>
            <a:br/>
            <a:r>
              <a:t>⢏⢕⢕⢕⢔⢔⢔⢕⢕⢕⢕⢕⠱⣧⣵⣵⡕⣿⣿⣿⣿⢕⢕⢕⢕⢕⢕⢕⢽⣿⣿⡿⢟⠇⢙⢕⢅⢕⢔⢕⢕⢑⢕⢕⢕⢕⢄⢅⢑⠑⠑⠑⠑⠁⠁⠁⠀⠀⠀⣿⣿⣿⣿⣿⣿⡇⢔⢄⣕⡱⡗⣧⢕⢄⣄⡔⡔⢔⣔⢄⢄⢀⢄⢄⢀⢀⠀⢀⠀⠀⠀⠀⠀⠀⠀⠀⠀⢀⠀⠀⠀</a:t>
            </a:r>
            <a:br/>
            <a:r>
              <a:t>⢕⢕⢕⢕⢕⢕⢕⢕⢕⢕⢕⢕⢕⢝⢿⡟⢕⢜⢿⣿⣿⡇⠕⠕⠕⢕⢅⢕⢑⢜⢕⢔⢕⢕⢕⢅⠁⠀⠑⠑⠁⠑⠁⢕⠕⣕⡕⢕⠀⠀⠀⢀⢄⢀⢕⠀⢄⠀⢸⣿⣿⣻⣿⣿⣿⡇⢕⢕⢿⢇⣽⡷⢕⠕⠿⠇⠇⢕⢕⠕⠕⢕⠕⠕⠜⢕⢀⠕⠀⠀⠀⠀⠀⠀⠀⠀⢕⠕⠀⠀⠀</a:t>
            </a:r>
            <a:br/>
            <a:r>
              <a:t>⢕⢕⢕⢕⢕⢕⢕⢕⢕⢕⢕⢕⢕⢕⢜⢇⣱⢕⢕⢜⢿⣷⣕⢀⣄⢄⠀⢔⢕⢔⠀⢔⢕⢄⢕⢕⢕⠄⢀⢀⢀⢄⣤⢕⢸⣿⢧⢕⠄⠐⠕⢑⢑⡃⡑⢕⢕⢀⢌⣻⣿⣿⣿⣿⣿⡇⢕⢕⢱⢕⢷⢷⢕⢔⢰⢔⢔⢕⢕⢕⢕⢔⢔⢔⠀⢔⢕⢔⢔⢔⢰⣴⣴⢶⢶⢾⢷⣴⣔⡄⠀</a:t>
            </a:r>
            <a:br/>
            <a:r>
              <a:t>⢕⢕⢕⢕⢕⢕⢕⢕⢕⢕⢕⢕⢕⢕⢕⢜⢝⢕⡕⣕⣜⣻⣿⣝⣝⣕⡔⢕⢕⢕⢕⣕⣕⡕⢕⢕⢕⢕⢃⢑⢕⢕⠉⢕⢜⣿⢕⢕⠀⠔⢜⢸⣿⡇⡇⢕⢕⢕⠕⢟⢏⢹⣿⣿⣿⣧⡕⢕⢕⣕⢱⠑⢕⢕⢕⢕⢕⢕⠕⠑⠁⠁⠁⢕⠀⢕⢕⢕⢅⢕⠕⢜⣕⢕⢱⢷⢵⣼⣿⣿⠀</a:t>
            </a:r>
            <a:br/>
            <a:r>
              <a:t>⢕⢕⢕⢕⢕⢕⢕⢕⢕⢕⢕⢕⢕⢕⢕⢕⢝⢝⢟⢟⢿⢿⢟⢟⡟⢏⢕⢕⢕⢕⣕⣟⣟⣕⡕⢕⢕⢕⢔⢕⢕⢕⢀⢕⢕⣳⣷⡕⠀⢀⢕⢸⢸⡇⢇⢕⢕⢕⠀⢕⢕⢸⣿⣿⣿⡇⢇⢕⢺⢯⣸⢵⢕⢕⢀⢑⢕⢕⠐⠀⠀⠀⠀⢕⠀⢕⢕⢕⢕⣵⣷⣿⣿⣷⣧⣷⣾⣿⣿⣿⠀</a:t>
            </a:r>
            <a:br/>
            <a:r>
              <a:t>⢕⢕⢕⢕⢕⢕⢕⢕⢕⢕⢕⢕⢕⢕⢕⣵⣧⣕⣕⣗⡺⢟⢟⠛⠛⠞⢕⢑⢟⢏⢅⢈⠉⢍⢗⢖⢟⢟⣿⢛⢛⠓⠓⠓⠓⡏⢝⢕⢀⢔⢕⢑⢁⢑⢑⢕⢕⢕⠐⢕⢕⢸⣿⣿⣿⡇⢕⢕⢕⢕⣾⢕⠕⣕⣜⡝⠅⢕⢜⢕⠑⣜⢕⡕⠐⢕⢕⢱⣷⡏⢛⢟⢿⢟⢟⢿⢿⣿⣿⡇⠀</a:t>
            </a:r>
            <a:br/>
            <a:r>
              <a:t>⢕⢕⢕⢕⢕⢕⣕⣵⣵⣕⢁⠕⠕⠑⢱⢾⡽⢝⠟⢃⠝⠉⠁⠔⢰⡾⠕⠓⢑⢇⠁⣴⣯⣵⣵⣵⣷⣏⣹⣷⣧⣴⣄⣤⣄⣜⡕⢕⠁⢱⣧⡄⢕⢕⢕⠕⠕⠑⠅⢸⡇⣸⣿⡿⡿⡇⠕⠕⢕⢕⣿⢁⠅⠏⠝⢕⢄⢕⠕⠁⠄⠑⢁⠀⠀⠑⠕⠕⢕⡕⢕⣅⣞⡟⢕⢕⢕⢔⢕⢕⠀</a:t>
            </a:r>
            <a:br/>
            <a:r>
              <a:t>⢕⢕⢕⢕⢕⢸⣿⣿⣿⣿⣿⣿⣷⣶⣦⣥⣤⣅⡀⠁⠀⠀⠀⠀⠁⢑⢔⢎⢕⢇⠌⢹⣿⣿⣿⠛⢿⣿⣿⣿⣿⣿⣿⣿⣿⣿⡇⢕⠘⢸⠿⢇⠕⢅⣐⠐⠁⠐⠐⢸⢧⢼⣿⣿⣎⢀⠀⢔⡕⢕⢿⡇⠄⠄⢑⢤⡅⢵⠄⠀⠀⠁⠀⣁⢀⠄⠰⠕⠣⣇⢑⢗⢗⢗⣿⡗⢕⢕⢕⢕⠀</a:t>
            </a:r>
            <a:br/>
            <a:r>
              <a:t>⢕⢕⢕⢕⣡⡑⢝⢛⡛⢝⢻⣿⣽⣱⠫⢝⢝⢜⢎⢝⢕⢑⢱⢵⣴⣅⣀⢔⠀⠀⠀⠀⢘⢙⠑⠀⠈⠉⠍⠍⠍⠍⠍⠍⠍⠍⢕⢕⢀⢄⢀⢘⢁⠀⢀⠀⢁⠀⠀⢩⣵⣕⢑⢑⢘⢇⢕⠀⠙⡧⢻⣇⢀⠀⠁⠀⠑⠀⢄⢄⢄⠀⠀⢁⢄⢀⢀⢀⠀⢜⢝⢟⢟⢟⢏⢕⢕⢕⢕⢕⠀</a:t>
            </a:r>
            <a:br/>
            <a:r>
              <a:t>⣧⣵⣱⣴⣿⡇⠕⠑⢅⢑⢗⢕⢝⡻⢿⣷⣵⡕⢕⢕⢕⢕⢕⢕⢕⢕⢔⢍⢕⢝⢇⢔⢔⢄⢄⢀⢀⢀⢀⢀⢀⢀⢀⢀⢀⢀⢗⣷⣷⣧⣵⣵⣵⣔⣔⡔⢴⢔⢵⢍⣙⠛⠧⣌⢁⣐⢕⢀⠔⢿⢟⣿⡕⢕⢱⣴⣕⣗⣳⣷⣧⣵⣷⣷⣶⢷⠖⠚⠑⠁⠀⠀⠀⠀⠀⢕⢔⢕⢕⢕⠀</a:t>
            </a:r>
            <a:br/>
            <a:r>
              <a:t>⠛⢿⣿⣿⣿⣷⠀⠀⠀⠖⡹⠅⠕⢕⢱⢙⣟⢯⣿⣷⣧⣇⣵⣵⣥⣴⣶⣦⣧⣷⣧⣧⣥⣧⣵⣵⣵⣵⣵⣵⣵⣷⣵⣥⣧⣥⣵⣼⣽⣿⣿⣿⣿⣿⣿⣿⣿⢷⢷⢄⠅⠈⢅⢄⢄⢄⢕⣕⢔⢜⢕⢕⢱⣿⣿⣿⣿⣷⣷⣷⣷⣿⣿⠏⠁⠀⠀⠀⠀⠀⠀⠀⠀⠀⠀⢕⢕⢕⢕⢕⠀</a:t>
            </a:r>
            <a:br/>
            <a:r>
              <a:t>⠀⠀⠁⠉⠉⠁⠀⠀⠀⠜⣷⣷⣶⣶⣾⣿⣿⣿⣿⣿⣿⣿⣿⣿⣿⣿⣿⣿⣿⣿⣿⣿⣿⣿⣿⣿⣿⣿⣿⣿⣿⣿⣿⣿⣿⣿⣿⣿⣿⣿⣿⣿⣿⣿⣿⣯⣵⣕⣕⣕⣕⣩⣽⣽⣿⣿⣿⣿⣿⣿⣿⣿⣿⣿⣿⣿⣿⣿⣿⣿⣿⣿⠑⠀⠀⠀⠀⠀⠀⠀⠀⠀⠀⠀⠁⢕⢕⢕⢕⢕⠀</a:t>
            </a:r>
            <a:br/>
            <a:r>
              <a:t>⠀⠀⠀⠀⠀⠀⠀⠀⠀⠀⢿⣿⣿⣿⣿⣿⣿⣿⣿⣿⣿⣿⣿⣿⣿⣿⣿⣿⣿⣿⣿⣿⣿⣴⣵⣴⣵⣼⣵⣶⣷⣿⣿⣿⣿⣿⣿⣿⣿⣿⣿⣿⣿⣿⣿⣿⣿⣿⣿⣿⣿⣿⣿⣿⣿⣿⣿⣿⣿⣿⣿⣿⣿⣿⣿⣿⣿⣿⣿⣿⣿⡏⠀⠀⠀⠀⠀⠀⠀⠀⠀⠀⠀⠀⠕⢕⢑⢕⢕⢕⠀</a:t>
            </a:r>
            <a:br/>
            <a:r>
              <a:t>⠀⠀⠀⠀⠀⠀⠀⠀⠀⠀⢸⣿⣿⣿⣿⣿⣿⣿⣿⣿⣿⣿⣿⣿⣿⣿⣿⣿⣿⣿⣿⣿⣿⣿⣿⣿⣿⣿⣿⣿⣿⣿⣿⣿⣿⣿⣿⣿⣿⣿⣿⣿⣿⣿⣿⡟⢯⢟⢿⣿⣿⣿⣿⣿⣿⣿⣿⣿⣿⣿⣿⣿⣿⣿⣿⣿⣿⣿⣿⣿⡿⠁⠀⠀⠀⠀⠀⠀⠀⠀⠀⠀⠀⠀⠁⠑⢸⢄⢕⢕⠀</a:t>
            </a:r>
            <a:br/>
            <a:r>
              <a:t>⠀⠀⠀⠀⠀⠀⠀⠀⠀⠀⢸⣿⣿⣿⣿⣿⣿⣿⣿⣿⣿⣿⣿⣿⣿⣿⣿⣿⣿⣿⣿⣿⣿⣿⣿⣿⣿⣿⣿⣿⣿⣿⣿⣿⣿⣿⣿⣿⣿⣿⣿⣿⣿⣿⣿⡇⢕⠁⢕⢝⣿⣿⣿⣿⣿⣿⣿⣿⣿⣿⣿⣿⣿⣿⣿⣿⣿⣿⣿⢿⠑⠀⠀⠀⠀⠀⠀⠀⠀⠀⠀⠀⠀⠀⠀⠀⠀⡇⠳⠑⠀</a:t>
            </a:r>
            <a:br/>
            <a:r>
              <a:t>⠀⠀⠀⠀⠀⠀⠀⠀⠀⠀⢜⣿⣿⣿⣿⣿⣿⣿⣿⣿⣿⣿⣿⣿⣿⣿⣿⣿⣿⣿⣿⣿⣿⣿⣿⣿⣿⣿⣿⣿⣿⣿⣿⣿⣿⣿⣿⣿⣿⣿⣿⣿⣿⣿⣿⣷⢑⠀⠁⢕⠘⣿⣿⣿⣿⣿⣿⣿⣿⣿⣿⣿⣿⣿⣿⣿⣿⡿⠋⠀⠀⠀⠀⠀⠀⠀⠀⠀⠀⠀⠀⠀⠀⠀⠀⠀⢀⡇⢀⠀⠀</a:t>
            </a:r>
            <a:br/>
            <a:r>
              <a:t>⠀⠀⠀⠀⠀⠀⠀⠀⠀⠀⠀⢸⣿⣿⣿⣿⣿⣿⣿⣿⣿⣿⣿⣿⣿⣿⣿⣿⣿⣿⣿⣿⣿⣿⣿⣿⣿⣿⣿⣿⣿⣿⣿⣿⣿⣿⣿⣿⣿⣿⣯⣽⣿⣿⣿⣿⣷⡀⠀⠕⢄⢸⣿⣿⣿⣿⣿⣿⣿⣿⣿⣿⣿⣿⣿⣿⡿⠁⠀⠀⠀⠀⠀⠀⠀⠀⠀⠀⠀⠀⠀⠀⠀⠀⠀⠀⢱⢇⢕⢕⠀</a:t>
            </a:r>
            <a:br/>
            <a:r>
              <a:t>⠀⠀⠀⠀⠀⠀⠀⠀⠀⠀⠀⠀⢻⣿⣿⣿⣿⣿⣿⣿⣿⣿⣿⣿⣿⣿⣿⣿⣿⣿⣿⣿⣿⣿⣿⣿⣿⣿⣿⣿⣿⣿⣿⣿⣿⣿⣿⣿⣿⣿⣿⣿⣿⣿⣿⣿⣿⣿⣦⡀⠀⢘⣿⣿⣿⣿⣿⣿⣿⣿⡿⠿⠟⠟⠻⠟⠇⠀⠀⠀⠀⠀⠀⠀⠀⠀⠀⠀⠀⠀⠀⠀⠀⠀⠀⢴⡮⢕⢕⣵⠀</a:t>
            </a:r>
            <a:br/>
            <a:r>
              <a:t>⠀⠀⠀⠀⠀⠀⠀⠀⠀⠀⠀⢕⣿⣿⣿⣿⣿⣿⣿⣿⣿⣿⣿⣿⣿⣿⣿⣿⣿⣿⣿⣿⣿⣿⣿⣿⣿⣿⣿⣿⣿⣿⣿⣿⣿⣿⣿⣿⣿⣿⣿⣿⣿⣿⣿⣿⣿⣿⣿⣿⣆⠁⢸⣿⣿⣿⣿⣿⣵⣵⡄⠀⠀⠀⠀⠀⠀⠀⠀⠀⠀⠀⠀⠀⠀⠀⠀⠀⠀⠀⠀⠀⠀⠀⢄⢙⢕⢕⣿⡟⠀</a:t>
            </a:r>
            <a:br/>
            <a:r>
              <a:t>⠀⠀⠀⠀⠀⠀⠀⢄⢄⢄⠀⢕⣿⣿⣿⣿⣿⣿⣿⣿⣿⣿⣿⣿⣿⣿⣿⣿⣿⣿⣿⣿⣿⣿⣿⣿⣿⣿⣿⣿⣿⣿⣿⣿⣿⣿⣿⣿⣿⣿⣿⣿⣿⣿⣿⣿⣿⣿⣿⣿⣿⣧⢁⠉⢿⣿⣿⣿⣿⡿⠃⠀⠀⠀⠀⠀⠀⠀⠀⠀⠀⠀⠀⠀⠀⠀⠀⠀⠀⠀⠀⠀⠀⠀⢕⢕⢕⣿⣿⡇⠀</a:t>
            </a:r>
            <a:br/>
            <a:r>
              <a:t>⠀⠀⠀⠀⠀⢕⢔⢕⢕⠜⠀⠁⢟⢟⢏⢝⢿⣿⣿⣿⣿⣿⣿⣿⣿⣿⣿⣿⣿⣿⣿⣿⣿⣿⣿⣿⣿⣿⣿⣿⣿⣿⣿⣿⣿⣿⣿⣿⣿⣿⣿⣿⣿⣿⣿⣿⣿⣿⣿⣿⡟⢹⢇⠀⢸⣽⣿⣿⣿⡇⡀⠀⠀⠀⠀⠀⠀⠀⠀⠀⠀⠀⠀⢀⠠⠄⠀⠀⠀⠀⠀⠀⠀⠀⢕⢕⣾⣿⣿⡇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⠘⢻⣿⣿⣿⣿⣿⣽⣯⣝⣿⣿⣿⣿⣿⣿⣿⣷⣿⣿⣿⣿⣿⣿⢏⢕⠕⢑⢸⣿⢕⣿⢟⠝⢕⣿⢸⣿⣕⢴⠗⣋⣹⣿⣿⣿⣿⣿⣿⣿⣿⣿⣿⣿⣿⣿⣿⣿⣿⣿⣿⣿⣿⣿⣿⣷⣷⣷⣷⣧⣼⣽⣽⣿⣟⣟⢾⢿⣿⣿⣧⣵⣼⣿⣿⣹⣿⣿⠀</a:t>
            </a:r>
            <a:br/>
            <a:r>
              <a:t>⠀⠀⠀⠀⠀⠀⠀⠀⠀⠀⠀⠀⠀⠀⢹⣿⣿⣿⣿⣿⣿⣿⣿⣿⣿⣿⣿⣿⣿⣿⣿⣿⣿⢿⣇⢕⣧⢅⢔⠕⢸⡟⠑⣿⣿⡕⣱⢿⢜⣝⣥⣶⣿⣿⣿⣿⣿⣿⣿⣿⣿⣿⣿⣿⣿⣿⣿⣿⣿⣿⢝⣽⣿⣿⣿⣿⣿⣿⣿⣿⣿⣿⣿⣿⣿⣿⣿⣿⣿⣿⣿⣿⣷⣷⣧⣿⣯⣽⣝⣟⠀</a:t>
            </a:r>
            <a:br/>
            <a:r>
              <a:t>⠀⠀⠀⠀⠀⠀⠀⠀⠀⠀⠀⠀⠀⠀⠁⢿⣿⣿⣿⣿⣿⣷⣿⣿⣿⣿⣿⣿⣿⣿⢟⢝⢱⡸⣿⢇⣿⢸⢔⢕⢸⣧⣔⣿⣞⣹⢍⣷⣧⣿⣟⣿⣿⣿⣿⣿⣿⣿⣿⣿⢿⣿⣿⣿⣿⣿⣿⣿⣿⢣⡕⣿⣿⣿⣿⣿⣿⣿⣿⣿⣿⣿⣿⣿⣿⣿⣿⣿⣿⣿⣿⣿⣿⣿⣿⣿⣿⣿⣿⣿⠀</a:t>
            </a:r>
            <a:br/>
            <a:r>
              <a:t>⠀⠀⠀⠀⠀⠀⠀⠀⠀⠀⠀⠀⠀⢀⢀⣸⣿⣿⣿⣯⣽⣿⣿⣿⣿⣿⣿⣻⣿⣧⢕⢔⡺⢯⣯⢁⢿⡾⡧⢜⢺⣯⣵⣿⣿⣿⢕⣿⣿⣿⣏⣿⣿⣿⡿⢟⢻⠏⠗⢘⢑⢹⣽⣽⣝⣝⣙⣟⡇⢜⢇⢿⡿⢿⠿⠿⢿⣿⣿⣿⣿⣿⣿⣿⣿⣿⣿⣿⣿⣿⣿⣿⣿⣿⣿⣿⣿⣿⣿⣿⠀</a:t>
            </a:r>
            <a:br/>
            <a:r>
              <a:t>⠀⠀⠀⠀⠀⠀⠀⠀⠀⢄⢔⢔⢑⣾⣿⣿⣿⣿⣿⣿⣿⣿⣿⣿⣿⣿⣿⣿⣿⣿⣧⢘⢳⡕⣿⢇⢝⠥⣶⣿⣿⣿⣿⣿⣿⣿⣾⣿⡿⢿⢟⢏⠟⢊⢁⢅⢔⢔⢕⢕⠕⢸⣿⣿⣿⡿⢿⣿⡿⢕⡇⣿⣿⣿⣷⣷⣷⣷⣷⣷⣵⣵⣽⣽⣽⣝⣝⣝⣟⣟⡟⢟⢛⢿⢿⢿⢿⢿⢿⣿⠀</a:t>
            </a:r>
            <a:br/>
            <a:r>
              <a:t>⠀⠀⠀⠀⠀⠀⠀⢄⢕⢕⢕⢕⢜⢝⢕⢜⣿⣿⣿⣿⣿⣿⣿⣿⣿⣿⣿⣿⣿⣹⡧⠕⣚⣵⢽⣿⢣⣿⣿⣿⣿⣿⣿⣿⢟⠏⢝⢑⢅⢕⢔⢕⢕⢕⢕⠕⠑⠑⠑⢒⣝⢸⣿⣿⣿⡇⠁⠁⢕⢕⡇⣿⡇⢕⢝⢝⢝⢝⢝⢝⢝⢟⠟⢟⢟⢟⢟⢻⢿⢿⢿⢿⢿⢿⢿⠿⠗⠓⠇⠕⠀</a:t>
            </a:r>
            <a:br/>
            <a:r>
              <a:t>⢀⢀⢀⢀⠀⠀⠀⢁⢑⢑⢕⢕⢕⢕⢜⢜⢏⣿⣿⣯⣽⣻⣿⢿⣻⢟⢕⢜⣾⣷⣾⣿⣿⡿⣯⣿⡮⢿⢟⠟⢟⢋⢅⢕⢔⢕⢕⢕⢕⢑⢕⢕⢕⢔⢔⢔⠀⠀⠀⢰⣷⢸⣿⣿⣿⡇⠀⠀⢕⢕⡇⢼⡇⠁⠀⠀⠁⠀⠁⠀⠀⠁⠀⠀⠁⠁⠁⠁⠁⠁⠁⠑⠁⠁⠀⠀⠀⠀⠀⠀⠀</a:t>
            </a:r>
            <a:br/>
            <a:r>
              <a:t>⢕⢕⢕⢕⢕⢕⢕⢕⢕⢕⢕⢕⢱⣷⣵⣧⡕⢿⣿⣿⣿⡕⢕⢕⢕⢕⢕⢕⠹⣿⣿⡿⢟⠏⢑⢕⢅⢔⢕⢕⢕⢕⢕⢕⢕⢕⢄⢄⠕⠁⠁⠁⠁⠁⠁⠁⠀⠀⠀⢸⣿⣾⣿⣿⣿⡇⢔⢔⣔⣱⡗⣷⢕⢔⣔⡔⡔⢄⣔⣄⢄⢄⢄⢄⢀⢀⠀⢄⠀⠀⠀⠀⠀⠀⠀⠀⠀⢀⠀⠀⠀</a:t>
            </a:r>
            <a:br/>
            <a:r>
              <a:t>⢕⢕⢅⢕⢕⢕⢕⢕⢕⢕⢕⢕⢕⢜⢿⡏⢕⢜⣿⣿⣿⢇⢕⠕⠕⠕⢄⢕⢕⢅⢕⢔⢕⢕⢕⢅⢁⠀⠑⠑⠁⠁⠀⢕⢕⣕⡕⢕⠀⠀⠀⢀⢄⠀⢕⢄⢄⢀⢸⣿⣿⣿⣿⣿⣿⡇⢕⢕⠸⢟⢝⣽⢕⠕⠿⠇⠇⢕⢕⠕⠕⢕⠕⠕⠕⢰⢀⠕⠀⠀⠀⠀⠀⠀⠀⢀⢕⠕⠀⠀⠀</a:t>
            </a:r>
            <a:br/>
            <a:r>
              <a:t>⢕⢕⢕⢕⢕⢕⢕⢕⢕⢕⢕⢕⢕⢕⢜⢧⣵⢕⢕⢜⢿⣿⣕⢀⣀⢄⠄⢅⢕⢔⢀⢔⢔⢄⢕⢕⢕⠀⢀⢀⢄⢄⣤⢐⢸⣿⢇⢕⠀⠀⠑⢑⣑⡃⡑⢕⢕⢅⢅⢹⣿⣿⣿⣿⣿⡇⢕⢕⢕⢕⢷⢷⢕⢕⢰⢕⢔⢕⢕⢕⢕⢕⢕⢔⠀⠀⢕⢔⢔⢔⢰⣶⡷⢗⢞⢟⢿⢷⣵⣔⠀</a:t>
            </a:r>
            <a:br/>
            <a:r>
              <a:t>⢕⢕⢕⢕⢕⢕⢕⢕⢕⢕⢕⢕⢕⢕⢕⢸⣕⣕⣕⣕⣱⣸⣿⣹⣝⣕⡔⢕⢕⢕⢕⣕⣱⢕⢕⢕⢕⢕⡃⢑⢕⢕⠍⢕⢕⠿⡇⢕⠀⠐⢕⢸⣿⡇⡇⢕⢕⢕⠑⢟⢇⢹⣿⣿⣿⣷⡕⢕⢱⣕⢱⠑⢕⢕⢕⢕⡕⢕⢕⠑⠑⠑⠑⢕⠀⢄⢕⢔⢕⢕⢇⢕⣕⡕⢕⢳⢓⣶⣿⣿⠀</a:t>
            </a:r>
            <a:br/>
            <a:r>
              <a:t>⢕⢕⢕⢕⢕⢕⢕⢕⢕⢕⢕⢕⢕⢕⢕⢜⢽⢝⢝⢝⢻⢟⢟⢟⡝⢝⢕⢕⢕⣕⣕⣺⣿⣼⡕⢕⢕⢕⢔⢕⢕⢕⢁⢕⢕⢱⣷⡇⠀⠀⢕⢸⢿⡇⢇⢕⢕⢕⠀⢕⢕⢸⣿⣿⣿⡯⢕⢕⢸⢿⢹⡵⢕⢕⢕⢕⢇⢕⢕⠀⢐⠀⠀⢕⢄⢕⢕⢕⢕⣼⣿⣿⣿⣿⣷⣾⣿⣿⣿⣿⠀</a:t>
            </a:r>
            <a:br/>
            <a:r>
              <a:t>⢕⢕⢕⢕⢕⢕⢕⢕⢕⢕⢕⢕⢕⢕⢱⣼⣧⣕⣱⣷⡺⢟⢿⠟⠙⠗⢕⢑⢟⢕⢅⢅⠁⢨⢗⢎⢝⢟⣿⢋⢙⠙⠑⠑⠓⢑⢕⢕⢀⢕⢕⠑⢁⢑⢁⢕⢕⢕⠀⢕⢕⢸⣿⣿⣿⡇⢕⢕⢕⢕⣾⢕⢕⣕⣕⡜⠅⢕⢕⢕⠕⣑⢔⡑⢑⢕⢕⢱⣷⢏⢟⢟⢟⢟⢝⢻⠿⣿⣿⡇⠀</a:t>
            </a:r>
            <a:br/>
            <a:r>
              <a:t>⢕⢕⢕⢕⢕⢕⣱⣵⣵⣕⢅⢑⠕⠕⢱⢿⡽⢗⠟⢃⠝⠈⢁⠐⠲⢾⠇⠃⠑⢕⠅⣰⣯⣥⣵⣷⣷⣯⣝⣷⣷⣦⣔⣴⣔⣜⡕⢕⠁⢕⣧⡄⢕⢕⢕⢅⠔⠑⠄⢸⡇⢸⣿⣿⣿⢇⠕⠕⢕⢕⣿⡕⠅⠝⠕⢑⢀⢕⠕⠁⠄⠑⢀⠀⠀⠁⠕⠕⢕⢕⢜⢽⣝⢟⢕⢕⢕⢕⢕⢕⠀</a:t>
            </a:r>
            <a:br/>
            <a:r>
              <a:t>⢕⢕⢕⢕⢕⢾⣿⣿⣿⣿⣿⣿⣷⣶⣶⣤⣤⣅⡑⢁⠀⠀⠀⠀⠀⢅⠔⠔⢕⢇⠌⠹⣿⣿⣿⠋⢻⣿⣿⣿⣿⣿⣿⣿⣿⣿⣗⢕⠘⢱⠽⢕⠄⢀⣔⢐⠀⠀⠐⢸⢧⢹⣿⣿⣯⡅⢀⢔⡕⢕⢿⡇⠀⠔⢡⢰⡅⠵⠄⠀⠀⠀⠁⡁⢀⠄⠔⠑⠃⣧⢘⢗⢗⣲⣿⡏⢕⢕⢕⢕⠀</a:t>
            </a:r>
            <a:br/>
            <a:r>
              <a:t>⢕⢕⢕⢕⣵⢑⢝⢟⢟⢝⢻⢿⣾⣟⡫⢏⢕⢕⢜⢜⢕⢕⢑⢱⣵⣌⣄⡔⢀⢀⢀⠀⢁⢙⠙⠀⠈⠉⠙⠍⠍⠍⠍⠍⠍⠍⢕⢕⢀⢄⢀⢌⢁⠀⠀⠀⢀⠀⢀⢌⣵⣕⡕⡑⢜⢇⢕⠀⠙⢧⣻⣇⢀⠀⠀⠀⠐⠀⢄⢄⢀⢀⠀⢁⢀⢀⢀⢀⠀⢜⢟⠟⠟⠟⠏⠕⠕⢕⢕⢕⠀</a:t>
            </a:r>
            <a:br/>
            <a:r>
              <a:t>⣮⣷⣵⣾⣿⡇⢑⠑⢱⢁⢑⢕⢜⢿⢿⣷⢵⣵⣕⢕⢕⢕⢕⢕⢕⢕⢅⢕⢝⢑⢕⢔⢔⢄⢄⢀⢀⢀⢀⢀⢀⢀⢀⢀⢀⢀⢕⣳⣷⣷⣵⣵⣵⣔⣕⣐⢰⢴⢱⢘⣉⡛⠳⢥⢅⢐⣕⡀⠔⢹⢟⣿⡇⢕⢕⣔⣗⣗⣷⡷⢵⣵⣾⣾⡿⠿⠟⠙⠁⠁⠀⠀⠀⠀⠀⢕⢕⢕⢕⢕⠀</a:t>
            </a:r>
            <a:br/>
            <a:r>
              <a:t>⠙⠻⣿⣿⣿⡇⠁⠀⠑⡝⢆⢇⢜⢜⢑⡘⣿⠿⣿⣷⣷⣷⣧⣵⣥⣶⣧⣴⣧⣽⣴⣷⣧⣵⣧⣧⣵⣵⣵⣵⣵⣷⣵⣴⣷⣵⣧⣼⣽⣽⣿⣿⣿⣿⣿⣿⣿⡷⢷⢔⠄⠁⢅⢄⢄⠄⣕⣕⢔⢕⢕⢕⢱⣺⣿⣿⣿⣿⣷⣷⣾⣿⣿⠋⠀⠀⠀⠀⠀⠀⠀⠀⠀⠀⠀⢕⢕⢕⢕⢕⠀</a:t>
            </a:r>
            <a:br/>
            <a:r>
              <a:t>⠀⠀⠀⠁⠉⠁⠀⠀⠀⢸⣷⣶⣷⣶⣿⣿⣿⣿⣿⣿⣿⣿⣿⣿⣿⣿⣿⣿⣿⣿⣿⣿⣿⣿⣿⣿⣿⣿⣿⣿⡿⣿⣿⣿⣿⣿⣿⣿⣿⣿⣿⣿⣿⣿⣿⣯⣵⣕⣕⣕⣕⣨⣽⣽⣿⣿⣿⣿⣿⣿⣿⣿⣿⣿⣿⣿⣿⣿⣿⣿⣿⣿⠑⠀⠀⠀⠀⠀⠀⠀⠀⠀⠀⠀⠀⢕⢕⢕⢕⢕⠀</a:t>
            </a:r>
            <a:br/>
            <a:r>
              <a:t>⠀⠀⠀⠀⠀⠀⠀⠀⠀⢑⣿⣿⣿⣿⣿⣿⣿⣿⣿⣿⣿⣿⣿⣿⣿⣿⣿⣿⣿⣿⣿⣿⣿⣤⣵⣼⣵⣵⣴⣶⣷⣿⣿⣿⣿⣿⣿⣿⣿⣿⣿⣿⣿⣿⣿⣿⣿⣿⣿⣿⣿⣿⣿⣿⣿⣿⣿⣿⣿⣿⣿⣿⣿⣿⣿⣿⣿⣿⣿⣿⣿⡏⠀⠀⠀⠀⠀⠀⠀⠀⠀⠀⠀⠀⢕⢕⠕⡕⢕⢕⠀</a:t>
            </a:r>
            <a:br/>
            <a:r>
              <a:t>⠀⠀⠀⠀⠀⠀⠀⠀⠀⠀⣿⣿⣿⣿⣿⣿⣿⣿⣿⣿⣿⣿⣿⣿⣿⣿⣿⣿⣿⣿⣿⣿⣿⣿⣿⣿⣿⣿⣿⣿⣿⣿⣿⣿⣿⣿⣿⣿⣿⣿⣿⣿⣿⣿⣿⡟⢽⢝⢻⣿⣿⣿⣿⣿⣿⣿⣿⣿⣿⣿⣿⣿⣿⣿⣿⣿⣿⣿⣿⣿⡟⠁⠀⠀⠀⠀⠀⠀⠀⠀⠀⠀⠀⠀⠀⠁⢜⢕⢜⢕⠀</a:t>
            </a:r>
            <a:br/>
            <a:r>
              <a:t>⠀⠀⠀⠀⠀⠀⠀⠀⠀⠀⣿⣿⣿⣿⣿⣿⣿⣿⣿⣿⣿⣿⣿⣿⣿⣿⣿⣿⣿⣿⣿⣿⣿⣿⣿⣿⣿⣿⣿⣿⣿⣿⣿⣿⣿⣿⣿⣿⣿⣿⣿⣿⣿⣿⣿⡇⢕⠀⢕⢜⢿⣿⣿⣿⣿⣿⣿⣿⣿⣿⣿⣿⣿⣿⣿⣿⣿⣿⣿⠟⠁⠀⠀⠀⠀⠀⠀⠀⠀⠀⠀⠀⠀⠀⠀⠀⠀⡕⠕⠑⠀</a:t>
            </a:r>
            <a:br/>
            <a:r>
              <a:t>⠀⠀⠀⠀⠀⠀⠀⠀⠀⠀⢹⣿⣿⣿⣿⣿⣿⣿⣿⣿⣿⣿⣿⣿⣿⣿⣿⣿⣿⣿⣿⣿⣿⣿⣿⣿⣿⣿⣿⣿⣿⣿⣿⣿⣿⣿⣿⣿⣿⣿⣿⣿⣿⣿⣿⣷⡇⠀⠁⢕⠈⢿⣿⣿⣿⣿⣿⣿⣿⣿⣿⣿⣿⣿⣿⣿⣿⡟⠁⠀⠀⠀⠀⠀⠀⠀⠀⠀⠀⠀⠀⠀⠀⠀⠀⠀⢄⡇⠀⠕⠀</a:t>
            </a:r>
            <a:br/>
            <a:r>
              <a:t>⠀⠀⠀⠀⠀⠀⠀⠀⠀⠀⠀⢻⢿⣿⣿⣿⣿⣿⣿⣿⣿⣿⣿⣿⣿⣿⣿⣿⣿⣿⣿⣿⣿⣿⣿⣿⣿⣿⣿⣿⣿⣿⣿⣿⣿⣿⣿⣿⣿⣿⣿⣿⣿⣿⣿⣿⣷⡄⠀⠕⢄⢸⣿⣿⣿⣿⣿⣿⣿⣿⣿⣿⣿⣿⣿⣿⡟⠀⠀⠀⠀⠀⠀⠀⠀⠀⠀⠀⠀⠀⠀⠀⠀⠀⠀⠀⣸⢇⢕⢕⠀</a:t>
            </a:r>
            <a:br/>
            <a:r>
              <a:t>⠀⠀⠀⠀⠀⠀⠀⠀⠀⠀⠀⠁⢻⢿⢿⢿⢿⠿⢿⣿⣿⣿⣿⣿⣿⣿⣿⣿⣿⣿⣿⣿⣿⣿⣿⣿⣿⣿⣿⣿⣿⣿⣿⣿⣿⣿⣿⣿⣿⣿⣿⣿⣿⣿⣿⣿⣿⣿⣧⡄⠀⢜⢿⣿⣿⣿⣿⣿⣿⣿⣿⢿⠿⠿⠟⠿⠃⠀⠀⠀⠀⠀⠀⠀⠀⠀⠀⠀⠀⠀⠀⠀⠀⠀⠀⣷⢗⢕⣕⣷⠀</a:t>
            </a:r>
            <a:br/>
            <a:r>
              <a:t>⠀⠀⠀⠀⠀⠀⠀⠀⠀⠀⠀⢀⠀⠀⠀⢁⢅⣱⣾⣿⣿⣿⣿⣿⣿⣿⣿⣿⣿⣿⣿⣿⣿⣿⣿⣿⣿⣿⣿⣿⣿⣿⣿⣿⣿⣿⣿⣿⣿⣿⣿⣿⣿⣿⣿⣿⣿⣿⣿⣿⣧⡁⢜⣿⣿⣿⣿⣟⣙⡑⠀⠀⠀⠀⠀⠀⠀⠀⠀⠀⠀⠀⠀⠀⠀⠀⠀⠀⠀⠀⠀⠀⠀⠀⢔⢹⣿⣼⣿⣿⠀</a:t>
            </a:r>
            <a:br/>
            <a:r>
              <a:t>⠀⠀⠀⠀⠀⠀⠀⢔⢔⢄⠀⢇⠀⠀⢀⢕⣾⣿⣿⢿⢿⢿⢿⣿⣿⣿⣿⣿⣿⣿⣿⣿⣿⣿⣿⣿⣿⣿⣿⣿⣿⣿⣿⣿⣿⣿⣿⣿⣿⣿⣿⣿⣿⣿⣿⣿⣿⣿⣿⣿⣿⣷⡄⠁⢿⣿⣿⣿⣿⠇⠀⠀⠀⠀⠀⠀⠀⠀⠀⠀⠀⠀⠀⠀⠀⢰⠀⠀⠀⠀⠀⠀⠀⠀⢕⢰⣿⣿⣿⣿⠀</a:t>
            </a:r>
            <a:br/>
            <a:r>
              <a:t>⠀⠀⠀⠀⠀⢕⢕⢕⢕⠑⠀⠀⢔⠔⠁⠁⢝⢕⢕⢕⢕⢕⢜⣿⣿⣿⣿⣿⣿⣿⣿⣿⣿⣿⣿⣿⣿⣿⣿⣿⣿⣿⣿⣿⣿⣿⣿⣿⣿⣿⣿⣿⣿⣿⣿⣿⣿⣿⣿⣿⣿⣿⢷⠀⢸⢿⣿⣿⣟⠀⠀⠀⠀⠀⠀⠀⠀⠀⠀⠀⠀⠀⠀⢄⠔⠃⠀⠀⠀⠀⠀⠀⠀⠀⢕⢸⣿⣿⣿⡇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⠁⠙⢿⣿⣿⣿⣿⣿⣿⣿⣯⣿⣿⣿⣿⣿⣿⣿⣿⣿⣿⣿⣿⣿⢿⡏⢕⠕⢁⢸⣿⣕⣿⣏⢑⢰⣿⡇⣿⡰⠔⢊⣡⣵⣿⣿⣿⣿⣿⣿⣿⣿⣿⣿⣿⣿⣿⣿⣿⣿⣿⣿⣿⣿⣿⣿⣿⣿⣿⣿⣷⣷⣷⣾⣿⣯⣝⣝⣟⣿⣿⡷⢷⢧⣿⣿⣿⣿⣿⠀</a:t>
            </a:r>
            <a:br/>
            <a:r>
              <a:t>⠀⠀⠀⠀⠀⠀⠀⠀⠀⠀⠀⠀⠀⠘⢿⣿⣿⣿⣿⣿⣿⢿⣿⣿⣿⣿⣿⣿⣿⣿⣿⣿⡿⢟⣧⢕⢹⣐⢕⢕⢸⡝⠁⣻⢺⣇⣼⡟⢋⣡⣶⣾⣿⣿⣿⣿⣿⣿⣿⣿⣿⣿⣿⣿⣿⣿⣿⣿⣷⡏⢇⣵⣿⣿⣿⣿⣿⣿⣿⣿⣿⣿⣿⣿⣿⣿⣿⣿⣿⣿⣿⣿⣿⣿⣷⣾⣿⣷⣽⣽⠀</a:t>
            </a:r>
            <a:br/>
            <a:r>
              <a:t>⠀⠀⠀⠀⠀⠀⠀⠀⠀⠀⠀⠀⠀⠀⢸⣿⣿⣿⣿⣿⣿⣷⣿⣿⣿⣿⣿⣿⣿⡿⢟⢕⢱⡕⣿⡇⢹⣟⣿⢕⢘⣿⡵⢿⣯⣥⢎⣿⢿⣿⣿⣿⣿⣿⣿⣿⣿⣿⣿⡿⣟⣻⣿⣿⣿⣿⣿⣿⡟⢇⡇⢹⣿⣿⣿⣿⣿⣿⣿⣿⣿⣿⣿⣿⣿⣿⣿⣿⣿⣿⣿⣿⣿⣿⣿⣿⣿⣿⣿⣿⠀</a:t>
            </a:r>
            <a:br/>
            <a:r>
              <a:t>⠀⠀⠀⠀⠀⠀⠀⠀⠀⢀⢀⢄⢔⣄⣼⣿⣿⣿⣿⣿⣽⣿⣿⣿⣿⣿⣿⣿⣿⣷⡕⠔⢸⠗⡯⡅⣺⡏⢟⢕⣝⣷⣷⣾⣿⣿⣷⣿⣿⣿⣿⣿⣿⣿⢿⡟⢯⠝⢐⢙⢅⢱⣦⣴⣵⣵⣽⣽⡕⢕⢇⢹⣿⢛⢛⢟⢻⢿⢿⢿⢿⣿⣿⣿⣿⣿⣿⣿⣿⣿⣿⣿⣿⣿⣿⣿⣿⣿⣿⣿⠀</a:t>
            </a:r>
            <a:br/>
            <a:r>
              <a:t>⠀⠀⠀⠀⠀⠀⠀⠀⢔⢕⢕⢕⢿⢿⢟⣿⣿⣿⣿⣿⣿⣿⣿⣿⣿⣿⣿⣿⣿⣿⡇⢜⢝⣕⣵⣗⡋⣱⣾⣿⣿⣿⣿⣿⣿⣿⣿⡿⢿⢟⠯⠝⢋⢙⢅⢔⢔⢕⢕⢑⣱⣸⣿⣿⣿⣿⢿⢿⢇⢇⢱⢸⣿⣿⣿⣿⣿⣿⣷⣷⣷⣷⣷⣧⣵⣵⣽⣽⣽⣝⣝⣝⣟⣟⣟⢟⢟⢿⢿⢿⠀</a:t>
            </a:r>
            <a:br/>
            <a:r>
              <a:t>⠀⠀⠀⠀⠀⠀⠀⠑⢕⢕⢕⢕⢕⢕⢵⣿⢻⣿⣿⣿⣿⣿⣿⣿⣿⣿⣿⢿⣿⣿⢧⢞⣽⣷⡱⣿⡳⣿⣿⣿⣿⣿⢿⢟⠟⠟⢑⢅⢕⢔⢕⢕⢕⠕⠕⠕⠑⠁⠁⢸⣿⣿⣿⣿⣿⣿⠁⠁⢕⢕⢾⢸⣿⠕⠕⢕⢕⢕⢜⢝⢝⢙⠝⢝⢝⢝⢟⢟⢟⢟⢟⢟⢻⢿⠿⠟⠋⠉⠙⠑⠀</a:t>
            </a:r>
            <a:br/>
            <a:r>
              <a:t>⡴⢔⢔⢔⢄⢀⢀⢔⢔⢕⢕⢕⣑⣵⡕⢕⢱⣿⣿⣿⣿⢻⢽⢿⢿⢏⢕⢕⢹⣿⣿⣿⣿⣿⣳⡯⢶⢟⠏⢝⢙⢍⢕⢔⢕⢕⠕⠕⢕⢅⢕⢕⢕⢕⢕⢕⠀⠀⠀⢸⣿⣿⣿⣿⣿⣿⠀⠀⢕⢕⢸⢱⢿⢀⠀⠀⠀⠀⠀⠀⠀⠀⠀⠀⠀⠁⠁⠀⠀⠀⠀⠀⠀⠀⠀⠀⠀⠀⠀⠀⠀</a:t>
            </a:r>
            <a:br/>
            <a:r>
              <a:t>⢕⢕⢕⢕⢕⢕⢕⢕⢕⢕⢕⢅⠻⢿⣿⡞⢸⣽⣽⣽⣿⡇⢕⢕⢕⢕⢕⢕⢸⣿⡿⢟⠏⢑⢕⢅⢔⢔⠕⢕⢕⢕⢅⢕⢕⢕⢔⢄⠅⠁⠁⠁⠁⠁⠀⠀⠀⠀⠀⣸⣿⣿⣿⣿⣿⣿⢕⢔⢱⣵⢜⢸⢕⢕⢱⣔⢔⢕⢰⢕⢔⢄⢔⢔⢄⡄⠀⢀⢄⠀⠀⠀⠀⠀⠀⠀⠀⢔⠀⠀⠀</a:t>
            </a:r>
            <a:br/>
            <a:r>
              <a:t>⢕⢕⢕⢕⢕⢕⢕⢕⢕⢕⢕⢕⢕⢜⢿⢕⢝⢿⢿⢿⣟⡇⢕⠕⠕⠕⠔⢕⢕⢕⠔⢕⢕⢕⢕⢕⢄⠀⠁⠁⠁⠁⠀⢱⠑⣵⣵⢕⠀⠀⢀⢀⢄⢄⢄⢐⢀⢕⢸⣿⣿⣿⣿⣿⣿⣿⢕⢕⢜⢛⢸⢟⢕⠑⠘⠛⠑⢕⢕⠑⠑⠕⠕⠑⠑⠕⢕⠑⠑⠀⠀⡀⢀⢀⢀⣄⣔⢕⢀⢀⠀</a:t>
            </a:r>
            <a:br/>
            <a:r>
              <a:t>⢕⢕⢕⢕⢕⢕⢕⢕⢕⢕⢕⢕⢕⢕⢱⢿⢇⢕⢕⢜⢝⣟⣵⣁⣄⡔⠀⢁⢕⢔⢀⢕⢕⢔⢑⢕⢕⢔⠀⢄⢄⢔⣆⠜⢜⣿⡗⢕⠀⠀⠁⢁⡁⣬⣥⢕⢕⢕⠀⢸⣿⣿⣿⣿⣿⣿⢕⢕⢕⢇⢸⢝⢕⢕⢔⢗⢕⢕⢕⢕⢕⢕⢕⢕⠀⠀⢕⢕⢕⢕⢜⢻⢟⢝⢝⣝⡝⢟⣷⣧⠀</a:t>
            </a:r>
            <a:br/>
            <a:r>
              <a:t>⢕⢕⢕⢕⢕⢕⢕⢕⢕⢕⢕⢕⢕⢕⢕⢷⣕⣕⣕⣕⣵⣿⣿⣼⣵⣵⡕⢔⢕⢕⢕⢱⣵⢕⢕⢕⢕⢕⠑⠅⢅⢕⢀⢜⢕⢻⢧⢕⢕⠁⢔⢕⡇⣿⣿⢕⢕⢕⠀⢝⢜⢸⣿⣿⣿⣿⢷⢕⢱⣵⢸⡕⢑⢕⠀⢕⢕⢕⢕⠐⠐⠀⠀⢔⢀⠀⢕⢕⢕⢕⣅⣱⣷⣵⡅⢝⣝⣽⣿⣿⠀</a:t>
            </a:r>
            <a:br/>
            <a:r>
              <a:t>⢕⢕⢕⢕⢕⢕⢕⢕⢕⢕⢕⢕⢕⢕⢕⢸⢝⢝⢝⢝⢝⢟⣟⣝⣝⢝⡕⢕⢕⣕⡵⢼⣽⣵⡕⢕⢕⢕⢔⢅⢕⢕⢕⢕⢕⢸⣿⡇⠀⠀⢕⢕⠇⢿⢕⢕⢕⢕⠀⢕⢕⢕⣿⣿⣿⣿⢕⢕⢜⢟⢸⡗⢕⢕⢄⣕⡇⢕⢕⢀⢀⢀⡀⢕⠀⠀⢕⢕⡕⢱⣿⣿⣿⣿⣿⣿⣿⣿⣿⣿⠀</a:t>
            </a:r>
            <a:br/>
            <a:r>
              <a:t>⢕⢕⢕⢕⢕⢕⢕⢕⢕⢕⢕⢕⢕⢕⢱⢷⣷⣵⣵⣼⢽⣏⡽⠍⠉⠁⡱⢑⢝⢹⢔⢄⢀⡠⢏⢝⢝⢝⡟⢍⢍⠉⠉⠉⠁⢕⢕⢔⢄⢕⢕⢑⢄⢅⢅⢕⢕⢕⢀⢕⢕⢌⣿⣿⣿⣿⢕⢕⢕⢕⣻⡏⢕⢱⣵⣕⠕⢕⢕⢔⢕⢑⢅⣕⠑⠁⢕⢕⢷⢎⢜⣝⣝⣕⡜⢝⢻⣿⣿⢟⠀</a:t>
            </a:r>
            <a:br/>
            <a:r>
              <a:t>⢕⢕⢕⢕⢕⢕⢕⣱⣷⣷⣅⣁⢕⠑⢑⡟⢿⢇⠝⢕⢕⠀⢀⠀⢒⣟⠃⠑⡅⠈⠀⣱⣧⣷⣷⣷⣾⣿⣽⣗⣕⣴⣴⣴⣦⣔⣕⢕⢁⠁⣶⡇⢕⢕⢕⠑⢕⠁⠀⢸⡇⢡⣿⣿⢻⢿⠑⠑⢕⢕⣻⡇⠀⠘⠑⡐⢀⢕⠕⠀⠀⠔⡀⠄⠀⠀⠑⠑⢑⢵⢕⡗⢇⢝⣕⡕⢕⢕⢕⢕⠀</a:t>
            </a:r>
            <a:br/>
            <a:r>
              <a:t>⢕⢕⢕⢕⢾⢿⣿⣿⣿⣿⣿⡿⣿⣿⣷⣷⣷⣵⣄⣀⢁⠀⠀⠀⠀⢀⠕⠕⢔⠏⠂⠘⢿⣿⣿⠋⢹⣿⣿⣿⣿⣿⣿⣿⣿⣿⣿⢕⠘⠰⠝⠧⡕⠇⢰⠄⠀⠀⠀⢜⢟⢸⢿⡿⢯⣕⢄⠠⢕⢕⢸⡇⠀⠐⠑⠰⢶⠰⢆⠀⠀⠀⠁⣠⢄⠀⠐⠘⠃⢷⡅⣝⣝⣵⣿⢏⢕⢕⢕⢕⠀</a:t>
            </a:r>
            <a:br/>
            <a:r>
              <a:t>⡕⢕⢕⣵⡕⢕⢌⢟⢙⠝⢝⢿⣿⣽⣫⢣⢔⢕⢕⢄⢔⠄⢇⢳⠷⠵⢄⣅⣁⢀⢀⠀⠁⠁⢑⠀⠀⠀⠀⠅⠁⠅⠄⠄⠄⠐⢔⢕⢄⢄⢄⢌⢅⠀⠀⠀⠠⠀⢀⣰⣽⣵⡅⢅⢅⢝⢅⠄⠈⢳⣇⣇⡄⢀⢀⠁⢁⢀⢔⢄⢄⢀⢀⢀⢐⢄⢄⢄⢀⢐⠜⠝⠘⠙⠑⢕⢑⢕⢕⢕⠀</a:t>
            </a:r>
            <a:br/>
            <a:r>
              <a:t>⣿⣷⣿⣿⣇⠑⠀⢕⢔⢕⠅⢕⢑⢹⢿⢽⡷⣵⣇⢕⢕⢕⢕⢕⢕⢕⢕⢕⢕⠕⢕⢕⢔⢔⢄⢄⢀⢀⢀⢀⢀⢀⢁⢁⢄⢄⣙⢷⣷⣷⣷⣷⣵⣵⣵⣅⣔⢷⢞⢃⢜⣙⡛⠦⠅⢅⢑⢀⠔⢹⣯⢿⡗⢇⣕⣗⣷⣵⠵⢽⢽⢿⣿⣿⡿⠟⠙⠁⠁⠀⠀⠀⠀⠀⠀⢕⢕⢕⢕⢕⠀</a:t>
            </a:r>
            <a:br/>
            <a:r>
              <a:t>⠉⠛⠿⢿⡿⠀⠀⠁⢿⣿⣿⣧⣕⢱⡕⢕⢝⢗⢿⢿⢿⣷⣷⣷⣷⣶⣶⣷⣿⣿⣿⣿⣷⣷⣷⣷⣷⣧⣵⣥⣷⣶⣷⣷⣷⣵⣷⣷⣾⣿⣿⣷⣿⣿⣿⣿⣿⣿⢗⢇⢐⣐⣄⢕⣔⣔⣕⣕⣕⣕⣜⣡⣱⣟⣟⣿⣿⣿⣿⣿⣿⣿⡿⠑⠀⠀⠀⠀⠀⠀⠀⠀⠀⠀⠀⢕⢕⢕⢕⢕⠀</a:t>
            </a:r>
            <a:br/>
            <a:r>
              <a:t>⠀⠀⠀⠀⠀⠀⠀⠀⠸⣿⣿⣿⣿⣿⣿⢷⢾⢇⣕⣕⣱⣼⣿⣿⣿⣿⣿⣿⣿⣿⣿⣿⣿⡿⣿⣿⣿⣿⣿⣿⡿⢿⣿⣿⣿⣿⣿⣿⣿⣿⣿⣿⣿⣿⣿⣷⣧⣵⣵⣵⣵⣵⣵⣾⣿⣿⣿⣿⣿⣿⣿⣿⣿⣿⣿⣿⣿⣿⣿⣿⣿⣿⠑⠀⠀⠀⠀⠀⠀⠀⠀⠀⠀⠀⠀⢕⢕⢕⢕⢕⠀</a:t>
            </a:r>
            <a:br/>
            <a:r>
              <a:t>⠀⠀⠀⠀⠀⠀⠀⠀⠀⢝⢝⢝⠛⣿⣷⣗⣕⣼⣿⣿⣿⣿⣿⣿⣿⣿⣿⣿⣿⣿⣿⣿⣿⣷⣷⣷⣷⣷⣷⣷⣿⣿⣿⣿⣿⣿⣿⣿⣿⣿⣿⣿⣿⣿⣿⣿⣿⣿⣿⣿⣿⣿⣿⣿⣿⣿⣿⣿⣿⣿⣿⣿⣿⣿⣿⣿⣿⣿⣿⣿⣿⢏⠀⠀⠀⠀⠀⠀⠀⠀⠀⠀⠀⠀⠕⢕⢕⣕⣑⡥⠀</a:t>
            </a:r>
            <a:br/>
            <a:r>
              <a:t>⠀⠀⠀⠀⠀⠀⠀⠀⠀⢕⠕⠎⠗⢜⢛⢿⢟⢏⠝⢝⢝⣽⣿⣿⣿⣿⣿⣿⣿⣿⣿⣿⣿⣿⣿⣿⣿⣿⣿⣿⣿⣿⣿⣿⣿⣿⣿⣿⣿⣿⣿⣿⣿⣿⣿⡟⢏⢹⢟⢿⣿⣿⣿⣿⣿⣿⣿⣿⣿⣿⣿⣿⣿⣿⣿⣿⣿⣿⣿⣿⢏⠀⠀⠀⠀⠀⠀⠀⠀⠀⠀⠀⠀⠀⠀⠀⠕⢱⢕⢕⠀</a:t>
            </a:r>
            <a:br/>
            <a:r>
              <a:t>⠀⠀⠀⠀⠀⠀⠀⠀⠀⠀⠀⠀⠀⠀⠑⠕⠕⢕⢕⢾⣿⣿⣿⣿⣿⣿⣿⣿⣿⣿⣿⣿⣿⣿⣿⣿⣿⣿⣿⣿⣿⣿⣿⣿⣿⣿⣿⣿⣿⣿⣿⣿⣿⣿⣿⣇⠁⠀⢕⢜⢻⣿⣿⣿⣿⣿⣿⣿⣿⣿⣿⣿⣿⣿⣿⣿⣿⣿⠟⠑⠀⠀⠀⠀⠀⠀⠀⠀⠀⠀⠀⠀⠀⠀⠀⠀⠀⡇⠑⢑⠀</a:t>
            </a:r>
            <a:br/>
            <a:r>
              <a:t>⠀⠀⠀⠀⠀⠀⠀⠀⠀⠀⠀⠀⠀⠀⠀⠀⠀⠀⠐⠑⠜⠝⠟⢟⢟⢿⣿⣿⣿⣿⣿⣿⣿⣿⣿⣿⣿⣿⣿⣿⣿⣿⣿⣿⣿⣿⣿⣿⣿⣿⣿⣿⣿⣿⣿⣿⡔⠀⠀⢕⠀⢻⣿⣿⣿⣿⣿⣿⣿⣿⣿⣿⣿⣿⣿⣿⣿⠃⠀⠀⠀⠀⠀⠀⠀⠀⠀⠀⠀⠀⠀⠀⠀⠀⠀⠀⠔⡇⢀⢕⠀</a:t>
            </a:r>
            <a:br/>
            <a:r>
              <a:t>⠀⠀⠀⠀⠀⠀⠀⠀⠀⠀⠀⠀⢀⢀⢀⠀⠀⠀⠀⠀⠀⠀⠀⠁⠙⠝⠟⢟⢟⢛⢿⣿⣿⣿⣿⣿⣿⣿⣿⣿⣿⣿⣿⣿⣿⣿⣷⣿⣿⣿⣿⣿⣿⣿⣿⣿⣿⣔⢀⠘⠔⢸⣿⣿⣿⣿⣿⣿⣿⣿⣿⣿⣿⣿⣿⣿⠃⠀⠀⠀⠀⠀⠀⠀⠀⠀⠀⠀⠀⠀⠀⠀⠀⠀⠀⠀⢸⢕⢕⢕⠀</a:t>
            </a:r>
            <a:br/>
            <a:r>
              <a:t>⠀⠀⠀⠀⠀⠀⠀⠀⠀⠀⠀⢀⢕⢕⢕⢔⠀⠀⠀⢄⢄⠀⠀⠀⠀⠀⠀⠀⢰⣵⣾⣿⣿⣿⣿⣿⣿⣿⣿⣿⣿⣿⣿⣿⣿⣿⣿⣿⣿⣿⣿⣿⣿⣿⣿⣿⣿⣿⣷⣔⠀⢄⢻⣿⣿⣿⣿⣿⣿⣿⡿⠿⠻⠟⠟⠋⠀⠀⠀⠀⠀⠀⠀⠀⠀⠀⠀⠀⠀⠀⠀⠀⠀⠀⢑⣿⡟⠕⣵⣵⠀</a:t>
            </a:r>
            <a:br/>
            <a:r>
              <a:t>⠀⠀⠀⠀⠀⠀⠀⠀⠀⠀⢀⢕⢱⣿⣷⡕⢔⢄⠀⠁⠀⠀⠀⠀⠀⠀⠀⢱⢾⢿⢿⢟⢟⢿⣿⣿⣿⣿⣿⣿⣿⣿⣿⣿⣿⣿⣿⣿⣿⣿⣿⣿⣿⣿⣿⣿⣿⣿⣿⣿⣷⡄⠕⣿⣿⣿⣿⣛⢛⠁⠀⠀⠀⠀⠀⠀⠀⠀⠀⠀⠀⠀⠀⠀⠀⢀⠀⠀⠀⠀⠀⠀⠀⠀⢸⣿⣿⣿⣿⣿⠀</a:t>
            </a:r>
            <a:br/>
            <a:r>
              <a:t>⠀⠀⠀⠀⠀⢄⢅⢕⢕⠀⠑⢕⢕⢹⣿⣷⡕⢕⢄⢄⢔⢔⢔⢔⢕⢕⠀⠀⢁⢕⢕⢕⢕⢜⣿⣿⣿⣿⣿⣿⣿⣿⣿⣿⣿⣿⣿⣿⣿⣿⣿⣿⣿⣿⣿⣿⣿⣿⣿⣿⣿⣿⡔⠁⢸⣿⣿⣿⣿⠄⠀⠀⠀⠀⠀⠀⠀⠀⠀⠀⠀⠀⠀⠀⠀⣸⠀⠀⠀⠀⠀⠀⠀⠀⢸⣿⣿⣿⣿⣿⠀</a:t>
            </a:r>
            <a:br/>
            <a:r>
              <a:t>⠀⠀⠀⢀⠀⢕⢕⢕⢕⠀⠀⠁⢕⢕⢜⢝⢕⢕⢕⢕⢕⢕⡕⠕⠑⢁⢄⢔⢕⢕⢕⢕⢕⢕⢛⣿⣿⣿⣿⣿⣿⣿⣿⣿⣿⣿⣿⣿⣿⣿⣿⣿⣿⣿⣿⣿⣿⣿⣿⣿⣿⣿⢟⢀⢜⢿⢿⢿⠇⠀⠀⠀⠀⠀⠀⠀⠀⠀⠀⠀⠀⠀⢠⣰⠇⠑⠀⠀⠀⠀⠀⠀⠀⠀⢸⣿⣿⣿⣿⡟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⢄⠔⠐⠁⠀⠀⠀⠀⠀⠀⠀⠀⠀⠀⠀⠀⠀⠀⠀⠀⠀⠀⠀⠀⢹⡟⢿⢿⣿⣿⣿⣿⢸⣿⡇⣿⣿⠝⠗⢿⣿⣿⣱⢡⣿⡏⣝⢗⢮⢝⡻⢿⣿⣿⣿⣿⣿⣿⣽⡿⣿⣿⣟⢿⣿⣿⣿⣿⣿⣿⣿⣿⣿⣿⣿⣿⣿⣿⣿⣿⣿⣿⣿⣿⣿⣿⣿⣿⣿⣿⣿⣿⣿⣿⣿⣿⣿⣿⣿⣿⠀</a:t>
            </a:r>
            <a:br/>
            <a:r>
              <a:t>⢔⢔⠐⠀⠀⠀⠀⠀⠀⠀⠀⠀⠀⠀⠀⠀⠀⠀⠀⠀⠀⠀⠀⠀⠀⢿⣷⣶⣧⣼⣝⣟⢺⢿⢧⣿⣿⢕⢔⢱⣿⣿⡝⠟⢻⣷⣿⣸⣇⣧⢜⣿⣿⣿⣿⣿⣿⣿⣿⣿⣿⣿⡟⢿⣿⣿⣿⣿⣿⣿⣿⣿⣿⣿⣿⣿⣿⣿⣿⣿⣿⣿⣿⣿⣿⣿⣿⣿⣿⣿⣿⣿⣿⣿⣿⣿⣿⣿⣿⣿⠀</a:t>
            </a:r>
            <a:br/>
            <a:r>
              <a:t>⡕⢕⠀⠀⠀⠀⠀⠀⠀⠀⠀⠀⠀⠀⠀⠀⠀⠀⠀⠀⠀⠀⠀⠀⠀⢜⣿⣿⣿⣿⣿⣿⣿⣷⣷⣧⣿⣟⣗⢾⣿⣿⣇⡔⣾⣷⣿⣿⣿⣿⣼⣿⣿⣿⣿⣿⣿⣿⣿⣿⣻⣿⣿⣿⣿⣿⣿⣿⣿⣿⣿⣿⣿⣿⣿⣿⣿⣿⣿⣿⣿⣿⣿⣿⣿⣿⣿⣿⣿⣿⣿⣿⣿⣿⣿⣿⣿⣿⣿⣿⠀</a:t>
            </a:r>
            <a:br/>
            <a:r>
              <a:t>⡕⡕⠀⠀⠀⠀⠀⠀⠀⠀⠀⠀⠀⠀⠀⠀⠀⠀⠀⠀⠀⠀⢀⢄⢰⣼⣿⣿⣿⣿⣿⣿⣿⣿⣿⣿⣿⣿⣿⣿⣿⣿⣯⣽⣟⣿⢿⢿⣿⣿⡿⣿⣿⣿⣿⣿⣿⣿⣿⣿⣿⣿⣮⣹⣿⣿⣿⣿⣿⣿⣿⣿⣿⣿⣿⣿⣿⣿⣿⣿⣿⣿⣿⣿⣿⣿⣿⣿⣿⣿⣿⣿⣿⣿⣿⣿⣿⣿⣿⣿⠀</a:t>
            </a:r>
            <a:br/>
            <a:r>
              <a:t>⢕⢇⠀⠀⠀⠀⠀⠀⠀⠀⠀⠀⠀⠀⠀⠀⠀⠀⠀⠀⠀⢀⢕⢕⢜⢟⢿⡿⢿⣿⣿⣿⣿⣿⣿⣿⣿⣿⣿⣿⣿⣿⣿⣿⣿⣿⣿⣷⣷⣯⣽⣿⣿⣿⣿⣿⣿⣿⣿⣯⣿⣿⣿⢝⣿⢝⣿⣿⣿⣿⣿⣿⣿⣿⣿⣿⣿⣿⣿⣿⣿⣿⣿⣿⣿⣿⣿⣿⣿⣿⣿⣿⣿⣿⣿⣿⣿⣿⡿⢿⠀</a:t>
            </a:r>
            <a:br/>
            <a:r>
              <a:t>⢁⢄⠀⠀⠀⠀⠀⠀⠀⠀⠀⠀⠀⠀⠀⠀⠀⠀⠀⠀⠀⠕⠕⢕⢕⢕⢕⢆⣵⣼⣍⣝⡟⢛⢻⠿⢿⣿⣿⣿⣿⣿⣿⣿⣿⣿⣿⣿⣿⣿⣿⣿⣿⣿⣿⣿⣿⣿⣿⣿⣿⣿⣿⢱⣼⡕⣿⣿⣿⣿⣿⣿⣿⣿⣿⣿⣿⣿⣿⣿⣿⣿⣿⣿⣿⣿⣿⣿⣿⣿⣿⣿⣿⡿⢿⢿⢟⢟⢻⡟⠀</a:t>
            </a:r>
            <a:br/>
            <a:r>
              <a:t>⠕⠑⠑⠀⠀⠀⠀⠀⠀⠀⠀⠀⠀⢕⢕⢁⢔⢔⢄⢔⢕⢕⢕⢕⢱⡇⢕⢔⠙⠛⠟⠻⠿⢿⢿⣷⣷⣷⣧⣼⣽⣝⣝⣟⢟⢿⢿⢿⣿⣿⣿⣿⣿⣿⣿⣿⣿⣿⣿⣿⣿⣿⡏⢸⢽⢕⣿⣿⣿⣿⣿⣿⣿⣿⣿⣿⣿⣿⣿⡿⢿⢿⣟⢟⢏⣿⣿⣿⣿⣿⣿⣿⣧⣵⣕⣱⣕⣵⣼⡿⠀</a:t>
            </a:r>
            <a:br/>
            <a:r>
              <a:t>⠀⠀⠀⠀⠀⠀⠀⠀⠀⠀⠀⠀⠑⢕⢕⢀⢕⢕⢕⢕⢕⢕⢕⢕⢔⢕⢕⠔⠀⠀⠀⠀⠀⠀⠀⠀⠀⠁⠉⠉⠙⠙⠛⠛⠻⠿⢿⢷⣷⣷⣼⣽⣽⣟⣟⣻⣿⣿⣿⣿⣟⣿⣿⢜⣵⡕⣿⣾⡇⣟⣿⡟⢝⢿⢽⢽⣗⣻⣟⣗⣇⣼⣽⢽⠝⠟⠟⢟⢿⢻⢿⣿⡟⢻⢟⢣⢮⢸⣿⡯⠀</a:t>
            </a:r>
            <a:br/>
            <a:r>
              <a:t>⠀⠀⠀⠀⠀⠀⠀⠀⠀⠀⠀⠀⢔⢕⢕⢕⢕⢕⢕⢕⢕⢕⢕⢕⢕⢘⡕⠀⠀⠀⠀⠀⠀⠀⠀⠀⠀⠀⠀⠀⠀⠀⠀⠀⠀⠀⠑⠑⠑⠑⠑⠘⠉⢍⢹⡿⣿⣿⢿⣿⣯⣽⣿⣮⢩⣴⣯⣽⡇⣿⣵⣻⣻⡿⢿⣿⣿⢵⣿⣗⡻⠏⠁⠀⠀⠀⠀⠀⠀⠀⠁⠑⢑⢵⢵⢇⢇⢕⢧⢹⠀</a:t>
            </a:r>
            <a:br/>
            <a:r>
              <a:t>⠀⢀⢔⢀⠀⠀⠀⠀⠀⠀⢀⢔⢕⢕⢕⢕⢕⢕⢕⢕⢕⢕⢕⢕⢕⢕⢸⢇⠀⢔⢕⠕⠕⠕⠐⠔⢔⠀⠀⠀⠀⠀⢀⠀⢀⠀⠀⠄⠄⠄⠀⢀⢔⢕⢸⣇⣍⢉⢉⢙⢓⢛⠛⢝⢺⣾⢿⢿⡇⣿⣿⣷⣾⣿⣿⣿⣿⢝⢿⢕⠁⠀⠀⠀⠀⠀⠀⠀⠀⠀⠀⠀⠁⢗⢇⢕⢕⢜⢱⡵⠀</a:t>
            </a:r>
            <a:br/>
            <a:r>
              <a:t>⢁⣁⣉⡁⢀⠀⢕⢔⢔⢕⢕⢕⢕⢕⢕⢕⢕⢕⠕⠕⠕⢕⢕⢕⢕⢵⢇⢔⢄⢕⢔⢔⢄⢅⢄⠀⠀⢄⠄⠄⢄⠀⠁⠀⠉⠔⢔⣿⣿⣿⣿⣿⢕⢕⢸⣿⢿⠞⢝⢑⠕⢕⢮⢸⢿⣿⣿⣿⣧⡻⣻⣷⣾⣷⣿⣿⣿⣝⡟⢕⠀⢀⢀⢀⢀⢀⢄⢀⢀⠀⠀⠀⠀⢱⢵⢕⢕⢕⢱⠆⠀</a:t>
            </a:r>
            <a:br/>
            <a:r>
              <a:t>⢜⣿⢿⡇⠁⢑⣧⣵⣵⣕⡕⢕⢕⢕⢕⢕⢕⢕⠀⠀⢀⢀⠑⠕⢕⢕⠀⢕⢕⠕⠅⠁⠁⠁⠑⠀⠀⢕⠀⠀⢕⠀⠀⠀⠀⢅⢕⣿⣝⣿⣷⣿⣵⣵⣼⣽⢿⠵⢧⢕⢔⢜⡇⢸⢜⢓⢖⢇⢕⢕⢔⢔⢖⢇⡗⢆⢕⢕⢎⣝⢔⢐⢕⡕⢐⢑⢕⣕⡇⠀⢀⢄⢄⡷⢷⢕⢕⢕⡕⡕⠀</a:t>
            </a:r>
            <a:br/>
            <a:r>
              <a:t>⠑⡟⢜⢕⢕⠟⠛⠛⠻⠿⢇⢕⢕⢕⢕⢕⢕⢕⢕⢕⢕⠣⠀⠀⢕⢕⠀⢕⢕⢕⢄⠀⠀⠀⠀⠀⠀⢕⢀⢀⢕⠀⠀⠀⠀⡕⠁⠀⠀⠐⠐⢔⡜⢕⢸⢑⠜⡕⠕⣇⢅⣕⢇⢜⢕⣵⣵⣕⢕⢕⠀⢄⢔⣲⣷⢗⢕⢔⣱⢜⢕⢴⣿⣿⢷⣷⢿⢟⢕⢕⣕⢕⢝⢕⠜⢝⢱⢵⢿⣿⠀</a:t>
            </a:r>
            <a:br/>
            <a:r>
              <a:t>⠀⠕⢕⢕⠀⠀⠀⠀⠀⠀⠀⠁⠕⢕⢕⢕⢕⢕⢕⢕⢕⢄⢀⢰⢕⢸⢄⣅⢕⠄⢕⠕⠑⢑⡁⢀⢀⠕⢔⢔⢔⢰⠄⠀⢄⢀⢀⣀⣀⣀⣕⣣⣧⣴⣞⣳⡾⢟⢟⢻⣕⣑⣕⣗⣺⣪⣾⣗⡕⠆⠄⢕⢝⢻⢟⢑⢕⢅⠑⠕⢕⢕⢑⢵⢕⢕⢕⢕⢕⢕⢴⢰⣕⢧⡕⢕⢕⢑⢘⠅⠀</a:t>
            </a:r>
            <a:br/>
            <a:r>
              <a:t>⢄⢕⢕⠑⠀⠀⠀⠀⠀⠀⠀⠀⠀⠀⠁⠕⢕⢕⢕⢕⢕⠕⠕⢕⠐⢸⢕⠁⠑⠀⢁⠀⠀⠁⠀⠀⠀⠀⠑⠑⢕⠕⠀⠄⠷⠕⠘⠙⠙⠿⢿⢿⣿⣽⣭⢵⣗⡷⠟⢏⢉⠉⠿⠿⢻⣿⣿⣵⣷⣷⢕⠁⣑⣄⣤⣥⣴⣶⣾⣿⡿⠕⢕⢕⢕⢕⢕⢕⢕⢕⠀⠀⠁⠁⠕⠀⠁⢁⠄⠄⠀</a:t>
            </a:r>
            <a:br/>
            <a:r>
              <a:t>⠕⠁⠀⠀⠀⠀⠀⠀⠀⠀⠀⠀⠀⠀⠐⠀⠁⠕⢕⢑⢀⠀⢄⢀⠀⠼⡇⠐⠀⢴⠔⠆⠀⠀⠀⠀⡄⠀⠐⠑⠁⢶⢄⠄⠀⠀⣀⣀⠀⠀⠐⠀⡀⢕⢜⢽⢕⠑⢔⠅⠅⠀⢁⢁⢇⢕⢱⣵⠑⠑⠁⢑⣿⣿⣿⡿⠿⠛⠋⠁⠀⠀⠁⢅⠁⠁⢕⢕⢕⠑⠀⠀⠀⠀⠀⠀⠀⠀⠀⠁⠀</a:t>
            </a:r>
            <a:br/>
            <a:r>
              <a:t>⠀⠀⠀⠀⠀⠀⠀⠀⠀⠀⠀⠀⠀⠀⠀⠀⠀⢀⢑⢕⢕⢀⠀⠙⢦⢕⢕⡀⠈⠀⢀⢀⢀⢀⢀⢀⣄⠔⣄⡄⢄⢕⢕⢕⠀⠀⠉⠉⠀⠀⠀⠀⠕⢁⢅⢅⢔⢔⢔⢕⢳⢄⢎⢇⢜⢅⣝⣕⣄⣰⡴⢻⢫⠝⠁⠀⠀⠀⠀⠀⠀⠀⠀⠀⢕⢕⢕⢕⠑⠀⠀⠀⠀⠀⠀⠀⠀⠀⠀⠀⠀</a:t>
            </a:r>
            <a:br/>
            <a:r>
              <a:t>⠀⠀⠀⠀⠀⠀⠀⠀⠀⠀⠀⠀⠀⠀⠀⠀⠀⠁⢑⠁⠑⠁⠀⠔⢝⢕⢝⢇⢕⣔⣕⡵⢼⢗⢗⣺⢿⢿⢿⢏⢝⢕⢕⢕⢕⢔⢔⢕⢕⢕⢕⢕⢅⢕⢕⢕⠕⢕⣕⣅⣵⣵⣶⣶⣿⡻⣿⢹⢿⢗⢔⢕⢕⠀⠀⠀⠀⠀⠀⠀⠀⠀⠀⢔⢕⢕⢕⢕⠀⠀⠀⠀⠀⠀⠀⠀⠀⠀⠀⠀⠀</a:t>
            </a:r>
            <a:br/>
            <a:r>
              <a:t>⠀⠀⠀⠀⠀⠀⠀⠀⠀⠀⠀⠀⠀⠀⠀⠀⠀⠀⠀⠁⢁⢅⢕⢔⢕⢕⢕⢕⣟⢟⢟⢝⢝⢝⢕⢕⢕⢕⢕⢕⢕⢕⢕⢕⢕⢕⢕⢕⢕⢕⢕⢕⢕⣵⣵⣷⣾⡿⣿⡿⢟⢟⣟⢟⢏⢍⢝⢕⢕⢕⢕⢕⠀⠀⠀⠀⠀⠀⠀⠀⠀⠀⠀⠀⠕⢕⢕⠑⠀⠀⠀⠀⠀⠀⠀⠀⠀⠀⠀⠀⠀</a:t>
            </a:r>
            <a:br/>
            <a:r>
              <a:t>⠀⠀⠀⠀⠀⠀⠀⠀⠀⠀⠀⠀⠀⠀⠀⠀⠀⠀⠀⠁⢕⢕⢕⢕⢝⢜⢕⢕⢕⢕⢕⢕⢕⢕⢕⢕⢕⢕⢕⢕⢕⢕⢕⢕⢕⢕⢕⢕⢕⢕⢕⢕⢕⢕⢔⢜⠝⠜⠕⠕⠕⢕⢔⢕⢕⢕⢕⢕⢕⢕⢕⠑⠀⠀⠀⠀⠀⠀⠀⠀⠀⠀⠀⠀⠀⢁⠕⠀⠀⠀⠀⠀⠀⠀⠀⠀⠀⠀⠀⠀⠀</a:t>
            </a:r>
            <a:br/>
            <a:r>
              <a:t>⠀⠀⠀⠀⠀⠀⠀⠀⠀⠀⠀⠀⠀⠀⠀⠀⠀⠀⠀⠀⠁⢕⢕⢕⢕⢕⢕⢕⢕⢕⢕⢕⢕⢕⢕⢕⢕⢕⢕⢕⢕⢕⢕⢕⢕⢕⢕⢕⢕⢕⢕⢕⢕⢕⢕⢕⠀⠀⠀⠀⠀⠐⢕⠕⢕⢕⢕⢕⢕⢕⠀⠀⠀⠀⠀⠀⠀⠀⠀⠀⠀⠀⠀⠀⠀⢕⢄⢀⠀⠀⠀⠀⠀⠀⠀⠀⠀⠀⠀⠀⠀</a:t>
            </a:r>
            <a:br/>
            <a:r>
              <a:t>⠀⠀⠀⠀⠀⠀⠀⠀⠀⠀⠀⠀⠀⠀⠀⠀⠀⠀⠀⠀⠀⠑⢕⢕⢕⢕⢕⢕⢕⢕⢕⢕⢕⢕⢕⢕⢕⢕⢕⢕⢕⢕⢕⢕⢕⢕⢕⢕⢕⢕⢕⢕⢕⢕⢕⢕⢕⢄⠀⠀⠀⠀⠀⠀⢕⢕⢕⢕⢕⢕⠀⠀⠀⠀⠀⠀⠀⠀⠀⠀⠀⠀⠀⠔⡄⢕⢕⢕⠀⠀⠀⠀⠀⠀⠀⠀⠀⠀⠀⠀⠀</a:t>
            </a:r>
            <a:br/>
            <a:r>
              <a:t>⠀⠀⠀⠀⠀⠀⠀⠀⠀⠀⠀⠀⠀⠀⠀⠀⠀⠀⠀⠀⠀⠀⢕⢕⢕⢕⢕⢕⢕⢕⢕⢕⢕⢕⢕⢕⢕⢕⢕⢕⢕⢕⢕⢕⢕⢕⢕⢕⢕⢕⢕⢕⢕⢕⢕⢕⢕⢕⢕⢔⢄⢀⢀⠀⠑⠕⢕⢕⠑⠀⠀⠀⠀⠀⠀⠀⢄⠀⠀⠀⠀⠀⠀⠀⢄⢕⢕⢕⠀⠀⠀⠀⠀⠀⠀⠀⠀⠀⠀⠀⠀</a:t>
            </a:r>
            <a:br/>
            <a:r>
              <a:t>⠀⠀⠀⠀⠀⠀⠀⠀⠀⠀⠀⠀⠀⠀⠀⠀⠀⠀⠀⠀⠀⠀⠁⢕⢕⢕⢕⢕⢕⢕⢕⢕⢕⢕⢕⢕⢕⢕⢕⢕⢕⢕⢕⢕⢕⢕⢕⢕⢕⢕⢕⢕⢕⢕⢕⢕⢕⢕⢕⢕⢕⢕⢕⢔⢄⠀⠁⠁⠀⠀⠀⠀⠀⠀⠀⠀⢕⠀⠀⠀⠀⠀⠀⢀⢕⢧⢕⢕⢕⠀⠀⠀⠀⠀⠀⠀⠀⠀⠀⠀⠀</a:t>
            </a:r>
            <a:br/>
            <a:r>
              <a:t>⠀⠀⠀⠀⠀⠀⠀⠀⠀⠀⠀⠀⠀⠀⠀⠀⠀⠀⠀⠀⠀⠀⠀⢕⢕⢕⢕⢕⢕⢕⢕⢕⢕⢕⢕⢕⢕⢕⢕⢕⢕⢕⢕⢕⢕⢕⢕⢕⢕⢕⢕⢕⢕⢕⢕⢕⢕⢕⢕⢕⢕⢕⢕⢕⢱⣴⣶⡅⠁⠀⠀⠀⠀⠀⠀⢄⠀⠀⠀⠀⠀⠀⠀⢕⢕⢘⢕⢕⢁⠀⠀⠀⠀⠀⠀⠀⠀⠀⠀⠀⠀</a:t>
            </a:r>
            <a:br/>
            <a:r>
              <a:t>⠀⠀⠀⠀⠀⠀⠀⠀⠀⠀⠀⠀⠀⠀⠀⠀⠀⠀⠀⠀⠀⠀⠀⠀⢕⢕⢕⢕⢕⢕⢕⢕⢕⢕⢕⢕⢕⢕⢕⢕⢕⢕⢕⢕⢕⢕⢕⢕⢕⢕⢕⢕⢕⢕⢕⢕⢕⢕⢕⢕⢕⠕⢕⣵⣿⣿⣿⢿⢆⢀⢄⢄⢄⢄⢕⢕⢔⢕⢕⣔⢕⢔⢔⢕⢕⢕⢕⢔⢄⠀⠀⠀⠀⠀⠀⠀⠀⠀⠀⠀⠀</a:t>
            </a:r>
            <a:br/>
            <a:r>
              <a:t>⠀⠀⠀⠀⠀⠀⠀⠀⠀⠀⠀⠀⠀⠀⠀⠀⢀⢄⢔⠔⠑⠀⠀⠀⢕⢕⢕⢕⢕⢕⢕⢕⢕⢕⢕⢕⢕⢕⢕⢕⢕⢕⢕⢕⢕⢕⢕⢕⢕⢕⢕⢕⢕⢕⢕⢕⢕⢕⢕⢕⢅⢀⢨⣿⡿⢛⡇⠁⢕⠑⠑⠕⢕⢕⢡⣕⡕⢜⢜⢕⢕⢕⢕⢕⢕⢕⢕⢕⢕⢕⢔⢄⢀⢀⠀⠀⠁⠀⠀⠀⠀</a:t>
            </a:r>
            <a:br/>
            <a:r>
              <a:t>⠀⠀⠀⠀⠀⠀⠀⠀⠀⠀⠀⠀⢀⢄⢔⠑⢁⢄⢄⢔⠔⠑⠀⠀⢕⢜⢇⢕⠵⣕⣕⣕⣕⣕⡕⢕⢕⢕⢕⢕⢕⢕⢕⢕⢕⢕⢕⢕⢕⢕⢕⢕⢕⢕⢕⢕⢕⢕⢕⡵⢕⢕⢞⢿⡇⢕⢕⢄⢕⢔⢄⢄⢕⢕⢕⡿⣿⢷⡕⢕⢕⢕⢕⢕⢕⢕⢕⣕⣔⣱⣕⡕⢕⣵⣵⣕⣔⡄⢄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⠁⠝⣿⣿⣿⣿⣿⣿⣿⣷⣷⣿⣿⣿⣿⣿⣿⣿⣿⣿⣿⣿⣿⣿⢟⢇⢕⠑⢅⢘⣿⡱⣿⣏⢑⢱⣿⡇⣿⢵⠗⣙⣥⣴⣿⣿⣿⣿⣿⣿⣿⣿⣿⣿⣿⣿⣿⣿⣿⣿⣿⣿⣿⣿⣿⣿⣿⣿⣿⣿⣿⣷⣷⣷⣿⣯⣽⣽⣝⣿⣿⣿⢳⢷⢿⣿⣯⣿⣿⠀</a:t>
            </a:r>
            <a:br/>
            <a:r>
              <a:t>⠀⠀⠀⠀⠀⠀⠀⠀⠀⠀⠀⠀⠀⠜⣿⣿⣿⣿⣿⣿⣟⢿⣿⣿⣿⣿⣿⣿⣿⣿⣿⣿⡿⢟⣷⡕⣼⡇⡕⢕⢸⣝⢁⣹⣿⣇⢵⡟⣝⣥⢶⣿⣿⣿⣏⣿⣿⣿⣿⣿⣿⣿⣿⣿⣿⣿⣿⣿⣿⣿⢇⢱⣿⣿⣿⣿⣿⣿⣿⣿⣿⣿⣿⣿⣿⣿⣿⣿⣿⣿⣿⣿⣿⣿⣿⣿⣿⣷⣷⣮⠀</a:t>
            </a:r>
            <a:br/>
            <a:r>
              <a:t>⠀⠀⠀⠀⠀⠀⠀⠀⠀⠀⠀⠀⠀⠀⣿⣿⣿⣿⣿⣿⣿⣿⣿⣿⣿⣿⣿⣿⣿⡿⢏⠕⢸⡕⣿⡇⢸⡇⡟⢕⢕⣿⢵⢻⣿⣵⡇⢽⣻⣿⣿⣿⣿⣿⣿⣿⣿⣿⣿⢿⣟⢿⣿⣿⣿⣿⣿⣿⣿⢏⣧⢸⣿⣿⣿⣿⣿⣿⣿⣿⣿⣿⣿⣿⣿⣿⣿⣿⣿⣿⣿⣿⣿⣿⣿⣿⣿⣿⣿⣿⠀</a:t>
            </a:r>
            <a:br/>
            <a:r>
              <a:t>⠀⠀⠀⠀⠀⠀⠀⠀⠀⢄⢄⢔⣰⣴⣿⣿⣿⣿⣿⣷⣧⣷⣿⣿⣿⣿⣿⣽⣿⣿⡕⢔⢸⠗⡗⡔⣽⢇⠗⣇⣹⣷⣾⣿⣿⣿⡧⢾⣿⣿⣿⣿⣿⡿⣟⢻⠝⠗⢘⢅⢅⢱⣷⣷⣧⣴⣴⣥⣵⣕⢟⢝⣻⣟⣟⢛⢛⢛⢿⢿⢿⢿⢿⣿⣿⣿⣿⣿⣿⣿⣿⣿⣿⣿⣿⣿⣿⣿⣿⣿⠀</a:t>
            </a:r>
            <a:br/>
            <a:r>
              <a:t>⠀⠀⠀⠀⠀⠀⠀⢄⢕⢕⢕⢜⢿⢏⢝⣿⣿⣿⣿⣿⣿⣿⣿⣿⣿⣿⣿⣿⣿⣿⡇⢔⢹⣧⢷⣗⡕⢲⣷⣿⣿⣿⣿⣿⣿⣿⣿⢹⢟⢟⢝⢟⢙⢅⢅⢔⢕⢕⢕⢱⢕⣼⣿⣿⣿⣿⢟⢟⢟⢟⢸⢸⣿⢿⢿⣿⣿⣿⣿⣿⣷⣷⣷⣷⣷⣧⣵⣼⣽⣽⣽⣝⣝⣝⣟⣟⣟⢟⢟⢿⠀</a:t>
            </a:r>
            <a:br/>
            <a:r>
              <a:t>⠀⠀⠀⠀⠀⠀⠀⠁⠕⢕⢕⢕⢕⢕⢼⢟⢿⣿⣿⣿⣿⣿⣿⣿⣿⣿⣿⢿⣿⣯⢗⣏⣽⣷⡝⣿⡗⢽⣿⣿⣿⣿⠿⢻⠏⢝⢑⢅⢔⢕⢕⢕⢕⢕⠑⠑⠁⠁⠁⢸⣿⣿⣿⣿⣿⣿⠕⠀⢕⢕⢸⢸⣿⠕⢑⠕⠕⢕⢕⠕⠕⢝⠝⢙⢝⢝⢝⢝⢟⢟⢟⢟⢟⢟⠟⠋⠙⠉⠁⠁⠀</a:t>
            </a:r>
            <a:br/>
            <a:r>
              <a:t>⢴⢇⢕⢕⢔⢔⢔⢕⢕⢕⢕⢱⣷⣷⡕⣕⢸⣿⣿⣷⣾⢽⢽⢿⢻⢝⢕⢕⢸⣿⣿⣿⣿⣟⢷⢿⢗⢟⠝⢙⢝⢅⢕⢔⢕⢕⠕⠕⢕⢅⢕⢕⢕⢕⢕⢕⠀⠀⠀⢸⣿⣿⣿⣿⣿⣿⢑⠀⠅⢕⢸⢸⢿⠀⠀⠀⠀⠀⠀⢀⠀⠀⠀⠀⠀⠀⠀⠀⠀⠀⠀⠀⠁⠀⠀⠀⠀⠀⠀⠀⠀</a:t>
            </a:r>
            <a:br/>
            <a:r>
              <a:t>⢕⢕⢕⢕⢕⢕⢕⢕⢕⢕⢕⢝⢻⣿⣿⢏⣸⣿⣿⣿⣿⡇⢕⢕⢕⢕⢕⢕⢜⢿⡿⢟⢏⢑⢅⢕⢔⠕⠕⢕⢕⢅⢕⢕⢕⢕⢔⢔⠑⠀⠀⠀⠀⠀⠀⠀⠀⠀⢀⣸⣿⣿⣿⣿⣿⣿⢕⢔⢱⣵⢸⣸⡇⢕⢱⣴⢰⢕⢱⢵⢔⢔⢔⢔⢔⡔⡄⢄⢔⠀⠀⠀⠀⠀⠀⠀⠀⢔⠀⠀⠀</a:t>
            </a:r>
            <a:br/>
            <a:r>
              <a:t>⢕⢕⢕⢕⢕⢕⢕⢕⢕⢕⢕⢕⢕⢜⢻⢕⢜⢿⢿⢿⣟⣕⢕⠕⠕⠔⠔⠕⢕⠕⠔⠕⠕⠕⠕⢕⢄⠀⠁⠁⠀⠀⠀⠸⢕⣧⣵⢕⠀⠀⢀⠀⢄⢄⢔⢕⢀⢕⢑⣿⣿⣿⣿⣿⣿⣿⢕⢕⢜⢛⢱⢾⢇⢑⠘⠛⢘⢕⢕⢑⢑⢑⠕⠑⠑⠑⢇⠑⠑⠀⠀⡀⣀⣄⣀⣄⣴⡕⢀⢀⠀</a:t>
            </a:r>
            <a:br/>
            <a:r>
              <a:t>⢕⢕⢕⢕⢕⢕⢕⢕⢕⢕⢕⢕⢕⢕⢜⢻⢕⢕⢕⢕⢙⣿⣵⣄⣴⢄⠐⢀⢕⢕⢄⢕⢕⢕⠕⢕⢕⢕⢀⢀⢄⢕⡦⢄⢕⣿⣟⢔⠀⢁⢁⢀⡅⣭⣥⢕⢕⢕⠀⢸⣿⢿⣿⣿⣿⣿⢕⢕⢕⢇⢜⢟⢇⢕⠔⡗⢕⢕⢕⢕⢕⢕⢕⢕⢕⠀⢕⢕⢕⢕⢕⢟⢟⢝⢝⣝⣝⡝⣿⣧⠀</a:t>
            </a:r>
            <a:br/>
            <a:r>
              <a:t>⢕⢕⢕⢕⢕⢕⢕⢕⢕⢕⢕⢕⢕⢕⢜⣣⣱⣵⣵⣵⣵⣧⣿⣼⣵⣵⡕⢕⢕⢕⢕⢱⣵⢕⢕⢕⢕⢕⠁⢅⢅⢕⢄⢕⢕⢹⢷⢕⢕⠑⢕⢕⡇⣿⢻⢕⢕⢕⠀⢝⢕⢅⣿⣿⣿⣿⢾⢕⢱⣵⠕⡇⢁⢕⠀⡇⢕⢕⢕⠁⠁⠀⠀⢕⢕⠀⢕⡕⢕⢕⣕⣵⣷⣧⣅⢩⣼⣽⣿⣿⠀</a:t>
            </a:r>
            <a:br/>
            <a:r>
              <a:t>⢕⢕⢕⢕⢕⢕⢕⢕⢕⢕⢕⢕⢕⢕⢕⢝⢟⢝⢝⢝⢹⣟⣟⣝⣽⡝⡕⢕⢕⣱⢵⢼⣽⣵⡕⢕⢕⣕⣕⣕⣕⣕⢕⢑⢕⢸⣿⡇⠀⠀⢕⢕⠇⢿⢕⢕⢕⢕⠀⢕⢕⢕⣿⣿⣿⣿⢕⢕⢜⢟⢱⣗⠇⢕⢀⡇⡇⢕⢕⣀⢕⢀⡀⢕⢕⠀⢕⢕⢕⢱⣿⣿⣿⣿⣿⣿⣿⣿⣿⣿⠀</a:t>
            </a:r>
            <a:br/>
            <a:r>
              <a:t>⢕⢕⢕⢕⢕⢕⢕⢕⢕⢕⢕⢕⠕⠑⠱⢷⣷⣵⣸⡯⣝⡏⡏⠉⠉⢙⣱⡜⢝⢹⢔⠔⢄⡠⢎⢝⢝⢝⡟⡝⡍⢉⠉⠉⠉⢇⢕⢕⢄⢕⢕⢑⢄⢅⢅⢕⢕⢕⢀⢕⢕⢕⣿⣿⣿⣿⢕⢕⢕⢕⢹⡇⢕⢵⣵⢕⢕⢕⢕⢑⢕⢡⢕⠵⠑⠅⢕⢕⢾⢿⢕⢕⣸⣵⡕⢝⢟⣿⡿⢟⠀</a:t>
            </a:r>
            <a:br/>
            <a:r>
              <a:t>⢕⢕⢕⢕⢕⣵⣿⣷⣷⣷⢕⢕⢕⢔⢐⢟⠾⢝⠙⢕⢑⠀⠀⠀⢕⡏⠑⠘⡁⢈⠐⣱⣷⣶⣷⣾⣿⣿⣵⣿⣿⣷⣦⣴⣦⣴⣵⢕⢑⢁⣷⣦⢕⢕⢕⠕⢑⠀⠀⢕⡧⢱⣿⣿⢻⡻⠑⠕⢕⢕⢸⡇⠀⠘⠀⢑⢀⡕⢑⠑⠀⠐⢀⠄⢀⠀⠑⠑⢑⢵⢕⣗⣗⣎⣱⡕⢕⢕⢕⢕⠀</a:t>
            </a:r>
            <a:br/>
            <a:r>
              <a:t>⢕⢕⢕⢕⢿⢿⢿⢿⢿⢿⢟⢟⢟⢻⣿⡶⢶⡴⡄⣀⡀⢀⢀⢀⢀⢄⠑⠑⢕⠜⠕⠁⢿⣿⣿⠋⢹⣿⣿⣿⣿⣿⣿⣿⣿⣿⣿⢕⠈⠱⠙⠻⡑⠢⠠⠕⠀⢀⠁⢕⡟⢐⢿⢿⢯⣕⢄⠀⢵⡕⢜⣧⠀⠑⠁⡔⢶⠔⠗⠀⠀⠀⠀⢠⢄⠀⠐⠋⠘⠲⣆⣝⣽⣵⣿⢇⢕⢕⢕⢕⠀</a:t>
            </a:r>
            <a:br/>
            <a:r>
              <a:t>⣕⡕⣱⣷⠑⢕⢕⢚⢕⢕⢕⢕⢕⢕⢕⡕⢜⢕⢕⢕⢕⢕⢐⢗⠷⢵⢤⢅⣅⢀⡁⠀⠀⠅⠁⠀⠀⠀⠀⠑⠐⠐⠐⠐⠐⠐⠔⢕⢔⢄⢄⢅⢅⠄⠄⢀⠠⠀⢀⢔⣳⣵⡅⢅⡅⢝⢕⠄⠁⢹⣎⣫⡄⢄⢀⠀⢁⢀⢔⢔⢔⢀⢀⢀⢄⢄⢄⣄⡀⢀⠜⠑⠑⠑⠑⢅⢁⢕⢕⢕⠀</a:t>
            </a:r>
            <a:br/>
            <a:r>
              <a:t>⣿⣿⣿⣿⡄⠀⠕⢕⢕⢕⢕⢕⢕⢕⣸⣿⣾⣵⣕⢕⢕⢕⢕⢕⢕⢕⢕⢕⠕⠕⢕⢕⢕⢔⢔⢄⢄⢄⢄⢄⢄⢄⢄⢄⢄⢄⢝⢽⣿⣿⣷⣷⣷⣵⣵⣵⣗⡳⢗⢇⢱⢍⡛⠲⠔⠅⢔⢄⢔⢙⣯⢹⢧⢕⣕⣳⣵⣵⢼⢿⢿⢷⣾⣿⢿⠋⠉⠁⠀⠀⠀⠀⠀⠀⠀⢕⢕⢕⢕⢕⠀</a:t>
            </a:r>
            <a:br/>
            <a:r>
              <a:t>⠈⠙⠻⠿⠇⠀⠀⠕⢕⢕⢑⢕⢕⢟⢿⣿⣿⣿⣾⣿⣷⣇⡕⣱⣷⡕⢕⢕⣼⣿⣿⣶⣿⣵⣷⣷⣷⣷⣷⣷⣷⣷⣷⣷⣷⣷⣷⣷⣷⣾⣿⣿⣿⣿⣿⣿⡿⢟⢟⢇⢐⣐⣄⣔⣔⣔⣕⣕⣕⣕⣕⣵⣕⣻⣿⣿⣿⣿⣿⣿⣿⣿⡿⠃⠀⠀⠀⠀⠀⠀⠀⠀⠀⠀⠀⢕⢕⢕⢕⢕⠀</a:t>
            </a:r>
            <a:br/>
            <a:r>
              <a:t>⠀⠀⠀⠀⠀⠀⠀⠀⠕⢕⢕⢀⠕⢕⢕⢜⢹⢿⢿⣿⣿⣟⢟⢞⢿⣿⣿⣶⣿⣿⣿⣿⣿⢿⡿⢿⡿⢿⠿⣿⢟⢿⣿⣿⣿⣿⣿⣿⣿⣿⣿⣿⣿⣿⣿⣷⣷⣵⣵⣵⣵⣵⣷⣷⣿⣿⣿⣿⣿⣿⣿⣿⣿⣿⣿⣿⣿⣿⣿⣿⣿⣿⠇⠀⠀⠀⠀⠀⠀⠀⠀⠀⠀⠀⠀⢕⢕⢕⢕⢕⠀</a:t>
            </a:r>
            <a:br/>
            <a:r>
              <a:t>⠀⠀⠀⠀⠀⠀⠀⠀⢔⡕⢕⢕⢐⠀⠑⢕⢕⢕⢕⢔⡿⣿⣷⣷⡾⢿⢿⢿⣿⣿⣿⣿⣿⣷⣷⣷⣷⣷⣷⣾⣿⣿⣿⣿⣿⣿⣿⣿⣿⣿⣿⣿⣿⣿⣿⣿⣿⣿⣿⣿⣿⣿⣿⣿⣿⣿⣿⣿⣿⣿⣿⣿⣿⣿⣿⣿⣿⣿⣿⣿⣿⢏⠀⠀⠀⠀⠀⠀⠀⠀⠀⠀⠀⠀⠅⢕⠕⡕⢱⣥⠀</a:t>
            </a:r>
            <a:br/>
            <a:r>
              <a:t>⠀⠀⠀⠀⠀⠀⠀⠀⠜⣇⢕⢕⢕⢕⠑⠑⠑⠀⠐⠘⠜⢝⢝⢕⢅⢕⣵⣿⣿⣿⣿⣿⣿⣿⣿⣿⣿⣿⣿⣿⣿⣿⣿⣿⣿⣿⣿⣿⣿⣿⣿⣿⣿⣿⣿⡟⢗⠜⢝⢿⣿⣿⣿⣿⣿⣿⣿⣿⣿⣿⣿⣿⣿⣿⣿⣿⣿⣿⣿⣿⠏⠀⠀⠀⠀⠀⠀⠀⠀⠀⠀⠀⠀⠀⠀⠀⠅⢱⢇⢕⠀</a:t>
            </a:r>
            <a:br/>
            <a:r>
              <a:t>⠀⠀⠀⠀⠀⠀⠀⠀⠀⠘⠘⠁⠁⠀⠀⠀⠀⠀⠀⠀⠀⠁⠁⠁⠁⠜⢻⢿⣿⣿⣿⣿⣿⣿⣿⣿⣿⣿⣿⣿⣿⣿⣿⣿⣿⣿⣿⣿⣿⣿⣿⣿⣿⣿⣿⣧⢁⠀⠕⢕⢻⣿⣿⣿⣿⣿⣿⣿⣿⣿⣿⣿⣿⣿⣿⣿⣿⡿⠟⠁⠀⠀⠀⠀⠀⠀⠀⠀⠀⠀⠀⠀⠀⠀⠀⠀⠀⡇⠑⢁⠀</a:t>
            </a:r>
            <a:br/>
            <a:r>
              <a:t>⠀⠀⠀⠀⠀⠀⠀⠀⠀⠀⠀⠀⠀⠀⠀⠀⠀⠀⠀⠀⠀⠀⠀⠀⠀⠀⠀⠁⠁⠕⢵⢽⣿⣿⣿⣿⣿⣿⣿⣿⣿⣿⣿⣿⣿⣿⣿⣿⣿⣿⣿⣿⣿⣿⣿⣿⣇⠀⠀⢕⠀⢹⣿⣿⣿⣿⣿⣿⣿⣿⣿⣿⣿⣿⣿⣿⡿⠑⠀⠀⠀⠀⠀⠀⠀⠀⠀⠀⠀⠀⠀⠀⠀⠀⠀⠀⢐⡇⢀⢕⠀</a:t>
            </a:r>
            <a:br/>
            <a:r>
              <a:t>⠀⠀⠀⠀⠀⠀⠀⠀⠀⠀⠀⠀⠀⠀⠀⠀⠀⠀⢀⢄⢔⢄⠀⠀⠀⠀⠀⠀⠀⠀⠀⠁⠁⠑⢕⣸⣿⣿⣿⣿⣿⣿⣿⣿⣿⣿⣿⣿⣿⣿⣿⣷⣿⣿⣿⣿⣿⣦⡀⠈⠔⢸⣿⣿⣿⣿⣿⣿⣿⣿⣿⣿⣿⣿⣿⣿⠁⠀⠀⠀⠀⠀⠀⠀⠀⠀⠀⠀⠀⠀⠀⠀⠀⠀⠀⢀⢸⡕⢕⢕⠀</a:t>
            </a:r>
            <a:br/>
            <a:r>
              <a:t>⠀⠀⠀⠀⠀⠀⠀⠀⠀⠀⢄⣄⢄⢀⢀⢀⠀⢀⢕⣱⣕⢕⢄⠀⠀⠀⠀⠀⠀⠀⠀⠀⠀⢕⣿⣿⣿⢿⣿⣿⣿⣿⣿⣿⣿⣿⣿⣿⣿⣿⣿⣿⣿⣿⣿⣿⣿⣿⣿⣦⡀⠅⢹⣿⣿⣿⣿⣿⣿⡿⠿⠟⠟⠟⠛⠁⠀⠀⠀⠀⠀⠀⠀⠀⠀⠀⠀⠀⠀⠀⠀⠀⠀⠀⢱⣿⣟⣕⣵⣵⠀</a:t>
            </a:r>
            <a:br/>
            <a:r>
              <a:t>⠀⠀⠀⠀⠀⠀⠀⢀⢀⠀⢕⢿⢿⢟⢇⢕⢕⢕⢜⢿⣿⣷⡕⢕⢀⢀⢀⢄⢀⢀⢄⢔⠁⠘⢝⢝⢕⢕⢝⣿⣿⣿⣿⣿⣿⣿⣿⣿⣿⣿⣿⣿⣿⣿⣿⣿⣿⣿⣿⣿⣷⡄⠑⡿⣿⣿⢟⣛⢋⠀⠀⠀⠀⠀⠀⠀⠀⠀⠀⠀⠀⠀⠀⠀⠀⢠⠀⠀⠀⠀⠀⠀⠀⠀⢸⣿⣿⣿⣿⣿⠀</a:t>
            </a:r>
            <a:br/>
            <a:r>
              <a:t>⠀⠀⠀⠀⠀⢄⢕⢕⢕⠀⠑⢕⠑⢕⢕⢕⠕⠕⢕⢕⢝⢟⢗⢕⢕⢕⢕⢕⢕⢕⢕⠕⢀⢀⢕⢕⢕⢕⢕⣿⣿⣿⣿⣿⣿⣿⣿⣿⣿⣿⣿⣿⣿⣿⣿⣿⣿⣿⣿⣿⣿⣿⣆⠀⢸⣿⣿⣿⣷⠀⠀⠀⠀⠀⠀⠀⠀⠀⠀⠀⠀⠀⠀⠀⢀⣾⠀⠀⠀⠀⠀⠀⠀⠀⢌⣿⣿⣿⣿⣿⠀</a:t>
            </a:r>
            <a:br/>
            <a:r>
              <a:t>⠀⠀⠀⢔⠀⢕⠕⢕⢕⠀⠀⠁⠀⠐⠀⠄⠔⠔⢕⢕⢕⢕⢕⢕⢕⢱⠕⠓⠑⠀⠀⢕⢕⢕⢕⠕⢕⢕⢕⢔⣿⣿⣿⣿⣿⣿⣿⣿⣿⣿⣿⣿⣿⣿⣿⣿⣿⣿⣿⣿⣿⣿⢟⢔⢘⢿⢿⢿⢇⠀⠀⠀⠀⠀⠀⠀⠀⠀⠀⠀⠀⢀⢰⢷⡇⠑⠀⠀⠀⠀⠀⠀⠀⠀⢕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⠁⠘⣿⣿⣿⣿⣿⣿⣿⣿⣿⣷⣿⣿⣿⣿⣿⣿⣿⣿⣿⣿⣿⣿⣿⢟⢇⢕⢑⢅⢕⣿⡵⣾⣯⢅⢕⣸⡏⡿⢕⢎⣙⣵⣷⣿⣿⣿⣿⣿⣿⣿⣿⣿⣿⣿⣿⣿⣿⣿⣿⢿⢿⣿⣿⣿⣿⣿⣿⣿⣿⣿⣿⣿⣿⣿⣷⣷⣼⣽⣿⣿⣿⣟⣟⢾⣿⡿⢿⣿⠀</a:t>
            </a:r>
            <a:br/>
            <a:r>
              <a:t>⠀⠀⠀⠀⠀⠀⠀⠀⠀⠀⠀⠀⠘⣿⣿⣿⣿⣿⣿⣿⣿⡻⣿⣿⣿⣿⣿⣿⣿⣿⣿⣿⢿⢏⣷⡕⢿⡇⡇⢕⢕⣧⢅⣸⣿⣧⢵⢏⣡⣔⣼⣿⣿⣿⣿⣿⣿⣿⣿⣿⣿⣿⣿⣿⣿⣿⣿⣿⣿⣿⢻⢸⣿⣿⣿⣿⣿⣿⣿⣿⣿⣿⣿⣿⣿⣿⣿⣿⣿⣿⣿⣿⣿⣿⣿⣿⣿⣿⣷⣷⠀</a:t>
            </a:r>
            <a:br/>
            <a:r>
              <a:t>⠀⠀⠀⠀⠀⠀⠀⠀⠀⠀⠀⠀⠀⣿⣿⣿⣿⣿⣿⣿⣿⣿⣿⣿⣿⣿⣿⣿⣿⡟⢏⠕⢸⡇⣿⡧⢸⡇⡇⢕⢕⡿⢷⢳⣿⣶⡗⢹⣿⣿⣿⣿⣿⣿⣿⣿⣿⣿⢿⣟⡻⢽⢿⠿⢿⢿⣿⣿⣿⢏⢸⢸⣿⣿⣿⣿⣿⣿⣿⣿⣿⣿⣿⣿⣿⣿⣿⣿⣿⣿⣿⣿⣿⣿⣿⣿⣿⣿⣿⣿⠀</a:t>
            </a:r>
            <a:br/>
            <a:r>
              <a:t>⠀⠀⠀⠀⠀⠀⠀⠀⢄⢔⢰⣵⣵⣿⣿⣿⣿⣿⣿⣿⣷⣿⣿⣿⣿⣿⣿⣽⣿⣿⡇⡕⢸⢋⡟⡇⢸⢇⢗⣜⣭⣿⣿⣿⣿⣿⡇⢸⣿⣿⣿⣿⣿⣿⢟⠝⠗⢘⢁⢅⢔⢔⣿⣷⣷⣷⣷⣷⣶⢕⢜⢜⣿⣏⣝⣝⣝⣟⢟⢟⢟⢿⢿⢿⢿⢿⣿⣿⣿⣿⣿⣿⣿⣿⣿⣿⣿⣿⣿⣿⠀</a:t>
            </a:r>
            <a:br/>
            <a:r>
              <a:t>⠀⠀⠀⠀⠀⠀⢄⢕⢕⢕⢹⡿⢏⢜⣿⣿⣿⣿⣿⣿⣿⣿⣿⣿⣿⣿⣿⣿⣿⣿⣇⡇⢸⡷⢟⣫⡕⣵⣿⣿⣿⣿⣿⣿⣿⣿⡷⢿⢟⠏⢝⢊⢝⢅⢔⢕⢕⢕⢑⢑⣣⡇⣿⣿⣿⣿⢟⢟⢟⢕⢸⢱⣿⡿⢿⢿⢿⢿⢿⣿⣿⣿⣿⣷⣷⣷⣷⣷⣷⣧⣵⣼⣽⣽⣝⣝⣝⣟⣟⢟⠀</a:t>
            </a:r>
            <a:br/>
            <a:r>
              <a:t>⢀⢀⢀⢀⠀⠀⠀⢁⢑⢕⢕⢕⢕⢜⢟⢝⣿⣿⣿⣿⣿⣿⣿⣿⣿⣿⡿⢻⣿⣧⢟⣹⣵⣾⣏⢿⡯⢻⣿⣿⣿⣿⡟⠟⢝⢙⢅⢕⢔⢕⢕⢕⢕⢑⢑⢑⠁⠁⠀⢸⣿⣟⣿⣿⣿⣿⠀⠀⠁⢕⢸⢘⢿⢇⠕⠕⠕⠕⠕⠕⠕⠕⠕⠕⢕⢝⢝⢝⠝⠝⢝⠝⢟⠟⠟⠙⠁⠁⠀⠁⠀</a:t>
            </a:r>
            <a:br/>
            <a:r>
              <a:t>⢎⢕⢕⢕⢕⢕⢕⢕⢕⢑⣾⣿⣿⣧⣱⣕⣿⣿⣿⣿⣿⡷⢼⢟⢟⢕⢕⢕⢸⣿⣿⣿⣿⣯⡗⢿⢟⠏⢝⢑⢌⢕⢕⢕⢕⢕⠑⠕⢕⢕⢕⢕⢕⢕⢕⠕⠀⠀⠀⢸⣿⣿⣿⣿⣿⣿⢀⠀⢀⢅⢜⡕⢟⢑⢀⠀⠀⠀⢀⢀⢀⠀⠀⠀⠀⠀⠀⠀⠀⠀⠀⠀⠀⠀⠀⠀⠀⠀⠀⠀⠀</a:t>
            </a:r>
            <a:br/>
            <a:r>
              <a:t>⢕⢕⢕⢕⢕⢕⢕⢕⢕⢕⢜⢝⢻⣿⡏⢼⣿⣿⣶⣿⣿⡇⢕⢕⢕⢕⠕⢕⢘⢿⢿⢟⢙⢕⢅⢔⠕⠕⢑⢕⢕⢕⠔⢕⢕⢕⢕⢕⠐⠀⠀⠀⠀⠀⠀⢄⠀⠀⠀⣸⣿⣿⣿⣿⣿⣿⢕⢕⢱⣷⣟⣝⡇⢕⢱⣷⢕⢑⢱⢕⢕⢕⢕⢕⢕⢔⡔⠀⢔⠀⠀⠀⠀⠀⠀⠀⠀⢔⠀⠀⠀</a:t>
            </a:r>
            <a:br/>
            <a:r>
              <a:t>⢕⢕⢕⢱⢕⢕⢕⢕⢕⢕⢕⢕⢕⢜⢇⢜⢝⢟⢻⢻⣯⣧⢕⢕⠑⠑⠑⢕⢕⢔⠕⢕⢕⢕⢕⢕⢔⢀⠀⠀⠀⠀⠀⢅⠕⣷⣧⠱⠀⠄⢄⢀⢔⢆⢔⢕⢄⢕⠔⢿⣿⣿⣿⣿⣿⣿⢕⢕⢜⢉⢜⣹⡕⢁⠈⢉⢁⢑⢕⢑⢑⢑⢑⢑⢑⠑⢕⢐⢑⢀⢀⣄⣄⣄⣄⣤⣵⣕⡄⢄⠀</a:t>
            </a:r>
            <a:br/>
            <a:r>
              <a:t>⢕⢕⢕⢕⢕⢕⢕⢕⢕⢕⢕⢕⢕⢕⢝⢜⢕⢕⢕⢕⢘⣿⣷⣴⡴⢵⢁⢔⢕⢕⢔⢕⢕⢕⢕⢕⢕⢕⢀⢄⢔⢕⠺⠗⢌⢿⡿⢕⢀⢁⢁⢅⡅⣴⢰⢕⢕⢔⠀⢸⣿⢿⣿⣿⣿⣿⢕⢕⢕⢝⢕⡗⢇⢕⠑⢟⢕⢕⢕⢕⢕⠕⠕⠕⢕⠀⢕⢕⢕⢅⢜⢙⢏⢕⢕⣵⣼⣝⣿⣷⠀</a:t>
            </a:r>
            <a:br/>
            <a:r>
              <a:t>⢕⢕⢕⢕⢕⢕⢕⢕⢕⢕⢕⢕⢕⢕⣸⣵⣧⣵⣵⣵⣵⡧⢕⢔⠄⠕⢕⢕⢕⢕⢕⢱⣷⢕⡕⢕⢕⢕⢕⢔⢔⢕⢕⠕⢕⢜⢫⡇⠁⢕⢕⢕⡇⣿⢸⢕⢕⢕⠀⢝⢕⢔⣿⣿⣿⣿⢟⣕⢕⣷⡇⡇⢅⢕⠀⢕⢱⢕⢕⠁⢅⠁⠀⠀⢕⠀⢕⢕⢕⢕⣱⣵⣿⣷⣕⣕⣵⣾⣿⣿⠀</a:t>
            </a:r>
            <a:br/>
            <a:r>
              <a:t>⢕⢕⢕⢕⢕⢕⢕⢕⢕⢕⢕⢕⢕⢕⡕⢕⡇⢕⢕⢕⢕⡕⠀⠀⠀⠀⠀⠕⢱⣵⢵⠳⠷⠷⢇⣕⣕⣕⣕⣕⣕⣱⣕⣀⡕⡸⠿⢇⢔⢀⢕⢕⢇⢟⢜⢕⢕⢕⠀⢕⢕⢕⣿⣿⣿⣿⢕⢕⢕⢟⢕⣿⢕⢕⢀⢱⣧⢕⢕⠀⢕⠄⠄⠄⢕⢀⢕⢕⢕⢱⣿⣿⣿⣿⣿⣿⣿⣿⣿⣟⠀</a:t>
            </a:r>
            <a:br/>
            <a:r>
              <a:t>⢕⢕⢕⢕⢕⢕⢕⢕⢕⢱⢕⢵⡕⢸⢹⣿⣿⡷⢺⡿⢗⢵⢔⢄⢄⢄⢀⠁⢕⢱⢕⠔⣔⢀⢜⢕⢕⣱⣿⡇⢔⠀⠀⠀⠀⠑⡕⢕⢕⢕⠕⢅⢅⢔⢔⢕⢕⢕⠔⢕⡕⢕⣿⣿⣿⣿⢕⢕⢕⢕⢸⡇⠕⢷⡷⢵⡕⠕⢕⢕⠕⠠⢕⠵⠅⠀⢕⢕⢺⢟⢱⢵⢵⣥⡕⢝⢻⡿⢿⢟⠀</a:t>
            </a:r>
            <a:br/>
            <a:r>
              <a:t>⢕⢕⢕⢕⣵⣽⣿⣿⣿⣿⣴⣵⣅⣁⣁⢏⢟⢝⢕⢅⢕⣱⣷⣵⣵⣵⢕⢅⠅⣑⠔⠼⣷⣷⣿⣿⣿⣿⣷⣽⣵⣷⣷⣷⣷⣥⣵⢕⢕⡀⣿⣷⢕⠕⠕⠕⢕⠀⠀⠁⣷⢱⣿⣿⣝⡝⠑⠁⢑⢕⢸⣷⠀⠑⢀⠅⠄⠔⠕⠁⠀⠐⢀⠄⠀⠀⠁⢁⢅⢕⢕⣝⣧⣕⣵⡕⢕⢕⢕⢕⠀</a:t>
            </a:r>
            <a:br/>
            <a:r>
              <a:t>⢕⢕⠕⢜⣿⣿⣿⣿⣿⣿⣿⣿⣿⣿⣿⢿⢿⡷⢵⢕⢕⢙⡏⢝⢕⢕⢕⢕⡕⠘⠙⠀⢻⢿⢿⢇⠘⢿⢿⢿⡿⢿⢿⢿⢿⢿⠿⢕⠑⠡⠛⠓⡜⠑⠱⠆⠀⠀⠀⠕⣏⢎⢿⢿⢷⣵⢔⠀⢣⣕⢸⣿⠄⠁⠀⠇⠟⠘⠏⠀⠀⠀⠀⢠⠔⠀⠑⠁⠉⠘⢧⡵⢵⣾⢿⢇⢕⢕⢕⢕⠀</a:t>
            </a:r>
            <a:br/>
            <a:r>
              <a:t>⣕⣕⣼⡆⠜⢻⠻⠽⢟⡫⣿⡟⢯⣾⣷⣎⢕⢑⢕⢕⢕⢕⢕⢕⢕⢕⢕⢕⢥⠄⢄⢄⣄⢄⠅⠄⠀⠀⠀⠐⠀⠐⠒⢂⠐⠀⢀⢕⢕⢔⢔⢔⢔⢀⢀⢀⠐⠀⢄⢴⢷⣶⣔⠰⢅⠎⢕⠔⠀⣹⣯⣯⡔⢀⢄⢀⢀⢅⢔⢔⣔⣄⣄⣄⣄⣔⣔⡔⠄⠄⠘⠑⠁⠁⠁⢕⢅⢕⢕⢕⠀</a:t>
            </a:r>
            <a:br/>
            <a:r>
              <a:t>⣿⣿⣿⣧⢀⠑⢊⠔⠭⠤⠿⢕⢔⢜⢝⡿⣽⣷⢵⡕⢕⢕⢕⢕⠕⢕⢕⠻⣿⣿⣷⣇⢝⢕⢔⢔⢄⢄⢄⢄⢄⢄⢄⢄⢄⠄⢑⢽⢿⣿⣿⣷⣷⣷⣧⣽⣿⣗⡇⢇⠠⠬⢍⢓⠆⠔⢅⢄⢔⢱⢟⢸⢿⢕⣵⣽⣽⣿⣷⣗⣗⣛⣿⣿⠟⠉⠁⠀⠀⠀⠀⠀⠀⠀⠀⢕⢕⢕⢕⢕⠀</a:t>
            </a:r>
            <a:br/>
            <a:r>
              <a:t>⠀⠉⠛⠟⠑⠀⢕⣕⣵⣄⠞⣕⢇⣵⣽⣿⣾⣍⣷⡟⢇⢕⢕⢕⢕⢁⢑⢕⢜⢟⢿⣿⣿⣷⣵⣼⣷⣷⣧⣵⣷⣿⣿⣿⣿⣿⣷⣾⣷⣶⣿⣿⣿⣿⣿⣿⢿⢿⢟⢕⢄⢔⢔⣔⣴⣵⣵⣵⣕⣕⣱⣧⣵⣯⣿⣿⣿⣿⣿⣽⣿⣿⡾⠁⠀⠀⠀⠀⠀⠀⠀⠀⠀⠀⠀⢕⢕⢕⢕⢕⠀</a:t>
            </a:r>
            <a:br/>
            <a:r>
              <a:t>⠀⠀⠀⠀⠀⠀⠀⢻⣿⣿⣿⣿⣿⣿⣿⣿⣿⣿⣿⣿⣵⣕⢕⢕⢕⢕⠑⠑⢕⢕⣑⢕⢕⣟⢯⣵⣾⣿⢿⢿⢟⣻⣿⣿⣿⣿⣿⣿⣿⣿⣿⣿⣿⣿⣿⣿⣷⣷⣷⣧⣵⣷⣿⣾⣿⣿⣿⣿⣿⣿⣿⣿⣿⣿⣿⣿⣿⣿⣿⣿⣿⣿⠇⠀⠀⠀⠀⠀⠀⠀⠀⠀⠀⠀⢀⢕⢕⢕⢕⢕⠀</a:t>
            </a:r>
            <a:br/>
            <a:r>
              <a:t>⠀⠀⠀⠀⠀⠀⠀⢐⣿⣿⣿⣿⣿⣿⣿⣿⣿⣿⣿⣿⣿⣿⣿⡇⢕⢕⠕⠕⠑⠘⠙⢝⢟⢕⢕⢁⠀⣱⣷⣿⣿⣿⣿⣿⣿⣿⣿⣿⣿⣿⣿⣿⣿⣿⣿⣿⣿⣿⣿⣿⣿⣿⣿⣿⣿⣿⣿⣿⣿⣿⣿⣿⣿⣿⣿⣿⣿⣿⣿⣿⣿⠇⠀⠀⠀⠀⠀⠀⠀⠀⠀⠀⠀⠀⠑⠕⢅⠑⣥⢷⠀</a:t>
            </a:r>
            <a:br/>
            <a:r>
              <a:t>⠀⠀⠀⠀⠀⠀⠀⠁⢿⣿⣿⣿⣿⣿⣿⣿⣿⣿⡏⢝⢝⠙⠙⠙⠑⠁⠀⠀⠀⠀⠀⠀⠀⠁⠁⠀⠑⢟⢿⣿⣿⣿⣿⣿⣿⣿⣿⣿⣿⣿⣿⣿⣿⣿⣿⡏⢕⠕⢝⢿⣿⣿⣿⣿⣿⣿⣿⣿⣿⣿⣿⣿⣿⣿⣿⣿⣿⣿⣿⡿⠃⠀⠀⠀⠀⠀⠀⠀⠀⠀⠀⠀⠀⠀⠀⠀⠕⢸⢔⠕⠀</a:t>
            </a:r>
            <a:br/>
            <a:r>
              <a:t>⠀⠀⠀⠀⠀⠀⠀⠀⢜⣿⣿⣿⣿⣿⣿⣿⣿⡏⢕⢑⠀⠀⠀⠀⠀⠀⠀⠀⠀⠀⠀⠀⠀⠀⠀⠀⠀⠀⠁⠁⢱⢽⣿⣿⣿⣿⣿⣿⣿⣿⣿⣿⣿⣿⣿⣧⡀⠀⠕⢕⠹⣿⣿⣿⣿⣿⣿⣿⣿⣿⣿⣿⣿⣿⣿⣿⣿⡟⠋⠀⠀⠀⠀⠀⠀⠀⠀⠀⠀⠀⠀⠀⠀⠀⠀⠀⢄⡕⠕⢅⠀</a:t>
            </a:r>
            <a:br/>
            <a:r>
              <a:t>⠀⠀⠀⠀⠀⠀⠀⠀⠀⢻⣿⣿⣿⣿⣿⣿⣿⣧⣵⣕⡄⢀⠀⠀⠀⠀⠀⠀⠀⠀⢀⢀⢀⠀⠀⠀⠀⠀⠀⠀⠀⠀⠁⠑⢜⣿⣿⣿⣿⣿⣿⣿⣿⣿⣿⣿⣇⠀⠀⢕⠀⢹⣿⣿⣿⣿⣿⣿⣿⣿⣿⣿⣿⣿⣿⣿⡟⠁⠀⠀⠀⠀⠀⠀⠀⠀⠀⠀⠀⠀⠀⠀⠀⠀⠀⠀⢕⡇⢔⢕⠀</a:t>
            </a:r>
            <a:br/>
            <a:r>
              <a:t>⠀⠀⠀⠀⠀⠀⠀⠀⠀⢸⣿⣿⣿⣿⣿⣿⣿⣿⣿⣿⣿⣷⣷⣴⣴⣄⣄⡄⢀⢄⠕⣱⢕⢄⢀⠀⠀⠀⠀⠀⠀⠀⠀⢕⣿⣿⣿⣿⣿⣿⣿⣿⣿⣿⣿⣿⣿⣧⡀⠁⠐⠕⣿⣿⣿⣿⣿⣿⣿⣿⣿⣿⣿⣿⣿⣿⠁⠀⠀⠀⠀⠀⠀⠀⠀⠀⠀⠀⠀⠀⠀⠀⠀⠀⢀⢀⢼⢕⢕⢕⠀</a:t>
            </a:r>
            <a:br/>
            <a:r>
              <a:t>⠀⠀⠀⠀⠀⠀⠀⠀⠀⠀⢿⣿⣿⣯⣕⢕⠁⠁⠁⠘⠝⠝⢟⢟⢟⢟⢝⢕⢕⢕⢔⢻⣿⣇⢕⢔⢄⢄⢄⢄⢄⢔⢔⠁⢕⢕⢕⢝⢾⣿⣿⣿⣿⣿⣿⣿⣿⣿⣿⣧⡄⠔⢹⣿⣿⣿⣿⣿⣿⢿⠟⠛⠛⠙⠙⠀⠀⠀⠀⠀⠀⠀⠀⠀⠀⠀⠀⠀⠀⠀⠀⠀⠀⠀⢱⣻⡇⢕⣱⣷⠀</a:t>
            </a:r>
            <a:br/>
            <a:r>
              <a:t>⠀⠀⠀⠀⠀⠀⢄⢔⢄⠀⢸⣿⣿⣿⢏⠁⠀⠀⠀⠀⠀⠀⠀⠀⠁⠑⠕⢕⢑⢕⢕⢕⢝⢝⢕⢕⢕⢕⢕⡕⠕⠕⢀⢄⢕⢕⢕⢕⢸⣻⣿⣿⣿⣿⣿⣿⣿⣿⣿⣿⣿⣔⠑⢿⢿⣿⢟⡛⠃⠀⠀⠀⠀⠀⠀⠀⠀⠀⠀⠀⠀⠀⠀⠀⠀⡀⠀⠀⠀⠀⠀⠀⠀⠀⢸⣿⣿⣿⣿⣿⠀</a:t>
            </a:r>
            <a:br/>
            <a:r>
              <a:t>⠀⠀⠀⢀⠀⢕⢕⢕⠑⠀⠘⢿⢟⢕⢄⢄⢄⢀⠀⠀⠀⠀⠀⠀⠀⠀⠀⠁⠑⠑⠕⠕⠕⠕⠕⠕⠑⠙⠁⠁⠀⠀⠕⠕⠕⢑⢕⢕⢜⢻⣿⣿⣿⣿⣿⣿⣿⣿⣿⣿⣿⣿⣧⠀⢸⣿⣿⣿⡇⠀⠀⠀⠀⠀⠀⠀⠀⠀⠀⠀⠀⠀⠀⢀⣠⡇⠀⠀⠀⠀⠀⠀⠀⠀⢅⣿⣿⣿⣿⣿⠀</a:t>
            </a:r>
            <a:br/>
            <a:r>
              <a:t>⠀⠀⠀⢕⠀⢕⠁⠑⠀⢄⠀⢕⠁⠁⠁⠑⠑⠑⠕⠕⢕⠀⠀⠀⠀⠀⠀⠀⠀⠀⠀⠀⠀⠀⠀⠀⠀⠀⠀⢔⢕⢀⢄⢄⢔⢕⢕⢕⢕⢸⣿⣿⣿⣿⣿⣿⣿⣿⣿⣿⣿⢿⢟⢇⢘⢻⢟⢟⢇⠀⠀⠀⠀⠀⠀⠀⠀⠀⠀⠀⠀⣀⠜⢿⡜⠑⠀⠀⠀⠀⠀⠀⠀⠀⢕⣿⣿⣿⣿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⠁⢻⣿⣿⣿⣿⣿⣿⣿⣿⣿⣿⣿⣿⣿⣿⣿⣿⣿⣿⣿⣿⣿⣿⡿⢟⢣⢕⢑⢄⢕⣿⢧⢼⣯⡕⢀⣼⣇⢿⠟⢊⣱⣵⣷⣿⣿⣿⣿⣿⣿⣿⣿⣿⣿⣿⣿⣿⣿⡏⣿⢿⢿⣿⣿⣿⣿⣿⣿⣿⣿⣿⣿⣿⣿⣿⣷⣷⣷⣯⣽⣿⣿⣝⣟⣟⣿⡿⢿⢿⠀</a:t>
            </a:r>
            <a:br/>
            <a:r>
              <a:t>⠀⠀⠀⠀⠀⠀⠀⠀⠀⠀⠀⠀⢹⣿⣿⣿⣿⣿⣿⣿⣿⣟⣿⣿⣿⣿⣿⣿⣿⣿⣿⣿⢟⢏⣿⡇⢹⡇⡇⢕⢅⣧⡄⢸⣿⡧⠼⣏⣡⡰⣾⣿⣿⣿⣿⣿⣿⣿⣿⣿⣿⣿⣿⣿⣿⣿⣿⣿⣿⢷⢸⢸⣿⣿⣿⣿⣿⣿⣿⣿⣿⣿⣿⣿⣿⣿⣿⣿⣿⣿⣿⣿⣿⣿⣿⣿⣿⣿⣿⣷⠀</a:t>
            </a:r>
            <a:br/>
            <a:r>
              <a:t>⠀⠀⠀⠀⠀⠀⠀⠀⠀⠀⠀⠀⢱⣿⣿⣿⣿⣿⣿⣿⢿⣿⣿⣿⣿⣿⣿⣿⣿⣿⢏⠕⢸⣧⣯⢧⢸⡇⡇⢕⢕⡿⢗⣺⣿⣷⡏⢹⣿⣿⣿⣿⣿⣿⣿⣿⣿⣿⢿⣟⢯⢹⢿⢿⢿⢿⢿⢿⣿⢸⢸⢸⣿⣿⣿⣿⣿⣿⣿⣿⣿⣿⣿⣿⣿⣿⣿⣿⣿⣿⣿⣿⣿⣿⣿⣿⣿⣿⣿⣿⠀</a:t>
            </a:r>
            <a:br/>
            <a:r>
              <a:t>⠀⠀⠀⠀⠀⠀⠀⢀⢔⢔⣵⣷⣾⣿⣿⣿⣿⣿⣿⣿⣷⣿⣿⣿⣿⣿⣿⣼⣿⣿⣇⡕⣜⡏⢻⡇⢸⢇⢗⣸⣵⣿⣿⣿⣿⣿⡇⣼⣿⣼⣿⣿⢿⣿⢻⠝⠇⢘⢅⢕⢔⢔⣿⣿⣷⣷⣶⣷⣷⢕⢜⢜⣽⣯⣍⣍⣝⣝⣟⡟⢟⢟⢻⢿⢿⢿⢿⢿⣿⣿⣿⣿⣿⣿⣿⣿⣿⣿⣿⣿⠀</a:t>
            </a:r>
            <a:br/>
            <a:r>
              <a:t>⠀⠀⠀⠀⠀⠀⢕⢕⢕⢅⢿⡟⠕⢹⣿⣿⣿⣿⣿⣿⣿⣿⣿⣿⣿⣿⣿⣿⣿⣿⣿⡇⣕⡷⢼⣽⢕⡾⣿⣿⣿⣿⣿⣿⣿⣿⢿⢟⢟⠝⢕⢘⢅⢕⢔⢕⢕⢕⠕⢱⣇⣧⣿⣿⣿⣿⠝⢝⢟⢕⢸⢱⣿⡿⢿⢿⢿⢿⢿⢿⢿⣿⣿⣿⣿⣷⣷⣷⣷⣷⣷⣵⣵⣽⣽⣽⣝⣝⡝⢟⠀</a:t>
            </a:r>
            <a:br/>
            <a:r>
              <a:t>⢀⢄⢀⢀⠀⠀⢀⢑⢕⢕⠕⡕⠑⣻⠝⢹⣿⣿⣿⣿⣿⣿⣿⣿⣿⣿⡿⢹⣟⣷⣟⣹⣵⣿⡇⣿⣏⢾⣿⣿⣿⣿⢟⠟⢋⢐⢅⢕⢔⢕⢕⢕⢕⢕⢑⢁⠁⠀⠀⢸⣾⣿⣿⣿⣿⣿⠀⠀⠀⢕⢸⡌⣿⡇⠑⠑⠕⠕⠕⠕⠑⠅⠅⠕⠅⠕⠕⠝⠝⠝⠝⠝⠝⠝⠋⠙⠁⠀⠀⠁⠀</a:t>
            </a:r>
            <a:br/>
            <a:r>
              <a:t>⢕⢕⢕⢕⢕⢕⢕⢕⢕⢸⣿⣿⣿⣇⣷⣸⣿⣿⣿⣿⣿⡗⢗⢏⢟⢕⢕⢕⢸⣿⣿⣿⣿⣯⢽⢟⠟⠝⢑⢕⢅⢔⢕⢕⢕⢕⢑⠑⢕⢔⢕⢕⢕⢕⠕⠕⠀⠀⠀⢱⣿⣿⣿⣿⣿⣿⢀⠀⢀⢕⢜⡗⡟⢕⢀⠀⠀⢀⢀⢀⢄⠀⠀⠀⠀⠀⠀⠀⠀⠀⠀⠀⠀⠀⠀⠀⠀⠀⠀⠀⠀</a:t>
            </a:r>
            <a:br/>
            <a:r>
              <a:t>⢕⢕⢔⢕⢕⢕⢕⢕⢕⢕⢜⢝⢻⣿⢳⢿⣿⣷⣷⣾⣿⣧⢕⢕⢕⢕⠕⢕⢌⢺⠿⢟⢙⢅⢕⢔⠕⠕⢑⢕⢕⠕⠕⢕⢕⢕⢕⢕⠐⠀⠀⠀⠀⠀⠀⢄⠀⢀⠀⣼⣿⣿⣿⣿⣿⣿⢕⢕⢕⣷⡾⢽⡇⢕⢱⣷⢕⢁⢱⢗⢕⢕⢕⢕⢕⢱⡔⠀⢔⠀⠀⠀⠀⠀⠀⠀⢄⢕⠀⠀⠀</a:t>
            </a:r>
            <a:br/>
            <a:r>
              <a:t>⢕⢕⢕⢱⢕⢕⢕⢕⢕⢕⢕⢕⢕⢘⡕⢕⢕⢝⢻⢟⣿⣯⡕⠕⠑⠁⠑⢑⢔⢕⠑⠕⢕⢕⢕⢕⢔⢀⠀⠀⠀⠀⠀⠀⢕⣷⣷⢇⠀⢄⢄⢄⢔⢆⢔⢅⢄⢕⠔⢿⣿⣿⣿⣿⣿⣿⢕⢕⢕⢍⢕⣞⡕⢅⠈⢉⢅⢐⢕⢅⢅⢁⢑⢁⢁⠁⢕⢔⢁⢀⢀⣄⣄⣄⣠⣴⣵⣕⡄⢄⠀</a:t>
            </a:r>
            <a:br/>
            <a:r>
              <a:t>⢕⢕⢕⢕⢕⢕⢕⢕⢕⢕⢕⢕⢕⢜⢕⢕⣇⢕⢕⢕⢜⣽⣵⡦⢴⢕⢅⢱⣥⡵⣵⢕⢕⢕⢕⢕⢕⢕⢠⢄⢔⢕⠸⠇⢕⢿⡟⢕⢁⢀⢅⢄⣴⣶⢰⢕⢕⢕⠀⢡⢿⢿⣿⣿⣿⣿⢕⢕⢕⢜⢜⡜⢕⢕⠑⢝⢕⢐⢕⠕⠕⠕⠕⠕⢕⠀⢕⢕⢕⢁⡜⢝⢏⢕⢱⣵⣼⣝⣿⣷⠀</a:t>
            </a:r>
            <a:br/>
            <a:r>
              <a:t>⢕⢕⢕⢕⢕⢕⢕⢕⢕⢕⢕⢕⢕⢕⣵⣵⣧⡵⣵⣵⣷⣷⣿⣷⣷⣷⢷⢕⢕⠕⠕⠕⢕⢕⢕⢕⢕⢕⢔⢔⢔⢕⢕⠁⢕⢜⣗⡅⠁⢕⢕⢕⣟⣿⢸⢕⢕⢕⠀⢜⢕⢕⣿⣿⣿⣿⡟⢕⢕⣷⣇⡇⢄⢕⠀⢕⢸⢕⢕⠀⠀⠀⠀⠀⢕⠀⢕⢕⢕⢕⣰⣵⣿⣧⣕⣑⣵⣿⣿⣿⠀</a:t>
            </a:r>
            <a:br/>
            <a:r>
              <a:t>⢕⢕⢕⢕⢕⢕⢕⢕⢕⢕⢕⢕⢕⣕⣕⡜⡏⢕⢕⣕⣜⣽⣽⣽⣷⣕⡕⠄⢀⠀⠀⠀⠁⠕⢱⣕⣕⣕⣕⣕⣕⣱⣑⣀⣕⣸⢿⢟⢕⢀⢕⠑⢏⢏⢌⢕⢕⢕⢀⢕⢕⢕⣿⣿⣿⣿⢕⢕⢕⢝⢕⣿⢕⢕⢅⢅⢞⢕⢕⢄⢄⢄⢄⢄⢕⢀⢕⢕⢕⣱⣿⣿⣿⣿⣿⣿⣿⣿⣿⣟⠀</a:t>
            </a:r>
            <a:br/>
            <a:r>
              <a:t>⢕⢕⢕⢕⢕⢕⣕⡕⢗⢕⢕⢵⢗⢝⢝⢟⡿⣷⣳⣗⢺⠵⠵⠔⢀⢀⡵⢇⣔⣔⢄⢄⢄⢄⢕⢕⢕⣱⡼⣇⣔⢄⠀⠀⠀⠑⢕⢕⢕⢕⢕⠐⢔⢔⢔⢕⢕⠕⢕⠅⡕⢕⣿⣿⣿⣿⢕⢕⢕⢕⢸⣧⠕⢱⢷⢷⢕⠅⢕⠕⠕⠠⠇⠕⠑⠀⢕⢕⢞⢟⢱⢵⢵⣵⢕⢝⠛⡿⢿⢟⠀</a:t>
            </a:r>
            <a:br/>
            <a:r>
              <a:t>⢕⢕⢕⢱⣾⣵⣿⣿⣿⣿⣧⣥⣥⣕⣀⢝⠟⠕⢕⠕⠕⠀⠀⠄⠁⢝⡵⣵⣷⣷⡷⢾⣿⣾⣿⣿⣿⣿⣷⣿⣿⣿⣷⣾⣿⣷⣷⢕⢕⡄⣻⣿⢑⢕⠕⠑⢅⠄⢀⠀⣿⢀⣿⣿⣝⡝⠑⠁⢁⢕⢸⣿⠀⠁⡀⠅⠄⠕⢕⠁⠀⠀⠄⠂⠀⠀⠁⢁⡅⢕⢱⣝⣕⣱⣵⡕⢕⢕⢕⢕⠀</a:t>
            </a:r>
            <a:br/>
            <a:r>
              <a:t>⢕⢕⢕⢕⣿⣿⣿⣿⣿⣿⣿⣿⣿⣟⢿⡿⢟⢳⢲⢰⣄⢄⢄⢄⡄⢕⢕⢔⢽⢕⢕⢕⢜⢻⢿⢇⠈⠿⠿⢿⠿⠿⠿⠿⠿⠿⠿⢕⢕⠑⠋⠙⡼⠑⠕⠂⠀⠄⠀⠰⢝⢕⢟⢻⢗⢧⢔⠀⠳⣕⢸⣿⠀⠁⠀⠃⢟⠘⠋⠀⠀⠀⠀⢰⠔⠐⠁⠈⠁⠘⢧⡵⢵⣾⢿⢕⢕⢕⢕⢕⠀</a:t>
            </a:r>
            <a:br/>
            <a:r>
              <a:t>⣧⣕⣿⠁⢱⠿⣿⠿⣻⢛⡾⡙⢻⢿⣾⣕⡕⢕⢕⢕⢕⢕⢕⢜⢍⢇⢕⢕⢕⢕⢕⢕⢕⢕⣕⢄⢄⣄⢄⠁⠁⠁⠁⠁⠁⠁⢁⣕⣕⢔⢔⢔⢔⢐⢐⢄⢐⢂⢄⡱⢾⣷⣦⢆⠄⠎⢕⠔⠀⣨⣯⣵⣔⢀⢄⢀⢄⢄⢕⣕⣔⢄⣄⣄⣅⣔⣔⢰⠄⠄⠑⠁⠁⠁⠁⢕⢅⢕⢕⢕⠀</a:t>
            </a:r>
            <a:br/>
            <a:r>
              <a:t>⢿⣿⣿⣧⠀⢜⢕⢸⢖⣛⠻⠕⡕⠕⢝⣿⣿⣗⣧⣕⢕⢕⢕⢕⢕⢕⢕⢕⢕⢕⢑⢕⢕⢝⢿⣿⣯⣵⡄⢄⢔⢔⡔⢔⢔⢔⢕⢞⢿⢿⣿⣿⣷⣷⣷⣦⣤⣝⣎⢇⠔⠔⠍⠙⠃⠐⢕⢔⢕⢱⢏⢜⢻⢕⣼⣽⣿⣷⣗⣞⣟⣟⣿⡿⠟⠁⠀⠀⠀⠀⠀⠀⠀⠀⠀⢕⢕⢕⢕⢕⠀</a:t>
            </a:r>
            <a:br/>
            <a:r>
              <a:t>⠀⠈⠙⠋⠀⠀⢱⣵⣥⡵⢕⣕⢸⣅⣼⣿⣫⣻⣽⣾⣿⣿⣿⣿⣿⣧⢕⢕⢕⢕⢕⢀⢅⢕⢕⢜⢟⢻⢻⣷⢾⢿⣿⣷⣷⣿⣿⣿⣿⣿⣿⣿⣿⣿⣿⣿⢿⢟⢝⢕⢠⢥⢤⢵⣵⣵⣵⣵⣵⣵⣵⣧⣵⣭⣽⣽⣿⣿⣿⣿⣿⣿⡿⠁⠀⠀⠀⠀⠀⠀⠀⠀⠀⠀⠀⢕⢕⢕⢕⢕⠀</a:t>
            </a:r>
            <a:br/>
            <a:r>
              <a:t>⠀⠀⠀⠀⠀⠀⢕⣻⣿⣿⣿⣿⣿⣿⣿⣿⣿⣿⣿⣿⣿⣿⣿⣿⣿⣿⣷⣷⣵⡕⢕⢕⢅⢅⢕⢱⡧⢕⢜⢍⠟⠟⢟⢟⣿⣿⣿⣿⣿⣿⣿⣿⣿⣿⣿⣿⣿⣷⣷⣷⣷⣷⣿⣿⣿⣿⣿⣿⣿⣿⣿⣿⣿⣿⣿⣿⣿⣿⣿⣿⣿⣿⠇⠀⠀⠀⠀⠀⠀⠀⠀⠀⠀⠀⢀⢕⢕⢕⢕⢕⠀</a:t>
            </a:r>
            <a:br/>
            <a:r>
              <a:t>⠀⠀⠀⠀⠀⠀⠁⢻⣿⣿⣿⣿⣿⣿⣿⣿⣿⣿⣿⣿⣿⣿⣿⣿⣿⢿⢿⢿⢿⢷⢕⠕⠑⠁⠀⠁⠁⠕⠔⠕⠀⢄⣼⣿⣿⣿⣿⣿⣿⣿⣿⣿⣿⣿⣿⣿⣿⣿⣿⣿⣿⣿⣿⣿⣿⣿⣿⣿⣿⣿⣿⣿⣿⣿⣿⣿⣿⣿⣿⣿⣿⠇⠀⠀⠀⠀⠀⠀⠀⠀⠀⠀⠀⠀⠑⠕⢕⢕⢥⡶⠀</a:t>
            </a:r>
            <a:br/>
            <a:r>
              <a:t>⠀⠀⠀⠀⠀⠀⠀⠜⣿⣿⣿⣿⣿⣿⣿⣿⣿⣿⣿⣿⣿⣿⣿⡿⢇⢕⠑⠀⠀⠀⠀⠀⠀⠀⠀⠀⠀⠀⠀⠀⠀⠀⠑⠝⠟⢻⢿⣿⣿⣿⣿⣿⣿⣿⣿⡏⢕⢕⢜⢻⣿⣿⣿⣿⣿⣿⣿⣿⣿⣿⣿⣿⣿⣿⣿⣿⣿⣿⣿⢿⠃⠀⠀⠀⠀⠀⠀⠀⠀⠀⠀⠀⠀⠀⠀⠀⠕⢕⢆⢕⠀</a:t>
            </a:r>
            <a:br/>
            <a:r>
              <a:t>⠀⠀⠀⠀⠀⠀⠀⠀⢸⣿⣿⣿⣿⣿⣿⣿⣿⣿⣿⣿⣿⣿⣿⡇⢕⢕⢀⠀⠀⠀⠀⠀⠀⠀⠀⠀⠀⠀⠀⠀⠀⠀⠀⠀⠀⠘⠙⠟⢻⢿⣿⣿⣿⣿⣿⣿⡐⠀⠑⢕⠝⣿⣿⣿⣿⣿⣿⣿⣿⣿⣿⣿⣿⣿⣿⣿⣿⡟⠙⠀⠀⠀⠀⠀⠀⠀⠀⠀⠀⠀⠀⠀⠀⠀⠀⠀⢕⡕⠕⢅⠀</a:t>
            </a:r>
            <a:br/>
            <a:r>
              <a:t>⠀⠀⠀⠀⠀⠀⠀⠀⠑⢿⣿⣿⣿⣿⣿⣿⣿⣿⣿⣿⣿⣿⣿⣿⣿⣿⣷⣴⣔⣄⢀⢀⠀⠀⠀⢄⢔⢔⠀⠀⠀⠀⠀⠀⠀⠀⠀⠀⢠⣵⣿⣿⣿⣿⣿⣿⣧⠀⠀⢕⠀⠜⣿⣿⣿⣿⣿⣿⣿⣿⣿⣿⣿⣿⣿⣿⡟⠀⠀⠀⠀⠀⠀⠀⠀⠀⠀⠀⠀⠀⠀⠀⠀⠀⠀⠀⢕⢕⢔⢕⠀</a:t>
            </a:r>
            <a:br/>
            <a:r>
              <a:t>⠀⠀⠀⠀⠀⠀⠀⠀⠀⢸⣿⣿⣿⣿⣿⣿⣿⣿⣿⣿⡟⢏⢝⠙⠝⠟⢟⢿⢿⢿⣿⢿⢷⢕⢔⢕⢾⣧⣧⡔⢀⠀⠀⠀⠀⢀⢀⠄⢘⢟⢟⢹⣿⣿⣿⣿⣿⣷⣄⠁⠑⠐⣿⣿⣿⣿⣿⣿⣿⣿⣿⣿⣿⣿⣿⡿⠀⠀⠀⠀⠀⠀⠀⠀⠀⠀⠀⠀⠀⠀⠀⠀⠀⠀⢀⣀⢼⢕⢕⢕⠀</a:t>
            </a:r>
            <a:br/>
            <a:r>
              <a:t>⠀⠀⠀⠀⠀⠀⠀⠀⠀⠀⣿⣿⣿⣿⣿⣿⣿⣿⣿⣿⡿⠇⠑⠀⠀⠀⠀⠁⠁⠁⠑⠕⢕⢕⢕⢕⢕⢻⢿⢏⢕⢕⢕⢕⢕⢕⢕⠀⢑⢕⢕⢕⢸⣿⣿⣿⣿⣿⣿⣷⡄⠔⢘⣿⣿⣿⣿⣿⣿⢿⠟⠛⠛⠉⠁⠀⠀⠀⠀⠀⠀⠀⠀⠀⠀⠀⠀⠀⠀⠀⠀⠀⠀⠀⢱⣏⢏⢕⣸⣷⠀</a:t>
            </a:r>
            <a:br/>
            <a:r>
              <a:t>⠀⠀⠀⠀⠀⢀⢔⢕⢄⠀⢸⣿⣿⣿⣿⣿⣿⣿⣿⡿⠑⢀⢀⢀⠀⠀⠀⠀⠀⠀⠀⠀⠁⠐⠔⠕⢕⢕⢕⢕⢕⢱⢵⠗⠘⠁⢄⢔⢕⢕⢕⢕⠸⢿⣿⣿⣟⣿⣿⣿⣿⣦⢁⠹⢿⣿⢟⢛⠃⠀⠀⠀⠀⠀⠀⠀⠀⠀⠀⠀⠀⠀⠀⠀⠀⡀⠀⠀⠀⠀⠀⠀⠀⠀⢸⣿⣿⣿⣿⣿⠀</a:t>
            </a:r>
            <a:br/>
            <a:r>
              <a:t>⠀⠀⠀⢀⠀⢕⢕⢕⠀⠀⠜⣿⣿⣿⣿⣿⢏⢝⢕⠑⠕⢕⠕⠕⢕⢔⢔⠀⠀⠀⠀⠀⠀⠀⠀⠀⠁⠁⠁⠁⠀⠀⠀⠀⢄⢄⠀⠁⢁⢄⢕⢕⢕⠀⣿⣿⣿⣿⣿⣿⣿⣿⣧⠀⠘⣿⣿⣿⣧⠀⠀⠀⠀⠀⠀⠀⠀⠀⠀⠀⠀⠀⠀⢀⣄⡇⠀⠀⠀⠀⠀⠀⠀⠀⢘⣿⣿⣿⣿⣷⠀</a:t>
            </a:r>
            <a:br/>
            <a:r>
              <a:t>⠀⠀⠀⠁⠀⠇⠀⠁⠀⢔⠀⢻⣿⣿⣿⣿⡕⢕⢕⠔⢕⢕⢄⢄⢀⠀⠁⠀⠀⠀⠀⠀⠀⠀⠀⠀⠀⠀⠀⠀⠀⢀⢀⢔⢕⢕⢕⢕⢕⢕⢕⢕⢕⠑⣿⣿⣿⣿⣿⣿⣿⢿⢟⢇⢄⢟⢟⢟⢇⢀⠀⠀⠀⠀⠀⠀⠀⠀⢀⢀⢀⣄⠘⢟⡝⠁⠀⠀⠀⠀⠀⠀⠀⠀⢕⣿⣿⣿⣿⡟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⠈⢻⣿⣿⣿⣿⣿⣿⣿⣿⣿⣿⣿⣿⣿⣿⣿⣿⣿⣿⣿⣿⣿⣿⣿⣿⢟⢱⡕⢁⢄⢔⣿⢗⢺⣗⡕⢄⣾⣇⢼⠗⣝⣥⣶⣿⣿⣿⣿⣿⣿⣿⣿⣿⣿⣿⣿⣿⣿⣿⢹⢿⢻⣻⣿⣿⣿⣿⣿⣿⣿⣿⣿⣿⣿⣿⣿⣿⣿⣷⣶⣿⣿⣿⣯⣝⣛⣿⣟⡻⢿⠀</a:t>
            </a:r>
            <a:br/>
            <a:r>
              <a:t>⠀⠀⠀⠀⠀⠀⠀⠀⠀⠀⠀⢻⣿⣿⣿⣿⣿⣿⣿⣿⣿⣽⣻⣿⣿⣿⣿⣿⣿⣿⣿⡿⢟⡏⣽⣧⢸⡇⡇⡕⢕⣷⢔⢸⣏⢿⢞⣿⣵⣳⣿⢿⣿⣿⣿⣿⣿⣿⣿⣿⣿⣿⣿⣿⣿⣿⣿⣿⣿⢻⢜⢸⣿⣿⣿⣿⣿⣿⣿⣿⣿⣿⣿⣿⣿⣿⣿⣿⣿⣿⣿⣿⣿⣿⣿⣿⣿⣿⣿⣿⠀</a:t>
            </a:r>
            <a:br/>
            <a:r>
              <a:t>⠀⠀⠀⠀⠀⠀⠀⠀⠀⢀⢀⢸⣿⣿⣿⣿⣿⣿⣿⣿⢿⢿⢿⣿⣿⣿⣿⣿⣿⣿⡝⢕⠕⣷⣸⢟⢺⣇⣷⢇⣕⣿⢗⣹⣷⣷⡏⢸⣿⣽⣿⣿⣿⣿⣿⣿⣿⢿⣟⢻⢝⠗⢞⢛⢟⢿⢿⢿⠿⢜⢸⢸⣿⣿⣿⣿⣿⣿⣿⣿⣿⣿⣿⣿⣿⣿⣿⣿⣿⣿⣿⣿⣿⣿⣿⣿⣿⣿⣿⣿⠀</a:t>
            </a:r>
            <a:br/>
            <a:r>
              <a:t>⠀⠀⠀⠀⠀⢀⢔⢕⢱⣷⣷⣿⣿⣿⣿⣿⣿⣿⣿⣿⣿⣿⣿⣿⣿⣿⣿⣿⣾⣿⣷⢕⡵⡝⢸⣧⡸⠟⢏⣱⣵⣾⣿⣿⣿⣿⣿⣿⣿⣽⣿⡿⣿⡿⠏⠗⢘⢅⢅⢔⢔⢕⣿⣿⣿⣿⣿⣷⣷⢕⢸⢕⣿⣧⣵⣵⣽⣝⣝⣝⣝⣟⣟⢟⢟⢻⢿⢿⢿⢿⢿⣿⣿⣿⣿⣿⣿⣿⣿⣿⠀</a:t>
            </a:r>
            <a:br/>
            <a:r>
              <a:t>⠀⠀⠀⠄⢕⢕⢕⢕⢹⠿⢏⢕⢹⣿⣿⣿⣿⣿⣿⣿⣿⣿⣿⣿⣿⣿⣿⣿⣿⡿⣿⢇⣕⡿⣲⣯⣎⡼⣿⣿⣿⣿⣿⣿⣿⣿⢿⢟⠝⢝⢐⢅⢅⢔⢕⢕⢕⢕⢕⢕⣵⣾⣿⣿⣿⣿⢝⠝⠝⢕⢸⡕⣿⡟⢟⢟⢟⢻⢿⢿⢿⢿⢿⢿⢿⣿⣿⣿⣷⣷⣷⣷⣷⣷⣧⣵⣼⣽⢽⢝⠀</a:t>
            </a:r>
            <a:br/>
            <a:r>
              <a:t>⢄⢀⢀⢀⢄⢅⢅⢕⠕⣑⣕⢕⢸⡏⣿⣿⣿⣿⣿⣿⣿⣿⢿⣿⣿⡿⡟⢟⢗⣿⣫⣽⣷⣿⣯⣿⢭⣺⣿⡿⠿⡿⠏⢝⢑⢅⢕⢔⢕⢕⢕⢕⢕⢕⢁⢅⠀⠀⠀⢕⣿⣿⣿⣿⣿⣿⢀⠀⠀⢕⢸⡇⣻⡇⠁⠑⠅⠑⠕⠑⠑⠑⠑⠑⠕⠕⠕⠕⠑⠑⠑⠜⠙⠙⠙⠉⠁⠀⠀⠀⠀</a:t>
            </a:r>
            <a:br/>
            <a:r>
              <a:t>⢕⢕⢕⢕⢕⢕⢕⢕⢿⣿⣿⣿⣧⡇⣿⣿⣿⣿⣿⣿⣿⣗⢟⢏⢝⢏⢕⢕⢅⣿⣿⣿⣿⣿⢛⢟⠏⢑⢕⢅⢕⢔⢕⢕⢕⢕⢑⢁⢕⢕⠕⠕⠕⠕⠕⠑⠀⠀⠀⢕⣿⣿⣿⣿⣿⣿⢕⢀⢄⢕⢸⡇⢝⢕⢄⢀⢀⢀⢀⢄⢄⢀⠀⢀⠀⠀⠀⠀⠀⠀⠀⠀⠀⠀⠀⠀⠀⠀⠀⠀⠀</a:t>
            </a:r>
            <a:br/>
            <a:r>
              <a:t>⢕⢕⢕⢕⢕⢕⢕⢕⢕⢜⢝⢻⣿⢗⢿⢿⣿⣿⣿⣿⣿⢿⢕⢕⢕⢕⠕⢕⢕⠞⢟⢏⢕⢅⢔⢕⠕⠑⠑⠕⠕⠕⠕⠕⢕⢕⢕⢕⠁⠀⠀⠀⠀⠀⠀⢔⠀⢄⠀⣵⣿⣿⣿⣿⣿⣿⢕⢕⢕⣿⢯⡼⢕⢕⢕⣷⡕⠀⢕⢇⢕⢕⢕⢕⢕⢕⢔⠀⢕⠀⠀⠀⠀⠀⠀⠀⢄⢕⠀⠀⠀</a:t>
            </a:r>
            <a:br/>
            <a:r>
              <a:t>⢕⢕⢕⢕⢕⢕⢕⢕⢕⢕⢕⢕⢺⣵⢕⢕⢕⢜⢝⢏⢧⣵⡕⢕⠁⢁⠁⠕⠕⢕⠑⠕⢕⢑⢕⢕⢕⢄⠀⠀⠀⢀⢀⢀⢕⣾⣿⡕⢄⢄⢰⢄⢔⠕⠕⢕⢔⢕⠔⢟⣿⣿⣿⣿⣿⣿⢕⢕⢕⢄⢱⢷⢧⢄⢀⢁⡅⠀⢕⢅⢅⢅⢕⢅⢅⠁⢕⢅⢅⢄⢀⣄⣄⣄⣠⣤⣕⣔⡄⢄⠀</a:t>
            </a:r>
            <a:br/>
            <a:r>
              <a:t>⢕⢕⢕⢕⢕⢕⢕⢕⢕⢕⢕⢕⢱⡕⢕⢱⢕⢕⢕⢕⢕⢻⢿⡇⡔⢗⢕⢔⠠⢕⢕⢕⢕⢕⢕⢕⢕⢕⢰⢠⢴⢕⢜⢃⢕⢻⣿⢕⢁⢄⢄⠔⣶⣶⢰⢕⢕⢕⠀⢱⢿⢻⣿⣿⣿⣿⣕⢕⢕⢜⢕⡝⢝⢕⠕⢜⢕⠀⢕⢕⢕⢕⢕⢑⢕⠀⢕⢕⢕⢅⢕⢟⢝⢕⢕⣵⣝⣹⣿⣷⠀</a:t>
            </a:r>
            <a:br/>
            <a:r>
              <a:t>⢕⢕⢕⢕⢕⢕⢕⢕⢕⢕⢕⢕⢕⢕⢷⢷⠷⢷⢷⢷⢷⣿⣿⣿⣿⢷⢷⢕⢕⢕⢕⢕⢿⢇⢕⢕⢕⢕⠕⠕⠕⠑⠑⢕⢜⢜⣗⣕⢕⠕⢕⠀⣿⣻⢸⢕⢕⢕⢄⢕⢕⢕⣿⣿⣿⣿⡏⢕⢕⣿⡇⣇⡔⢕⠀⢕⢕⢅⢕⠀⠀⠀⠀⠀⢕⠀⢕⢕⢕⢕⣴⣾⣷⣧⣕⣵⣵⣿⣿⣿⠀</a:t>
            </a:r>
            <a:br/>
            <a:r>
              <a:t>⢕⢕⢕⢕⢕⢕⢕⢕⢕⢕⢕⢕⢕⣑⣵⣕⣝⡕⢕⣕⣕⣷⣷⢷⢷⢧⢕⢕⢱⢷⢞⢛⠛⠛⢳⡱⢵⢵⣴⢄⠀⠀⠀⠀⠕⢱⢟⢟⢕⢄⢕⠀⢟⠜⠜⢕⢕⢕⢕⢕⢕⢕⣿⣿⣿⣿⡇⢕⢕⢝⢱⣿⢝⢕⢅⢌⢼⢔⢕⢄⢔⢐⢰⠐⢕⠄⢕⢕⢕⣸⣿⣿⣿⣿⣿⣿⣿⣿⣿⣟⠀</a:t>
            </a:r>
            <a:br/>
            <a:r>
              <a:t>⢕⢕⢕⢕⣕⢱⢇⣕⣇⣕⡇⢕⢻⢝⠕⣏⡿⢿⡟⢿⠻⢕⠞⠑⢄⣄⣴⢆⢕⢕⠕⠑⡱⠔⣕⣕⣕⣡⣾⣧⢵⢔⢔⢀⡀⢈⢕⢕⢕⠔⢑⢔⢔⢕⢕⢕⢕⢕⠑⠐⣕⢕⣿⣿⣿⣿⡇⢕⢇⢕⢸⣿⠑⠌⢿⡳⢇⠑⢕⠑⠑⢔⠕⠑⠂⠐⢕⢕⢜⢟⢱⢵⣵⣵⢜⢝⢿⣿⢿⢛⠀</a:t>
            </a:r>
            <a:br/>
            <a:r>
              <a:t>⢕⢕⢕⢕⣿⣷⣿⣿⣿⣿⣷⣷⣧⣵⣤⣕⢜⡕⢕⠁⠕⠀⠀⠐⠐⠇⢇⢁⠐⢥⡄⠕⢿⣿⣿⣿⢿⣿⢿⢻⢿⢟⢟⢿⣿⣶⣶⡇⢕⡄⡼⡻⢕⢑⢑⢁⠑⠀⢀⠀⣿⢇⣿⣿⣷⢼⠁⠀⢅⢕⢸⣿⠀⢁⢄⠔⣔⢐⣅⠀⠀⠁⠄⠐⠀⠀⢁⢀⢡⢕⡱⣝⣱⣡⣵⡕⢕⢕⢕⢕⠀</a:t>
            </a:r>
            <a:br/>
            <a:r>
              <a:t>⢕⢕⢕⢕⢹⣿⣿⣿⣿⣿⣿⣿⣟⣟⠻⢻⢟⢿⢓⢲⢴⢄⢄⣄⣠⢕⠅⢁⠕⠁⠁⠀⠘⠟⠻⢇⢕⢕⢕⢕⢅⢕⢕⢜⢟⢟⢛⢇⢑⠐⠉⠉⠮⠀⠑⠃⠀⠀⠀⠐⢹⢜⢝⢟⢟⢳⢇⠀⠑⢧⣸⣽⠀⠁⠀⠁⠙⢁⠙⠀⠀⠀⠀⠔⠇⠐⠁⠁⠀⢈⢳⢵⢵⣾⢿⢕⢕⢕⢕⢕⠀</a:t>
            </a:r>
            <a:br/>
            <a:r>
              <a:t>⣧⣾⡇⢀⢸⢯⢿⡻⡫⢗⡼⣝⢹⢿⣿⣧⣮⡕⢕⢕⢕⢜⢔⢔⢌⢝⢏⢗⢖⢔⠆⢔⢀⢀⠐⠑⢕⢕⢕⢕⢕⢕⢕⢕⢱⣷⣇⡕⣕⣕⣕⡕⢕⣄⣄⢄⣀⢀⢔⢗⢹⢿⣷⡑⠰⠋⢕⠑⠀⡠⣷⢷⣦⢔⢔⢄⣄⣔⣔⣕⢱⢴⣴⣴⣴⣵⣴⢴⠔⠁⠑⠁⠁⠁⠁⢕⢅⢕⢕⢕⠀</a:t>
            </a:r>
            <a:br/>
            <a:r>
              <a:t>⠿⣿⣿⡄⢕⢑⢣⢔⠒⣏⡉⢛⠱⡕⢜⣻⡷⣿⣷⣧⣕⡕⢕⠕⣕⣕⣕⣕⣑⣥⣥⣕⣷⣕⣕⡕⢕⢕⢕⢕⢕⢕⢑⢕⢕⢝⢻⣿⣿⣿⣿⣿⣿⣿⣿⣷⣮⣽⣵⡕⠀⠒⠆⠍⠕⠑⢔⢆⢜⢕⢕⢜⢟⣕⣵⣷⣷⣾⣿⣏⣝⣽⣿⣿⠟⠑⠀⠀⠀⠀⠀⠀⠀⠀⠀⠕⢕⢕⢕⢕⠀</a:t>
            </a:r>
            <a:br/>
            <a:r>
              <a:t>⠀⠁⠉⠁⠁⢰⣵⣵⣷⣧⣔⣄⣡⣮⣵⣶⣮⣿⣾⣿⣾⣿⣿⣿⣿⣿⣿⣿⣿⣿⣿⣿⣿⣿⣿⣿⣷⣧⣵⣕⢕⢕⢕⢑⢕⢕⣑⣕⢜⢻⢾⢿⢿⢿⣟⣿⢟⢟⢏⢕⢔⢕⠕⡵⣵⣷⣷⣷⣵⣵⣵⣧⣷⣷⣿⣿⣿⣿⣿⣿⣿⣿⣿⠃⠀⠀⠀⠀⠀⠀⠀⠀⠀⠀⠀⢕⢕⢕⢕⢕⠀</a:t>
            </a:r>
            <a:br/>
            <a:r>
              <a:t>⠀⠀⠀⠀⠀⢜⣱⣹⣿⣿⣿⣿⣿⣿⣿⣿⣿⣿⣿⣿⣿⣿⣿⣿⣿⣿⣿⣿⣿⣿⣿⣿⣿⣿⣽⡟⢹⢿⢿⣿⢿⢕⢕⠑⠑⠙⢝⢛⢇⠁⠀⢰⣵⣿⣿⣿⣿⣿⣿⣷⣷⣾⣿⣿⣿⣿⣿⣿⣿⣿⣿⣿⣿⣿⣿⣿⣿⣿⣿⣿⣿⣿⠇⠀⠀⠀⠀⠀⠀⠀⠀⠀⠀⠀⠀⢕⢕⢕⢕⢕⠀</a:t>
            </a:r>
            <a:br/>
            <a:r>
              <a:t>⠀⠀⠀⠀⠀⠀⢸⣿⣿⣿⣿⣿⣿⣿⣿⣿⣿⣿⣿⣿⣿⣿⣿⣿⣿⣿⣿⣿⣿⣿⣿⣿⣿⣿⣿⢏⢕⠁⠁⠁⠁⠀⠀⠀⠀⠀⠀⠀⠀⠀⠀⠘⠝⢿⠿⣿⡿⢿⣿⣿⣿⣿⣿⣿⣿⣿⣿⣿⣿⣿⣿⣿⣿⣿⣿⣿⣿⣿⣿⣿⣿⠏⠀⠀⠀⠀⠀⠀⠀⠀⠀⠀⠀⠀⠁⠕⢅⢕⣵⣷⠀</a:t>
            </a:r>
            <a:br/>
            <a:r>
              <a:t>⠀⠀⠀⠀⠀⠀⠁⢿⣿⣿⣿⣿⣿⣿⣿⣿⣿⣿⣿⣿⣿⣿⣿⣿⣿⣿⣿⣿⣿⣿⣿⣿⣿⣿⣿⡇⢕⢀⠀⠀⠀⠀⠀⠀⠀⠀⠀⠀⠀⠀⠀⠀⠀⠀⠑⠞⠜⢙⢕⢹⣿⣿⣿⣿⣿⣿⣿⣿⣿⣿⣿⣿⣿⣿⣿⣿⣿⣿⣿⢟⠋⠀⠀⠀⠀⠀⠀⠀⠀⠀⠀⠀⠀⠀⠀⠀⠕⢕⢔⢕⠀</a:t>
            </a:r>
            <a:br/>
            <a:r>
              <a:t>⠀⠀⠀⠀⠀⠀⠀⢜⣿⣿⣿⣿⣿⣿⣿⣿⣿⣿⣿⣿⣿⣿⣿⣿⣿⣿⣿⣿⣿⣿⣿⣿⣿⣿⣿⣿⣿⣷⣦⣔⣄⡀⢀⠀⠀⢀⢀⠀⠀⠀⠀⠀⠀⠀⠀⠀⢠⢐⠁⢕⠘⢿⣿⣿⣿⣿⣿⣿⣿⣿⣿⣿⣿⣿⣿⣿⣿⡟⠁⠀⠀⠀⠀⠀⠀⠀⠀⠀⠀⠀⠀⠀⠀⠀⠀⠀⠐⡕⠕⢅⠀</a:t>
            </a:r>
            <a:br/>
            <a:r>
              <a:t>⠀⠀⠀⠀⠀⠀⠀⠀⢿⣿⣿⣿⣿⣿⣿⣿⣿⣿⣿⣿⣿⣿⣿⣿⣿⣿⣿⣿⣿⣿⣿⣏⡝⢝⢝⠙⠙⠟⢟⢻⢿⢿⢟⢕⢕⢸⣷⣵⡔⢄⠀⠀⠀⠀⢀⢀⢔⠀⠀⢕⠀⠘⣿⣿⣿⣿⣿⣿⣿⣿⣿⣿⣿⣿⣿⣿⢟⠀⠀⠀⠀⠀⠀⠀⠀⠀⠀⠀⠀⠀⠀⠀⠀⠀⠀⠀⢁⢇⢔⢕⠀</a:t>
            </a:r>
            <a:br/>
            <a:r>
              <a:t>⠀⠀⠀⠀⠀⠀⠀⠀⠜⣿⣿⣿⣿⣿⣿⣿⣿⣿⣿⣿⣿⣿⣿⣿⣿⣿⣿⣿⣿⣿⣿⣿⡿⠑⠁⠀⠀⠀⠀⠀⠁⠁⠕⠕⠕⢕⢿⢿⢟⢕⢕⢕⢕⢕⢕⢕⠑⢔⢄⠀⠁⢕⢿⣿⣿⣿⣿⣿⣿⣿⣿⣿⣿⣿⣿⠿⠄⠀⠀⠀⠀⠀⠀⠀⠀⠀⠀⠀⠀⠀⠀⠀⠀⠀⢄⢀⡸⢕⢕⢕⠀</a:t>
            </a:r>
            <a:br/>
            <a:r>
              <a:t>⠀⠀⠀⠀⠀⠀⢀⢄⠀⢻⣿⣿⣿⣿⣿⣿⣿⣿⣿⣿⣿⣿⣿⣿⣿⣿⣿⣿⣿⣿⢿⢟⢕⢄⢄⢀⠀⠀⠀⠀⠀⠀⠀⠁⠑⠕⢕⢕⢕⢕⢕⠕⠓⠘⠀⢔⢕⢕⢕⢕⣔⠑⠜⣿⣿⣿⣿⣿⣿⠿⠟⠙⠙⠁⠁⠀⠀⠀⠀⠀⠀⠀⠀⠀⠀⠀⠀⠀⠀⠀⠀⠀⠀⠀⢱⣽⡏⠕⣼⣷⠀</a:t>
            </a:r>
            <a:br/>
            <a:r>
              <a:t>⠀⠀⠀⠀⠀⢄⢕⢕⠀⢸⣿⣿⣿⣿⣿⣿⣿⣿⣿⣿⣿⣿⣿⣿⣿⣿⣿⣿⢕⢕⠑⠀⢕⢑⠑⠑⠕⠕⠕⠀⠀⠀⠀⠀⠀⠀⠀⠀⠀⠀⠀⠀⠀⢄⠀⠁⢁⢄⢕⢕⢹⢷⡅⠜⢻⣿⢟⣋⡑⠀⠀⠀⠀⠀⠀⠀⠀⠀⠀⠀⠀⠀⠀⠀⠀⡄⠀⠀⠀⠀⠀⠀⠀⠀⢸⣿⣿⣟⣿⡿⠀</a:t>
            </a:r>
            <a:br/>
            <a:r>
              <a:t>⠀⠀⠀⠀⢀⢕⠕⢕⠀⠀⢿⣿⣿⣿⣿⣿⣿⣿⣿⣿⣿⣿⣿⣿⣿⣿⣿⣿⡕⢕⢔⢕⢕⢕⢔⢄⠀⠀⠀⠀⠀⠀⠀⠀⠀⠀⠀⠀⠀⢀⢀⢄⢔⢕⢕⢕⢕⢕⢕⢕⣵⣴⣷⡄⠀⣿⣿⣿⣿⠀⠀⠀⠀⠀⠀⠀⠀⠀⠀⠀⠀⠀⠀⢀⣀⣧⠀⠀⠀⠀⠀⠀⠀⠀⢘⣿⣿⣿⣿⣿⠀</a:t>
            </a:r>
            <a:br/>
            <a:r>
              <a:t>⠀⠀⠀⠀⠁⠀⠀⠀⢄⠔⢸⣿⣿⣿⣿⣿⣿⣿⣿⣿⣿⣿⣿⣿⣿⣿⣿⠟⡇⢕⢕⢀⠀⠑⠑⠑⠀⠀⢀⢀⢀⢄⢄⢄⢔⢔⢔⢔⢕⢕⢕⢕⢕⢕⢕⢕⢕⢕⣼⣿⣿⢟⢏⢕⢄⢝⢏⢝⢕⢀⢀⠀⠀⠀⠀⠀⠀⠀⢀⣀⢀⣤⡘⢯⢇⢁⠀⠀⠀⠀⠀⠀⠀⠀⢔⣿⣿⣿⣿⢟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⠝⣿⣿⣿⣿⣿⣿⣿⣿⣿⣿⣿⣿⣿⣿⣿⣿⣿⣿⣿⣿⣿⣿⣿⣿⣿⢏⢱⡕⢅⢔⢕⡿⢗⢺⡟⣇⢄⣿⡿⢜⢗⣝⣵⣷⣿⣿⣿⣿⣿⣿⣿⣿⣿⣿⣿⣿⣿⣿⣿⣿⢿⢝⣻⣿⣿⣿⣿⣿⣿⣿⣿⣿⣿⣿⣿⣿⣿⣿⣿⣷⣾⣿⣿⣯⣽⣽⣻⣿⣟⣟⠀</a:t>
            </a:r>
            <a:br/>
            <a:r>
              <a:t>⠀⠀⠀⠀⠀⠀⠀⠀⠀⠀⢸⣿⣿⣿⣿⣿⣿⣿⣿⣿⣿⣯⣻⣿⣿⣿⣿⣿⣿⣿⣿⡿⢟⡕⢸⣧⢸⣇⣇⡕⢕⣿⡔⢸⣇⢿⢞⢇⣔⢼⣷⣿⣿⣿⣿⣿⣿⣿⣿⣿⣿⣿⣿⣿⣿⣿⣿⣿⣿⣿⢸⢜⣿⣿⣿⣿⣿⣿⣿⣿⣿⣿⣿⣿⣿⣿⣿⣿⣿⣿⣿⣿⣿⣿⣿⣿⣿⣿⣿⣿⠀</a:t>
            </a:r>
            <a:br/>
            <a:r>
              <a:t>⠀⠀⠀⠀⠀⠀⠀⠀⢀⢀⢑⣿⣿⣿⣿⣿⣿⣿⣿⣿⡿⢿⣿⣿⣿⣿⣿⣿⣿⣿⡕⢑⢅⣿⣸⢟⢕⣿⢿⣇⡱⣿⣏⣍⣷⣿⣟⣸⡯⣾⣿⣿⣿⣿⣿⣿⡿⢿⡟⢯⠝⠚⣟⣟⡟⢟⢟⢻⢿⢕⢸⢰⣿⣿⣿⣿⣿⣿⣿⣿⣿⣿⣿⣿⣿⣿⣿⣿⣿⣿⣿⣿⣿⣿⣿⣿⣿⣿⣿⣿⠀</a:t>
            </a:r>
            <a:br/>
            <a:r>
              <a:t>⠀⠀⠀⠀⢄⢔⢕⣵⣾⣿⣿⣿⣿⣿⣿⣿⣿⣿⣿⣿⣿⣿⣿⣿⣿⣿⣿⣿⣿⣿⣿⢕⡧⡕⢜⣧⣕⢟⣜⣥⣶⣾⣿⣿⣿⣿⣿⣿⣿⣿⣿⢿⣟⢿⠝⢃⢙⢅⢄⢔⢕⢕⣿⣿⣿⣿⣿⣿⣿⢱⢜⡕⣾⣷⣦⣴⣵⣼⣽⣝⣝⣝⣟⣟⣟⢟⢟⢻⢿⢿⢿⢿⢿⣿⣿⣿⣿⣿⣿⣿⠀</a:t>
            </a:r>
            <a:br/>
            <a:r>
              <a:t>⠀⠀⠄⠕⢕⢕⢕⢹⢟⢏⢕⡜⣿⣿⣿⣿⣿⣿⣿⣿⣿⣿⣿⣿⣿⣿⣿⣿⣿⣿⣿⢕⡵⢟⣺⣷⣗⣱⣿⣿⣿⣿⣿⣿⣿⣿⡟⢏⠝⢑⢜⢅⢕⢔⢕⢕⢕⠕⠕⢕⣧⣿⣿⣿⣿⣿⡏⠝⠙⢕⢕⡇⣿⡟⢟⢟⢟⢟⢟⢟⢿⢿⢿⢿⢿⢿⢿⣿⣿⣿⣷⣷⣷⣷⣷⣷⣷⡵⢼⢝⠀</a:t>
            </a:r>
            <a:br/>
            <a:r>
              <a:t>⢄⢀⢀⢄⢄⢅⢕⣕⣵⣕⣕⢸⢟⣿⣿⣿⣿⣿⣿⣿⣿⣿⡿⣿⣿⣿⢟⢏⢻⣿⣯⣵⣷⣿⣟⣺⣷⣞⣿⢿⢿⢿⠏⢙⢝⢅⢔⢕⢕⢕⢕⢕⢕⢕⢅⢅⠀⠀⠀⠕⣿⣿⣿⣿⣿⣿⡇⠀⠀⢑⢜⡇⣻⡇⠁⠁⠁⠑⠑⠁⠑⠁⠑⠁⠑⠑⠑⠅⠑⠁⠑⠑⠕⠘⠙⠁⠀⠀⠀⠀⠀</a:t>
            </a:r>
            <a:br/>
            <a:r>
              <a:t>⢕⢕⢕⢕⢕⢕⢸⣿⣿⣿⣿⣿⡜⣿⣿⣿⣿⡿⢿⢿⣿⣿⢏⢏⢝⢝⢕⢕⢕⣟⣿⣿⣿⢿⢗⠏⢝⢑⢕⢕⢔⢕⠕⢕⢕⢕⢅⢁⢕⠕⠕⠕⠕⠕⠑⠑⠀⠀⠀⠁⣿⣿⣿⣿⣿⣿⡇⢀⢄⢕⢕⡕⡝⢕⢀⢄⢀⢀⢄⢄⢄⢀⢀⢀⢀⠀⠀⠀⠀⠀⠀⠀⠀⠀⠀⠀⠀⠀⠀⠀⠀</a:t>
            </a:r>
            <a:br/>
            <a:r>
              <a:t>⢕⢕⢕⢕⢕⢕⢕⢕⢕⢜⢙⢿⢝⢟⢟⢻⣿⣿⣿⣿⣿⡿⢕⢕⢕⢕⠕⢑⢕⠝⢟⢏⢅⢕⢔⢕⠑⠑⠁⠕⠕⠕⠑⠁⢕⢕⢕⢕⢁⠀⠀⠀⠀⠀⠀⢔⠀⢄⠀⣶⣿⣿⣿⣿⣿⣿⡇⢕⢕⣿⡇⣧⡽⢕⢕⣿⡇⢕⢕⢏⢕⢕⢕⢕⢕⢕⢕⠀⢕⠀⠀⠀⠀⠀⠀⠀⢔⢕⠀⠀⠀</a:t>
            </a:r>
            <a:br/>
            <a:r>
              <a:t>⢜⢇⢕⢕⢕⢕⢕⢕⢕⢕⢕⢜⣷⢕⢕⢕⡕⢜⢝⢏⢳⣷⡕⢕⠀⢁⢁⠅⠕⢕⢑⠁⢕⢑⢑⢕⢕⢔⠀⠀⠀⢀⢀⢀⢕⣿⣿⡅⢕⢄⢰⠀⠕⠕⠕⢔⢔⢕⠑⢛⣿⣿⣿⣿⣿⣿⡇⢕⢕⢰⢕⣵⢵⢄⢄⢄⡄⠀⢕⢕⢄⢄⢅⢄⢄⠀⠕⢕⢅⢄⢀⣀⣠⣄⣤⣴⣵⣄⡄⢀⠀</a:t>
            </a:r>
            <a:br/>
            <a:r>
              <a:t>⢕⢕⢕⢕⢕⢕⢕⢕⢕⢕⢕⢕⢕⢕⢕⢕⢕⢕⢕⢕⢕⣷⢾⡗⡗⢗⢕⢔⢔⢕⢕⢕⢕⡕⢕⢕⢕⢕⢰⠄⠕⢕⢜⢇⢵⢼⢽⢕⢕⢄⢄⠀⣶⣾⣾⡕⢕⢕⢕⢡⢟⢻⣿⣿⣿⣿⣇⡕⢕⢜⢕⣕⠜⢕⢕⢜⢕⠁⢕⢑⢑⠑⠑⠑⢕⠀⢕⢕⢕⢕⢜⢝⢕⢕⢱⣵⣼⣹⣿⣷⠀</a:t>
            </a:r>
            <a:br/>
            <a:r>
              <a:t>⢕⢕⢕⢕⢕⢕⢕⢕⢕⢕⢕⢕⢕⢕⢷⢷⢷⡷⢷⢷⢾⣿⣿⣿⣿⢿⢿⢕⢕⢕⢕⢕⢿⢇⢕⢕⢕⢕⢕⢕⢕⢕⢕⠑⠕⠕⠑⠑⠙⠕⢕⠀⣿⢹⢿⢕⢕⢕⢕⢕⢕⢕⣿⣿⣿⣿⡏⡕⢕⣿⡇⣞⣕⢕⢅⢕⢕⠐⢕⠀⠀⠀⠀⠀⢕⠀⢕⢱⢕⢕⣷⣾⣿⣧⣔⣷⣷⣿⣿⣿⠀</a:t>
            </a:r>
            <a:br/>
            <a:r>
              <a:t>⢕⢕⢕⢕⢕⢕⢕⢕⢕⢕⢕⢕⢕⡱⣵⣱⣱⡕⠑⡱⢵⣷⢷⠷⠷⠧⢕⢑⢱⢷⡞⢙⠛⠛⢟⢵⢵⢵⢵⡵⠵⠵⠧⠤⠄⠀⠀⠀⠀⢄⢕⢀⠏⠜⠕⢕⢕⢕⢕⢅⢕⢕⣿⣿⣿⣿⡇⢕⢕⢕⢱⣿⢕⢕⢕⢜⢱⢑⢕⢔⢔⠔⡰⢔⢕⠄⢕⢜⢕⣸⢿⢿⣿⢿⣿⣿⣿⣿⣿⢟⠀</a:t>
            </a:r>
            <a:br/>
            <a:r>
              <a:t>⢕⢕⢕⢕⣱⢱⢣⣽⣍⣕⡇⢕⢟⢝⠕⠹⣝⣿⢻⢿⢝⢓⠓⠑⢄⣠⣴⢇⢕⠕⢇⠑⣡⢔⣕⣕⣕⣵⡾⣣⣵⢔⣄⣠⢕⣇⣕⣕⡕⢑⢁⣑⠕⢕⢕⢕⢱⢕⠕⠐⣕⢕⣿⣿⣿⣿⡇⢕⢇⢕⢸⣿⠑⢘⢟⢝⠇⠀⢕⠑⠑⢐⠕⠘⠃⠀⠕⡕⢜⢏⢱⢵⢷⣧⢕⢝⢿⡿⢿⢇⠀</a:t>
            </a:r>
            <a:br/>
            <a:r>
              <a:t>⢕⢕⢕⢕⣿⣷⣿⣿⣿⣿⣿⣷⣶⣦⣤⣌⣘⡁⢑⠀⠑⠀⠀⠐⠀⠑⠕⢄⢔⢠⢄⠕⢿⣿⣿⣿⢿⣿⣿⣿⣷⣿⡿⢟⢗⢟⢏⢝⢕⡔⡸⣿⢅⢕⢑⠁⠔⠐⠄⢀⣿⡔⣿⣿⣧⢕⠁⠀⢄⢕⢸⣿⠀⢁⢠⠐⣔⡐⣅⠀⠀⠀⠔⠑⠀⠀⢀⢄⣄⢜⡱⣝⣕⣅⣕⡕⢕⢕⢕⢕⠀</a:t>
            </a:r>
            <a:br/>
            <a:r>
              <a:t>⢕⢕⢑⢕⢸⣿⣿⣿⣿⣿⣻⣿⣿⣿⢯⠛⢏⢟⢝⢳⢶⢔⢔⢔⣔⡔⢁⠀⠱⠁⠅⠀⠘⠟⠟⠇⠀⠟⠛⠛⢟⢟⢇⢕⢕⢔⢕⢕⢕⢕⢅⢌⠷⠀⠁⠁⠀⠐⠀⠐⢪⢕⢝⠟⠏⢻⢇⠀⠙⢧⣕⢹⠔⠀⠀⠄⠙⢕⠉⢀⠀⠀⠀⠐⢇⠐⠁⠀⠀⢈⢟⢜⣹⣼⡿⢇⢕⢕⢕⢕⠀</a:t>
            </a:r>
            <a:br/>
            <a:r>
              <a:t>⣷⣷⢀⢀⢜⢿⠻⢞⣟⢗⡯⡣⢝⢿⢿⣷⣵⡱⢕⢕⢕⢕⢕⢅⢎⢙⢩⢝⠗⡆⢄⢔⢄⢁⢀⠀⠀⠀⠀⠀⠀⢕⢕⢕⢕⢕⢕⢑⢕⢸⣿⣇⣕⡄⢄⢔⣠⣵⣶⢗⢟⠿⣷⣕⢆⠙⢕⠑⠀⡠⣿⢷⣷⣔⢔⣄⣄⡔⢔⢱⢵⣴⣴⣴⣴⣵⣵⢵⠔⠐⠑⠁⠑⠑⠁⢅⢁⢕⢕⢕⠀</a:t>
            </a:r>
            <a:br/>
            <a:r>
              <a:t>⠿⣿⣧⢕⢕⢢⢜⢢⢞⣏⠩⢆⣱⠥⡕⣝⢟⣿⣗⡷⣕⣑⣕⢕⣕⣕⣑⣑⣥⣡⣤⣕⣥⣵⣑⣕⣕⣕⣔⣔⣔⣕⢕⢕⢕⢕⢕⢕⢕⢕⢜⢟⢻⢿⡿⢿⣿⣯⣵⣕⢘⠓⠒⠈⢉⠁⢕⢔⢜⢔⢇⢎⠟⣱⣷⣷⣷⣿⣯⣽⣽⣽⣿⣿⠟⠋⠀⠀⠀⠀⠀⠀⠀⠀⠀⠑⢕⢕⢕⢕⠀</a:t>
            </a:r>
            <a:br/>
            <a:r>
              <a:t>⠀⠀⠁⠀⢱⣶⣷⣷⣷⣶⣣⣴⣔⣷⣽⣷⣮⣿⣿⣿⣿⣿⣿⣿⣿⣿⣿⣿⣿⣿⣿⣿⣿⣿⣿⣿⣿⣿⣿⣿⣿⣿⣿⣷⣧⣵⢕⢕⢕⣕⣵⣧⡕⢜⠙⠟⢟⢟⢕⢕⢔⢖⢗⣗⣳⣷⣷⣷⣷⣷⣷⣷⣷⣷⣾⣾⣷⣿⣿⣿⣿⣿⣿⠇⠀⠀⠀⠀⠀⠀⠀⠀⠀⠀⠀⢕⢕⢕⢕⢕⠀</a:t>
            </a:r>
            <a:br/>
            <a:r>
              <a:t>⠀⠀⠀⠀⠑⢜⢈⣽⣿⣿⣿⣿⣿⣿⣿⣿⣿⣿⣿⣿⣿⣿⣿⣿⣿⣿⣿⣿⣿⣿⣿⣿⣿⣏⣟⣝⣝⣝⣝⣔⣕⢞⢟⠟⠟⠟⠇⠑⠁⠀⠑⠘⠑⠁⠀⢔⢾⣿⣿⣿⣷⣾⣿⣿⣿⣿⣿⣿⣿⣿⣿⣿⣿⣿⣿⣿⣿⣿⣿⣿⣿⣿⢏⠀⠀⠀⠀⠀⠀⠀⠀⠀⠀⠀⠀⢕⢕⢕⢕⢕⠀</a:t>
            </a:r>
            <a:br/>
            <a:r>
              <a:t>⠀⠀⠀⠀⠀⢜⢯⣿⣿⣿⣿⣿⣿⣿⣿⣿⣿⣿⣿⣿⣿⣿⣿⣿⣿⣿⣿⣿⣿⣿⣿⣿⣿⣿⣿⣿⣿⣿⣿⣿⡇⢕⠀⠀⠀⠀⠀⠀⠀⠀⠀⠀⠀⠀⠀⠀⠑⢝⢟⣿⣿⣿⣿⣿⣿⣿⣿⣿⣿⣿⣿⣿⣿⣿⣿⣿⣿⣿⣿⣿⣿⢏⠀⠀⠀⠀⠀⠀⠀⠀⠀⠀⠀⠀⠀⠑⢕⢕⢱⣷⠀</a:t>
            </a:r>
            <a:br/>
            <a:r>
              <a:t>⠀⠀⠀⠀⠀⠁⢸⣿⣿⣿⣿⣿⣿⣿⣿⣿⣿⣿⣿⣿⣿⣿⣿⣿⣿⣿⣿⣿⣿⣿⣿⣿⣿⣿⣿⣿⣿⣿⣿⣿⣧⣵⣄⢀⢀⠀⠀⠀⠀⠀⠀⠀⠔⠔⠀⠀⠕⢜⢕⢜⢝⢝⣿⣿⣿⣿⣿⣿⣿⣿⣿⣿⣿⣿⣿⣿⣿⣿⣿⢟⠋⠀⠀⠀⠀⠀⠀⠀⠀⠀⠀⠀⠀⠀⠀⠀⠑⢱⢕⢕⠀</a:t>
            </a:r>
            <a:br/>
            <a:r>
              <a:t>⠀⠀⠀⠀⠀⠀⠅⢿⣿⣿⣿⣿⣿⣿⣿⣿⣿⣿⣿⣿⣿⣿⣿⣿⣿⣿⣿⣿⣿⣿⣿⣿⣿⣿⣿⣿⣿⢿⢿⢿⢿⢿⢿⣿⣷⣷⣴⣄⢄⢄⢔⢀⢀⢀⠀⠀⢡⡀⠀⢕⠕⢵⣿⣿⣿⣿⣿⣿⣿⣿⣿⣿⣿⣿⣿⣿⣿⡟⠁⠀⠀⠀⠀⠀⠀⠀⠀⠀⠀⠀⠀⠀⠀⠀⠀⠀⠀⡇⠑⢕⠀</a:t>
            </a:r>
            <a:br/>
            <a:r>
              <a:t>⠀⠀⠀⠀⠀⠀⠀⢸⣿⣿⣿⣿⣿⣿⣿⣿⣿⣿⣿⣿⣿⣿⣿⣿⣿⣿⣿⣿⣿⣿⣿⣿⣿⣿⣿⣿⣿⣧⡕⠕⠀⠀⠁⠑⠘⠝⠝⢕⢕⢜⢹⣿⣇⢕⢄⢄⢄⢀⠀⠑⢔⠈⢝⢝⢿⣿⣿⣿⣿⣿⣿⣿⣿⣿⣿⣿⡟⠀⠀⠀⠀⠀⠀⠀⠀⠀⠀⠀⠀⠀⠀⠀⠀⠀⠀⠀⢄⢇⢔⢕⠀</a:t>
            </a:r>
            <a:br/>
            <a:r>
              <a:t>⠀⠀⠀⠀⠀⠀⠀⠀⢿⣿⣿⣿⣿⣿⣿⣿⣿⣿⣿⣿⣿⣿⣿⣿⣿⣿⣿⣿⣿⣿⣿⣿⣿⣿⣿⣿⣿⡟⠁⠀⠀⠀⠀⠀⠀⠀⠀⠑⠕⢅⢜⢝⢝⢕⢕⢕⣕⡕⠄⠀⠁⠁⢕⢕⢸⣿⣿⣿⣿⣿⣿⣿⣿⣿⣿⠟⠃⠀⠀⠀⠀⠀⠀⠀⠀⠀⠀⠀⠀⠀⠀⠀⠀⠀⢄⢄⡕⢕⢕⣕⠀</a:t>
            </a:r>
            <a:br/>
            <a:r>
              <a:t>⠀⠀⠀⠀⠀⢀⢄⢀⢸⣿⣿⣿⣿⣿⣿⣿⣿⣿⣿⣿⣿⣿⣿⣿⣿⣿⣿⣿⣿⣿⣿⣿⣿⡟⢟⢝⠑⢕⢕⠕⢕⢔⢄⢄⠀⠀⠀⠀⠀⠀⠁⠑⠑⠑⠑⠁⠁⠀⠀⠕⠔⠀⢕⢕⢘⣿⢿⣿⣿⠿⠛⠙⠙⠁⠀⠀⠀⠀⠀⠀⠀⠀⠀⠀⠀⠀⠀⠀⠀⠀⠀⠀⠀⠀⢱⣮⣝⡕⣸⡧⠀</a:t>
            </a:r>
            <a:br/>
            <a:r>
              <a:t>⠀⠀⠀⠀⠀⢅⢕⢕⠁⣿⣿⣿⣿⣿⣿⣿⣿⣿⣿⣿⣿⣿⣿⣿⣿⣿⣿⣿⣿⣿⣿⣿⣿⡇⢕⢕⢀⢔⢕⢄⢀⠀⠁⠀⠀⠀⠀⠀⠀⠀⠀⠀⠀⠀⠀⠀⢀⢕⢄⢔⢔⢔⡄⠑⠕⣸⢟⣛⡑⠀⠀⠀⠀⠀⠀⠀⠀⠀⠀⠀⠀⠀⠀⠀⠀⢰⠀⠀⠀⠀⠀⠀⠀⠀⢸⣿⣿⣿⣿⣟⠀</a:t>
            </a:r>
            <a:br/>
            <a:r>
              <a:t>⠀⠀⠀⠐⢕⠁⠕⠑⢄⢸⣿⣿⣿⣿⣿⣿⣿⣿⣿⣿⣿⣿⣿⣿⣿⣿⣿⣿⣿⣿⣿⣿⡿⡇⢕⢕⢁⠑⠕⠕⠕⠀⠀⠀⠀⠀⠀⠀⢀⢀⢀⢄⢄⢔⢔⢕⢕⢕⢕⢕⣕⣵⣿⡄⠀⣿⣿⣿⣿⠄⠀⠀⠀⠀⠀⠀⠀⠀⠀⠀⠀⠀⢀⣄⣤⢿⠀⠀⠀⠀⠀⠀⠀⠀⢕⣿⣿⣿⣿⣿⠀</a:t>
            </a:r>
            <a:br/>
            <a:r>
              <a:t>⠀⠀⠀⠀⠁⠀⠀⢄⢑⠜⣿⣿⣿⣿⣿⣿⣿⣿⣿⣿⣿⣿⣿⣿⣿⣿⣿⣿⣿⣿⣿⣄⢇⢕⢕⢕⢕⢄⢀⢀⢄⢄⢔⢔⢕⢕⢕⢕⢕⢕⢕⢕⢕⢕⢕⢕⢕⢕⣵⣾⣿⢟⢏⢕⢔⢝⢝⢝⢕⢄⢀⠀⠀⠀⠀⠀⠀⠀⢄⢄⣀⣠⡅⢻⢧⢀⠀⠀⠀⠀⠀⠀⠀⠀⢕⣿⣿⣿⣿⡟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⠈⢻⣿⣿⣿⣿⣿⣿⣿⣿⣿⣿⣿⣿⣿⣿⣿⣿⣿⣿⣿⣿⣿⣿⣿⣿⣿⢿⡕⢱⡇⢕⢔⢕⣿⠏⠹⣯⣧⢄⣿⢿⢎⡙⣥⣶⣿⣿⣿⣿⣿⣿⣿⣿⣿⣿⣿⣿⣿⣿⣿⣿⣿⣿⡟⣽⣿⣿⣿⣿⣿⣿⣿⣿⣿⣿⣿⣿⣿⣿⣿⣿⣿⣿⣿⣿⣷⣧⣽⣽⣿⣝⣟⠀</a:t>
            </a:r>
            <a:br/>
            <a:r>
              <a:t>⠀⠀⠀⠀⠀⠀⠀⠀⢕⢻⣿⣿⣿⣿⣿⣿⣿⣿⣿⣿⣿⣷⣽⣿⣿⣿⣿⣿⣿⣿⣿⢟⢏⣕⢸⣿⢔⣿⣼⡇⢕⢹⣇⡸⡿⡟⣝⢱⣇⣿⣾⣿⣿⣿⣿⣿⣿⣿⣿⣿⣿⡿⢿⣿⣿⣿⣿⣿⣿⣿⢇⡕⣿⣿⣿⣿⣿⣿⣿⣿⣿⣿⣿⣿⣿⣿⣿⣿⣿⣿⣿⣿⣿⣿⣿⣿⣿⣿⣿⣿⠀</a:t>
            </a:r>
            <a:br/>
            <a:r>
              <a:t>⠀⠀⠀⠀⠀⢀⢀⢀⢀⢸⣿⣿⣿⣿⣿⣿⣿⣿⣿⣿⣟⣻⣻⣿⣿⣿⣿⣿⣿⣿⣕⢕⢔⣿⢼⡝⢕⣿⢸⡇⢵⢾⣹⣔⣿⣿⣿⣼⣷⣿⣿⣿⣿⣿⣿⣿⢿⡟⢯⠝⠗⢙⢝⣍⣝⣟⣟⢟⢟⢏⢕⡇⣿⡿⢿⢿⣿⣿⣿⣿⣿⣿⣿⣿⣿⣿⣿⣿⣿⣿⣿⣿⣿⣿⣿⣿⣿⣿⣿⣿⠀</a:t>
            </a:r>
            <a:br/>
            <a:r>
              <a:t>⠀⢀⢄⢕⢕⣱⣿⣿⣿⣿⣿⣿⣿⣿⣿⣿⣿⣿⣿⣿⣿⣿⣿⣿⣿⣿⣿⣿⣿⣿⣿⢕⡗⣧⢸⣼⢥⣏⣱⣴⣾⣿⣿⣿⣿⣿⣿⣿⢿⣿⢿⡿⢿⠟⢇⢘⢅⢔⢔⢕⢕⡕⣼⣿⣿⣿⣿⣿⣿⡿⢇⡇⣾⣷⣷⣷⣷⣵⣵⣵⣼⣽⣝⣝⣝⣟⣟⣟⢟⢟⢿⢿⢿⢿⢿⢿⣿⣿⣿⣿⠀</a:t>
            </a:r>
            <a:br/>
            <a:r>
              <a:t>⠔⠕⢕⢕⢕⢜⢿⢝⢕⡕⢹⣿⣿⣿⣿⣿⣿⣿⣿⣿⣿⣿⣿⣿⣿⣿⣿⣿⣿⣿⣿⣰⢧⣟⣵⢳⣿⣹⣿⣿⣿⣿⣿⣿⢿⢿⢟⠝⢑⢕⢅⢔⢔⢕⢕⢕⠕⠕⠑⠑⣾⣿⣿⣿⣿⣿⡇⠑⠑⢕⢕⡇⣿⡏⢝⢝⢝⢝⢟⢟⢟⢟⢟⢟⢿⢿⢿⢿⢿⢿⢿⣿⣿⣿⣷⣷⡷⢷⠗⠇⠀</a:t>
            </a:r>
            <a:br/>
            <a:r>
              <a:t>⢄⢔⢔⢕⣕⣕⣵⣕⣅⣕⢝⢝⣿⣿⣿⣿⣿⣿⣿⣿⣿⣿⣟⣿⣿⣿⢏⢕⢟⣿⣧⣷⣿⣿⣫⣺⣾⡹⢿⢟⢛⠟⢃⢕⢅⢔⢕⢕⢕⢕⢕⢕⢕⢕⢔⢔⠄⠀⠀⠀⣿⣿⣿⣿⣿⣿⡇⠀⠀⢔⡕⡇⣽⡇⠀⠁⠀⠁⠁⠀⠁⠐⠁⠁⠁⠁⠑⠑⠁⠁⠁⠑⠁⠑⠁⠁⠀⠀⠀⠀⠀</a:t>
            </a:r>
            <a:br/>
            <a:r>
              <a:t>⢕⢕⢕⢕⢿⢿⣿⣿⣿⣿⡇⢾⣿⣿⣿⣿⣿⣿⣿⣿⣿⣯⢝⢕⢕⢕⢕⢕⢕⣟⣿⣿⡿⢟⠏⢝⢑⢅⢕⢔⢕⢕⢕⢕⢕⢕⢅⢄⢕⢕⠑⠑⠑⠑⠑⠁⠁⠀⠀⠀⣿⣿⣿⣿⣿⣿⡇⢄⢄⣕⡕⡧⣱⢕⢔⢄⢄⢄⢄⢔⢔⢄⢀⢀⢀⢀⢀⢀⢀⠀⠀⠀⠀⠀⠀⠀⠀⠀⠀⠀⠀</a:t>
            </a:r>
            <a:br/>
            <a:r>
              <a:t>⢕⢕⢕⢕⢕⢕⢕⢕⢜⢿⡇⢜⢏⢝⢝⢟⢿⢿⣿⣿⡿⢻⢕⢕⢕⢕⢑⢅⢕⢙⢝⢕⢕⢔⢕⢕⢑⠁⠁⠔⠑⠑⠑⠁⡔⣕⣕⢕⢅⠀⠀⠀⢀⢀⠀⢕⠀⢄⠄⣶⣿⣿⣿⣿⣿⣿⡇⢕⢕⠿⢇⡷⡾⢕⠕⣿⡇⢇⢕⢝⢕⢕⢕⢕⢕⢕⢱⢅⢕⠀⠀⠀⠀⠀⠀⠀⢔⠀⠀⠀⠀</a:t>
            </a:r>
            <a:br/>
            <a:r>
              <a:t>⢕⢕⢕⢕⢕⢕⢕⢕⢕⢜⢿⢷⢕⢕⢕⢕⢕⢕⢜⢕⢗⣷⣇⢕⢁⢄⢄⠑⢑⢕⢅⠑⢕⢕⢁⢕⢕⢔⠀⠀⠀⢀⢠⢄⢕⣿⣿⡇⢕⠔⠕⠀⠕⠕⠑⢕⢕⢕⢑⢙⣿⣿⣿⣿⣿⣿⡇⢕⢕⢠⢕⣟⣩⢕⢔⢠⡔⢄⢕⢕⢔⢔⢕⢔⢔⠀⠀⢕⢔⢄⢀⣀⣄⣀⣄⣔⡕⢀⢀⠀⠀</a:t>
            </a:r>
            <a:br/>
            <a:r>
              <a:t>⢕⢕⢕⢕⢕⢕⢕⢕⢕⢕⢱⢇⢕⢕⢕⢕⢕⢕⢕⢕⢕⣹⣻⣇⣎⡝⢕⢕⢕⢕⢕⢕⢕⡕⢕⢕⢕⢕⢔⠐⢑⢕⢜⠁⢇⢸⣿⢕⢕⢔⢐⢀⣿⢟⢏⢇⢱⢕⢕⢸⢟⢍⢻⣿⣿⣿⡧⡕⢕⣕⡑⣱⠕⢕⢕⢱⢕⢕⢕⠕⠕⠕⠕⠕⢕⠀⢀⢕⢅⢕⢝⢟⢝⢍⣝⣝⣝⣿⣷⣧⠀</a:t>
            </a:r>
            <a:br/>
            <a:r>
              <a:t>⢕⢕⢕⢕⢕⢕⢕⢕⢕⢕⢕⢕⢕⢔⢟⢟⣻⡟⢟⢟⢟⢿⢿⢿⢿⢟⢟⢕⢕⢕⢕⣕⣻⣇⡇⢕⢕⢕⢕⢕⢕⢕⢕⠀⢕⢔⣵⣵⢕⠑⢕⢕⢕⠑⠑⠁⠁⠁⢕⠑⢕⢕⢸⣿⣿⣿⡏⢕⢱⣿⡇⢾⣕⢕⢕⢰⣕⢕⢕⠀⠀⠀⠀⠀⢕⠀⢕⢕⢕⢕⣱⣷⣧⣅⢨⣽⣽⣿⣿⣿⠀</a:t>
            </a:r>
            <a:br/>
            <a:r>
              <a:t>⢕⢕⢕⢕⢕⢕⢕⢕⢕⢕⡕⢕⣱⣵⢷⣵⣵⣕⣕⣵⣵⡿⢿⡟⠟⠗⠕⠕⢕⢞⡏⢝⠙⠙⢝⢕⢗⢗⢷⡷⢓⠓⠓⠂⠑⢕⢝⢝⢕⠀⢕⢕⠕⢐⢀⢀⢀⢀⢕⠄⢕⢕⣸⣿⣿⣿⡇⢕⢕⢕⢕⣿⢇⢕⢕⡜⢝⢑⢕⢔⢔⠕⢔⢄⢕⠔⢕⢕⢱⣼⣿⣿⣿⣿⣿⣿⣿⣿⣿⢏⠀</a:t>
            </a:r>
            <a:br/>
            <a:r>
              <a:t>⢕⢕⢕⢕⣾⡸⣱⣵⣵⣵⡕⢜⢝⢕⠑⠵⢿⡻⢽⢟⢝⠜⠙⠁⠠⢴⡷⠕⠕⠕⠇⠁⣵⣃⣱⣵⣵⣵⡟⢵⢵⢔⣄⣄⣄⢄⠕⢕⢕⠁⢡⣱⣷⢇⣹⣵⣵⡕⠕⠀⣧⢕⣻⣿⣿⢿⡇⠕⢕⢕⢕⣿⠁⢐⠟⢝⠇⠀⢕⢕⠑⢀⠙⠈⠁⠁⠕⢕⢜⢏⢱⢜⣵⡕⢝⢝⠛⡹⢏⢕⠀</a:t>
            </a:r>
            <a:br/>
            <a:r>
              <a:t>⢕⢕⠕⢕⣿⣿⣿⣿⣿⣿⣿⣿⣷⣶⣶⣮⣼⣕⡑⠀⠑⠀⠀⠁⠁⠑⢅⢄⢁⢰⢆⠘⢻⣿⣿⡿⠻⣿⣿⣿⣿⣿⣿⣿⣿⣿⣿⡇⢕⠆⡜⢇⢕⢕⢝⢱⢕⢕⢕⢀⢿⡏⣿⣿⣿⢗⢁⠀⡄⢕⢜⣿⠀⢀⠄⠐⣅⡑⣱⢀⠀⠀⠐⠈⠐⠀⢀⢠⠔⢇⣕⢗⢎⢙⢕⢕⢕⢕⢕⢕⠀</a:t>
            </a:r>
            <a:br/>
            <a:r>
              <a:t>⢑⠑⠁⢕⢸⣿⣿⣿⡿⣿⢿⣿⣿⣿⡋⢟⢏⢏⢎⢫⢓⢴⢔⢰⢴⣔⣐⢄⠕⠀⠀⠀⠘⠙⠙⠃⠀⠙⠛⢟⢛⢛⢛⢛⢛⠛⠋⢕⢕⢀⢕⢕⢕⢕⢕⢕⢕⢕⣕⣕⢗⣱⢜⠝⠝⢝⣇⡀⠘⠳⣕⢸⢑⠀⠀⠑⠈⠅⠁⢀⢀⠀⠀⠁⠋⢁⠀⠀⠀⢀⢝⢟⢟⣝⣿⢇⢕⢕⢕⢕⠀</a:t>
            </a:r>
            <a:br/>
            <a:r>
              <a:t>⣇⠀⠀⣄⢨⢻⠟⡙⢻⢭⢵⢣⢎⢟⢿⣷⣷⣕⡅⢕⢕⢕⢕⢕⢕⢙⠎⢍⠏⢇⢕⢇⢄⢄⢁⢁⠀⠀⠀⠀⠀⠀⠀⠀⠀⠀⠄⢵⣵⣵⣕⢕⢕⢕⢕⢕⢔⢕⢜⢿⢷⣿⣿⣔⣱⠿⠟⠁⢀⢐⣷⢾⣿⡕⢕⢔⢄⢰⢵⣵⣵⣕⣰⣶⣷⣷⡷⠗⠒⠐⠁⠑⠙⠙⠑⠑⢕⢕⢕⢕⠀</a:t>
            </a:r>
            <a:br/>
            <a:r>
              <a:t>⢿⡇⢀⢳⠞⠣⢌⢑⢜⢹⠎⢉⠥⢽⣕⣻⡻⣿⣿⣷⢧⣵⣱⣱⣵⣵⣵⣵⣥⣶⣷⣶⣵⣵⣥⣵⣕⣕⣕⣕⣕⣱⣕⣱⣵⣕⣵⣕⣹⣿⣧⣵⣕⣕⢕⢕⢕⢕⢕⢕⠕⠜⢹⣽⣿⡧⢜⢝⢕⢔⢜⢇⢝⣣⣷⣿⣿⣿⣯⣽⣽⣽⣿⣿⠟⠁⠀⠀⠀⠀⠀⠀⠀⠀⠀⠀⢕⢕⢕⢕⠀</a:t>
            </a:r>
            <a:br/>
            <a:r>
              <a:t>⠀⠀⢕⢱⢶⢷⢷⣷⣿⣷⣳⣷⣵⣾⣿⣿⣿⣿⣿⣿⣿⣿⣿⣿⣿⣿⣿⣿⣿⣿⣿⣿⣿⣿⣿⣿⣿⣿⣿⣿⣿⣿⣿⣿⣿⣿⣿⣿⣿⣿⢿⢿⢿⢿⡿⢕⢕⠑⠜⠕⠕⠀⠀⢄⣵⣶⣾⣿⣷⣷⣷⣷⣷⣾⣿⣿⣿⣿⣿⣿⣿⣿⣿⡏⠀⠀⠀⠀⠀⠀⠀⠀⠀⠀⠀⢀⢕⢕⢕⢕⠀</a:t>
            </a:r>
            <a:br/>
            <a:r>
              <a:t>⠀⠀⠁⢕⢕⢕⠔⣼⣿⣿⣿⣿⣿⣿⣿⣿⣿⣿⣿⣿⣿⣿⣿⣿⣿⣿⣿⣿⣿⣿⣿⣿⣿⣿⣽⣽⣴⣽⣵⣵⣵⣼⣿⣿⣿⣿⣿⣿⣿⡟⢕⠁⠁⠁⠁⠀⠀⠀⠀⠀⠀⠀⠀⠁⠝⢻⢿⣿⣿⣿⣿⣿⣿⣿⣿⣿⣿⣿⣿⣿⣿⣿⡟⠁⠀⠀⠀⠀⠀⠀⠀⠀⠀⠀⠀⢕⢕⢕⢕⢕⠀</a:t>
            </a:r>
            <a:br/>
            <a:r>
              <a:t>⠀⠀⠀⠕⢱⣿⣾⣿⣿⣿⣿⣿⣿⣿⣿⣿⣿⣿⣿⣿⣿⣿⣿⣿⣿⣿⣿⣿⣿⣿⣿⣿⣿⣿⣿⣿⣿⣿⣿⣿⣿⣿⣿⣿⣿⣿⣿⣿⣿⣟⣕⡄⢀⠀⠀⠀⢀⢀⢀⠀⢄⢄⠀⠀⠀⠀⠑⠟⢻⢿⣿⣿⣿⣿⣿⣿⣿⣿⣿⣿⣿⡟⠁⠀⠀⠀⠀⠀⠀⠀⠀⠀⠀⠀⠀⠁⢔⢃⢥⡶⠀</a:t>
            </a:r>
            <a:br/>
            <a:r>
              <a:t>⠀⠀⠀⠀⢕⣿⣿⣿⣿⣿⣿⣿⣿⣿⣿⣿⣿⣿⣿⣿⣿⣿⣿⣿⣿⣿⣿⣿⣿⣿⣿⣿⣿⣿⣿⣿⣿⣿⣿⣿⣿⣿⣿⣿⣿⣿⣿⣿⣿⢿⢿⣿⣷⣧⣴⣄⢕⠕⢝⢔⢅⢕⠀⠀⠀⠀⠀⠀⢅⣸⣿⣿⣿⣿⣿⣿⣿⣿⣿⠟⠙⠀⠀⠀⠀⠀⠀⠀⠀⠀⠀⠀⠀⠀⠀⠀⠁⢕⢇⢕⠀</a:t>
            </a:r>
            <a:br/>
            <a:r>
              <a:t>⠀⠀⠀⠀⠑⢸⣿⣿⣿⣿⣿⣿⣿⣿⣿⣿⣿⣿⣿⣿⣿⣿⣿⣿⣿⣿⣿⣿⣿⣿⣿⣿⣿⣿⣿⣿⣿⣿⣿⣿⣿⣿⣿⣿⣿⣿⣧⣵⡕⠑⠁⠑⠘⠝⠟⢏⢱⠁⠀⢕⢕⠑⠀⢀⢄⢄⢄⢄⢜⠛⢟⣿⣿⣿⣿⣿⣿⡟⠁⠀⠀⠀⠀⠀⠀⠀⠀⠀⠀⠀⠀⠀⠀⠀⠀⠀⠀⢕⠁⢔⠀</a:t>
            </a:r>
            <a:br/>
            <a:r>
              <a:t>⠀⠀⠀⠀⠀⠑⢿⣿⣿⣿⣿⣿⣿⣿⣿⣿⣿⣿⣿⣿⣿⣿⣿⣿⣿⣿⣿⣿⣿⣿⣿⣿⣿⣿⣿⣿⣿⣿⣿⣿⣿⣿⣿⣿⣿⣿⣿⡏⠀⠀⠀⠀⠀⠀⠀⠀⠕⠀⠀⠀⢕⢀⢕⢕⢕⢕⠕⠑⢕⢕⢕⣻⣿⣿⣿⣿⡟⠀⠀⠀⠀⠀⠀⠀⠀⠀⠀⠀⠀⠀⠀⠀⠀⠀⠀⠀⠀⢕⢔⢕⠀</a:t>
            </a:r>
            <a:br/>
            <a:r>
              <a:t>⠀⠀⠀⠀⠀⠀⢸⣿⣿⣿⣿⣿⣿⣿⣿⣿⣿⣿⣿⣿⣿⣿⣿⣿⣿⣿⣿⣿⣿⣿⣿⣿⣿⣿⣿⣿⣿⣿⣿⣿⣿⣿⣿⡟⢟⢝⠑⠕⠕⠕⢕⢄⢄⠀⠀⠀⠀⠀⠀⠀⠀⠁⠑⠉⠁⠀⠔⠕⠕⢕⢕⣿⣿⡿⢿⠟⠑⠀⠀⠀⠀⠀⠀⠀⠀⠀⠀⠀⠀⠀⠀⠀⠀⠀⢄⢔⢔⢕⢕⢕⠀</a:t>
            </a:r>
            <a:br/>
            <a:r>
              <a:t>⠀⠀⠀⠀⢔⢕⢕⣿⣿⣿⣿⣿⣿⣿⣿⣿⣿⣿⣿⣿⣿⣿⣿⣿⣿⣿⣿⣿⣿⣿⣿⣿⣿⣿⣿⣿⣿⣿⣿⣿⣿⣿⣿⢕⢕⢄⢄⢔⢔⢀⠀⠀⠀⠀⠀⠀⠀⠀⠀⠀⠀⠀⠑⢀⢄⢄⢄⢔⢔⠕⠑⠁⠈⠁⠀⠀⠀⠀⠀⠀⠀⠀⠀⠀⠀⠀⠀⠀⠀⠀⠀⠀⠀⠀⢕⣿⣿⣧⣶⣿⠀</a:t>
            </a:r>
            <a:br/>
            <a:r>
              <a:t>⠀⠀⠀⢀⢕⢕⠀⢹⣿⣿⣿⣿⣿⣿⣿⣿⣿⣿⣿⣿⣿⣿⣿⣿⣿⣿⣿⣿⣿⣿⣿⣿⣿⣿⣿⣿⣿⣿⣿⣿⣿⣿⣿⡇⢕⢕⠀⠑⠕⠕⠀⠀⠀⠀⠀⢀⢀⢀⢄⢄⢄⢔⢄⠕⠑⣕⣕⣑⡁⠀⠀⠀⠀⠀⠀⠀⠀⠀⠀⠀⠀⠀⠀⠀⠀⢰⠀⠀⠀⠀⠀⠀⠀⠀⠕⣿⣿⣿⣿⣿⠀</a:t>
            </a:r>
            <a:br/>
            <a:r>
              <a:t>⠀⠀⠀⠑⠁⠑⠀⠘⣿⣿⣿⣿⣿⣿⣿⣿⣿⣿⣿⣿⣿⣿⣿⣿⣿⣿⣿⣿⣿⣿⣿⣿⣿⣿⣿⣿⣿⣿⣿⣿⣿⢟⢏⢕⢕⢕⢕⢄⢄⢄⢔⢔⢕⢕⢕⢕⢕⢕⢕⢕⢕⣱⣿⡆⠀⣿⣿⣿⣿⠔⠀⠀⠀⠀⠀⠀⠀⠀⠀⠀⠀⠀⢀⣠⣴⢻⠀⠀⠀⠀⠀⠀⠀⠀⠀⣿⣿⣿⣿⣿⠀</a:t>
            </a:r>
            <a:br/>
            <a:r>
              <a:t>⠀⠀⠀⠀⠀⢀⠰⡄⢹⣿⣿⣿⣿⣿⣿⣿⣿⣿⣿⣿⣿⣿⣿⣿⣿⣿⣿⣿⣿⣿⣿⣿⣿⣿⣿⣿⣿⣿⣿⣿⣿⡕⢕⢕⢕⢕⢕⢕⢕⢕⢕⢕⢕⢕⢕⢕⢕⢕⢕⣵⣾⢟⢟⢕⢔⢝⢝⡝⢝⢄⢀⢀⠀⠀⠀⢀⡀⢀⠀⢤⡀⣴⡄⢩⠇⢄⠀⠀⠀⠀⠀⠀⠀⠀⢄⢿⣿⣿⣿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⠁⢹⣿⣿⣿⣿⣿⣿⣿⣿⣿⣿⣿⣿⣿⣿⣿⣿⣿⣿⣿⣿⣿⣿⣿⣿⣿⡿⢿⡕⢁⣇⢔⢕⢕⣟⢏⢹⣷⣧⢄⡿⠿⢎⢝⣵⣷⣿⣿⣿⣿⣿⣿⣿⣿⣿⣿⣿⣿⣿⣿⣿⣿⣿⡺⡏⣽⣿⣿⣿⣿⣿⣿⣿⣿⣿⣿⣿⣿⣿⣿⣿⣿⣿⣿⣿⣿⣷⣷⣷⣽⣿⣽⣝⠀</a:t>
            </a:r>
            <a:br/>
            <a:r>
              <a:t>⠀⠀⠀⠀⠀⠀⠀⢅⢹⣿⣿⣿⣿⣿⣿⣿⣿⣿⣿⣿⣿⣷⣾⣿⣿⣿⣿⣿⣿⣿⡿⢟⢝⣇⢸⣿⢜⣿⢸⡇⢕⢸⣇⡸⡿⣟⣹⢵⣧⣿⣷⣿⣿⣿⣿⣿⣿⣿⣿⣿⣿⢿⣿⣿⣿⣿⣿⣿⣿⣿⢇⡕⣿⣿⣿⣿⣿⣿⣿⣿⣿⣿⣿⣿⣿⣿⣿⣿⣿⣿⣿⣿⣿⣿⣿⣿⣿⣿⣿⣿⠀</a:t>
            </a:r>
            <a:br/>
            <a:r>
              <a:t>⠀⠀⠀⠀⢀⢀⢀⢄⢑⣿⣿⣿⣿⣿⣿⣿⣿⣿⣿⣯⣏⣻⣿⣿⣿⣿⣿⣿⣿⣿⣕⢅⢔⡿⢼⡝⢱⣿⢸⡕⢕⣺⣵⣵⣿⣿⣿⣸⣿⣿⣿⣿⣿⣿⣿⡿⢿⢻⢏⠕⢎⢙⢹⣽⣝⣝⣝⣝⣟⡇⢕⡇⢿⡿⠿⠿⢿⣿⣿⣿⣿⣿⣿⣿⣿⣿⣿⣿⣿⣿⣿⣿⣿⣿⣿⣿⣿⣿⣿⣿⠀</a:t>
            </a:r>
            <a:br/>
            <a:r>
              <a:t>⢀⢄⢕⢕⣱⣾⣿⣿⣿⣿⣿⣿⣿⣿⣿⣿⣿⣿⣿⣿⣿⣿⣿⣿⣿⣿⣿⣿⣿⣿⣿⢕⢗⣷⢸⡼⢵⣏⣵⣶⣿⣿⣿⣿⣿⣿⣿⣿⣿⡿⠿⡻⢿⠟⢃⢑⢅⢔⢔⢕⡕⣕⣸⣿⣿⣿⣿⣿⣿⡿⢕⡇⣺⣿⣷⣷⣷⣷⣧⣵⣵⣼⣽⣽⣝⣝⣝⣟⣟⡟⢟⢟⢿⢿⢿⢿⢿⣿⣿⣿⠀</a:t>
            </a:r>
            <a:br/>
            <a:r>
              <a:t>⠕⢕⢕⢕⢜⢛⢝⢕⢕⢜⢿⣿⣿⣿⣿⣿⣿⣿⣿⣿⣿⣿⣿⣿⣿⣿⣿⣿⣿⣿⣿⡸⢗⣫⡵⢿⣏⣱⣿⣿⣿⣿⣿⣿⡿⢟⠏⢝⢑⢅⢕⢔⢕⢕⢕⢕⠕⠑⠑⠑⣷⣿⣿⣿⣿⣿⡇⠑⠁⢕⢕⡇⣿⡏⢝⢝⢝⢝⢝⢟⢟⢟⢟⢟⢟⢟⢿⢿⢿⢿⢿⢿⢿⣿⣿⣷⡷⢷⠗⢗⠀</a:t>
            </a:r>
            <a:br/>
            <a:r>
              <a:t>⢔⢔⢕⣕⣕⣱⣵⣕⡅⡹⢹⢹⣿⣿⣿⣿⣿⣿⣿⣿⣿⣿⣟⣿⡿⡿⢏⢕⢝⣿⣷⣾⣿⣿⡫⣿⣾⡴⢿⢟⠟⢟⢃⢅⢕⢔⢕⢕⢕⢕⢕⢕⢕⢕⢔⢔⢐⠀⠀⠀⣾⣿⣿⣿⣿⣿⡇⠀⠀⢕⡕⡇⣽⡇⠀⠀⠁⠀⠀⠀⠁⠁⠁⠀⠁⠁⠁⠁⠁⠁⠁⠁⠑⠁⠁⠀⠀⠀⠀⠀⠀</a:t>
            </a:r>
            <a:br/>
            <a:r>
              <a:t>⢕⢕⢕⢿⢿⣿⣿⣿⣿⣧⢺⣿⣿⣿⣿⣿⣿⣟⣟⣟⣿⣷⢕⢕⢕⢕⢕⢕⢕⣿⣿⣿⡿⢟⠎⢙⢕⢅⢕⢕⢕⢕⢑⢕⢕⢕⢕⢄⢑⠕⠑⠑⠑⠑⠁⠁⠁⠀⠀⠀⣿⣿⣿⣿⣿⣿⡇⢔⢔⣕⣕⡷⣧⢕⢔⣔⡄⢄⢔⢄⢔⢄⢄⢄⢀⢀⢀⢀⢀⠀⠀⠀⠀⠀⠀⠀⠀⠀⠀⠀⠀</a:t>
            </a:r>
            <a:br/>
            <a:r>
              <a:t>⢕⢕⢕⢕⢕⢕⢕⢝⢿⡏⢜⢏⢝⢝⢍⢟⢟⢻⣿⣿⡿⢟⢕⢕⢕⢕⢕⢅⢕⢘⢝⢕⢔⢕⢕⢕⢁⠁⠀⠑⠑⠑⠁⠁⡕⢑⣕⡕⢕⠀⠀⠀⢀⢀⢀⠕⠀⢔⠀⣼⣿⣿⣿⣿⣿⣿⡇⢕⢕⠿⢇⢷⢷⠕⠕⢿⢇⠇⢕⢝⢕⢕⢕⢕⢕⢕⢸⢀⢕⠀⠀⠀⠀⠀⠀⢀⢄⠀⠀⠀⠀</a:t>
            </a:r>
            <a:br/>
            <a:r>
              <a:t>⢕⢕⢕⢕⢕⢕⢕⢕⢕⢿⢷⢇⢕⢕⢕⢕⢕⢕⢔⢕⢝⢿⢇⡕⢀⢄⢄⠐⢑⢕⢅⢁⢕⢅⢅⢕⢕⢕⠀⠀⢀⢄⢠⢄⡕⢿⣿⢕⢕⠔⠑⠀⠕⢑⢑⡕⢕⢕⠑⢍⣿⣿⣿⣿⣿⣿⡇⢕⢕⢠⢕⣟⣟⢔⢔⢠⡔⢔⢕⢕⢔⢔⢔⢔⢔⠀⠀⢕⠔⠀⠀⠀⠀⠀⢀⢕⠕⠀⠀⠀⠀</a:t>
            </a:r>
            <a:br/>
            <a:r>
              <a:t>⢕⢕⢕⢕⢕⢕⢕⢕⢕⢕⢵⡇⢕⢕⢕⢕⢕⢕⢕⢕⢕⣿⣻⣏⣏⣝⣕⢕⢔⢕⢕⢕⣕⡕⢕⢕⢕⢕⢕⢑⢑⢕⢜⠁⢕⢾⣿⡇⢕⢔⢔⢕⢿⢸⣿⡇⢕⢕⢕⢇⢹⣿⣻⣿⣿⣿⣧⢕⢕⣕⣕⢵⠕⢕⢕⢑⢕⢕⢕⢕⠕⠕⠕⠕⢕⠀⠀⢕⢀⢔⢷⢷⢗⢞⢟⢻⢷⣷⣔⡄⠀</a:t>
            </a:r>
            <a:br/>
            <a:r>
              <a:t>⢕⢕⢕⢕⢕⢕⢕⢕⢕⢕⢕⢕⢕⢜⢟⢟⢻⢟⢟⢟⢟⢿⢿⢿⢿⢟⢟⢕⢕⢕⢕⣕⣟⣇⣕⢕⢕⢕⢕⢕⢕⢕⢕⠀⢕⢕⣾⣷⢕⠁⢕⢕⢸⢸⡟⢕⢕⠁⠁⠁⠁⠑⢸⣿⣿⣿⡇⢕⢱⢿⡇⢾⡵⢕⢕⢸⢅⢕⢕⢕⠀⠀⠀⠀⢕⢀⢄⢕⢕⢕⢕⣵⣕⢕⢗⢕⣸⣿⣿⣿⠀</a:t>
            </a:r>
            <a:br/>
            <a:r>
              <a:t>⢕⢕⢕⢕⢕⡕⡕⢕⢕⢱⡵⢕⣱⣷⢷⣥⣵⣕⣑⣕⣗⡿⢻⢛⠛⠓⠜⡅⢕⢟⡏⢅⢉⢉⡹⢗⢗⢗⢳⡗⢓⠓⠓⠒⠓⢕⢝⢝⢕⠀⢕⢕⠕⢑⢃⢑⢕⠔⣄⢄⢄⢄⢸⣿⣿⣿⡇⢕⢕⢕⢕⣾⢃⢕⢕⡜⢝⢕⢕⢕⢔⠅⠁⢅⠕⠑⢕⢕⢱⣼⣿⣿⣿⣷⣾⣿⣿⣿⣿⢏⠀</a:t>
            </a:r>
            <a:br/>
            <a:r>
              <a:t>⢕⢕⢕⢜⣾⡝⣱⣷⣼⣵⣅⢘⠝⠕⠑⢵⢾⡟⢝⠟⢕⠍⠉⠁⠰⢴⢾⠕⠗⠑⠃⢁⣴⣎⣵⣵⣵⣵⣟⣜⢵⢕⣤⣄⣄⡄⠕⢕⢕⠁⢠⣵⢕⢕⢕⢵⢷⢕⢱⣷⡷⢷⣼⣿⡿⢿⡇⠕⢕⢕⢕⣿⠁⢈⠟⠍⠕⠀⢕⢕⠑⢀⠙⠈⠁⠁⠑⢕⢜⢝⢟⢟⡏⡝⢟⢛⢟⢝⢕⢕⠀</a:t>
            </a:r>
            <a:br/>
            <a:r>
              <a:t>⠕⠑⢑⢕⣿⣿⣿⣿⣿⣿⣿⣿⣿⣷⣶⣧⣥⣄⣕⢀⠁⠀⠀⠁⠁⠁⢕⢔⢜⢔⢢⠘⢻⣿⣿⡿⠟⣿⣿⣿⣿⣿⣿⣿⣿⣿⣿⡇⢕⠆⣜⣿⢕⠕⢕⢕⢕⢕⢕⢕⢕⢕⢙⣿⣿⡗⢁⠀⣄⢕⢕⣿⢀⢀⠔⠑⣡⡅⣵⠀⠀⠀⠐⠈⢐⠀⢀⢄⠰⠇⣔⢽⢟⠏⢕⢕⢕⢕⢕⢕⠀</a:t>
            </a:r>
            <a:br/>
            <a:r>
              <a:t>⠀⠐⢐⠕⢸⣿⣿⡿⣿⡿⣽⣿⣿⣟⣫⢫⢏⢝⡝⢝⢓⢇⢔⢠⢶⣇⣀⡀⢑⠀⠀⠀⠁⢙⠙⠑⠀⠘⠉⢉⠙⠙⢙⢙⢙⠉⠉⢕⢕⢀⢁⢀⢚⠀⠕⢕⢕⢕⢕⢕⠕⢕⢑⣾⢏⠝⢇⢀⠈⣳⣕⢸⢇⠀⠀⠐⠁⠅⠁⢀⠀⠀⠀⠁⠃⢁⠀⠀⠀⢀⢝⢕⢗⠕⣷⢕⢕⢕⢕⢕⠀</a:t>
            </a:r>
            <a:br/>
            <a:r>
              <a:t>⡄⠀⠀⣄⣼⠛⢉⢟⡏⢥⢏⡗⢹⡟⢿⣿⣧⣕⡕⢕⢕⢕⢕⢕⢇⢝⢘⢹⢍⢑⢊⢇⢰⢄⠄⢁⠀⠀⠀⠀⠀⠀⠀⠐⠀⠀⠔⢱⣵⣵⣵⣕⣕⣔⡕⢕⢕⢕⢕⢕⢅⢕⢕⢝⢻⢿⣮⣵⣜⢟⣷⢿⣿⢵⢕⢰⢤⢴⣵⣵⣕⣗⣗⣷⣷⣷⢷⠗⠓⠐⠁⠑⠝⠟⠝⠕⢕⢑⢕⢕⠀</a:t>
            </a:r>
            <a:br/>
            <a:r>
              <a:t>⢷⢄⢄⢑⣟⡗⢗⢄⢔⡞⠃⣘⠴⣿⣶⣿⡹⣿⢯⣷⣧⣕⣵⣵⣵⣵⣵⣵⣶⣶⣷⣶⣷⣷⣶⣵⣵⣑⣱⣕⣵⣵⣕⣑⣵⣵⣵⣕⣘⣿⣿⣿⣿⣿⣿⣷⣷⣵⣕⢕⢕⢕⢕⢕⢑⠑⠕⠳⢿⢗⢜⢇⢝⡱⣾⣿⣿⣿⣿⣽⣵⣷⣿⣿⢟⠑⠀⠀⠀⠀⠀⠀⠀⠀⠀⠀⠕⢕⢕⢕⠀</a:t>
            </a:r>
            <a:br/>
            <a:r>
              <a:t>⠀⠀⢕⢕⢗⢗⢺⢿⣿⣿⣤⣷⣾⣿⣿⣿⣿⣿⣿⣿⣿⣿⣿⣿⣿⣿⣿⣿⣿⣿⣿⣿⣿⣿⣿⣿⣿⣿⣿⣿⣿⣿⣿⣿⣿⣿⣿⣿⣿⣿⣿⣿⣿⣿⢝⠝⠟⢟⠟⠕⠕⠑⠑⠑⠑⠀⠀⢱⣾⣷⣷⣷⣿⣿⣿⣿⣿⣿⣿⣿⣿⣿⣿⡏⠀⠀⠀⠀⠀⠀⠀⠀⠀⠀⠀⠀⢕⢕⢕⢕⠀</a:t>
            </a:r>
            <a:br/>
            <a:r>
              <a:t>⠀⠀⢕⢕⢕⠕⢕⣼⣿⣿⣿⣿⣿⣿⣿⣿⣿⣿⣿⣿⣿⣿⣿⣿⣿⣿⣿⣿⣿⣿⣿⣿⣿⣿⣴⣵⣵⣼⣵⣵⣷⣶⣿⣿⣿⣿⣿⣿⣿⣿⣿⣿⣿⣿⢕⠀⠀⠀⠀⠀⠀⠀⠀⠀⠀⠀⠀⠀⠘⠟⢻⣿⣿⣿⣿⣿⣿⣿⣿⣿⣿⣿⡿⠁⠀⠀⠀⠀⠀⠀⠀⠀⠀⠀⠀⠔⢕⡕⢕⢕⠀</a:t>
            </a:r>
            <a:br/>
            <a:r>
              <a:t>⠀⠀⠁⢡⣷⣿⣿⣿⣿⣿⣿⣿⣿⣿⣿⣿⣿⣿⣿⣿⣿⣿⣿⣿⣿⣿⣿⣿⣿⣿⣿⣿⣿⣿⣿⣿⣿⣿⣿⣿⣿⣿⣿⣿⣿⣿⣿⣿⣿⣿⣿⣿⣿⣿⣧⣵⣄⡄⢀⠀⠀⠀⠀⠐⢕⢕⠀⠀⠀⠀⠁⠙⢝⣿⣿⣿⣿⣿⣿⣿⣿⡟⠁⠀⠀⠀⠀⠀⠀⠀⠀⠀⠀⠀⠀⠀⠕⢜⠓⠼⠀</a:t>
            </a:r>
            <a:br/>
            <a:r>
              <a:t>⠀⠀⠀⢕⢻⣿⣿⣿⣿⣿⣿⣿⣿⣿⣿⣿⣿⣿⣿⣿⣿⣿⣿⣿⣿⣿⣿⣿⣿⣿⣿⣿⣿⣿⣿⣿⣿⣿⣿⣿⣿⣿⣿⣿⣿⣿⣿⣿⣿⣿⣿⢟⢟⢟⠟⠟⢕⠕⠅⢕⢔⢔⢀⢀⢕⢕⠀⠀⠀⠀⠀⢀⣵⣾⣿⣿⣿⣿⣿⠟⠁⠀⠀⠀⠀⠀⠀⠀⠀⠀⠀⠀⠀⠀⠀⠀⠀⢕⢗⢕⠀</a:t>
            </a:r>
            <a:br/>
            <a:r>
              <a:t>⠀⠀⠀⠁⢜⣿⣿⣿⣿⣿⣿⣿⣿⣿⣿⣿⣿⣿⣿⣿⣿⣿⣿⣿⣿⣿⣿⣿⣿⣿⣿⣿⣿⣿⣿⣿⣿⣿⣿⣿⣿⣿⣿⣿⣿⣿⣿⣿⣿⣿⣿⣿⡇⠁⠀⠀⠰⠅⠀⢕⢕⠕⢕⢕⢕⢔⢄⢔⢔⢔⢔⢕⢕⢕⢹⣿⣿⡟⠁⠀⠀⠀⠀⠀⠀⠀⠀⠀⠀⠀⠀⠀⠀⠄⠀⠀⠀⠱⠑⢄⠀</a:t>
            </a:r>
            <a:br/>
            <a:r>
              <a:t>⠀⠀⠀⠀⠁⢹⣿⣿⣿⣿⣿⣿⣿⣿⣿⣿⣿⣿⣿⣿⣿⣿⣿⣿⣿⣿⣿⣿⣿⣿⣿⣿⣿⣿⣿⣿⣿⣿⣿⣿⣿⣿⣿⣿⣿⣿⣿⣿⣿⡿⢿⢏⢅⢄⢄⢀⠀⠀⠀⠀⢕⢀⠑⢕⢕⢕⢕⢵⠕⠑⢅⢄⢕⢕⢸⣝⡍⠀⠀⠀⠀⠀⠀⠀⠀⠀⠀⠀⠀⠀⠀⠀⠀⠀⠀⠀⠀⢕⢕⢕⠀</a:t>
            </a:r>
            <a:br/>
            <a:r>
              <a:t>⠀⠀⠀⠀⢀⠜⣿⣿⣿⣿⣿⣿⣿⣿⣿⣿⣿⣿⣿⣿⣿⣿⣿⣿⣿⣿⣿⣿⣿⣿⣿⣿⣿⣿⣿⣿⣿⣿⣿⣿⣿⣿⣿⣿⣿⣿⣿⡿⢕⢕⠀⢀⢁⠁⠑⠑⠑⠀⠀⠀⠀⠑⠄⠀⠀⠀⠀⠀⢀⠀⠁⢁⢕⢕⠝⠋⠁⠀⠀⠀⠀⠀⠀⠀⠀⠀⠀⠀⠀⠀⠀⠀⠀⠀⠀⢔⢠⡇⢕⢱⠀</a:t>
            </a:r>
            <a:br/>
            <a:r>
              <a:t>⠀⠀⠀⠐⢕⢄⢿⣿⣿⣿⣿⣿⣿⣿⣿⣿⣿⣿⣿⣿⣿⣿⣿⣿⣿⣿⣿⣿⣿⣿⣿⣿⣿⣿⣿⣿⣿⣿⣿⣿⣿⣿⣿⣿⣿⣿⣿⣷⢕⢕⠀⠕⢕⢕⢄⠀⠀⠀⠀⠀⠀⠀⠑⢀⢀⢀⢀⢔⢕⠕⠁⠀⠀⠀⠀⠀⠀⠀⠀⠀⠀⠀⠀⠀⠀⠀⠀⠀⠀⠀⠀⠀⠀⠀⠀⣿⣿⣷⣾⡿⠀</a:t>
            </a:r>
            <a:br/>
            <a:r>
              <a:t>⠀⠀⢄⢕⢕⢄⢸⣿⣿⣿⣿⣿⣿⣿⣿⣿⣿⣿⣿⣿⣿⣿⣿⣿⣿⣿⣿⣿⣿⣿⣿⣿⣿⣿⣿⣿⣿⣿⣿⣿⣿⣿⣿⣿⣿⢟⢝⢔⢕⢕⢕⢀⠁⠁⢀⢀⢄⢄⢄⢔⢔⢔⢄⠕⠑⢑⣕⣅⣅⠀⠀⠀⠀⠀⠀⠀⠀⠀⠀⠀⠀⠀⠀⠀⠀⢰⠀⠀⠀⠀⠀⠀⠀⠀⠀⣿⣿⣿⣿⣕⠀</a:t>
            </a:r>
            <a:br/>
            <a:r>
              <a:t>⠀⠀⠀⠑⠁⠁⠁⣿⣿⣿⣿⣿⣿⣿⣿⣿⣿⣿⣿⣿⣿⣿⣿⣿⣿⣿⣿⣿⣿⣿⣿⣿⣿⣿⣿⣿⣿⣿⣿⣿⣿⣿⣿⣿⣿⡕⢕⢕⢕⢕⢕⢕⢕⢕⢕⢕⢕⢕⢕⢕⢕⣡⣿⡆⠀⣿⣿⣿⣿⠔⠀⠀⠀⠀⠀⠀⠀⠀⠀⠀⠀⠀⢠⣤⣶⢻⠀⠀⠀⠀⠀⠀⠀⠀⠀⢽⣿⣿⣿⣿⠀</a:t>
            </a:r>
            <a:br/>
            <a:r>
              <a:t>⠀⠀⠀⠀⢀⠀⢢⢸⣿⣿⣿⣿⣿⣿⣿⣿⣿⣿⣿⣿⣿⣿⣿⣿⣿⣿⣿⣿⣿⣿⣿⣿⣿⣿⣿⣿⣿⣿⣿⣿⣿⣿⣿⣿⣿⣤⣧⣑⣑⣑⣕⡕⠕⠕⠕⢕⢕⢕⢕⣵⣾⢟⢝⢕⢔⢜⢝⣝⢕⢄⢄⢀⠀⠀⢀⣀⣀⡀⠀⢢⡤⣷⢄⠹⠇⠄⠀⠀⠀⠀⠀⠀⠀⠀⠀⢸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⠁⢹⣿⣿⣿⣿⣿⣿⣿⣿⣿⣿⣿⣿⣿⣿⢿⣿⣿⣿⣿⣿⣿⣿⣿⣿⣿⣿⡿⢻⣕⢕⣧⢔⢕⢕⢜⢙⢸⣿⣷⣔⡸⢟⢊⢡⣰⣾⣿⣿⣿⣿⣿⣿⣿⣿⣿⣿⣿⣿⣿⣿⣿⣿⣿⡜⡏⣽⣿⣿⣿⣿⣿⣿⣿⣿⣿⣿⣿⣿⣿⣿⣿⣿⣿⣿⣿⣿⣿⣷⣷⣷⣿⣽⣽⠀</a:t>
            </a:r>
            <a:br/>
            <a:r>
              <a:t>⠀⠀⠀⠀⠀⠀⠑⢹⣿⣿⣿⣿⣿⣿⣿⣿⣿⣿⣿⣿⣿⣿⣾⣿⣿⣿⣿⣿⣿⣿⡿⢟⢕⣧⢸⣿⡕⣿⢸⢇⢕⢸⣷⣸⣿⣏⣅⢕⣶⣿⣿⣿⣿⣿⣿⣿⣿⣿⣿⣿⡿⢿⣿⣿⣿⣿⣿⣿⣿⡟⢇⡇⣿⣿⣿⣿⣿⣿⣿⣿⣿⣿⣿⣿⣿⣿⣿⣿⣿⣿⣿⣿⣿⣿⣿⣿⣿⣿⣿⣿⠀</a:t>
            </a:r>
            <a:br/>
            <a:r>
              <a:t>⠀⠀⠀⢀⢀⢀⢀⢅⣿⣿⣿⣿⣿⣿⣿⣿⣿⣿⣿⣿⣯⣽⣽⣿⣿⣿⣿⣟⣿⣿⣧⢕⢔⡿⢺⢝⢜⣿⢽⢱⢕⣻⣵⣷⣿⣿⣿⢱⣿⣿⣿⣿⣿⣿⣿⢿⡟⢯⠝⢃⢙⢅⢱⣵⣽⣽⣝⣝⣝⡕⢕⡇⢻⣿⢻⢿⢿⠿⢿⣿⣿⣿⣿⣿⣿⣿⣿⣿⣿⣿⣿⣿⣿⣿⣿⣿⣿⣿⣿⣿⠀</a:t>
            </a:r>
            <a:br/>
            <a:r>
              <a:t>⢄⢕⢕⣱⣿⣿⣿⣿⣿⣿⣿⣿⣿⣿⣿⣿⣿⣿⣿⣿⣿⣿⣿⣿⣿⣿⣿⣿⣿⣿⣿⢨⡕⣷⣸⢼⢗⠱⣵⣾⣿⣿⣿⣿⣿⣿⣿⣵⣿⢿⢟⢿⠝⢗⢙⢅⢔⢔⢕⢕⢕⣕⢸⣿⣿⣿⡿⢿⢿⡇⢕⡕⢼⣿⣿⣿⣷⣷⣷⣷⣷⣵⣵⣵⣽⣽⣽⣝⣍⣝⣟⣟⢟⢟⢿⢿⢿⢿⢿⠿⠀</a:t>
            </a:r>
            <a:br/>
            <a:r>
              <a:t>⢕⢕⢕⢜⢟⢝⢕⢕⢝⢿⣿⣿⣿⣿⣿⣿⣿⣿⣿⣿⣿⣿⣿⣿⣿⣿⣿⡿⣿⣿⣹⢼⣗⣯⣼⢻⣷⢚⣿⣿⣿⣿⣿⡿⡟⢻⠝⢑⢕⢅⢔⢕⢕⢕⢕⠕⠕⠕⠁⠑⣿⣿⣾⣿⣿⣿⡇⠑⠁⢕⢕⡇⢽⣿⢕⢜⠝⢝⢝⢝⢝⢝⢟⠟⢟⠟⢟⢟⢟⢿⢿⢿⢿⢿⢿⣿⣿⡷⢷⢷⠀</a:t>
            </a:r>
            <a:br/>
            <a:r>
              <a:t>⢔⢕⣕⣑⣱⣕⣅⢱⢕⢞⢹⣿⣿⣿⣿⣿⣿⣿⣿⣿⣽⣿⣝⣿⢿⡿⢏⢕⢝⣿⣷⣿⣿⣿⡿⣽⣾⢽⢟⢟⠏⢋⢝⢅⢔⢕⢕⢕⢕⢑⢕⢕⢕⢕⢔⢔⢔⠀⠀⠀⣿⣿⣽⣿⣿⣿⡇⠀⠀⠕⢕⣇⢼⡿⠁⠀⠁⠀⠀⠀⠀⠁⠄⠁⠁⠁⠀⠁⠁⠁⠁⠀⠁⠁⠁⠁⠀⠀⠁⠁⠀</a:t>
            </a:r>
            <a:br/>
            <a:r>
              <a:t>⢕⢸⢿⢿⣿⣿⣿⣿⡇⢷⣿⣿⣿⣿⣿⣿⣿⣿⣿⣿⣿⣷⢕⢕⢕⢕⢕⢕⠕⣿⣿⣿⢟⠟⢙⢑⢅⢕⢔⢕⢕⢕⢕⢅⢕⢕⢔⢄⢕⠕⠁⠁⠁⠁⠁⢁⠁⠀⠀⠀⣿⣿⣿⣿⣿⣿⡇⢔⢔⣕⣱⡷⣷⢕⢔⣔⡔⡔⢔⢔⣔⢔⢄⢄⢄⢄⢄⠀⢀⠀⠀⠀⠀⠀⠀⠀⠀⠀⠀⠀⠀</a:t>
            </a:r>
            <a:br/>
            <a:r>
              <a:t>⢕⢕⢕⢕⢕⢕⢝⢿⢇⢜⢏⢝⢝⢕⢜⢝⢟⢻⢿⡿⣯⢿⢕⢕⢕⠕⢕⢔⢕⢕⢅⢕⢕⢕⢕⢕⢅⢀⠀⠁⠁⠑⠀⠀⣇⣱⣵⡕⢕⠀⠀⠀⢄⢄⠀⢕⢀⢔⠀⢼⣿⣿⣽⣿⣿⣿⡇⢕⢕⢟⢟⢝⣯⢕⠕⠿⠇⠕⢕⢕⠕⠕⢕⠕⠕⠕⢹⢄⠕⠀⠀⠀⠀⠀⠀⠀⠀⠀⠀⠀⠀</a:t>
            </a:r>
            <a:br/>
            <a:r>
              <a:t>⢕⢕⢕⢕⢕⢕⢕⢜⢿⢷⢕⢕⢕⢕⢕⢕⢇⢕⢕⢕⢝⣿⣧⡕⢅⣄⢔⠀⢅⢕⢔⢀⢕⢕⢄⢕⢕⢕⠀⠀⢀⢄⢰⢄⡕⢻⣿⢇⢕⠑⠀⠀⢑⢑⣃⡑⢕⢕⠁⢅⣿⣿⣿⣿⣿⣿⡇⢕⢕⢱⢕⢷⢷⢕⢕⢰⢴⢔⢕⢕⢕⢕⢕⢔⢔⠀⠀⢕⠐⠀⠀⠀⠀⠀⠀⢔⠀⠀⠀⠀⠀</a:t>
            </a:r>
            <a:br/>
            <a:r>
              <a:t>⢕⢕⢕⢕⢕⢕⢕⢕⢑⢵⢕⢕⢕⢕⢕⣕⣕⣕⣕⣕⣕⣼⣼⣧⣯⣕⣕⡕⢕⢕⢕⢕⣱⡕⢕⢕⢕⢕⢕⢑⢑⢕⢕⠀⢕⢻⣿⡇⢕⢔⢕⢕⢸⢸⣿⡇⢕⢕⢕⢜⢝⢕⢻⣿⢟⢝⢕⢕⢷⢧⣕⢱⠑⠕⢕⢕⢕⢕⢕⢕⠁⠁⠁⠁⢕⠀⠀⢕⢀⢀⢀⢀⢀⢀⣄⡕⢀⢄⠀⠀⠀</a:t>
            </a:r>
            <a:br/>
            <a:r>
              <a:t>⢕⢕⢕⢕⢕⢕⢕⢕⢕⢕⢕⢕⢕⢕⢏⢝⢽⢝⢝⢝⢝⢟⢟⣏⣝⡝⢝⢕⢕⢕⣕⣱⣿⣧⣕⢕⢕⢕⢕⢕⢕⢕⠕⠀⢕⢕⣷⣷⢕⠁⢕⢕⢸⢸⡏⢕⢕⢕⢕⠑⢕⢕⢸⣿⡕⢀⠁⠀⠀⢕⢟⣸⢵⢔⢕⢕⣱⡕⢕⢕⠀⢕⠀⠀⢕⢄⠀⢕⢕⢜⢟⢟⢝⢝⢝⢟⢻⣷⣷⣕⠀</a:t>
            </a:r>
            <a:br/>
            <a:r>
              <a:t>⢕⢕⢕⢕⡕⣕⢕⢕⣕⢗⡇⢜⣵⢗⢞⣷⣼⣧⣵⣷⣷⢞⣻⢽⠝⠙⠃⡕⢎⢏⡇⢕⢁⠁⢈⢗⢝⢝⢻⢟⢋⠙⠙⠑⠑⠣⡕⢕⢕⢀⢕⢕⢁⢁⢑⢑⢕⢕⢕⠐⢕⢕⢸⣿⣷⡕⢰⢔⢔⢕⢕⣾⢕⢕⣕⣕⣝⢕⢕⢕⢕⠑⢱⢕⡕⠕⢕⢕⢸⣵⣵⣧⣕⢕⢕⣱⣼⣿⣿⢇⠀</a:t>
            </a:r>
            <a:br/>
            <a:r>
              <a:t>⢕⢕⢕⢜⣿⡕⣳⣷⣷⣷⣇⣕⡘⠕⠁⢚⢫⡝⢗⠏⢘⠑⠁⢁⠐⡔⡟⠕⠑⠑⠇⢁⣾⣵⣵⣷⣷⣾⣏⣹⣾⣵⣴⣔⣴⣔⣕⡕⢕⠁⢰⣥⡕⢕⢕⢕⠕⠕⠑⠀⣤⡑⡟⢟⢟⢕⢕⢟⢟⢏⢕⣿⢑⠅⠋⠕⢏⢄⢕⠕⠁⠁⠑⢁⠁⠀⠐⠕⠕⢹⣿⣿⣿⢿⣿⣿⣿⣿⡏⢕⠀</a:t>
            </a:r>
            <a:br/>
            <a:r>
              <a:t>⠕⠑⢅⢕⢿⣿⣿⣿⣿⣿⣿⣿⣿⣿⣷⣷⣧⣥⣅⣀⢁⠀⠀⠀⠀⠁⢔⠔⢔⠝⠇⠑⢹⣿⣿⡿⠙⣿⣿⣿⣿⣿⣿⣿⣿⣿⣿⡇⢕⠃⡜⠿⡇⢕⢕⡰⠁⠁⠑⠄⢌⢇⢕⢕⢕⢕⢕⢜⢕⢕⢕⢿⡇⠀⠔⢑⢤⡌⢵⠄⠀⠀⠀⠁⢀⢀⠄⠄⠶⠃⣽⣝⣵⣕⢕⢜⢕⢕⢕⢕⠀</a:t>
            </a:r>
            <a:br/>
            <a:r>
              <a:t>⢐⠑⠀⠕⢸⣿⡿⣿⢿⢿⡻⢿⣿⣿⣷⡍⢅⢜⢕⡅⢝⢝⢍⢕⢷⣵⣅⣄⡘⢀⢀⢀⠀⢑⢙⠁⠀⠈⠉⠙⠍⠝⠍⠍⠍⠍⠍⢕⢕⢀⢀⢀⢘⠀⠀⢀⠀⡀⠀⠀⢍⣵⣕⢕⢕⢕⢕⢕⢕⢕⢜⢿⣇⢀⢀⠁⣴⡶⠐⢄⢄⢀⠀⠀⠏⢅⢀⢀⠀⠀⢈⢕⣕⣅⠕⢕⢕⢕⢕⢕⠀</a:t>
            </a:r>
            <a:br/>
            <a:r>
              <a:t>⠁⠀⠀⡰⡕⣫⠽⢇⢕⣽⡘⣽⡜⢝⢻⢿⣿⣵⣕⢕⢕⢕⢕⢕⢕⢱⢕⢕⢕⢹⡇⠃⢔⠔⢄⢄⢀⢀⢀⢀⢀⢀⢀⢀⢀⢀⢐⡕⢷⣷⣧⣵⣕⣕⣔⣕⢴⠴⢕⢕⢌⣝⣟⣕⢕⢕⢕⢕⢕⢕⢑⠕⠜⢝⢻⣷⣴⣕⣕⣗⣳⣷⣷⣷⣷⣷⡷⠗⠑⠁⠁⠜⢹⢵⢵⢕⢕⠕⢕⢕⠀</a:t>
            </a:r>
            <a:br/>
            <a:r>
              <a:t>⠄⠀⢔⢜⢞⠳⢄⢔⢎⡌⢸⢹⢠⣴⣾⣟⣻⣿⣾⣿⣷⣵⣧⣥⣷⣷⣷⣧⣶⣿⣿⣿⣷⣾⣿⣷⣵⣵⣵⣵⣵⣵⣵⣵⣥⣵⣴⣧⣬⣿⣿⣿⣿⣿⣿⣿⣿⣿⡷⢇⢀⠌⢝⢉⣿⣿⣗⢕⢕⢕⢕⠕⠀⠀⢌⣽⣭⣿⣷⣷⣷⣷⣾⣿⡟⠋⠀⠀⠀⠀⠀⠀⠀⠁⠁⠀⠀⢔⢕⢕⠀</a:t>
            </a:r>
            <a:br/>
            <a:r>
              <a:t>⠀⠀⠕⢕⢟⢟⢟⢻⢿⣯⣷⣾⣿⣿⣿⣿⣿⣿⣿⣿⣿⣿⣿⣿⣿⣿⣿⣿⣿⣿⣿⣿⣿⣿⣿⣿⣿⣿⡿⠿⡿⢿⣿⣿⣿⣿⣿⣿⣿⣿⣿⣿⣿⣿⣿⣿⣽⣵⣵⣵⣧⣵⢕⠁⠁⠁⠁⠁⠀⠀⠀⠀⠀⠀⠘⢻⣿⣿⣿⣿⣿⣿⣿⣿⠁⠀⠀⠀⠀⠀⠀⠀⠀⠀⠀⠀⢀⢕⢕⢕⠀</a:t>
            </a:r>
            <a:br/>
            <a:r>
              <a:t>⠀⢔⢔⢕⢕⣕⣑⣼⣿⣿⣿⣿⣿⣿⣿⣿⣿⣿⣿⣿⣿⣿⣿⣿⣿⣿⣿⣿⣿⣿⣿⣿⣿⣷⣷⣧⣥⣵⣴⣶⣷⣶⣿⣿⣿⣿⣿⣿⣿⣿⣿⣿⣿⣿⣿⣿⣿⣿⣿⣿⣿⣿⣇⣔⢀⠀⠀⠀⠀⠀⢀⢄⢀⠀⠀⠀⠑⠞⢿⣿⣿⣿⡿⠑⠀⠀⠀⠀⠀⠀⠀⠀⠀⠀⠀⠀⢕⢕⢕⢕⠀</a:t>
            </a:r>
            <a:br/>
            <a:r>
              <a:t>⠀⠅⢑⣵⣴⣿⣿⣿⣿⣿⣿⣿⣿⣿⣿⣿⣿⣿⣿⣿⣿⣿⣿⣿⣿⣿⣿⣿⣿⣿⣿⣿⣿⣿⣿⣿⣿⣿⣿⣿⣿⣿⣿⣿⣿⣿⣿⣿⣿⣿⣿⣿⣿⣿⣿⣿⡿⢟⣿⣿⢿⢿⢿⢿⢿⣷⣴⣄⡀⠀⠀⢕⢕⠀⠀⠀⠀⠀⠁⢸⣿⠟⠁⠀⠀⠀⠀⠀⠀⠀⠀⠀⠀⠀⠀⠀⠀⢝⢅⢱⠀</a:t>
            </a:r>
            <a:br/>
            <a:r>
              <a:t>⠀⠀⢜⢿⣿⣿⣿⣿⣿⣿⣿⣿⣿⣿⣿⣿⣿⣿⣿⣿⣿⣿⣿⣿⣿⣿⣿⣿⣿⣿⣿⣿⣿⣿⣿⣿⣿⣿⣿⣿⣿⣿⣿⣿⣿⣿⣿⣿⣿⣿⣿⣿⣿⣿⣿⣿⡕⠕⠑⢕⢕⠕⠀⠀⠁⠑⠘⠕⢕⢕⢔⢕⠁⠀⢀⢀⢀⢄⠕⠏⠁⠀⠀⠀⠀⠀⠀⠀⠀⠀⠀⠀⠀⠀⠀⠀⠀⠁⢕⢕⠀</a:t>
            </a:r>
            <a:br/>
            <a:r>
              <a:t>⠀⠀⠑⢸⣿⣿⣿⣿⣿⣿⣿⣿⣿⣿⣿⣿⣿⣿⣿⣿⣿⣿⣿⣿⣿⣿⣿⣿⣿⣿⣿⣿⣿⣿⣿⣿⣿⣿⣿⣿⣿⣿⣿⣿⣿⣿⣿⣿⣿⣿⣿⣿⣿⣿⣿⣿⡇⠀⠀⠕⢕⠀⠀⠀⠀⠀⠀⠀⠀⠕⢕⢕⢑⢕⢕⡕⠕⠑⠀⠀⠀⠀⠀⠀⠀⠀⠀⠀⠀⠀⠀⠀⠀⠀⠀⠀⠀⠀⡇⠁⠀</a:t>
            </a:r>
            <a:br/>
            <a:r>
              <a:t>⠀⠀⠀⠑⣿⣿⣿⣿⣿⣿⣿⣿⣿⣿⣿⣿⣿⣿⣿⣿⣿⣿⣿⣿⣿⣿⣿⣿⣿⣿⣿⣿⣿⣿⣿⣿⣿⣿⣿⣿⣿⣿⣿⣿⣿⣿⣿⣿⣿⣿⣿⣯⣿⣿⣿⡿⢕⢔⠀⠀⢇⢀⠀⠐⠔⠀⠀⠀⠀⠀⠀⠁⠁⠁⠁⠀⠀⠀⠀⠀⠀⠀⠀⠀⠀⠀⠀⠀⠀⠀⠀⠀⠀⠀⠀⠀⠀⢄⢕⢕⠀</a:t>
            </a:r>
            <a:br/>
            <a:r>
              <a:t>⠀⠀⢀⢄⢸⣿⣿⣿⣿⣿⣿⣿⣿⣿⣿⣿⣿⣿⣿⣿⣿⣿⣿⣿⣿⣿⣿⣿⣿⣿⣿⣿⣿⣿⣿⣿⣿⣿⣿⣿⣿⣿⣿⣿⣿⣿⣿⣿⣿⣯⣿⣟⡿⣿⢿⢋⢕⢕⢀⠀⠀⠁⢔⠀⠀⠀⠀⠀⠀⠀⠀⠀⠀⠀⠀⠀⠀⠀⠀⠀⠀⠀⠀⠀⠀⠀⠀⠀⠀⠀⠀⠀⠀⠀⠀⢔⢔⢕⢇⢕⠀</a:t>
            </a:r>
            <a:br/>
            <a:r>
              <a:t>⠀⠀⢕⢕⠑⢿⣿⣿⣿⣿⣿⣿⣿⣿⣿⣿⣿⣿⣿⣿⣿⣿⣿⣿⣿⣿⣿⣿⣿⣿⣿⣿⣿⣿⣿⣿⣿⣿⣿⣿⣿⣿⣿⣿⣿⣿⣿⣿⣿⣿⣿⣿⣿⢇⢕⢕⢕⢕⢕⢀⠀⠀⠑⢄⢄⢄⢄⢄⢔⠀⠀⠀⠀⠀⠀⠀⠀⠀⠀⠀⠀⠀⠀⠀⠀⠀⠀⠀⠀⠀⠀⠀⠀⠀⠀⢱⣿⣷⣷⣿⠀</a:t>
            </a:r>
            <a:br/>
            <a:r>
              <a:t>⠀⠕⠁⠕⠕⢸⣿⣿⣿⣿⣿⣿⣿⣿⣿⣿⣿⣿⣿⣿⣿⣿⣿⣿⣿⣿⣿⣿⣿⣿⣿⣿⣿⣿⣿⣿⣿⣿⣿⣿⣿⣿⣿⣿⣿⣿⣿⣿⣿⣿⣿⣿⣧⢕⢕⢕⢕⢕⢕⢕⢕⢕⢔⠘⠑⣵⣵⣶⣦⢀⠀⠀⠀⠀⠀⠀⠀⠀⠀⠀⠀⠀⠀⠀⠀⣱⠀⠀⠀⠀⠀⠀⠀⠀⠀⢸⣿⣿⣿⣕⠀</a:t>
            </a:r>
            <a:br/>
            <a:r>
              <a:t>⠀⠀⠀⠀⠀⢕⣿⣿⣿⣿⣿⣿⣿⣿⣿⣿⣿⣿⣿⣿⣿⣿⣿⣿⣿⣿⣿⣿⣿⣿⣿⣿⣿⣿⣿⣿⣿⣿⣿⣿⣿⣿⣿⣿⣿⣿⣿⣿⣿⡿⠛⠿⢿⣇⠕⢀⡬⣵⡱⢕⢑⣵⣿⣧⠀⢽⣿⣿⣿⠑⠀⠀⠀⠀⠀⠀⠀⠀⠀⠀⠀⠀⠔⣶⣾⢟⠕⠀⠀⠀⠀⠀⠀⠀⠀⢜⣿⣿⣿⣿⠀</a:t>
            </a:r>
            <a:br/>
            <a:r>
              <a:t>⠀⠀⢄⢔⠀⠜⢹⣿⣿⣿⣿⣿⣿⣿⣿⣿⣿⣿⣿⣿⣿⣿⣿⣿⣿⣿⣿⣿⣿⣿⣿⣿⣿⣿⣿⣿⣿⣿⣿⣿⣿⣿⣿⣿⣿⣿⣿⣿⣿⣿⣷⣤⣼⣿⣿⣿⣞⢾⡕⣵⣿⢟⢝⢕⢔⢜⢜⣕⣕⢔⢄⢄⢀⢠⣤⣤⣤⣔⠀⢱⡶⡽⢔⠨⠗⠔⠀⠀⠀⠀⠀⠀⠀⠀⠀⢕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⢜⢿⣿⣿⣿⣿⣿⣿⣿⣿⣿⣿⣿⣿⣿⣿⡿⣿⣿⣿⣿⣿⣿⣿⣿⣿⣿⣿⡿⢿⣕⢱⣧⢐⢕⢑⢸⡝⢜⣿⣷⣔⡸⢟⣘⢡⣴⣾⣿⣿⣿⣿⣿⣿⣿⣿⣿⣿⣿⣿⣿⣿⣿⣿⣿⡜⡏⣽⣿⣿⣿⣿⣿⣿⣿⣿⣿⣿⣿⣿⣿⣿⣿⣿⣿⣿⣿⣿⣿⣷⣷⣷⣿⣽⣽⠀</a:t>
            </a:r>
            <a:br/>
            <a:r>
              <a:t>⠀⠀⠀⠀⠀⠀⢑⢻⣿⣿⣿⣿⣿⣿⣿⣿⣿⣿⣿⣿⣿⣿⣷⣿⣿⣿⣿⣿⣿⣿⡿⢏⢕⣷⢸⣿⡕⣿⢸⢕⢕⢸⣷⡼⣿⣏⣅⢼⣾⣿⣾⣿⣿⣿⣿⣿⣿⣿⣿⣿⡿⢯⣿⣿⣿⣿⣿⣿⣿⡟⢇⡇⣿⣿⣿⣿⣿⣿⣿⣿⣿⣿⣿⣿⣿⣿⣿⣿⣿⣿⣿⣿⣿⣿⣿⣿⣿⣿⣿⣿⠀</a:t>
            </a:r>
            <a:br/>
            <a:r>
              <a:t>⠀⠀⠀⢀⢀⢀⢄⡜⣿⣿⣿⣿⣿⣿⣿⣿⣿⣿⣿⣿⣯⣽⣽⣿⣿⣿⣿⣟⣿⣿⣧⢕⢔⡿⢺⣯⢕⣿⢸⢕⢕⣻⣵⣷⣿⣿⣿⢱⣿⣿⣿⣿⣿⣿⣿⢿⡟⢯⠝⢃⢙⢅⢱⣵⣵⣽⣽⣝⣝⡕⢕⢇⢻⣿⢟⢿⢿⠿⢿⢿⣿⣿⣿⣿⣿⣿⣿⣿⣿⣿⣿⣿⣿⣿⣿⣿⣿⣿⣿⣿⠀</a:t>
            </a:r>
            <a:br/>
            <a:r>
              <a:t>⢔⢕⠕⣵⣿⣿⣿⣿⣿⣿⣿⣿⣿⣿⣿⣿⣿⣿⣿⣿⣿⣿⣿⣿⣿⣿⣿⣿⣿⣿⣿⣺⡕⢷⣸⡽⢗⢹⣵⣾⣿⣿⣿⣿⣿⣿⣿⣴⡿⢿⢟⢿⠟⢟⢝⢅⢔⢔⢕⢕⣕⢕⢸⣿⣿⣿⡿⢿⢿⢇⢕⡇⢸⣿⣿⣿⣷⣷⣷⣷⣷⣷⣵⣵⣼⣽⣽⣝⣝⣝⣟⣟⡟⢟⢻⢿⢿⢿⢿⢿⠀</a:t>
            </a:r>
            <a:br/>
            <a:r>
              <a:t>⢕⢕⢕⢛⢏⢕⢕⡜⢝⣿⣿⣿⣿⣿⣿⣿⣿⣿⣿⣿⣿⣿⣿⣿⣿⣿⣿⡿⣿⣿⡹⢿⣗⣽⣷⣻⡷⢼⣿⣿⣿⣿⣿⡿⡟⢻⠝⢕⢕⢕⢔⢕⢕⢕⠕⠕⠑⠑⠑⠁⣿⣿⣺⣿⣿⣿⡇⠑⠑⢕⢕⡇⣻⣿⠕⠕⢝⢝⢝⠝⢝⠝⢝⢟⠟⢟⢟⢟⢟⢻⢿⢿⢿⢿⢿⢿⣿⣿⣷⣷⠀</a:t>
            </a:r>
            <a:br/>
            <a:r>
              <a:t>⢔⣔⣑⣑⣵⣕⡅⣸⢸⢏⣇⣿⣿⣿⣿⣿⣿⣿⣿⣿⣽⣿⣏⡿⢿⢟⢝⢕⢜⣿⣷⣿⣿⣿⣻⣽⡿⢿⢟⠟⠝⢋⢝⢅⢔⢕⢕⢕⢕⢕⢕⢕⢕⢕⢔⢔⢔⠀⠀⠀⣿⣿⣽⣿⣿⣿⡇⠀⠀⠕⢕⣇⢷⢟⠀⠀⠀⠀⠀⠀⠀⠁⠁⠐⠁⠁⠁⠁⠁⠀⠁⠁⠁⠁⠁⠁⠁⠁⠑⠑⠀</a:t>
            </a:r>
            <a:br/>
            <a:r>
              <a:t>⢜⢿⢿⢿⣿⣿⣿⣿⢱⣾⣿⣿⣿⣿⢿⣿⣿⣿⣯⣯⣿⣿⢕⢕⢕⢕⢕⢕⢑⣿⣿⣿⢟⠟⢙⢕⢅⢕⢔⢕⢕⢕⢕⢕⢕⢕⢕⢔⢅⠕⠁⠁⠁⠁⠁⢁⠁⠀⠀⠀⣿⣿⣿⣿⣿⣿⡇⢕⢔⣱⣵⡗⣵⢕⢕⣔⡔⡔⢔⢕⣔⢔⢄⢄⢄⢄⢄⠄⢀⢀⠀⠀⠀⠀⠀⠀⠀⠀⠀⠀⠀</a:t>
            </a:r>
            <a:br/>
            <a:r>
              <a:t>⢕⢕⢕⢕⢕⢜⢻⡟⢕⢟⢝⢕⢝⢕⢕⢝⢟⢻⢿⡿⣿⣿⣇⢕⢕⢕⠕⢔⢕⢅⢕⢕⢕⢕⢕⡕⢅⢀⠀⠑⠁⠁⠁⠀⢱⣵⣵⢕⢕⠀⠀⠀⢄⢄⠀⢕⢀⢔⠀⢼⣿⣿⣿⣿⣿⣿⡇⢕⢕⢞⢟⢝⣯⢕⠑⠿⠇⠕⢕⢕⠕⠕⢕⠕⠕⠕⠸⢐⠕⠁⠀⠀⠀⠀⠀⠀⠀⠀⠀⠀⠀</a:t>
            </a:r>
            <a:br/>
            <a:r>
              <a:t>⢕⢕⢕⢕⢕⢕⢕⢸⢷⢇⢕⡕⢕⢕⢕⢕⢇⢕⢕⢕⢜⣻⣧⣕⢄⣄⢔⢁⢅⢕⢔⢄⢕⢕⢄⡇⢕⢕⠀⠀⢀⢄⢰⢄⡕⢿⣿⢧⢇⠑⠀⢐⢑⢑⣁⡕⢕⢕⢁⢅⣿⣿⣿⣿⣿⣿⡇⢕⢕⢱⢇⢧⢷⢕⢕⢰⢕⢔⢕⢕⢕⢕⢕⢕⢔⠀⠀⢕⠐⠀⠀⠀⠀⠀⠀⢄⠀⠀⠀⠀⠀</a:t>
            </a:r>
            <a:br/>
            <a:r>
              <a:t>⢕⢕⢕⢕⢕⢕⢕⢕⢱⢕⢕⢕⢕⢕⣕⣕⣙⣕⣕⣕⣱⣼⣼⣿⣵⣴⣕⡕⢕⢕⢕⢕⣵⡕⢕⢕⢕⢕⢕⢑⢅⢅⢕⠀⢕⢻⢿⢧⢕⢕⢔⢕⢸⢸⡇⡇⢕⢕⢕⢕⢝⢕⢻⣿⣿⣿⣷⡇⢕⢕⢕⢰⠷⢇⢕⢕⢕⢕⢕⢕⠑⠑⠑⠑⢕⠀⠀⢕⠀⠀⠀⠀⠀⠀⢔⢕⠀⠀⠀⠀⠀</a:t>
            </a:r>
            <a:br/>
            <a:r>
              <a:t>⢕⢕⢕⢕⢕⢕⢕⢕⢕⢕⢕⢸⢕⢕⢝⢝⢹⢝⢝⢝⢝⢟⣟⣟⣟⡝⢝⢕⢕⢕⣕⡵⣽⣵⣕⢕⢕⢕⢕⢕⢕⠕⢑⠀⢕⢕⣷⣷⢕⠁⢕⢕⢸⢸⡇⢕⢕⢕⢕⠁⢕⢕⢸⣿⣿⣿⡇⢕⢅⢀⠀⠀⠀⢕⢕⢕⣱⡇⢕⢕⠀⢕⠀⠀⢕⢄⠀⢕⠀⢦⣴⢴⢴⢷⢷⣧⣴⣕⡄⢄⠀</a:t>
            </a:r>
            <a:br/>
            <a:r>
              <a:t>⢕⢕⢕⢕⣕⣕⡕⢱⢵⢞⡗⢜⣵⢇⡟⣷⣾⣧⡵⣷⣵⢞⣟⡍⠉⠉⠑⡕⢎⢝⡇⢕⢄⠀⢈⢏⢝⢝⣻⣿⢍⢉⠉⠁⠁⠕⡕⢕⢕⢀⢕⢕⢁⢑⢑⢕⢕⢕⢕⠐⢕⢕⢸⣿⣿⣿⣇⣕⡕⢔⢔⣔⡔⢕⣱⣕⣝⠅⢕⢎⢕⠑⣱⢕⡕⢑⢕⢕⢱⢕⢕⢕⢔⢕⢕⢕⢹⣿⣿⢕⠀</a:t>
            </a:r>
            <a:br/>
            <a:r>
              <a:t>⢕⢕⢕⢕⣿⣇⣳⣷⣷⣷⣧⣜⣜⠑⠁⢸⢻⢟⢗⢝⢕⠑⠁⢀⢐⢗⡟⠑⢑⠑⠕⢀⣾⣵⣵⣷⣷⣾⣯⣝⣞⣣⣴⣦⣴⣔⣘⡕⢕⠁⢰⣵⡅⢕⢕⠕⢕⠕⠑⠀⣕⡕⢸⣿⣿⡿⢟⢝⢕⢕⢜⠟⢝⢕⢝⠜⢙⢀⢕⠕⠁⠄⠑⢀⠀⠀⠑⠕⠕⢿⣿⣿⣷⣧⣵⣾⣿⣿⡿⢕⠀</a:t>
            </a:r>
            <a:br/>
            <a:r>
              <a:t>⠑⢑⠅⢕⢹⣿⣿⣿⣿⣿⣿⣿⣿⣿⣿⣷⣷⣧⡕⣅⡁⠀⠀⠀⠀⠁⢕⠕⠔⠜⠗⠑⢹⣿⣿⡿⠙⢿⣿⣿⣿⣿⣿⣿⣿⣿⣿⡇⢕⠃⢜⠯⡇⢑⢔⡰⠀⠁⠑⠀⢜⢇⠸⣿⣿⡕⢕⢕⢕⢕⢕⢕⢕⢕⢕⢕⢤⡅⢵⠄⠀⠀⠀⠁⣁⢀⠄⠰⠇⠚⢟⢿⢏⢝⢟⢟⢏⢝⢕⢕⠀</a:t>
            </a:r>
            <a:br/>
            <a:r>
              <a:t>⠐⢑⠀⠑⢸⣿⣿⣿⣿⡯⡿⢿⣿⣿⣯⡏⢕⢝⢜⢜⢝⢝⢕⢕⢳⢧⣥⣄⣜⡀⢀⢀⠀⠁⢈⢁⠀⠁⠈⠝⠍⠍⠍⠩⠍⠁⠁⢕⢕⢄⢄⢀⢌⠀⠀⢀⠀⢀⠀⢀⢜⣵⣕⢑⢑⢕⢕⢕⢕⢕⢕⢅⢅⢕⢜⢷⣔⢑⠀⢴⢞⢕⠀⠀⢉⢄⢀⢀⢀⠀⢈⢕⢜⠇⠕⢕⢕⢕⢕⢕⠀</a:t>
            </a:r>
            <a:br/>
            <a:r>
              <a:t>⠁⠀⠀⢲⡜⣻⡽⣟⡗⢽⢯⢷⡓⢙⢻⣿⣟⣧⣕⡕⢕⢕⢕⢕⢇⢕⢕⢕⢘⣅⡑⢇⢔⢔⢄⢄⢀⢀⢀⢀⢀⢀⢀⢀⢀⢀⢐⢗⢷⣷⣧⣵⣵⣕⣔⣕⡴⠔⢕⢵⢜⣙⢟⠧⣌⢕⣕⣕⣕⡕⢕⢕⢕⢑⢑⠑⠕⢝⣿⣷⣾⣵⣵⣷⣷⣿⡷⠗⠙⠁⠁⠑⢕⢕⢕⢕⢕⢕⢕⢕⠀</a:t>
            </a:r>
            <a:br/>
            <a:r>
              <a:t>⠀⠀⢔⠜⢟⢓⢆⣕⣔⣓⢞⢽⣤⣽⣍⣹⣝⣿⣳⣿⣷⣧⣧⣷⣷⣷⣷⣷⣿⣿⣿⣷⣶⣿⣷⣷⣵⣵⣵⣵⣵⣵⣥⣥⣥⣧⣼⣧⣼⣭⣿⣿⣿⣿⣿⣿⣿⣿⢷⢇⢄⠅⠁⢅⢄⢕⢕⢝⢿⢿⢇⢕⠕⠕⠗⠀⠀⢔⣵⣷⣷⣷⣿⣿⡟⠃⠀⠀⠀⠀⠀⠀⠁⠙⠙⠑⠁⠀⢄⢕⠀</a:t>
            </a:r>
            <a:br/>
            <a:r>
              <a:t>⢀⠀⠑⢕⢟⢏⢝⢿⣿⣿⣷⣶⣿⣿⣿⣿⣿⣿⣿⣿⣿⣿⣿⣿⣿⣿⣿⣿⣿⣿⣿⣿⣿⣿⣿⣿⠿⣿⢿⢿⢿⠿⣿⣿⣿⣿⣿⣿⣿⣿⣿⣿⣿⣿⣿⣷⣧⣵⣕⣕⣕⣕⣷⣿⣿⣧⢅⠀⠀⠀⠀⠀⠀⠀⠀⠀⠀⠀⠙⠻⠿⣿⣿⣿⠑⠀⠀⠀⠀⠀⠀⠀⠀⠀⠀⠀⠀⢔⢕⢕⠀</a:t>
            </a:r>
            <a:br/>
            <a:r>
              <a:t>⠑⢔⢔⢕⢕⣑⣡⣾⣿⣿⣿⣿⣿⣿⣿⣿⣿⣿⣿⣿⣿⣿⣿⣿⣿⣿⣿⣿⣿⣿⣿⣿⣿⣿⣷⣷⣷⣷⣷⣷⣷⣾⣿⣿⣿⣿⣿⣿⣿⣿⣿⣿⣿⣿⣿⣿⣿⣿⣿⣿⣿⣿⣿⣿⣿⣿⣵⣴⡄⢀⠀⠀⠀⠀⢔⢄⠀⠀⠀⠀⠙⠟⢻⠑⠀⠀⠀⠀⠀⠀⠀⠀⠀⠀⠀⠀⢕⢕⢕⢕⠀</a:t>
            </a:r>
            <a:br/>
            <a:r>
              <a:t>⠀⢕⢕⣵⣾⣿⣿⣿⣿⣿⣿⣿⣿⣿⣿⣿⣿⣿⣿⣿⣿⣿⣿⣿⣿⣿⣿⣿⣿⣿⣿⣿⣿⣿⣿⣿⣿⣿⣿⣿⣿⣿⣿⣿⣿⣿⣿⣿⣿⣿⣿⣿⣿⣿⣿⣿⡿⢟⡻⢿⣿⣿⡟⢟⢟⢟⠝⠝⢻⢿⠷⢦⢄⠀⢕⢕⠀⠀⠀⠀⠀⠀⠀⠀⠀⠀⠀⠀⠀⠀⠀⠀⠀⠀⠀⠀⠀⢕⢕⢕⠀</a:t>
            </a:r>
            <a:br/>
            <a:r>
              <a:t>⠀⠀⢘⣿⣿⣿⣿⣿⣿⣿⣿⣿⣿⣿⣿⣿⣿⣿⣿⣿⣿⣿⣿⣿⣿⣿⣿⣿⣿⣿⣿⣿⣿⣿⣿⣿⣿⣿⣿⣿⣿⣿⣿⣿⣿⣿⣿⣿⣿⣿⣿⣿⣿⣿⣿⣿⡇⠑⠅⢕⢹⣿⣿⣿⡷⠁⠀⠀⠀⠀⠁⠑⢕⢕⢕⢄⢀⢄⢔⠐⠀⠀⠀⠀⠀⠀⠀⠀⠀⠀⠀⠀⠀⠀⠀⠀⠀⠁⢕⢕⠀</a:t>
            </a:r>
            <a:br/>
            <a:r>
              <a:t>⠀⠀⠕⢻⣿⣿⣿⣿⣿⣿⣿⣿⣿⣿⣿⣿⣿⣿⣿⣿⣿⣿⣿⣿⣿⣿⣿⣿⣿⣿⣿⣿⣿⣿⣿⣿⣿⣿⣿⣿⣿⣿⣿⣿⣿⣿⣿⣿⣿⣿⣿⣿⣿⣿⣿⣿⣧⠄⠀⠕⢕⠝⠟⠋⢕⢔⢄⢀⠀⠀⠀⠀⠁⠑⢕⢕⢕⠕⠀⠀⠀⠀⠀⠀⠀⠀⠀⠀⠀⠀⠀⠀⠀⠀⠀⠀⠀⠀⢕⠁⠀</a:t>
            </a:r>
            <a:br/>
            <a:r>
              <a:t>⠀⠀⠀⠜⣿⣿⣿⣿⣿⣿⣿⣿⣿⣿⣿⣿⣿⣿⣿⣿⣿⣿⣿⣿⣿⣿⣿⣿⣿⣿⣿⣿⣿⣿⣿⣿⣿⣿⣿⣿⣿⣿⣿⣿⣿⣿⣿⣿⣿⣿⣿⣿⣿⣿⣿⣿⣿⣧⡀⠀⢇⢀⠀⢀⢄⠀⠀⠁⠁⠀⠀⠀⠀⠀⠀⠀⠀⠀⠀⠀⠀⠀⠀⠀⠀⠀⠀⠀⠀⠀⠀⠀⠀⠀⠀⠀⠀⠀⢕⢔⠀</a:t>
            </a:r>
            <a:br/>
            <a:r>
              <a:t>⠀⠀⢄⢄⢸⣿⣿⣿⣿⣿⣿⣿⣿⣿⣿⣿⣿⣿⣿⣿⣿⣿⣿⣿⣿⣿⣿⣿⣿⣿⣿⣿⣿⣿⣿⣿⣿⣿⣿⣿⣿⣿⣿⣿⣿⣿⣿⣿⣿⣿⣿⣿⣿⣿⠿⡟⢻⢝⡷⡴⢀⠀⢀⠀⠕⠕⠀⠀⠀⠀⠀⠀⠀⠀⠀⠀⠀⠀⠀⠀⠀⠀⠀⠀⠀⠀⠀⠀⠀⠀⠀⠀⠀⠀⠀⢔⡔⢵⢕⢕⠀</a:t>
            </a:r>
            <a:br/>
            <a:r>
              <a:t>⢀⠄⢕⢕⢜⣿⣿⣿⣿⣿⣿⣿⣿⣿⣿⣿⣿⣿⣿⣿⣿⣿⣿⣿⣿⣿⣿⣿⣿⣿⣿⣿⣿⣿⣿⣿⣿⣿⣿⣿⣿⣿⣿⣿⣿⣿⣿⣿⣿⣿⣿⣿⣿⡏⠙⡕⢕⢕⢔⢕⢕⢄⠑⢄⢄⢄⢔⠔⠐⠀⠀⠀⠀⠀⠀⠀⠀⠀⠀⠀⠀⠀⠀⠀⠀⢀⢀⠀⠀⠀⠀⠀⠀⠀⠀⢱⣿⣷⣷⣿⠀</a:t>
            </a:r>
            <a:br/>
            <a:r>
              <a:t>⠁⠑⠑⠑⠁⢿⣿⣿⣿⣿⣿⣿⣿⣿⣿⣿⣿⣿⣿⣿⣿⣿⣿⣿⣿⣿⣿⣿⣿⣿⣿⣿⣿⣿⣿⣿⣿⣿⣿⣿⣿⣿⣿⣿⣿⣿⣿⣿⣿⣿⣿⣿⣿⣇⣸⣿⢕⢕⠑⠥⣑⢕⢱⠁⠑⣷⣾⣿⣷⢀⠀⠀⠀⠀⠀⠀⠀⠀⠀⠀⠀⠀⠀⠀⢀⡼⢕⠀⠀⠀⠀⠀⠀⠀⠀⢸⣿⣿⣿⣕⠀</a:t>
            </a:r>
            <a:br/>
            <a:r>
              <a:t>⠀⠀⠀⠀⠐⣸⣿⣿⣿⣿⣿⣿⣿⣿⣿⣿⣿⣿⣿⣿⣿⣿⣿⣿⣿⣿⣿⣿⣿⣿⣿⣿⣿⣿⣿⣿⣿⣿⣿⣿⣿⣿⣿⣿⣿⣿⣿⣿⣿⡿⢛⠻⢿⣿⣿⣿⣼⣑⡼⣓⢕⣦⣿⣧⠀⢹⣿⣿⡿⠀⠀⠀⠀⠀⠀⠀⠀⠀⢀⢀⠀⡄⠑⢿⣿⢿⠇⠀⠀⠀⠀⠀⠀⠀⠀⢕⣿⣿⣿⣿⠀</a:t>
            </a:r>
            <a:br/>
            <a:r>
              <a:t>⠀⢕⢕⠀⠀⢕⣿⣿⣿⣿⣿⣿⣿⣿⣿⣿⣿⣿⣿⣿⣿⣿⣿⣿⣿⣿⣿⣿⣿⣿⣿⣿⣿⣿⣿⣿⣿⣿⣿⣿⣿⣿⣿⣿⣿⣿⣿⣿⣿⡿⣦⣤⣼⣿⣿⣿⣿⣬⡟⣵⣿⢟⢝⢕⢕⢕⢕⣕⣕⡔⢔⢔⢴⢴⣶⣶⣶⣇⢁⢹⣷⡯⢧⠜⠗⠔⠀⠀⠀⠀⠀⠀⠀⠀⠀⢕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⠑⢝⣿⣿⣿⣿⣿⣿⣿⣿⣿⣿⣿⣿⣿⣿⣿⡿⢿⣿⣿⣿⣿⣿⣿⣿⣿⣿⣿⡿⢿⣵⢕⣧⢰⢕⢑⢸⡏⢑⣿⣿⣕⣸⢟⢘⢡⣴⣾⣿⣿⣿⣿⣿⣿⣿⣿⣿⣿⣿⣿⣿⣿⣿⣿⣿⡜⡏⣽⣿⣿⣿⣿⣿⣿⣿⣿⣿⣿⣿⣿⣿⣿⣿⣿⣿⣿⣿⣿⣷⣷⣷⣾⣿⣽⣽⠀</a:t>
            </a:r>
            <a:br/>
            <a:r>
              <a:t>⠀⠀⠀⠀⠀⠁⢜⣿⣿⣿⣿⣿⣿⣿⣿⣿⣿⣿⣿⣿⣿⣿⣷⣿⣿⣯⣿⣿⣿⣿⡿⢟⢕⢱⣸⣿⡇⣿⢸⢕⢕⣸⣷⡱⣿⣏⣥⢬⣾⣿⣻⣿⣿⣿⣿⣿⣿⣿⣿⣿⡯⢯⣿⣿⣿⣿⣿⣿⣿⡟⢇⡇⣿⣿⣿⣿⣿⣿⣿⣿⣿⣿⣿⣿⣿⣿⣿⣿⣿⣿⣿⣿⣿⣿⣿⣿⣿⣿⣿⣿⠀</a:t>
            </a:r>
            <a:br/>
            <a:r>
              <a:t>⠀⠀⠀⢀⢀⢀⢅⣸⣿⢿⣿⣿⣿⣿⣿⣿⣿⣿⣿⣿⣿⣽⣽⣿⣿⣿⣿⣟⣿⣿⣷⡕⢔⡿⢟⣯⢅⣿⠸⢕⢕⣻⣧⣷⣿⣿⣿⢕⣿⣿⣽⣿⣿⣿⡿⢿⡟⢯⠝⢃⢙⢅⢱⣵⣵⣽⣽⣍⣝⡕⢕⢇⢻⡿⢟⢿⢿⠿⢿⢿⣿⣿⣿⣿⣿⣿⣿⣿⣿⣿⣿⣿⣿⣿⣿⣿⣿⣿⣿⣿⠀</a:t>
            </a:r>
            <a:br/>
            <a:r>
              <a:t>⢔⢕⢱⣾⣿⣿⣿⣿⣿⣿⣿⣿⣿⣿⣿⣿⣿⣿⣿⣿⣿⣿⣿⣿⣿⣿⣿⣿⣿⣿⣿⣿⢜⢱⣕⡿⢗⢫⣵⣾⣿⣿⣿⣿⣿⣿⣿⣵⡿⢿⢟⢿⠝⢟⢝⢅⢔⢔⢕⠕⡱⢵⢸⣿⣿⣿⡿⢿⢿⢟⢕⡇⣾⣿⣿⣿⣷⣷⣷⣷⣷⣷⣵⣵⣼⣽⣽⣝⣝⣝⣟⣟⣟⡟⢟⢻⢿⢿⢿⢿⠀</a:t>
            </a:r>
            <a:br/>
            <a:r>
              <a:t>⢕⢕⢌⢛⢏⢔⠕⢜⣹⣻⣿⣿⣿⣿⣿⣿⣿⣿⣿⣿⣿⣿⣿⣿⣿⣿⣿⣿⣿⣿⡹⢿⢞⣹⣷⣹⣷⡸⣿⣿⣿⣿⣿⢿⢟⢻⢝⢑⢕⢅⢔⢕⢕⢕⠕⠕⠕⠑⠁⠁⣿⣿⣻⣿⣿⣿⡇⠁⠁⢕⢕⡇⣿⡿⢕⠕⠕⢝⢝⠝⢝⢝⢝⢟⢟⢟⠟⢟⢟⢟⢻⢿⢿⢿⢿⢿⢿⣿⣿⣷⠀</a:t>
            </a:r>
            <a:br/>
            <a:r>
              <a:t>⣔⣰⣕⣵⣵⣕⡅⡕⢼⢹⢻⣿⣿⣿⣿⣿⣿⣿⣿⣿⣿⣿⢻⡹⢻⢿⢝⢕⢜⣾⣷⣿⣿⣿⣿⣾⡷⢿⢟⠟⢝⢋⢝⢅⢔⢕⢕⢕⢕⢕⢕⢕⢕⢕⢕⢕⢔⠀⠀⠀⣿⣿⣽⣿⣿⣿⡇⠀⠀⢕⢕⡇⢷⢇⠀⠀⠀⠀⠀⠀⠀⠅⠀⠀⠐⠁⠁⠀⠁⠀⠀⠁⠁⠁⠁⠁⠁⠑⠕⠕⠀</a:t>
            </a:r>
            <a:br/>
            <a:r>
              <a:t>⢛⢿⢿⠿⣿⣿⣿⡇⢷⢿⣾⣿⣿⣿⢿⣿⣿⣿⣽⣽⣽⣿⡕⢕⢕⢕⢕⢕⢕⢻⣿⣿⢟⠟⢙⢕⢅⢔⢔⠕⢕⢕⢕⢅⢕⢕⢕⢔⢅⠑⠁⠁⠁⠁⠁⢁⠀⠀⠀⠀⣿⣿⣿⣿⣿⣿⡇⢔⢔⣵⣥⢗⢵⢕⢕⣔⡔⡔⢔⣕⡕⢔⢔⢄⢄⢄⢄⠄⢀⢀⠀⠀⠀⠀⠀⠀⠀⠀⠀⠀⠀</a:t>
            </a:r>
            <a:br/>
            <a:r>
              <a:t>⢕⢕⢕⢕⢕⢜⢻⡇⢜⢏⢝⢕⢔⢕⢕⢝⢝⢟⢿⣿⣿⣿⡇⢕⢑⢕⠕⠔⢕⢕⢕⢕⢕⢕⢕⢕⢅⢀⠀⠁⠑⠑⠁⠀⢜⣵⣧⡕⢕⠀⠀⠀⢄⢄⢀⢕⢀⢔⠀⢼⣿⣿⣿⣿⣿⣿⡇⢕⢕⠊⢟⢟⣟⢕⠑⠿⠇⠕⢕⢕⠕⠕⢕⠕⠕⠕⠸⢄⠕⠀⠀⠀⠀⠀⠀⠀⠀⠀⠀⠀⠀</a:t>
            </a:r>
            <a:br/>
            <a:r>
              <a:t>⢕⢕⢕⢕⢕⢕⢕⢻⢗⢇⢵⢕⢕⢕⢕⢕⢱⢕⢕⢕⢜⢟⣟⣵⣄⣄⡔⢄⢕⢕⢔⢀⢕⢕⢄⢕⢕⢕⠐⢀⢄⢄⢰⣴⡕⢿⣿⡗⢕⠑⠀⢐⢑⢁⡁⡕⢕⢕⢁⢄⣿⣿⣿⣿⣿⣿⡇⢕⢕⢱⢇⢽⢽⢕⢕⢰⢇⢔⢕⢕⢕⢕⢕⢕⢕⠀⠀⢕⠀⠀⠀⠀⠀⠀⠀⠀⠀⠀⠀⠀⠀</a:t>
            </a:r>
            <a:br/>
            <a:r>
              <a:t>⢕⢕⢕⢕⢕⢕⢕⢕⢸⢕⢕⢸⢕⢱⣕⣕⣹⣕⣕⣕⣱⣼⣿⣿⣼⣵⣵⡕⢕⢕⢕⢕⣵⣵⢕⢕⢕⢕⢕⢕⢅⢅⢕⠀⢕⢩⠯⢕⢕⢕⢕⢕⢸⢸⡇⡇⢕⢕⢕⢜⢕⢕⢻⣿⣿⣿⣷⢇⢕⣵⣵⢕⢕⢕⢕⠷⢇⢕⢕⢕⠑⠑⠑⠑⢕⠀⢀⢕⠀⠀⠀⠀⠀⠀⢔⠀⠀⠀⠀⠀⠀</a:t>
            </a:r>
            <a:br/>
            <a:r>
              <a:t>⢕⢕⢕⢕⢕⢕⢕⢕⢕⢕⢕⢸⢕⢕⢝⢝⢹⢝⢝⢝⢝⢟⣟⣟⣟⡝⢝⡕⢕⣕⣕⢵⣽⣽⣵⡕⢕⢕⢕⢕⢕⠕⡑⠀⢕⢕⣷⣷⢕⠁⢕⢕⢸⢸⢇⢕⢕⢕⢕⠅⢕⢕⢸⣿⣿⣿⡇⢕⢕⢿⢇⣕⢀⠀⠀⠀⢕⢕⢕⢕⠀⢄⠀⠀⢕⢔⢕⢕⢀⢀⢀⢀⢀⢀⡕⢀⢀⢀⠀⠀⠀</a:t>
            </a:r>
            <a:br/>
            <a:r>
              <a:t>⢕⢕⢕⢕⣕⣕⡱⢸⢧⡞⢗⢞⡕⡞⡟⢳⢾⣷⡥⣼⢽⣟⣏⢍⠉⠉⢑⡱⢜⢝⡕⢔⠄⠀⢁⢏⢝⢝⣹⣿⢍⢉⠉⠉⠁⠑⡕⢕⢕⢀⢕⢕⢁⢁⢅⢅⢕⢕⢕⠑⢕⢕⢸⣿⣿⣿⡇⢕⢕⢕⣱⣿⢕⢕⢕⣔⡜⠕⢕⢕⢕⠑⣐⢔⡑⢑⢕⢕⢕⢕⢕⢜⢝⢝⢝⢏⢿⣷⣇⢔⠀</a:t>
            </a:r>
            <a:br/>
            <a:r>
              <a:t>⢕⢕⢕⢕⢾⣧⣱⣿⣷⣷⣦⣜⣑⡑⠁⢕⢻⠞⢏⢝⢕⠕⠀⠐⠐⢓⡟⠐⢘⡁⠕⢀⣾⣵⣷⣷⣷⣾⣯⣝⣞⣳⣶⣴⣴⣔⣘⡕⢕⠁⢰⣷⡅⢕⢕⠕⢕⠕⠁⠀⣕⡕⢸⣿⣿⢿⢇⠑⠕⢔⢝⢕⢕⢕⢙⢝⢕⢄⢕⠕⠅⠄⠑⢀⠀⠀⠁⠕⠕⣵⣵⣕⡕⢕⢕⣱⣼⣿⣿⢕⠀</a:t>
            </a:r>
            <a:br/>
            <a:r>
              <a:t>⠑⠑⢁⢕⢸⣿⣿⣿⣿⣿⣿⣿⣿⣿⣿⣷⣶⢦⣴⢅⣀⢀⢀⢀⠀⠀⢅⠕⢕⠕⠗⠐⢸⢿⣿⡿⠉⢿⣿⣿⣿⣿⣿⣿⣿⣿⣿⡇⢕⠙⢜⠿⢕⢃⢔⡰⠀⠀⠁⢐⢜⢇⢹⣿⣿⡕⢄⠀⢔⡕⢕⢕⢕⢕⢕⢕⢕⢕⢷⠄⠀⠀⠁⢁⣁⢀⠄⠰⠑⢹⣿⣿⡟⢿⢿⡿⢟⢟⢕⢕⠀</a:t>
            </a:r>
            <a:br/>
            <a:r>
              <a:t>⢑⠐⠅⠑⢸⣿⣿⣿⢿⢿⢯⡻⣻⣿⣯⣱⢑⢔⢔⢜⢝⢝⢕⢕⡲⢷⢵⣄⣜⣀⣀⢀⠀⠅⠁⢑⠀⠀⠀⠅⠁⠁⠅⠅⠅⠀⠀⢕⢕⢄⢄⢄⢌⠀⠀⢄⠀⠄⠀⢄⡸⣥⣕⢕⡑⢕⢕⢄⠀⢝⢕⢕⢕⢕⢕⢔⢕⢔⢗⢣⣄⣀⠞⠟⢙⢄⢀⢀⢀⠁⢕⢜⢕⢕⢕⢕⢕⢕⢕⢕⠀</a:t>
            </a:r>
            <a:br/>
            <a:r>
              <a:t>⠁⠀⠀⠄⢕⢮⡹⡳⢯⢳⣏⢞⣞⢕⢝⣻⣿⣳⢵⣕⢕⢕⢕⢕⢔⢕⢜⢇⢕⣝⢑⠮⢅⢔⢔⢄⢄⢀⢀⢀⢀⢀⢀⢁⢀⢀⢐⢕⢷⣷⣷⣧⣵⣵⣱⣕⣖⢢⢱⢕⢅⣉⡛⠣⢌⢅⠐⣀⢅⢱⢧⢵⣵⣕⢕⢕⢅⢅⢁⠑⠑⢿⢾⢶⣿⣿⡿⠛⠙⠁⠁⠕⢕⢅⢕⢕⢕⢕⢕⢕⠀</a:t>
            </a:r>
            <a:br/>
            <a:r>
              <a:t>⠀⠀⢔⠜⢝⢗⡓⣜⣜⣀⢜⠫⣉⣻⣷⣾⣕⣟⣿⣯⣷⣷⣾⣶⣷⣷⣷⣷⣿⣿⣿⣿⣾⣿⣷⣷⣷⣵⣥⣷⣥⣷⣧⣷⣷⣷⣾⣧⣶⣽⣿⣷⣿⣿⣿⣿⣿⣿⢷⢇⢄⠄⢁⢄⢄⢄⢔⣕⣕⢕⠕⠝⠟⠟⠕⠑⠑⠙⠁⠀⠕⢾⣿⣿⡿⠙⠀⠀⠀⠀⠀⠀⠑⠕⢕⠕⠕⠑⠁⠀⠀</a:t>
            </a:r>
            <a:br/>
            <a:r>
              <a:t>⢄⠀⠁⢜⢝⢝⢝⢽⣯⣷⣷⣿⣿⣿⣿⣿⣿⣿⣿⣿⣿⣿⣿⣿⣿⣿⣿⣿⣿⣿⣿⣿⣿⣿⢿⡿⢿⢿⢿⠿⢿⢿⣿⣿⣿⣿⣿⣿⣿⣿⣿⣿⣿⣿⣿⣿⣧⣵⣕⣕⣕⣕⣷⣾⣯⣽⣻⣿⣿⣇⢄⠀⠀⠀⠀⠀⠀⠀⠀⠀⠀⠁⠙⡻⠑⠀⠀⠀⠀⠀⠀⠀⠀⠀⠀⠀⠀⢀⢄⢔⠀</a:t>
            </a:r>
            <a:br/>
            <a:r>
              <a:t>⢕⢔⢔⢕⢕⣑⣥⣾⣿⣿⣿⣿⣿⣿⣿⣿⣿⣿⣿⣿⣿⣿⣿⣿⣿⣿⣿⣿⣿⣿⣿⣿⣿⣷⣷⣷⣷⣷⣷⣷⣶⣿⣿⣿⣿⣿⣿⣿⣿⣿⣿⣿⣿⣿⣿⣿⣿⣿⣿⣿⣿⣿⣿⣿⣿⣿⣿⣿⣿⣷⣷⣦⣔⡄⢀⠀⠀⢕⢕⠀⠀⠀⠀⠀⠀⠀⠀⠀⠀⠀⠀⠀⠀⠀⠀⠀⢕⢕⢕⢕⠀</a:t>
            </a:r>
            <a:br/>
            <a:r>
              <a:t>⠀⢕⣵⣵⣾⣿⣿⣿⣿⣿⣿⣿⣿⣿⣿⣿⣿⣿⣿⣿⣿⣿⣿⣿⣿⣿⣿⣿⣿⣿⣿⣿⣿⣿⣿⣿⣿⣿⣿⣿⣿⣿⣿⣿⣿⣿⣿⣿⣿⣿⣿⣿⣿⣿⣿⣿⡿⢟⡟⢿⣿⣿⣿⣿⣿⣿⣝⣝⢝⠅⠁⠘⠝⠟⢟⢕⢄⢕⠕⠀⠀⠀⠀⠀⠀⠀⠀⠀⠀⠀⠀⠀⠀⠀⠀⠀⠀⠕⢕⢕⠀</a:t>
            </a:r>
            <a:br/>
            <a:r>
              <a:t>⠀⠁⢸⣿⣿⣿⣿⣿⣿⣿⣿⣿⣿⣿⣿⣿⣿⣿⣿⣿⣿⣿⣿⣿⣿⣿⣿⣿⣿⣿⣿⣿⣿⣿⣿⣿⣿⣿⣿⣿⣿⣿⣿⣿⣿⣿⣿⣿⣿⣿⣿⣿⣿⣿⣿⣿⡇⢑⠁⢕⢝⣿⣿⣿⣿⣿⣿⣿⢑⠀⠀⠀⠀⠀⠀⠕⢕⢕⠑⠀⠀⠀⠀⠀⠀⠀⠀⠀⠀⠀⠀⠀⠀⠀⠀⠀⠀⠀⢅⢕⠀</a:t>
            </a:r>
            <a:br/>
            <a:r>
              <a:t>⠀⠀⠕⣿⣿⣿⣿⣿⣿⣿⣿⣿⣿⣿⣿⣿⣿⣿⣿⣿⣿⣿⣿⣿⣿⣿⣿⣿⣿⣿⣿⣿⣿⣿⣿⣿⣿⣿⣿⣿⣿⣿⣿⣿⣿⣿⣿⣿⣿⣿⣿⣿⣿⣿⣿⣿⣇⢄⠀⠑⢕⠘⣿⡿⢇⢜⠁⠁⠕⠑⠔⢄⠀⠀⠀⠀⠀⠀⠀⠀⠀⠀⠀⠀⠀⠀⠀⠀⠀⠀⠀⠀⠀⠀⠀⠀⠀⠀⢕⠁⠀</a:t>
            </a:r>
            <a:br/>
            <a:r>
              <a:t>⠀⠀⠀⢘⣿⣿⣿⣿⣿⣿⣿⣿⣿⣿⣿⣿⣿⣿⣿⣿⣿⣿⣿⣿⣿⣿⣿⣿⣿⣿⣿⣿⣿⣿⣿⣿⣿⣿⣿⣷⣿⣿⣿⣿⣿⣿⣿⣿⣿⣿⣿⣿⣿⣿⣿⣿⣿⣧⡀⠀⠕⢄⢜⢕⢕⢔⠀⠔⢔⠀⠀⠀⠀⠀⠀⠀⠀⠀⠀⠀⠀⠀⠀⠀⠀⠀⠀⠀⠀⠀⠀⠀⠀⠀⠀⠀⠀⠀⢕⢔⠀</a:t>
            </a:r>
            <a:br/>
            <a:r>
              <a:t>⠀⠀⢔⢔⢿⣿⣿⣿⣿⣿⣿⣿⣿⣿⣿⣿⣿⣿⣿⣿⣿⣿⣿⣿⣿⣿⣿⣿⣿⣿⣿⣿⣿⣿⣿⣿⣿⣿⣿⣿⣿⣿⣿⣿⣿⣿⣿⣿⣿⣿⣿⣟⣿⣯⣿⣿⣳⠿⣷⣦⢀⠀⢑⢕⢕⢕⠀⠀⠁⠀⠀⠀⠀⠀⠀⠀⠀⠀⠀⠀⠀⠀⠀⠀⠀⠀⠀⠀⠀⠀⠀⠀⠀⠀⠀⢄⢔⢰⢕⢕⠀</a:t>
            </a:r>
            <a:br/>
            <a:r>
              <a:t>⢄⢕⢕⢕⢸⣿⣿⣿⣿⣿⣿⣿⣿⣿⣿⣿⣿⣿⣿⣿⣿⣿⣿⣿⣿⣿⣿⣿⣿⣿⣿⣿⣿⣿⣿⣿⣿⣿⣿⣿⣿⣿⣿⣿⣿⣿⣿⣿⣿⣿⣿⣿⣿⣿⣿⣿⣿⣿⣿⠕⢕⢔⠁⢕⢕⣱⣱⣵⡅⠀⠀⠀⠀⠀⠀⠀⠀⠀⠀⠀⠀⠀⠀⠀⠀⢠⢀⠀⠀⠀⠀⠀⠀⠀⠀⢕⣿⣷⣥⣾⠀</a:t>
            </a:r>
            <a:br/>
            <a:r>
              <a:t>⠀⠀⠁⠁⠑⣿⣿⣿⣿⣿⣿⣿⣿⣿⣿⣿⣿⣿⣿⣿⣿⣿⣿⣿⣿⣿⣿⣿⣿⣿⣿⣿⣿⣿⣿⣿⣿⣿⣿⣿⣿⣿⣿⣿⣿⣿⣿⣿⣿⣿⣿⣿⣿⣿⣿⣿⣿⣿⣿⣿⢕⢕⣱⢁⠁⣿⣿⣿⡟⠀⠀⠀⠀⠀⠀⠀⠀⠀⠀⠀⠀⠀⠀⢀⣠⣿⡇⠀⠀⠀⠀⠀⠀⠀⠀⢔⣿⣿⣿⣕⠀</a:t>
            </a:r>
            <a:br/>
            <a:r>
              <a:t>⠀⢀⠀⠀⠱⣿⣿⣿⣿⣿⣿⣿⣿⣿⣿⣿⣿⣿⣿⣿⣿⣿⣿⣿⣿⣿⣿⣿⣿⣿⣿⣿⣿⣿⣿⣿⣿⣿⣿⣿⣿⣿⣿⣿⣿⣿⣿⣿⣿⣿⡟⠛⢿⣿⣿⣿⡷⣷⣿⣫⣕⣷⣿⢧⠀⢜⣿⣿⣇⣀⡀⢀⢀⢀⢀⢀⢀⣀⢄⢀⣄⡄⠐⢿⡿⠟⠇⠀⠀⠀⠀⠀⠀⠀⠀⢄⣿⣿⣿⣿⠀</a:t>
            </a:r>
            <a:br/>
            <a:r>
              <a:t>⢁⢕⢕⠀⠀⢹⣿⣿⣿⣿⣿⣿⣿⣿⣿⣿⣿⣿⣿⣿⣿⣿⣿⣿⣿⣿⣿⣿⣿⣿⣿⣿⣿⣿⣿⣿⣿⣿⣿⣿⣿⣿⣿⣿⣿⣿⣿⣿⣿⠛⣿⣿⣿⣿⣿⣿⣿⣼⣿⣵⣿⢏⢝⢕⢕⢕⢕⣕⣕⣕⢝⢝⢻⢿⣿⣿⣿⣇⢁⢱⣯⡪⢵⠈⠑⠆⠀⠀⠀⠀⠀⠀⠀⠀⠀⢕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⠐⠁⠀⠀⠀⠀⠀⠀⠀⠀⠀⠀⠀⠀⠀⠀⠀⠀⠀⠀⠀⠀⠀⢺⣿⡟⠻⢿⢿⣿⣿⣿⢸⣿⣇⣿⣿⠝⠟⢻⢿⣿⣧⡕⣿⡇⣜⢙⢗⢽⣟⢻⣿⣿⣿⣿⣿⣿⣯⣟⢿⣿⣯⡟⢿⣿⣿⣿⣿⣿⣿⣿⣿⣿⣿⣿⣿⣿⣿⣿⣿⣿⣿⣿⣿⣿⣿⣿⣿⣿⣿⣿⣿⣿⣿⣿⣿⣿⣿⣿⠀</a:t>
            </a:r>
            <a:br/>
            <a:r>
              <a:t>⠀⠀⠀⠀⠀⠀⠀⠀⠀⠀⠀⠀⠀⠀⠀⠀⠀⠀⠀⠀⠀⠀⠀⠜⣿⣿⣿⣷⣷⣵⣝⣝⡟⢻⢿⣽⣿⢕⢔⢱⣿⣿⡎⠙⢟⣿⣿⣾⣷⢱⡕⣿⣿⣿⣿⣿⣿⣿⣿⣿⣿⣿⣿⢻⣿⣿⣿⣿⣿⣿⣿⣿⣿⣿⣿⣿⣿⣿⣿⣿⣿⣿⣿⣿⣿⣿⣿⣿⣿⣿⣿⣿⣿⣿⣿⣿⣿⣿⣿⣿⠀</a:t>
            </a:r>
            <a:br/>
            <a:r>
              <a:t>⠀⠀⠀⠀⠀⠀⠀⠀⠀⠀⠀⠀⠀⠀⠀⠀⠀⠀⠀⠀⠀⠀⠀⠀⢍⣽⣿⣿⣿⣿⣿⣿⣿⣿⣷⣷⣽⣏⣟⡞⣿⣿⣇⣔⣾⣿⣿⣿⣿⢸⡇⣿⣿⣿⣿⣿⣿⣿⣷⣯⣟⣿⣿⣿⣿⣿⣿⣿⣿⣿⣿⣿⣿⣿⣿⣿⣿⣿⣿⣿⣿⣿⣿⣿⣿⣿⣿⣿⣿⣿⣿⣿⣿⣿⣿⣿⣿⣿⣿⣿⠀</a:t>
            </a:r>
            <a:br/>
            <a:r>
              <a:t>⠀⠀⠀⠀⠀⠀⠀⠀⠀⠀⠀⠀⠀⠀⠀⠀⠀⠀⠀⠀⢄⢄⢰⣧⢕⣿⣿⣿⣿⣿⣿⣿⣿⣿⣿⣿⣿⣿⣿⣿⣿⣿⣷⣽⣽⣿⢻⢿⣿⣽⡇⣿⣿⣿⣿⣿⣿⣿⣿⣿⣿⣿⣿⣽⣿⣿⣿⣿⣿⣿⣿⣿⣿⣿⣿⣿⣿⣿⣿⣿⣿⣿⣿⣿⣿⣿⣿⣿⣿⣿⣿⣿⣿⣿⣿⣿⣿⣿⣿⣿⠀</a:t>
            </a:r>
            <a:br/>
            <a:r>
              <a:t>⠀⠀⠀⠀⠀⠀⠀⠀⠀⠀⠀⠀⠀⠀⠀⠀⠀⠀⠀⢄⢕⢕⢕⢝⢕⢿⡿⢿⢿⣿⣿⣿⣿⣿⣿⣿⣿⣿⣿⣿⣿⣿⣿⣿⣿⣿⣿⣿⣷⣷⣽⣿⣿⣿⣿⣿⣿⣿⣿⣷⣽⣿⣿⡏⣹⡧⢹⣿⣿⣿⣿⣿⣿⣿⣿⣿⣿⣿⣿⣿⣿⣿⣿⣿⣿⣿⣿⣿⣿⣿⣿⣿⣿⣿⣿⣿⣿⣿⣿⢿⠀</a:t>
            </a:r>
            <a:br/>
            <a:r>
              <a:t>⠀⠀⠀⠀⠀⠀⠀⠀⠀⠀⠀⢀⢀⠀⠀⠀⠀⠀⠀⠕⠕⠕⠕⠕⡕⢕⣷⣴⣴⣵⣝⣝⣝⢟⢻⢿⢿⢿⣿⣿⣿⣿⣿⣿⣿⣿⣿⣿⣿⣿⣿⣿⣿⣿⣿⣿⣿⣿⣿⣿⣿⣿⣿⡇⣷⣇⢸⣿⣿⣿⣿⣿⣿⣿⣿⣿⣿⣿⣿⣿⣿⣿⣿⣿⣿⣿⣿⣿⣿⣿⣿⣿⣿⡿⢿⢿⢿⢟⠻⡟⠀</a:t>
            </a:r>
            <a:br/>
            <a:r>
              <a:t>⠀⠀⠀⠀⠀⠀⠀⠀⠀⠀⢔⢕⢁⢅⢔⢔⢄⢔⢕⢕⢕⢕⠱⣇⢜⢕⡏⠉⠙⠛⠛⠟⠿⠿⢿⣷⣷⣷⣧⣵⣽⣝⣝⣟⡟⢻⢿⢿⣿⣿⣿⣿⣿⣿⣿⣿⣿⣿⣿⣿⣿⣿⡿⡇⣹⡏⢸⣿⣿⣿⣿⣿⣿⣿⣿⣿⣿⣿⣿⡿⢿⢿⣟⢟⢟⢹⣿⣿⣿⣿⣿⣿⣿⣧⣕⣱⣕⣕⣵⡟⠀</a:t>
            </a:r>
            <a:br/>
            <a:r>
              <a:t>⠀⠀⠀⠀⠀⠀⠀⠀⠀⠀⢕⢕⢕⢁⢕⢕⢕⢕⢕⢕⢕⢕⢕⢝⢕⢕⡇⠀⠀⠀⠀⠀⠀⠀⠀⠀⠀⠁⠈⠉⠉⠙⠛⠛⠟⠿⢿⢷⣷⣷⣮⣽⣽⣝⣟⡟⣿⣿⣿⣿⣿⣺⢾⡇⣹⣝⢸⣧⣿⣾⣻⣟⢏⢿⢯⣽⢗⣟⣿⣟⣗⣑⡯⢿⠟⠟⠟⢟⢻⢟⢿⣿⣿⢟⡟⢇⢵⢕⡷⡧⠀</a:t>
            </a:r>
            <a:br/>
            <a:r>
              <a:t>⠀⠀⠀⠀⠀⠀⠀⠀⠀⠀⢕⢕⢕⢕⢕⢕⢕⢕⢕⢕⢕⢕⢕⢕⢵⣱⢄⢀⠀⠀⠀⠀⠀⠀⠀⠀⠀⠀⠀⠀⠀⠀⠀⠀⠀⠀⠑⠑⠑⠑⠑⠘⠉⢉⢹⣿⣿⣿⣿⣿⣽⢹⣵⡧⣽⢱⢸⣽⣿⢼⣷⣞⣻⣻⢿⣿⣿⢇⢽⣷⡺⠏⠁⠀⠀⠀⠀⠀⠀⠀⠁⠘⠕⢱⢵⢗⢕⢕⢵⢕⠀</a:t>
            </a:r>
            <a:br/>
            <a:r>
              <a:t>⢄⢄⢔⠀⠀⠀⠀⠀⢀⢔⢕⢕⢕⢕⢕⢕⢕⢕⢕⢕⢕⢕⢕⢕⢱⢕⠹⢇⠑⢕⢕⠕⠕⢕⠐⠔⢔⠀⠀⠀⠀⠀⢀⠀⢀⠀⠀⠄⠄⠄⠀⢀⢄⢕⢸⣇⣌⣉⣉⡙⢛⢚⠛⢏⢺⣾⡾⢿⣿⢸⣿⣷⣾⣿⣿⣿⣽⢏⢹⢕⠁⠀⠀⠀⠀⠀⠀⠀⠀⠀⠀⠀⠀⢕⢗⢕⢕⢜⢕⣵⠀</a:t>
            </a:r>
            <a:br/>
            <a:r>
              <a:t>⣁⣀⣉⠁⢔⢄⢔⢕⢕⢕⢕⢕⢕⢕⢕⠕⠕⠕⠕⢕⢕⢕⢕⢕⢱⢷⢆⢔⠀⢕⢔⢔⢄⢅⢄⠀⠀⢄⠄⠄⢄⠀⠁⠀⠉⢔⢔⣿⣿⣿⣿⣿⡇⢕⢸⣿⢿⢟⠏⢑⠔⢜⡕⢸⣿⣿⣿⣿⣿⡸⣿⣷⣷⣷⣾⣿⣿⣝⣟⢕⠀⠀⠀⠀⠀⢀⢀⢀⠀⠀⠀⠀⠀⢱⢵⢵⢕⢕⢕⢆⠀</a:t>
            </a:r>
            <a:br/>
            <a:r>
              <a:t>⢸⡟⣿⢕⣕⣕⣕⡕⢕⢕⢕⢕⢕⢕⢕⢔⠀⠀⠀⠀⠑⠕⠕⠑⢕⢕⠀⢕⢄⢕⠕⠅⠁⠁⢕⠀⠀⢕⠀⠀⢕⠀⠀⠀⠀⠅⢕⣿⣝⣿⣷⣿⣧⣵⣵⣽⣿⡧⢧⢕⢕⢜⡃⢕⢜⢗⢖⢗⢕⢕⢔⢆⢗⢗⣗⢞⢏⢕⢕⢕⢔⢅⢕⢕⠅⢕⢕⢕⡕⠄⠀⢀⢀⢱⢷⢇⠕⢕⢕⡕⠀</a:t>
            </a:r>
            <a:br/>
            <a:r>
              <a:t>⢸⢇⠽⠿⠿⢿⢿⡧⢕⢕⢕⢕⢕⢕⢕⢕⢔⢔⢕⢕⢕⢇⠀⠀⢕⡕⠀⢕⢕⢕⠀⠀⠀⠀⠁⠀⠀⢕⢀⢀⢕⠀⠀⠀⠀⡕⠁⠁⠁⠐⠐⢔⡌⢕⢸⢑⠕⡕⠕⣇⢅⣧⣇⡕⣕⣵⣵⣇⢕⠑⠀⢄⢔⢲⣶⢖⢖⢖⣓⡕⢕⢵⣾⣿⣧⣵⣾⢿⢏⢕⢔⢕⢜⢕⢕⡜⢱⢕⢸⣿⠀</a:t>
            </a:r>
            <a:br/>
            <a:r>
              <a:t>⢕⢑⠀⠀⠀⠀⠀⠁⠑⢕⢕⢕⢕⢕⢕⢕⢕⢕⢕⢕⢕⢄⢀⢆⢕⢇⢄⡕⢕⠕⢕⠕⠑⢑⡅⣐⢀⢕⢰⢆⢕⢰⢔⠀⢄⢀⢀⣀⣀⣀⣐⣕⣧⣴⣞⢳⡶⢟⢟⢛⣕⣕⣕⡗⣎⣕⣾⢅⢅⢄⢄⡇⢝⣝⡿⢑⢕⢅⠑⠑⢕⢕⢝⣝⡕⢕⢕⢕⢕⢕⢍⢕⣵⢗⡕⢙⢝⢕⢑⠋⠀</a:t>
            </a:r>
            <a:br/>
            <a:r>
              <a:t>⠕⠀⠀⠀⠀⠀⠀⠀⠀⠀⠀⠑⠕⢕⢕⢕⢕⢕⢕⢕⠕⠁⠕⠔⢕⣼⠜⠁⠑⠀⠁⠀⠀⠁⠁⢀⠀⠀⠑⠑⢕⠕⠀⢄⢳⠕⠙⠛⠟⢿⢿⢿⣿⡽⢽⠕⣗⡷⠎⢏⠙⠙⠹⢟⢻⣿⣏⣵⣵⡔⠁⢑⠕⣕⣡⣥⣤⣴⣷⣷⣷⡕⢕⢕⢕⢕⢕⢕⢕⢕⠀⠁⠕⠑⠑⢑⢁⢑⠑⠑⠀</a:t>
            </a:r>
            <a:br/>
            <a:r>
              <a:t>⠀⠀⠀⠀⠀⠀⠀⠀⠀⠀⠀⠀⠀⠁⠕⢕⢕⢕⢕⢐⠀⠀⡀⠀⢕⢿⠀⠐⠅⡤⠰⠄⠀⠀⠁⢀⡄⠀⠐⠑⠑⢆⢄⢄⠀⠀⣀⡀⠀⠀⠀⠀⢀⢜⢜⢝⠝⠑⢔⠅⠅⠄⠀⠈⢕⢙⣕⠝⠝⠑⢔⢼⣿⣿⣿⣿⡿⠿⠟⠙⠁⠀⠑⢑⠑⠑⢕⢕⢕⢕⠀⠀⠀⠀⠀⠀⠀⠁⠀⠀⠀</a:t>
            </a:r>
            <a:br/>
            <a:r>
              <a:t>⠀⠀⠀⠀⠀⠀⠀⠀⠀⠀⠀⠀⠀⠀⠀⠁⠑⠕⠕⢕⢐⠀⠈⠳⣕⢜⢀⠀⠀⠀⠀⢀⢀⢀⢀⢀⢄⢄⡄⢄⢀⢔⢕⢕⠀⠀⠁⠈⠀⠀⠀⠀⠕⢁⢁⢅⢅⡄⢔⢕⢕⢧⢾⢪⢪⢜⢜⢀⢀⣄⢵⠟⢛⢝⠙⠁⠀⠀⠀⠀⠀⠀⠀⠀⢔⢔⢕⢕⢕⠁⠀⠀⠀⠀⠀⠀⠀⠀⠀⠀⠀</a:t>
            </a:r>
            <a:br/>
            <a:r>
              <a:t>⠀⠀⠀⠀⠀⠀⠀⠀⠀⠀⠀⠀⠀⠀⠀⠀⠀⢑⠐⠁⠁⠀⢀⠔⢜⢜⢛⢔⢔⣔⣕⡕⢵⢵⢷⣾⣿⢿⢿⢏⢝⢕⢕⢕⢕⢔⢔⢔⢔⢔⢕⢕⢔⢕⢕⢕⢕⡕⠕⣱⣅⣵⣵⣷⣷⣿⢟⢟⢝⢜⢜⢕⢕⠀⠀⠀⠀⠀⠀⠀⠀⠀⠀⢀⢕⢕⢕⢕⠀⠀⠀⠀⠀⠀⠀⠀⠀⠀⠀⠀⠀</a:t>
            </a:r>
            <a:br/>
            <a:r>
              <a:t>⠀⠀⠀⠀⠀⠀⠀⠀⠀⠀⠀⠀⠀⠀⠀⠀⠀⠀⠁⢁⢁⢅⢕⢄⢕⢕⢑⢕⣟⡟⢟⢏⢝⢝⢕⢕⢕⢕⢕⢕⢕⢕⢕⢕⢕⢕⢕⢕⢕⢕⢕⢕⢕⣕⣵⣷⣷⣾⢿⣿⢟⢻⢿⢽⢿⢟⢇⢕⢕⢕⢕⢕⠀⠀⠀⠀⠀⠀⠀⠀⠀⠀⠀⠑⢕⢕⢕⢕⠀⠀⠀⠀⠀⠀⠀⠀⠀⠀⠀⠀⠀</a:t>
            </a:r>
            <a:br/>
            <a:r>
              <a:t>⠀⠀⠀⠀⠀⠀⠀⠀⠀⠀⠀⠀⠀⠀⠀⠀⠀⢔⢕⢕⢕⢕⢕⢕⢕⢕⢕⢕⢕⢕⢕⢕⢕⢕⢕⢕⢕⢕⢕⢕⢕⢕⢕⢕⢕⢕⢕⢕⢕⢕⢕⢕⢱⢰⢔⢜⢫⢕⢌⢜⢕⢕⢕⢕⢕⢕⢕⢕⢕⢕⢕⠀⠀⠀⠀⠀⠀⠀⠀⠀⠀⠀⠀⠀⠁⠑⢕⢁⠀⠀⠀⠀⠀⠀⠀⠀⠀⠀⠀⠀⠀</a:t>
            </a:r>
            <a:br/>
            <a:r>
              <a:t>⠀⠀⠀⠀⠀⠀⠀⠀⠀⠀⠀⠀⠀⠀⠀⠀⠀⠀⢕⢕⢕⢕⢕⢕⢕⢕⢕⢕⢕⢕⢕⢕⢕⢕⢕⢕⢕⢕⢕⢕⢕⢕⢕⢕⢕⢕⢕⢕⢕⢕⢕⢕⢕⢕⢕⠁⠁⠁⠁⠁⠑⢕⢕⢕⢕⢕⢕⢕⢕⢕⠁⠀⠀⠀⠀⠀⠀⠀⠀⠀⠀⠀⠀⠀⠀⠀⢀⠀⠀⠀⠀⠀⠀⠀⠀⠀⠀⠀⠀⠀⠀</a:t>
            </a:r>
            <a:br/>
            <a:r>
              <a:t>⠀⠀⠀⠀⠀⠀⠀⠀⠀⠀⠀⠀⠀⠀⠀⠀⠀⠀⠑⢕⢕⢕⢕⢕⢕⢕⢕⢕⢕⢕⢕⢕⢕⢕⢕⢕⢕⢕⢕⢕⢕⢕⢕⢕⢕⢕⢕⢕⢕⢕⢕⢕⢕⢕⢕⢀⠀⠀⠀⠀⠀⠐⠑⢕⢕⢕⢕⢕⢕⠁⠀⠀⠀⠀⠀⠀⠀⠀⠀⠀⠀⠀⠀⠀⠀⢔⢕⢔⠀⠀⠀⠀⠀⠀⠀⠀⠀⠀⠀⠀⠀</a:t>
            </a:r>
            <a:br/>
            <a:r>
              <a:t>⠀⠀⠀⠀⠀⠀⠀⠀⠀⠀⠀⠀⠀⠀⠀⠀⠀⠀⠀⢕⢕⢕⢕⢕⢕⢕⢕⢕⢕⢕⢕⢕⢕⢕⢕⢕⢕⢕⢕⢕⢕⢕⢕⢕⢕⢕⢕⢕⢕⢕⢕⢕⢕⢕⢕⢕⢔⢄⠀⠀⠀⠀⠀⢕⢕⢕⢕⢕⠕⠀⠀⠀⠀⠀⠀⠀⢀⠀⠀⠀⠀⠀⠀⠁⠇⢕⢕⢔⠀⠀⠀⠀⠀⠀⠀⠀⠀⠀⠀⠀⠀</a:t>
            </a:r>
            <a:br/>
            <a:r>
              <a:t>⠀⠀⠀⠀⠀⠀⠀⠀⠀⠀⠀⠀⠀⠀⠀⠀⠀⠀⠀⠀⢕⢕⢕⢕⢕⢕⢕⢕⢕⢕⢕⢕⢕⢕⢕⢕⢕⢕⢕⢕⢕⢕⢕⢕⢕⢕⢕⢕⢕⢕⢕⢕⢕⢕⢕⢕⢕⢕⢕⢕⢔⢄⢀⠀⠑⢕⢕⠅⠀⠀⠀⠀⠀⠀⠀⠀⢕⠀⠀⠀⠀⠀⠀⠀⢄⡕⢕⢕⢔⠀⠀⠀⠀⠀⠀⠀⠀⠀⠀⠀⠀</a:t>
            </a:r>
            <a:br/>
            <a:r>
              <a:t>⠀⠀⠀⠀⠀⠀⠀⠀⠀⠀⠀⠀⠀⠀⠀⠀⠀⠀⠀⠀⢕⢕⢕⢕⢕⢕⢕⢕⢕⢕⢕⢕⢕⢕⢕⢕⢕⢕⢕⢕⢕⢕⢕⢕⢕⢕⢕⢕⢕⢕⢕⢕⢕⢕⢕⢕⢕⢕⢕⢕⢕⢕⢕⢕⠄⠀⠀⢀⠀⠀⠀⠀⠀⠀⠀⢀⠁⠀⠀⠀⠀⠀⠀⢄⢕⢇⢕⢕⢕⠀⠀⠀⠀⠀⠀⠀⠀⠀⠀⠀⠀</a:t>
            </a:r>
            <a:br/>
            <a:r>
              <a:t>⠀⠀⠀⠀⠀⠀⠀⠀⠀⠀⠀⠀⠀⠀⠀⠀⠀⠀⠀⠀⠁⢕⢕⢕⢕⢕⢕⢕⢕⢕⢕⢕⢕⢕⢕⢕⢕⢕⢕⢕⢕⢕⢕⢕⢕⢕⢕⢕⢕⢕⢕⢕⢕⢕⢕⢕⢕⢕⢕⢕⢕⢕⢕⣱⣾⣿⣦⡀⠀⠀⠀⠀⠀⠀⣠⠂⠀⠀⠀⠀⠀⠀⠀⢕⢕⢔⢕⠕⠅⠀⠀⠀⠀⠀⠀⠀⠀⠀⠀⠀⠀</a:t>
            </a:r>
            <a:br/>
            <a:r>
              <a:t>⠀⠀⠀⠀⠀⠀⠀⠀⠀⠀⠀⠀⠀⠀⠀⠀⠀⠀⠀⠀⠀⢱⣵⣵⣕⣕⢕⢕⢕⢕⢕⢕⢕⢕⢕⢕⢕⢕⢕⢕⢕⢕⢕⢕⢕⢕⢕⢕⢕⢕⢕⢕⢕⢕⢕⢕⢕⢕⢕⢕⠑⢱⣾⣿⣿⣿⢟⢇⢄⢄⢄⢄⢄⢔⢕⢕⢕⡱⢕⢕⢔⢔⢔⢕⢕⢕⢕⢕⢄⢀⠀⠀⠀⠀⠀⠀⠀⠀⠀⠀⠀</a:t>
            </a:r>
            <a:br/>
            <a:r>
              <a:t>⠀⠀⠀⠀⠀⠀⠀⠀⠀⠀⠀⢀⢄⠔⢔⠔⠕⠀⠀⠀⠀⢕⢕⢔⢜⢝⢝⢖⢻⢿⢻⢷⣷⣷⣾⣿⡿⢷⣵⣕⢕⢕⢕⢕⢕⢕⢕⢕⢕⢕⢕⢕⢕⢕⢕⢕⢕⢕⢕⢔⢄⢱⣿⡿⠛⡏⠀⢕⠑⠑⠑⢕⢕⢕⣅⣕⡅⢜⢜⢕⢕⢕⢕⢕⢕⢕⢕⢕⢕⢕⢔⢄⢀⢀⠀⠀⠁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⠜⢻⣿⣿⣿⣿⣿⣿⣿⣿⣿⣿⣿⣿⣿⣿⣿⡿⢿⣿⣿⣿⣿⣿⣿⣿⣿⣿⣿⡿⢻⣧⢕⣷⢰⢕⢕⢸⡏⠑⣿⣿⣕⣼⡟⢘⢱⣴⣾⣿⣿⣿⣿⣿⣿⣿⣿⣿⣿⣿⣿⣿⣿⣿⣿⣿⡞⡏⣽⣿⣿⣿⣿⣿⣿⣿⣿⣿⣿⣿⣿⣿⣿⣿⣿⣿⣿⣿⣿⣿⣷⣷⣾⣿⣽⣽⠀</a:t>
            </a:r>
            <a:br/>
            <a:r>
              <a:t>⠀⠀⠀⠀⠀⠕⢹⣿⣿⣿⣿⣿⣿⣿⣿⣿⣿⣿⣿⣿⣿⣿⣷⣿⣿⣿⣿⣿⣿⣿⡿⢟⢕⢱⣜⣿⣇⣿⢸⢕⢕⢸⣷⡱⣿⣏⣥⢞⣾⣷⣻⣿⣿⣿⣿⣿⣿⣿⣿⣿⡿⣯⣟⣿⣿⣿⣿⣿⣿⡟⢇⡇⣿⣿⣿⣿⣿⣿⣿⣿⣿⣿⣿⣿⣿⣿⣿⣿⣿⣿⣿⣿⣿⣿⣿⣿⣿⣿⣿⣿⠀</a:t>
            </a:r>
            <a:br/>
            <a:r>
              <a:t>⠀⠀⠀⢀⢀⢀⢕⣿⣿⢿⣿⣿⣿⣿⣿⣿⣿⣿⣿⣿⣿⣽⣿⣿⣿⣿⣿⣿⣿⣿⣷⡕⢔⡺⢟⣯⢅⣿⠸⢼⢕⣻⣷⣷⣿⣿⣿⢕⣿⣿⣿⣿⣿⣿⡿⢿⢟⢯⠟⢊⢙⢅⢱⣴⣥⣽⣽⣝⣍⡕⢕⢇⢻⣿⢟⢛⢿⢿⢿⢿⣿⣿⣿⣿⣿⣿⣿⣿⣿⣿⣿⣿⣿⣿⣿⣿⣿⣿⣿⣿⠀</a:t>
            </a:r>
            <a:br/>
            <a:r>
              <a:t>⢕⢕⣵⣾⣿⣿⣿⣿⣿⣿⣿⣿⣿⣿⣿⣿⣿⣿⣿⣿⣿⣿⣿⣿⣿⣿⣿⣿⣿⣿⣿⣯⢜⢹⣕⣽⣗⣯⣵⣾⣿⣿⣿⣿⣿⣿⣿⣵⡿⢿⢟⢿⠟⢋⢕⢅⢔⢔⢕⢕⡱⣕⢸⣿⣿⣿⡿⢿⠿⢗⢕⡇⣾⣿⣿⣿⣿⣷⣷⣷⣷⣷⣧⣵⣵⣽⣽⣝⣝⣝⣟⣟⣟⣟⡟⢟⢿⢿⢿⢿⠀</a:t>
            </a:r>
            <a:br/>
            <a:r>
              <a:t>⢕⢕⢟⢟⢝⢕⡜⢝⣿⣿⣿⣿⣿⣿⣿⣿⣿⣿⣿⣿⣿⣿⣿⣿⣿⣿⣿⣿⣿⣻⡽⢟⣞⣽⣷⣾⣷⢎⣾⣿⣿⣿⣿⢿⢟⠟⢏⢑⢕⢕⢔⢕⢕⢕⠕⠕⠑⠑⠁⠁⡿⣿⣻⣿⣿⣿⡇⠁⠁⢕⢕⡇⣿⡿⠕⠕⠕⢜⢝⠝⢝⠝⢝⢝⢟⢟⢟⢟⢟⢟⢟⢿⢿⢿⢿⢿⢿⢿⣿⣿⠀</a:t>
            </a:r>
            <a:br/>
            <a:r>
              <a:t>⣔⣔⣑⣵⣕⡅⢱⢱⢏⢹⣻⣿⣿⣿⣿⣿⣿⣿⣿⣿⣿⣿⢽⢽⢻⢿⢝⢕⢜⣾⣿⣿⣿⣿⣿⣻⡿⢿⢟⠏⢝⢋⢅⢕⢔⢕⢕⢕⢕⢕⢕⢕⢕⢕⢕⢕⢔⠀⠀⠀⣿⣿⣿⣿⣿⣿⡇⠀⠀⢕⢕⡇⢷⢇⠀⠀⠀⠀⠀⠁⠀⠁⠁⠀⠀⠁⠁⠀⠁⠀⠁⠐⠁⠀⠐⠁⠁⢕⢕⢕⠀</a:t>
            </a:r>
            <a:br/>
            <a:r>
              <a:t>⢻⢿⢿⢿⣿⣿⣿⢱⢾⣿⣿⡿⢿⣿⢿⣿⣿⣿⣽⣽⣿⣿⡕⢕⢕⢕⢕⠕⢕⠸⣿⡿⢟⢏⢙⢕⢅⢔⢕⠕⢕⢕⢕⢅⢕⢕⢕⢔⢅⠑⠁⠁⠁⠁⠁⢀⠀⠀⠀⢀⣿⣿⣿⣿⣿⣿⡇⢔⢕⣵⣵⢟⢷⢕⢕⣔⡔⡔⢔⣕⢕⢔⢔⢔⢔⢔⢄⢄⢀⢀⠀⠀⠀⠀⠀⠀⠀⠀⠀⠁⠀</a:t>
            </a:r>
            <a:br/>
            <a:r>
              <a:t>⢕⢕⢕⢕⢜⢛⣿⢕⢝⢝⢕⢕⢕⢕⢕⢝⢝⢝⢿⣿⢿⣟⡇⢕⢑⢑⠕⠔⠕⢅⢕⠕⢕⢕⢕⢕⢕⢄⠀⠁⠑⠁⠁⠀⢀⢥⣧⡕⡕⠀⠀⢀⢄⢠⢀⢕⢀⢔⠀⢼⣿⣿⣿⣿⣿⣿⡇⢕⢕⢚⢏⢟⣟⠑⠑⠟⠇⠇⢕⢕⠕⠕⢕⠕⠕⠕⠸⢕⠕⠀⠀⠀⠀⠀⠀⠀⠀⠀⠀⠀⠀</a:t>
            </a:r>
            <a:br/>
            <a:r>
              <a:t>⢕⢕⢕⢕⢕⢕⢜⢻⣿⢕⢱⢕⢕⢕⢕⢕⢱⢕⢕⢕⢜⢟⣟⣵⣅⣄⢔⢔⢕⢕⢔⢄⢕⢕⢔⢅⢕⢕⠐⡀⢄⢄⢰⣦⢜⢻⣿⣇⢕⠑⠀⢑⢑⢁⡅⡕⢕⢕⢀⢔⣿⣿⣿⣿⣿⣿⡇⢕⢕⢱⢇⢽⢽⢕⢕⢰⢇⢕⢕⢕⢕⢕⢕⢕⢕⠀⠀⢕⠁⠀⠀⠀⠀⠀⠀⠀⠀⠀⠀⠀⠀</a:t>
            </a:r>
            <a:br/>
            <a:r>
              <a:t>⢕⢕⢕⢕⢕⢕⢕⢇⢯⢕⢕⢸⢕⢱⣕⣕⣕⣱⣵⣕⣵⣼⣿⣿⣼⣵⣵⡕⢕⢕⢕⢕⣵⣵⢑⢕⢕⢕⢕⢅⢅⢅⢕⠀⢅⢱⢿⢇⢕⢕⢕⢕⢸⢸⡇⡇⢕⢕⢕⢜⢕⢕⢹⣿⣿⣿⡷⢇⢕⣵⣵⢸⢕⢕⢕⠕⢕⠜⠝⠗⠕⠑⠑⠑⢕⠀⢐⠁⠀⠀⠀⠀⠀⠀⠀⠀⠀⠀⠀⠀⠀</a:t>
            </a:r>
            <a:br/>
            <a:r>
              <a:t>⢕⢕⢕⢕⢕⢕⢕⢕⢕⢕⢕⢜⢕⢕⢝⢝⢏⢟⢜⢝⢝⢹⣟⣟⣻⡝⢝⡕⢕⣕⣱⢵⢽⣽⣵⡕⢕⢕⢕⢕⢕⢕⡕⠀⢕⢕⣾⣿⢕⠁⢕⢕⢸⢸⡇⢕⢕⢕⢕⠁⢕⢕⢸⣿⣿⣿⡗⢕⢕⢻⢇⣸⡵⢇⢕⢄⠀⠀⠀⠀⠀⢄⢀⢀⢕⢔⢕⢀⠀⠀⠀⠀⠀⠀⢕⠀⠀⠀⠀⠀⠀</a:t>
            </a:r>
            <a:br/>
            <a:r>
              <a:t>⢕⢕⢕⢕⡕⣱⡱⢿⢧⡞⢗⢲⢵⡜⢗⢳⢷⣷⡵⣭⢯⣟⣝⡝⠉⠉⢑⡱⢜⢝⢕⢔⠀⢀⢔⢝⢝⢝⣹⣿⢍⢉⠉⠉⠉⠁⢕⢕⢕⢄⢕⢕⢀⢅⢅⢅⢕⢕⢕⢑⢕⢕⢸⣿⣿⣿⡇⢕⢕⢕⢕⣿⢕⣱⡵⢕⢕⢕⣕⣕⢕⢐⣐⢔⡑⢑⢕⢕⢔⢔⢔⡄⢴⢵⢧⡴⣴⡔⢄⢀⠀</a:t>
            </a:r>
            <a:br/>
            <a:r>
              <a:t>⢕⢕⢔⢕⢺⣷⣱⣿⣿⣷⣧⣅⣁⣑⢑⢕⢟⠾⢝⢙⢕⢕⠀⠄⠐⠘⢟⠑⢙⡁⠕⢀⣾⣧⣷⣷⣷⣾⣯⣼⣯⣷⣶⣴⣶⣔⣜⡕⢕⢀⢰⣷⡕⢕⢕⠕⢑⢕⠁⠀⢡⡕⢸⣿⡿⢻⢣⠑⠕⢕⢕⣿⡕⢕⢕⢕⢕⢔⢝⢕⢕⢄⠑⢀⠀⠀⠁⠕⠕⢕⢕⢕⢔⢕⢕⢕⢸⣿⣧⢕⠀</a:t>
            </a:r>
            <a:br/>
            <a:r>
              <a:t>⠑⠁⢁⢕⢸⣿⣿⣿⣿⣿⣿⣿⣿⣿⣿⣿⣷⣶⣴⢵⣄⢀⢀⢀⢀⢀⢅⠑⢑⠕⠑⠐⠜⢿⣿⡿⠉⢻⣿⣿⣿⣿⣿⣿⣿⣿⣿⡇⢕⠉⠜⠟⢕⢗⠔⢴⠀⠀⠁⠐⢜⢕⢹⣿⣟⢕⡄⠀⢰⡕⢕⣿⡇⢕⢕⢕⢕⢕⢕⢕⢕⡕⢁⠄⣄⢀⣄⡔⠑⢿⣿⣷⣷⣵⣵⣾⡿⢿⢏⢕⠀</a:t>
            </a:r>
            <a:br/>
            <a:r>
              <a:t>⢁⠁⠅⠑⢸⣿⣿⣿⡿⢿⡛⣽⡻⣿⣷⣕⡔⢕⢅⢔⢕⢔⢕⢕⢳⢷⢴⡴⣌⣀⢀⢀⠀⠅⠅⠁⠀⠀⠀⠀⠀⠁⠄⠄⠐⠐⠐⢕⢕⢄⢄⢄⢌⠀⠀⢄⠀⠄⠀⢀⣱⣥⣕⢅⡑⢕⢕⢄⠀⠙⣧⣻⣕⢕⢕⢕⢕⢕⢕⢕⢕⢜⢳⢴⡅⢝⢝⢁⢀⠜⢟⢟⢇⢜⢝⢝⢕⢕⢕⢕⠀</a:t>
            </a:r>
            <a:br/>
            <a:r>
              <a:t>⠀⠀⠀⢰⡳⢙⠼⡓⡼⣫⢽⣓⡳⢕⢝⡻⣿⣷⣧⣕⢕⢕⢕⢕⢑⢕⢪⢸⢢⣱⢵⢵⢕⢕⠔⢄⢄⢄⢀⢀⢀⢀⢀⢄⢄⢄⢄⢜⢳⣷⣷⣷⣵⣵⣵⣕⣖⢢⢕⢕⠕⢍⡛⠳⠤⢅⢄⢀⢄⠚⢻⡟⢿⢗⣳⣷⣵⡕⢕⢕⢔⠅⠁⢑⢝⣟⡻⠛⠙⠁⠁⢕⢕⢑⢑⢕⢕⢕⢕⢕⠀</a:t>
            </a:r>
            <a:br/>
            <a:r>
              <a:t>⠂⠀⠔⢌⢝⢞⣑⣜⣅⣰⢗⢞⢉⣽⣯⣽⣯⣿⣛⣾⣽⣷⣾⣵⣾⣿⣿⣷⣿⣿⣿⣿⣿⣿⣿⣷⣷⣧⣷⣷⣷⣷⣷⣷⣷⣷⣶⣷⣷⣿⣿⣷⣿⣿⣿⣿⣿⣿⢿⢇⢄⢄⢀⢄⢄⣄⣔⣕⣕⣕⣜⣕⡅⠑⠑⠙⠙⠑⠁⠁⠀⠀⠀⠑⠻⠙⠀⠀⠀⠀⠀⠁⠕⢕⢕⢕⢕⠕⠑⠁⠀</a:t>
            </a:r>
            <a:br/>
            <a:r>
              <a:t>⠄⠀⠁⢜⢝⢝⢝⢝⣽⣿⣾⣷⣿⣿⣿⣿⣿⣿⣿⣿⣿⣿⣿⣿⣿⣿⣿⣿⣿⣿⣿⣿⣿⡿⠿⢿⢿⢿⢿⣿⢿⢿⣿⣿⣿⣿⣿⣿⣿⣿⣿⣿⣿⣿⣿⣿⣷⣵⣵⣵⣱⣵⣷⣷⣾⣿⣿⣿⣿⣮⣽⣿⣿⢇⢀⠀⠀⠀⠀⠀⢀⠀⠀⠀⠀⠀⠀⠀⠀⠀⠀⠀⠀⠀⠁⠀⠀⠀⢀⢄⠀</a:t>
            </a:r>
            <a:br/>
            <a:r>
              <a:t>⢔⢔⢕⢕⢕⣱⣥⣾⣿⣿⣿⣿⣿⣿⣿⣿⣿⣿⣿⣿⣿⣿⣿⣿⣿⣿⣿⣿⣿⣿⣿⣿⣿⣿⣷⣷⣷⣷⣷⣷⣾⣿⣿⣿⣿⣿⣿⣿⣿⣿⣿⣿⣿⣿⣿⣿⣿⣿⣿⣿⣿⣿⣿⣿⣿⣿⣿⣿⣿⣿⣿⡿⢿⢿⢿⢷⣴⣄⢀⠀⢕⢕⠀⠀⠀⠀⠀⠀⠀⠀⠀⠀⠀⠀⠀⠀⠀⢕⢕⢕⠀</a:t>
            </a:r>
            <a:br/>
            <a:r>
              <a:t>⠁⢕⣵⣵⣾⣿⣿⣿⣿⣿⣿⣿⣿⣿⣿⣿⣿⣿⣿⣿⣿⣿⣿⣿⣿⣿⣿⣿⣿⣿⣿⣿⣿⣿⣿⣿⣿⣿⣿⣿⣿⣿⣿⣿⣿⣿⣿⣿⣿⣿⣿⣿⣿⣿⣿⣿⡿⢏⢟⢿⣿⣿⣿⣿⣿⣿⣿⣿⣿⣷⣧⣵⠕⠀⠀⠁⠑⠝⢕⢔⠕⠁⠀⠀⠀⠀⠀⠀⠀⠀⠀⠀⠀⠀⠀⠀⠀⠑⢕⢕⠀</a:t>
            </a:r>
            <a:br/>
            <a:r>
              <a:t>⠀⠕⢻⣿⣿⣿⣿⣿⣿⣿⣿⣿⣿⣿⣿⣿⣿⣿⣿⣿⣿⣿⣿⣿⣿⣿⣿⣿⣿⣿⣿⣿⣿⣿⣿⣿⣿⣿⣿⣿⣿⣿⣿⣿⣿⣿⣿⣿⣿⣿⣿⣿⣿⣿⣿⣿⡇⢑⠁⢕⢝⣿⣿⣿⣿⣿⣿⣿⢿⢿⠿⢇⢄⢀⠀⠀⠀⠀⠀⠁⠀⠀⠀⠀⠀⠀⠀⠀⠀⠀⠀⠀⠀⠀⠀⠀⠀⠀⢅⢕⠀</a:t>
            </a:r>
            <a:br/>
            <a:r>
              <a:t>⠀⠀⢜⣿⣿⣿⣿⣿⣿⣿⣯⣿⣿⣿⣿⣿⣿⣿⣿⣿⣿⣿⣿⣿⣿⣿⣿⣿⣿⣿⣿⣿⣿⣿⣿⣿⣿⣿⣿⣿⣿⣿⣿⣿⣿⣿⣿⣿⣿⣿⣿⣿⣿⣿⣿⣿⣇⢀⠀⠑⢕⠘⣿⣿⣿⣿⣿⢕⢕⠁⠀⢑⠁⠁⠑⠐⠀⠀⠀⠀⠀⠀⠀⠀⠀⠀⠀⠀⠀⠀⠀⠀⠀⠀⠀⠀⠀⠀⢄⠁⠀</a:t>
            </a:r>
            <a:br/>
            <a:r>
              <a:t>⠀⠀⠁⢹⣿⣿⣿⣿⣿⣿⣿⣿⣿⣿⣿⣿⣿⣿⣿⣿⣿⣿⣿⣿⣿⣿⣿⣿⣿⣿⣿⣿⣿⣿⣿⣿⣿⣿⣿⣿⣿⣿⣿⣿⣿⣿⣿⣿⣿⣿⣿⣷⣿⣿⣿⣿⣿⣧⡄⠀⠕⢄⢜⠝⠛⢟⢔⢕⢕⠀⠀⠑⠀⠀⠀⠀⠀⠀⠀⠀⠀⠀⠀⠀⠀⠀⠀⠀⠀⠀⠀⠀⠀⠀⠀⠀⠀⠀⢕⢕⠀</a:t>
            </a:r>
            <a:br/>
            <a:r>
              <a:t>⠀⢀⢕⢜⣿⣿⣿⣿⣿⣿⣿⣿⣿⣿⣿⣿⣿⣿⣿⣿⣿⣿⣿⣿⣿⣿⣿⣿⣿⣿⣿⣿⣿⣿⣿⣿⣿⣿⣿⣿⣿⣿⣿⣿⣿⣿⣿⣿⣿⣿⣿⣿⣯⣿⣿⣿⣿⣿⡿⡦⢀⠁⢕⢕⢕⣕⣵⣵⢑⠀⠀⠀⠀⠀⠀⠀⠀⠀⠀⠀⠀⠀⠀⠀⠀⠀⠀⠀⠀⠀⠀⠀⠀⠀⠀⠀⢔⠰⡕⢕⠀</a:t>
            </a:r>
            <a:br/>
            <a:r>
              <a:t>⢔⢕⡕⢕⢹⣿⣿⣿⣿⣿⣿⣿⣿⣿⣿⣿⣿⣿⣿⣿⣿⣿⣿⣿⣿⣿⣿⣿⣿⣿⣿⣿⣿⣿⣿⣿⣿⣿⣿⣿⣿⣿⣿⣿⣿⣿⣿⣿⣿⣿⣿⣿⣿⣿⣿⣿⣿⣿⣷⣷⣞⣔⢁⢕⣼⣿⣿⣿⢇⠀⠀⠀⠀⠀⠀⠀⠀⠀⠀⠀⠀⠀⠀⠀⠀⢠⡄⠀⠀⠀⠀⠀⠀⠀⠀⠀⣿⣿⣵⡵⠀</a:t>
            </a:r>
            <a:br/>
            <a:r>
              <a:t>⠀⠀⠀⠁⢸⣿⣿⣿⣿⣿⣿⣿⣿⣿⣿⣿⣿⣿⣿⣿⣿⣿⣿⣿⣿⣿⣿⣿⣿⣿⣿⣿⣿⣿⣿⣿⣿⣿⣿⣿⣿⣿⣿⣿⣿⣿⣿⣿⣿⣿⣿⣿⣿⣿⣿⣿⣿⣿⣿⣿⣮⣹⣵⡁⠈⢿⣿⣿⡇⢀⠀⠀⠀⠀⠀⠀⠀⠀⠀⠀⠀⠀⢀⣀⣰⣿⡇⠀⠀⠀⠀⠀⠀⠀⠀⠐⣿⣿⣏⣕⠀</a:t>
            </a:r>
            <a:br/>
            <a:r>
              <a:t>⢄⠄⠀⠀⢪⣿⣿⣿⣿⣿⣿⣿⣿⣿⣿⣿⣿⣿⣿⣿⣿⣿⣿⣿⣿⣿⣿⣿⣿⣿⣿⣿⣿⣿⣿⣿⣿⣿⣿⣿⣿⣿⣿⣿⣿⣿⣿⣿⣿⣿⡟⠛⣿⣿⣿⣿⢷⣽⣿⣿⣿⣿⣿⢷⠀⢸⣿⡿⢗⣇⢡⣴⣴⣴⣴⣤⣤⣰⢴⡄⣔⣄⠘⢿⡿⠟⠇⠀⠀⠀⠀⠀⠀⠀⠀⠀⣿⣿⣿⣿⠀</a:t>
            </a:r>
            <a:br/>
            <a:r>
              <a:t>⣄⢕⠀⠀⠁⢻⣿⣿⣿⣿⣿⣿⣿⣿⣿⣿⣿⣿⣿⣿⣿⣿⣿⣿⣿⣿⣿⣿⣿⣿⣿⣿⣿⣿⣿⣿⣿⣿⣿⣿⣿⣿⣿⣿⣿⣿⣿⣿⣿⣿⣿⣿⣿⣿⣿⣿⣽⣿⣞⣻⣿⢕⢜⢕⢕⢕⢕⣕⣕⣕⢜⢝⢟⢿⣿⣿⣿⣇⡀⢸⣽⢞⢇⠘⠑⠆⠀⠀⠀⠀⠀⠀⠀⠀⠀⢄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⢜⢻⣿⣿⣿⣿⣿⣿⣿⣿⣿⣿⣿⣿⣿⣿⣿⣿⣟⢿⣿⣿⣿⣿⣿⣿⣿⣿⣿⣿⡿⢻⣧⢕⣧⢰⠕⢑⢸⡕⢁⣿⢻⣵⢾⡟⡝⣵⡧⣿⣿⣿⣿⣿⣿⣿⣿⣿⣿⣿⣿⣿⣿⣿⣿⣿⣷⡝⡇⣷⣿⣿⣿⣿⣿⣿⣿⣿⣿⣿⣿⣿⣿⣿⣿⣿⣿⣿⣿⣿⣿⣿⣿⣾⣿⣷⣽⠀</a:t>
            </a:r>
            <a:br/>
            <a:r>
              <a:t>⠀⠀⠀⠐⢕⢹⣿⣿⣿⣿⣿⣿⣿⣿⣿⣿⣿⣿⣿⣿⣿⣿⣿⣿⣿⣿⣿⣿⣿⣿⡿⢏⠕⢺⣼⣿⢧⣿⢸⢱⢕⢸⣿⢵⣿⣯⣵⡞⣿⣇⣿⣿⣿⣿⣿⣿⣿⣿⣿⡿⢿⡟⢿⣿⣿⣿⣿⣿⣿⡏⡇⡇⣿⣿⣿⣿⣿⣿⣿⣿⣿⣿⣿⣿⣿⣿⣿⣿⣿⣿⣿⣿⣿⣿⣿⣿⣿⣿⣿⣿⠀</a:t>
            </a:r>
            <a:br/>
            <a:r>
              <a:t>⠀⢀⢀⢀⢅⢕⣿⣿⣿⣿⣿⣿⣿⣿⣿⣿⣿⣿⣿⣿⣷⣷⣷⣿⣿⣿⣿⣿⣽⣿⣿⡕⠕⢿⢗⣷⢄⣿⡸⠜⣊⣽⣷⣾⣿⣿⣏⣿⣿⣿⣿⡿⣿⣿⣿⡟⢫⠜⠇⢘⢅⢅⢱⣷⣷⣵⣵⣥⣽⡕⢕⢇⢟⣿⡛⢟⢟⢟⢿⢿⠿⢿⢿⣿⣿⣿⣿⣿⣿⣿⣿⣿⣿⣿⣿⣿⣿⣿⣿⣿⠀</a:t>
            </a:r>
            <a:br/>
            <a:r>
              <a:t>⠕⣵⣾⣿⣿⣿⣿⣿⣿⣿⣿⣿⣿⣿⣿⣿⣿⣿⣿⣿⣿⣿⣿⣿⣿⣿⣿⣿⣿⣿⣿⣷⢌⢸⡵⣿⣏⣕⣷⣿⣿⣿⣿⣿⣿⣿⣷⣾⢿⢟⢛⠝⢓⢙⢅⢄⢔⢕⢕⡕⣱⣦⢼⣿⣿⣿⡟⢻⢿⢇⢕⡇⢸⣿⣿⣿⣿⣿⣿⣷⣷⣷⣷⣷⣷⣵⣵⣼⣽⣽⣝⣝⣝⣟⣟⣟⢟⢟⢿⢿⠀</a:t>
            </a:r>
            <a:br/>
            <a:r>
              <a:t>⣺⣿⢏⢕⢕⡜⢝⣿⣿⣿⣿⣿⣿⣿⣿⣿⣿⣿⣿⣿⣿⣿⣿⣿⣿⣿⣿⢿⢿⣿⡼⢟⣪⣵⣾⣽⣿⢻⣿⣿⣿⣿⣿⡟⢿⠝⢃⢑⢅⢔⢔⢕⢕⢕⠕⠑⠕⠁⠁⠀⣿⣿⣿⣿⣿⣿⡇⠁⠑⢕⢕⡧⢸⣿⢕⠑⠕⠕⠕⠕⢝⢝⢝⢝⠝⢝⢝⢟⢟⠟⢟⢟⢟⢻⢿⢿⢿⢿⢿⢿⠀</a:t>
            </a:r>
            <a:br/>
            <a:r>
              <a:t>⣧⣵⣵⣕⡅⡑⡸⢝⣿⣽⣿⣿⣿⣿⣿⣿⣿⣿⣿⣿⣾⣾⢵⢼⢟⢻⢜⢕⢕⢿⣿⣿⣿⣿⣿⡻⢿⢞⠏⢝⢑⢜⢅⢔⢕⢕⠕⠕⢕⢕⢕⢕⢕⢕⢕⢕⢕⠀⠀⠀⣿⣿⣿⣿⣿⣿⡇⠀⠄⢕⢕⢿⢵⢟⠕⠀⠀⠁⠀⠀⠀⠀⠀⠁⠁⠁⠀⠁⠀⠀⠁⠀⠀⠀⠁⠀⢅⢄⢕⢕⠀</a:t>
            </a:r>
            <a:br/>
            <a:r>
              <a:t>⢿⢿⢿⣿⣿⣇⢧⣾⣯⣿⢿⢿⢯⣻⢻⣿⣿⣿⣿⣿⣿⣿⡕⢕⢕⢕⢕⠕⢕⢌⢿⢿⠟⢙⢕⢅⢕⢔⠕⢕⢕⢕⢕⢕⢕⢕⢕⢕⢕⠑⠀⠀⠁⠁⠀⢀⠀⠀⠀⢀⣿⣿⣿⣿⣿⣿⡇⢕⢕⢵⣵⣟⢾⢕⢕⣵⡕⢕⢕⢱⢕⢔⢔⢔⢄⢔⣄⠄⢄⠄⠀⠀⠀⠀⠀⠁⠁⠁⠑⠑⠀</a:t>
            </a:r>
            <a:br/>
            <a:r>
              <a:t>⢕⢕⢕⢔⢻⣏⢕⢝⡝⢝⢕⢕⢱⢕⢕⢕⢜⢝⢟⢿⢿⣿⣕⢕⢕⠑⠔⠔⢕⢕⠔⠕⢕⢕⠕⠕⢔⢀⠀⠁⠁⠁⠀⠀⢱⣵⣷⣕⡕⢀⢀⢀⢄⢰⢄⢕⢄⢕⠀⢸⣿⣿⣿⣿⣿⣿⡇⢕⢕⢜⢟⢱⢾⢕⢑⠛⠃⠀⢕⢕⢑⠑⠑⠑⠑⠑⠕⢄⠕⠕⠀⠀⠀⠀⠀⠀⠀⠀⠀⠀⠀</a:t>
            </a:r>
            <a:br/>
            <a:r>
              <a:t>⢕⢕⢕⢕⢕⢝⢟⣻⣿⢗⢇⢕⢕⢕⢕⢕⣱⡕⢕⢕⢕⢹⢿⣧⢔⢴⢔⢀⢔⡕⢕⢄⢑⢕⢔⢜⢕⢕⢀⡀⢄⢄⢔⢦⢸⣽⣿⣿⢕⠑⠀⢁⢡⢨⡅⡅⢕⢕⠀⢰⣿⢿⣿⣿⣿⣿⡇⢕⢕⢕⢇⢟⢟⢇⢕⢕⢇⢕⢕⢕⢕⢕⢕⢕⢕⠀⠀⢕⠁⠀⠀⠀⠀⠀⠀⠀⠀⠀⠀⠀⠀</a:t>
            </a:r>
            <a:br/>
            <a:r>
              <a:t>⢕⢕⢕⢕⢕⢕⢞⢟⢕⢕⢕⢸⢕⢕⣵⣵⣼⣵⣵⣵⣵⣷⣾⣿⣶⣷⣵⡕⢕⢕⢕⢕⣵⣵⣱⢕⢕⢕⢕⢅⢅⢑⢕⠄⢕⢔⢻⢗⢕⢕⠁⢕⢸⢸⡇⡇⢕⢕⠀⠑⡕⢕⢸⣿⣿⣿⡷⢇⢕⢱⣵⣱⢕⢕⢕⢕⢕⢕⢕⢕⠐⠑⠕⠕⠙⠓⢔⠁⠀⠀⠀⠀⠀⠀⠀⠀⠀⠀⠀⠀⠀</a:t>
            </a:r>
            <a:br/>
            <a:r>
              <a:t>⢕⢕⢕⢕⢕⢕⣾⢕⡕⢕⡕⢸⢕⠕⢕⢕⢸⢇⢕⢕⢕⢹⣽⣽⣵⣕⡕⢕⢕⣱⡵⢵⢿⢿⣷⡕⣕⣕⣕⣕⣕⣁⣕⢄⢕⢕⢿⢿⢇⠀⢀⢕⢜⠸⢇⢕⢕⢕⢕⠀⢕⢕⢸⣿⣿⣿⡏⢕⢜⢜⢟⡿⡵⢷⢕⢕⢣⡇⢕⢕⢀⢐⢀⢀⢀⠀⠐⠀⠀⠀⠀⠀⠀⠀⠀⠀⠀⠀⠀⠀⠀</a:t>
            </a:r>
            <a:br/>
            <a:r>
              <a:t>⢕⠕⢕⢕⣵⡧⡼⡟⢵⢏⢏⣹⢷⢟⢟⢻⣿⣿⡷⢿⢿⡻⢽⢗⢑⠁⣁⡕⢕⢜⡕⢕⠄⣀⢔⢝⢕⢕⣹⣿⢕⢄⢁⠁⠈⠙⢕⢕⢕⢄⢕⢕⠅⢄⢅⢄⢕⢕⢕⠁⢕⢕⢸⣿⣿⣿⡇⢕⢕⢕⢕⣿⢕⣕⢵⣵⣜⠕⢜⢵⢕⢕⢕⢕⣵⢥⢅⢄⢀⠀⠀⠀⠀⢀⢀⠀⢀⠀⠀⠀⠀</a:t>
            </a:r>
            <a:br/>
            <a:r>
              <a:t>⢕⢕⢕⢕⣿⣷⣵⣿⣿⣿⣧⣼⣤⣑⣀⡘⡿⢏⢝⢕⢕⠑⠀⠄⠈⢩⢏⠕⠁⢁⡕⢄⣾⣶⣷⣿⣿⣿⣷⣼⣿⣼⣷⣧⣷⣧⣵⡕⢕⡀⢱⣷⡆⢕⢕⠕⠑⢐⠁⠀⠸⡇⢼⣿⡿⢿⢇⠑⠑⢕⢕⣿⡕⠀⠁⢑⢘⢄⢕⢕⢕⢕⢕⢕⢕⢕⢕⢕⠑⢕⢕⠔⠕⢕⢕⢗⢳⣵⡕⢄⠀</a:t>
            </a:r>
            <a:br/>
            <a:r>
              <a:t>⠁⢁⠕⢕⢸⣿⣿⣿⣿⣿⣿⣿⣿⢿⣿⣿⣷⣷⣖⣴⣄⣀⣀⣀⢐⢀⢂⠑⢔⠑⠑⠐⠜⢿⢿⡿⠁⢻⣿⣿⣿⣿⣿⣿⣿⣿⣿⢇⢕⠉⠜⠛⢇⢑⠱⠵⠁⢀⠁⠀⣜⢔⢹⢿⡿⢽⡄⠀⠰⣕⢕⣻⡇⠀⠑⢔⠰⡆⠲⢇⢕⢕⢕⢕⠑⢁⢕⢱⡗⣵⣵⣔⢕⢕⢕⣑⣱⣿⡗⢕⠀</a:t>
            </a:r>
            <a:br/>
            <a:r>
              <a:t>⠁⠀⠔⠁⢸⣿⣿⣿⡿⢿⡷⣝⡻⢿⣿⣇⣅⢅⢌⢕⢜⢕⢕⢜⢝⢷⢦⡰⡵⢄⢄⢄⠀⠀⠠⠄⠀⠀⠀⠑⠂⠂⠐⠀⠀⠀⠀⢕⢕⢔⢄⢄⢅⢀⠀⢄⠀⠄⠀⢀⢔⣮⣥⡅⢅⢕⢇⢅⠀⠈⣳⣟⣧⢀⢀⠀⠀⢁⢔⣕⣕⡕⢕⢕⢔⢕⠱⠵⠕⢱⣿⣿⡏⢻⠿⢿⢏⢕⢕⢕⠀</a:t>
            </a:r>
            <a:br/>
            <a:r>
              <a:t>⠀⠀⠀⢙⣿⣞⡟⡫⡸⡯⢟⡳⡝⡼⢜⠻⢯⣗⡧⣔⣕⢕⢕⢕⠕⢱⢸⢴⢵⢕⡧⡢⢇⡅⡰⢔⢠⢄⢄⢄⢄⢄⢄⢄⢄⢄⢅⢼⢿⣿⣷⣷⣷⣧⣵⣵⣗⣗⢇⢕⠔⢌⢙⠓⠦⠤⠄⢕⢠⠊⢹⢏⠿⢇⢕⣗⣗⣧⡵⢝⢱⢿⢿⢗⢕⠡⠇⠀⠀⠀⠁⢕⢕⢕⢕⢕⢕⢕⢕⢕⠀</a:t>
            </a:r>
            <a:br/>
            <a:r>
              <a:t>⠀⠀⢕⢘⣟⣝⣔⣐⣘⡜⢎⣔⣠⣤⣤⣤⡱⣭⣽⣿⣿⣷⣷⣾⣿⣿⣿⣿⣿⣿⣿⣿⣿⣿⣷⣿⣷⣷⣷⣷⣷⣶⣷⣾⣿⣿⣷⣷⣷⣷⣿⣿⣯⣿⣿⣿⣿⢿⢟⢟⢄⢐⣐⣔⣔⣔⣔⣕⣕⣑⣕⣱⣅⣳⣟⡟⢻⢿⣿⣕⢀⠀⠀⠀⠀⠀⠀⠀⠀⠀⠀⠁⠕⢔⢔⢕⢕⢕⠑⠁⠀</a:t>
            </a:r>
            <a:br/>
            <a:r>
              <a:t>⠄⠀⠁⢕⢜⢕⢕⢜⡧⣷⣿⣿⣿⣿⣿⣿⣿⣿⣿⣿⣿⣿⣿⣿⣿⣿⣿⣿⣿⣿⣿⣿⣿⡿⢟⢟⢛⢛⠻⢿⢿⢟⣿⣿⣿⣿⣿⣿⣿⣿⣿⣿⣿⣿⣿⣿⣷⣧⣵⣵⣵⣵⣵⣧⣼⣿⣿⣿⣿⣿⣿⣿⣿⣿⣿⣿⣿⣿⣿⣯⣵⣄⡀⠀⠀⠀⠀⠀⠀⠀⠀⠀⠀⠁⠑⠑⠁⠀⠀⠀⠀</a:t>
            </a:r>
            <a:br/>
            <a:r>
              <a:t>⢔⢕⢕⢕⢕⣵⣥⣶⣿⣿⣿⣿⣿⣿⣿⣿⣿⣿⣿⣿⣿⣿⣿⣿⣿⣿⣿⣿⣿⣿⣿⣿⣿⣿⣷⣷⣷⣷⣾⣿⣿⣿⣿⣿⣿⣿⣿⣿⣿⣿⣿⣿⣿⣿⣿⣿⣿⣿⣿⣿⣿⣿⣿⣿⣿⣿⣿⣿⣿⣿⣿⣿⣿⣿⣿⣟⣝⡝⢝⢝⠙⠙⠟⠁⠀⠀⠀⠀⠀⠀⠀⠀⠀⠀⠀⠀⠀⢕⢕⢕⠀</a:t>
            </a:r>
            <a:br/>
            <a:r>
              <a:t>⢕⣱⣥⣷⣿⣿⣿⣿⣿⣿⣿⣿⣿⣿⣿⣿⣿⣿⣿⣿⣿⣿⣿⣿⣿⣿⣿⣿⣿⣿⣿⣿⣿⣿⣿⣿⣿⣿⣿⣿⣿⣿⣿⣿⣿⣿⣿⣿⣿⣿⣿⣿⣿⣿⣿⣿⡟⢹⢟⢻⣿⣿⣿⣿⣿⣿⣿⣿⣿⣿⣿⣿⣿⣿⣿⣿⣿⣿⢇⠀⠀⠀⠀⠀⠀⠀⠀⠀⠀⠀⠀⠀⠀⠀⠀⠀⠀⠁⢕⢕⠀</a:t>
            </a:r>
            <a:br/>
            <a:r>
              <a:t>⠑⢹⣿⣿⣿⣿⣿⣿⣿⣿⣿⣿⣿⣿⣿⣿⣿⣿⣿⣿⣿⣿⣿⣿⣿⣿⣿⣿⣿⣿⣿⣿⣿⣿⣿⣿⣿⣿⣿⣿⣿⣿⣿⣿⣿⣿⣿⣿⣿⣿⣿⣿⣿⣿⣿⣿⡇⠑⠀⢕⢝⣿⣿⣿⣿⣿⢿⢿⡿⢿⢿⣿⣿⡿⢝⢕⠙⠁⠑⠁⠀⠀⠀⠀⠀⠀⠀⠀⠀⠀⠀⠀⠀⠀⠀⠀⠀⠀⠁⢕⠀</a:t>
            </a:r>
            <a:br/>
            <a:r>
              <a:t>⠀⠕⢿⣿⣿⣿⣿⣿⣿⣿⣯⣿⣿⣿⣿⣿⣿⣿⣿⣿⣿⣿⣿⣿⣿⣿⣿⣿⣿⣿⣿⣿⣿⣿⣿⣿⣿⣿⣿⣿⣿⣿⣿⣿⣿⣿⣿⣿⣿⣿⣿⣿⣿⣿⣿⣿⣷⢁⠀⠑⢕⠘⣿⣿⣿⣿⠕⠁⠑⠁⠁⠁⠙⠅⠑⠕⠀⠀⠀⠀⠀⠀⠀⠀⠀⠀⠀⠀⠀⠀⠀⠀⠀⠀⠀⠀⠀⠀⢄⠁⠀</a:t>
            </a:r>
            <a:br/>
            <a:r>
              <a:t>⠀⢀⢸⣿⣿⣿⣿⣿⣿⣿⣿⣿⣿⣿⣿⣿⣿⣿⣿⣿⣿⣿⣿⣿⣿⣿⣿⣿⣿⣿⣿⣿⣿⣿⣿⣿⣿⣿⣿⣿⣿⣿⣿⣿⣿⣿⣿⣿⣿⣿⣿⣷⣿⣿⣿⣿⣿⣷⡄⠀⠕⢄⢸⢿⣿⡟⠀⠀⠀⠀⠀⠀⠀⠀⠀⠀⠀⠀⠀⠀⠀⠀⠀⠀⠀⠀⠀⠀⠀⠀⠀⠀⠀⠀⠀⠀⠀⠀⢔⢄⠀</a:t>
            </a:r>
            <a:br/>
            <a:r>
              <a:t>⢔⢕⢕⣿⣿⣿⣿⣿⣿⣿⣿⣿⣿⣿⣿⣿⣿⣿⣿⣿⣿⣿⣿⣿⣿⣿⣿⣿⣿⣿⣿⣿⣿⣿⣿⣿⣿⣿⣿⣿⣿⣿⣿⣿⣿⣿⣿⣿⣿⣷⣯⣿⣿⣿⣿⣿⣿⣿⣿⣷⡄⠁⢕⢔⣿⣧⣔⢄⠀⠀⠀⠀⠀⠀⠀⠀⠀⠀⠀⠀⠀⠀⠀⠀⠀⠀⠀⠀⠀⠀⠀⠀⠀⠀⠀⠀⢔⢔⢕⢕⠀</a:t>
            </a:r>
            <a:br/>
            <a:r>
              <a:t>⠑⠕⠑⢸⣿⣿⣿⣿⣿⣿⣿⣿⣿⣿⣿⣿⣿⣿⣿⣿⣿⣿⣿⣿⣿⣿⣿⣿⣿⣿⣿⣿⣿⣿⣿⣿⣿⣿⣿⣿⣿⣿⣿⣿⣿⣿⣿⣿⣿⣿⣿⣿⣿⣿⣿⣿⣿⣿⣿⣿⣿⣆⢁⢜⢿⣿⣗⣿⢧⢄⢀⠀⠀⠀⠀⠀⠀⠀⠀⠀⠀⠀⠀⠀⠀⣄⠀⠀⠀⠀⠀⠀⠀⠀⠀⠀⢱⣧⣕⣵⠀</a:t>
            </a:r>
            <a:br/>
            <a:r>
              <a:t>⠀⠀⠀⣜⣿⣿⣿⣿⣿⣿⣿⣿⣿⣿⣿⣿⣿⣿⣿⣿⣿⣿⣿⣿⣿⣿⣿⣿⣿⣿⣿⣿⣿⣿⣿⣿⣿⣿⣿⣿⣿⣿⣿⣿⣿⣿⣿⣿⣿⣿⣿⣿⣿⣿⣿⣿⣿⣿⣿⣿⣿⣷⣧⡀⠁⠙⡕⡣⣅⢕⣑⣕⡔⣔⡄⢀⠀⠀⠀⠀⠀⢀⠠⣴⣾⡯⡕⠀⠀⠀⠀⠀⠀⠀⠀⠀⢼⣿⣿⣷⠀</a:t>
            </a:r>
            <a:br/>
            <a:r>
              <a:t>⡔⠀⠀⠸⢿⣿⣿⣿⣿⣿⣿⣿⣿⣿⣿⣿⣿⣿⣿⣿⣿⣿⣿⣿⣿⣿⣿⣿⣿⣿⣿⣿⣿⣿⣿⣿⣿⣿⣿⣿⣿⣿⣿⣿⣿⣿⣿⣿⣿⣿⣿⣿⣿⣿⣿⣿⣿⣿⣿⣿⣿⢟⢛⢳⠀⢜⢯⢲⢷⢿⣿⣿⣿⣿⣷⣿⣿⣿⢷⢶⢟⡕⠁⢻⡿⠟⠑⠀⠀⠀⠀⠀⠀⠀⠀⠀⢸⣿⣿⣿⠀</a:t>
            </a:r>
            <a:br/>
            <a:r>
              <a:t>⢕⢀⠀⠀⠸⣿⣿⣿⣿⣿⣿⣿⣿⣿⣿⣿⣿⣿⣿⣿⣿⣿⣿⣿⣿⣿⣿⣿⣿⣿⣿⣿⣿⣿⣿⣿⣿⣿⣿⣿⣿⣿⣿⣿⣿⣿⣿⣿⣿⣿⣿⣿⣿⣿⣿⣿⣿⣿⣿⣿⣿⢕⢕⢕⢕⢕⡱⢕⣱⣕⡜⢝⢟⢿⣿⣿⣿⣧⡁⢸⣽⡻⢇⠇⠙⠑⢀⠀⠀⠀⠀⠀⠀⠀⠀⠀⢸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⠑⢜⢿⣿⣿⣿⣿⣿⣿⣿⣿⣿⣿⣿⣿⣿⣿⣿⣿⣟⡻⣿⣿⣿⣿⣿⣿⣿⣿⣿⣿⢿⢻⣷⢕⣧⢱⢕⢕⢸⡕⢁⣿⢹⣧⢾⢟⡕⣵⣾⣿⣿⣷⣿⣿⣿⣿⣿⣿⣿⣿⣿⣿⣿⣿⣿⣿⣧⡇⢇⣷⣿⣿⣿⣿⣿⣿⣿⣿⣿⣿⣿⣿⣿⣿⣿⣿⣿⣿⣿⣿⣿⣿⣿⣷⣿⣷⣧⠀</a:t>
            </a:r>
            <a:br/>
            <a:r>
              <a:t>⠀⠀⠀⠐⢜⢿⣿⣿⣿⣿⣿⣿⣿⣿⣿⣿⣿⣿⣿⣿⣿⣿⣿⣿⣿⣷⣿⣿⣿⣿⡟⢏⠕⢸⡾⣿⢧⣿⢸⢱⢕⢸⡿⢵⣿⣯⣵⣾⣿⡧⣿⣽⣿⣿⣿⣿⣿⣿⣿⡿⢿⡻⢿⢿⣿⣿⣿⣿⣿⡕⢇⡇⣿⣿⣿⣿⣿⣿⣿⣿⣿⣿⣿⣿⣿⣿⣿⣿⣿⣿⣿⣿⣿⣿⣿⣿⣿⣿⣿⣿⠀</a:t>
            </a:r>
            <a:br/>
            <a:r>
              <a:t>⠀⢀⢀⢀⢕⢜⣿⣿⣿⣻⣿⣿⣿⣿⣿⣿⣿⣿⣿⣿⣿⣷⣷⣿⣿⣿⣿⣿⣿⣿⣿⡕⢱⢟⢏⣷⢄⣿⢼⢞⣜⣵⣷⣿⣿⣿⣟⣷⣿⣯⣿⣷⣿⣿⢿⡟⢏⠝⢃⢙⢅⢄⢱⣷⣷⣧⣴⣤⣵⡕⢕⢇⢝⣿⣟⣟⡛⢛⢟⢿⢿⢿⢿⣿⣿⣿⣿⣿⣿⣿⣿⣿⣿⣿⣿⣿⣿⣿⣿⣿⠀</a:t>
            </a:r>
            <a:br/>
            <a:r>
              <a:t>⢱⣷⣷⣿⣿⣿⣿⣿⣿⣿⣿⣿⣿⣿⣿⣿⣿⣿⣿⣿⣿⣿⣿⣿⣿⣿⣿⣿⣿⣿⣿⣿⢜⢸⡵⣿⡹⣵⣾⣿⣿⣿⣿⣿⣿⣿⣷⡿⢿⢟⠟⢝⢋⢝⢅⢔⢔⢕⢕⢕⣱⣯⣺⣿⣿⣿⡟⢟⢻⢇⢕⡇⢸⣿⢿⣿⣿⣿⣿⣿⣿⣷⣷⣷⣷⣷⣵⣵⣽⣽⣽⣝⣝⣝⣟⣟⣟⡟⢻⢿⠀</a:t>
            </a:r>
            <a:br/>
            <a:r>
              <a:t>⣯⡿⢝⢕⢕⢜⢿⣿⣿⣿⣿⣿⣿⣿⣿⣿⣿⣿⣿⣿⣿⣿⣿⣿⣿⣿⣿⢿⢿⣿⣼⣟⣼⣵⣾⢻⣿⢸⣿⣿⣿⣿⢿⢿⠟⢝⢑⢅⢅⢔⢕⢕⢕⢕⠕⢑⠐⠑⠁⠀⣿⣿⣿⣿⣿⣿⡇⠁⠑⢕⢕⡧⢸⣿⢕⠕⠕⢕⢕⢕⢕⢘⢝⢝⠝⢝⢝⢝⢝⠟⢟⢟⠟⢟⠟⢿⢿⢿⢿⢿⠀</a:t>
            </a:r>
            <a:br/>
            <a:r>
              <a:t>⣵⣵⣵⣕⢅⣕⢟⡿⡿⣽⣿⣿⣿⣿⣿⣿⣿⣿⣿⣿⣿⣿⢳⢜⢟⢟⢇⢕⢕⢿⣿⣿⣿⣿⣿⡽⢿⢟⠝⢙⢑⢅⢕⢔⢕⢕⢕⠕⠕⢅⢕⢔⢕⢕⢕⢕⢕⠀⠀⠀⣿⣿⣿⣿⣿⣿⡇⠀⠄⢕⢕⢿⢸⢟⠕⠀⠀⠀⠀⠀⠀⠀⠀⠁⠁⠀⠁⠀⠀⠀⠀⠀⠀⠀⠀⢀⢄⢄⢕⢕⠀</a:t>
            </a:r>
            <a:br/>
            <a:r>
              <a:t>⢿⠿⠿⣿⣿⡿⢗⣷⣿⣿⢟⢯⢿⢻⢟⣿⣿⣿⣿⣿⣿⣿⡕⢕⢕⢕⢕⠕⢕⢘⢿⢿⢟⢋⢕⢅⢔⢕⠕⢑⢕⢕⢕⢔⢕⢕⢕⢕⢕⠑⠀⠀⠀⠀⠀⢀⠀⠀⠀⢀⣿⣿⣿⣿⣿⣿⡇⢕⢕⢵⣵⣟⡾⢕⢕⣵⡕⠑⢔⢱⢵⢔⢔⢔⢔⢔⢔⠄⢄⢄⠀⠄⠀⠀⠀⠀⠁⠁⠑⠑⠀</a:t>
            </a:r>
            <a:br/>
            <a:r>
              <a:t>⢕⢕⢕⢜⢻⡕⢜⣫⣕⢕⢕⢕⢣⢕⢕⢕⢜⢝⢟⢿⢻⣿⣕⢕⠕⠑⠕⠑⢔⢕⠕⠕⢕⢕⠕⢕⢔⢄⠀⠀⠁⠀⠀⠀⢑⣷⣷⣧⢕⢀⢀⢀⢄⢔⢀⢕⢄⢕⠀⢸⢿⣿⣿⣿⣿⣿⡇⢕⢕⢜⢝⢱⢵⢕⢑⠛⠛⠀⢕⢕⢑⢑⠑⠑⠑⠑⠕⢄⠑⠑⠀⠀⠀⠀⠀⠀⠀⠀⠀⠀⠀</a:t>
            </a:r>
            <a:br/>
            <a:r>
              <a:t>⢕⢕⢕⢕⢔⢟⢻⣿⣿⢗⢗⢕⢕⢕⢕⢕⣱⡕⢕⢕⢕⢹⣽⣧⢰⢴⢕⠀⢔⡕⢕⢄⢕⢕⢕⢕⢕⢕⢀⡄⢄⢔⢕⢧⠜⢸⣿⣿⢕⢁⠁⢅⢡⣥⡅⡅⢕⢕⢀⢰⢾⢿⢿⣿⣿⣿⡇⢕⢕⢕⢕⢝⢟⢇⢕⢕⢇⢕⢕⢕⢕⢕⢕⢕⢕⢀⢀⡕⠁⠀⠀⠀⠀⠀⠀⠀⠀⠀⠀⠀⠀</a:t>
            </a:r>
            <a:br/>
            <a:r>
              <a:t>⢕⢕⢕⢕⢕⢕⢟⡟⢕⢕⢕⢸⢕⢱⣵⣵⣼⣵⣵⣵⣵⣷⣿⣿⣿⣷⣷⡕⢕⢕⢕⢕⣷⣷⣕⢕⢕⢕⢕⢅⢔⢄⢕⢐⢕⢜⢻⢃⢕⠕⠁⢕⢸⢻⡇⡇⢕⢕⢅⠘⡇⢕⢸⣿⣿⣿⣿⢇⢕⢱⣵⣱⢕⢕⢕⢕⢕⢕⢕⢅⠁⠀⠀⠀⠑⠑⠅⠁⠀⠀⠀⠀⠀⠀⠀⠀⠀⠀⠀⠀⠀</a:t>
            </a:r>
            <a:br/>
            <a:r>
              <a:t>⢕⢕⢕⢕⢕⢱⣯⢕⡕⢕⡕⢸⢕⢕⣕⡕⢸⢕⢕⢕⢕⢹⣽⣽⣵⣕⢕⢕⢕⣱⡵⠷⠷⠷⢷⡕⣕⣕⣕⣕⣕⣕⣕⣔⢕⢕⢿⢿⢇⠀⠀⢕⢜⠜⢇⢇⢕⢕⢕⠀⢕⢕⢸⣿⣿⣿⡟⢕⢜⢜⢟⣿⡵⢷⢕⢕⢣⡕⢕⢕⡀⢀⢀⢀⢀⢀⢀⠀⠀⠀⠀⠀⠀⠀⠀⠀⠀⠀⠀⠀⠀</a:t>
            </a:r>
            <a:br/>
            <a:r>
              <a:t>⢕⠕⢕⢕⣵⡷⡵⡝⢗⢏⢯⢹⢯⢫⢝⢻⣿⣿⡗⣿⡳⢺⠕⠆⠐⠀⣀⢕⢕⢜⡕⠕⢄⣁⢔⢕⢕⢑⣸⣿⣔⡄⠀⠀⠀⠈⢕⢕⢕⢄⠕⢕⢁⢄⢅⢄⢕⢕⢕⠁⢕⢕⢸⣿⣿⣿⡇⢕⠕⢕⢕⣽⡇⢇⢵⣧⣵⠕⢜⢕⢕⢕⢱⢗⢕⢕⢕⢄⠀⠀⠀⠀⠀⢀⢀⠀⠀⠀⠀⠀⠀</a:t>
            </a:r>
            <a:br/>
            <a:r>
              <a:t>⢔⢕⠕⢔⣿⣷⣵⣿⣿⣿⣧⣼⣥⣅⣀⡜⠟⢏⢕⢕⠕⠁⠀⠄⠀⢩⠏⢁⠁⢕⡕⢄⢾⣶⣾⣿⣿⣿⣷⣼⣽⣵⣷⣷⣷⣧⣥⡕⢕⣀⢱⣷⡆⠕⠕⠕⠔⠑⠁⠀⢸⡯⢸⣿⣟⣿⢇⠑⠑⢕⢕⣿⡇⠀⠁⢑⢕⢄⢕⠑⠀⠕⢕⢕⢕⢕⢕⢕⢕⢕⢔⢔⠕⢗⢗⢗⢱⢑⡕⢄⠀</a:t>
            </a:r>
            <a:br/>
            <a:r>
              <a:t>⠁⢁⠕⠕⢸⣿⣿⣿⣿⣿⣿⣿⣿⣿⣿⣿⣿⣷⡗⡦⣤⡄⢀⣀⢀⢀⢔⠑⢕⠑⠑⠁⠘⢿⢿⡿⠁⢻⢿⣿⣿⣿⣿⡿⣿⢿⢿⢇⢕⠉⠜⠛⢃⠐⠱⠵⠁⠀⠀⠁⣌⢝⢺⢿⢿⢵⡄⢀⠱⣕⢕⣻⡇⠀⠑⠔⠰⢦⠺⠂⠀⠀⢕⢕⢕⠕⢕⠑⢕⣴⣕⡔⢔⢕⢕⢕⣱⣼⣇⢕⠀</a:t>
            </a:r>
            <a:br/>
            <a:r>
              <a:t>⠁⠀⠔⠁⠸⣿⣿⢿⡿⣿⢳⣝⣟⠿⣷⣇⣕⢅⢜⠎⢕⢕⢕⢕⢝⢕⢶⢔⠵⡤⢄⢄⠀⠀⠄⠄⠀⠀⠀⠐⠐⠐⠐⠐⠒⠐⠀⢕⢕⢔⢔⢄⢔⢀⠀⢄⠀⠀⠀⢄⠕⣾⣵⡅⢅⢱⠕⢕⠀⠈⣗⣟⣧⢄⢀⢀⠀⢁⢀⢔⢔⢕⣑⣕⣕⣕⢕⢕⢕⢝⣿⣿⡏⢳⣶⢿⢏⢝⢕⢕⠀</a:t>
            </a:r>
            <a:br/>
            <a:r>
              <a:t>⠀⠀⠀⢙⣟⠮⠶⡗⡿⢏⡻⡬⡣⣎⢜⡻⢾⣿⡷⣵⣕⢕⢕⢕⠕⠔⣱⢱⣗⡆⡵⣑⡅⡵⠕⢔⢄⢄⢄⢄⢄⢄⢄⢄⢄⢄⢄⢼⢿⣿⣿⣷⣷⣧⣵⣵⣷⣗⢇⢕⠐⢥⢍⢓⠦⠄⠡⢕⢠⠊⢸⢝⢿⢇⢕⣗⣳⣵⡵⢽⢽⢷⠕⠕⠟⠻⠆⠑⠁⠁⠙⠝⢕⢕⢕⢕⢕⢕⢕⢕⠀</a:t>
            </a:r>
            <a:br/>
            <a:r>
              <a:t>⠀⠀⢕⢜⣝⣇⣜⣵⣼⣵⡖⣜⣥⣤⣤⣤⣗⣵⣝⣿⣿⣷⣿⣷⣿⣿⣿⣿⣿⣿⣿⣿⣿⣿⣿⣿⣿⣶⣷⣷⣷⣶⣿⣿⣿⣿⣿⣶⣾⣶⣿⣿⣿⣿⣿⣿⢿⢿⢟⢟⢔⢐⣀⣔⣔⣔⣕⣕⣵⣱⣕⣡⣕⣗⣟⣿⣻⣟⣏⣝⣻⣿⣆⢄⠀⠀⠀⠀⠀⠀⠀⠁⠕⢔⢔⢕⢕⢕⠕⠁⠀</a:t>
            </a:r>
            <a:br/>
            <a:r>
              <a:t>⠔⠀⠀⢕⢕⢕⢕⢞⢝⣷⣿⣾⣿⣿⣿⣿⣿⣿⣿⣿⣿⣿⣿⣿⣿⣿⣿⣿⣿⣿⣿⣿⣿⡿⢟⢟⢟⢟⢻⢿⢟⢟⣿⣿⣿⣿⣿⣿⣿⣿⣿⣿⣿⣿⣿⣿⣷⣷⣷⣵⣵⣵⣥⣷⣼⣿⣿⣿⣿⣿⣿⣿⣿⣿⣿⣿⣿⣿⣿⣿⣿⣿⣷⡗⠀⠀⠀⠀⠀⠀⠀⠀⠀⠑⠑⠑⠁⠀⠀⠀⠀</a:t>
            </a:r>
            <a:br/>
            <a:r>
              <a:t>⢕⢕⢕⢕⢱⣵⣥⣿⣿⣿⣿⣿⣿⣿⣿⣿⣿⣿⣿⣿⣿⣿⣿⣿⣿⣿⣿⣿⣿⣿⣿⣿⣿⣿⣿⣿⣿⣿⣿⣿⣿⣿⣿⣿⣿⣿⣿⣿⣿⣿⣿⣿⣿⣿⣿⣿⣿⣿⣿⣿⣿⣿⣿⣿⣿⣿⣿⣿⣿⣿⣿⣿⣿⣿⣿⣿⣿⣿⣯⣵⣕⡕⠑⠀⠀⠀⠀⠀⠀⠀⠀⠀⠀⠀⠀⠀⠀⢕⢕⢕⠀</a:t>
            </a:r>
            <a:br/>
            <a:r>
              <a:t>⢕⣵⣵⣶⣿⣿⣿⣿⣿⣿⣿⣿⣿⣿⣿⣿⣿⣿⣿⣿⣿⣿⣿⣿⣿⣿⣿⣿⣿⣿⣿⣿⣿⣿⣿⣿⣿⣿⣿⣿⣿⣿⣿⣿⣿⣿⣿⣿⣿⣿⣿⣿⣿⣿⣿⣿⡟⢝⢝⢻⣿⣿⣿⣿⣿⣿⢿⣿⣿⣿⣿⣿⣿⣿⣿⣿⣿⡿⢿⢿⠟⠁⠀⠀⠀⠀⠀⠀⠀⠀⠀⠀⠀⠀⠀⠀⠀⠁⢕⢕⠀</a:t>
            </a:r>
            <a:br/>
            <a:r>
              <a:t>⠑⢻⣿⣿⣿⣿⣿⣿⣿⣿⣿⣟⣿⣿⣿⣿⣿⣿⣿⣿⣿⣿⣿⣿⣿⣿⣿⣿⣿⣿⣿⣿⣿⣿⣿⣿⣿⣿⣿⣿⣿⣿⣿⣿⣿⣿⣿⣿⣿⣿⣿⣿⣿⣿⣿⣿⡇⠑⠀⢕⢝⢿⣿⣿⣿⠇⠁⠑⠑⠑⠝⠝⢻⢿⢿⣿⣟⢕⠑⠀⠀⠀⠀⠀⠀⠀⠀⠀⠀⠀⠀⠀⠀⠀⠀⠀⠀⠀⠁⢕⠀</a:t>
            </a:r>
            <a:br/>
            <a:r>
              <a:t>⠀⢜⣿⣿⣿⣿⣿⣿⣿⣿⣯⣟⣻⣿⣿⣿⣿⣿⣿⣿⣿⣿⣿⣿⣿⣿⣿⣿⣿⣿⣿⣿⣿⣿⣿⣿⣿⣿⣿⣿⣿⣿⣿⣿⣿⣿⣿⣿⣿⣿⣿⣿⣿⣿⣿⣿⣷⢁⠀⠑⢕⠘⣿⡇⠑⠀⠀⠀⠀⠀⠀⠀⠀⠁⠁⠐⠑⠁⠀⠀⠀⠀⠀⠀⠀⠀⠀⠀⠀⠀⠀⠀⠀⠀⠀⠀⠀⠀⠄⠁⠀</a:t>
            </a:r>
            <a:br/>
            <a:r>
              <a:t>⢀⢔⢸⣿⣿⣿⣿⣿⣿⣿⣿⣿⣿⣿⣿⣿⣿⣿⣿⣿⣿⣿⣿⣿⣿⣿⣿⣿⣿⣿⣿⣿⣿⣿⣿⣿⣿⣿⣿⣿⣿⣿⣿⣿⣿⣿⣿⣿⣿⣿⣿⣿⣿⣿⣿⣿⣿⣷⡄⠀⠃⠄⢸⢷⣧⣴⣄⠀⠀⠀⠀⠀⠀⠀⠀⠀⠀⠀⠀⠀⠀⠀⠀⠀⠀⠀⠀⠀⠀⠀⠀⠀⠀⠀⠀⠀⠀⠀⢔⢄⠀</a:t>
            </a:r>
            <a:br/>
            <a:r>
              <a:t>⢕⢕⢜⣿⣿⣿⣿⣿⣿⣿⣿⣿⣿⣿⣿⣿⣿⣿⣿⣿⣿⣿⣿⣿⣿⣿⣿⣿⣿⣿⣿⣿⣿⣿⣿⣿⣿⣿⣿⣿⣿⣿⣿⣿⣿⣿⣽⣿⣿⣷⣿⣿⣿⣿⣿⣿⣿⣿⣿⣷⡄⠁⢔⢿⣿⣿⣿⣧⡄⢀⠀⠀⠀⠀⠀⠀⠀⠀⠀⠀⠀⠀⠀⠀⠀⠀⠀⠀⠀⠀⠀⠀⠀⠀⠀⠀⢔⢔⢕⢕⠀</a:t>
            </a:r>
            <a:br/>
            <a:r>
              <a:t>⠑⠕⠁⢻⣿⣿⣿⣿⣿⣿⣿⣿⣿⣿⣿⣿⣿⣿⣿⣿⣿⣿⣿⣿⣿⣿⣿⣿⣿⣿⣿⣿⣿⣿⣿⣿⣿⣿⣿⣿⣿⣿⣿⣿⣿⣿⣿⣿⣿⣿⣿⣿⣿⣿⣿⣿⣿⣿⣿⣿⣿⣇⡁⢜⢻⣿⡿⣿⢾⢳⢕⢔⢄⠀⠀⠀⠀⠀⠀⠀⠀⠀⠀⠀⣀⡔⠀⠀⠀⠀⠀⠀⠀⠀⠀⠀⢑⣷⣕⣕⠀</a:t>
            </a:r>
            <a:br/>
            <a:r>
              <a:t>⠀⠀⠀⣸⣿⣿⣿⣿⣿⣿⣿⣿⣿⣿⣿⣿⣿⣿⣿⣿⣿⣿⣿⣿⣿⣿⣿⣿⣿⣿⣿⣿⣿⣿⣿⣿⣿⣿⣿⣿⣿⣿⣿⣿⣿⣿⣿⣿⣿⣿⣿⣿⣿⣿⣿⣿⣿⣿⣿⣿⣿⣿⣧⡀⠁⢝⡇⡣⣇⢽⣅⣕⣵⠕⢔⢤⣄⠀⢀⡄⣠⡴⢷⣿⣟⣺⠀⠀⠀⠀⠀⠀⠀⠀⠀⠀⢻⣿⣿⣿⠀</a:t>
            </a:r>
            <a:br/>
            <a:r>
              <a:t>⢰⠀⠀⠜⢿⣿⣿⣿⣿⣿⣿⣿⣿⣿⣿⣿⣿⣿⣿⣿⣿⣿⣿⣿⣿⣿⣿⣿⣿⣿⣿⣿⣿⣿⣿⣿⣿⣿⣿⣿⣿⣿⣿⣿⣿⣿⣿⣿⣿⣿⣿⣿⣿⣿⣿⣿⣿⣿⣿⣿⣿⢟⠛⢳⠀⢜⢵⢧⢵⢫⣿⣿⣿⣿⣿⣿⣿⣿⢿⢿⣿⢔⢁⢻⣿⠏⠀⠀⠀⠀⠀⠀⠀⠀⠀⠀⢸⣿⣿⣿⠀</a:t>
            </a:r>
            <a:br/>
            <a:r>
              <a:t>⢕⠀⠀⠀⢸⣿⣿⣿⣿⣿⣿⣿⣿⣿⣿⣿⣿⣿⣿⣿⣿⣿⣿⣿⣿⣿⣿⣿⣿⣿⣿⣿⣿⣿⣿⣿⣿⣿⣿⣿⣿⣿⣿⣿⣿⣿⣿⣿⣿⣿⣿⣿⣿⣿⣿⣿⣿⣿⣿⣿⢿⢕⢕⢕⢕⢕⡱⢕⣱⣕⡜⢝⢟⢿⢿⣿⣿⣧⡄⢸⢾⡿⢕⠑⢙⠑⢀⠀⠀⠀⠀⠀⠀⠀⠀⠀⢸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⠑⢝⢿⣿⣿⣿⣿⣿⣿⣿⣿⣿⣿⣿⣿⣿⣿⣿⣿⣿⣻⣿⣿⣿⣿⣿⣿⣿⣿⣿⣿⢟⢟⣷⢕⣿⢱⢕⢕⢸⣇⢀⣿⣹⡧⢼⣏⡱⣴⣮⣿⣿⣟⣿⣿⣿⣿⣿⣿⣿⣿⣿⣿⣿⣿⣿⣿⡇⡇⢇⢷⣿⣿⣿⣿⣿⣿⣿⣿⣿⣿⣿⣿⣿⣿⣿⣿⣿⣿⣿⣿⣿⣿⣿⣿⣿⣷⣷⠀</a:t>
            </a:r>
            <a:br/>
            <a:r>
              <a:t>⠀⠀⠀⠑⢜⢿⣿⣿⣿⣿⣿⣿⣿⣿⣿⣿⣿⣿⣿⣿⣿⣿⣿⣿⣿⣿⣿⣿⣿⣿⡟⢏⠕⣸⡇⣿⢧⣿⣼⣿⢕⣸⡿⢕⣿⣧⣶⣿⣿⣿⣿⣿⣿⣿⣿⣿⣿⣿⣿⡿⣟⡻⢿⢿⢿⣿⣿⣿⣿⡇⢇⡇⣿⣿⣿⣿⣿⣿⣿⣿⣿⣿⣿⣿⣿⣿⣿⣿⣿⣿⣿⣿⣿⣿⣿⣿⣿⣿⣿⣿⠀</a:t>
            </a:r>
            <a:br/>
            <a:r>
              <a:t>⠀⢀⢀⢀⢕⢜⣿⣿⣿⣿⣿⣿⣿⣿⣿⣿⣿⣿⣿⣿⣿⣾⣿⣿⣿⣿⣿⣿⣿⣿⣿⡇⢱⣟⢏⢷⡔⢺⢿⢟⣹⣼⣷⣿⣾⣿⣿⣧⣿⣽⣿⣿⣿⡿⣿⢻⠝⠟⢘⢉⢅⢔⢱⣶⣷⣷⣷⣴⣴⡕⢕⢇⢝⣿⣝⣟⣟⢛⢟⢻⢿⢿⢿⢿⣿⣿⣿⣿⣿⣿⣿⣿⣿⣿⣿⣿⣿⣿⣿⣿⠀</a:t>
            </a:r>
            <a:br/>
            <a:r>
              <a:t>⢕⣷⣿⣿⣿⣿⣿⣿⣿⣽⣿⣿⣿⣿⣿⣿⣿⣿⣿⣿⣿⣿⣿⣿⣿⣿⣿⣿⣿⣿⣿⡷⢜⣸⢧⣿⣹⢷⣾⣿⣿⣿⣿⣿⣿⣿⣿⢿⢟⢞⠏⢝⢘⢍⢅⢔⢕⢕⢕⢑⣵⣮⣾⣿⣿⣿⡟⢟⢟⢇⢕⣯⢸⣿⢿⢿⢿⣿⣿⣿⣿⣿⣷⣷⣷⣷⣧⣴⣵⣽⣽⣽⣝⣝⣝⣟⣟⣟⢟⢟⠀</a:t>
            </a:r>
            <a:br/>
            <a:r>
              <a:t>⣸⣿⢝⢕⢕⢝⢻⣿⣿⣿⣿⣿⣿⣿⣿⣿⣿⣿⣿⣿⣿⣿⣿⣿⣿⣿⣿⢿⢻⣿⣾⣟⣽⣾⣿⢽⣿⣜⣿⣿⣿⡿⣿⢿⠏⢍⢕⢅⢔⢔⢕⢕⢕⢕⢑⢑⢑⠁⠀⠀⢸⣿⣿⣿⣿⣿⡇⠁⠁⢕⢕⣿⢸⣿⢕⠅⠑⢕⠕⠕⠕⢕⢜⢙⢝⢝⢝⠝⢝⢟⢟⢟⢟⠟⢟⢟⢻⢿⢿⢿⠀</a:t>
            </a:r>
            <a:br/>
            <a:r>
              <a:t>⣵⣧⣵⡕⢕⢱⢿⣻⣿⣿⣿⣿⣿⣿⣿⣿⣿⣿⣿⣿⣿⣿⢞⢞⢟⢟⢕⢕⢕⢺⣿⣿⣿⣿⣿⢽⢟⠟⠝⢑⢕⢅⢔⢔⢕⢕⢕⠑⢑⢅⢕⢕⢕⢕⢕⠕⠕⠀⠀⠀⢸⣿⣿⣿⣿⣿⡇⢀⢄⢕⢕⢻⢜⢟⢑⠀⠀⠀⠀⠀⠀⠀⠀⠀⠁⠀⠁⠁⠀⠀⠀⠀⠀⠀⠀⢀⢄⢔⢕⢕⠀</a:t>
            </a:r>
            <a:br/>
            <a:r>
              <a:t>⢿⢿⠿⣿⣿⢳⢸⣿⣾⡾⢿⢏⢻⢻⢻⢿⣿⣿⣷⣾⣾⣿⡇⢕⢕⢕⢕⠑⢕⢌⢻⢿⢟⢇⢅⢕⢔⠕⠕⢑⢕⢕⠕⠔⢕⠕⢕⢕⢕⠑⠀⠀⠀⠀⠀⢄⠀⠀⠀⢀⣸⣿⣿⣿⣿⣿⡇⢕⢕⢵⣷⢜⣇⡕⢕⢱⣕⢕⢕⢱⢵⢔⢔⢔⢔⢔⣔⠄⢄⢄⠀⠄⠀⠀⠀⠀⠀⠁⠑⠑⠀</a:t>
            </a:r>
            <a:br/>
            <a:r>
              <a:t>⢕⢕⢕⢜⢟⢕⢎⣽⣇⢕⢕⢕⢕⢕⢕⢕⢕⢕⢟⢿⢻⣽⣵⢕⠕⠕⠕⠑⡑⢔⠕⠑⠕⢕⠕⢕⢕⢔⠀⠀⠀⠀⠀⠀⢅⣾⣷⣷⢕⠀⢀⡄⢄⢔⢄⢕⢅⢕⢅⠸⢿⣿⣿⣿⣿⣿⡇⢕⢕⢌⢁⢱⡵⢕⢁⠘⢋⠁⢕⢕⢑⢑⢕⠑⢑⠑⠑⢕⠑⠑⠀⠀⠀⠀⠀⠀⠀⠀⠀⠀⠀</a:t>
            </a:r>
            <a:br/>
            <a:r>
              <a:t>⢕⢕⢕⢕⢕⢟⣿⣽⣿⢕⢕⢇⢕⢕⢕⢕⢜⢕⢕⢕⢕⢹⣿⣷⢴⢴⢕⢁⢄⢕⢕⢄⢕⢕⢕⢕⢕⢕⢕⡄⢔⢔⢕⠷⢕⢹⣿⣿⢕⠁⠐⢅⢡⣤⡄⡇⢕⢕⢕⢔⡼⢿⢿⣿⣿⣿⡇⢕⢕⢕⢇⢕⢟⢇⢕⢕⢇⢕⢕⢕⢕⢕⢕⢕⢕⠀⠀⢕⠁⠀⠀⠀⠀⠀⠀⠀⠀⠀⠀⠀⠀</a:t>
            </a:r>
            <a:br/>
            <a:r>
              <a:t>⢕⢕⢕⢕⢕⢜⣻⡿⢕⢕⢕⢸⢕⢕⢵⣵⣤⣵⢵⣧⣷⣾⣿⣿⣿⣷⣷⢇⢕⢕⢕⢕⣷⣷⢕⢕⢕⢕⢕⢅⢔⢔⢕⠔⢕⢜⢟⣏⢕⠀⠀⢕⢸⣿⡇⡇⢕⢕⢕⠁⡇⢕⢸⣿⣿⣿⣯⢇⢕⢱⣷⣱⢕⢕⢕⢕⢕⢕⢕⢅⠁⠁⠁⠀⢕⠀⠀⠀⠀⠀⠀⠀⠀⠀⠀⠀⠀⠀⠀⠀⠀</a:t>
            </a:r>
            <a:br/>
            <a:r>
              <a:t>⢕⢕⢕⢕⢕⡾⣯⣕⡕⢱⡕⢜⢕⢕⢕⡕⣕⡝⢕⢕⣕⣸⣽⣽⣵⣇⣱⢕⢕⣵⢥⠓⠳⠷⠷⣇⣕⣕⣕⣕⣕⣕⣕⣐⣕⡕⢹⣿⢇⠀⢀⢕⢸⠟⢇⢇⢕⢕⢕⢀⢕⢕⢸⣿⣿⣿⡟⢕⢜⢜⢟⣿⣵⢳⢕⢕⣱⡕⢕⠕⢀⢀⢀⡀⢕⠀⠀⠀⠀⠀⠀⠀⠀⠀⠀⠀⠀⠀⠀⠀⠀</a:t>
            </a:r>
            <a:br/>
            <a:r>
              <a:t>⢕⠕⢕⢕⢎⡷⢕⣏⣗⢏⢏⢸⢗⢞⢝⢛⣿⢿⣗⣵⡗⢮⠵⠇⠀⢀⣡⢕⣕⡕⡕⠕⢐⡄⢄⢕⢕⢑⣼⣿⡔⡄⠀⠀⠀⠈⢆⢕⢕⢄⠕⢕⠁⢔⢔⢔⢕⢕⢕⠄⢱⢕⢘⣿⣿⣿⡧⢕⢱⢕⢕⣿⡇⠕⢵⣧⢔⠐⢜⢕⢕⠕⢕⢕⠵⠑⠅⢄⢀⠀⠀⠀⠀⢀⢀⢀⢀⢀⠀⠀⠀</a:t>
            </a:r>
            <a:br/>
            <a:r>
              <a:t>⢕⢕⢕⢑⢻⣿⣵⣿⣿⣿⣷⣧⣤⣵⣅⣑⠋⠋⠕⢅⠕⠅⠁⠀⠁⠌⠱⣑⢅⢄⡑⠀⢾⣷⣿⣿⣿⣿⣷⣾⣽⣵⣿⣷⣾⣧⣥⡕⢕⣀⢸⣿⡇⠕⠕⠑⠅⠕⢀⠀⢸⡯⢸⣿⣿⣿⢇⠁⠑⢕⢕⣿⡇⠀⠑⢁⠅⢄⢕⠑⠀⠀⠀⡄⢄⠀⠀⢕⢕⢕⢕⠕⠕⢕⢖⢕⢧⢵⡕⢔⠀</a:t>
            </a:r>
            <a:br/>
            <a:r>
              <a:t>⢁⠀⠔⢕⢸⣿⣿⣿⣿⣿⡿⣿⣿⣿⣿⡿⡿⡿⢷⢳⣴⡤⢄⣄⡄⢄⠕⠁⢄⠑⠑⠁⠘⢻⢿⢿⠀⠹⠿⢿⢿⢿⢿⢿⠿⠿⠿⢇⢕⠈⠜⠙⢣⠕⠕⠕⠀⠄⠀⠅⢔⡝⢸⢿⢿⢵⡔⢀⠕⣕⡕⣻⡇⠀⠈⠐⠰⢇⠜⠇⠀⠀⠀⠀⣤⢄⠐⢕⢡⣧⣵⣔⡕⢕⢕⣕⣱⣿⡷⢕⠀</a:t>
            </a:r>
            <a:br/>
            <a:r>
              <a:t>⠀⠀⠐⢁⢸⢿⣿⣿⣿⣿⣿⣿⣻⢿⣿⣮⣕⡕⢕⢹⢕⢅⢕⢕⢜⢝⠗⢶⢰⢤⢠⢄⢀⢐⠀⠁⠀⠀⠀⠀⠁⠀⠐⠑⠐⠀⠁⡕⢕⢔⢔⢔⢔⢄⢀⢐⠀⠐⢀⢠⢕⣶⣧⡕⢅⢱⠇⠕⠄⠈⣳⣿⣵⡄⢀⢀⠀⢁⢀⢔⢔⢄⢄⢀⢄⢄⢔⢱⢧⢸⣿⣿⡇⢛⢿⢟⢏⢕⢕⢕⠀</a:t>
            </a:r>
            <a:br/>
            <a:r>
              <a:t>⠀⠀⠀⢸⡿⢟⡚⡡⣿⣿⢿⡋⢕⢑⢵⡹⢻⣽⣳⢵⣕⢕⢕⠕⡕⡰⣱⢕⣷⡷⡼⢥⣢⡱⢕⡕⢔⢄⢄⢄⢄⢄⢄⢄⠄⢄⢄⢜⢻⢿⣿⡿⣷⣷⣷⣵⣽⣟⡇⢗⠑⠤⢍⢙⢖⠔⠅⢥⢄⠊⢸⢝⢿⢇⢕⣱⣵⣴⡽⢿⢿⢷⣷⣿⣿⣿⠏⠁⠀⠀⠑⠕⢕⠕⠕⢕⢕⢕⢕⢕⠀</a:t>
            </a:r>
            <a:br/>
            <a:r>
              <a:t>⠁⠀⢕⢔⣙⣧⣴⣵⢼⡴⡪⢕⣤⣴⣥⣵⣱⣷⣽⣿⣿⣿⣿⣿⣿⣿⣿⣿⣿⣿⣿⣿⣿⣿⣿⣿⣿⣿⣿⣿⣷⣿⣿⣿⣿⣿⣿⣿⣾⣿⣿⣿⣿⣿⣿⡿⢿⢿⢟⢟⢔⢔⣴⣴⣰⣴⣵⣵⣵⣕⣕⣑⣕⣳⣿⣿⣻⣿⣏⣝⣿⣽⣿⣿⡧⠀⠀⠀⠀⠀⠀⠑⢕⢕⢕⢕⢕⠕⠑⠁⠀</a:t>
            </a:r>
            <a:br/>
            <a:r>
              <a:t>⠐⠀⢀⢕⢕⢕⢕⣙⢻⣿⣿⣿⣿⣿⣿⣿⣿⣿⣿⣿⣿⣿⣿⣿⣿⣿⣿⣿⣿⣿⣿⣿⣿⣿⢟⢟⢟⢟⢟⢿⠟⣟⣿⣿⣿⣿⣿⣿⣿⣿⣿⣿⣿⣿⣿⣿⣷⣷⣷⣵⣵⣿⣿⣿⣿⣿⣿⢟⠟⢻⣿⣿⣿⣿⣿⣿⣿⣿⣿⣿⣿⣿⣿⡟⠀⠀⠀⠀⠀⠀⠀⠀⠀⠁⠁⠁⠁⢀⢀⢀⠀</a:t>
            </a:r>
            <a:br/>
            <a:r>
              <a:t>⢕⢕⢕⢕⣕⣥⣶⣿⣿⣿⣿⣿⣿⣿⣿⣿⣿⣿⣿⣿⣿⣿⣿⣿⣿⣿⣿⣿⣿⣿⣿⣿⣿⣿⣿⣿⣿⣿⣿⣿⣿⣿⣿⣿⣿⣿⣿⣿⣿⣿⣿⣿⣿⣿⣿⣿⣿⣿⣿⣿⣿⡿⢝⢕⢕⢕⠁⠀⠀⠀⠁⠘⠝⢻⣿⣿⣿⣿⣿⣿⢿⢿⠙⠀⠀⠀⠀⠀⠀⠀⠀⠀⠀⠀⠀⠀⠀⢕⢕⢕⠀</a:t>
            </a:r>
            <a:br/>
            <a:r>
              <a:t>⢕⣵⣷⣾⣿⣿⣿⣿⣿⣿⣿⣿⣿⣿⣿⣿⣿⣿⣿⣿⣿⣿⣿⣿⣿⣿⣿⣿⣿⣿⣿⣿⣿⣿⣿⣿⣿⣿⣿⣿⣿⣿⣿⣿⣿⣿⣿⣿⣿⣿⣿⣿⣿⣿⣿⣿⡟⢝⢽⢻⣿⣿⣷⣾⣿⣧⡔⢀⠀⠀⠀⠀⠀⠁⠙⠙⢻⢟⠟⠁⠀⠀⠀⠀⠀⠀⠀⠀⠀⠀⠀⠀⠀⠀⠀⠀⠀⠁⢕⢕⠀</a:t>
            </a:r>
            <a:br/>
            <a:r>
              <a:t>⠁⢹⣿⣿⣿⣿⣿⣿⣿⣿⣿⣿⣿⣿⣿⣿⣿⣿⣿⣿⣿⣿⣿⣿⣿⣿⣿⣿⣿⣿⣿⣿⣿⣿⣿⣿⣿⣿⣿⣿⣿⣿⣿⣿⣿⣿⣿⣿⣿⣿⣿⣿⣿⣿⣿⣿⡇⠁⠀⢕⢜⢿⣿⣿⣿⣿⣷⣕⢀⠀⠀⠀⠀⠀⠀⠀⠀⠀⠀⠀⠀⠀⠀⠀⠀⠀⠀⠀⠀⠀⠀⠀⠀⠀⠀⠀⠀⠀⢕⠅⠀</a:t>
            </a:r>
            <a:br/>
            <a:r>
              <a:t>⠀⢜⣿⣿⣿⣿⣿⣿⣿⣿⣿⣿⣿⣿⣿⣿⣿⣿⣿⣿⣿⣿⣿⣿⣿⣿⣿⣿⣿⣿⣿⣿⣿⣿⣿⣿⣿⣿⣿⣿⣿⣿⣿⣿⣿⣿⣿⣿⣿⣿⣿⣿⣿⣿⣿⣿⣷⡅⠀⠁⢕⠈⢿⣿⣿⣿⣿⣿⣧⣔⢀⠀⠀⠀⠀⠀⠀⠀⠀⠀⠀⠀⠀⠀⠀⠀⠀⠀⠀⠀⠀⠀⠀⠀⠀⠀⠀⠀⢕⠀⠀</a:t>
            </a:r>
            <a:br/>
            <a:r>
              <a:t>⢐⢕⢸⣿⣿⣿⣿⣿⣿⣿⣿⣿⣿⣿⣿⣿⣿⣿⣿⣿⣿⣿⣿⣿⣿⣿⣿⣿⣿⣿⣿⣿⣿⣿⣿⣿⣿⣿⣿⣿⣿⣿⣿⣿⣿⣿⣿⣿⣿⣿⣷⣿⣿⣿⣿⣿⣿⣷⡄⠀⠑⠄⢨⣿⣿⣿⣿⣿⣿⣿⣷⣔⡀⠀⠀⠀⠀⠀⠀⠀⠀⠀⠀⠀⠀⠀⠀⠀⠀⠀⠀⠀⠀⠀⠀⠀⠀⠀⢕⢔⠀</a:t>
            </a:r>
            <a:br/>
            <a:r>
              <a:t>⢕⢕⠜⣿⣿⣿⣿⣿⣿⣿⣿⣿⣿⣿⣿⣿⣿⣿⣿⣿⣿⣿⣿⣿⣿⣿⣿⣿⣿⣿⣿⣿⣿⣿⣿⣿⣿⣿⣿⣿⣿⣿⣿⣿⣿⣿⣿⣿⣿⣿⣿⣿⣿⣿⣿⣿⣿⣿⣿⣷⣄⠀⢅⢻⣿⣿⣿⣿⣿⣿⣿⣿⣷⣢⢄⢀⠀⠀⠀⠀⠀⠀⢀⡄⡴⢀⠀⠀⠀⠀⠀⠀⠀⠀⠀⠀⢕⢔⢕⢕⠀</a:t>
            </a:r>
            <a:br/>
            <a:r>
              <a:t>⠀⠁⢄⢹⣿⣿⣿⣿⣿⣿⣿⣿⣿⣿⣿⣿⣿⣿⣿⣿⣿⣿⣿⣿⣿⣿⣿⣿⣿⣿⣿⣿⣿⣿⣿⣿⣿⣿⣿⣿⣿⣿⣿⣿⣿⣿⣿⣿⣿⣿⣿⣿⣿⣿⣿⣿⣿⣿⣿⣿⣿⣇⡁⢜⢿⣿⣿⣿⠿⢛⢿⢿⠿⢟⠿⠕⢕⢔⢕⢕⡡⢪⣿⣿⣿⢕⠀⠀⠀⠀⠀⠀⠀⠀⠀⠀⣿⢱⣑⢕⠀</a:t>
            </a:r>
            <a:br/>
            <a:r>
              <a:t>⢀⠀⠀⢺⣿⣿⣿⣿⣿⣿⣿⣿⣿⣿⣿⣿⣿⣿⣿⣿⣿⣿⣿⣿⣿⣿⣿⣿⣿⣿⣿⣿⣿⣿⣿⣿⣿⣿⣿⣿⣿⣿⣿⣿⣿⣿⣿⣿⣿⣿⣿⣿⣿⣿⣿⣿⣿⣿⣿⣿⣿⣿⣧⡁⠁⢱⡏⢌⣕⣕⣑⣑⣑⣕⣑⣕⣵⣕⡱⣬⣵⡿⢿⣿⣿⡇⠀⠀⠀⠀⠀⠀⠀⠀⠀⠀⢻⣿⣿⢱⠀</a:t>
            </a:r>
            <a:br/>
            <a:r>
              <a:t>⢜⠀⠀⠁⢹⣿⣿⣿⣿⣿⣿⣿⣿⣿⣿⣿⣿⣿⣿⣿⣿⣿⣿⣿⣿⣿⣿⣿⣿⣿⣿⣿⣿⣿⣿⣿⣿⣿⣿⣿⣿⣿⣿⣿⣿⣿⣿⣿⣿⣿⣿⣿⣿⣿⣿⣿⣿⣿⣿⣿⣿⢇⢝⢳⢀⢐⢷⢿⢷⢻⣿⣿⣿⣿⣿⣿⣿⡿⢿⠿⣫⡔⢁⢻⡿⠃⠀⠀⠀⠀⠀⠀⠀⠀⠀⢄⢸⡟⠈⠃⠀</a:t>
            </a:r>
            <a:br/>
            <a:r>
              <a:t>⢅⢐⠀⠀⠜⣿⣿⣿⣿⣿⣿⣿⣿⣿⣿⣿⣿⣿⣿⣿⣿⣿⣿⣿⣿⣿⣿⣿⣿⣿⣿⣿⣿⣿⣿⣿⣿⣿⣿⣿⣿⣿⣿⣿⣿⣿⣿⣿⣿⣿⣿⣿⣿⣿⣿⣿⣿⣿⣿⣿⣿⢕⢕⢕⢕⡕⡱⢇⣵⣕⢕⢝⢟⢻⢿⣿⣿⣧⡄⢹⣷⡯⢕⠑⠙⠑⠀⠀⠀⠀⠀⠀⠀⠀⠀⢕⢸⣿⡇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⠑⢜⢿⣿⣿⣿⣿⣿⣿⣿⣿⣿⣿⣿⣿⣿⣿⣿⣿⣯⣟⣿⣿⣿⣿⣿⣿⣿⣿⣿⡿⢟⢝⣷⡕⢿⣱⣕⢕⢸⣇⢀⣿⣻⡧⢼⣏⡅⣴⣮⣿⣿⣟⣿⣿⣿⣿⣿⣿⣿⣿⣿⣿⣿⣿⣿⣿⣧⡇⢇⢳⣿⣿⣿⣿⣿⣿⣿⣿⣿⣿⣿⣿⣿⣿⣿⣿⣿⣿⣿⣿⣿⣿⣿⣿⣿⣷⣷⠀</a:t>
            </a:r>
            <a:br/>
            <a:r>
              <a:t>⠀⠀⠀⠐⢕⢻⣿⣿⣿⣿⣿⣿⣿⣿⣿⣿⣿⣿⣿⣿⢿⢿⣿⣿⣿⣿⣿⣿⣿⣿⣟⢝⠕⢸⡇⡿⢇⢾⣿⣿⢕⣸⡿⢗⢽⣷⣶⣧⣿⣾⣿⣿⣿⣿⣿⣿⣿⣿⣿⢿⣟⡻⢯⠿⠿⢿⣿⣿⣿⡟⢇⡇⣾⣿⣿⣿⣿⣿⣿⣿⣿⣿⣿⣿⣿⣿⣿⣿⣿⣿⣿⣿⣿⣿⣿⣿⣿⣿⣿⣿⠀</a:t>
            </a:r>
            <a:br/>
            <a:r>
              <a:t>⠀⢀⢀⢀⢕⢜⣿⣿⣿⣿⣿⣿⣿⣷⣿⣿⣿⣿⣿⣿⣿⣿⣿⣿⣿⣿⣿⣿⣾⣿⣿⡇⢕⣟⢙⣿⡔⢻⢿⢏⣹⣼⣿⣿⣾⣿⣿⣧⣿⣿⣿⣿⣿⡿⣿⢻⠝⠗⢘⢅⢅⢔⢱⣷⣷⣷⣷⣧⣴⡕⢕⢇⢝⣿⣝⣝⣟⡟⢟⢟⢿⢿⢿⢿⢿⣿⣿⣿⣿⣿⣿⣿⣿⣿⣿⣿⣿⣿⣿⣿⠀</a:t>
            </a:r>
            <a:br/>
            <a:r>
              <a:t>⢱⣵⣷⣷⣷⣷⣿⣿⣿⣽⣿⣿⣿⣿⣿⣿⣿⣿⣿⣿⣿⣿⣿⣿⣿⣿⣿⣿⣿⣽⣿⣏⢜⣸⢧⢏⣽⢷⣾⣿⣿⣿⣿⣿⣿⣿⣿⡿⢏⢞⠝⢝⢘⢍⢅⢔⢕⢕⡕⢕⢴⣷⣺⣿⣿⣿⡟⢟⢟⢇⢕⣿⢸⣿⢿⢿⢿⣿⣿⣿⣿⣿⣷⣷⣷⣷⣷⣧⣵⣼⣽⣽⣽⣝⣝⣟⣟⣟⡟⢟⠀</a:t>
            </a:r>
            <a:br/>
            <a:r>
              <a:t>⣺⡿⢝⢜⢜⢝⢻⣿⣿⣿⣿⣿⣿⣿⣿⣿⣿⣿⣿⣿⡿⢿⣿⣿⣿⣿⣿⢟⢻⣿⣾⣏⣵⣾⣿⣿⣿⣜⣿⣿⣿⡿⡿⢿⠟⢝⢕⢅⢔⢔⢕⢕⢕⢕⢑⢑⢑⠁⠀⠀⢘⣿⣿⣿⣿⣿⡇⠀⠁⢕⢜⣿⢸⣿⢕⠅⠑⠕⠕⠑⢑⠕⠕⠘⠝⠝⢝⢝⢝⢝⢟⢟⢟⢟⠟⢟⢻⢿⢿⢿⠀</a:t>
            </a:r>
            <a:br/>
            <a:r>
              <a:t>⣵⣧⣵⡕⢅⢱⢯⣻⣿⣿⣿⣿⣿⣿⣾⣿⣿⣿⣿⣿⣿⣿⢞⢞⢝⢝⢕⢕⢕⢸⣿⣿⣿⣿⣿⢼⢟⠞⢝⢑⢕⢅⢔⢕⢕⢕⢕⠑⢅⢕⢕⢕⢕⢕⢕⠕⠕⠀⠀⠀⢸⣿⣿⣿⣿⣿⡇⠀⢄⢕⢕⢻⢜⢟⢕⠀⠀⠀⠀⠀⠀⠀⠀⠁⠁⠀⠀⠀⠀⠀⠀⠀⠀⠀⠀⠄⢔⢕⢕⢕⠀</a:t>
            </a:r>
            <a:br/>
            <a:r>
              <a:t>⢿⢿⠿⣿⣿⢳⣺⣾⣼⡿⢟⢏⢻⢻⢻⣿⣿⣿⣿⣿⣿⣿⡇⢕⢕⢕⢕⠕⢕⢔⢻⢟⢛⢝⢅⢔⢔⠕⠑⢕⢕⢕⠕⠕⢕⢕⢕⢕⢕⠑⠀⠀⠀⠀⠀⢄⠀⠀⠀⢀⣼⣿⣿⣿⣿⣿⡇⢕⢕⢱⣷⢜⣇⡇⢕⢱⡕⢕⢕⢱⢕⢕⢔⢔⢔⢔⡔⠔⢄⢄⠀⠀⠀⠀⠀⠀⠀⠀⠁⠁⠀</a:t>
            </a:r>
            <a:br/>
            <a:r>
              <a:t>⢕⢕⢕⢜⢿⢕⢜⣽⣗⢕⢕⢕⢕⢕⢕⢕⢕⢕⢟⢿⢻⣽⣵⢕⠕⠑⠕⠑⢑⢔⢕⠑⠑⢑⠕⢕⢕⢔⠀⠀⠀⠀⠀⠀⢅⣺⣷⣧⢕⠀⢀⡄⢔⢔⢄⢕⢅⢕⢅⠸⢿⣿⣿⣿⣿⣿⡇⢕⢕⢌⢁⢸⣵⢕⢁⠘⢋⢁⢕⢕⢑⢑⢕⢕⢑⠑⠑⢕⠑⠑⠀⠀⠀⠀⠀⠀⠀⠀⠀⠀⠀</a:t>
            </a:r>
            <a:br/>
            <a:r>
              <a:t>⢕⢕⢕⢕⢌⢟⣿⣽⣿⢇⢕⢣⢕⢕⢕⢕⢜⢕⢕⢕⢕⢸⢿⣷⢤⢷⢕⢁⢄⢕⢕⢔⢅⢕⢕⢜⢕⢕⢕⡄⢔⢔⢕⠿⢕⢸⣿⡿⢕⠀⠀⢅⢠⣤⡔⡇⢕⢕⢕⢔⢼⢿⢿⣿⣿⣿⡗⢕⢕⢕⢕⢕⢗⢇⢕⢕⢗⢕⢕⢕⢕⢕⢕⢕⢕⠀⠀⠑⠀⠀⠀⠀⠀⠀⠀⠀⠀⠀⠀⠀⠀</a:t>
            </a:r>
            <a:br/>
            <a:r>
              <a:t>⢕⢕⢕⢕⢕⢜⣻⡿⢕⢕⢕⢸⢕⢕⢵⣷⣧⢷⢷⢷⢷⢾⣿⣿⢿⢷⢷⢇⢕⢕⢕⢕⣶⣷⢕⢕⢕⢕⢕⢔⢔⢔⢕⠕⢕⢕⢛⣇⢇⠀⠀⢕⢸⣿⡇⡇⢕⢕⢕⠁⡇⢕⢸⣿⣿⣿⣯⢗⢕⢱⣷⣕⢕⢕⢕⢕⢕⢕⢕⢕⠁⠁⠁⠁⢕⠀⠀⠀⠀⠀⠀⠀⠀⠀⠀⠀⠀⠀⠀⠀⠀</a:t>
            </a:r>
            <a:br/>
            <a:r>
              <a:t>⢕⢕⢕⢕⢕⡾⣿⣵⡕⣱⡕⢕⢕⣕⢕⣕⣝⡝⢕⣕⣕⣸⣵⣵⣥⣧⣱⢕⢕⣵⢵⠗⠗⠷⠾⣇⣕⣕⣕⣕⣕⣕⣕⣐⣕⡕⢸⣿⢇⠀⢀⢕⢸⠟⢇⢇⢕⢕⢕⢀⢕⢕⢸⣿⣿⣿⡟⢜⢜⢜⢟⣿⣵⢓⢕⢕⢃⡕⢕⢕⢀⢀⢀⡀⢕⠐⠀⠀⠀⠀⠀⠀⠀⠀⠀⠀⠀⠀⠀⠀⠀</a:t>
            </a:r>
            <a:br/>
            <a:r>
              <a:t>⢕⢕⢕⢕⣎⡵⢗⣎⣗⢕⡇⢜⢗⢞⢝⢹⣻⢿⣟⣻⢟⢮⠣⠇⢁⢀⣠⡕⣕⢕⡕⠕⢐⡅⠄⢕⢕⣑⣵⠿⣔⡔⠀⠀⠀⠁⢎⢕⢕⢔⠕⠕⠄⢔⢔⢔⢕⢕⢕⠄⠱⡕⢸⣿⣿⣿⡧⢕⢱⢕⢕⣿⡇⠕⢵⢧⡔⢐⢜⢕⢕⠕⢕⢔⠵⠐⠀⢄⢀⢀⢀⠀⢀⢔⢄⢀⢄⢀⢀⠀⠀</a:t>
            </a:r>
            <a:br/>
            <a:r>
              <a:t>⢐⢕⢑⢕⢻⣿⣵⣿⣿⣿⣿⣶⣴⣵⣅⣅⢋⠋⠕⢅⠕⠅⠀⠐⠀⠅⠱⢑⢄⢄⡕⠠⢾⣷⣿⣿⣿⣿⣷⣾⣿⣾⣿⣷⣾⣧⣵⡇⢕⣄⢸⣿⡇⢕⠕⠑⠅⠕⢀⠀⢸⣟⢸⣿⣿⣽⢗⠁⠁⢑⢕⣿⡇⠀⠑⢀⠅⢄⢕⠑⠀⠀⠀⡄⢄⠀⠀⠑⢑⢕⢕⠑⢑⢝⢝⢝⢓⣧⡕⠀⠀</a:t>
            </a:r>
            <a:br/>
            <a:r>
              <a:t>⢁⠀⠔⢑⢸⣿⣿⣿⣿⣿⣿⢿⣿⣿⣻⠟⡻⡿⣷⡳⡴⣤⢤⢄⡄⢄⠱⠁⢄⠑⠑⠁⠈⢻⢻⢿⠀⠹⠿⠿⢿⢿⠿⠿⠿⠿⠿⢇⢕⠈⠜⠙⢣⠕⠑⠕⠀⠄⠀⠁⢜⡕⢜⢿⢿⢷⡔⢀⠕⣕⡕⣻⡇⠀⠁⠐⠱⢇⠘⠇⠀⠀⠀⠀⣤⠔⠀⠐⢸⢷⣧⣵⣕⣕⣕⣵⣴⢿⢇⢕⠀</a:t>
            </a:r>
            <a:br/>
            <a:r>
              <a:t>⠀⠐⠐⢁⢜⣯⣟⡯⣿⣿⣟⣿⢝⠿⢷⣧⣅⡑⢱⡕⢕⢕⢕⢕⢎⢛⢗⢳⢇⢰⢔⢔⢀⢐⠐⠀⠀⠀⠀⠀⠁⠁⠁⠁⠁⠁⠁⣕⡕⢔⢔⢔⢔⢄⢀⢐⢀⠂⢀⢠⢵⣶⣧⡔⢔⣵⣿⣷⢆⠑⣹⣿⣵⡄⢀⢀⠀⡁⢀⢔⢔⢄⢄⢀⢄⢄⡄⡄⠄⢸⢿⢿⢎⢝⢟⢏⢕⢕⢕⢕⠀</a:t>
            </a:r>
            <a:br/>
            <a:r>
              <a:t>⠀⠀⠀⢸⣿⡣⢍⢼⠛⠿⢏⣐⠑⢕⢵⡹⢷⢯⣷⢮⣵⡕⢕⢕⣕⢕⣕⣅⡕⣵⡰⢜⣣⢕⢕⡕⢔⢔⢔⢔⢄⢔⢄⢔⢔⢔⢔⢜⢻⢿⣿⣿⣷⣷⣷⣦⣽⣝⣕⡕⠐⠠⢍⢹⣿⣿⢟⢕⢕⢜⢸⢝⢻⢇⣕⣱⣵⣴⣽⢿⢷⢗⣷⣿⣿⡿⠃⠀⠀⠀⠁⢕⢕⠕⠑⢕⢕⢕⢕⢕⠀</a:t>
            </a:r>
            <a:br/>
            <a:r>
              <a:t>⠁⠀⢑⢔⣩⣧⣵⡵⢵⣶⣜⣧⣤⣵⣱⣵⣱⣵⣮⣿⣾⣿⣿⣿⣿⣿⣿⣿⣿⣿⣿⣿⣿⣿⣿⣿⣿⣿⣿⣿⣿⣿⣿⣿⣿⣿⣿⣿⣿⣿⣿⣿⣿⣿⣾⡿⢿⢿⢟⢏⢔⢔⢔⡱⡝⢕⢕⢕⠑⠁⠁⠕⢕⢳⣿⣿⣿⣿⣏⣝⣿⣭⣿⣿⠏⠀⠀⠀⠀⠀⠀⠁⠕⢕⢕⢕⢕⠑⠁⠀⠀</a:t>
            </a:r>
            <a:br/>
            <a:r>
              <a:t>⠐⠀⢀⢕⢕⢕⢕⠽⣿⣿⣿⣿⣿⣿⣿⣿⣿⣿⣿⣿⣿⣿⣿⣿⣿⣿⣿⣿⣿⣿⣿⣿⣿⣟⢟⢟⢙⢏⢝⢻⣿⣝⣿⣿⣿⣿⣿⣿⣿⣿⣿⣿⣿⣿⣿⣿⣷⣷⣷⣧⣵⣵⣷⣷⣷⣷⣵⡕⢀⠀⠀⠀⠀⠁⠝⢻⣿⣿⣿⣿⣿⣿⡿⠃⠀⠀⠀⠀⠀⠀⠀⠀⠀⠀⠁⠁⠀⢀⢄⢄⠀</a:t>
            </a:r>
            <a:br/>
            <a:r>
              <a:t>⢕⢕⢕⢕⣑⣥⣴⣿⣾⣿⣿⣿⣿⣿⣿⣿⣿⣿⣿⣿⣿⣿⣿⣿⣿⣿⣿⣿⣿⣿⣿⣿⣿⣿⣿⣿⣿⣿⣿⣿⣿⣿⣿⣿⣿⣿⣿⣿⣿⣿⣿⣿⣿⣿⣿⣿⣿⣿⣿⣿⣿⣿⣿⣿⣿⣿⣿⣿⡕⠀⠀⠀⠀⠀⠀⠘⠙⢛⢿⠏⠙⠑⠀⠀⠀⠀⠀⠀⠀⠀⠀⠀⠀⠀⠀⠀⠀⢕⢕⢕⠀</a:t>
            </a:r>
            <a:br/>
            <a:r>
              <a:t>⢕⣧⣷⣾⣿⣿⣿⣿⣿⣿⣿⣿⣿⣿⣿⣿⣿⣿⣿⣿⣿⣿⣿⣿⣿⣿⣿⣿⣿⣿⣿⣿⣿⣿⣿⣿⣿⣿⣿⣿⣿⣿⣿⣿⣿⣿⣿⣿⣿⣿⣿⣿⣿⣿⣿⣿⡟⢝⢹⢻⣿⣿⣿⣿⣿⣿⣿⣿⣧⡕⠀⠀⠀⠀⠀⠀⠀⠀⠀⠀⠀⠀⠀⠀⠀⠀⠀⠀⠀⠀⠀⠀⠀⠀⠀⠀⠀⠕⢕⢕⠀</a:t>
            </a:r>
            <a:br/>
            <a:r>
              <a:t>⠀⠜⣿⣿⣿⣿⣿⣿⣿⣿⣿⣿⣿⣿⣿⣿⣿⣿⣿⣿⣿⣿⣿⣿⣿⣿⣿⣿⣿⣿⣿⣿⣿⣿⣿⣿⣿⣿⣿⣿⣿⣿⣿⣿⣿⣿⣿⣿⣿⣿⣿⣿⣿⣿⣿⣿⡇⠅⠀⢕⢜⢿⣿⣿⣿⣿⣿⣿⣿⣿⡕⢄⠀⠀⠀⠀⠀⠀⠀⠀⠀⠀⠀⠀⠀⠀⠀⠀⠀⠀⠀⠀⠀⠀⠀⠀⠀⠀⢕⠑⠀</a:t>
            </a:r>
            <a:br/>
            <a:r>
              <a:t>⠀⢑⢿⣿⣿⣿⣿⣿⣿⣿⣷⣿⣿⣿⣿⣿⣿⣿⣿⣿⣿⣿⣿⣿⣿⣿⣿⣿⣿⣿⣿⣿⣿⣿⣿⣿⣿⣿⣿⣿⣿⣿⣿⣿⣿⣿⣿⣿⣿⣿⣿⣿⣿⣿⣿⣿⣷⡕⠀⠁⢕⠈⢿⣿⣿⣿⣿⣿⣿⣿⣿⣧⢔⠀⠀⠀⠀⠀⠀⠀⠀⠀⠀⠀⠀⠀⠀⠀⠀⠀⠀⠀⠀⠀⠀⠀⠀⠀⠁⠀⠀</a:t>
            </a:r>
            <a:br/>
            <a:r>
              <a:t>⢄⢕⢸⣿⣿⣿⣿⣿⣿⣿⣿⣿⣿⣿⣿⣿⣿⣿⣿⣿⣿⣿⣿⣿⣿⣿⣿⣿⣿⣿⣿⣿⣿⣿⣿⣿⣿⣿⣿⣿⣿⣿⣿⣿⣿⣿⣿⣿⣿⣿⣿⣿⣿⣿⣿⣿⣿⣷⡄⠀⠑⠔⢸⣿⣿⣿⣿⣿⣿⣿⣿⣿⣷⣧⡄⢀⠀⠀⠀⠀⠀⠀⠀⢀⣄⠀⠀⠀⠀⠀⠀⠀⠀⠀⠀⠀⢀⢀⢕⢕⠀</a:t>
            </a:r>
            <a:br/>
            <a:r>
              <a:t>⠕⢕⠔⣿⣿⣿⣿⣿⣿⣿⣿⣿⣿⣿⣿⣿⣿⣿⣿⣿⣿⣿⣿⣿⣿⣿⣿⣿⣿⣿⣿⣿⣿⣿⣿⣿⣿⣿⣿⣿⣿⣿⣿⣿⣿⣿⣿⣿⣿⣿⣿⣿⣿⣿⣿⣿⣿⣿⣿⣷⣄⠀⢅⢻⣿⣿⣿⣿⣿⣿⣿⣿⣿⣽⣯⣕⢕⢔⢔⢐⣔⢔⣵⣵⡷⢀⠀⠀⠀⠀⠀⠀⠀⠀⠀⠀⡕⢕⢕⢕⠀</a:t>
            </a:r>
            <a:br/>
            <a:r>
              <a:t>⠀⠀⠀⢸⣿⣿⣿⣿⣿⣿⣿⣿⣿⣿⣿⣿⣿⣿⣿⣿⣿⣿⣿⣿⣿⣿⣿⣿⣿⣿⣿⣿⣿⣿⣿⣿⣿⣿⣿⣿⣿⣿⣿⣿⣿⣿⣿⣿⣿⣿⣿⣿⣿⣿⣿⣿⣿⣿⣿⣿⣿⣧⡁⠜⢿⣿⣿⢿⡿⢟⢛⠿⢛⠿⢟⢝⢕⢕⢕⠰⡯⢮⣿⣽⣿⢕⠀⠀⠀⠀⠀⠀⠀⠀⠀⢕⢿⢕⢕⢕⠀</a:t>
            </a:r>
            <a:br/>
            <a:r>
              <a:t>⡔⠀⠀⢹⣿⣿⣿⣿⣿⣿⣿⣿⣿⣿⣿⣿⣿⣿⣿⣿⣿⣿⣿⣿⣿⣿⣿⣿⣿⣿⣿⣿⣿⣿⣿⣿⣿⣿⣿⣿⣿⣿⣿⣿⣿⣿⣿⣿⣿⣿⣿⣿⣿⣿⣿⣿⣿⣿⣿⣿⣿⣿⣕⡅⠁⢨⢧⣓⣅⣑⣑⣑⣑⣕⡕⣑⣵⣵⣵⣵⣿⡿⢿⣿⣿⡕⠀⠀⠀⠀⠀⠀⠀⠀⢀⢕⢸⡕⢕⢕⠀</a:t>
            </a:r>
            <a:br/>
            <a:r>
              <a:t>⢕⢄⠀⠀⢸⣿⣿⣿⣿⣿⣿⣿⣿⣿⣿⣿⣿⣿⣿⣿⣿⣿⣿⣿⣿⣿⣿⣿⣿⣿⣿⣿⣿⣿⣿⣿⣿⣿⣿⣿⣿⣿⣿⣿⣿⣿⣿⣿⣿⣿⣿⣿⣿⣿⣿⣿⣿⣿⣿⣿⣿⢝⢝⡗⢀⢔⢼⢺⢾⢽⣿⣿⣿⣿⣿⣿⣿⡿⠿⣞⣿⡔⢁⢿⡿⠑⠀⠀⠀⠀⠀⠀⠀⠀⢕⢕⢸⡇⢕⢕⠀</a:t>
            </a:r>
            <a:br/>
            <a:r>
              <a:t>⠕⢕⢀⠀⠑⣿⣿⣿⣿⣿⣿⣿⣿⣿⣿⣿⣿⣿⣿⣿⣿⣿⣿⣿⣿⣿⣿⣿⣿⣿⣿⣿⣿⣿⣿⣿⣿⣿⣿⣿⣿⣿⣿⣿⣿⣿⣿⣿⣿⣿⣿⣿⣿⣿⣿⣿⣿⣿⣿⣿⣿⢕⢕⢕⢕⡕⢑⢇⣵⣕⢕⢝⢟⢻⢿⣿⣿⣧⡄⢹⣶⡟⢅⠈⠙⠁⠀⠀⠀⠀⠀⠀⠀⠀⢕⢕⢕⢇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⠁⠑⢝⢿⣿⣿⣿⣿⣿⣿⣿⣿⣿⣿⣿⣿⣿⣿⣯⣽⣝⣿⣿⣿⣿⣿⣿⣿⣿⣿⡿⢟⢝⣿⡕⢻⢕⣵⢕⢸⣇⢄⣿⣹⢧⢺⣏⣅⣦⢽⣿⣿⣿⣿⣿⣿⣿⣿⣿⣿⣿⣿⣿⣿⣿⣿⣿⣿⣿⢇⢺⣿⣿⣿⣿⣿⣿⣿⣿⣿⣿⣿⣿⣿⣿⣿⣿⣿⣿⣿⣿⣿⣿⣿⣿⣿⣿⣷⠀</a:t>
            </a:r>
            <a:br/>
            <a:r>
              <a:t>⠀⠀⠀⠀⠀⢜⢿⣿⣿⣿⣿⣿⣿⣿⣿⣿⣿⣿⣿⣿⣿⢿⢿⣿⣿⣿⣿⣿⣿⣿⣟⢕⢑⣸⡇⡿⠗⢾⣿⣿⢕⣸⡿⢞⢿⣷⣾⡯⣿⢺⣿⢿⣿⣿⣿⣿⣿⣿⡿⢟⡟⢯⢟⢿⢿⠿⠿⢿⢿⢿⢟⣷⣸⣿⣿⣿⣿⣿⣿⣿⣿⣿⣿⣿⣿⣿⣿⣿⣿⣿⣿⣿⣿⣿⣿⣿⣿⣿⣿⣿⠀</a:t>
            </a:r>
            <a:br/>
            <a:r>
              <a:t>⠀⠀⠀⠀⠀⠑⢜⣿⣿⣽⣿⣿⣿⣿⣿⣿⣿⣿⣿⣿⣿⣿⣿⣿⣿⣿⣿⣿⣾⣿⣿⡇⢱⢽⡉⣻⣔⡹⠟⣋⣥⣷⣿⣿⣾⣿⣿⣯⡿⢹⣿⣿⣿⣿⡿⢯⠝⢑⢑⢅⢔⢔⢸⣿⣿⣷⣷⣶⣷⡇⣱⢝⢸⣽⣝⣍⣝⣝⣟⡟⢟⢟⢿⢿⢿⢿⢿⣿⣿⣿⣿⣿⣿⣿⣿⣿⣿⣿⣿⣿⠀</a:t>
            </a:r>
            <a:br/>
            <a:r>
              <a:t>⢔⢕⣰⣵⣧⣵⣵⣿⣿⣿⣿⣿⣿⣿⣿⣿⣿⣿⣿⣿⣿⣿⣿⣿⣿⣿⣿⣿⣿⣿⣿⡇⣸⣸⢗⡿⣵⠵⣾⣿⣿⣿⣿⣿⣿⣿⡿⢿⢗⠏⢝⢕⢝⢅⢔⢔⢕⡕⢕⠅⢸⣾⣾⣿⣿⣿⣿⢝⢟⢇⢜⢸⢸⣿⢿⢿⢿⢿⢿⢿⣿⣿⣿⣿⣷⣷⣷⣷⣷⣧⣵⣵⣽⣽⣽⣝⣝⣝⣟⣟⠀</a:t>
            </a:r>
            <a:br/>
            <a:r>
              <a:t>⣧⡞⡿⢟⢟⢟⢟⢿⣿⣿⣿⣿⣿⣿⣿⣿⣿⣿⣿⣿⣿⣿⡿⢿⣿⣿⢿⢟⢻⢿⣿⣫⣵⣾⣿⢿⣿⣨⣿⣿⡿⢿⢿⠟⢟⢕⢅⢕⢔⢕⢕⢕⢕⢕⢑⢑⢑⠁⠀⠀⢸⣿⣿⣿⣿⣿⣿⠀⠀⢕⢕⢸⢸⣿⢁⠅⠀⠑⠑⠑⠑⠕⠕⠑⠑⠕⠝⠝⠝⠝⠝⢝⢝⢟⢟⢟⢟⢟⢟⢿⠀</a:t>
            </a:r>
            <a:br/>
            <a:r>
              <a:t>⣵⣵⣵⣕⡕⢕⢕⢾⢿⢻⣿⣿⣿⣿⣿⣿⣿⣿⣿⣿⣿⣿⡞⢞⢝⢝⢕⢕⢕⢸⣿⣿⣿⣿⡿⢯⢟⠎⢑⢕⢅⢕⢔⢕⢕⢕⢑⢑⢑⢕⠕⠕⢕⢕⠕⠕⠕⠀⠀⠀⢸⣿⣿⣿⣿⣿⣿⢄⢄⢕⢕⢜⢜⢟⢀⢀⢀⢀⠀⢀⢀⠀⠀⠀⠀⠀⠀⠀⠀⠀⠀⠀⠀⠀⠀⠀⠀⠁⠑⠑⠀</a:t>
            </a:r>
            <a:br/>
            <a:r>
              <a:t>⢻⢿⢿⢿⣿⣾⢣⢼⣾⢿⢟⢟⢹⢝⢏⢿⢿⣿⣿⣿⣿⣿⡇⢕⢕⢕⢕⢑⢕⢄⢟⢟⢙⢕⢕⢔⠕⠕⠑⢕⢕⢕⠕⢑⢕⢕⢕⢕⢕⠑⠀⠀⠀⠀⠀⢄⢀⢀⢀⢠⣼⣿⣿⣿⣿⣿⣿⢕⢕⢱⣷⢸⣜⡇⢕⢱⣷⢕⢕⢱⢕⢕⢕⢕⢕⢔⢔⢔⠐⠀⠀⠀⠀⠀⠀⠀⠀⠀⠀⠀⠀</a:t>
            </a:r>
            <a:br/>
            <a:r>
              <a:t>⢕⢕⢕⢕⢜⢏⢕⢟⣝⢕⢕⢕⢕⢕⢕⢕⢕⢕⢝⢟⢹⣵⣵⢕⠅⠁⠑⠁⠕⢕⢑⠑⢕⢕⢑⢱⢕⢔⠀⠀⠀⠀⠀⢀⢅⣾⣿⣵⢕⠀⠄⢄⢔⢅⡄⢕⢅⢕⢕⠸⢿⣿⣿⣿⣿⣿⣿⢕⢕⢜⡉⢜⣝⡕⢁⠈⢉⢁⢕⢕⢁⢑⢑⢑⢑⠑⠁⠑⠀⠀⠀⠀⠀⠀⠀⠀⠀⠀⠀⠀⠀</a:t>
            </a:r>
            <a:br/>
            <a:r>
              <a:t>⢕⢕⢕⢕⢕⢜⢗⣺⡿⢝⢝⢱⢕⢕⢕⢕⢼⢕⢕⢕⢕⢜⣟⣷⢰⢗⢇⢅⢔⢕⢕⢔⢕⢕⢕⢜⢕⢕⢕⡄⢔⢔⢕⠿⠜⢸⣿⢟⢕⠀⠄⢄⢰⣶⡆⡆⢕⢕⢕⢅⡾⢟⢻⣿⣿⣿⣿⢕⢕⢕⢕⢜⢇⢇⢕⢕⢏⢕⢕⢕⠕⠕⠕⠕⢕⠕⠀⠀⠀⠀⠀⠀⠀⠀⠀⠀⠀⠀⠀⠀⠀</a:t>
            </a:r>
            <a:br/>
            <a:r>
              <a:t>⢕⢕⢕⢕⢕⢕⢺⡟⢕⢕⢕⢸⢕⢕⢷⢷⢷⢷⢷⢷⢷⢿⣿⣿⢿⢷⢷⢇⢕⢕⢕⢕⣾⣿⢱⢕⢕⢕⢕⠂⢔⢕⢕⠑⢱⢜⣟⣎⡕⢐⠀⢕⢸⣿⡇⡇⢕⢕⢕⠁⢇⢕⢸⣿⣿⣿⣿⢟⢕⢱⣷⢕⢕⢕⢕⢕⢕⢕⢕⢕⠁⣅⣄⣠⣵⣄⠀⠀⠀⠀⠀⠀⢄⠀⠀⠀⠀⠀⠀⠀⠀</a:t>
            </a:r>
            <a:br/>
            <a:r>
              <a:t>⢕⢕⢕⢕⢕⢱⡿⣵⣕⣱⣕⣕⣕⣕⣵⣕⣜⣕⢕⢕⣕⣸⣵⢷⠷⠧⢕⢕⢕⢵⢗⢗⠟⠟⠟⣇⢱⢵⣵⣵⡵⠵⠵⠔⢕⣕⢼⡟⢇⠀⢀⢕⢸⠏⢇⢕⢕⢕⢕⠀⢕⢕⢸⣿⣿⣿⣿⢕⢕⢜⢝⣸⡇⢞⢕⢕⢕⢕⢕⢕⣾⡿⢿⢟⢟⢏⢕⢄⢄⢄⢀⢄⢕⣄⡄⢀⢀⢀⠀⠀⠀</a:t>
            </a:r>
            <a:br/>
            <a:r>
              <a:t>⢕⠕⢕⠑⣳⣗⢺⣸⣏⣕⡑⢕⠟⢏⢕⢜⣽⣿⡟⢻⢟⢝⠗⠋⢁⣀⣤⡕⢕⢕⢕⠕⢑⠤⠎⢕⣕⣕⡵⢿⣕⣔⢄⢀⢀⢀⢱⢜⢜⢔⠔⡕⠀⢔⢔⢔⢕⢕⢕⠄⢕⣕⢸⣿⣿⣿⣿⢕⢱⢕⢕⣿⡇⠕⢷⢷⢇⠑⢕⣼⢿⢕⢕⢕⢕⢔⢗⢕⢕⢅⢁⢅⢕⢕⢜⢓⡷⢕⠀⠀⠀</a:t>
            </a:r>
            <a:br/>
            <a:r>
              <a:t>⢕⢕⢅⢕⢹⣿⣷⣿⣿⣿⣿⣷⣶⣵⣤⣕⣇⡏⠕⢅⠕⠕⠀⠐⠀⠐⠓⢅⠀⢰⣵⢰⢻⣿⣿⣿⡿⣿⣿⣷⣿⣾⣿⣷⣿⣷⣷⡇⢕⣠⢱⣿⡇⢕⠕⢑⢁⠅⢀⢁⢰⡯⢸⣿⣿⣝⢏⠁⠁⢕⢕⣽⡇⠀⠀⢁⠅⠄⠁⠘⠑⠑⠁⠅⠅⠀⠀⢸⣿⣷⣧⣕⣑⣵⣷⡾⢟⢕⢔⢕⠀</a:t>
            </a:r>
            <a:br/>
            <a:r>
              <a:t>⢀⠄⠔⢕⢸⣿⡿⣿⣻⣿⢿⣿⣿⣿⡿⢟⢝⢿⢭⡳⡶⢤⢠⠤⣅⡄⠱⠁⢅⠁⠁⠁⠁⠟⠻⢿⠀⠸⠿⠿⠿⠿⠿⠿⠿⠿⠿⢇⢕⠀⠘⠉⢱⠅⠁⠒⠀⠄⠀⠀⠼⢕⢔⢻⢿⢷⡆⢔⠐⢧⡕⣿⡇⠀⠁⠐⠘⠃⠀⠀⠀⠀⠀⠀⢤⠔⠀⠑⢿⢿⢏⢌⢟⢟⢕⢕⢕⢕⢕⢕⠀</a:t>
            </a:r>
            <a:br/>
            <a:r>
              <a:t>⠄⠐⠑⢀⣘⣯⢏⢗⢍⢝⢝⢕⢝⢛⢿⣷⣇⡕⢔⢅⢕⢕⢕⢕⢔⢝⢏⢱⢳⡆⢄⡔⢀⢀⠐⠐⠀⠀⠀⠁⠁⠁⠁⠁⠁⠁⠁⢕⣕⣔⡔⢔⢔⢔⢀⢔⢄⢐⢀⢄⠥⢷⣶⡔⠰⢔⢕⢕⠀⠀⢽⣼⣵⡄⠀⠀⠀⠀⠀⠀⠀⠀⢀⣄⣔⡄⠀⠀⠀⠑⢕⠕⠕⢕⢕⢕⢕⢕⢕⢕⠀</a:t>
            </a:r>
            <a:br/>
            <a:r>
              <a:t>⠀⠀⢀⢸⡿⡕⠔⢕⠕⠕⠕⢕⢕⢕⢕⢜⢛⢿⣗⡧⣵⡕⡕⣕⡕⢕⢕⢕⢕⢕⢕⢅⠕⠕⢕⡕⡔⢔⢔⢔⢔⢔⢔⢔⠔⠔⡔⢗⢻⢿⢿⣿⣿⣷⣷⣾⣯⣽⣕⡜⠐⠢⠡⠍⠓⠐⠔⢅⢔⢑⢸⢕⢹⢇⢁⠀⠀⠀⠀⠀⠀⢀⡳⠟⠑⠀⠀⠀⠀⠀⠑⢕⢕⢕⢕⢕⠕⠁⠀⢕⠀</a:t>
            </a:r>
            <a:br/>
            <a:r>
              <a:t>⠀⠀⠑⢕⢼⢵⢵⢵⢷⢶⢜⣕⣵⣵⣵⣵⣱⣵⣧⣿⣿⣿⣿⣿⣿⣿⣿⣷⣿⣿⣿⣿⣿⣿⣿⣶⣿⣿⣿⣿⣿⣿⣿⣿⣿⣿⣿⣿⣷⣿⣿⣿⣿⣿⣿⢾⢿⢟⢝⢝⢕⢥⢥⢴⣴⣵⣵⣵⣵⣵⣵⣵⣴⡜⠀⠀⠀⠀⠀⠀⠀⠀⠀⠀⠀⠀⠀⠀⠀⠀⠀⠀⠁⠁⠁⠀⠀⠀⠀⢕⠀</a:t>
            </a:r>
            <a:br/>
            <a:r>
              <a:t>⢕⢀⢀⢕⢕⢕⢕⢕⡇⣹⣿⣿⣿⣿⣿⣿⣿⣿⣿⣿⣿⣿⣿⣿⣿⣿⣿⣿⣿⣿⣿⣿⣿⣟⣏⢹⡝⢝⢝⣝⣏⣝⣿⣿⣿⣿⣿⣿⣿⣿⣿⣿⣿⣿⣿⣿⣿⣿⣷⣷⣷⣷⣷⣷⣷⣾⣿⣿⣿⣿⣿⣿⣟⠁⠀⠀⠀⠀⠀⠀⠀⠀⠀⠀⠀⠀⠀⠀⠀⠀⠀⠀⠀⠀⠀⠀⢔⢕⢕⢕⠀</a:t>
            </a:r>
            <a:br/>
            <a:r>
              <a:t>⠁⢕⢕⢕⣱⣵⣷⣿⣿⣿⣿⣿⣿⣿⣿⣿⣿⣿⣿⣿⣿⣿⣿⣿⣿⣿⣿⣿⣿⣿⣿⣿⣿⣿⣿⣿⣿⣿⣿⣿⣿⣿⣿⣿⣿⣿⣿⣿⣿⣿⣿⣿⣿⣿⣿⣿⣿⣿⣿⣿⣿⣿⣿⣿⣿⣿⣿⣿⣿⣿⣿⣿⣇⠀⠀⠀⠀⠀⠀⠀⠀⠀⠀⠀⠀⠀⠀⠀⠀⠀⠀⠀⠀⠀⠀⠀⢕⢕⢕⢕⠀</a:t>
            </a:r>
            <a:br/>
            <a:r>
              <a:t>⠀⢕⣷⣿⣿⣿⣿⣿⣿⣿⣿⣿⣿⣿⣿⣿⣿⣿⣿⣿⣿⣿⣿⣿⣿⣿⣿⣿⣿⣿⣿⣿⣿⣿⣿⣿⣿⣿⣿⣿⣿⣿⣿⣿⣿⣿⣿⣿⣿⣿⣿⣿⣿⣿⣿⣿⡏⢕⢜⢝⢿⣿⣿⣿⣿⣿⣿⣿⣿⣿⣿⣿⣿⣆⢀⠀⠀⠀⠀⠀⠀⠀⠀⠀⠀⠀⠀⠀⠀⠀⠀⠀⠀⠀⠀⠀⠁⢕⢕⢕⠀</a:t>
            </a:r>
            <a:br/>
            <a:r>
              <a:t>⠀⠁⢸⣿⣿⣿⣿⣿⣿⣿⣿⣿⣿⣿⣿⣿⣿⣿⣿⣿⣿⣿⣿⣿⣿⣿⣿⣿⣿⣿⣿⣿⣿⣿⣿⣿⣿⣿⣿⣿⣿⣿⣿⣿⣿⣿⣿⣿⣿⣿⣿⣿⣿⣿⣿⣿⣇⡁⠀⢕⢕⢹⣿⣿⣿⣿⣿⣿⣿⣿⣿⣿⣿⣿⣧⣵⣴⣔⣔⣔⣰⣴⣵⢵⠀⠀⠀⠀⠀⠀⠀⠀⠀⠀⠀⠀⠀⢁⢅⠕⠀</a:t>
            </a:r>
            <a:br/>
            <a:r>
              <a:t>⠀⠀⢌⣿⣿⣿⣿⣿⣿⣿⣿⣯⣿⣿⣿⣿⣿⣿⣿⣿⣿⣿⣿⣿⣿⣿⣿⣿⣿⣿⣿⣿⣿⣿⣿⣿⣿⣿⣿⣿⣿⣿⣿⣿⣿⣿⣿⣿⣿⣿⣿⡿⢿⣿⣿⣿⣿⣇⠀⠀⢕⠀⢹⣿⣿⣿⣿⣿⣿⣿⣿⣿⣿⣿⣿⣿⣿⣿⣿⣿⣿⣿⡽⣏⠀⠀⠀⠀⠀⠀⠀⠀⠀⠀⠀⠀⢕⢕⢕⢕⠀</a:t>
            </a:r>
            <a:br/>
            <a:r>
              <a:t>⠀⢔⢕⢿⣿⣿⣿⣿⣿⣿⣿⣿⣿⣿⣿⣿⣿⣿⣿⣿⣿⣿⣿⣿⣿⣿⣿⣿⣿⣿⣿⣿⣿⣿⣿⣿⣿⣿⣿⣿⣿⣿⣿⣿⣿⣿⣿⣿⣿⣿⣿⣿⣿⣿⣿⣿⣿⣿⣧⡀⠁⠔⢜⣿⣿⣿⣿⣿⣿⣿⣿⣿⣿⣿⣿⣿⣿⡿⢟⢛⢿⢿⣏⢔⢀⠀⠀⠀⠀⠀⠀⠀⠀⢕⢕⢔⢕⢕⢕⢕⠀</a:t>
            </a:r>
            <a:br/>
            <a:r>
              <a:t>⠀⠁⠑⢜⣿⣿⣿⣿⣿⣿⣿⣿⣿⣿⣿⣿⣿⣿⣿⣿⣿⣿⣿⣿⣿⣿⣿⣿⣿⣿⣿⣿⣿⣿⣿⣿⣿⣿⣿⣿⣿⣿⣿⣿⣿⣿⣿⣿⣿⣿⣿⣿⣿⣿⣿⣿⣿⣿⣿⣿⣦⡀⢕⠹⣿⣿⣿⣿⣿⣿⣿⣿⣿⣿⣿⢿⢟⢕⢕⢕⠡⣾⣯⣿⡕⠀⠀⠀⠀⠀⠀⠀⠀⢕⢕⢕⢕⢕⢕⢕⠀</a:t>
            </a:r>
            <a:br/>
            <a:r>
              <a:t>⠀⢀⠀⠄⣻⣿⣿⣿⣿⣿⣿⣿⣿⣿⣿⣿⣿⣿⣿⣿⣿⣿⣿⣿⣿⣿⣿⣿⣿⣿⣿⣿⣿⣿⣿⣿⣿⣿⣿⣿⣿⣿⣿⣿⣿⣿⣿⣿⣿⣿⣿⣿⣿⣿⣿⣿⣿⣿⣿⣿⣿⣷⡄⠑⢹⢽⣿⣿⣿⡿⢟⢛⢟⢏⢍⢕⢕⢕⢕⢕⢅⢠⣯⣽⡕⠀⠀⠀⠀⠀⠀⠀⠀⢕⢕⢕⢕⢕⢕⢕⠀</a:t>
            </a:r>
            <a:br/>
            <a:r>
              <a:t>⢀⡅⢄⠀⠝⣿⣿⣿⣿⣿⣿⣿⣿⣿⣿⣿⣿⣿⣿⣿⣿⣿⣿⣿⣿⣿⣿⣿⣿⣿⣿⣿⣿⣿⣿⣿⣿⣿⣿⣿⣿⣿⣿⣿⣿⣿⣿⣿⣿⣿⣿⣿⣿⣿⣿⣿⣿⣿⣿⣿⣿⣿⣗⡔⠀⠱⣟⢮⣥⣑⣑⣑⣕⣕⠕⠕⠕⢕⢡⣷⣣⡿⠿⣷⢇⠀⠀⠀⠀⠀⠀⠀⢕⢕⢕⢕⢕⢕⢕⢕⠀</a:t>
            </a:r>
            <a:br/>
            <a:r>
              <a:t>⠀⢕⢔⠀⠀⢹⣿⣿⣿⣿⣿⣿⣿⣿⣿⣿⣿⣿⣿⣿⣿⣿⣿⣿⣿⣿⣿⣿⣿⣿⣿⣿⣿⣿⣿⣿⣿⣿⣿⣿⣿⣿⣿⣿⣿⣿⣿⣿⣿⣿⣟⣿⣿⣿⣿⣿⣿⣿⣿⣿⣿⢏⢍⢍⢀⢜⢷⢟⢗⢶⢿⣿⣿⣿⣿⣿⣷⣷⢕⠪⢿⢃⢀⢹⠁⠀⠀⠀⠀⠀⠀⠀⠁⢕⢕⢘⢕⢕⢕⢕⠀</a:t>
            </a:r>
            <a:br/>
            <a:r>
              <a:t>⢅⢑⠔⢀⠀⢜⣿⣿⣿⣿⣿⣿⣿⣿⣿⣿⣿⣿⣿⣿⣿⣿⣿⣿⣿⣿⣿⣿⣿⣿⣿⣿⣿⣿⣿⣿⣿⣿⣿⣿⣿⣿⢿⢿⣿⣿⢿⣿⣿⣿⣿⣿⣿⣿⣿⣿⣿⣿⣿⣿⣲⢕⢕⣕⢕⢕⢱⣕⣧⣵⢕⢜⢝⢟⢿⣿⣿⣷⣄⠜⢿⡷⠇⢃⠀⠀⠀⠀⠀⠀⠀⠀⠀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⠑⠝⢻⣿⣿⣿⣿⣿⣿⣿⣿⣿⣿⣿⣿⣿⣿⣿⣯⣝⣿⣿⣿⣿⣿⣿⣿⣿⣿⢿⢟⢝⣿⡕⢻⡕⣇⢕⢸⣧⢄⣿⣽⢷⢺⣯⣕⣧⢻⣿⣿⣿⣿⣿⣿⣿⣿⣿⣿⣿⣿⣿⣿⣿⣿⣿⣿⣿⢟⢸⣿⣿⣿⣿⣿⣿⣿⣿⣿⣿⣿⣿⣿⣿⣿⣿⣿⣿⣿⣿⣿⣿⣿⣿⣿⣿⣷⠀</a:t>
            </a:r>
            <a:br/>
            <a:r>
              <a:t>⠀⠀⠀⠀⠀⠐⢹⣿⣿⣿⣿⣿⣿⣿⣿⣿⣿⣿⣿⣿⣿⢿⢿⣿⣿⣿⣿⣿⣿⣿⣏⢕⢑⢸⣇⡿⠗⢾⡯⣿⢕⣸⡟⣞⢻⣿⣾⡯⣿⣺⣿⢿⣿⣿⣿⣿⣿⣿⢿⣟⡻⢽⢻⢿⢿⠿⠿⢿⢿⢿⢝⣿⣸⣿⣿⣿⣿⣿⣿⣿⣿⣿⣿⣿⣿⣿⣿⣿⣿⣿⣿⣿⣿⣿⣿⣿⣿⣿⣿⣿⠀</a:t>
            </a:r>
            <a:br/>
            <a:r>
              <a:t>⠀⠀⠀⠀⠀⠀⢕⢹⣿⣽⣿⣿⣿⣿⣿⣿⣿⣿⣿⣿⣿⣿⣿⣿⣿⣿⣿⣿⣿⣿⣿⡇⢱⢽⡁⣟⣇⡹⢗⣕⣥⣷⣿⣿⣾⣿⣿⣽⣟⢹⣿⣽⡿⣿⢿⠯⠝⢑⢑⢅⢔⢔⢸⣷⣿⣿⣷⣶⣶⣧⣱⢝⢸⣽⣹⣝⣅⣝⣟⣟⢟⢟⢻⢿⢿⢿⢿⢿⣿⣿⣿⣿⣿⣿⣿⣿⣿⣿⣿⣿⠀</a:t>
            </a:r>
            <a:br/>
            <a:r>
              <a:t>⢔⢔⢔⢰⣴⣴⣵⣸⣿⣿⣿⣿⣿⣿⣿⣿⣿⣿⣿⣿⣿⣿⣿⣿⣿⣿⣿⣿⣿⣿⣿⡇⣸⣸⢗⢿⣵⢣⣾⣿⣿⣿⣿⣿⣿⣿⡿⢿⢗⠏⢝⢜⢅⢅⢔⢔⢕⢕⢕⠕⢱⣿⣾⣿⣿⣿⣿⢝⢟⢟⢕⢸⢸⣿⢿⢿⢿⢿⢿⢿⢿⣿⣿⣿⣿⣷⣷⣷⣷⣷⣵⣵⣵⣽⣽⣽⣝⣝⣟⣟⠀</a:t>
            </a:r>
            <a:br/>
            <a:r>
              <a:t>⢕⢕⢬⡿⢟⢟⢟⢿⣿⣿⣿⣿⣿⣿⣿⣿⣿⣿⣿⣿⣿⣿⡿⢿⣿⣿⢿⢟⢹⢿⣿⣹⣵⣾⣿⣾⣯⣜⣿⣿⡿⢿⢿⠟⢟⢕⢅⢕⢔⢕⢕⢕⢕⢕⢑⢕⢁⠀⠀⠀⢸⣿⣿⣿⣿⣿⣿⠀⠀⢕⢕⢸⢸⣿⠁⠐⠀⠑⠑⠑⠑⠑⠑⠑⠑⠕⠜⠝⠝⠝⠝⠝⠝⢝⢟⠟⠟⢟⢟⢟⠀</a:t>
            </a:r>
            <a:br/>
            <a:r>
              <a:t>⣧⣵⣵⣕⣕⢕⢑⢱⡿⡟⣿⣿⣿⣿⣿⣿⣿⣿⢿⢿⢿⣿⡞⢞⢝⢝⢕⠕⢕⢸⣿⣿⣿⣿⢿⢟⢟⢏⢑⢕⢅⢔⢕⢕⢕⢕⢕⢑⠑⢕⠕⠕⠕⠕⠕⠕⠕⠀⠀⠀⢸⣿⣿⣿⣿⣿⣿⢄⢔⢕⢕⢜⢜⢟⢀⢀⢀⢀⠀⢀⢀⠀⠀⠀⠀⠀⠀⠀⠀⠀⠀⠀⠀⠀⠀⠀⠀⠀⠁⠁⠀</a:t>
            </a:r>
            <a:br/>
            <a:r>
              <a:t>⢿⢿⢿⢿⣿⣷⡇⡧⣷⡧⢟⢏⢹⢝⢝⢿⢿⣿⣿⣿⣿⣿⡇⢕⢕⢕⢕⢑⠕⢜⠟⢟⢋⢅⢕⢔⠕⠕⠑⠕⢕⢕⠕⠕⢕⠕⡕⢕⢕⠁⠀⠀⠀⠀⠀⢄⢀⢀⢀⢠⣼⣿⣿⣿⣿⣿⣿⢕⢕⢱⣷⢸⣜⡇⢕⢱⣷⢕⢕⢱⢕⢕⢕⢕⢕⢔⢔⢔⠐⠀⠀⠀⠀⠀⠀⠀⠀⠀⠀⠀⠀</a:t>
            </a:r>
            <a:br/>
            <a:r>
              <a:t>⢕⢕⢕⢕⢕⢹⢏⢕⣟⢕⢕⢕⢜⢕⢕⢕⢕⢕⢝⢟⢹⣵⣧⢕⠅⠁⢑⠁⠕⢕⢑⠑⢕⢕⢑⠕⢕⢔⠀⠀⠀⠀⢀⢀⢕⢸⣿⣷⢕⠀⢄⢄⢔⢕⡄⢕⢕⢕⢕⠸⢿⣿⣿⣿⣿⣿⣿⢕⢕⢜⡉⢜⣝⡇⢁⠈⢉⢁⢕⢕⢁⢁⢁⢁⢁⠑⠁⠑⠀⠀⠀⠀⠀⠀⠀⠀⠀⠀⠀⠀⠀</a:t>
            </a:r>
            <a:br/>
            <a:r>
              <a:t>⢕⢕⢕⢕⢕⢕⢗⣗⡿⢝⢝⢱⢕⢕⢕⢕⢬⢕⢕⢕⢕⢕⣞⣿⢲⢗⢇⢄⢔⢕⢕⢔⢕⠕⢕⢜⢕⢕⢕⡔⢔⢔⢕⠟⠕⢺⣿⡏⢕⠀⠐⢄⢰⣶⡆⡆⢕⢕⢕⢁⡾⢟⢻⣿⣿⣿⣿⢕⢕⢕⢕⢜⢕⢕⢕⠕⢏⢕⢕⢕⢕⣵⣵⣵⣵⣕⠀⠀⠀⠀⠀⠀⠀⠀⠀⠀⠀⠀⠀⠀⠀</a:t>
            </a:r>
            <a:br/>
            <a:r>
              <a:t>⢕⢕⢕⢕⢕⢕⢕⢟⢕⢕⢕⢸⢕⢕⢷⢷⢷⢷⢷⢷⢷⢿⣿⣿⢿⢷⢶⢇⢕⢕⢕⢕⣾⡿⢠⢕⢕⢕⢕⢂⢕⢕⢕⠁⢑⢜⢏⣇⡕⠀⠀⢕⢸⣿⡇⡇⢕⢕⢕⠁⢇⢕⢸⣿⣿⣿⣿⢝⢕⢱⣷⢅⡇⢕⢕⢕⢕⢕⢕⢕⣾⡿⢟⢟⢟⢟⢀⠀⠀⠀⠀⠀⢔⠀⠀⠀⠀⠀⠀⠀⠀</a:t>
            </a:r>
            <a:br/>
            <a:r>
              <a:t>⢕⢕⢕⢕⢕⢕⢷⢵⣕⣱⣕⣕⣕⣕⣵⣕⣕⣕⢕⢕⢕⢼⣷⢷⠷⠧⢕⢕⢕⢵⢗⢞⠛⢛⠟⣇⢵⢵⢵⣵⡵⠵⠵⠔⠕⢕⢸⠟⢇⠀⢀⢕⢸⠏⢇⢕⢕⢕⢕⠀⢕⢕⢸⣿⣿⣿⣿⢕⢕⢜⢝⣸⡇⢎⢇⢕⢘⢕⢕⣼⡿⢷⢵⢕⢕⢕⢕⢕⢕⠕⠕⠅⢕⢗⢣⢔⢔⢄⠀⠀⠀</a:t>
            </a:r>
            <a:br/>
            <a:r>
              <a:t>⢕⢑⢕⢕⣳⣗⢺⢸⣝⣑⡑⢑⠟⢏⢕⢜⣽⣿⡟⢿⢟⠝⠓⠋⢁⣀⡤⡕⢕⢕⢕⠕⢑⢤⠎⣕⣕⣕⡵⢿⣕⡔⢄⢀⢀⢀⢱⢕⢜⢔⠕⡕⠀⢔⢔⢔⢕⢑⢕⠄⢕⣕⢸⣿⣿⣿⣿⢕⢕⢕⢕⣿⡇⠕⢷⢷⢇⢑⠁⠈⠑⠑⠑⠑⠱⠁⠁⢱⣵⣔⡕⢕⢕⢕⣕⣰⡳⢕⠀⢄⠀</a:t>
            </a:r>
            <a:br/>
            <a:r>
              <a:t>⢕⢕⢅⢕⢹⣿⣷⣿⣿⣿⣿⣷⣶⣧⣤⣕⣇⡏⢕⢅⠑⠕⠀⠐⠀⠐⠓⢅⢀⢆⣵⢔⢻⣿⣿⣿⡿⣿⣿⣷⣾⣾⣿⣷⣿⣷⣷⡇⢕⣠⢱⢿⡇⢕⠑⢑⢁⠅⢀⢁⢱⡯⢸⣿⣿⣝⢝⠁⠁⢕⢕⣽⡇⠀⢁⢁⠅⠀⠀⠀⠀⠀⠀⠀⠄⠀⠀⢜⣿⣿⡟⢵⣷⣿⢟⢟⢕⢕⢕⢕⠀</a:t>
            </a:r>
            <a:br/>
            <a:r>
              <a:t>⢀⠄⠐⢑⢸⣿⣿⣿⣿⣽⡟⢿⣿⣿⣟⢏⢫⠿⠹⢗⢖⢔⢠⠤⣅⡄⠱⠁⠅⠁⠁⠁⠁⠟⠻⠿⠀⠸⠿⠿⠿⠿⠿⠿⠿⠿⠿⠏⢕⠀⠘⠉⢱⠅⠐⠓⠀⠄⠀⠀⠼⢕⢕⢻⢿⢳⡆⢔⠑⢧⡕⣿⡇⠀⠁⠀⠀⠀⠀⠀⠀⠀⠀⠀⢤⠔⠀⠑⠙⢝⢕⢕⢝⢕⢕⢕⢕⢕⢕⢕⠀</a:t>
            </a:r>
            <a:br/>
            <a:r>
              <a:t>⠀⠐⠁⢀⣜⢿⡏⢎⢍⢕⢔⢕⢸⢟⢿⣷⣵⣕⢕⢕⢕⢕⢕⢕⢔⢝⢍⢕⢳⢂⢔⢔⢀⢀⢐⠂⠀⠀⠀⠁⠁⠁⠁⠁⠁⠁⠀⢕⣕⣔⡔⢔⢔⢔⢀⢔⢄⢐⢀⢄⠱⢵⣷⣔⠰⠔⢕⢕⠀⢀⢽⣼⣧⡄⠀⠀⠀⠀⠀⠀⠀⢀⢄⣄⡔⠐⠀⠀⠀⢑⢕⢅⢅⢕⢕⢕⢕⠕⠕⢕⠀</a:t>
            </a:r>
            <a:br/>
            <a:r>
              <a:t>⠀⠀⢀⢸⡻⡕⢔⠕⠕⠕⠕⢕⢕⢕⢔⢜⢹⢾⣟⡷⣵⡇⠕⣕⣕⣕⢕⢕⢕⢔⢕⢕⢅⢕⢱⠕⢔⢔⢔⢔⢔⢔⠔⢔⢔⣔⡔⢗⢻⢿⣿⣿⣿⣷⣷⣶⣯⣽⣕⡜⠐⠢⠠⠍⠓⠐⠐⢕⢔⢑⢸⢕⢏⢕⠀⠀⠀⠀⠀⠀⠀⠑⠁⠁⠀⠀⠀⠀⠀⠀⠑⠕⢕⢕⠕⠑⠁⠀⠀⢕⠀</a:t>
            </a:r>
            <a:br/>
            <a:r>
              <a:t>⠀⠀⠐⢕⢽⢵⢵⢵⢷⢞⢜⣕⣵⣵⣵⣵⣡⣷⣧⣿⣿⣿⣿⣿⣿⣿⣿⣷⣿⣿⣿⣿⣿⣿⣿⣶⣿⣿⣿⣿⣿⣿⣿⣿⣿⣿⣿⣿⣿⣿⣿⣿⣿⣿⣿⡾⢿⢟⢝⢝⢕⢡⢥⠴⣵⣵⣵⣵⣵⣵⣵⣵⡴⠀⠀⠀⠀⠀⠀⠀⠀⠀⠀⠀⠀⠀⠀⠀⠀⠀⠀⠀⠀⠀⠀⠀⠀⢀⢀⢕⠀</a:t>
            </a:r>
            <a:br/>
            <a:r>
              <a:t>⠑⢀⢀⢕⢕⢕⢕⠕⢣⡸⣿⣿⣿⣿⣿⣿⣿⣿⣿⣿⣿⣿⣿⣿⣿⣿⣿⣿⣿⣿⣿⣿⣿⣟⣏⣹⣝⣝⣝⣍⣏⣝⣽⣿⣿⣿⣿⣿⣿⣿⣿⣿⣿⣿⣿⣿⣿⣿⣷⣷⣷⣷⣷⣾⣿⣿⣿⣾⣿⣿⣿⣿⡇⠀⠀⠀⠀⠀⠀⠀⠀⠀⠀⠀⠀⠀⠀⠀⠀⠀⠀⠀⠀⠀⠀⠀⢕⢕⢕⢕⠀</a:t>
            </a:r>
            <a:br/>
            <a:r>
              <a:t>⠀⠕⢕⢕⢑⣵⣷⣿⣿⣿⣿⣿⣿⣿⣿⣿⣿⣿⣿⣿⣿⣿⣿⣿⣿⣿⣿⣿⣿⣿⣿⣿⣿⣿⣿⣿⣿⣿⣿⣿⣿⣿⣿⣿⣿⣿⣿⣿⣿⣿⣿⣿⣿⣿⣿⣿⣿⣿⣿⣿⣿⣿⣿⣿⣿⣿⣿⣿⣿⣿⣿⣿⣿⡄⠀⠀⠀⠀⠀⠀⠀⠀⠀⠀⠀⠀⠀⠀⠀⠀⠀⠀⠀⠀⠀⠀⢕⢕⢕⢕⠀</a:t>
            </a:r>
            <a:br/>
            <a:r>
              <a:t>⠀⠀⢱⣷⣿⣿⣿⣿⣿⣿⣿⣿⣿⣿⣿⣿⣿⣿⣿⣿⣿⣿⣿⣿⣿⣿⣿⣿⣿⣿⣿⣿⣿⣿⣿⣿⣿⣿⣿⣿⣿⣿⣿⣿⣿⣿⣿⣿⣿⣿⣿⣿⣿⣿⣿⣿⡏⢕⢇⢝⠻⣿⣿⣿⣿⣿⣿⣿⣿⣿⣿⣿⣿⣻⣵⣔⣔⢄⢄⡄⢄⢄⣄⢄⠀⠀⠀⠀⠀⠀⠀⠀⠀⠀⠀⠀⠀⢕⢕⢕⠀</a:t>
            </a:r>
            <a:br/>
            <a:r>
              <a:t>⠀⠀⠕⣿⣿⣿⣿⣿⣿⣿⣿⣿⣿⣿⣿⣿⣿⣿⣿⣿⣿⣿⣿⣿⣿⣿⣿⣿⣿⣿⣿⣿⣿⣿⣿⣿⣿⣿⣿⣿⣿⣿⣿⣿⣿⣿⣿⣿⣿⣿⣿⣿⣿⣿⣿⣿⣿⢐⠀⠑⢕⠹⣿⣿⣿⣿⣿⣿⣿⣿⣿⣿⣿⣿⣿⣿⣿⣿⣿⣿⣿⣿⣿⡇⠀⠀⠀⠀⠀⠀⠀⠀⠀⠀⠀⠀⢄⢕⢅⢑⠀</a:t>
            </a:r>
            <a:br/>
            <a:r>
              <a:t>⠀⠀⠀⢸⣿⣿⣿⣿⣿⣿⣿⣿⣿⣿⣿⣿⣿⣿⣿⣿⣿⣿⣿⣿⣿⣿⣿⣿⣿⣿⣿⣿⣿⣿⣿⣿⣿⣿⣿⣿⣿⣿⣿⣿⣿⣿⣿⣿⣿⣿⣿⡿⢿⣿⣿⣿⣿⣇⠀⠀⢕⠀⢸⣿⣿⣿⣿⣿⣿⣿⣿⣿⣿⣿⣿⣿⣿⣿⣿⣿⣿⣿⣿⢟⠀⠀⠀⠀⠀⠀⠀⠀⠀⢄⢀⠀⢕⢕⢄⢕⠀</a:t>
            </a:r>
            <a:br/>
            <a:r>
              <a:t>⠀⠀⢕⢸⣿⣿⣿⣿⣿⣿⣿⣿⣿⣿⣿⣿⣿⣿⣿⣿⣿⣿⣿⣿⣿⣿⣿⣿⣿⣿⣿⣿⣿⣿⣿⣿⣿⣿⣿⣿⣿⣿⣿⣿⣿⣿⣿⣿⣿⣿⣿⣿⣿⣿⣿⣿⣿⣿⣧⡀⠁⠔⠔⣿⣿⣿⣿⣿⣿⣿⣿⣿⣿⣿⣿⣿⣿⣿⢟⢛⢿⢿⠏⠕⠀⠀⠀⠀⠀⠀⠀⠀⠀⢕⢕⢕⢕⢕⢕⢕⠀</a:t>
            </a:r>
            <a:br/>
            <a:r>
              <a:t>⠀⠀⠑⠑⢿⣿⣿⣿⣿⣿⣿⣿⣿⣿⣿⣿⣿⣿⣿⣿⣿⣿⣿⣿⣿⣿⣿⣿⣿⣿⣿⣿⣿⣿⣿⣿⣿⣿⣿⣿⣿⣿⣿⣿⣿⣿⣿⣿⣿⣿⣿⣿⣿⣿⣿⣿⣿⣿⣿⣿⣧⡀⠕⢘⣿⣿⣿⣿⣿⣿⣿⣿⣿⣿⣿⡟⢟⢕⢕⢕⠡⣾⣿⣿⠀⠀⠀⠀⠀⠀⠀⠀⢔⢕⢕⢕⢕⢕⢕⢕⠀</a:t>
            </a:r>
            <a:br/>
            <a:r>
              <a:t>⠀⠀⠀⠀⢼⣿⣿⣿⣿⣿⣿⣿⣿⣿⣿⣿⣿⣿⣿⣿⣿⣿⣿⣿⣿⣿⣿⣿⣿⣿⣿⣿⣿⣿⣿⣿⣿⣿⣿⣿⣿⣿⣿⣿⣿⣿⣿⣿⣿⣿⣿⣿⣿⣿⣿⣿⣿⣿⣿⣿⣿⣿⣔⠐⢝⢿⣻⣿⣿⡿⢟⢛⢟⢏⢍⢕⢕⢕⢕⢕⡱⣙⣞⣽⠃⠀⠀⠀⠀⠀⠀⠀⠁⢕⢕⢕⢕⢕⢕⢕⠀</a:t>
            </a:r>
            <a:br/>
            <a:r>
              <a:t>⠀⢄⡕⠀⠈⢻⣿⣿⣿⣿⣿⣿⣿⣿⣿⣿⣿⣿⣿⣿⣿⣿⣿⣿⣿⣿⣿⣿⣿⣿⣿⣿⣿⣿⣿⣿⣿⣿⣿⣿⣿⣿⣿⣿⣿⣿⣿⣿⣿⣿⣿⣿⣿⣿⣿⣿⣿⣿⣿⣿⣿⣿⣿⣕⠀⠕⣗⠫⣥⣑⣑⣑⣕⣕⠕⠕⠕⢕⢡⣷⣾⣿⠿⢏⠀⠀⠀⠀⠀⠀⠀⠀⢔⢕⠕⢕⢕⢕⢕⢕⠀</a:t>
            </a:r>
            <a:br/>
            <a:r>
              <a:t>⠀⢑⢕⠀⠀⠜⣿⣿⣿⣿⣿⣿⣿⣿⣿⣿⣿⣿⣿⣿⣿⣿⣿⣿⣿⣿⣿⣿⣿⣿⣿⣿⣿⣿⣿⣿⣿⣿⣿⣿⣿⣿⣿⣿⣿⣿⣿⣿⣿⣿⣿⣿⣿⣿⣿⣿⣿⣿⣿⣿⣿⡏⢄⢝⢔⢁⢳⢗⢞⢷⢿⣾⣿⣿⣿⣿⣷⣵⢵⢗⢺⣣⡄⠀⠀⠀⠀⠀⠀⠀⠀⠀⠕⢕⢕⢜⢕⢕⢕⢕⠀</a:t>
            </a:r>
            <a:br/>
            <a:r>
              <a:t>⢄⢄⠕⢀⠀⠀⢹⣿⣿⣿⣿⣿⣿⣿⣿⣿⣿⣿⣿⣿⣿⣿⣿⣿⣿⣿⣿⣿⣿⣿⣿⣿⣿⣿⣿⣿⣿⣿⣿⡿⣿⡿⢿⢿⠿⢿⣿⣿⣿⣿⣿⣿⣿⣿⣿⣿⣿⣿⣿⣿⣞⢕⢕⣕⢕⢱⢕⣕⣵⣵⢕⢔⢝⢟⢿⢿⣿⣿⣔⢑⢯⣗⠜⢐⠀⠀⠀⠀⠀⠀⠀⠀⠀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⠁⠁⠝⢻⣿⣿⣿⣿⣿⣿⣿⣿⣿⣿⣿⣿⣿⣿⣿⣝⣿⣿⣿⣿⣿⣿⣿⣿⣿⢿⢻⢕⣿⡇⢹⣇⣧⢕⢸⣧⢄⣽⡿⢷⢺⣫⣵⣮⢹⣿⣿⣿⣿⣿⣿⣿⣿⣿⣿⣿⣿⣿⣿⣿⣿⣿⣿⣿⢞⢸⣿⣿⣿⣿⣿⣿⣿⣿⣿⣿⣿⣿⣿⣿⣿⣿⣿⣿⣿⣿⣿⣿⣿⣿⣿⣿⣿⠀</a:t>
            </a:r>
            <a:br/>
            <a:r>
              <a:t>⠀⠀⠀⠀⠀⠀⠀⠜⢿⣿⣿⣿⣿⣿⣿⣿⣿⣿⣿⣿⣿⢿⣿⣿⣿⣿⣿⣿⣿⣿⣏⢕⢑⢸⣇⡿⠗⣺⡿⣿⢕⣸⡟⡚⢿⣿⣾⡧⣿⢺⣿⢽⣿⣿⣿⣿⣿⣿⢿⣟⢻⢽⢻⢻⢿⢿⠿⠿⢿⢿⢕⣽⢸⣿⣿⣿⣿⣿⣿⣿⣿⣿⣿⣿⣿⣿⣿⣿⣿⣿⣿⣿⣿⣿⣿⣿⣿⣿⣿⣿⠀</a:t>
            </a:r>
            <a:br/>
            <a:r>
              <a:t>⠀⠀⠀⠀⠀⠀⠀⠀⠕⣿⣿⣿⣿⣿⣿⣿⣿⣿⣿⣿⣿⣿⣿⣿⣿⣿⣿⣿⣿⣿⣿⡇⢱⢽⡁⣟⣇⡸⢗⣝⣥⣷⣿⣿⣿⣟⣿⣧⣟⢵⣽⣽⡿⣿⢻⠏⠕⢘⢕⢅⢔⡔⢸⣷⣿⣿⣷⣷⣶⣷⢵⢝⢸⣽⣽⣝⣅⣝⣝⣟⢟⢟⢟⢿⢿⢿⢿⢿⣿⣿⣿⣿⣿⣿⣿⣿⣿⣿⣿⣿⠀</a:t>
            </a:r>
            <a:br/>
            <a:r>
              <a:t>⢄⢄⢄⢄⢄⢄⣄⣄⢄⣸⣿⣿⣿⣿⣿⣿⣿⣿⣿⣿⣿⣿⣿⣿⣿⣿⣿⣿⣿⣿⣿⡇⣸⣸⢗⣝⣵⣪⣿⣿⣿⣿⣿⣿⣿⣿⡿⢟⢗⠝⢝⢘⢅⢕⢔⢕⢕⢕⢕⠕⢺⣮⣿⣿⣿⣿⣿⢝⢝⢟⢕⢸⢸⣿⢛⢿⢿⢿⢿⢿⢿⣿⣿⣿⣿⣿⣷⣷⣷⣷⣧⣵⣵⣽⣽⣽⣝⣝⢝⢟⠀</a:t>
            </a:r>
            <a:br/>
            <a:r>
              <a:t>⢕⢕⢕⢕⢱⣿⡿⢿⢿⣾⣿⣿⣿⣿⢿⣿⣿⣿⣿⣿⣿⣿⣿⢿⣿⣿⢿⢟⢹⢿⣿⣹⣵⣾⣿⢿⣿⢸⣿⣿⢿⢿⢻⠏⢟⢕⢅⢔⢔⢕⢕⢕⢕⢕⢑⢅⢁⠁⠀⠀⢸⣿⣿⣿⣿⣿⣿⠀⠀⢕⢕⢸⢜⣿⢕⠐⠄⠑⠑⠁⠑⠑⠑⠑⠀⠑⠑⠉⠝⠝⠝⠝⠝⠝⠙⠉⠁⠁⠁⠑⠀</a:t>
            </a:r>
            <a:br/>
            <a:r>
              <a:t>⢕⢕⣰⣼⣜⣕⢕⠅⢕⢸⣿⣿⣿⣿⣿⣿⣿⣿⢿⢿⢿⣷⡞⢞⢝⢝⢕⠕⢕⢸⣿⣿⣿⣿⢿⢟⠟⢝⢑⢅⢅⢔⢕⢕⢕⢕⢕⢑⢑⢔⠕⠕⠕⠕⠕⠕⠕⠀⠀⠀⢰⣿⣿⣿⣿⣿⣿⢀⢄⢑⢕⢜⢜⢟⢀⠀⢀⢀⣀⢄⠀⢀⠀⠀⠀⠀⠀⠀⠀⠀⠀⠀⠀⠀⠀⠀⠀⠀⠀⠀⠀</a:t>
            </a:r>
            <a:br/>
            <a:r>
              <a:t>⣷⡾⢿⢿⢿⣿⣷⣧⡇⣸⣼⢇⢹⢝⢝⢿⢿⣿⣿⣿⣿⣿⡇⢕⢕⢕⢕⢑⠕⢔⢟⢟⢝⢅⢕⢔⢕⠑⠑⠅⠕⠕⠕⠑⢕⢕⡕⢕⢕⠁⠀⠀⠀⠀⠀⢄⢀⢀⢀⢠⣼⣿⣿⣿⣿⣿⣿⢕⢕⢱⣷⢸⢜⡇⢱⣷⣿⣿⣿⣿⣇⣵⡷⢕⢔⢔⢔⢔⠐⠀⠀⠀⠀⠀⠀⠀⠀⠀⠀⠀⠀</a:t>
            </a:r>
            <a:br/>
            <a:r>
              <a:t>⢟⢇⢕⢕⢕⢕⢜⢻⢇⢸⢟⢕⢕⢕⢕⢕⢕⢕⢝⢟⢹⣷⣧⢕⠑⠑⢁⢁⠕⢕⢑⠑⢕⢕⢑⢕⢕⢔⢀⠀⠀⠀⢀⡀⢄⢻⣿⣷⢕⠀⢄⢄⢔⢕⡄⢕⢕⢕⢕⠜⢻⣿⣿⣿⣿⣿⣿⢕⢕⢜⡍⢜⣏⡇⣿⣵⣕⣱⣵⣿⣿⢏⢕⢁⢁⠁⠁⠑⠀⠀⠀⠀⠀⠀⠀⠀⠀⠀⠀⠀⠀</a:t>
            </a:r>
            <a:br/>
            <a:r>
              <a:t>⢕⢕⢕⢕⢕⢕⢕⢜⢣⢕⢜⢱⢕⢕⢕⢕⢼⢕⢕⢕⢕⢕⣷⣿⢳⢗⢇⢄⢔⢕⢕⢔⢕⢕⢕⢜⢕⢕⢔⡔⢔⠕⢕⠟⢕⠺⣿⡏⢕⠀⠐⢄⢰⣶⡆⡆⢕⢕⢕⢁⢞⢟⢻⣿⣿⣿⣿⢕⢕⢕⢝⢜⢝⢝⢿⣿⣿⣿⢟⢏⠕⠕⠕⠕⠕⢐⠀⠀⠀⠀⠀⠀⠀⢕⠀⠀⠀⠀⠀⠀⠀</a:t>
            </a:r>
            <a:br/>
            <a:r>
              <a:t>⢕⢕⢕⢕⢕⢕⢕⢕⢇⢕⢕⢸⢕⢕⢳⢷⢷⢶⢷⢷⢷⢿⣿⣿⡿⢿⢿⢇⢕⢕⢕⢕⢿⢿⢱⢕⢕⢕⢕⢂⢕⢕⢕⠑⢕⢕⢝⣎⡕⠀⠀⢕⢸⣿⡇⡇⢕⢕⢕⠀⢕⢕⢸⣿⣿⣿⣿⢝⢕⢱⣷⢕⡇⠁⠘⠙⠙⠑⠕⢕⠁⠁⠀⠀⢕⠄⠀⢕⢕⢔⠔⠕⢕⢱⢴⠔⡄⢄⠀⠀⠀</a:t>
            </a:r>
            <a:br/>
            <a:r>
              <a:t>⢕⢕⢕⢕⢕⢕⢕⢱⣕⣱⣕⣕⢕⢱⣵⣕⣕⣕⠕⢕⢱⢼⡷⢷⠷⠧⢵⢇⡕⢵⢗⢟⠙⢛⠟⡇⢵⢵⢵⣵⢵⠵⠥⠔⠕⢕⢜⢟⢇⠀⢄⢕⢸⠏⢇⢕⢕⢕⢕⠀⢕⢕⢸⣿⣿⣿⣿⢕⢕⢜⢝⣸⡇⠑⠀⠀⠀⠀⠀⢕⢀⢄⠄⡄⢕⢀⢀⢕⢕⣕⢔⢑⢑⢕⢕⢸⣳⢇⢕⠀⠀</a:t>
            </a:r>
            <a:br/>
            <a:r>
              <a:t>⢕⢕⢕⠕⣳⣧⢸⢫⣝⣑⡑⢕⠏⢏⢕⢜⣽⣿⡟⢿⢟⢝⠓⠓⢁⢀⡤⡎⢕⢕⢕⠑⢕⠄⢎⣕⣕⣕⡵⢿⣕⢔⢄⢀⢀⢀⢱⢕⢜⠔⠕⡕⠀⢔⢔⢔⢕⢑⢕⠀⢑⢕⠸⢿⣿⣿⣿⢕⢕⢕⢕⣿⡇⠀⠀⠀⠀⠀⠀⢕⠕⠕⢄⢔⠱⠁⠀⢕⣾⣿⣿⢷⣵⣷⣿⡿⢿⢇⢕⢔⠀</a:t>
            </a:r>
            <a:br/>
            <a:r>
              <a:t>⢕⢕⢑⢕⢹⣿⣷⣿⣿⣿⣿⣷⣶⣧⣤⣔⣑⡉⢑⢄⠑⠑⠀⠐⠀⠐⠓⢅⢄⢇⣵⡔⢻⣿⣿⣿⡿⣿⣿⣷⣷⣷⣿⢷⣿⣷⣶⡇⢕⣠⢱⢿⡇⠑⠑⢑⢑⠅⢀⢁⢱⣟⢸⣿⣿⣝⢝⠁⠁⢕⢕⣿⠁⠀⠀⠀⠀⠀⠀⠑⠀⠀⠁⢄⠀⠀⠀⠁⢙⢟⢏⢜⢍⢝⢝⢕⢕⢕⢕⢕⠀</a:t>
            </a:r>
            <a:br/>
            <a:r>
              <a:t>⡅⠀⠐⢕⢸⣿⣿⣿⣿⣿⣟⢿⣿⣿⣟⢝⢝⢏⢙⢗⠖⢆⢄⢤⣄⡄⠕⠁⠅⠁⠁⠀⠁⠟⠟⢟⠀⠜⠟⠻⠿⠿⠿⠿⠿⠟⠟⢏⢕⠀⠊⠉⠱⠅⠐⠓⠀⠄⠀⠀⠸⢕⢜⢻⢿⢳⡆⢔⠐⢧⡕⣿⠀⠀⠀⠀⠀⠀⠀⠑⠀⠀⠀⠀⢤⠔⠀⠑⠁⢕⢕⢑⢑⢕⢕⢕⢕⢕⢕⢕⠀</a:t>
            </a:r>
            <a:br/>
            <a:r>
              <a:t>⢳⡕⠁⢀⣜⢯⡟⢎⢍⢕⢔⢕⢜⢻⢯⣷⣵⣔⢕⢕⢕⢕⢕⢕⢜⢝⠝⢕⡗⣖⢖⢔⢄⢀⢐⠐⠀⠀⠀⠁⠁⠀⠁⠁⠁⠁⠀⢕⣕⣕⣕⢔⢕⢔⢀⢔⢀⢐⢀⢄⠱⢽⣷⡔⠰⢔⢕⢕⠀⢀⢽⡜⠀⠀⠀⠀⠀⠀⠀⠀⠀⠀⠀⠀⠀⠀⠀⠀⠀⠁⠑⢕⢕⢕⢕⠕⠕⠑⠁⢕⠀</a:t>
            </a:r>
            <a:br/>
            <a:r>
              <a:t>⠀⠀⢀⠸⡳⡕⢕⡕⠕⠕⢕⢕⢕⢕⢕⢜⢻⢾⣽⣷⣵⣇⢑⣕⣕⣕⡕⢕⢕⢕⢕⢕⠕⢕⢕⠇⢔⢔⢔⢔⢔⢔⢔⢔⢔⡔⢔⢗⢻⢿⢿⣿⣿⣷⣷⣾⣧⣽⣕⣜⠐⠲⠠⠍⠓⠐⠐⢕⢔⢑⢸⢕⠀⠀⠀⠀⠀⠀⠀⠀⠀⠀⠀⠀⠀⠀⠀⠀⠀⠀⠀⠀⠁⠁⠀⠀⠀⠀⠀⢕⠀</a:t>
            </a:r>
            <a:br/>
            <a:r>
              <a:t>⠀⠀⠕⢜⢵⢧⢴⢷⢷⢖⡔⣕⣑⣵⣵⣵⣱⣵⣷⣿⣿⣿⣿⣿⣿⣿⣿⣷⣿⣿⣿⣿⣿⣿⣿⣷⣿⣿⣿⣿⣿⣿⣿⣿⣿⣿⣿⣿⣶⣿⣿⣿⣿⣿⣿⡾⢻⢏⢝⢝⢕⢅⢥⢴⡵⣵⣵⣵⣵⣵⣵⣵⡄⠀⠀⠀⠀⠀⠀⠀⠀⠀⠀⠀⠀⠀⠀⠀⠀⠀⠀⠀⠀⠀⠀⠀⠀⢄⢔⢕⠀</a:t>
            </a:r>
            <a:br/>
            <a:r>
              <a:t>⠀⠀⢅⢕⢕⢕⢕⡕⡱⣲⣾⣷⣿⣿⣿⣿⣿⣿⣿⣿⣿⣿⣿⣿⣿⣿⣿⣿⣿⣿⣿⣿⣿⣟⣝⣹⣝⣝⣝⣍⣏⣝⣿⣿⣿⣿⣿⣿⣿⣿⣿⣿⣿⣿⣿⣿⣿⣿⣷⣷⣷⣷⣷⣾⣿⣿⣿⣿⣿⣿⣿⣿⣿⣦⣄⢀⠀⠀⠀⠀⠀⠀⠀⠀⠀⠀⠀⠀⠀⠀⠀⠀⠀⠀⠀⠀⢔⢕⢕⢕⠀</a:t>
            </a:r>
            <a:br/>
            <a:r>
              <a:t>⠀⠀⠀⢕⢱⣵⣷⣿⣿⣿⣿⣿⣿⣿⣿⣿⣿⣿⣿⣿⣿⣿⣿⣿⣿⣿⣿⣿⣿⣿⣿⣿⣿⣿⣿⣿⣿⣿⣿⣿⣿⣿⣿⣿⣿⣿⣿⣿⣿⣿⣿⣿⣿⣿⣿⣿⣿⣿⣿⣿⣿⣿⣿⣿⣿⣿⣿⣿⣿⣿⣿⣿⣿⣿⣿⣷⣷⣦⣴⣤⣄⣄⣄⣄⠀⠀⠀⠀⠀⠀⠀⠀⠀⠀⠀⠀⠑⢕⢕⢕⠀</a:t>
            </a:r>
            <a:br/>
            <a:r>
              <a:t>⠀⠀⠀⢕⣿⣿⣿⣿⣿⣿⣿⣿⣿⣿⣿⣿⣿⣿⣿⣿⣿⣿⣿⣿⣿⣿⣿⣿⣿⣿⣿⣿⣿⣿⣿⣿⣿⣿⣿⣿⣿⣿⣿⣿⣿⣿⣿⣿⣿⣿⣿⣿⣿⣿⣿⣿⣿⢕⢕⢎⢹⣿⣿⣿⣿⣿⣿⣿⣿⣿⣿⣿⣿⣿⣿⣿⣿⣿⣿⣿⣿⣿⣿⣿⠀⠀⠀⠀⠀⠀⠀⠀⠀⠀⠀⠀⠀⢕⢕⢕⠀</a:t>
            </a:r>
            <a:br/>
            <a:r>
              <a:t>⠀⠀⠀⠑⢸⣿⣿⣿⣿⣿⣿⣿⣿⣿⣿⣿⣿⣿⣿⣿⣿⣿⣿⣿⣿⣿⣿⣿⣿⣿⣿⣿⣿⣿⣿⣿⣿⣿⣿⣿⣿⣿⣿⣿⣿⣿⣿⣿⣿⣿⣿⣿⣿⣿⣿⣿⣿⢐⠀⠁⢕⢜⢿⣿⣿⣿⣿⣿⣿⣿⣿⣿⣿⣿⣿⣿⣿⣿⣿⣿⣿⣿⣿⣿⠀⠀⠀⠀⠀⠀⠀⠀⠀⠀⠀⠀⢄⢀⢔⢑⠀</a:t>
            </a:r>
            <a:br/>
            <a:r>
              <a:t>⠀⠀⠀⠀⢜⣿⣿⣿⣿⣿⣿⣿⣿⣿⣿⣿⣿⣿⣿⣿⣿⣿⣿⣿⣿⣿⣿⣿⣿⣿⣿⣿⣿⣿⣿⣿⣿⣿⣿⣿⣿⣿⣿⣿⣿⣿⣿⣿⣿⣻⣿⣿⣿⣿⣿⣿⣿⣧⢁⠀⠑⢄⠘⣿⣿⣿⣿⣿⣿⣿⣿⣿⣿⣿⣿⣿⣿⣿⣿⣿⣿⣿⣿⡟⠀⠀⠀⠀⠀⠀⠀⠀⠀⢄⢄⢀⢕⢕⢕⢅⠀</a:t>
            </a:r>
            <a:br/>
            <a:r>
              <a:t>⠀⠀⠀⠀⢕⣿⣿⣿⣿⣿⣿⣿⣿⣿⣿⣿⣿⣿⣿⣿⣿⣿⣿⣿⣿⣿⣿⣿⣿⣿⣿⣿⣿⣿⣿⣿⣿⣿⣿⣿⣿⣿⣿⣿⣿⣿⣿⣿⣿⣿⣿⣿⣿⣿⣿⣿⣿⣿⣷⣄⠁⠔⠐⢻⣿⣿⣿⣿⣿⣿⣿⣿⣿⣿⣿⣿⣿⣿⢟⢛⢿⠻⠇⣕⠀⠀⠀⠀⠀⠀⠀⠀⠀⢕⢕⢕⢕⢕⢕⢕⠀</a:t>
            </a:r>
            <a:br/>
            <a:r>
              <a:t>⠀⠀⠀⠀⠁⢸⣿⣿⣿⣿⣿⣿⣿⣿⣿⣿⣿⣿⣿⣿⣿⣿⣿⣿⣿⣿⣿⣿⣿⣿⣿⣿⣿⣿⣿⣿⣿⣿⣿⣿⣿⣿⣿⣿⣿⣿⣾⣿⣿⣿⣿⣿⣿⣿⣿⣿⣿⣿⣿⣿⣷⣄⠑⢜⣿⣿⣿⣿⣿⣿⣿⣿⣿⣿⣿⡟⢟⢕⢕⢕⢱⣿⣿⣏⠀⠀⠀⠀⠀⠀⠀⠀⠀⢕⢕⢕⢕⢕⢕⢕⠀</a:t>
            </a:r>
            <a:br/>
            <a:r>
              <a:t>⠀⠀⠀⠀⠀⢸⣿⣿⣿⣿⣿⣿⣿⣿⣿⣿⣿⣿⣿⣿⣿⣿⣿⣿⣿⣿⣿⣿⣿⣿⣿⣿⣿⣿⣿⣿⣿⣿⣿⣿⣿⣿⣿⣿⣿⣿⣿⣿⣿⣿⣿⣿⣿⣿⣿⣿⣿⣿⣿⣿⣿⣿⣦⢑⢩⢯⣾⣻⣿⡿⢿⢛⢟⢏⢍⢕⢕⢕⢕⢕⢅⢸⢿⢇⠀⠀⠀⠀⠀⠀⠀⠀⠀⢕⢕⢕⢕⠕⢕⢕⠀</a:t>
            </a:r>
            <a:br/>
            <a:r>
              <a:t>⠀⠀⠀⢕⢐⠀⢹⣿⣿⣿⣿⣿⣿⣿⣿⣿⣿⣿⣿⣿⣿⣿⣿⣿⣿⣿⣿⣿⣿⣿⣿⣿⣿⣿⣿⣿⣿⣿⣿⣿⣿⣿⣿⣿⣿⣿⣿⣿⣿⣿⣿⣿⣿⣿⣿⣿⣿⣿⣿⣿⣿⣿⣿⣇⢀⠁⢯⣱⣧⣑⣱⣕⣕⣕⠕⠕⠕⢕⢡⣷⣷⣾⡿⠀⠀⠀⠀⠀⠀⠀⠀⠀⢕⢕⢕⢕⢕⢍⢕⢕⠀</a:t>
            </a:r>
            <a:br/>
            <a:r>
              <a:t>⠀⠀⠀⠕⢑⠀⠐⣿⣿⣿⣿⣿⣿⣿⣿⣿⣿⣿⣿⣿⣿⣿⣿⣿⣿⣿⣿⣿⣿⣿⣿⣿⣿⣿⣿⣿⣿⣿⣿⣿⣿⣿⣿⣿⣿⣿⣿⣿⣿⣿⣿⣿⣿⣿⣿⣿⣿⣿⣿⣿⣻⡏⢕⢝⢇⢀⢻⢺⢇⢹⢿⣿⣿⣿⣿⣿⣯⣶⡬⢆⡟⢍⢄⠀⠀⠀⠀⠀⠀⠀⠀⠀⢕⢕⢕⢔⢕⢕⢕⢕⠀</a:t>
            </a:r>
            <a:br/>
            <a:r>
              <a:t>⠀⠐⠕⠑⠅⠀⠀⢸⣿⣿⣿⣿⣿⣿⣿⣿⣿⣿⣿⣿⣿⣿⣿⣿⣿⣿⣿⣿⣿⣿⣿⣿⣿⣿⣿⣿⣿⣿⣿⡿⣿⣿⢿⢿⢻⠿⢿⣿⣿⣿⣿⣿⣿⣿⣿⣿⣿⣿⣿⣿⣿⡏⢕⣕⢕⢕⢕⢕⣥⣵⡕⢕⢝⢟⢻⢿⣿⣿⣧⡀⢻⣕⠁⠀⠀⠀⠀⠀⠀⠀⠀⠀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⠁⠜⠝⢿⣿⣿⣿⣿⣿⣿⣿⣿⣿⣿⣿⣿⣿⣿⣝⣿⣿⣿⣿⣿⣿⣿⣿⣿⢿⢫⢕⣿⡇⢹⣕⣧⢕⢸⣧⢄⣿⡿⠷⠺⣣⣵⣾⢹⣿⣿⣿⣿⣿⣿⣿⣿⣿⣿⣿⣿⣿⣿⣿⣿⣿⣿⡿⢜⢸⣿⣿⣿⣿⣿⣿⣿⣿⣿⣿⣿⣿⣿⣿⣿⣿⣿⣿⣿⣿⣿⣿⣿⣿⣿⣿⣿⠀</a:t>
            </a:r>
            <a:br/>
            <a:r>
              <a:t>⠀⠀⠀⠀⠀⠀⠀⠀⠜⢻⣿⣿⣿⣿⣿⣿⣿⣿⣿⣿⣿⢿⣿⣿⣿⣿⣿⣿⣿⣿⣏⢕⢑⢸⣇⡿⠗⣺⡿⣿⢕⣸⡟⡚⢿⣿⣾⡯⣿⣜⣿⢽⣿⣿⣿⣿⣿⣿⢿⣟⢻⢽⢟⢟⢿⢿⢿⠿⢿⢿⢕⢸⣸⣿⣿⣿⣿⣿⣿⣿⣿⣿⣿⣿⣿⣿⣿⣿⣿⣿⣿⣿⣿⣿⣿⣿⣿⣿⣿⣿⠀</a:t>
            </a:r>
            <a:br/>
            <a:r>
              <a:t>⠀⠀⠀⠀⠀⠀⠀⠀⠀⠜⣿⣿⣿⣿⣿⣿⣿⣿⣿⣿⣿⣿⣿⣿⣿⣿⣿⣿⣿⣿⣿⡇⢱⢯⡅⣟⣇⡹⢗⣝⣵⣷⣿⣿⣿⣟⣿⣷⡟⢿⣿⣿⡿⣿⢻⠝⠕⢘⢕⢅⢔⢔⢸⣿⣿⣿⣷⣷⣶⣷⢱⢜⢸⣽⣽⣝⣍⣍⣝⣟⢟⢟⢟⢻⢿⢿⢿⢿⣿⣿⣿⣿⣿⣿⣿⣿⣿⣿⣿⣿⠀</a:t>
            </a:r>
            <a:br/>
            <a:r>
              <a:t>⠀⢀⢀⢀⢄⢄⢄⢄⢄⢀⢸⣿⣿⣿⣿⣿⣿⣿⣿⣿⣿⣿⣿⣿⣿⣿⣿⣿⣿⣿⣿⡇⣸⢸⣗⣿⣵⢾⣿⣿⣿⣿⣿⣿⣿⣿⡿⢟⢗⠝⢕⢜⢅⢕⢔⢕⢕⢕⢕⠕⢺⣾⣾⣿⣿⣿⣿⢝⢝⢏⢕⢸⢸⣿⢟⢿⢿⢿⢿⢿⢿⢿⣿⣿⣿⣿⣷⣷⣷⣷⣧⣵⣵⣼⣽⣽⡝⠝⢝⢟⠀</a:t>
            </a:r>
            <a:br/>
            <a:r>
              <a:t>⠕⢕⢕⢕⢕⢱⣿⡿⢿⢿⣿⣿⣿⣿⣿⣿⣿⣿⣿⣿⣿⣿⣿⢿⡿⣿⢿⢟⢹⢿⣿⣽⣷⣾⣿⢿⣿⢼⣿⣿⢿⢿⢻⠟⢋⢔⢅⢔⢕⢕⢕⢕⢕⢕⢕⢅⢁⠁⠀⠀⢸⣿⣿⣿⣿⣿⣿⠀⠀⢕⢕⢸⢜⣿⢕⠑⠀⠑⠁⠑⠑⠅⠑⠑⠁⠑⠑⠈⠝⠙⠝⠝⠝⠙⠙⠁⠀⠀⠀⠀⠀</a:t>
            </a:r>
            <a:br/>
            <a:r>
              <a:t>⢕⢕⢕⢱⣔⣕⢏⢕⠱⢕⢸⣿⣿⣿⣿⣿⣿⣿⢿⢿⢿⣿⡝⢞⢝⢝⢕⠕⢕⢸⣿⣿⣿⣿⢿⢏⠟⢝⢑⢅⢅⢔⢕⠕⢕⢕⢕⢑⢑⢔⠕⠕⠕⠕⠕⠕⠕⠀⠀⠀⢨⣿⣿⣿⣿⣿⣿⢄⢔⢑⢕⢜⢜⢟⢅⢀⣄⣠⣴⣴⣄⢄⢀⢀⠀⠀⠀⠀⠀⠀⠀⠀⠀⠀⠀⠀⠀⠀⠀⠀⠀</a:t>
            </a:r>
            <a:br/>
            <a:r>
              <a:t>⣷⣷⣷⡿⣿⣿⣿⣷⣵⢇⣜⡾⢹⢝⢝⢿⢿⠿⣿⣿⣿⣿⡇⢕⢕⢕⢕⢑⢕⢕⢟⢛⢕⢅⢕⢔⢕⠑⠑⠅⠕⠕⠕⠕⢕⡕⡕⢕⢕⠁⠀⠀⠀⠀⠀⢄⢀⠀⢀⢠⣼⣿⣿⣿⣿⣿⣿⢕⢕⢱⣷⢸⢼⡇⢕⣾⢿⢿⢟⢛⣿⣷⣷⢗⢕⢔⢕⢔⠐⠀⠀⠀⠀⠀⠀⠀⠀⠀⠀⠀⠀</a:t>
            </a:r>
            <a:br/>
            <a:r>
              <a:t>⢟⢻⠿⢕⢕⢕⢕⢝⢿⢎⡽⢇⢕⢕⢕⢕⢕⢕⢝⢟⢹⣷⣧⢕⠅⠑⢁⢁⠕⢕⢑⠑⢕⢕⢑⠱⢕⢔⢀⠀⠀⠀⢀⡀⢄⢿⣿⡷⢕⠀⢄⢄⢔⢕⡄⢕⢕⢕⢕⠜⢻⣿⣿⣿⣿⣿⣿⢕⢕⢕⡅⢜⣟⡇⢕⣿⣷⣷⣷⣿⣿⢟⢕⢑⢁⠁⠁⢑⠀⠀⠀⠀⠀⠀⠀⠀⠀⠀⠀⠀⠀</a:t>
            </a:r>
            <a:br/>
            <a:r>
              <a:t>⢕⢕⢕⢕⢕⢕⢕⢕⢡⢵⢕⢱⢕⢕⢕⢕⢼⢕⢕⢕⢕⢕⣷⣿⢳⢗⢇⢔⢔⢕⢕⢔⢕⢕⢕⢜⢕⢕⢔⡔⢔⠕⢕⠟⢕⢺⣿⡎⢕⠄⠁⢄⢰⣶⡆⡆⢕⢕⢕⢅⢞⢟⢻⣿⣿⣿⣿⢕⢕⢕⢝⢜⢝⢕⠕⢻⢿⢿⢟⢝⠕⠕⠕⠕⠕⠀⠀⢕⢀⢀⢀⢀⢄⢔⢄⠀⠀⠀⠀⠀⠀</a:t>
            </a:r>
            <a:br/>
            <a:r>
              <a:t>⢕⢕⢕⢕⢕⢕⢕⢕⢕⢕⢕⢸⢕⢕⢳⢷⢾⢶⢷⢷⢷⢿⣿⣿⢿⢿⢿⢇⢕⢕⢕⢕⢿⢿⢱⢕⢕⢕⢕⢂⢕⢕⢕⠁⢱⢕⣝⣇⡕⠀⠀⢕⢸⣿⡇⡇⢕⢕⢕⠀⢕⢕⢸⣿⣿⣿⣿⢝⢕⢱⣷⢕⡇⠁⠀⠀⠀⠀⠀⠁⠀⠁⠀⠀⢕⠄⠀⢕⢕⢕⢑⢑⢕⢜⢕⢇⢵⣔⢔⠀⠀</a:t>
            </a:r>
            <a:br/>
            <a:r>
              <a:t>⢕⢕⢕⢕⢕⢕⢕⢕⢕⣱⣕⣕⢕⣱⣵⣕⣕⣕⠕⢱⢵⢼⡷⢷⠷⠧⢱⢕⡕⢵⢗⢏⠙⢛⠟⡇⢵⢵⢵⣵⠵⠵⠵⠔⠕⢕⢸⢟⢇⠀⢄⢕⢸⠝⢕⢕⢕⢕⢕⠀⢕⢕⢸⣿⣿⣿⣿⢕⢕⢜⢝⣸⡇⠑⠀⠀⠀⠀⠀⢄⢀⢄⢄⢄⢕⢀⢀⢕⢕⣵⣵⣕⡄⢕⣱⣕⣴⣿⢕⠀⠀</a:t>
            </a:r>
            <a:br/>
            <a:r>
              <a:t>⢕⢕⢕⢕⣳⣧⢱⢱⣝⣑⡕⢕⠇⢝⢕⢜⣽⣻⡏⢿⢟⢝⠃⠃⢁⢀⡤⡎⢕⢕⢕⠑⢕⠄⢎⣕⣕⣡⡵⢿⣕⢔⢀⢀⢀⢀⢰⢕⢝⠔⠕⡕⠀⢔⢔⢔⢕⢑⢕⠀⢱⢕⠸⢿⣿⣿⣿⢕⢕⢕⢕⣿⡇⠀⠀⠀⠀⠀⠀⠀⠕⠕⢕⢔⠱⠁⠀⢕⢸⣿⣿⡗⢻⣿⣿⢟⢟⢏⢕⢔⠀</a:t>
            </a:r>
            <a:br/>
            <a:r>
              <a:t>⢕⢕⠕⢕⢹⣿⣷⣿⣿⣿⣿⣷⣶⣧⣤⣕⣑⡁⢑⢔⠑⠑⠀⠐⠀⠐⠃⢅⢄⢇⣕⡔⢻⣿⣿⣿⢿⣿⣿⣷⣷⣷⣿⢿⣿⣷⣶⡇⢕⣠⢱⢟⡇⠑⠑⢑⢑⠅⢀⢁⢱⣗⢸⣿⣿⡝⠝⠁⠁⢕⢕⣿⢕⠀⠀⠀⠀⠀⠀⠀⠀⠀⠁⢄⠀⠀⠀⠁⢁⢕⢜⢕⢕⢕⢕⢕⢕⢕⢕⢕⠀</a:t>
            </a:r>
            <a:br/>
            <a:r>
              <a:t>⣧⡕⠐⢑⢸⣿⣿⣿⣿⡿⢟⢿⣿⣿⣟⢟⢝⢏⢏⢳⠖⢦⢠⢤⣄⡄⠕⠁⠅⠁⠁⠀⠁⠟⠟⢟⠀⠜⠟⠻⠿⠿⠿⠿⠻⠟⠟⢇⢕⠀⠊⠉⠱⠅⠐⠓⠀⠄⠀⠀⠸⢜⢜⢻⢿⢳⡆⢔⠑⢧⡕⣿⠁⠀⠀⠀⠀⠀⠀⠀⠀⠀⠀⠀⠄⠔⠀⠁⠁⠀⢕⢅⢅⢕⢕⢕⢕⢕⢕⠕⠀</a:t>
            </a:r>
            <a:br/>
            <a:r>
              <a:t>⠘⢳⢅⢀⣜⢯⢜⢸⢍⢕⢔⢕⢜⢻⢯⣷⣵⣆⢕⢕⢕⢕⢕⢕⢔⢝⠝⢃⢳⠖⢖⢔⢄⢀⢐⠐⠀⠀⠀⠁⠁⠀⠁⠁⠁⠁⠀⢕⣕⣕⡕⢔⢕⢔⢀⢔⢀⢐⢀⢔⠸⢿⣷⡔⠢⠔⢕⢕⠀⢀⢽⣵⠀⠀⠀⠀⠀⠀⠀⠀⠀⠀⠀⠀⠀⠀⠀⠀⠀⠀⠁⠕⢕⢕⢕⠕⠑⠁⠀⢕⠀</a:t>
            </a:r>
            <a:br/>
            <a:r>
              <a:t>⠀⠀⠁⢸⣱⢕⢕⡕⠕⠕⢕⢕⢕⢕⢕⡜⢻⢾⣽⣷⣵⣕⢕⣕⣕⣕⢕⢕⢕⢕⢅⡕⠕⡕⢑⢕⢔⢔⢔⢔⢔⢔⢔⡔⢔⢔⢔⢗⢛⢿⢿⣿⣿⣿⣷⣷⣯⣽⣕⣝⠐⠖⠠⠍⠓⠐⠐⢕⢔⢁⢸⢕⠀⠀⠀⠀⠀⠀⠀⠀⠀⠀⠀⠀⠀⠀⠀⠀⠀⠀⠀⠀⠀⠀⠀⠀⠀⠀⠀⢕⠀</a:t>
            </a:r>
            <a:br/>
            <a:r>
              <a:t>⠀⠀⠀⢜⢽⢧⢵⢷⠗⢖⣕⢕⣑⣵⣵⣵⣱⣼⣷⣿⣿⣿⣿⣿⣿⣿⣿⣷⣿⣿⣿⣿⣿⣿⣿⣿⣿⣿⣿⣿⣿⣿⣿⣿⣿⣿⣿⣿⣿⣿⣿⣿⣿⣿⣿⡾⢛⢟⢝⢝⢕⢅⢥⢴⡵⣵⣵⣵⡵⣵⣵⣵⡴⡄⠀⠀⠀⠀⠀⠀⠀⠀⠀⠀⠀⠀⠀⠀⠀⠀⠀⠀⠀⠀⠀⠀⠀⢔⢕⢕⠀</a:t>
            </a:r>
            <a:br/>
            <a:r>
              <a:t>⠀⠀⠀⢕⢕⢕⢕⡁⣵⣱⣹⣿⣿⣿⣿⣿⣿⣿⣿⣿⣿⣿⣿⣿⣿⣿⣿⣿⣿⣿⣿⣿⣿⣟⣏⣹⣝⣝⣝⣍⣏⣝⣽⣿⣿⣿⣿⣿⣿⣿⣿⣿⣿⣿⣿⣿⣿⣿⣷⣷⣷⣷⣷⣾⣿⣷⣿⣿⣿⣿⣿⣿⣿⣿⣦⣄⣄⡀⠀⠀⠀⠀⠀⠀⠀⠀⠀⠀⠀⠀⠀⠀⠀⠀⠀⠀⢔⢕⢕⢕⠀</a:t>
            </a:r>
            <a:br/>
            <a:r>
              <a:t>⠀⠀⠀⠕⢕⣵⣾⣿⣿⣿⣿⣿⣿⣿⣿⣿⣿⣿⣿⣿⣿⣿⣿⣿⣿⣿⣿⣿⣿⣿⣿⣿⣿⣿⣿⣿⣿⣿⣿⣿⣿⣿⣿⣿⣿⣿⣿⣿⣿⣿⣿⣿⣿⣿⣿⣿⣿⣿⣿⣿⣿⣿⣿⣿⣿⣿⣿⣿⣿⣿⣿⣿⣿⣿⣿⣿⣿⣿⣷⣷⣷⣶⣶⣶⠀⠀⠀⠀⠀⠀⠀⠀⠀⠀⠀⠀⠁⢕⢕⢕⠀</a:t>
            </a:r>
            <a:br/>
            <a:r>
              <a:t>⠀⠀⠀⠀⢜⣿⣿⣿⣿⣿⣿⣿⣿⣿⣿⣿⣿⣿⣿⣿⣿⣿⣿⣿⣿⣿⣿⣿⣿⣿⣿⣿⣿⣿⣿⣿⣿⣿⣿⣿⣿⣿⣿⣿⣿⣿⣿⣿⣿⣿⣿⣿⣿⣿⣿⣿⣿⢕⢕⢎⢹⣿⣿⣿⣿⣿⣿⣿⣿⣿⣿⣿⣿⣿⣿⣿⣿⣿⣿⣿⣿⣿⣿⣿⠁⠀⠀⠀⠀⠀⠀⠀⠀⠀⠀⠀⠄⢕⢕⢕⠀</a:t>
            </a:r>
            <a:br/>
            <a:r>
              <a:t>⠀⠀⠀⠀⠕⢿⣿⣿⢿⣿⢿⣿⣿⣿⣿⣿⣿⣿⣿⣿⣿⣿⣿⣿⣿⣿⣿⣿⣿⣿⣿⣿⣿⣿⣿⣿⣿⣿⣿⣿⣿⣿⣿⣿⣿⣿⣿⣿⣿⣿⣿⣿⣿⣿⣿⣿⣿⣔⠀⠀⢕⢜⢿⣿⣿⣿⣿⣿⣿⣿⣿⣿⣿⣿⣿⣿⣿⣿⣿⣿⣿⣿⣿⣿⠀⠀⠀⠀⠀⠀⠀⠀⠀⠀⠀⠀⢐⢕⢄⢑⠀</a:t>
            </a:r>
            <a:br/>
            <a:r>
              <a:t>⠀⠀⠀⠀⠀⢸⣿⣿⣿⣿⣾⣿⣿⣿⣿⣿⣿⣿⣿⣿⣿⣿⣿⣿⣿⣿⣿⣿⣿⣿⣿⣿⣿⣿⣿⣿⣿⣿⣿⣿⣿⣿⣿⣿⣿⣿⣿⣿⣿⣻⣿⣿⣿⣿⣿⣿⣿⣷⡀⠀⠁⢕⠘⣿⣿⣿⣿⣿⣿⣿⣿⣿⣿⣿⣿⣿⣿⣿⣿⣿⣿⣿⣿⡏⠀⠀⠀⠀⠀⠀⠀⠀⠀⢄⢄⢀⢕⢕⢕⢕⠀</a:t>
            </a:r>
            <a:br/>
            <a:r>
              <a:t>⠀⠀⠀⠀⠀⢘⣿⣿⣿⣿⣿⣿⣿⣿⣿⣿⣿⣿⣿⣿⣿⣿⣿⣿⣿⣿⣿⣿⣿⣿⣿⣿⣿⣿⣿⣿⣿⣿⣿⣿⣿⣿⣿⣿⣿⣿⣿⣿⣿⣿⣿⣿⣿⣿⣿⣿⣿⣿⣷⣄⠀⠕⠐⢻⣿⣿⣿⣿⣿⣿⣿⣿⣿⣿⣿⣿⣿⣿⢟⢛⠻⢿⣏⡵⠀⠀⠀⠀⠀⠀⠀⠀⠀⢕⢕⢕⢕⢕⢕⢕⠀</a:t>
            </a:r>
            <a:br/>
            <a:r>
              <a:t>⠀⠀⠀⠀⠀⠁⣿⣿⣿⣿⣿⣿⣿⣿⣿⣿⣿⣿⣿⣿⣿⣿⣿⣿⣿⣿⣿⣿⣿⣿⣿⣿⣿⣿⣿⣿⣿⣿⣿⣿⣿⣿⣿⣿⣿⣿⣿⣿⣿⣿⣿⣿⣿⣿⣿⣿⣿⣿⣿⣿⣷⣄⠁⢜⣿⣿⣿⣿⣿⣿⣿⣿⣿⣿⣿⡟⢟⢕⢕⢕⢘⡶⣼⡟⠀⠀⠀⠀⠀⠀⠀⠀⢔⢕⢕⢕⢕⢕⢕⢕⠀</a:t>
            </a:r>
            <a:br/>
            <a:r>
              <a:t>⠀⠀⠀⠀⠀⠀⢸⣿⣿⣿⣿⣿⣿⣿⣿⣿⣿⣿⣿⣿⣿⣿⣿⣿⣿⣿⣿⣿⣿⣿⣿⣿⣿⣿⣿⣿⣿⣿⣿⣿⣿⣿⣿⣿⣿⣿⣿⣿⣿⣿⣿⣿⣿⣿⣿⣿⣿⣿⣿⣿⣿⣿⣧⡀⢜⢿⢿⢿⣿⡿⢿⢛⢟⢏⢍⢕⢕⢕⢕⢕⠕⠸⣝⠁⠀⠀⠀⠀⠀⠀⠀⠀⢕⢕⢇⢱⣕⣱⣕⣑⠀</a:t>
            </a:r>
            <a:br/>
            <a:r>
              <a:t>⠀⠀⠀⠀⢕⢕⠀⢻⣿⣿⣿⣿⣿⣿⣿⣿⣿⣿⣿⣿⣿⣿⣿⣿⣿⣿⣿⣿⣿⣿⣿⣿⣿⣿⣿⣿⣿⣿⣿⣿⣿⣿⣿⣿⣿⣿⣿⣿⣿⣿⣿⣿⣿⣿⣿⣿⣿⣿⣿⣿⣿⣿⣯⣧⢀⠀⣞⢝⣧⣑⣱⣕⣕⣕⠕⠕⠕⢕⢡⣷⢷⣿⡇⠀⠀⠀⠀⠀⠀⠀⠀⠀⢕⢕⢕⢕⢔⢝⢕⢕⠀</a:t>
            </a:r>
            <a:br/>
            <a:r>
              <a:t>⠀⠀⠀⢀⢐⢕⠀⢘⣿⣿⣿⣿⣿⣿⣿⣿⣿⣿⣿⣿⣿⣿⣿⣿⣿⣿⣿⣿⣿⣿⣿⣿⣿⣿⣿⣿⣿⣿⣿⣿⣿⣿⣿⣿⣿⣿⣿⣿⣿⣿⣿⣿⣿⣿⣿⣿⣿⣿⣿⣿⣿⡏⢕⢜⢕⢀⢟⢜⢞⢺⢿⣿⣿⣿⣿⣿⣿⣥⣬⢣⠕⣝⠐⠀⠀⠀⠀⠀⠀⠀⠀⠀⢕⢕⢕⢕⢕⢕⢕⢕⠀</a:t>
            </a:r>
            <a:br/>
            <a:r>
              <a:t>⠀⠀⠀⠑⠁⠁⠀⠀⢻⣿⣿⣿⣿⣿⣿⣿⣿⣿⣿⣿⣿⣿⣿⣿⣿⣿⣿⣿⣿⣿⣿⣿⣿⣿⣿⣿⣿⣿⣿⡿⣿⡿⢿⢿⠿⠿⣿⣿⣿⣿⣿⣿⣿⣿⣿⣿⣿⣿⣿⣿⣝⢏⢕⣕⡕⢕⢕⢇⣧⣵⡕⢕⢝⢟⢻⢿⣿⣿⣣⡄⢰⢎⠀⠀⠐⠀⠀⠀⠀⠀⠀⠀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⠁⠜⠝⢟⢿⣿⣿⣿⣿⣿⣿⣿⣿⣿⣿⣿⣷⣝⣿⣿⣿⣿⣿⣿⣿⣿⣿⢟⢫⢕⣿⡕⢹⢸⣵⢕⢸⣧⢄⣻⡽⠗⡺⣧⣤⣾⣴⣿⣿⣿⣿⣿⣿⣻⣿⣿⣿⣿⣿⣿⣿⣿⣿⣿⣿⣿⢜⢸⣿⣿⣿⣿⣿⣿⣿⣿⣿⣿⣿⣿⣿⣿⣿⣿⣿⣿⣿⣿⣿⣿⣿⣿⣿⣿⣿⠀</a:t>
            </a:r>
            <a:br/>
            <a:r>
              <a:t>⠀⠀⠀⠀⠀⠀⠀⠀⠀⠁⠘⢿⣿⡿⣿⣿⣿⣿⣿⣿⣟⣿⣿⣿⣿⣿⣿⣿⣿⣿⣏⢕⢑⣼⣇⡿⠗⣿⣿⣿⢜⢼⡟⡎⢿⣿⣿⡧⣿⢘⣿⣿⣿⣿⣿⣿⣿⣿⢿⣟⢯⠝⢟⢟⢟⢿⢿⠿⠿⢿⢕⢾⣸⣿⣿⣿⣿⣿⣿⣿⣿⣿⣿⣿⣿⣿⣿⣿⣿⣿⣿⣿⣿⣿⣿⣿⣿⣿⣿⣿⠀</a:t>
            </a:r>
            <a:br/>
            <a:r>
              <a:t>⠀⠀⠀⠀⠀⠀⠀⠀⠀⠀⠀⢜⢿⣿⣿⣿⣿⣿⣿⣿⣿⣿⣿⣿⣿⣿⣿⣿⣿⣿⣿⣇⢡⢯⢕⣿⣕⢜⢟⣹⣵⣷⣿⣿⢺⣟⣿⣷⣟⢾⣿⣺⢿⣿⢿⠝⢃⢙⢅⢄⢔⣕⢸⣿⣿⣿⣿⣷⣶⣶⢱⢹⢸⣽⣵⣽⣝⣍⣝⣝⣟⡟⢟⢟⢿⢿⢿⢿⢿⣿⣿⣿⣿⣿⣿⣿⣿⣿⣿⣿⠀</a:t>
            </a:r>
            <a:br/>
            <a:r>
              <a:t>⠀⠀⠀⢀⠀⠀⢀⢀⠀⢀⠀⠀⢸⣿⣿⣿⣿⣿⣿⣿⣿⣿⣿⣿⣿⣿⣿⣿⣿⣿⢿⣿⣱⢼⣗⣿⣷⢮⣿⣿⣿⣿⣿⣿⣾⣿⢿⢟⢗⠝⢑⢜⢅⢔⢔⢕⢕⢕⠕⠕⢐⣷⣾⣿⣿⣿⣿⠝⠝⢝⢕⢸⢸⣿⢟⢟⢻⢿⢿⢿⢿⢿⢿⣿⣿⣿⣷⣷⣷⣷⣷⣧⣵⣵⣼⡽⠝⠝⠙⠙⠀</a:t>
            </a:r>
            <a:br/>
            <a:r>
              <a:t>⠀⠀⢕⢕⢕⢕⢕⠱⣵⣷⣷⣧⣼⣿⣿⣿⣿⣿⣿⣿⣿⣿⣿⢿⡿⣿⢿⢟⢹⢿⣿⣽⣷⣿⣿⣿⣿⢼⣿⣿⢿⡿⠿⠟⢋⢜⢅⢔⢕⢕⢕⠕⢕⢕⢕⢅⢁⠀⠀⠀⢸⣿⣿⣿⣿⣿⣿⠀⠀⢕⢕⢸⢜⣿⢕⠀⠀⠑⠑⠑⠑⠑⠑⠑⠁⠅⠁⠑⠔⠝⠝⠝⠝⠙⠁⠀⠀⠀⠀⠀⠀</a:t>
            </a:r>
            <a:br/>
            <a:r>
              <a:t>⢕⢕⢔⢕⢕⣕⣗⢜⢎⢕⢕⢜⢹⣿⣿⣿⣿⣿⢿⢿⢿⣿⢜⢝⢝⢝⢕⢕⢕⢹⣿⣿⣿⣿⢿⢍⠟⢝⢑⢅⢕⢔⢕⠕⢕⡕⢕⢑⢑⢔⠕⠕⠕⠕⠕⠕⠕⠀⠀⠀⢰⣿⣿⣿⣿⣿⣿⢄⢔⢕⢔⢸⢌⢏⢅⢀⢀⠀⠀⠀⠀⠀⠀⠀⠀⠀⠀⠀⠀⠀⠀⠀⠀⠀⠀⠀⠀⠀⠀⠀⠀</a:t>
            </a:r>
            <a:br/>
            <a:r>
              <a:t>⠕⢳⣷⣷⣷⣿⣿⣿⣷⣇⣔⢇⢇⣽⢟⢿⢿⠿⣿⣿⣿⣿⡇⢕⢕⢕⢕⢑⢕⠌⢟⢛⢕⢕⢔⢕⢕⠑⠑⠅⠕⠕⠑⠕⢕⢕⡕⢕⢕⠁⠀⠀⠀⠀⠀⢔⢀⢀⢀⢠⣼⣿⣿⣿⣿⣿⣿⢕⢕⢸⣷⢸⢼⢇⢕⢱⣷⢱⠁⢱⢗⢆⢔⢔⢔⢕⣔⣔⢀⠀⠀⠀⠀⠀⠀⠀⠀⠀⠀⠀⠀</a:t>
            </a:r>
            <a:br/>
            <a:r>
              <a:t>⢟⢟⢿⣿⣿⡏⢜⢕⢝⢻⣿⢜⣼⡟⢕⢕⢕⢕⢝⢟⢹⣷⣧⢕⠐⠑⢑⢁⠅⢕⢑⠁⢕⢕⢑⢑⢕⢔⢀⠀⠀⠀⢀⡀⢜⣿⣷⣗⢕⠀⠄⢔⢔⢕⢄⢕⢕⢕⢕⠜⢻⣿⣿⣿⣿⣿⣿⢕⢕⢕⡅⢕⣞⡇⢅⢈⢉⢁⢕⢕⢅⢅⢅⢁⢕⣼⣿⣿⣿⡀⠀⠀⠀⠀⢀⢕⠀⠀⠀⠀⠀</a:t>
            </a:r>
            <a:br/>
            <a:r>
              <a:t>⣿⣷⢶⢟⢏⢕⢕⢕⢕⢕⢱⣕⢕⢕⢕⢕⢼⢕⢕⢕⢕⢱⣷⣿⣳⢗⢇⢔⢕⢕⢕⢔⢕⢕⢕⢜⢕⢕⢔⡔⠔⠕⢕⠛⢕⢪⣿⡏⢕⠀⠄⢔⢰⣶⡆⡆⢕⢕⢕⢕⢞⢟⢻⣿⣿⣿⣿⢕⢕⢕⢕⢜⢝⢕⢕⠕⢝⢕⢕⢕⠕⠕⠕⢕⣿⣿⣧⣕⢕⢕⢔⢔⠔⢕⢱⠵⣔⢔⢀⢀⠀</a:t>
            </a:r>
            <a:br/>
            <a:r>
              <a:t>⢏⢕⢕⢕⢕⢕⢕⢕⢕⢕⢑⢱⢕⢜⢷⢷⡾⡷⢳⢷⢷⣿⣿⣿⢿⢿⢿⢇⢕⢕⢕⢕⢿⢿⢱⢕⢕⢕⢕⢆⢕⢕⢕⠁⢑⢕⣜⣇⡇⠀⠀⢕⢸⣿⡇⡇⢕⢕⢕⠀⢇⢕⢸⣿⣿⣿⣿⢟⢕⢱⣷⢜⢇⢕⢕⠀⢕⢕⢕⢕⠀⠀⠕⢸⢿⢿⢿⢿⢿⢇⢕⢕⢔⠕⢕⢕⢜⢳⣗⢕⠀</a:t>
            </a:r>
            <a:br/>
            <a:r>
              <a:t>⢕⢕⢕⢕⢕⢕⢕⢕⢕⢕⣕⢕⢕⣱⣵⣕⣱⣕⠕⠵⢵⢼⡷⢷⠷⠧⢱⢇⢱⢵⢗⢋⠙⢛⠟⡇⢵⢵⢵⣵⠵⠵⠵⠴⠕⢕⢸⠟⢇⠀⢀⢕⢸⠙⠕⠕⢕⢕⢕⠀⢕⢕⢸⣿⣿⣿⡟⢕⢕⢜⢍⣹⡇⢸⢕⢕⢑⢕⢕⢕⠀⠀⠀⠀⠁⠑⠁⢕⢕⢡⣿⣿⣷⣵⣵⣷⣷⣿⡟⢕⠀</a:t>
            </a:r>
            <a:br/>
            <a:r>
              <a:t>⢕⢕⢕⢕⢕⢱⢱⢱⣕⣕⡕⢱⠇⢝⢕⢝⣭⣻⡏⢿⢝⢗⠃⠑⢁⢀⡤⢎⢕⠕⢅⠑⢱⠄⢜⣕⣕⣡⡵⢿⣕⢔⢀⢀⢀⢀⢰⢔⢕⠔⢕⡕⠀⢔⢔⢔⢕⢑⢕⠀⢱⡕⢰⣿⣿⣿⣷⢕⢕⢕⢕⣿⡇⠕⢱⢓⢇⠑⠁⠀⠀⠀⠀⠀⠀⠀⠀⢕⢕⢟⢻⢿⢍⢻⢿⢟⢏⢕⢕⢕⠀</a:t>
            </a:r>
            <a:br/>
            <a:r>
              <a:t>⢕⢕⢕⢕⢱⣿⣷⣿⣿⣿⣿⣷⣶⣧⣤⣕⣑⣁⢑⢔⠑⠑⠀⠐⠀⠐⠓⢅⠄⠇⣕⡔⢻⣿⣿⣿⠿⣿⣿⣷⣷⣷⡿⢿⢿⣷⣶⡇⢕⣠⢸⢟⡇⠑⠑⢑⢑⠁⠀⢁⢱⡯⢸⣿⣿⣻⠕⠁⠁⢕⢕⣿⡇⠀⢀⠅⠀⠀⠀⠀⠀⠀⠀⠀⠀⠀⠀⠈⢁⢕⢕⢕⢕⢕⢕⢕⢕⢕⢕⢕⠀</a:t>
            </a:r>
            <a:br/>
            <a:r>
              <a:t>⠀⠑⢷⡕⢸⣿⣿⣿⣿⣻⠟⢿⣿⣿⣟⢟⢝⢝⢍⢕⢶⢦⢰⢤⣄⡄⢕⠁⠄⠁⠁⠀⠈⠟⠟⢟⠀⠜⠟⠻⠟⠟⠟⠟⠟⠟⠟⢇⢕⠀⠃⠉⠱⠅⠐⠓⠀⠄⠀⠀⠱⢕⢜⢻⢿⢓⡆⢀⠑⢧⡕⣿⡇⠀⠀⠀⠀⠀⠀⠀⠀⠀⠀⠀⠔⠔⠀⠁⠁⠀⠑⢕⢕⢕⢕⢕⢕⢕⢕⠕⠀</a:t>
            </a:r>
            <a:br/>
            <a:r>
              <a:t>⠀⠀⠀⠕⢜⢫⢜⢜⢝⢔⢔⢕⢜⢻⢯⣷⣧⣘⢕⢕⢕⢕⢕⢕⢔⢍⢝⢇⠗⢲⢖⢔⢄⢀⢀⠐⠀⠀⠀⠁⠁⠀⠁⠉⠁⠁⠀⢕⣕⣕⣕⡔⢕⢔⢀⢔⢀⢀⢀⢔⠸⢿⣷⡔⠢⠄⢕⢕⠀⢀⢽⣼⣷⡄⠀⠀⠀⠀⠀⠀⠀⠀⠀⠀⠀⠀⠀⠀⠀⠀⠀⠁⠑⠕⠕⠑⠁⠁⠀⢄⠀</a:t>
            </a:r>
            <a:br/>
            <a:r>
              <a:t>⠀⠀⠀⠀⠁⠔⢑⢕⠑⠑⠕⢕⢅⢕⢕⢜⢹⢾⣽⣷⣥⣕⣕⣕⣕⣕⡕⢕⢕⢕⢅⢕⢕⠔⢕⡕⢔⢔⢔⢔⢔⢔⠔⡔⠔⣰⡔⢗⠻⢿⣿⣿⣿⣷⣷⣷⣧⣽⣕⣜⠁⠖⠄⠍⠓⠐⠐⢕⢔⢁⢸⢕⢟⢕⠀⠀⠀⠀⠀⠀⠀⠀⠀⠀⠀⠀⠀⠀⠀⠀⠀⠀⠀⠀⠀⠀⠀⠀⢄⢕⠀</a:t>
            </a:r>
            <a:br/>
            <a:r>
              <a:t>⠀⠀⠀⠀⠀⢱⢵⢷⢗⡖⡹⣕⣑⣑⣵⣵⣣⣼⣾⣿⣿⣿⣿⣿⣿⣿⣿⣿⣿⣿⣿⣿⣿⣿⣾⣿⣿⣿⣿⣿⣿⣿⣿⣿⣿⣿⣿⣿⣿⣿⣿⣿⣿⣿⣿⡟⢟⢟⢝⢝⢕⢅⢡⢵⡵⣵⣵⣵⡵⣵⣵⣵⣴⣵⣄⢀⠀⠀⠀⠀⠀⠀⠀⠀⠀⠀⠀⠀⠀⠀⠀⠀⠀⠀⠀⠀⢀⢕⢕⢕⠀</a:t>
            </a:r>
            <a:br/>
            <a:r>
              <a:t>⠀⠀⠀⠀⠀⢕⢕⢑⡃⢼⣫⣿⣿⣿⣿⣿⣿⣿⣿⣿⣿⣿⣿⣿⣿⣿⣿⣿⣿⣿⣿⣿⣿⣟⣝⣹⣝⣙⣝⣝⣏⣹⣽⣿⣿⣿⣿⣿⣿⣿⣿⣿⣿⣿⣿⣿⣿⣿⣷⣷⣷⣷⣷⣾⣿⣿⣿⣿⣿⣿⣿⣿⣿⣿⣿⣷⣶⣄⣀⣀⣀⣀⣀⡀⠀⠀⠀⠀⠀⠀⠀⠀⠀⠀⠀⠀⢕⢕⢕⢕⠀</a:t>
            </a:r>
            <a:br/>
            <a:r>
              <a:t>⠀⠀⠀⠀⠀⠑⢸⣾⣿⣿⣿⣿⣿⣿⣿⣿⣿⣿⣿⣿⣿⣿⣿⣿⣿⣿⣿⣿⣿⣿⣿⣿⣿⣿⣿⣿⣿⣿⣿⣿⣿⣿⣿⣿⣿⣿⣿⣿⣿⣿⣿⣿⣿⣿⣿⣿⣿⣿⢿⣿⣿⣿⣿⣿⣿⣿⣿⣿⣿⣿⣿⣿⣿⣿⣿⣿⣿⣿⣿⣿⣿⣿⣿⣿⠀⠀⠀⠀⠀⠀⠀⠀⠀⠀⠀⠀⠁⢕⢕⢕⠀</a:t>
            </a:r>
            <a:br/>
            <a:r>
              <a:t>⠀⠀⠀⠀⠀⠀⢸⣿⣿⣿⣿⣿⣿⣿⣿⣿⣿⣿⣿⣿⣿⣿⣿⣿⣿⣿⣿⣿⣿⣿⣿⣿⣿⣿⣿⣿⣿⣿⣿⣿⣿⣿⣿⣿⣿⣿⣿⣿⣿⣿⣿⣿⣿⣿⣿⣿⣿⢝⢕⠕⢝⢿⣿⣿⣿⣿⣿⣿⣿⣿⣿⣿⣿⣿⣿⣿⣿⣿⣿⣿⣿⣿⣿⣿⠀⠀⠀⠀⠀⠀⠀⠀⠀⠀⠀⠀⢔⠑⢕⢕⠀</a:t>
            </a:r>
            <a:br/>
            <a:r>
              <a:t>⠀⠀⠀⠀⠀⠀⠕⣿⣿⣿⣿⣿⣿⣿⣿⣿⣿⣿⣿⣿⣿⣿⣿⣿⣿⣿⣿⣿⣿⣿⣿⣿⣿⣿⣿⣿⣿⣿⣿⣿⣿⣿⣿⣿⣿⣿⣿⣿⣿⣿⣿⣿⣿⣿⣿⣿⣿⡇⢀⠀⢕⢕⢻⣿⣿⣿⣿⣿⣿⣿⣿⣿⣿⣿⣿⣿⣿⣿⣿⣿⣿⣿⣿⡿⠀⠀⠀⠀⠀⠀⠀⠀⠀⠀⠀⠀⠠⢕⠑⢔⠀</a:t>
            </a:r>
            <a:br/>
            <a:r>
              <a:t>⠀⠀⠀⠀⠀⠀⠀⢹⣿⣿⣷⣿⣿⣿⣿⣿⣿⣿⣿⣿⣿⣿⣿⣿⣿⣿⣿⣿⣿⣿⣿⣿⣿⣿⣿⣿⣿⣿⣿⣿⣿⣿⣿⣿⣿⣿⣿⣿⣿⣿⣿⣿⣿⣿⣿⣿⣿⣿⡅⠀⠀⢕⠀⢻⣿⣿⣿⣿⣿⣿⣿⣿⣿⣿⣿⣿⣿⣿⣿⣿⣿⣿⣿⢇⠀⠀⠀⠀⠀⠀⠀⠀⠀⠀⢄⢀⢕⢕⢕⢕⠀</a:t>
            </a:r>
            <a:br/>
            <a:r>
              <a:t>⠀⠀⠀⠀⠀⠀⠀⢜⣿⣿⣿⣿⣿⣿⣿⣿⣿⣿⣿⣿⣿⣿⣿⣿⣿⣿⣿⣿⣿⣿⣿⣿⣿⣿⣿⣿⣿⣿⣿⣿⣿⣿⣿⣿⣿⣿⣿⣿⣿⣿⣿⣿⣿⣿⣿⣿⣿⣿⣿⣦⡀⠁⠐⢸⣿⣿⣿⣿⣿⣿⣿⣿⣿⣿⣿⣿⣿⡿⢟⢻⢿⢻⡑⡕⠀⠀⠀⠀⠀⠀⠀⠀⠀⢄⢕⢕⢕⢕⢕⢕⠀</a:t>
            </a:r>
            <a:br/>
            <a:r>
              <a:t>⢐⠀⠀⠀⠀⠀⠀⠀⠸⣿⣿⣿⣿⣿⣿⣿⣿⣿⣿⣿⣿⣿⣿⣿⣿⣿⣿⣿⣿⣿⣿⣿⣿⣿⣿⣿⣿⣿⣿⣿⣿⣿⣿⣷⣷⣿⣿⣿⣿⣿⣿⣿⣿⣿⣿⣿⣿⣿⣿⣿⣿⣦⢀⢔⢻⣿⣿⣿⣿⣿⣿⣿⣿⣿⣿⢿⢛⠓⢕⢕⢸⢧⡵⠑⠀⠀⠀⠀⠀⠀⠀⠀⢔⢕⡕⢕⢕⢕⢕⢕⠀</a:t>
            </a:r>
            <a:br/>
            <a:r>
              <a:t>⠑⠀⠀⠀⠀⠀⠀⢄⢑⣿⣿⣿⣿⣿⣿⣿⣿⣿⣿⣿⣿⣿⣿⣿⣿⣿⣿⣿⣿⣿⣿⣿⣿⣿⣿⣿⣿⣿⣿⣿⣿⣿⣿⣿⣿⣿⣿⣿⣿⣿⣿⣿⣿⣿⣿⣿⣿⣿⣿⣿⣿⣿⣷⡄⢜⢽⣿⣿⣿⡿⢿⢛⢟⢏⢍⢕⢕⢕⢕⢕⢣⢖⢕⠀⠀⠀⠀⠀⠀⠀⠀⢀⢕⢿⣿⣧⣕⣕⣕⣕⠀</a:t>
            </a:r>
            <a:br/>
            <a:r>
              <a:t>⠀⠀⠀⠀⠀⠀⠀⢕⠕⢹⣿⣿⣿⣿⣿⣿⣿⣿⣿⣿⣿⣿⣿⣿⣿⣿⣿⣿⣿⣿⣿⣿⣿⣿⣿⣿⣿⣿⣿⣿⣿⣿⣿⣿⣿⣿⣿⣿⣿⣿⣿⣿⣿⣿⣿⣿⣿⣿⣿⣿⣟⣟⣿⣶⡄⠀⢔⣺⣧⣑⣱⣕⣕⣕⠕⠕⠕⢕⢡⣷⣵⢽⠁⠀⠀⠀⠀⠀⠀⠀⠀⢕⢕⢌⢔⢜⢝⢿⢟⢏⠀</a:t>
            </a:r>
            <a:br/>
            <a:r>
              <a:t>⠀⠀⠀⠀⠀⢄⢔⢕⠀⠜⣿⣿⣿⣿⣿⣿⣿⣿⣿⣿⣿⣿⣿⣿⣿⣿⣿⣿⣿⣿⣿⣿⣿⣿⣿⣿⣿⣿⣿⣿⣿⣿⣿⣿⣿⣿⣿⣿⣿⣿⣿⣿⣿⣿⣿⣿⣿⣿⣿⣿⣿⡿⢅⢜⢕⢀⢜⢵⢞⢸⢺⣽⣿⣿⣿⣿⣷⣧⣮⡫⢕⢕⠀⠀⠀⠀⠀⠀⠀⠀⠀⢕⢕⢕⢕⢕⢕⢕⢕⢕⠀</a:t>
            </a:r>
            <a:br/>
            <a:r>
              <a:t>⠀⠀⠀⠀⠀⠀⠀⢔⠀⠀⢻⣿⣿⣿⣿⣿⣿⣿⣿⣿⣿⣿⣿⣿⣿⣿⣿⣿⣿⣿⣿⣿⣿⣿⣿⣿⣿⣿⣿⣿⣿⣿⢟⢻⢻⣿⣿⣿⣿⣿⣿⣿⣿⣿⣿⣿⣿⣿⣿⣿⢏⠯⢕⢕⡕⢕⢕⢕⣱⣵⡕⢕⢝⢝⢻⠿⣿⣿⣷⡄⠔⠀⠀⠀⠐⠀⠀⠀⠀⠀⠀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⠀⠀⠀⠀⠀⠀⢇⣾⣿⡟⠻⢿⢿⣿⣿⣿⢸⣿⣇⣿⣿⠙⠟⢺⣿⣿⣧⡕⣿⡇⣜⢑⢣⢽⣟⢿⣿⣿⣿⣿⣿⣿⣯⣿⢿⣿⣟⡻⢿⣿⣿⣿⣿⣿⣿⣿⣿⣿⣿⣿⣿⣿⣿⣿⣿⣿⣿⣿⣿⣿⣿⣿⣿⣿⣿⣿⣿⣿⣿⣿⣿⣿⣿⣿⠀</a:t>
            </a:r>
            <a:br/>
            <a:r>
              <a:t>⠀⠀⠀⠀⠀⠀⠀⠀⠀⠀⠀⠀⠀⠀⠀⠀⠀⠀⠀⠀⠀⠀⠁⢻⣿⣿⣿⣷⣷⣵⣝⣝⡟⢻⢿⣼⣿⢕⢔⢱⣿⣿⡝⠙⢟⣿⣿⣾⣷⢱⡕⣿⣿⣿⣿⣿⣿⣿⣿⣿⣿⣿⣿⢻⣾⣿⣿⣿⣿⣿⣿⣿⣿⣿⣿⣿⣿⣿⣿⣿⣿⣿⣿⣿⣿⣿⣿⣿⣿⣿⣿⣿⣿⣿⣿⣿⣿⣿⣿⣿⠀</a:t>
            </a:r>
            <a:br/>
            <a:r>
              <a:t>⠀⠀⠀⠀⠀⠀⠀⠀⠀⠀⠀⠀⠀⠀⠀⠀⠀⠀⠀⠀⠀⠀⠀⢜⢍⣹⣿⣿⣿⣿⣿⣿⣿⣿⣷⣷⣽⣏⣟⡺⣿⣿⣇⣔⣷⣿⣿⣿⣿⢸⡇⣿⣿⣿⣿⣿⣿⣿⣾⣿⣟⣿⣿⣿⣿⣿⣿⣿⣿⣿⣿⣿⣿⣿⣿⣿⣿⣿⣿⣿⣿⣿⣿⣿⣿⣿⣿⣿⣿⣿⣿⣿⣿⣿⣿⣿⣿⣿⣿⣿⠀</a:t>
            </a:r>
            <a:br/>
            <a:r>
              <a:t>⠀⠀⠀⠀⠀⠀⠀⠀⠀⠀⠀⠀⠀⠀⠀⠀⠀⠀⠀⢄⢄⢔⣶⣱⢕⣿⣿⣿⣿⣿⣿⣿⣿⣿⣿⣿⣿⣿⣿⣿⣿⣿⣧⣽⣽⣿⢿⢿⣿⣿⡇⣿⣿⣿⣿⣿⣿⣿⣿⣿⣿⣿⣷⣹⣿⣿⣿⣿⣿⣿⣿⣿⣿⣿⣿⣿⣿⣿⣿⣿⣿⣿⣿⣿⣿⣿⣿⣿⣿⣿⣿⣿⣿⣿⣿⣿⣿⣿⣿⣿⠀</a:t>
            </a:r>
            <a:br/>
            <a:r>
              <a:t>⠀⠀⠀⠀⠀⠀⠀⠀⠀⠀⠀⠀⠀⠀⠀⠀⠀⠀⢄⢕⢕⢕⢟⢇⢕⢿⡿⢟⢿⣿⣿⣿⣿⣿⣿⣿⣿⣿⣿⣿⣿⣿⣿⣿⣿⣿⣿⣿⣷⣦⣽⣟⣿⣿⣿⣿⣿⣿⣿⣷⣹⣿⣿⡏⣹⡯⢹⣿⣿⣿⣿⣿⣿⣿⣿⣿⣿⣿⣿⣿⣿⣿⣿⣿⣿⣿⣿⣿⣿⣿⣿⣿⣿⣿⣿⣿⣿⣿⣿⣿⠀</a:t>
            </a:r>
            <a:br/>
            <a:r>
              <a:t>⠀⠀⠀⠀⠀⠀⠀⠀⠀⠀⠀⠀⠀⠀⠀⠀⠀⠀⠕⠕⢕⢕⢕⢕⢇⢸⣷⣴⣴⣵⣝⣝⣟⢟⢻⠿⢿⢿⣿⣿⣿⣿⣿⣿⣿⣿⣿⣿⣿⣿⣿⣿⣿⣿⣿⣯⣿⣿⣿⣿⣿⣿⣿⡇⣵⣇⢸⣿⣿⣿⣿⣿⣿⣿⣿⣿⣿⣿⣿⣿⣿⣿⣿⣿⣿⣿⣿⣿⣿⣿⣿⣿⣿⣿⡿⢿⢿⢟⠻⣗⠀</a:t>
            </a:r>
            <a:br/>
            <a:r>
              <a:t>⠀⠀⠀⠀⠀⠀⠀⠀⠀⢄⢎⠁⢅⢔⢄⢄⢄⢕⢕⢕⢕⢕⢷⢔⢔⢸⡏⠉⠙⠛⠛⠻⠿⠿⢿⣷⣷⣷⣦⣴⣽⣝⣝⣟⢟⢿⢿⢿⣿⣿⣿⣿⣿⣿⣿⣿⣿⣿⣿⣿⣿⣿⡿⡇⡽⡝⢸⣿⣿⣿⣿⣿⣿⣿⣿⣿⣿⣿⣿⡿⡿⢿⢟⡟⢟⣻⣿⣿⣿⣿⣿⣿⣿⣵⣕⣕⣕⣕⣱⣗⠀</a:t>
            </a:r>
            <a:br/>
            <a:r>
              <a:t>⠀⠀⠀⠀⠀⠀⠀⠀⠀⢕⢕⢕⠁⢕⢕⢕⢕⢕⢕⢕⢕⢕⢕⢇⢕⢜⡇⠀⠀⠀⠀⠀⠀⠀⠀⠀⠀⠁⠉⠉⠙⠙⠛⠛⠻⠿⢿⢷⣷⣷⣼⣽⣝⣟⣟⡟⣿⣿⣿⣿⣿⣻⣿⡇⣹⡜⢸⣧⣿⢺⣻⣟⣏⢻⢏⣽⢵⢟⣿⣟⣗⣗⣯⡧⠽⠿⠿⢿⢿⢿⢿⣿⣿⠝⡝⢯⡽⢟⡯⡧⠀</a:t>
            </a:r>
            <a:br/>
            <a:r>
              <a:t>⠀⠀⠀⠀⠀⠀⠀⠀⠀⢕⢕⢕⢕⢕⢕⢕⢕⢕⢕⢕⢕⢕⢕⢕⡵⢱⢀⡀⠀⠀⠀⠀⠀⠀⠀⠀⠀⠀⠀⠀⠀⠀⠀⠀⠀⠀⠑⠑⠑⠑⠑⠘⠉⢉⢹⣿⣿⣿⣿⣿⣯⢻⣵⡧⣽⣱⢼⣽⣿⢸⣧⣗⣺⣽⣿⣿⣿⢕⢽⡿⡾⠟⠁⠀⠀⠀⠀⠀⠀⠀⠁⠙⢑⢱⢵⢕⢕⢕⢵⡕⠀</a:t>
            </a:r>
            <a:br/>
            <a:r>
              <a:t>⢄⢔⡔⠀⠀⠀⠀⠀⢄⢕⢕⢕⢕⢕⢕⢕⢕⢕⢕⢕⢕⢕⢕⢕⣝⢄⠻⢇⠑⢕⢕⠕⠕⢕⠔⠀⢄⠀⠀⠀⠀⠀⢀⢀⢀⠀⠀⠄⠄⠄⠀⠀⢄⢕⢸⣇⣌⣉⣉⡙⢛⢛⠛⢏⢻⣾⢾⢿⣿⢸⣟⣷⣶⣷⣺⣿⣽⡏⢹⢝⠁⠀⠀⠀⠀⠀⠀⠀⠀⠀⠀⠀⠀⢱⢕⢕⢕⢜⢝⢕⠀</a:t>
            </a:r>
            <a:br/>
            <a:r>
              <a:t>⢁⣁⣍⢄⢄⢄⢔⢕⢕⢕⢕⢕⢕⢕⢕⠕⠕⢕⢕⢕⢕⢕⢕⢕⢱⢷⢆⢔⠀⢕⢔⢔⢄⢅⢄⠀⠀⢔⠄⠀⢄⠀⠁⠁⠉⠄⢔⣿⣿⣿⣿⣿⡇⢕⢸⣯⢿⠟⠏⢑⢔⢜⡕⢱⡿⣿⣿⣿⣿⡸⣿⣷⣷⣷⣷⣿⣟⡎⢝⢕⠀⠀⠀⠀⠀⠀⠀⠀⠀⠀⠀⠀⠀⢡⢵⢵⢕⠕⢕⢇⠀</a:t>
            </a:r>
            <a:br/>
            <a:r>
              <a:t>⢸⡏⣿⢇⡕⢕⢕⢕⢕⢕⢕⢕⢕⢕⢕⠀⠀⠀⠀⠁⠑⢕⠕⠑⢕⢕⠀⢕⢄⢕⠕⠅⠁⠁⢕⠀⠀⢕⠀⠀⢕⠀⠀⠀⠀⠀⢕⢿⣝⣿⣿⣿⣧⣵⣵⣿⣾⣧⢧⢕⢕⢜⡇⡕⢕⡗⡖⢗⢕⡕⢕⢗⢗⢇⢗⢏⢝⢕⢕⢡⠄⢕⢕⢕⠁⠕⢕⢕⢕⠀⠀⠀⢀⢰⣵⢇⠕⢕⢕⣔⠀</a:t>
            </a:r>
            <a:br/>
            <a:r>
              <a:t>⢸⢣⢿⢿⣿⣿⡇⢕⢕⢕⢕⢕⢕⢕⢕⢔⢄⢔⢔⢕⢕⢆⠀⠀⢕⡕⠀⢕⢕⢕⠀⠀⠀⠀⠁⠀⠀⢕⢀⢀⢕⠀⢀⠀⠀⡕⠁⠁⠀⠐⠀⢔⢺⢕⢸⢑⠕⡕⠕⣇⢑⢣⣧⣵⣵⣵⣕⡇⢑⠑⠀⢄⢔⢶⡶⢖⢗⣗⣷⢇⢕⣱⣶⣷⣕⣑⣵⡶⢇⢄⢔⢕⢜⢗⢕⢜⢱⢵⢸⣵⠀</a:t>
            </a:r>
            <a:br/>
            <a:r>
              <a:t>⠑⠀⠀⠀⠀⠁⠁⠕⢕⢕⢕⢕⢕⢕⢕⢕⢕⢕⢕⢕⢕⢄⢀⢆⢕⢇⠄⣅⢕⠕⢕⠕⠑⢑⡅⣀⢀⢕⢔⡆⢕⢰⢔⠀⢀⢀⢀⣀⣀⣀⣐⣇⣇⣤⣵⢗⡶⢇⢝⢟⢕⣕⣕⡗⣣⣕⢜⢡⣅⢀⣕⢵⢝⣝⡿⢃⢕⢕⠙⠕⢕⢕⢝⢟⢜⢝⢝⢕⢕⢕⢒⡕⡕⢇⡕⡝⢝⢑⢐⢃⠀</a:t>
            </a:r>
            <a:br/>
            <a:r>
              <a:t>⠀⠀⠀⠀⠀⠀⠀⠀⠀⠁⠑⢕⢕⢕⢕⢕⢕⢕⢕⢕⠕⠁⠕⠔⢕⣼⠜⠁⠑⠀⠁⠀⠀⠁⠁⢀⠀⠀⠑⠑⢕⠕⠀⢄⢳⠕⠘⠛⠟⢿⢿⢿⣟⣹⢯⢵⣷⣳⢇⢟⠙⠙⠙⢟⠛⣟⣹⣵⣴⠀⠈⢑⢕⢑⣅⣱⣤⣴⣶⣷⣇⢕⢕⢝⢕⢕⢕⢕⢕⢕⠁⠁⠙⠑⠃⢇⢑⢑⢑⢁⠀</a:t>
            </a:r>
            <a:br/>
            <a:r>
              <a:t>⠀⠀⠀⠀⠀⠀⠀⠀⠀⠀⠀⠀⠑⢱⢕⢕⢕⢕⢕⢀⠀⠀⡀⠀⠕⢽⠀⠐⠅⡤⠰⠆⠀⠀⠁⢀⡄⠀⠐⠑⠑⢆⢄⢄⠀⠀⣀⡀⠀⠀⠀⠀⢀⠕⡜⢝⠽⠑⠔⠅⠅⠔⠀⠁⢕⢙⢝⠝⠙⢕⢕⣿⣿⣿⣿⣿⣿⢿⠟⠛⠙⠁⠕⠕⠕⠕⢑⢕⢕⢕⠀⠀⠀⠀⠀⠀⠀⢁⠄⠕⠀</a:t>
            </a:r>
            <a:br/>
            <a:r>
              <a:t>⠀⠀⠀⠀⠀⠀⠀⠀⠀⠀⠀⠀⠀⠀⠑⠑⠑⠕⠕⢕⢐⠀⠈⠳⡕⢜⢀⠀⠀⠀⠀⢀⢀⢀⢀⢀⢄⢄⢄⢄⢀⢔⢕⢕⠀⠀⠁⠈⠀⠀⠀⠀⠕⢁⢁⢅⡅⢄⢔⢕⢵⢗⢪⢞⢌⢕⢕⠀⢀⣄⢺⢿⢟⢏⠙⠑⠁⠀⠀⠀⠀⠀⠀⠁⢄⢄⢕⢕⢕⠑⠀⠀⠀⠀⠀⠀⠀⠀⠀⠀⠀</a:t>
            </a:r>
            <a:br/>
            <a:r>
              <a:t>⠀⠀⠀⠀⠀⠀⠀⠀⠀⠀⠀⠀⠀⠀⠀⠀⢱⡁⢐⠁⠁⠀⢀⠔⢜⢎⢟⢔⢔⣔⣕⢱⢱⢵⢷⣾⣿⢿⢿⢏⢝⢕⢕⢕⢕⢔⢔⢔⢔⢔⢕⢕⢕⢅⢕⢅⢕⢕⢕⡕⣕⣱⣵⣵⣷⡿⢟⢟⢕⢕⢕⢕⢕⠀⠀⠀⠀⠀⠀⠀⠀⠀⠀⠀⠕⢕⢕⢕⠁⠀⠀⠀⠀⠀⠀⠀⠀⠀⠀⠀⠀</a:t>
            </a:r>
            <a:br/>
            <a:r>
              <a:t>⠀⠀⠀⠀⠀⠀⠀⠀⠀⠀⠀⠀⠀⠀⠀⠀⠀⠈⠁⢁⢁⢅⢕⢄⢕⢕⢑⢕⣟⡟⢟⢝⢝⢝⢕⢕⢕⢕⢕⢕⢕⢕⢕⢕⢕⢕⢕⢕⢕⢕⢕⢕⢕⣕⣵⣵⣷⣷⣿⡟⢟⢛⢿⢿⢿⢿⢕⢕⢕⢕⢕⢕⠀⠀⠀⠀⠀⠀⠀⠀⠀⠀⠀⠕⢕⢕⢕⢕⠀⠀⠀⠀⠀⠀⠀⠀⠀⠀⠀⠀⠀</a:t>
            </a:r>
            <a:br/>
            <a:r>
              <a:t>⠀⠀⠀⠀⠀⠀⠀⠀⠀⠀⠀⠀⠀⠀⠀⠀⢔⢕⢕⢕⢕⢕⢕⢕⢕⢕⢕⢕⢕⢕⢕⢕⢕⢕⢕⢕⢕⢕⢕⢕⢕⢕⢕⢕⢕⢕⢕⢕⢕⢕⢕⢕⢜⢑⢜⢍⢏⢕⢆⢜⢕⢕⢕⢕⢕⢕⢕⢕⢕⢕⢕⠁⠀⠀⠀⠀⠀⠀⠀⠀⠀⠀⠀⠀⠑⠕⢕⠑⠀⠀⠀⠀⠀⠀⠀⠀⠀⠀⠀⠀⠀</a:t>
            </a:r>
            <a:br/>
            <a:r>
              <a:t>⠀⠀⠀⠀⠀⠀⠀⠀⠀⠀⠀⠀⠀⠀⠀⠀⠀⢕⢕⢕⢕⢕⢕⢕⢕⢕⢕⢕⢕⢕⢕⢕⢕⢕⢕⢕⢕⢕⢕⢕⢕⢕⢕⢕⢕⢕⢕⢕⢕⢕⢕⢕⢕⢕⠕⠑⠑⠑⠑⠕⢕⢕⢕⢕⢕⢕⢕⢕⢕⢕⠁⠀⠀⠀⠀⠀⠀⠀⠀⠀⠀⠀⠀⠀⠀⢀⠁⠀⠀⠀⠀⠀⠀⠀⠀⠀⠀⠀⠀⠀⠀</a:t>
            </a:r>
            <a:br/>
            <a:r>
              <a:t>⠀⠀⠀⠀⠀⠀⠀⠀⠀⠀⠀⠀⠀⠀⠀⠀⠀⠑⢕⢕⢕⢕⢕⢕⢕⢕⢕⢕⢕⢕⢕⢕⢕⢕⢕⢕⢕⢕⢕⢕⢕⢕⢕⢕⢕⢕⢕⢕⢕⢕⢕⢕⢕⢕⢄⢀⠀⠀⠀⠀⠐⢑⢕⢕⢕⢕⢕⢕⢕⠁⠀⠀⠀⠀⠀⠀⠀⠀⠀⠀⠀⠀⠀⠀⠀⢄⢔⢄⠀⠀⠀⠀⠀⠀⠀⠀⠀⠀⠀⠀⠀</a:t>
            </a:r>
            <a:br/>
            <a:r>
              <a:t>⠀⠀⠀⠀⠀⠀⠀⠀⠀⠀⠀⠀⠀⠀⠀⠀⠀⠀⢕⢕⢕⢕⢕⢕⢕⢕⢕⢕⢕⢕⢕⢕⢕⢕⢕⢕⢕⢕⢕⢕⢕⢕⢕⢕⢕⢕⢕⢕⢕⢕⢕⢕⢕⢕⢕⢔⢀⠀⠀⠀⠀⠀⠁⢕⢕⢕⢕⢕⠕⠀⠀⠀⠀⠀⠀⠀⠀⠀⠀⠀⠀⠀⠀⠐⡔⢕⢕⢕⠀⠀⠀⠀⠀⠀⠀⠀⠀⠀⠀⠀⠀</a:t>
            </a:r>
            <a:br/>
            <a:r>
              <a:t>⠀⠀⠀⠀⠀⠀⠀⠀⠀⠀⠀⠀⠀⠀⠀⠀⠀⠀⠀⢕⢕⢕⢕⢕⢕⢕⢕⢕⢕⢕⢕⢕⢕⢕⢕⢕⢕⢕⢕⢕⢕⢕⢕⢕⢕⢕⢕⢕⢕⢕⢕⢕⢕⢕⢕⢕⢕⢕⢔⢄⢀⠀⠀⠑⢕⢕⢕⠑⠀⠀⠀⠀⠀⠀⠀⠀⢔⠀⠀⠀⠀⠀⠀⠀⠔⢕⢕⢕⢔⠀⠀⠀⠀⠀⠀⠀⠀⠀⠀⠀⠀</a:t>
            </a:r>
            <a:br/>
            <a:r>
              <a:t>⠀⠀⠀⠀⠀⠀⠀⠀⠀⠀⠀⠀⠀⠀⠀⠀⠀⠀⠀⢕⢕⢕⢕⢕⢕⢕⢕⢕⢕⢕⢕⢕⢕⢕⢕⢕⢕⢕⢕⢕⢕⢕⢕⢕⢕⢕⢕⢕⢕⢕⢕⢕⢕⢕⢕⢕⢕⢕⢕⢕⢕⢕⢔⠀⠀⠑⠁⠀⠀⠀⠀⠀⠀⠀⠀⢔⠁⠀⠀⠀⠀⠀⠀⢀⢔⡇⢕⢕⢕⠀⠀⠀⠀⠀⠀⠀⠀⠀⠀⠀⠀</a:t>
            </a:r>
            <a:br/>
            <a:r>
              <a:t>⠀⠀⠀⠀⠀⠀⠀⠀⠀⠀⠀⠀⠀⠀⠀⠀⠀⠀⠀⠀⢕⢕⢕⢕⢕⢕⢕⢕⢕⢕⢕⢕⢕⢕⢕⢕⢕⢕⢕⢕⢕⢕⢕⢕⢕⢕⢕⢕⢕⢕⢕⢕⢕⢕⢕⢕⢕⢕⢕⢕⢕⢕⢕⣱⣴⣦⡀⠐⠀⠀⠀⠀⠀⠀⢀⠕⠀⠀⠀⠀⠀⠀⠀⢕⢕⢕⢕⢕⠕⠀⠀⠀⠀⠀⠀⠀⠀⠀⠀⠀⠀</a:t>
            </a:r>
            <a:br/>
            <a:r>
              <a:t>⠀⠀⠀⠀⠀⠀⠀⠀⠀⠀⠀⠀⠀⠀⠀⠀⠀⠀⠀⠀⢡⠷⣵⣵⣵⣵⣕⣕⣕⣕⣕⣕⣕⣕⣕⣱⣵⣕⣕⢕⢕⢕⢕⢕⢕⢕⢕⢕⢕⢕⢕⢕⢕⢕⢕⢕⢕⢕⢕⢕⢕⢕⣵⣿⣿⣿⣷⢄⠀⠀⠀⠀⠀⢄⢝⢄⢀⢄⢄⢄⢀⢀⢀⢕⢕⢕⢕⢅⠁⠀⠀⠀⠀⠀⠀⠀⠀⠀⠀⠀⠀</a:t>
            </a:r>
            <a:br/>
            <a:r>
              <a:t>⠀⠀⠀⠀⠀⠀⠀⠀⠀⠀⠀⢀⢀⢄⢄⢀⠀⠀⠀⠀⢕⢕⢕⢕⢕⢔⢜⢝⢛⢿⢟⢟⢟⢟⢟⢟⢿⢝⢍⢻⡇⢕⢕⢕⢕⢕⢕⢕⢕⢕⢕⢕⢕⢕⢕⢕⢕⢕⢕⢀⠀⣸⣿⡿⢿⢇⢕⢕⢕⢕⢕⢕⢕⠕⢕⢕⢕⢔⢕⢓⢇⢕⢕⢕⢕⢕⢕⢕⢕⢔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⢏⠕⠁⠁⠁⠁⠘⠝⠟⢻⣿⣿⣿⣿⣿⣿⣿⣿⣿⣿⣿⣷⣝⣿⣿⣿⣿⣿⣿⣿⣿⣿⢟⢫⢸⣿⡕⣿⢸⣵⢕⢸⣧⢄⣿⡾⠗⡻⣧⣦⣾⣜⣿⣿⣿⣿⣿⣿⣿⣿⣿⣿⣿⣿⣿⣿⣿⣿⣿⣿⣿⢝⢸⣿⣿⣿⣿⣿⣿⣿⣿⣿⣿⣿⣿⣿⣿⣿⣿⣿⣿⣿⣿⣿⣿⣿⣿⣿⣿⣿⠀</a:t>
            </a:r>
            <a:br/>
            <a:r>
              <a:t>⠀⠀⠀⠀⠀⠀⠀⠀⠀⠀⠁⠝⢿⣿⣿⣿⣿⣿⣿⣿⣟⢿⣿⣿⣿⣿⣿⣿⣿⣿⣏⢕⢑⣼⣇⡿⠗⣿⣿⣿⣕⢼⡟⡏⢿⣿⣿⡧⣿⣎⣿⣿⣿⣿⣿⣿⣿⡿⢿⣝⢯⠝⢞⢛⢟⢻⢿⢿⠿⢿⢝⣿⣸⣿⣿⣿⣿⣿⣿⣿⣿⣿⣿⣿⣿⣿⣿⣿⣿⣿⣿⣿⣿⣿⣿⣿⣿⣿⣿⣿⠀</a:t>
            </a:r>
            <a:br/>
            <a:r>
              <a:t>⠀⠀⠀⠀⠀⠀⠀⠀⠀⠀⠀⠀⠘⢿⣿⣿⣿⣿⣿⣿⣿⣿⣿⣿⣿⣿⣿⣿⣿⣿⣿⣇⢱⢯⢕⣿⣕⢝⢟⣱⣵⣾⣿⣿⣻⣟⣿⣳⣏⢿⡿⣾⢿⣟⢿⠝⢃⢙⢅⢄⢔⢕⢸⣿⣿⣿⣿⣷⣷⣷⡵⢹⢸⣽⣵⣼⣽⣍⣝⣝⣟⣟⢟⢟⢻⢿⢿⢿⢿⢿⣿⣿⣿⣿⣿⣿⣿⣿⣿⣿⠀</a:t>
            </a:r>
            <a:br/>
            <a:r>
              <a:t>⠀⠀⠀⠀⠀⠀⠀⠀⠀⠀⠀⠀⠀⢸⣿⣿⣿⣿⣿⣿⣿⣿⣿⣿⣿⣿⣿⣿⣿⣿⢿⣿⣱⢼⣗⣿⣷⣾⣿⣿⣿⣿⣿⣿⣾⣿⢿⢟⠟⠜⢑⢜⢅⢔⢔⢕⢕⢕⢕⠕⢸⣿⣾⣿⣿⣿⣿⠙⠝⢝⢕⢸⢸⣿⢟⢟⢟⢿⢿⢿⢿⢿⢿⣿⣿⣿⣿⣷⣷⣷⣷⣷⣵⣵⣵⡽⠝⠝⠙⠙⠀</a:t>
            </a:r>
            <a:br/>
            <a:r>
              <a:t>⠀⠀⠄⢕⢕⢕⢕⢕⢑⣵⣵⣧⣴⣱⣿⣿⣿⣿⣿⣿⣿⣿⢿⢿⣿⣿⢿⢟⢻⢿⣿⣵⣷⣿⣿⣺⣿⢝⣿⡿⢿⡿⠿⢟⢑⢜⢕⢔⢕⢕⢕⢕⢕⢕⢕⢅⢁⠀⠀⠀⢸⣿⣿⣿⣿⣿⡿⠀⠀⢕⢕⢸⢜⣻⠕⠁⠀⠑⠑⠑⠑⠑⠑⠑⠁⠑⠁⠑⠑⠙⠝⠝⠝⠝⠁⠀⠀⠀⠀⠀⠀</a:t>
            </a:r>
            <a:br/>
            <a:r>
              <a:t>⢕⢕⢔⢔⢕⢕⢕⢕⢽⢟⢝⢝⢝⢻⣿⣿⣿⣿⢿⢿⣿⣿⢜⢝⢜⢝⢕⢕⢕⢻⣿⣿⣿⣿⢿⢝⠏⢝⢑⢅⢕⢔⢕⢕⢕⢕⢕⢑⢑⢔⠕⠕⠕⠕⠕⠕⠕⠀⠀⠀⢸⣿⣿⣿⣿⣿⣧⢀⢄⢑⢜⢸⢜⢝⢀⢀⢀⠀⠀⢀⢀⠀⠀⠀⠀⠀⠀⠀⠀⠀⠀⠀⠀⠀⠀⠀⠀⠀⠀⠀⠀</a:t>
            </a:r>
            <a:br/>
            <a:r>
              <a:t>⢕⢕⢲⣷⣵⣴⣿⣿⣷⣷⣔⢅⢕⢕⣹⢿⢿⢿⣿⣿⣿⣿⢇⢕⢕⢕⢕⢑⢕⠜⢟⢛⢝⢕⢔⢕⢕⠑⠑⠅⠕⠕⠑⠕⠕⢑⡕⢕⢕⠁⠀⠀⠀⠀⠀⢔⢀⢀⢀⢠⣼⣿⣿⣿⣿⣿⣟⢕⢕⢸⣷⢸⢵⢇⢕⢱⣷⢔⢑⢱⢗⢆⢕⢔⢔⢕⢕⢕⠐⠀⠀⠀⠀⠀⠀⠀⢀⠀⠀⠀⠀</a:t>
            </a:r>
            <a:br/>
            <a:r>
              <a:t>⢞⢟⢟⣿⣿⣿⡟⢝⢝⢟⢿⣧⢗⣾⣿⢕⢕⢕⢝⢟⢹⣿⣧⢕⠐⠑⢑⢁⠅⢕⢑⠁⢕⢕⢑⢱⢕⢔⠀⠀⠀⠀⢀⡀⢜⢾⣿⣷⢕⠀⢄⢔⢕⢕⠄⢕⢕⢕⢕⠜⢻⣿⣿⣿⣿⣿⡿⢕⢕⢕⡅⢕⣞⡇⢅⢈⢉⢁⢕⢕⢅⢅⢅⢑⢁⠁⠁⢑⣡⣥⢀⠀⠀⠀⢀⢔⠀⠀⠀⠀⠀</a:t>
            </a:r>
            <a:br/>
            <a:r>
              <a:t>⣿⣷⣷⡾⢿⢟⢕⢕⢕⢕⢕⢕⣕⢕⢕⢕⢼⢕⢕⢕⢕⢱⣷⣿⢳⢗⢇⢔⢕⢕⢕⢔⢕⢕⢕⢜⢕⢕⢔⡔⠕⠕⢕⠛⢔⢺⣿⡟⢕⠄⠄⢔⢰⣶⡆⡆⢕⢕⢕⢕⢞⢟⢻⣿⣿⣿⣿⡕⢕⢕⢕⢜⢝⢕⢕⠕⢝⢕⢕⢕⠕⠕⠕⠕⠕⢀⣰⣾⡟⢏⢕⢇⠕⠕⢇⢳⢵⣔⡄⢄⠀</a:t>
            </a:r>
            <a:br/>
            <a:r>
              <a:t>⣿⡟⢕⢕⢕⢕⢕⢕⢕⢕⢕⢕⢜⢜⢷⢷⡾⡷⢳⢷⢶⣿⣿⣿⢿⢿⢿⢇⢕⢕⢕⢕⢿⢿⢱⢕⢕⢕⢕⢔⢕⢕⢕⠅⢑⢕⣞⣇⡇⠀⠀⢕⢸⣿⡇⡇⢕⢕⢕⠀⢇⢕⢸⣿⣿⣿⣿⢟⢕⢸⣷⢨⢇⢅⢑⢐⢕⢕⢕⢕⠀⠀⠀⠀⢕⣾⣿⣿⣷⣷⣵⣕⡕⢑⢕⢕⢕⢳⣿⣇⠀</a:t>
            </a:r>
            <a:br/>
            <a:r>
              <a:t>⣿⢕⢕⢕⢕⢕⢕⢕⢕⢕⢕⢕⢕⣱⣵⣕⣱⣕⠕⢱⢵⢼⡷⠷⠷⠧⢱⢇⢱⢵⢗⢋⠙⢛⠟⡇⢵⢵⢵⣵⠵⠵⠵⠴⠕⢕⢹⢟⢇⠀⢀⢕⢸⠙⠕⠕⢕⢕⢕⠀⢕⢕⢸⣿⣿⣿⡟⢕⢕⢜⢝⣽⡇⢸⢕⢕⢕⢕⢕⢕⢄⢄⠄⠀⠀⠙⠝⠝⠝⢝⣿⣿⣿⣧⣵⣾⣿⣿⣿⢇⠀</a:t>
            </a:r>
            <a:br/>
            <a:r>
              <a:t>⢝⢕⢕⢕⢕⢕⠕⢱⣕⣕⡕⢱⠇⢕⢜⢝⣿⣻⡏⢿⢝⢗⠃⠑⢁⢀⡤⢎⢕⠕⢕⠑⢱⠄⢜⣕⣕⣡⡵⢿⣕⢔⢀⢀⢀⢀⢸⢕⢕⠔⢕⡕⠀⢔⢔⢕⢕⢑⢕⠀⢑⣕⢸⣿⣿⣿⡇⢕⢕⢕⢕⣿⢇⠕⢱⢗⢇⠑⢕⢕⠑⠀⠀⠀⠀⠀⠀⠀⠀⢟⢟⢟⢏⢝⢟⢟⢝⢝⢕⢕⠀</a:t>
            </a:r>
            <a:br/>
            <a:r>
              <a:t>⠑⠕⢕⢕⢕⣱⣷⣿⣿⣿⣿⣷⣶⣧⣤⣕⣑⣁⢑⢕⠑⠑⠀⠐⠀⠐⠓⢅⠄⠇⡕⡔⢻⣿⣿⣿⠿⣿⣿⣷⣷⣷⡿⢿⢿⣷⣶⡇⢕⣠⢸⢟⡇⠑⠑⢑⢑⠁⠀⢁⢱⡭⢼⣿⣿⡻⠕⠁⠁⢕⢕⣿⡇⠀⢀⢁⠄⠄⠀⠀⠀⠀⠀⠀⠀⠀⠀⠀⠁⡁⠇⢕⢕⠕⢕⢕⢕⢕⢕⢕⠀</a:t>
            </a:r>
            <a:br/>
            <a:r>
              <a:t>⠀⠀⠁⠕⠱⣿⢿⣿⡿⣿⣟⢿⣿⣿⣟⢏⢝⢗⢝⢕⢶⡦⢰⢤⣄⡄⢕⠁⠄⠁⠁⠀⠈⠟⠟⢟⠀⠘⠟⠻⠟⠟⠟⠟⠟⠟⠟⢇⢕⠀⠃⠉⠱⠅⠑⠚⠀⠄⠀⠀⠱⢜⢜⢻⢟⢳⡆⢔⠑⢧⡕⣿⡇⠀⠀⠀⠘⠁⠀⠀⠀⠀⠀⠀⠀⠀⠀⠁⠈⠁⠀⠑⢕⢕⢕⢕⢕⢕⢕⠕⠀</a:t>
            </a:r>
            <a:br/>
            <a:r>
              <a:t>⠀⠀⠀⠀⠘⢝⢕⢝⢝⢕⢕⢕⢜⢻⢿⣷⣥⣑⢕⢕⢕⢕⢕⢕⢔⢍⢝⢇⢗⢲⢖⢔⢄⢀⢀⠐⠀⠀⠀⠁⠁⠀⠁⠍⠁⠁⠀⢕⣕⣕⣕⡔⢕⢔⢀⢔⢀⢀⢀⢔⠸⢿⣷⡔⠢⠕⢕⢕⠀⢀⢽⣼⣷⡄⠀⠀⠀⠀⠀⠀⠀⠀⠀⠀⠀⠀⠀⠀⠀⠀⠀⠀⠑⠕⠕⠑⠁⠁⠀⢀⠀</a:t>
            </a:r>
            <a:br/>
            <a:r>
              <a:t>⠀⠀⠀⠀⠀⠀⢑⠅⠑⠑⢕⢕⢕⢕⢕⢜⢻⢾⣽⣷⣵⣇⣕⣕⣕⣕⡕⢕⢕⢕⡕⢕⢕⢔⠵⢕⢔⢔⢔⢔⢔⢔⢔⢔⢔⣐⡔⢗⠻⢿⣿⣿⣿⣿⣷⣷⣧⣽⣕⣜⠁⠖⠔⠍⠓⠐⠐⢇⢆⢁⢸⢕⢝⢕⢀⠀⠀⠀⠀⠀⠀⠀⠀⠀⠀⠀⠀⠀⠀⠀⠀⠀⠀⠀⠀⠀⠀⠀⢄⢕⠀</a:t>
            </a:r>
            <a:br/>
            <a:r>
              <a:t>⠀⠀⠀⠀⠀⠀⢱⢷⢷⢖⡅⣇⣵⣵⣵⣵⣱⣼⣾⣿⣿⣿⣿⣿⣿⣿⣿⣿⣿⣿⣿⣿⣿⣿⣾⣿⣿⣿⣿⣿⣿⣿⣿⣿⣿⣿⣿⣿⣷⣿⣿⣿⣿⣿⣿⡿⢟⢟⢝⢝⢕⢅⢡⢵⡵⣵⣵⣵⣵⣵⣵⣵⣴⣼⣵⡀⠀⠀⠀⠀⠀⠀⠀⠀⠀⠀⠀⠀⠀⠀⠀⠀⠀⠀⠀⠀⠀⢔⢕⢕⠀</a:t>
            </a:r>
            <a:br/>
            <a:r>
              <a:t>⠀⠀⠀⠀⠀⠀⢕⢕⢕⣼⣻⣷⣿⣿⣿⣿⣿⣿⣿⣿⣿⣿⣿⣿⣿⣿⣿⣿⣿⣿⣿⣿⣿⣟⣝⣹⣝⣙⣝⣝⣏⣹⣽⣿⣿⣿⣿⣿⣿⣿⣿⣿⣿⣿⣿⣿⣿⣿⣷⣷⣷⣷⣷⣾⣿⣿⣿⣿⣿⣿⣿⣿⣿⣿⣿⣿⣷⣤⣀⣀⣀⣀⣀⢀⠀⠀⠀⠀⠀⠀⠀⠀⠀⠀⠀⠀⢄⢕⢕⢕⠀</a:t>
            </a:r>
            <a:br/>
            <a:r>
              <a:t>⠀⠀⠀⠀⠀⠀⠑⢸⣿⣿⣿⣿⣿⣿⣿⣿⣿⣿⣿⣿⣿⣿⣿⣿⣿⣿⣿⣿⣿⣿⣿⣿⣿⣿⣿⣿⣿⣿⣿⣿⣿⣿⣿⣿⣿⣿⣿⣿⣿⣿⣿⣿⣿⣿⣿⣿⣿⣿⢿⢿⣿⣿⣿⣿⣿⣿⣿⣿⣿⣿⣿⣿⣿⣿⣿⣿⣿⣿⣿⣿⣿⣿⣿⣿⡇⠀⠀⠀⠀⠀⠀⠀⠀⠀⠀⠀⠑⢕⢕⢕⠀</a:t>
            </a:r>
            <a:br/>
            <a:r>
              <a:t>⠀⠀⠀⠀⠀⠀⠀⢜⣿⣿⣿⣿⣿⣿⣿⣿⣿⣿⣿⣿⣿⣿⣿⣿⣿⣿⣿⣿⣿⣿⣿⣿⣿⣿⣿⣿⣿⣿⣿⣿⣿⣿⣿⣿⣿⣿⣿⣿⣿⣿⣿⣿⣿⣿⣿⣿⣿⡏⢕⠕⢝⢿⣿⣿⣿⣿⣿⣿⣿⣿⣿⣿⣿⣿⣿⣿⣿⣿⣿⣿⣿⣿⣿⣿⡇⠀⠀⠀⠀⠀⠀⠀⠀⠀⠀⠀⢕⠐⢕⢕⠀</a:t>
            </a:r>
            <a:br/>
            <a:r>
              <a:t>⠀⠀⠀⠀⠀⠀⠀⠑⢿⡿⣿⣿⣿⣿⣿⣿⣿⣿⣿⣿⣿⣿⣿⣿⣿⣿⣿⣿⣿⣿⣿⣿⣿⣿⣿⣿⣿⣿⣿⣿⣿⣿⣿⣿⣿⣿⣿⣿⣿⣿⣿⣿⣿⣿⣿⣿⣿⡇⠐⠀⢕⢕⠻⣿⣿⣿⣿⣿⣿⣿⣿⣿⣿⣿⣿⣿⣿⣿⣿⣿⣿⣿⣿⣿⠕⠀⠀⠀⠀⠀⠀⠀⠀⠀⠀⠀⠑⢕⢀⢅⠀</a:t>
            </a:r>
            <a:br/>
            <a:r>
              <a:t>⢀⢀⠀⠀⠀⠀⠀⠀⢜⣿⣷⣿⣿⣿⣿⣿⣿⣿⣿⣿⣿⣿⣿⣿⣿⣿⣿⣿⣿⣿⣿⣿⣿⣿⣿⣿⣿⣿⣿⣿⣿⣿⣿⣿⣿⣿⣿⣿⣿⣿⣿⣿⣿⣿⣿⣿⣿⣿⣄⠀⠀⢕⠀⢹⣿⣿⣿⣿⣿⣿⣿⣿⣿⣿⣿⣿⣿⣿⣿⣿⣿⣿⣿⡟⠀⠀⠀⠀⠀⠀⠀⠀⠀⠀⢀⢀⢀⢕⢕⢕⠀</a:t>
            </a:r>
            <a:br/>
            <a:r>
              <a:t>⢁⢁⠀⠀⠀⠀⠀⠀⠑⢻⣿⣿⣿⣿⣿⣿⣿⣿⣿⣿⣿⣿⣿⣿⣿⣿⣿⣿⣿⣿⣿⣿⣿⣿⣿⣿⣿⣿⣿⣿⣿⣿⣿⣿⣿⣿⣿⣿⣿⣿⣿⣿⣿⣿⣿⣿⣿⣿⣿⣦⡀⠁⠐⠸⣿⣿⣿⣿⣿⣿⣿⣿⣿⣿⣿⣿⣿⡿⢟⢻⢟⢿⡃⢜⠀⠀⠀⠀⠀⠀⠀⠀⠀⢄⢕⢕⢕⢕⢕⢕⠀</a:t>
            </a:r>
            <a:br/>
            <a:r>
              <a:t>⢉⣅⢅⠀⠀⠀⠀⠀⠀⢜⣿⣿⣿⣿⣿⣿⣿⣿⣿⣿⣿⣿⣿⣿⣿⣿⣿⣿⣿⣿⣿⣿⣿⣿⣿⣿⣿⣿⣿⣿⣿⣿⣿⣷⣾⣿⣿⣿⣿⣿⣿⣿⣿⣿⣿⣿⣿⣿⣿⣿⣿⣦⡀⢔⢹⣿⣿⣿⣿⣿⣿⣿⣿⣿⣿⢿⢟⠁⢑⢕⠪⢷⡳⠕⠀⠀⠀⠀⠀⠀⠀⠀⢀⣱⣥⡕⢕⢕⢕⢕⠀</a:t>
            </a:r>
            <a:br/>
            <a:r>
              <a:t>⠁⠁⠀⠀⠀⠀⠀⠀⢠⡄⢹⣿⣿⣿⣿⣿⣿⣿⣿⣿⣿⣿⣿⣿⣿⣿⣿⣿⣿⣿⣿⣿⣿⣿⣿⣿⣿⣿⣿⣿⣿⣿⣿⣿⣿⣿⣿⣿⣿⣿⣿⣿⣿⣿⣿⣿⣿⣿⣿⣿⣿⣟⣧⢄⢜⢹⢿⢿⣿⢿⢿⢛⢟⢏⢍⢕⢕⢕⢕⢕⠇⢼⡏⠀⠀⠀⠀⠀⠀⠀⠀⠀⢕⢸⣿⣷⣧⣕⣕⣕⠀</a:t>
            </a:r>
            <a:br/>
            <a:r>
              <a:t>⠀⠀⠀⠀⠀⠀⠀⠀⢕⢕⢜⣿⣿⣿⣿⣿⣿⣿⣿⣿⣿⣿⣿⣿⣿⣿⣿⣿⣿⣿⣿⣿⣿⣿⣿⣿⣿⣿⣿⣿⣿⣿⣿⣿⣿⣿⣿⣿⣿⣿⣿⣿⣿⣿⣿⣿⣿⣿⣿⣿⣿⣿⣿⣿⡄⠀⢕⡮⣧⣕⣵⣵⣑⣕⠕⣕⣕⢕⢡⣷⣧⡝⠁⠀⠀⠀⠀⠀⠀⠀⠀⢄⢕⢜⢝⢜⢻⢿⢿⢿⠀</a:t>
            </a:r>
            <a:br/>
            <a:r>
              <a:t>⠀⠀⠀⠀⠀⠀⠀⠔⠔⠑⠀⣿⣿⣿⣿⣿⣿⣿⣿⣿⣿⣿⣿⣿⣿⣿⣿⣿⣿⣿⣿⣿⣿⣿⣿⣿⣿⣿⣿⣿⣿⣿⣿⣿⣿⣿⣿⣿⣿⣿⣿⣿⣿⣿⣿⣿⣿⣿⣿⣿⣿⣿⢕⢜⢝⢀⢜⢺⢗⢨⢾⣿⣿⣿⣿⣿⣽⣵⣾⡔⢝⠃⠀⠀⠀⠀⠀⠀⠀⠀⠀⢕⢕⢕⢕⢕⢕⢕⢕⢕⠀</a:t>
            </a:r>
            <a:br/>
            <a:r>
              <a:t>⠀⠀⠀⠀⠀⠀⠀⠀⢔⢕⠀⢸⣿⣿⣿⣿⣿⣿⣿⣿⣿⣿⣿⣿⣿⣿⣿⣿⣿⣿⣿⣿⣿⣿⣿⣿⣿⣿⣿⣿⣿⣿⢟⢻⢻⣿⣿⣿⣿⣿⣿⣿⣿⣿⣿⣿⣿⣿⣿⣿⢏⡽⢕⢕⡕⢕⡕⢡⣣⣵⣕⢕⢜⢝⢻⢿⣿⣿⣾⣄⠕⠀⠀⠀⠀⠀⠀⠀⠀⠀⠀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⡿⢏⠝⠝⠟⠟⢟⢿⢯⣿⣿⣿⣿⣿⣿⣿⣿⣿⣷⣝⣿⣿⣟⣿⣿⣿⣿⣿⡿⢟⢏⢸⣿⡕⣿⢸⢕⢕⢸⣧⢄⣿⡾⢗⡻⣵⣆⣿⣕⣿⣿⣿⣿⣿⣿⣿⣿⣿⣿⣿⣿⣿⣿⣿⣿⣿⣿⣏⡕⢸⣿⣿⣿⣿⣿⣿⣿⣿⣿⣿⣿⣿⣿⣿⣿⣿⣿⣿⣿⣿⣿⣿⣿⣿⣿⣿⣿⠀</a:t>
            </a:r>
            <a:br/>
            <a:r>
              <a:t>⡿⢟⠕⠁⠀⠀⠀⠀⠀⠀⠀⠁⠘⠝⢿⣿⣿⣿⣿⣿⣟⣻⣿⣿⣿⣿⣿⡿⣿⣿⣏⢕⢑⣼⣏⡟⠇⣿⢸⢼⣔⢼⣟⡝⣿⣿⣿⢇⣿⢞⣿⣿⣿⣽⣿⣿⣿⡿⢿⡟⢯⠝⢞⢛⢛⢻⢿⢿⠿⢿⢝⣷⣼⣿⣿⣿⣿⣿⣿⣿⣿⣿⣿⣿⣿⣿⣿⣿⣿⣿⣿⣿⣿⣿⣿⣿⣿⣿⣿⣿⠀</a:t>
            </a:r>
            <a:br/>
            <a:r>
              <a:t>⠑⠁⠀⠀⠀⠀⠀⠀⠀⠀⠀⠀⠀⠀⠑⢻⣿⣿⣿⣿⣿⣿⣿⣿⣿⣿⣿⣷⣿⣿⣿⣇⢱⢯⢕⣿⣇⢝⢟⣱⣵⣾⣿⣿⣿⡟⣿⣱⣯⢿⣿⡿⢿⣟⢿⠝⢑⢙⢅⢔⠔⣕⢸⣿⣿⣿⣿⣿⣷⡇⡕⢹⢸⣿⣵⣼⣽⣍⣝⣝⣟⣟⡟⢟⢟⢿⢿⢿⢿⢿⣿⣿⣿⣿⣿⣿⣿⣿⣿⣿⠀</a:t>
            </a:r>
            <a:br/>
            <a:r>
              <a:t>⠀⠀⠀⠀⠀⠀⠀⠀⠀⠀⠀⠀⠀⠀⠀⢑⣿⣿⣿⣿⣿⣿⣿⣿⣿⣿⣿⣿⣿⣿⢿⣿⣕⢜⣗⣮⣶⣳⣾⣿⣿⣿⣿⣿⣿⣿⢿⢟⠏⠜⢑⢜⢅⢔⢔⢕⠕⢑⠕⠅⢱⣿⣽⣿⣿⣿⣏⠝⠝⢕⢕⢸⢸⣿⠟⢟⢟⢻⢿⢿⢿⢿⢿⢿⣿⣿⣿⣷⣷⣷⣷⣷⣷⣵⣵⣼⢽⠝⠙⠙⠀</a:t>
            </a:r>
            <a:br/>
            <a:r>
              <a:t>⠀⠀⠀⠀⢀⢕⢔⢔⢔⢕⢕⣴⣴⣴⣔⡔⣿⣿⣿⣿⣿⣿⢿⢿⣿⣿⢿⢇⢻⣿⣮⣵⣷⣿⣿⣿⣿⣩⣿⡿⢿⢟⠿⢟⢑⢝⢕⢔⢕⢕⠕⢕⢕⢕⢕⢅⢀⠀⠀⠀⢸⣿⣿⣿⣿⣿⡗⠀⠀⢕⢕⢻⢜⣿⠀⠁⠀⠑⠑⠁⠑⠑⠑⠁⠁⠑⠁⠁⠑⠑⠙⠙⠝⠝⠙⠁⠀⠀⠀⠀⠀</a:t>
            </a:r>
            <a:br/>
            <a:r>
              <a:t>⠀⢔⢆⢔⢔⢅⢕⢑⡱⢿⢿⢟⢝⢝⢟⢻⢿⣿⣿⣿⣿⣿⢜⢜⢝⢕⢕⢕⢕⢿⣿⣿⣿⡿⢿⢏⠏⢙⢕⢅⢕⢔⢕⢕⢕⢕⢕⢑⢅⢕⠕⠕⠕⠕⠕⠑⠑⠀⠀⠀⢸⣿⣿⣿⣿⣿⣇⢄⢄⢕⢜⢸⢜⢝⢐⢀⢀⠀⠀⠀⠀⠀⠀⢀⠀⠀⠀⠀⠀⠀⠀⠀⠀⠀⠀⠀⠀⠀⠀⠀⠀</a:t>
            </a:r>
            <a:br/>
            <a:r>
              <a:t>⠁⢕⢕⢕⢱⣷⣧⣾⣿⣿⣧⣵⡅⢅⢕⢕⢸⣿⢿⣿⣿⣿⢇⢕⢕⢕⢕⢑⢕⠎⢟⢛⢝⢕⢔⢕⢕⠑⠑⠅⠕⢕⠕⠕⠕⣕⡕⢕⢕⠁⠀⠀⠀⠀⠀⢔⠀⢀⠀⢠⣼⣿⣿⣿⣿⣿⡇⢕⢕⢸⣿⢸⢵⢇⢕⢱⣷⢔⢕⢑⢗⢇⣱⣾⣿⣿⣷⣦⣔⢔⠀⠀⠀⠀⠀⠀⠀⠀⠀⠀⠀</a:t>
            </a:r>
            <a:br/>
            <a:r>
              <a:t>⠀⢕⣱⢿⢾⣿⣿⣿⣿⡿⢿⢿⢿⡧⢇⣸⣾⡟⢜⢏⢹⣿⣧⢕⠑⠁⢑⢁⠅⢕⢑⠁⢕⢕⢑⢅⢕⢔⠀⠀⠀⠀⢀⡀⢜⢿⣿⣷⢕⢄⢄⢔⢕⢕⠄⢕⢔⢕⢔⠘⢻⣿⣿⣿⣿⣿⡇⢕⢕⢕⡄⢕⣖⡕⢄⢈⣉⢀⢕⢕⢅⣱⣿⣏⣝⣝⣟⣟⣕⡅⣄⡀⢀⠀⢀⢄⢕⠀⠀⠀⠀</a:t>
            </a:r>
            <a:br/>
            <a:r>
              <a:t>⢔⣾⣿⣷⣵⣿⣿⣿⢟⢕⢕⢕⢕⢕⢔⢜⢹⢕⢕⢕⢕⢸⣾⣿⢳⢗⢇⢄⢕⢕⢕⢔⢔⢕⢕⢔⢕⢕⢔⡔⠕⠕⢕⢛⢕⢱⣿⡟⡕⢄⠀⢔⢰⣶⡆⡇⢕⢕⢕⢕⢟⢟⢿⣿⣿⣿⣇⡕⢕⢕⢕⢜⢝⢕⢕⢕⢝⢕⢕⢕⢕⣿⣿⣿⣿⡿⢿⢟⢟⢝⢝⢝⢇⠕⢝⢕⢕⢷⣕⣔⠀</a:t>
            </a:r>
            <a:br/>
            <a:r>
              <a:t>⣾⣿⣿⣿⡟⢝⢕⢕⢕⢕⢕⢕⢕⢕⢸⢵⡾⡶⢳⢷⢿⣿⣿⣿⢿⢿⢿⢇⢕⢕⢕⢕⢿⢿⢱⢕⢕⢕⢕⢔⢕⢕⢕⠕⢕⢕⣝⣝⡕⠁⠀⢕⢸⣿⡇⡇⢕⢕⢕⠀⢇⢕⢸⣿⣿⣿⣿⢏⢕⢸⣷⢸⢕⢅⢕⢑⢕⢕⢕⢕⠁⠙⠏⠕⠑⠁⠁⢕⢕⢔⢕⢕⣵⡕⢑⢕⢕⢌⣿⣿⠀</a:t>
            </a:r>
            <a:br/>
            <a:r>
              <a:t>⣿⣿⣿⣿⢕⢕⢕⢕⢕⢕⢕⢕⢕⢕⣕⣕⣸⣕⠕⢱⢵⢼⡷⠷⠷⠧⢱⢇⢱⢵⢗⢙⠙⢛⠟⡧⢵⢵⢵⣵⠵⠵⠵⠴⠕⢕⢝⢿⢇⠀⢐⢕⢸⠙⠕⠕⢕⢕⢕⠄⢕⢕⢸⣿⣿⣿⡇⢕⢕⢜⢉⣿⡇⢸⢕⢕⢕⢕⢕⠕⠀⠀⠀⠀⠀⠀⠀⢕⢱⣕⣕⣼⣿⣿⣷⣷⣿⣿⣿⣿⠀</a:t>
            </a:r>
            <a:br/>
            <a:r>
              <a:t>⠙⠟⢟⢟⢕⢕⢕⢕⢕⢕⡕⢕⠕⢕⠜⢝⣿⣻⢯⢿⢝⢗⠃⠑⢀⢀⡴⢊⢱⠕⢕⠃⢱⢄⢕⣕⣕⣱⡼⢿⡕⢔⢀⢀⢀⢀⢰⢕⢕⢔⢔⡕⢄⢔⢔⢕⢕⢑⠕⠀⢱⣕⠸⣿⣿⣿⡇⢕⢑⢕⢕⣿⡕⠕⢱⢗⢇⠑⠀⠀⠀⠀⠀⠀⠀⠀⠀⢕⢕⢟⢟⢝⢟⢇⢍⢟⢏⢝⢕⢕⠀</a:t>
            </a:r>
            <a:br/>
            <a:r>
              <a:t>⢔⢄⢀⠑⠕⢕⢕⢕⣱⣿⣷⣷⣶⣦⣤⣕⣙⡁⢑⠕⠑⠀⠀⠐⠀⠔⠇⢅⠔⢇⡕⡐⢻⣿⣿⣿⠿⣿⣿⣷⣷⣷⣿⢿⣿⣷⣶⡇⢕⣠⢸⢟⡇⠑⢑⢑⢑⠁⠀⢁⢱⡟⢸⣿⣯⡿⠕⠁⠁⢕⢕⣿⡇⠀⢀⠅⠀⠀⠀⠀⠀⠀⠀⠀⠀⠀⠀⠁⢁⡅⢗⠕⢕⢔⠕⢕⢕⢕⢕⢕⠀</a:t>
            </a:r>
            <a:br/>
            <a:r>
              <a:t>⢕⢕⢔⢕⠀⠁⠕⢵⣿⢿⣿⢿⣿⣿⣟⢏⢝⢟⢝⢣⢶⢦⢀⢤⣄⡄⢑⠁⠰⠀⠁⠀⠈⠝⠟⢟⠀⠘⠟⠟⠟⠟⠟⠟⠟⠟⠛⢇⢕⠀⠃⠉⠱⠁⠑⠚⠀⠄⠀⠐⢱⢜⡜⢟⢟⢺⡇⢀⠑⢧⡕⣿⡇⠀⠀⠁⠈⠀⠀⠀⠀⠀⠀⠀⠴⠐⠀⠁⠁⠀⠋⠀⠙⢕⢕⢕⢕⢕⢕⢕⠀</a:t>
            </a:r>
            <a:br/>
            <a:r>
              <a:t>⠁⠁⠑⠑⠔⠀⠀⠑⢝⢕⠝⢕⢜⢟⢿⣷⣵⣕⢕⢕⢕⢕⢕⢕⢔⢍⢝⢇⢗⢲⢖⢔⢄⢀⢀⠐⠀⠀⠀⠁⠀⠀⠁⠍⠁⠁⠀⢕⣕⣕⡕⡔⢕⢔⢀⢔⢀⢀⢄⢔⠜⢿⣷⡕⠢⠕⢑⢕⠀⢀⢽⣼⣷⡄⢄⠄⠀⠀⠀⠀⠀⠀⠀⠀⠀⠀⠀⠀⠀⠀⠀⠀⠀⠁⠕⠕⠑⠑⠁⠀⠀</a:t>
            </a:r>
            <a:br/>
            <a:r>
              <a:t>⠀⠀⠀⠀⠀⠀⠀⠀⠀⢕⢕⢕⢕⢕⢕⢜⢻⡾⣽⡧⣥⣕⢕⣕⣕⣕⢕⢕⢕⢕⢕⠕⢜⢕⢱⢕⢔⢔⢔⢔⢔⢔⠔⡔⢔⣔⠔⢗⠛⢿⣿⣟⣿⣿⣷⣷⣮⣽⣵⣜⠁⠒⠆⠌⠑⠐⢐⢖⢆⢁⢜⢕⢟⢕⣕⡄⠀⠀⠀⠀⠀⠀⠀⠀⠀⠀⠀⠀⠀⠀⠀⠀⠀⠀⠀⠀⠀⠀⠀⠀⠀</a:t>
            </a:r>
            <a:br/>
            <a:r>
              <a:t>⠀⠀⠀⠀⠀⠀⠀⠀⠀⢕⢇⣅⣱⣵⣵⣵⣂⣴⣧⣿⣿⣿⣿⣿⣿⣿⣿⣿⣿⣿⣿⣿⣿⣿⣾⣿⣿⣿⣿⣿⣿⣿⣿⣿⣿⣿⣿⣿⣿⣿⣿⣿⣿⣿⣿⡿⢟⢟⢝⢝⢕⢅⢄⢵⠵⣵⣥⣷⣧⣵⣵⣵⣵⣼⣿⣧⢀⠀⠀⠀⠀⠀⠀⠀⠀⠀⠀⠀⠀⠀⠀⠀⠀⠀⠀⠀⠀⠀⢀⢕⠀</a:t>
            </a:r>
            <a:br/>
            <a:r>
              <a:t>⠀⠀⠀⠀⠀⠀⠀⠀⠀⢜⣼⣿⣿⣿⣿⣿⣿⣿⣿⣿⣿⣿⣿⣿⣿⣿⣿⣿⣿⣿⣿⣿⣿⣟⣝⣹⣜⣝⣝⣝⣏⣹⣽⣿⣿⣿⣿⣿⣿⣿⣿⣿⣿⣿⣿⣿⣿⣿⣷⣷⣷⣷⣷⣿⣿⣿⣿⣿⣿⣿⣿⣿⣿⣿⣿⣿⣷⣴⣀⠀⠀⠀⠀⠀⠀⠀⠀⠀⠀⠀⠀⠀⠀⠀⠀⠀⠀⢄⢕⢕⠀</a:t>
            </a:r>
            <a:br/>
            <a:r>
              <a:t>⠀⠀⠀⠀⠀⠀⠀⠀⠀⠁⢹⣿⣿⣿⣿⣿⣿⣿⣿⣿⣿⣿⣿⣿⣿⣿⣿⣿⣿⣿⣿⣿⣿⣿⣿⣿⣿⣿⣿⣿⣿⣿⣿⣿⣿⣿⣿⣿⣿⣿⣿⣿⣿⣿⣿⣿⣿⣿⢿⢿⣿⣿⣿⣿⣿⣿⣿⣿⣿⣿⣿⣿⣿⣿⣿⣿⣿⣿⣿⣷⣶⣶⣶⣶⣴⣴⠀⠀⠀⠀⠀⠀⠀⠀⠀⠀⠀⠕⢕⢕⠀</a:t>
            </a:r>
            <a:br/>
            <a:r>
              <a:t>⠀⠀⠀⠀⠀⠀⠀⠀⠀⠀⠕⣿⣿⣿⣿⣿⣿⣿⣿⣿⣿⣿⣿⣿⣿⣿⣿⣿⣿⣿⣿⣿⣿⣿⣿⣿⣿⣿⣿⣿⣿⣿⣿⣿⣿⣿⣿⣿⣿⣿⣿⣿⣿⣿⣿⣿⣿⡏⢕⠕⢜⠻⣿⣿⣿⣿⣿⣿⣿⣿⣿⣿⣿⣿⣿⣿⣿⣿⣿⣿⣿⣿⣿⣿⣿⡿⠀⠀⠀⠀⠀⠀⠀⠀⠀⠀⢀⢔⢄⢅⠀</a:t>
            </a:r>
            <a:br/>
            <a:r>
              <a:t>⠀⠀⠀⠀⠀⠀⠀⠀⠀⠀⠀⢹⣿⣿⣿⣿⣿⣿⣿⣿⣿⣿⣿⣿⣿⣿⣿⣿⣿⣿⣿⣿⣿⣿⣿⣿⣿⣿⣿⣿⣿⣿⣿⣿⣿⣿⣿⣿⣿⣿⣿⣿⣿⣿⣿⣿⣿⣧⡔⠀⠕⢕⠹⣿⣿⣿⣿⣿⣿⣿⣿⣿⣿⣿⣿⣿⣿⣿⣿⣿⣿⣿⣿⣿⣿⢕⠀⠀⠀⠀⠀⠀⠀⠀⠀⠀⠐⠕⢅⢕⠀</a:t>
            </a:r>
            <a:br/>
            <a:r>
              <a:t>⢄⣄⣄⡄⠔⠔⠀⠀⠀⠀⠀⠘⢻⣿⣿⣿⣿⣿⣿⣿⣿⣿⣿⣿⣿⣿⣿⣿⣿⣿⣿⣿⣿⣿⣿⣿⣿⣿⣿⣿⣿⣿⣿⣿⣿⣿⣿⣿⣿⣿⣿⣿⣿⣿⣿⣿⣿⣿⣆⠀⠀⢕⠀⢹⣿⣿⣿⣿⣿⣿⣿⣿⣿⣿⣿⣿⣿⣿⣿⣿⣿⣿⣿⣿⡟⠁⠀⠀⠀⠀⠀⠀⠀⠀⠀⢀⠀⠀⢕⢕⠀</a:t>
            </a:r>
            <a:br/>
            <a:r>
              <a:t>⢅⢄⢄⠰⠔⠔⠄⠀⠀⠀⠀⠀⢌⣿⣿⣿⣿⣿⣿⣿⣿⣿⣿⣿⣿⣿⣿⣿⣿⣿⣿⣿⣿⣿⣿⣿⣿⣿⣿⣿⣿⣿⣿⣿⣿⣿⣿⣿⣿⣿⣿⣿⣿⣿⣿⣿⣿⣿⣿⣧⡄⠁⠐⠑⣿⣿⣿⣿⣿⣿⣿⣿⣿⣿⣿⣿⣿⡿⢟⢿⣻⢻⢇⡱⡎⠀⠀⠀⠀⠀⠀⠀⠀⠀⢄⢕⢕⢕⢕⢕⠀</a:t>
            </a:r>
            <a:br/>
            <a:r>
              <a:t>⢅⢄⠔⠆⠔⠗⠕⠀⠀⠀⠀⠀⠀⢹⣿⣿⣿⣿⣿⣿⣿⣿⣿⣿⣿⣿⣿⣿⣿⣿⣿⣿⣿⣿⣿⣿⣿⣿⣿⣿⣿⣿⣿⣷⣾⣿⣿⣿⣿⣿⣿⣿⣿⣿⣿⣿⣿⣿⣿⣿⣿⣧⡀⢔⢸⣿⣿⣿⣿⣿⣿⣿⣿⣿⣿⡿⢟⠓⢕⢕⢱⣾⣏⡗⠀⠀⠀⠀⠀⠀⠀⠀⠀⢔⣷⣷⡕⢕⢕⢕⠀</a:t>
            </a:r>
            <a:br/>
            <a:r>
              <a:t>⠀⠀⠀⠀⠀⠀⠀⠀⠀⠀⠀⢔⢢⢕⣿⣿⣿⣿⣿⣿⣿⣿⣿⣿⣿⣿⣿⣿⣿⣿⣿⣿⣿⣿⣿⣿⣿⣿⣿⣿⣿⣿⣿⣿⣿⣿⣿⣿⣿⣿⣿⣿⣿⣿⣿⣿⣿⣿⣿⣿⣿⣿⣿⣔⠑⢫⠻⣿⣿⢿⢿⢛⢍⢝⢝⢕⢕⢕⢕⢕⢁⢹⢏⠀⠀⠀⠀⠀⠀⠀⠀⠀⢀⢕⢿⣿⣿⣧⣕⣕⠀</a:t>
            </a:r>
            <a:br/>
            <a:r>
              <a:t>⠀⠀⠀⠀⠀⠀⠀⠀⠀⠀⢀⢕⢕⠁⢹⣿⣿⣿⣿⣿⣿⣿⣿⣿⣿⣿⣿⣿⣿⣿⣿⣿⣿⣿⣿⣿⣿⣿⣿⣿⣿⣿⣿⣿⣿⣿⣿⣿⣿⣿⣿⣿⣿⣿⣿⣿⣿⣿⣿⣿⣿⣿⣿⣿⣇⠀⢱⣽⣧⣑⣵⣵⣵⣕⢕⣕⡕⢕⢡⣷⣼⡼⠁⠀⠀⠀⠀⠀⠀⠀⠀⠀⢕⢕⢸⣿⢛⢿⣿⣿⠀</a:t>
            </a:r>
            <a:br/>
            <a:r>
              <a:t>⢔⢔⠀⠀⠀⠀⠀⠀⠀⠀⠑⢁⢅⠀⢸⣿⣿⣿⣿⣿⣿⣿⣿⣿⣿⣿⣿⣿⣿⣿⣿⣿⣿⣿⣿⣿⣿⣿⣿⣿⣿⣿⣿⣿⣿⣿⣿⣿⣿⣿⣿⣿⣿⣿⣿⣿⣿⣿⣿⣿⣿⣟⢕⢕⢝⢀⢑⢳⢽⢚⢿⣿⣷⣿⣿⣿⣷⣦⣗⣕⣉⡇⠀⠀⠀⠀⠀⠀⠀⠀⠀⢀⢕⢕⢕⢝⢕⢕⢝⢝⠀</a:t>
            </a:r>
            <a:br/>
            <a:r>
              <a:t>⢕⢕⠀⠀⠀⠀⠀⠀⠀⠀⠀⢕⢕⠀⢕⣿⣿⣿⣿⣿⣿⣿⣿⣿⣿⣿⣿⣿⣿⣿⣿⣿⣿⣿⣿⣿⣿⣿⣿⣿⣿⣿⢟⢻⢻⣿⣿⣿⣿⣿⣿⣿⣿⣿⣿⣿⣿⣿⣿⣿⣝⡺⢕⢕⡕⢕⢕⢱⢇⣵⣵⡕⢜⢝⢻⢿⣿⣿⣾⣕⢀⠑⠀⠀⠀⠀⠀⠀⠀⠀⠀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⡿⢟⢟⠟⢻⢿⢯⣿⣿⣿⣿⣿⣿⣿⣿⣿⣷⣝⣿⣿⣿⣿⣿⣿⣿⣿⡿⢟⣏⢸⣿⢕⣿⢸⢕⢔⢸⣧⢄⣿⡾⢗⡻⣵⢆⣿⣕⣿⣿⣿⣿⣿⣿⣿⣿⣿⣿⣿⣿⣿⣿⣿⣿⣿⣿⡇⡕⢹⣿⣿⣿⣿⣿⣿⣿⣿⣿⣿⣿⣿⣿⣿⣿⣿⣿⣿⣿⣿⣿⣿⣿⣿⣿⣿⣿⠀</a:t>
            </a:r>
            <a:br/>
            <a:r>
              <a:t>⣿⣿⣿⡟⠝⠑⠀⠀⠀⠀⠀⠀⠑⠙⠝⢿⣿⣿⣿⣿⣟⣻⣿⣿⣿⣿⣿⡿⣿⣿⣏⢕⢁⣼⣿⡟⠇⣿⢸⢼⣕⢼⣟⡝⣿⣿⣿⢣⣿⣿⣿⣿⣿⣿⣿⣿⣿⡿⢿⡟⢯⠝⢗⢛⢛⢻⢿⢿⢯⢟⢝⣧⣼⣿⣿⣿⣿⣿⣿⣿⣿⣿⣿⣿⣿⣿⣿⣿⣿⣿⣿⣿⣿⣿⣿⣿⣿⣿⣿⣿⠀</a:t>
            </a:r>
            <a:br/>
            <a:r>
              <a:t>⢿⢟⠑⠁⠀⠀⠀⠀⠀⠀⠀⠀⠀⠀⠀⠁⢻⣿⣿⣿⣿⣿⣿⣿⣿⣿⣿⣷⣿⣿⣿⣧⢱⢯⢕⣿⣕⢟⢚⣱⣵⣾⣿⣿⣿⣟⣿⣱⣯⢯⣿⡿⣿⡟⢯⠝⢑⢙⢅⢔⢔⢕⢼⣿⣿⣿⣿⣿⣷⡇⡕⢹⢸⣿⣴⣵⣽⣝⣝⣝⣝⣟⡟⢟⢟⢿⢿⢿⢿⢿⢿⣿⣿⣿⣿⣿⣿⣿⣿⣿⠀</a:t>
            </a:r>
            <a:br/>
            <a:r>
              <a:t>⠑⠀⠀⠀⠀⠀⠀⠀⠀⠀⠀⠀⠀⠀⠀⠀⠁⢹⣿⣿⣿⣿⣿⣿⣿⣿⣿⣿⣿⣿⢿⣿⣱⢼⣗⢎⡖⣮⣻⣿⣿⣿⣿⣿⣿⣿⢿⢟⠏⢜⢑⢝⢅⢔⢔⢕⢕⢱⢕⠑⢫⣿⣽⣿⣿⣿⡏⠙⠝⢕⢕⣸⢸⣿⢛⢟⢟⢻⢿⢿⢿⢿⢿⢿⣿⣿⣿⣷⣷⣷⣷⣷⣷⣵⣵⣼⡽⠝⠙⠙⠀</a:t>
            </a:r>
            <a:br/>
            <a:r>
              <a:t>⠀⠀⠀⠀⠀⢀⢔⢔⢔⢔⢕⢕⣔⣔⣴⣔⣄⢸⣿⣿⣿⣿⢿⢿⣿⣿⢿⢇⢻⣿⣮⣵⣷⣿⣿⣿⣿⣿⣿⡿⢿⢟⠟⢟⢑⢕⢕⢔⢕⢕⠕⢕⢕⢕⢅⢅⢀⠀⠀⠀⢰⣿⣿⣿⣿⣿⡇⠀⠀⢕⢕⢻⢜⣿⠁⠁⠀⠑⠑⠁⠑⠑⠑⠁⠁⠁⠁⠑⠑⠑⠙⠙⠝⠝⠝⠁⠀⠀⠀⠀⠀</a:t>
            </a:r>
            <a:br/>
            <a:r>
              <a:t>⠀⠀⢀⢔⢔⢄⢅⢕⢕⢱⢾⢿⡿⢏⢟⢟⢻⣿⣿⣿⣿⣿⢜⢎⢝⢕⢕⢕⢕⢻⣿⣿⣿⡿⢿⢏⠏⢙⢕⢅⢕⢔⢕⢕⢕⢕⢕⢁⢁⢕⠕⠕⠕⠕⠕⠑⠑⠀⠀⠀⢸⣿⣿⣿⣿⣿⡇⢄⢔⢕⢜⢸⢜⢝⢄⢀⢀⠀⠀⠀⠀⢀⢀⢀⢀⠀⠀⠀⠀⠀⠀⠀⠀⠀⠀⠀⠀⠀⠀⠀⠀</a:t>
            </a:r>
            <a:br/>
            <a:r>
              <a:t>⡆⠀⢕⢕⢕⢱⣷⣧⣾⣿⣿⣷⣵⣅⢅⢕⢕⢕⣿⣿⣿⣿⢇⢕⢕⢕⢕⢑⢕⠌⢟⢛⢝⢕⢔⢕⢕⠑⠑⠅⠕⠕⠑⠕⢕⢕⡕⢕⢕⠁⠀⠀⠀⠀⠀⢔⠀⢀⠀⢠⣼⣿⣿⣿⣿⣿⡇⢕⢕⢸⡿⢸⢵⢕⢕⢱⡷⢔⢕⢱⣾⣿⣿⣿⣿⣷⢇⢄⢀⢀⠀⠀⠀⠀⠀⠀⠀⢄⠀⠀⠀</a:t>
            </a:r>
            <a:br/>
            <a:r>
              <a:t>⣿⡄⠀⢕⣷⣾⣿⣿⣿⣿⣿⢿⢿⢿⣷⢱⢱⣷⣿⢎⢹⣿⣧⢕⠐⠁⡁⢁⢅⢕⢑⠑⢑⢑⢑⢅⢕⢔⢀⠀⠀⠀⢀⡀⢜⢿⣿⡧⢕⢄⢄⢔⢕⠜⠔⢕⢔⢕⠄⠘⢻⣿⣿⣿⣿⣿⡇⢕⢕⢔⡄⢕⢗⡕⢄⢈⣁⢀⢕⣸⣷⣵⣕⣱⣽⣷⣵⢟⢏⢑⢀⢀⢀⢀⢀⢄⢔⢀⠀⠀⠀</a:t>
            </a:r>
            <a:br/>
            <a:r>
              <a:t>⠕⢕⢱⣿⣿⣷⣾⣿⣿⡿⢏⢕⢕⢕⢕⢕⢝⢝⢝⢕⢕⢰⣾⣿⢳⢗⢇⢔⢕⢕⢕⢕⢕⢕⢕⢜⢕⢕⢔⢔⠕⠕⢜⢛⢕⢸⣿⡟⡕⢄⠁⢔⢰⢶⡆⡇⢕⢕⢕⢕⢟⢟⢿⣿⣿⣿⣇⡕⢕⢕⢕⢜⢝⢕⢕⢕⢝⢕⢕⢿⣿⣿⡿⢟⢟⠙⠁⢕⢕⢕⢕⢕⢝⢕⠘⢝⢝⢗⣧⣵⠀</a:t>
            </a:r>
            <a:br/>
            <a:r>
              <a:t>⢕⢱⣾⣿⣿⣿⢟⢝⢕⢕⢕⢕⢕⢕⢕⢕⢹⡷⢳⢷⢿⣿⣿⣿⢿⢿⢿⢇⢕⢕⢕⢕⢿⢿⢱⢕⢕⢕⢕⢕⢕⢕⢕⠕⢕⢜⣏⣕⡕⠑⠀⢕⢸⢸⡇⡇⢕⢕⢕⠀⢇⢕⢸⣿⣿⣿⣿⢏⠕⢸⣷⣨⢕⢕⢕⢕⢕⢕⠀⠘⠙⠙⠑⠁⢕⠀⠀⢕⢕⢕⢕⢕⢱⣵⡕⢕⢕⡕⣹⣿⠀</a:t>
            </a:r>
            <a:br/>
            <a:r>
              <a:t>⣱⣿⣿⣿⣿⡿⢕⢕⢕⢕⢕⢕⢕⢕⢕⣕⣸⣕⠕⢱⢵⢼⡷⠷⠷⠧⢱⢇⢱⢷⢗⢙⠙⠛⠟⡧⢵⢵⢵⣵⠵⠵⠵⠴⠕⢕⠝⢟⢇⠀⢐⢕⢜⠘⠕⠕⢕⢕⢕⢄⢕⢕⢸⣿⣿⣿⡇⢕⢕⢜⢉⣿⡇⢸⠕⢕⢕⠕⠀⠀⠀⠀⠀⠀⠕⢀⠀⢕⢕⣕⣕⣱⣿⣿⣿⣷⣿⣿⣿⣿⠀</a:t>
            </a:r>
            <a:br/>
            <a:r>
              <a:t>⢁⠉⠙⠟⢛⢏⢕⢕⢕⢕⢕⢕⠕⢕⠕⢝⣿⣻⡯⢿⢝⢗⠃⠑⢀⢀⣴⢊⢱⠕⢕⠃⢱⢄⢕⣕⣕⣡⡾⢿⡕⢔⢀⢀⢀⢀⢰⢕⢕⠔⢕⡕⢔⢔⢔⢕⢕⢑⠕⠀⢱⣕⢸⣿⣿⣿⡇⢕⢑⢕⢕⣿⢕⠕⢱⢓⠇⠀⠀⠀⠀⠀⠀⠀⠂⠀⠀⢕⢕⢟⢟⢝⢝⢏⢜⢝⢏⢝⢕⢕⠀</a:t>
            </a:r>
            <a:br/>
            <a:r>
              <a:t>⢕⢕⢕⢄⠁⠑⠕⢕⢕⢕⣱⣷⣶⣦⣤⣕⣙⡁⢑⠕⠑⠀⠀⠐⠀⠐⠇⢅⠔⢇⡅⡐⢻⣿⣿⣿⠿⣿⣿⣷⣷⣾⣿⢿⣿⣷⣶⡇⢕⣤⢸⣟⡇⠑⢑⢑⢑⠁⠀⢁⢱⡟⢹⣿⣯⡿⠕⠁⢁⢕⢕⣿⡇⠀⢀⠅⠀⠀⠀⠀⠀⠀⠀⠀⠀⠀⠀⠁⢁⢡⢗⠕⢔⢌⠕⢕⢕⢕⢕⢕⠀</a:t>
            </a:r>
            <a:br/>
            <a:r>
              <a:t>⢕⢕⢕⢕⢕⢔⠄⠁⠕⠪⣟⢿⣿⣿⡟⢏⢝⢟⢙⢱⢖⢆⢔⢴⣄⡄⢑⠁⠠⠀⠁⠀⠈⠝⠟⢟⠀⠘⠟⠟⠟⠟⠟⠟⠟⠟⠛⢇⢕⠀⠃⠉⠱⠁⠑⠚⠀⠀⠀⠐⢱⢔⡝⢟⢟⢺⡇⢀⠑⢧⡕⣿⡇⠀⠀⠑⠀⠀⠀⠀⠀⠀⠀⠀⠶⠐⠁⠁⠁⠀⠋⠀⠈⠑⢕⢕⢕⢕⢕⢕⠀</a:t>
            </a:r>
            <a:br/>
            <a:r>
              <a:t>⠁⠁⠁⠁⠑⠁⠐⠀⠀⠘⢎⢕⢜⢟⢿⣷⣥⣕⢕⢕⢕⢕⢕⢕⢜⢍⠝⢇⢗⡒⢔⢔⢄⢀⢀⠐⠀⠀⠀⠁⠀⠀⠁⠌⠁⠁⠀⢕⣕⣕⣕⡔⢕⢔⢄⢔⢀⡀⢄⢔⠜⢿⣷⡕⠢⠘⢑⢕⠀⢀⢽⣽⣷⡄⢄⠄⠀⠀⠀⠀⠀⠀⠀⠀⠀⠀⠀⠀⠀⠀⠀⠀⠀⠀⠑⠑⠑⠑⠁⠁⠀</a:t>
            </a:r>
            <a:br/>
            <a:r>
              <a:t>⠀⠀⠀⠀⠀⠀⠀⠀⠀⠀⢅⢕⢕⢕⢕⢜⢻⡾⣽⡧⣵⣕⣕⣕⣕⣕⢕⢕⢕⢕⢕⢕⢕⢕⢱⡕⢔⢔⢔⢔⢔⢔⢔⢔⡔⣔⡔⠗⢻⢿⠿⣟⣿⣿⣷⣷⣮⣽⣕⣜⠁⠒⠆⠌⠑⠑⢐⢖⢆⢁⢕⢕⢟⢕⣱⣵⠀⠀⠀⠀⠀⠀⠀⠀⠀⠀⠀⠀⠀⠀⠀⠀⠀⠀⠀⠀⠀⠀⠀⠀⠀</a:t>
            </a:r>
            <a:br/>
            <a:r>
              <a:t>⠀⠀⠀⠀⠀⠀⠀⠀⠀⠀⢕⢑⣵⣵⣵⣵⣂⣴⣧⣿⣿⣿⣿⣿⣿⣿⣿⣿⣿⣿⣿⣿⣿⣿⣾⣿⣿⣿⣿⣿⣿⣿⣿⣷⣿⣿⣿⣿⣿⣿⣿⣿⣿⣿⣿⡿⢟⢟⢝⢝⢕⢅⢄⢵⢵⣵⣵⣷⣧⣵⣵⣵⣵⣼⣾⣿⣆⠀⠀⠀⠀⠀⠀⠀⠀⠀⠀⠀⠀⠀⠀⠀⠀⠀⠀⠀⠀⠀⠀⢄⠀</a:t>
            </a:r>
            <a:br/>
            <a:r>
              <a:t>⠀⠀⠀⠀⠀⠀⠀⠀⠀⠀⠀⢜⣿⣿⣿⣿⣿⣿⣿⣿⣿⣿⣿⣿⣿⣿⣿⣿⣿⣿⣿⣿⣿⣟⣝⣹⣜⣝⣝⣝⣝⣹⣽⣿⣿⣿⣿⣿⣿⣿⣿⣿⣿⣿⣿⣿⣿⣿⣷⣷⣷⣷⣷⣿⣿⣿⣿⣿⣿⣿⣿⣿⣿⣿⣿⣿⣿⣧⣄⢀⠀⠀⠀⠀⠀⠀⠀⠀⠀⠀⠀⠀⠀⠀⠀⠀⠀⠀⢕⢕⠀</a:t>
            </a:r>
            <a:br/>
            <a:r>
              <a:t>⠀⠀⠀⠀⠀⠀⠀⠀⠀⠀⠀⠑⢹⣿⣿⣿⣿⣿⣿⣿⣿⣿⣿⣿⣿⣿⣿⣿⣿⣿⣿⣿⣿⣿⣿⣿⣿⣿⣿⣿⣿⣿⣿⣿⣿⣿⣿⣿⣿⣿⣿⣿⣿⣿⣿⣿⣿⣿⢿⢿⣿⣿⣿⣿⣿⣿⣿⣿⣿⣿⣿⣿⣿⣿⣿⣿⣿⣿⣿⣿⣷⣦⣴⣴⣴⣤⣤⠀⠀⠀⠀⠀⠀⠀⠀⠀⠀⠐⠕⢕⠀</a:t>
            </a:r>
            <a:br/>
            <a:r>
              <a:t>⠀⠀⠀⠀⠀⠀⠀⠀⠀⠀⠀⠀⢜⣿⣿⣿⣿⣿⣿⣿⣿⣿⣿⣿⣿⣿⣿⣿⣿⣿⣿⣿⣿⣿⣿⣿⣿⣿⣿⣿⣿⣿⣿⣿⣿⣿⣿⣿⣿⣿⣿⣿⣿⣿⣿⣿⣿⡏⢝⠕⢜⢻⣿⣿⣿⣿⣿⣿⣿⣿⣿⣿⣿⣿⣿⣿⣿⣿⣿⣿⣿⣿⣿⣿⣿⣿⡇⠀⠀⠀⠀⠀⠀⠀⠀⠀⠀⢔⢔⢄⠀</a:t>
            </a:r>
            <a:br/>
            <a:r>
              <a:t>⠀⠀⠀⠀⠀⠀⠀⠀⠀⠀⠀⠀⠀⢸⣿⣿⣿⣿⣿⣿⣿⣿⣿⣿⣿⣿⣿⣿⣿⣿⣿⣿⣿⣿⣿⣿⣿⣿⣿⣿⣿⣿⣿⣿⣿⣿⣿⣿⣿⣿⣿⣿⣿⣿⣿⣿⣿⣧⡄⠀⠕⢕⠜⣿⣿⣿⣿⣿⣿⣿⣿⣿⣿⣿⣿⣿⣿⣿⣿⣿⣿⣿⣿⣿⣿⣿⠕⠀⠀⠀⠀⠀⠀⠀⠀⠀⠀⠕⠇⢕⠀</a:t>
            </a:r>
            <a:br/>
            <a:r>
              <a:t>⢀⢄⣄⢴⠦⠴⠔⠑⠀⠀⠀⠀⠀⠑⢿⣿⣿⣿⣿⣿⣿⣿⣿⣿⣿⣿⣿⣿⣿⣿⣿⣿⣿⣿⣿⣿⣿⣿⣿⣿⣿⣿⣿⣿⣿⣿⣿⣿⣿⣿⣿⣿⣿⣿⣿⣿⣿⣿⣇⠀⠀⢕⠀⢸⣿⣿⣿⣿⣿⣿⣿⣿⣿⣿⣿⣿⣿⣿⣿⣿⣿⣿⣿⣿⣿⢟⠀⠀⠀⠀⠀⠀⠀⠀⠀⠀⢀⠀⢁⢕⠀</a:t>
            </a:r>
            <a:br/>
            <a:r>
              <a:t>⢅⢄⢄⠰⠔⠕⠓⠃⢑⠀⠀⠀⠀⠀⢜⣿⣿⣿⣿⣿⣿⣿⣿⣿⣿⣿⣿⣿⣿⣿⣿⣿⣿⣿⣿⣿⣿⣿⣿⣿⣿⣿⣿⣿⣿⣿⣿⣿⣿⣿⣿⣿⣿⣿⣿⣿⣿⣿⣿⣧⡄⠁⠑⠑⣿⣿⣿⣿⣿⣿⣿⣿⣿⣿⣿⣿⣿⡿⢟⢿⣿⣿⣕⣑⡞⠃⠀⠀⠀⠀⠀⠀⠀⠀⢔⢔⢕⢕⢕⢕⠀</a:t>
            </a:r>
            <a:br/>
            <a:r>
              <a:t>⢅⢄⠔⠔⠑⠘⠑⠘⠑⠀⠀⠀⠀⠀⠁⢹⣿⣿⣿⣿⣿⣿⣿⣿⣿⣿⣿⣿⣿⣿⣿⣿⣿⣿⣿⣿⣿⣿⣿⣿⣿⣿⣿⣷⣿⣿⣿⣿⣿⣿⣿⣿⣿⣿⣿⣿⣿⣿⣿⣿⣿⣧⡄⠔⢸⣿⣿⣿⣿⣿⣿⣿⣿⣿⣿⡿⢟⢅⢕⠱⣿⣿⣿⣿⢇⠀⠀⠀⠀⠀⠀⠀⠀⢀⢱⣷⣧⢕⢕⢕⠀</a:t>
            </a:r>
            <a:br/>
            <a:r>
              <a:t>⠀⠀⠀⠀⠀⠀⠀⠀⠀⠀⠀⠀⠀⢜⢇⢜⣿⣿⣿⣿⣿⣿⣿⣿⣿⣿⣿⣿⣿⣿⣿⣿⣿⣿⣿⣿⣿⣿⣿⣿⣿⣿⣿⣿⣿⣿⣿⣿⣿⣿⣿⣿⣿⣿⣿⣿⣿⣿⣿⣿⣿⣿⣿⣔⠑⢻⢿⣿⣿⢿⢿⢛⢟⢝⢝⢕⢕⢕⢕⢕⢜⠕⣟⠏⠀⠀⠀⠀⠀⠀⠀⠀⠀⢕⢔⣿⣿⣷⣕⣕⠀</a:t>
            </a:r>
            <a:br/>
            <a:r>
              <a:t>⠀⠀⠀⠀⠀⠀⠀⠀⠀⠀⠀⠀⢄⢕⢅⠁⣿⣿⣿⣿⣿⣿⣿⣿⣿⣿⣿⣿⣿⣿⣿⣿⣿⣿⣿⣿⣿⣿⣿⣿⣿⣿⣿⣿⣿⣿⣿⣿⣿⣿⣿⣿⣿⣿⣿⣿⣿⣿⣿⣿⣿⣿⣿⣾⣇⠀⢰⡸⣧⣑⣵⣵⣵⣕⣕⣕⣑⣱⣥⣶⣷⣭⡎⠀⠀⠀⠀⠀⠀⠀⠀⠀⢀⢕⢕⢿⡿⢿⣿⣿⠀</a:t>
            </a:r>
            <a:br/>
            <a:r>
              <a:t>⡔⢕⢕⢕⢕⠀⠀⠀⠀⠀⠀⠀⠀⢕⢔⠀⢹⣿⣿⣿⣿⣿⣿⣿⣿⣿⣿⣿⣿⣿⣿⣿⣿⣿⣿⣿⣿⣿⣿⣿⣿⣿⣿⣿⣿⣿⣿⣿⣿⣿⣿⣿⣿⣿⣿⣿⣿⣿⣿⣿⣿⣟⢕⢕⢝⢀⢑⢔⢯⢗⢿⣿⣿⣿⣿⣿⣿⣵⡶⣩⡹⣋⠁⠀⠀⠀⠀⠀⠀⠀⠀⠀⢕⢕⢕⢜⢕⢕⢝⢝⠀</a:t>
            </a:r>
            <a:br/>
            <a:r>
              <a:t>⣿⣧⡕⢕⠁⠀⠀⠀⠀⠀⠀⠀⠀⢕⢕⠀⢸⣿⣿⣿⣿⣿⣿⣿⣿⣿⣿⣿⣿⣿⣿⣿⣿⣿⣿⣿⣿⣿⣿⣿⣿⡿⢿⢟⢻⣿⣿⣿⣿⣿⣿⣿⣿⣿⣿⣿⣿⣿⣿⣿⣯⣟⢕⢕⣕⢕⢜⢱⢗⣵⣵⡕⢜⢝⢻⢿⣿⣿⣿⣕⢀⢱⠀⠀⠀⠀⠀⠀⠀⠀⠀⢀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⡿⢿⢿⢿⣿⣿⣿⣿⣿⣿⣿⣷⣷⣽⣿⣿⣿⣿⣿⣿⣿⣿⡿⢟⣏⢸⣿⢑⣿⢸⢕⢔⢸⣧⢔⣿⡾⢗⡻⣵⡆⣿⣗⣿⣿⣿⣿⣿⣿⣿⣿⣟⣿⣿⣿⣿⣿⣿⣿⣿⡏⡇⡕⢻⣿⣿⣿⣿⣿⣿⣿⣿⣿⣿⣿⣿⣿⣿⣿⣿⣿⣿⣿⣿⣿⣿⣿⣿⣿⣿⣿⠀</a:t>
            </a:r>
            <a:br/>
            <a:r>
              <a:t>⣿⣿⣿⣿⣿⣿⣿⢿⢏⠁⠀⠀⠀⠁⠑⠙⠝⢻⣿⣿⣟⣟⣿⣿⣿⣿⣿⡿⣿⣿⣏⢕⢅⣿⣾⡝⠎⣿⢸⢱⡱⢼⣟⣹⣿⣿⣿⢅⣿⣷⢿⣿⣿⣿⣿⣿⣿⢿⢟⡟⢽⠕⢚⡛⢛⠟⢿⢿⠿⢇⢕⡇⣿⣿⣿⣿⣿⣿⣿⣿⣿⣿⣿⣿⣿⣿⣿⣿⣿⣿⣿⣿⣿⣿⣿⣿⣿⣿⣿⣿⠀</a:t>
            </a:r>
            <a:br/>
            <a:r>
              <a:t>⣿⣿⣿⣿⡿⢿⠏⠁⠀⠀⠀⠀⠀⠀⠀⠀⠀⠀⠘⢻⣿⣿⣿⣿⣿⣿⣿⣷⣿⣿⣽⣱⢕⢯⢜⣿⣕⢟⣘⣅⣵⣾⣿⣿⣿⣿⣯⢕⣿⣗⣿⡿⣿⡿⠏⠕⢘⢅⢅⢔⢕⡕⢸⣿⣿⣿⣿⣷⣷⡇⢕⢕⢸⣿⣴⣵⣼⣝⣝⣝⣝⣟⡟⢟⢟⢻⢿⢿⢿⢿⣿⣿⣿⣿⣿⣿⣿⣿⣿⣿⠀</a:t>
            </a:r>
            <a:br/>
            <a:r>
              <a:t>⣿⣿⣿⡿⠇⠁⠀⠀⠀⠀⠀⠀⠀⠀⠀⠀⠀⠀⠀⠁⢻⣿⣿⣿⣿⣿⣿⣿⣿⣿⢿⣿⡱⢜⣗⢫⡖⣼⣻⣿⣿⣿⣿⣯⣿⣿⠿⢗⠏⢝⢑⢍⢕⢔⢕⢕⢕⢕⢕⠑⣯⣿⣾⣿⣿⣿⡏⠙⠝⢕⢕⣷⢸⣿⢟⢟⢟⢻⢿⢿⢿⢿⢿⢿⢿⣿⣿⣿⣷⣷⣷⣷⣷⣧⣵⣵⣽⠝⠙⠙⠀</a:t>
            </a:r>
            <a:br/>
            <a:r>
              <a:t>⣿⣿⣿⡇⠀⠀⠀⠀⠀⢀⢔⢔⢔⢔⢔⣐⣔⣔⣄⣄⢜⣿⡿⣿⣿⣿⢟⢇⢻⣿⣯⣵⣷⣿⣿⢽⣿⣪⣿⢿⢿⢻⠏⢟⢕⢕⢕⢔⢕⢕⠕⢕⢕⢕⢅⢅⢀⠀⠀⠀⣿⣿⣿⣿⣿⣿⡇⠀⠀⢕⢕⣿⢜⣿⠁⠀⠁⠑⠑⠁⠑⠑⠑⠁⠁⠑⠑⠑⠑⠑⠘⠙⠝⠝⠝⠙⠁⠀⠀⠀⠀</a:t>
            </a:r>
            <a:br/>
            <a:r>
              <a:t>⣿⣿⣿⣇⠀⠀⢀⢄⢄⢕⢕⢕⢕⢷⣷⣿⢟⢟⢟⢻⣿⣿⢜⢏⢕⢕⢕⢕⢕⣿⣿⣿⣿⡿⢿⠏⠏⢙⢕⢅⢔⢕⢕⢕⢕⢕⢕⢁⢔⢕⠕⠕⠕⠕⠕⠑⠑⠀⠀⠀⣾⣿⣿⣿⣿⣿⡇⢀⢔⢕⢕⢽⢜⢝⢀⢀⢀⠀⠀⠀⠀⠀⠀⠀⠀⠀⠀⠀⠀⠀⠀⠀⠀⠀⠀⠀⠀⠀⠀⠀⠀</a:t>
            </a:r>
            <a:br/>
            <a:r>
              <a:t>⣿⣿⣿⣿⡄⠀⢕⢕⢕⣱⣷⣵⣿⣿⣷⣧⣕⢅⢑⢕⢕⣻⡕⢕⢕⢕⢕⢑⢕⠟⢟⢏⢕⢕⢔⢕⢑⠑⠑⠕⠕⠕⠕⠑⠕⣕⡕⢕⢕⠀⠀⠀⠀⠀⠀⢔⠀⢀⠀⢠⣿⣿⣿⣿⣿⣿⡇⢕⢕⢺⡿⢵⢵⢕⢕⣷⡇⠄⢕⢕⢆⢕⢔⢕⢕⢔⢰⢄⢀⢄⠀⠀⠀⠀⠀⠀⠀⠀⠔⠀⠀</a:t>
            </a:r>
            <a:br/>
            <a:r>
              <a:t>⣿⣿⣿⣿⣧⠀⢕⣱⣷⣿⣿⣿⣿⣿⡿⢿⣿⣿⡜⢕⣷⣯⣵⢕⢁⢁⡁⢁⢅⢕⢑⠁⢁⢑⢑⣵⢕⢔⢀⠀⠀⠀⢀⢀⣜⢻⣿⡇⢕⢄⠄⢔⠕⠜⠔⢕⢔⢕⠀⠘⢻⣿⣿⣿⣿⣿⡇⢕⢕⢔⡄⢵⢗⢕⢄⢈⣅⢀⢕⢕⢅⢅⢕⢅⢅⢅⣱⣷⣵⣥⣄⡀⢀⣄⢀⣄⣄⣕⢄⢀⠀</a:t>
            </a:r>
            <a:br/>
            <a:r>
              <a:t>⠕⠕⠜⢹⣿⢕⢸⣿⣷⣷⣿⣿⣿⡿⢕⢕⢕⢜⢕⢜⢝⢽⣿⣿⡗⢗⢔⢔⢕⢕⢕⢕⢕⢕⢕⢝⢕⢕⢔⠔⠕⠕⢜⠛⢕⢼⣿⢏⢕⢄⢀⢔⢰⢰⡆⡇⢕⢕⠀⠅⢟⢟⢿⣿⣿⣿⣇⡕⢕⢕⢕⢜⢝⢕⢕⢕⢝⢕⢕⢕⢕⢕⢕⢕⢕⣵⣿⢟⢻⢿⢿⢿⢇⢝⢕⢁⢕⢜⢝⣷⠀</a:t>
            </a:r>
            <a:br/>
            <a:r>
              <a:t>⢔⢕⢕⢸⣿⣷⣿⣿⣿⣿⢏⢝⢕⢕⢕⢕⢕⢕⢕⢜⢿⣿⣿⡿⢿⢿⢟⢕⢕⢕⢕⢕⢿⢗⢱⢕⢕⢕⢕⢕⢕⠕⢕⠑⢕⢜⣝⣕⢕⠑⢄⢕⢸⢸⡇⡇⢕⢕⢄⠀⢇⢕⢸⣿⣿⣿⣏⢕⢕⢸⣿⣼⢕⢑⢕⢕⢕⢕⢕⢕⠀⠀⠀⠀⢸⣿⣿⣷⣷⣷⣵⣧⣵⣵⣵⡕⢅⢕⣕⣸⠀</a:t>
            </a:r>
            <a:br/>
            <a:r>
              <a:t>⢕⢕⢕⢸⣿⣿⣿⣿⣿⡇⢕⢕⢕⢕⢕⢕⢕⢕⢕⢱⢵⣼⢷⠷⠷⠧⢵⢇⢱⢷⢖⢙⠛⢛⠛⢣⢵⢵⢵⣵⠵⠤⠧⠴⠵⢕⢻⡻⢕⠀⢐⢕⢕⠘⠕⠕⢕⢕⢕⢄⢕⢕⢸⣿⣿⣿⡇⢕⢕⢜⢝⣿⢕⠸⢕⢕⠜⠇⢕⢕⢄⢄⠀⠀⠘⠝⠏⠝⢝⣕⣕⣕⣾⣿⡿⣿⣿⣿⣿⣿⠀</a:t>
            </a:r>
            <a:br/>
            <a:r>
              <a:t>⢕⢕⢕⢕⢅⠈⠙⠛⢟⢕⢕⢕⢕⢕⢕⢕⣵⣱⢼⢿⢝⢓⠓⠃⢀⢠⣴⢇⢷⠕⢇⠑⣡⢔⣕⣕⣕⣱⡾⢿⡕⢔⢀⢀⢀⢀⢱⢕⢕⠔⢑⣕⢄⢔⢕⢕⢕⢕⠑⠀⢱⡕⢸⣿⣿⣿⡇⢕⢕⢕⢕⣿⢕⠑⠕⢓⢇⠁⢕⢕⠅⠑⠀⠀⠀⠀⠀⠀⢕⢟⢗⢝⢜⡝⢕⢜⢝⢝⢕⢕⠀</a:t>
            </a:r>
            <a:br/>
            <a:r>
              <a:t>⢕⢕⢕⢕⢕⢕⢕⢄⢀⠑⠕⢕⢕⢕⣵⣅⣈⡁⢑⠑⠑⠀⠀⠐⠀⠑⢕⢥⠔⢆⢅⢐⢻⣿⣿⣿⠿⣿⣿⣷⣷⣾⣿⣿⣿⣷⣶⡇⢕⡤⢸⣿⢇⢕⢑⢑⠑⠁⠀⢀⢸⡝⢸⣿⣯⡯⠕⠀⢁⢕⠕⣿⡕⠁⢀⠄⠀⢐⢀⢁⠀⠀⠀⠀⠀⠀⠀⠀⢁⢕⠕⠑⠀⡕⢍⢕⢕⢕⢕⢕⠀</a:t>
            </a:r>
            <a:br/>
            <a:r>
              <a:t>⢕⢕⢕⢕⢕⢕⢕⢕⢕⢕⢄⠁⠕⣿⡟⢏⢝⢟⢝⢕⢲⢆⢔⢴⣔⡄⢑⠁⠱⠀⠁⠀⠈⠝⠟⠏⠀⠘⠛⢟⠟⠟⠛⠚⠛⠛⠛⢇⢕⠀⠋⠉⠱⠁⠁⠋⠀⠐⠀⠐⢱⠕⡝⢟⢟⢳⡇⢀⠘⢧⡕⣿⢇⠀⠀⠕⠘⠑⠈⠁⠀⠀⠀⠀⠀⠀⠀⠀⠀⠀⠻⠀⠀⠁⢕⢕⢕⢕⢕⢕⠀</a:t>
            </a:r>
            <a:br/>
            <a:r>
              <a:t>⢕⢕⠕⠑⠁⠁⠁⠀⠀⠁⠁⠀⠀⠜⢿⣷⣵⣕⢕⢕⢕⢕⢕⢕⢜⢝⢍⢏⢗⢖⢖⢔⢄⢁⢀⠐⠀⠀⠀⠀⠀⠀⠁⠅⠁⠀⠀⢕⣕⣕⣕⡕⢕⢄⢄⢕⢀⣁⢄⢕⠎⢿⣷⡕⠢⠘⢑⢑⠀⢀⣿⣽⣷⢄⢄⢄⢀⢄⡄⠀⠀⠀⠀⠀⠀⠀⠀⠀⠀⠀⠀⠀⠀⠀⠀⠑⠑⠑⠁⠁⠀</a:t>
            </a:r>
            <a:br/>
            <a:r>
              <a:t>⠀⠀⠀⠀⠀⠀⠀⠀⠀⠀⠀⠀⠀⠀⢕⢘⢻⢾⣽⣷⣵⣱⢕⣕⣕⣕⢑⢕⢕⢕⡔⡅⢕⢕⢕⢕⢕⢔⢔⢔⢔⢔⠔⢔⢔⢔⡔⢎⡛⢿⠿⣟⣿⣿⣿⣷⣾⣽⣕⣜⠑⠒⠆⠈⠑⠑⢐⢖⢆⢁⢔⢕⢍⢕⣵⣵⣷⣷⠀⠀⠀⠀⠀⠀⠀⠀⠀⠀⠀⠀⠀⠀⠀⠀⠀⠀⠀⠀⠀⠀⠀</a:t>
            </a:r>
            <a:br/>
            <a:r>
              <a:t>⠀⠀⠀⠀⠀⠀⠀⠀⠀⠀⠀⠀⠀⠀⢕⢵⣧⣾⣶⣿⣿⣿⣿⣿⣿⣿⣿⣿⣿⣿⣿⣿⣿⣿⣿⣿⣿⣿⣿⣿⣿⣿⣿⣿⣿⣿⣿⣿⣿⣿⣿⣿⣿⣿⣿⣟⢟⢟⢝⢝⢕⢅⢄⢵⢵⣵⣵⣷⣧⣵⣵⣵⣵⣾⣾⣿⣿⣷⢀⠀⠀⠀⠀⠀⠀⠀⠀⠀⠀⠀⠀⠀⠀⠀⠀⠀⠀⠀⠀⢀⠀</a:t>
            </a:r>
            <a:br/>
            <a:r>
              <a:t>⠀⠀⠀⠀⠀⠀⠀⠀⠀⠀⠀⠀⠀⠀⠁⢜⢿⣿⣿⣿⣿⣿⣿⣿⣿⣿⣿⣿⣿⣿⣿⣿⣿⣏⣝⣹⣝⣝⣅⣕⣏⣽⣿⣿⣿⣿⣿⣿⣿⣿⣿⣿⣿⣿⣿⣿⣿⣿⣷⣷⣷⣷⣶⣿⣿⣿⣿⣿⣿⣿⣿⣿⣿⣿⣿⣿⣿⣿⣇⢀⠀⠀⠀⠀⠀⠀⠀⠀⠀⠀⠀⠀⠀⠀⠀⠀⠀⠀⢀⢕⠀</a:t>
            </a:r>
            <a:br/>
            <a:r>
              <a:t>⠀⠀⠀⠀⠀⠀⠀⠀⠀⠀⠀⠀⠀⠀⠀⠁⢻⣿⣿⣿⣿⣿⣿⣿⣿⣿⣿⣿⣿⣿⣿⣿⣿⣿⣿⣿⣿⣿⣿⣿⣿⣿⣿⣿⣿⣿⣿⣿⣿⣿⣿⣿⣿⣿⣿⣿⣿⣿⢿⢿⣿⣿⣿⣿⣿⣿⣿⣿⣿⣿⣿⣿⣿⣿⣿⣿⣿⣿⣿⣷⣦⣄⣀⣀⣀⣀⣀⣀⢀⠀⠀⠀⠀⠀⠀⠀⠀⠀⠕⢕⠀</a:t>
            </a:r>
            <a:br/>
            <a:r>
              <a:t>⠀⠀⠀⠀⠀⠀⠀⠀⠀⠀⠀⠀⠀⠀⠀⠀⢜⢿⣿⣿⣿⣿⣿⣿⣿⣿⣿⣿⣿⣿⣿⣿⣿⣿⣿⣿⣿⣿⣿⣿⣿⣿⣿⣿⣿⣿⣿⣿⣿⣿⣿⣿⣿⣿⣿⣿⣿⡇⢜⠕⢜⢹⣿⣿⣿⣿⣿⣿⣿⣿⣿⣿⣿⣿⣿⣿⣿⣿⣿⣿⣿⣿⣿⣿⣿⣿⣿⣿⢇⠀⠀⠀⠀⠀⠀⠀⠀⠀⢔⢔⠀</a:t>
            </a:r>
            <a:br/>
            <a:r>
              <a:t>⠀⠀⠀⠀⠀⠀⠀⠀⠀⢀⢀⢀⢀⠀⠀⠀⠀⢸⣿⣿⣿⣿⣿⣿⣿⣿⣿⣿⣿⣿⣿⣿⣿⣿⣿⣿⣿⣿⣿⣿⣿⣿⣿⣿⣿⣿⣿⣿⣿⣿⣿⣿⣿⣿⣿⣿⣿⣧⢄⠀⠑⢕⠘⢿⣿⣿⣿⣿⣿⣿⣿⣿⣿⣿⣿⣿⣿⣿⣿⣿⣿⣿⣿⣿⣿⣿⣿⣿⠁⠀⠀⠀⠀⠀⠀⠀⠀⠅⢕⠑⠀</a:t>
            </a:r>
            <a:br/>
            <a:r>
              <a:t>⠀⢀⠄⢄⠄⠄⠔⠑⢋⢙⢉⢅⣅⢄⠀⠀⠀⠑⢿⣿⣿⣿⣿⣿⣿⣿⣿⣿⣿⣿⣿⣿⣿⣿⣿⣿⣿⣿⣿⣿⣿⣿⣿⣿⣿⣿⣿⣿⣿⣿⣿⣿⣿⣿⣿⣿⣿⣿⣧⢀⠀⢕⠀⠜⣿⣿⣿⣿⣿⣿⣿⣿⣿⣿⣿⣿⣿⣿⣿⣿⣿⣿⣿⣿⣿⣿⣿⢇⠀⠀⠀⠀⠀⠀⠀⠀⠀⠀⠀⢅⠀</a:t>
            </a:r>
            <a:br/>
            <a:r>
              <a:t>⢃⢁⢅⢄⠔⠔⠕⢑⢘⢅⢡⢅⢠⠔⠀⠀⠀⠀⢸⣿⣿⣿⣿⣿⣿⣿⣿⣿⣿⣿⣿⣿⣿⣿⣿⣿⣿⣿⣿⣿⣿⣿⣿⣿⣿⣿⣿⣿⣿⣿⣿⣿⣿⣿⣿⣿⣿⣿⣿⣷⣄⠀⠑⠐⢿⣿⣿⣿⣿⣿⣿⣿⣿⣿⣿⣿⣿⡿⠿⣿⡿⢿⣇⣵⣮⣟⡟⠁⠀⠀⠀⠀⠀⠀⠀⢔⢕⢕⢄⢕⠀</a:t>
            </a:r>
            <a:br/>
            <a:r>
              <a:t>⢑⢅⢄⢄⠔⠔⠑⠑⠁⠀⠀⠀⠀⠀⠀⠀⠀⢄⢕⣿⣿⣿⣿⣿⣿⣿⣿⣿⣿⣿⣿⣿⣿⣿⣿⣿⣿⣿⣿⣿⣿⣿⣿⣿⣿⣿⣿⣿⣿⣿⣿⣿⣿⣿⣿⣿⣿⣿⣿⣿⣿⣷⡄⠔⠜⣿⣿⣿⣿⣿⣿⣿⣿⣿⣿⡿⢛⢅⠀⣿⣿⣿⣿⣿⣿⣵⠑⠀⠀⠀⠀⠀⠀⠀⢔⣵⣧⢕⢕⢕⠀</a:t>
            </a:r>
            <a:br/>
            <a:r>
              <a:t>⠑⠁⠀⠀⠀⠀⠀⠀⠀⠀⠀⠀⠀⠀⠀⠀⠀⢕⠕⢿⣿⣿⣿⣿⣿⣿⣿⣿⣿⣿⣿⣿⣿⣿⣿⣿⣿⣿⣿⣿⣿⣿⣿⣿⣿⣿⣿⣿⣿⣿⣿⣿⣿⣿⣿⣿⣿⣿⣿⣿⣿⣿⣿⡦⢑⢹⢯⢿⣿⡿⢿⢟⢍⢝⢝⢔⢕⢕⢕⢕⢿⣿⣿⣿⡽⠃⠀⠀⠀⠀⠀⠀⠀⢀⢕⢹⣿⣷⣕⢕⠀</a:t>
            </a:r>
            <a:br/>
            <a:r>
              <a:t>⠀⠀⠀⠀⢀⢀⢄⢄⢄⢄⠀⠀⠀⠀⠀⠀⠑⢑⠀⢸⣿⣿⣿⣿⣿⣿⣿⣿⣿⣿⣿⣿⣿⣿⣿⣿⣿⣿⣿⣿⣿⣿⣿⣿⣿⣿⣿⣿⣿⣿⣿⣿⣿⣿⣿⣿⣿⣿⣿⣿⣿⣿⣟⣯⣕⠀⠁⡭⣥⣵⣥⣵⣵⣕⣕⠕⣑⣱⣥⣷⣾⣿⣿⣿⠕⠀⠀⠀⠀⠀⠀⠀⠀⢕⢕⢸⡿⢿⣿⣷⠀</a:t>
            </a:r>
            <a:br/>
            <a:r>
              <a:t>⢔⣴⣵⣷⣷⣾⣧⡕⢕⠕⠀⠀⠀⠀⠀⠀⠀⢕⠀⢸⣿⣿⣿⣿⣿⣿⣿⣿⣿⣿⣿⣿⣿⣿⣿⣿⣿⣿⣿⣿⣿⣿⣿⣿⣿⣿⣿⣿⣿⣿⣿⣿⣿⣿⣿⣿⣿⣿⣿⣿⣿⣿⢕⢔⢜⢇⢀⢗⢷⢕⢻⣿⣿⣿⣿⣿⣧⣧⣾⣜⣪⡻⣟⡕⠀⠀⠀⠀⠀⠀⠀⠀⢄⢕⢕⢕⢏⢕⢝⢟⠀</a:t>
            </a:r>
            <a:br/>
            <a:r>
              <a:t>⢕⢽⣿⣿⣿⣿⣿⣷⡕⠀⠀⠀⠀⠀⠀⠀⠀⠁⢄⢜⢿⣿⣿⣿⣿⣿⣿⣿⣿⣿⣿⣿⣿⣿⣿⣿⣿⣿⣿⣿⣿⣿⢟⢿⢿⣿⣿⣿⣿⣿⣿⣿⣿⣿⣿⣿⣿⣿⣿⣿⡽⣯⢇⢕⢕⢕⢱⢱⢗⣱⣵⡕⢜⢝⢟⢿⣿⣿⣿⣯⡁⢸⢧⡇⠀⠄⠀⠀⠀⠀⠀⠀⢕⢕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⢿⣿⣿⣿⣿⣿⣿⣿⣷⣷⣽⣿⣿⣿⣿⣿⣿⣿⣿⡿⢟⣝⢸⣿⢨⣿⢸⢕⢔⢸⣧⢅⣿⡿⢞⣻⣵⣇⢿⣿⣿⣿⣿⣿⣿⣿⣿⣿⣿⣿⣿⣿⣿⣽⣿⣿⣿⡏⡇⡕⣻⣿⣿⣿⣿⣿⣿⣿⣿⣿⣿⣿⣿⣿⣿⣿⣿⣿⣿⣿⣿⣿⣿⣿⣿⣿⣿⣿⠀</a:t>
            </a:r>
            <a:br/>
            <a:r>
              <a:t>⣿⣿⣿⣿⣿⣿⣿⣿⣿⢟⠇⠑⠀⠁⠁⠁⠘⠝⢻⢿⣟⣟⣿⣿⣿⣿⣿⡿⣿⣿⣏⢕⢅⣿⣺⢟⢎⣿⢸⠕⡕⢼⣟⡙⣿⣿⣿⢡⣾⣷⢻⣿⣿⣿⣿⣿⣿⢿⣟⢻⠝⠗⢚⡙⢛⠟⢻⢿⢿⢇⢇⡇⣿⣿⣿⣿⣿⣿⣿⣿⣿⣿⣿⣿⣿⣿⣿⣿⣿⣿⣿⣿⣿⣿⣿⣿⣿⣿⣿⣿⠀</a:t>
            </a:r>
            <a:br/>
            <a:r>
              <a:t>⣿⣿⣿⣿⣿⣿⣿⢿⠇⠁⠀⠀⠀⠀⠀⠀⠀⠀⠀⠁⠜⣿⣿⣿⣿⣿⣿⣷⣿⣿⣻⢱⢕⢯⢌⣿⣕⢟⣊⣅⣶⣿⣿⣿⣿⣿⣿⢕⣿⣷⢿⡿⣿⡿⠏⠗⢘⢅⢅⢔⢕⡕⢸⣿⣿⣿⣿⣷⣿⡇⢕⡕⢹⣿⣴⣥⣼⣽⣝⣝⣝⣟⣟⡟⢟⢟⢿⢿⢿⢿⢿⣿⣿⣿⣿⣿⣿⣿⣿⣿⠀</a:t>
            </a:r>
            <a:br/>
            <a:r>
              <a:t>⣿⣿⣿⣿⣿⡿⢇⠁⠀⠀⠀⠀⠀⠀⠀⠀⠀⠀⠀⠀⠀⠌⣿⣿⣿⣿⣿⣿⣿⣿⢿⣾⡵⢜⣟⣷⣷⣸⣿⣿⣿⣿⣿⣯⣿⡿⡿⢗⠏⢕⢑⢕⢅⢔⢕⢕⢑⢕⠕⠑⣯⣿⣼⣿⣿⣿⡏⠙⠍⢕⢕⡇⢸⣿⢟⢟⢟⢟⢛⢿⢿⢿⢿⢿⢿⣿⣿⣿⣷⣷⣷⣷⣷⣷⣵⣵⣽⢝⠙⠉⠀</a:t>
            </a:r>
            <a:br/>
            <a:r>
              <a:t>⣿⣿⣿⣿⣿⡧⠀⠀⠀⠀⠀⢀⢄⢄⢄⢄⢔⣔⣄⣄⣄⡄⢹⣿⣿⣿⢟⢇⢟⣿⣯⣵⣾⣿⡿⣼⣿⣽⣿⡿⢿⢻⠏⢛⢕⢅⢕⢔⢕⢕⠕⢕⢕⢕⢕⢅⢀⠀⠀⠀⣿⣿⣿⣿⣿⣿⡇⠀⠀⢕⢕⣿⢜⣿⠑⠀⠁⠁⠁⠁⠑⠑⠁⠁⠁⠁⠁⠑⠁⠑⠁⠘⠙⠙⠝⠙⠁⠀⠀⠀⠀</a:t>
            </a:r>
            <a:br/>
            <a:r>
              <a:t>⣿⣿⣿⣿⣿⣧⠀⠀⢀⢀⢄⢕⢕⢕⢕⢱⣷⣿⢟⢟⢟⢿⡇⢏⢕⢕⢕⢕⢕⣿⣿⣿⣿⡿⢟⠏⢝⢑⢕⢅⢔⢕⠕⢕⡕⢕⢕⢑⢐⠕⠕⠕⠕⠕⠕⠑⠑⠀⠀⠀⣿⣿⣿⣿⣿⣿⡇⢀⢔⢕⢕⣽⡝⢝⢅⢀⢀⠀⠀⢀⢀⠀⠀⠀⠀⠀⠀⠀⠀⠀⠀⠀⠀⠀⠀⠀⠀⠀⠀⠀⠀</a:t>
            </a:r>
            <a:br/>
            <a:r>
              <a:t>⣿⣿⣿⣿⣿⣿⡄⠀⢕⢕⢕⣱⣷⣧⣾⣿⣷⣧⣕⡅⢑⠕⢕⣕⡕⢕⢕⢑⢕⠟⢟⢏⢅⢕⢔⢕⢑⠑⠁⠕⠕⠕⠕⠑⢕⣑⡕⢕⢕⠁⠀⠀⠀⠀⠀⢔⠀⢀⠀⢰⣿⣿⣿⣿⣿⣿⡇⢕⢕⢻⡿⢵⡽⢕⢕⣷⡇⢕⢕⢕⢔⢔⢕⢕⢕⢔⢰⢀⢄⢄⠀⠀⠀⠀⠀⠀⠀⠀⢄⠀⠀</a:t>
            </a:r>
            <a:br/>
            <a:r>
              <a:t>⣿⣿⣿⣿⣿⣿⣧⢀⢑⢱⣷⣿⣿⣿⣿⣿⡿⢿⣿⣷⡵⢕⣷⣽⢕⢁⡁⠁⢅⢕⢑⠁⢁⢑⢑⣅⢕⢔⢀⠀⠀⢀⢀⢀⡜⢻⣿⡇⢇⢔⠀⠀⠕⠜⠔⢔⢔⢕⠀⠘⣿⣿⣿⣿⣿⣿⡇⢕⢕⢅⡕⢵⢷⢕⢄⢁⡅⢀⢕⢕⢅⢅⢕⢅⢅⠁⠑⢕⢅⢄⣀⢀⠀⢄⡄⡄⣄⣔⡕⢀⠀</a:t>
            </a:r>
            <a:br/>
            <a:r>
              <a:t>⠕⠕⠝⢹⣿⣿⣾⢇⢱⣿⣿⣷⣿⣿⣿⡿⢇⢕⢕⢜⢕⢜⢝⣝⡗⢗⢕⢔⢕⢕⢕⢕⡅⢕⢕⢇⢕⢕⢔⠔⠕⠕⢜⠙⢕⢸⣿⢝⢕⢄⠄⢔⢰⢰⡷⡇⢕⢕⠀⢱⢻⢟⣿⣿⣿⣿⣇⡕⢕⢕⢕⢜⢝⢕⢕⢕⢕⢕⢕⢕⢕⢕⢕⢕⢕⠀⠀⢕⣱⡾⣿⣿⣧⡜⢕⢅⢕⢔⢝⢻⠀</a:t>
            </a:r>
            <a:br/>
            <a:r>
              <a:t>⢔⢕⢕⢸⣿⣿⣿⣵⣿⣿⣿⣿⢟⢝⢕⢕⢕⢕⢕⢕⢕⢹⣿⡿⢿⢿⢟⢕⢕⢕⢕⢕⢿⢇⢕⢕⢕⢕⢕⢕⢕⠕⢕⠀⢕⢔⣵⣵⢕⠕⢕⢕⢸⢸⡇⢇⢕⢕⠀⠀⢕⢕⢼⣿⣿⣿⡏⢕⠕⢾⡿⣾⢕⢕⢕⢕⢕⢕⢕⢕⠀⠀⠀⠀⢕⠀⢀⣾⣿⣕⣜⢜⢝⣳⣷⣕⢕⢕⣕⣸⠀</a:t>
            </a:r>
            <a:br/>
            <a:r>
              <a:t>⢕⢕⢕⢸⣿⣿⣿⣿⣿⣿⣿⣟⢕⢕⢕⢕⢕⢕⢕⢕⢕⣵⢷⠷⠾⠧⢕⢇⢱⢷⢞⢉⠛⠛⢟⢱⢵⢵⢵⡵⠵⠴⠧⠴⠵⠕⢛⢟⢇⠀⢕⢕⠑⠜⠇⢕⢕⢕⢔⢄⢕⢕⢸⣿⣿⣿⡇⢕⢕⢜⢕⣿⢑⠸⢕⢕⠰⠕⢕⢕⢄⢔⢄⠐⢕⠐⢺⢿⢿⢿⢿⢿⣾⣿⣿⢿⣿⣿⣿⣿⠀</a:t>
            </a:r>
            <a:br/>
            <a:r>
              <a:t>⠅⠅⢕⢕⡿⢏⢕⢁⢙⠙⢝⢇⢕⢕⢕⢕⢕⣱⢱⢵⢜⢓⠑⠃⠀⢠⣴⢇⢵⠕⢇⠑⣡⢕⣕⣕⣕⣵⡾⢻⡕⢔⣀⢀⢀⢀⢣⢕⢕⠕⢁⣅⢔⢕⢕⢕⢕⢕⠑⠀⢱⡕⢸⣿⣿⣿⡇⢕⢕⢕⢕⣿⢑⠑⠕⢗⢇⠁⢕⢕⠕⠀⢖⠑⠃⠀⠀⠐⠑⠁⠑⢕⢜⡝⢝⢕⢝⢝⢝⢕⠀</a:t>
            </a:r>
            <a:br/>
            <a:r>
              <a:t>⠅⢄⢕⢕⢕⢕⢕⢕⢕⢔⢄⢑⠑⢕⢕⢕⣈⡁⢑⠑⠑⠀⠀⠀⠀⠑⢕⢅⢔⢆⢅⠔⢿⣿⣿⣿⠿⣿⣿⣿⣷⣾⣿⣿⣿⣷⣷⡇⢕⢄⢸⣿⢇⣕⢑⢑⠐⠁⠀⢀⢸⢎⢾⣿⣯⡜⠑⠀⢁⢕⢕⣿⠄⠁⢀⠄⢐⡐⣁⠁⠀⠀⠀⠀⠀⠀⠀⠀⠀⠀⢄⠑⠀⢜⢝⢕⢕⢕⢕⢕⠀</a:t>
            </a:r>
            <a:br/>
            <a:r>
              <a:t>⢅⢕⢕⢕⢕⢕⢕⢕⢕⢕⢕⢕⢔⠁⠕⢟⢏⢝⢝⢡⢲⢆⢔⠴⣔⡄⢑⠁⢡⠁⠁⠀⠘⠝⠟⠃⠀⠙⠛⢛⠟⠟⠛⠛⠛⠛⢛⢇⢕⠀⠙⠈⠵⠀⠁⠋⠀⠐⠀⠀⢱⠜⢜⢟⢟⢳⡇⠀⠙⢧⡕⣻⠕⠁⠀⠔⠉⠁⠉⠁⠀⠀⠀⠀⠀⠀⠀⠀⠀⠀⢻⠄⠀⠁⢕⢕⢕⢕⢕⢕⠀</a:t>
            </a:r>
            <a:br/>
            <a:r>
              <a:t>⢕⢕⢕⢕⠕⠕⠁⠁⠀⠀⠀⠀⠀⠀⠀⠕⢥⣱⢕⢕⢕⢕⢕⢕⢜⢝⢝⢋⢕⡲⢖⢔⢄⢁⢀⠐⠀⠀⠀⠀⠀⠀⠀⠄⠁⠀⠄⢵⣕⣕⣕⡕⢕⢄⢄⢔⣀⣁⢄⢕⢞⠿⣷⣕⠣⠘⠑⢑⠀⢠⣿⣼⣷⢄⢄⢄⢀⢄⢔⣕⠀⠀⠀⠀⠀⠀⠀⠀⠀⠀⠀⠀⠀⠀⠀⠁⠑⠑⠁⠁⠀</a:t>
            </a:r>
            <a:br/>
            <a:r>
              <a:t>⢕⠑⠁⠁⠀⠀⠀⠀⠀⠀⠀⠀⠀⠀⠀⠀⢜⢾⣿⡷⣵⣕⢕⢕⣕⣕⡕⢕⢕⡅⢕⢕⢑⢕⡣⢕⠕⢔⢔⢔⢔⢔⠔⣔⡐⣔⣕⢎⡟⡻⢿⣟⣿⣿⢿⣷⣷⣽⣽⣕⢑⠐⠆⠈⠑⠑⢐⢔⢕⢅⢕⢇⢝⢕⣵⣵⣷⣷⣷⠃⠀⠀⠀⠀⠀⠀⠀⠀⠀⠀⠀⠀⠀⠀⠀⠀⠀⠀⠀⠀⠀</a:t>
            </a:r>
            <a:br/>
            <a:r>
              <a:t>⠀⠀⠀⠀⠀⠀⠀⠀⠀⠀⠀⠀⠀⠀⠀⠀⠕⢰⣾⣿⣿⣿⣿⣿⣿⣿⣿⣿⣿⣿⣿⣿⣿⣿⣿⣿⣿⣿⣿⣿⣿⣿⣿⣿⣿⣿⣿⣿⣿⣿⣿⣿⣿⣿⣿⣟⢟⢟⢏⢕⢕⢕⢔⠑⣵⣷⣷⣷⣵⣵⣵⣵⣵⣾⣿⣿⣿⣿⣇⠀⠀⠀⠀⠀⠀⠀⠀⠀⠀⠀⠀⠀⠀⠀⠀⠀⠀⠀⠀⠀⠀</a:t>
            </a:r>
            <a:br/>
            <a:r>
              <a:t>⠀⠀⠀⠀⠀⠀⠀⠀⠀⠀⠀⠀⠀⠀⠀⠀⠀⢜⣻⣿⣿⣿⣿⣿⣿⣿⣿⣿⣿⣿⣿⣿⣿⣏⣝⣙⣝⣝⣕⣄⣋⣽⣿⣿⣿⣿⣿⣿⣿⣿⣿⣿⣿⣿⣿⣿⣿⣿⣿⣷⣷⣷⣿⣿⣿⣿⣿⣿⣿⣿⣿⣿⣿⣿⣿⣿⣿⣿⣿⡀⠀⠀⠀⠀⠀⠀⠀⠀⠀⠀⠀⠀⠀⠀⠀⠀⠀⠀⠀⢕⠀</a:t>
            </a:r>
            <a:br/>
            <a:r>
              <a:t>⠀⠀⠀⠀⠀⠀⠀⠀⠀⠀⠀⠀⠀⠀⠀⠀⠀⠀⢸⣿⣿⣿⣿⣿⣿⣿⣿⣿⣿⣿⣿⣿⣿⣿⣿⣿⣿⣿⣿⣿⣿⣿⣿⣿⣿⣿⣿⣿⣿⣿⣿⣿⣿⣿⣿⣿⣿⣿⢿⢿⣿⣿⣿⣿⣿⣿⣿⣿⣿⣿⣿⣿⣿⣿⣿⣿⣿⣿⣿⣿⣦⣄⢀⢀⢀⢀⢀⢀⡀⠀⠀⠀⠀⠀⠀⠀⠀⠀⠕⢕⠀</a:t>
            </a:r>
            <a:br/>
            <a:r>
              <a:t>⠀⠀⠀⠀⠀⠀⠀⠀⠀⠀⠀⠀⠀⠀⠀⠀⠀⠀⠑⢻⣿⣿⣿⣿⣿⣿⣿⣿⣿⣿⣿⣿⣿⣿⣿⣿⣿⣿⣿⣿⣿⣿⣿⣿⣿⣿⣿⣿⣿⣿⣿⣿⣿⣿⣿⣿⣿⣿⠕⠝⢕⢝⢿⣿⣿⣿⣿⣿⣿⣿⣿⣿⣿⣿⣿⣿⣿⣿⣿⣿⣿⣿⣿⣿⣿⣿⣿⣿⡇⠀⠀⠀⠀⠀⠀⠀⠀⠀⢔⢔⠀</a:t>
            </a:r>
            <a:br/>
            <a:r>
              <a:t>⠀⠀⠀⠀⠀⠀⠀⠀⠀⠀⢀⣀⣄⣄⢄⠄⠀⠀⠀⢜⣿⣿⣿⣿⣿⣿⣿⣿⣿⣿⣿⣿⣿⣿⣿⣿⣿⣿⣿⣿⣿⣿⣿⣿⣿⣿⣿⣿⣿⣿⣿⣿⣿⣿⣿⣿⣿⣿⢅⠀⠁⢕⢜⢿⣿⣿⣿⣿⣿⣿⣿⣿⣿⣿⣿⣿⣿⣿⣿⣿⣿⣿⣿⣿⣿⣿⣿⣿⡇⠀⠀⠀⠀⠀⠀⠀⠀⠄⢕⠕⠀</a:t>
            </a:r>
            <a:br/>
            <a:r>
              <a:t>⠀⠀⢀⠀⢄⢄⠔⠔⠐⢑⢉⢅⢅⢔⠴⠔⠄⠀⠀⠁⢹⣿⣿⣿⣿⣿⣿⣿⣿⣿⣿⣿⣿⣿⣿⣿⣿⣿⣿⣿⣿⣿⣿⣿⣿⣿⣿⣿⣿⣿⣿⣿⣿⣿⣿⣿⣿⣿⣧⡀⠀⠕⢐⠈⣿⣿⣿⣿⣿⣿⣿⣿⣿⣿⣿⣿⣿⣿⣿⣿⣿⣿⣿⣿⣿⣿⣿⣿⠑⠀⠀⠀⠀⠀⠀⠀⠀⠀⠀⢐⠀</a:t>
            </a:r>
            <a:br/>
            <a:r>
              <a:t>⠀⠀⢘⢅⢄⠔⠔⠑⢑⢁⢅⢅⠔⠖⠔⠑⠑⠀⠀⠀⢸⣿⣿⣿⣿⣿⣿⣿⣿⣿⣿⣿⣿⣿⣿⣿⣿⣿⣿⣿⣿⣿⣿⣿⣿⣿⣿⣿⣿⣿⣿⣿⣿⣿⣿⣿⣿⣿⣿⣷⣄⢀⠑⠐⢻⣿⣿⣿⣿⣿⣿⣿⣿⣿⣿⣿⣿⣿⣿⣿⣿⣿⡇⣵⣾⡿⡽⢆⠀⠀⠀⠀⠀⠀⠀⢄⢕⢔⢄⢕⠀</a:t>
            </a:r>
            <a:br/>
            <a:r>
              <a:t>⠀⠀⢁⢅⢔⠔⠕⠑⠁⠁⠀⠀⠀⠀⠀⠀⠀⠀⠄⢦⢕⣿⣿⣿⣿⣿⣿⣿⣿⣿⣿⣿⣿⣿⣿⣿⣿⣿⣿⣿⣿⣿⣿⣿⣿⣿⣿⣿⣿⣿⣿⣿⣿⣿⣿⣿⣿⣿⣿⣿⣿⣷⣄⠐⠜⣿⣿⣿⣿⣿⣿⣿⣿⣿⣿⡿⢟⢅⢙⢿⣿⣿⣿⣿⣿⣿⡇⠁⠀⠀⠀⠀⠀⠀⢔⣵⣧⢕⢕⢕⠀</a:t>
            </a:r>
            <a:br/>
            <a:r>
              <a:t>⠀⠀⠁⠀⠀⠀⠀⠀⠀⠀⠀⠀⠀⠀⠀⠀⠀⠀⠀⢕⠑⢿⣿⣿⣿⣿⣿⣿⣿⣿⣿⣿⣿⣿⣿⣿⣿⣿⣿⣿⣿⣿⣿⣿⣿⣿⣿⣿⣿⣿⣿⣿⣿⣿⣿⣿⣿⣿⣿⣿⣿⣿⣿⣵⡑⢜⢿⣿⣿⢿⢟⢛⢍⢝⢝⢕⢕⢕⢕⢕⢺⣿⣿⣿⣾⡷⠑⠀⠀⠀⠀⠀⠀⢄⢕⣼⣿⣧⡕⢕⠀</a:t>
            </a:r>
            <a:br/>
            <a:r>
              <a:t>⠀⠀⠀⠀⠀⢀⠄⡄⣔⢔⢕⢔⢀⠀⠀⠀⠀⠀⠁⠁⠀⢻⣿⣿⣿⣿⣿⣿⣿⣿⣿⣿⣿⣿⣿⣿⣿⣿⣿⣿⣿⣿⣿⣿⣿⣿⣿⣿⣿⣿⣿⣿⣿⣿⣿⣿⣿⣿⣿⣿⣿⣿⣿⣷⣇⢀⠀⣮⠷⣥⣥⣥⣵⣕⣕⡕⣑⣱⣥⣷⣾⣿⣿⣿⣿⠃⠀⠀⠀⠀⠀⠀⠀⢕⢕⢸⣿⣿⣿⣧⠀</a:t>
            </a:r>
            <a:br/>
            <a:r>
              <a:t>⠀⠀⠀⢕⣵⣾⣿⣿⣿⣷⣕⢕⠀⠀⠀⠀⠀⠀⠀⠀⠀⢸⣿⣿⣿⣿⣿⣿⣿⣿⣿⣿⣿⣿⣿⣿⣿⣿⣿⣿⣿⣿⣿⣿⣿⣿⣿⣿⣿⣿⣿⣿⣿⣿⣿⣿⣿⣿⣿⣿⣿⣿⡇⢔⢜⢕⢀⢌⢵⢟⢿⢿⣿⣿⣿⣿⣾⣵⣮⣵⡳⢿⡿⣝⢁⠀⠀⠀⠀⠀⠀⠀⢔⢕⢕⢕⢟⢕⢝⢛⠀</a:t>
            </a:r>
            <a:br/>
            <a:r>
              <a:t>⠀⠀⠀⢕⢻⣿⣿⣿⣿⣿⣿⡕⠀⠀⠀⠀⠀⠀⠀⠀⠑⢌⣿⣿⣿⣿⣿⣿⣿⣿⣿⣿⣿⣿⣿⣿⣿⣿⣿⣿⣿⣿⢿⢿⢿⣿⣿⣿⣿⣿⣿⣿⢿⣿⣿⣿⣿⣿⣿⣿⣯⡿⢕⢕⢕⢕⢜⢕⢅⣕⣵⣕⢜⢝⢟⢿⣿⣿⣿⣽⡁⠕⡿⡽⠕⠠⠀⠀⠀⠀⠀⠀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⣷⣷⣽⣿⣿⣿⣿⣿⣿⣿⣿⢿⢟⡕⢸⣷⢕⣿⢸⡕⢕⣿⡇⢸⣿⡟⢊⣹⣵⣼⣧⣿⣿⣿⣿⣻⣿⣿⡿⣿⣿⣿⣿⣿⣿⣿⣿⣿⣿⡿⡇⡇⣿⣿⣿⣿⣿⣿⣿⣿⣿⣿⣿⣿⣿⣿⣿⣿⣿⣿⣿⣿⣿⣿⣿⣿⣿⣿⣿⣿⠀</a:t>
            </a:r>
            <a:br/>
            <a:r>
              <a:t>⣿⣿⣿⣿⣿⣿⣿⣿⣿⣿⣿⣿⣿⢿⠏⠑⠁⠁⠁⠈⠙⠟⢻⣿⣿⣿⣿⡿⢿⣿⡕⢑⢅⣷⣨⡟⢱⣿⢸⢇⡱⢽⣏⣝⣿⣿⡿⢸⣾⣿⣿⣿⣿⣿⣿⣿⡿⢿⡟⢫⠝⠇⢝⣟⢛⢛⠟⢟⢿⢇⢕⡇⣿⣿⣿⣿⣿⣿⣿⣿⣿⣿⣿⣿⣿⣿⣿⣿⣿⣿⣿⣿⣿⣿⣿⣿⣿⣿⣿⣿⠀</a:t>
            </a:r>
            <a:br/>
            <a:r>
              <a:t>⣿⣿⣿⣿⣿⣿⣿⣿⣿⣿⢿⢟⠇⠑⠀⠀⠀⠀⠀⠀⠀⠀⠀⠁⢱⣿⣿⣿⣿⣿⣿⢕⡕⣧⢸⣵⡱⢏⣜⣵⣷⣿⣿⣿⣿⣿⣿⡜⣽⣿⢾⢿⣟⢿⠝⠃⢙⢅⢄⢔⢕⡕⢸⣿⣿⣿⣿⣿⣿⡇⢕⡕⣷⣿⣵⣴⣵⣽⣝⣍⣍⣝⣟⣟⡟⢟⢻⢿⢿⢿⢿⢿⢿⣿⣿⣿⣿⣿⣿⣿⠀</a:t>
            </a:r>
            <a:br/>
            <a:r>
              <a:t>⣿⣿⣿⣿⣿⣿⣿⣿⣷⡏⠑⠀⠀⠀⠀⠀⠀⠀⠀⠀⠀⠀⠀⠀⠀⢹⣿⣿⣿⣿⣿⢱⡧⢟⡸⣳⡅⢸⣿⣿⣿⣿⣿⣿⣿⢿⡟⢗⠜⢑⢜⢅⢔⢔⢕⢕⢕⢕⠕⠑⣪⣿⣾⣿⣿⣿⡇⠙⠙⢕⢕⡇⣿⣿⢟⢟⢟⢟⢟⢿⢿⢿⢿⢿⢿⢿⣿⣿⣿⣷⣷⣷⣷⣷⣷⣵⣵⡴⠝⠙⠀</a:t>
            </a:r>
            <a:br/>
            <a:r>
              <a:t>⣿⣿⣿⣿⣿⣿⣿⣿⣿⡇⠀⠀⠀⠀⠀⠀⢀⢄⢄⢄⢄⢄⣄⣄⣄⢅⢟⢏⢟⣿⣯⣵⣾⣿⣿⣿⣏⣵⣿⢿⢿⢿⢟⢙⢝⢕⢔⢕⢕⢕⢕⢕⢕⢕⢕⢅⢀⠀⠀⠀⡿⣿⣿⣿⣿⣿⡇⠀⠀⢕⢕⡇⣝⡏⠁⠁⠀⠁⠀⠀⠑⠑⠑⠀⠁⠁⠁⠑⠁⠁⠁⠑⠜⠙⠝⠝⠙⠁⠀⠀⠀</a:t>
            </a:r>
            <a:br/>
            <a:r>
              <a:t>⣿⣿⣿⣿⣿⣿⣿⣿⣿⣇⠀⠀⠀⢀⢤⢄⢕⢕⢕⢕⢵⣾⡿⢟⢻⢿⡕⢕⢕⣿⣿⣿⣿⢿⢗⠏⢝⢑⢅⢕⢔⢕⠕⢕⢕⢕⢅⢁⢕⢕⠕⠕⠕⠕⠑⠑⠀⠀⠀⠀⣿⣿⣿⣿⣿⣿⡇⢀⢕⢕⢕⣵⣝⢕⢁⢀⢀⠀⢀⢀⢀⠀⠀⠀⠀⠀⠀⠀⠀⠀⠀⠀⠀⠀⠀⠀⠀⠀⠀⠀⠀</a:t>
            </a:r>
            <a:br/>
            <a:r>
              <a:t>⣿⣿⣿⣿⣿⣿⣿⣿⢿⢟⢀⠀⠀⢕⢕⢕⣵⣷⣥⣾⣷⣷⣕⡅⢑⢕⢕⣕⠕⢜⢛⢝⢅⢕⢕⢕⢑⠑⠁⠕⠕⠕⠑⠁⡕⣕⢕⢕⢁⠀⠀⠀⠀⢀⠀⢔⠀⢄⢀⣴⣿⣿⣿⣿⣿⣿⡇⢕⢕⣿⡏⣵⣽⢕⢕⣿⡇⢇⢕⢇⢔⢔⢕⢕⢕⢔⢔⢀⢔⢀⠀⠀⠀⢀⠀⠀⠀⠀⠀⠔⠀</a:t>
            </a:r>
            <a:br/>
            <a:r>
              <a:t>⣿⣿⣿⣿⣿⣿⣿⣿⣕⢕⢕⠀⠀⢕⣵⣷⣿⣿⣿⣿⣿⡟⢿⢿⡾⢱⣾⡝⠁⢕⢁⠁⢅⢁⢑⡕⢕⢔⠀⠀⠀⢀⢀⢀⢟⢿⣿⡇⢕⢔⢔⠀⠕⠕⠕⢔⢔⢕⠕⢛⣿⣿⣿⣿⣿⣿⡇⢕⢕⢄⢕⢵⢷⢄⢄⢁⡄⢀⢕⢕⢅⢅⢅⢅⣱⡿⣿⣿⣿⣷⡦⢄⠀⠁⡄⢄⣄⣄⡕⢀⠀</a:t>
            </a:r>
            <a:br/>
            <a:r>
              <a:t>⠕⠕⢝⣿⣿⣷⣾⣿⢏⢕⢜⢔⢱⣿⣿⣷⣷⣿⣿⡿⢟⢕⢕⢕⢕⢜⢝⢕⢕⢕⢕⢕⢕⡕⢕⢕⢕⢕⢔⠔⠕⢕⢜⠑⢕⣿⣿⢅⢕⢄⢄⠀⣶⢸⣿⡇⢕⢕⢔⢁⢟⢟⣿⣿⣿⣿⣇⡕⢕⢕⢕⢙⢝⢕⢕⢔⢕⢕⢕⢕⢕⢕⢕⢸⣿⣧⣵⣕⣹⣽⣵⣵⣴⡴⢝⢕⢕⢕⢌⢟⠀</a:t>
            </a:r>
            <a:br/>
            <a:r>
              <a:t>⢕⢕⢕⢿⣿⣿⡿⢇⢕⢕⢕⣱⣾⣿⣿⣿⢟⢝⢕⢕⢕⢕⢕⢕⢕⢞⢟⢕⢕⢕⢕⢕⢿⢇⡕⢕⢕⢕⢕⢕⢕⢕⢕⠀⢇⢜⣽⣴⢕⠕⠑⠀⣿⢸⣿⢇⢕⢕⢕⢔⢕⢕⣿⣿⣿⣿⡇⢕⢕⣿⡏⣻⢕⢕⡕⢕⢕⢕⢕⠀⠀⠀⠀⢸⣿⡿⢿⢟⢟⢟⢝⢝⢑⢅⣱⣵⡅⢕⢕⣕⠀</a:t>
            </a:r>
            <a:br/>
            <a:r>
              <a:t>⢕⢕⢕⢸⣿⢿⡷⣵⢕⣵⢼⢿⣿⣿⣿⣿⢕⢕⢕⢕⢕⢕⢕⢕⠕⠧⢕⢑⢵⢗⡎⢉⢛⠛⢟⢵⢵⢵⢵⡵⠵⠵⠧⠴⠵⢕⡻⠛⢇⢁⢔⢔⠘⠜⠇⢕⢕⢕⢕⢅⢕⢕⣿⣿⣿⣿⡇⢕⢕⢕⢕⣿⠑⠸⢕⢕⢡⢕⢕⢄⢄⢐⠐⠐⠑⠕⠁⠁⢑⣑⠗⣇⢄⣼⣿⣿⣿⣷⣿⣿⠀</a:t>
            </a:r>
            <a:br/>
            <a:r>
              <a:t>⠕⢐⢕⢜⣿⡞⢎⣽⡕⢕⢕⢔⢀⢁⢙⢕⢕⢕⢕⢕⢕⠇⠑⠑⢄⣠⢴⢣⠵⠕⢇⠑⣡⢔⣕⣕⣕⣵⡞⣱⣵⡔⣀⢀⣀⢀⢃⢕⢕⠕⢁⣁⢕⢕⢕⢕⢱⢕⠑⠐⣧⡕⣼⣿⣿⣿⡇⢕⢕⢕⢕⣿⠑⠑⢜⢗⠇⠁⢕⢑⠑⠀⠀⠀⠀⠀⠀⠀⢜⢟⢏⢝⠑⢝⢍⢕⢜⢝⢍⢝⠀</a:t>
            </a:r>
            <a:br/>
            <a:r>
              <a:t>⠄⠔⠅⢕⣿⣿⢖⢏⢕⢕⢕⢕⢕⢕⢕⢔⢅⢕⢕⠁⠑⠀⠀⠀⠀⠑⢅⢅⢔⢰⢅⠜⢿⣿⣿⡿⠿⣿⣿⣿⣷⣿⣿⣿⣿⣷⣾⡇⢕⢄⡸⣿⢕⢕⢑⠁⠐⠀⠄⢀⡿⡇⣿⣿⣯⢕⠁⠀⢁⢕⢜⣿⠀⠁⢄⠔⣐⡐⣁⠀⠀⠀⠀⠀⠀⠀⠀⠀⢄⢅⡕⠑⠀⠘⢝⢗⢕⢕⢕⢕⠀</a:t>
            </a:r>
            <a:br/>
            <a:r>
              <a:t>⠄⠅⠁⠕⢟⢕⢕⢕⢕⢕⢕⠕⠕⠕⠕⠑⠕⠕⠕⢕⢲⢆⢔⠴⣔⡔⢁⠁⠜⠁⠅⠀⠈⠝⠟⠃⠀⠛⠛⢟⢟⢛⢛⠛⢛⢛⢛⢕⢕⠀⠁⠈⠵⠀⠁⠁⠀⠀⠀⠀⢸⠕⢝⠟⢟⢳⡕⠀⠙⢧⣕⢹⠔⠀⠀⠄⠉⠁⠙⠀⠀⠀⠀⠀⠀⠀⠀⠀⠀⠈⢻⢄⠔⠀⠙⢕⢕⢕⢕⢕⠀</a:t>
            </a:r>
            <a:br/>
            <a:r>
              <a:t>⠀⠁⠀⢀⢕⢕⢕⠕⠕⠑⠁⠀⠀⠀⠀⠀⠀⠀⠀⠑⢕⢕⢕⢕⢜⢕⢍⢋⢕⢴⢔⢔⢄⢁⢀⠀⠀⠀⠀⠀⠀⠀⠀⠄⠀⠀⠠⢵⣕⣕⣕⣕⢜⢄⢄⢔⣀⣁⢄⢗⢟⠿⣧⣕⠣⠑⢕⠑⠀⡠⣽⢼⣶⢄⢔⢀⢄⢄⢔⢕⠀⠀⠀⠀⠀⠀⠀⠀⠄⠀⠀⠀⠀⠀⠀⠁⠑⠕⠑⠑⠀</a:t>
            </a:r>
            <a:br/>
            <a:r>
              <a:t>⠀⠀⢀⢕⢕⠕⠀⠀⠀⠀⠀⠀⠀⠀⠀⠀⠀⠀⠀⠀⠕⣕⢕⣕⣱⣕⣕⡅⢑⡜⢕⡕⢕⠕⠑⢕⢕⢔⡔⠔⡔⠔⢔⣕⡰⣕⡕⠝⡟⢻⣿⣟⣿⣿⢿⣷⣷⣼⣵⣕⢘⠒⠆⠈⠉⠑⢔⢔⢕⢅⢜⢎⠝⢕⣵⣷⣷⣷⣿⠁⠀⠀⠀⠀⠀⠀⠀⠀⠀⠀⠀⠀⠀⠀⠀⠀⠀⠀⠀⠀⠀</a:t>
            </a:r>
            <a:br/>
            <a:r>
              <a:t>⠀⠀⢕⢕⢕⠀⠀⠀⠀⠀⠀⠀⠀⠀⠀⠀⠀⠀⠀⠀⠁⢜⣿⣿⣿⣿⣿⣿⣿⣿⣿⣿⣿⣿⣿⣿⣿⣿⣿⣿⣿⣿⣿⣿⣿⣿⣿⣿⣿⣿⣿⣿⣿⣿⣿⣟⢞⢟⢏⢕⢔⢕⢔⡕⣵⣷⣷⣧⣵⣵⣵⣧⣷⣶⣿⣿⣿⣿⣷⡀⠀⠀⠀⠀⠀⠀⠀⠀⠀⠀⠀⠀⠀⠀⠀⠀⠀⠀⠀⠀⠀</a:t>
            </a:r>
            <a:br/>
            <a:r>
              <a:t>⢀⢀⢀⠕⠁⠀⠀⠀⠀⠀⠀⠀⠀⠀⠀⠀⠀⠀⠀⠀⠀⠁⢸⣿⣿⣿⣿⣿⣿⣿⣿⣿⣿⣏⣝⣕⣝⣝⣕⣄⣫⣽⣿⣿⣿⣿⣿⣿⣿⣿⣿⣿⣿⣿⣿⣿⣿⣿⣿⣷⣷⣾⣿⣿⣿⣿⣿⣿⣿⣿⣿⣿⣿⣿⣿⣿⣿⣿⣿⣇⠀⠀⠀⠀⠀⠀⠀⠀⠀⠀⠀⠀⠀⠀⠀⠀⠀⠀⠀⠀⠀</a:t>
            </a:r>
            <a:br/>
            <a:r>
              <a:t>⢕⢕⢕⠀⠀⠀⠀⠀⠀⠀⠀⠀⠀⠀⠀⠀⠀⠀⠀⠀⠀⠀⠕⢿⣿⣿⣿⣿⣿⣿⣿⣿⣿⣿⣿⣿⣿⣿⣿⣿⣿⣿⣿⣿⣿⣿⣿⣿⣿⣿⣿⣿⣿⣿⣿⣿⣿⣿⢟⢟⢿⣿⣿⣿⣿⣿⣿⣿⣿⣿⣿⣿⣿⣿⣿⣿⣿⣿⣿⣿⣷⣄⣀⠀⠀⠀⠀⠀⠀⠀⠀⠀⠀⠀⠀⠀⠀⠀⠀⢕⠀</a:t>
            </a:r>
            <a:br/>
            <a:r>
              <a:t>⣕⢕⢕⠀⠀⠀⠀⠀⠀⠀⠀⠀⠀⠀⠀⠀⠀⠀⠀⠀⢀⠀⠀⢸⣿⣿⣿⣿⣿⣿⣿⣿⣿⣿⣿⣿⣿⣿⣿⣿⣿⣿⣿⣿⣿⣿⣿⣿⣿⣿⣿⣿⣿⣿⣿⣿⣿⣿⠑⠑⢕⢜⢿⣿⣿⣿⣿⣿⣿⣿⣿⣿⣿⣿⣿⣿⣿⣿⣿⣿⣿⣿⣿⣷⣶⣶⣶⣶⣶⣷⠀⠀⠀⠀⠀⠀⠀⠀⠀⢄⠀</a:t>
            </a:r>
            <a:br/>
            <a:r>
              <a:t>⣿⡕⠁⠀⠀⠀⠀⠀⠀⠀⠀⢀⢀⢄⢄⠔⠶⠓⢓⢑⢁⢄⠀⠑⢻⣿⣿⣿⣿⣿⣿⣿⣿⣿⣿⣿⣿⣿⣿⣿⣿⣿⣿⣿⣿⣿⣿⣿⣿⣿⣿⣿⣿⣿⣿⣿⣿⣿⡔⠀⠀⢕⢕⢻⣿⣿⣿⣿⣿⣿⣿⣿⣿⣿⣿⣿⣿⣿⣿⣿⣿⣿⣿⣿⣿⣿⣿⣿⣟⡯⠀⠀⠀⠀⠀⠀⠀⠀⢀⢕⠀</a:t>
            </a:r>
            <a:br/>
            <a:r>
              <a:t>⣿⡇⠀⠀⠀⠀⠀⠀⠰⠖⠑⢁⢅⢄⢔⠔⠑⢃⢁⢨⢅⡄⠄⠀⢸⣿⣿⣿⣿⣿⣿⣿⣿⣿⣿⣿⣿⣿⣿⣿⣿⣿⣿⣿⣿⣿⣿⣟⣿⣿⣿⣟⣿⣿⣿⣿⣿⣿⣷⡄⠀⠀⡕⠀⢻⣿⣿⣿⣿⣿⣿⣿⣿⣿⣿⣿⣿⣿⣿⣿⣿⣿⣿⣿⣿⣿⣿⡿⢟⡏⠀⠀⠀⠀⠀⠀⠀⠀⠀⠁⠀</a:t>
            </a:r>
            <a:br/>
            <a:r>
              <a:t>⣿⡇⠀⠀⠀⠀⠀⠀⠐⠑⢑⢅⢅⠄⠔⠑⠑⠁⠁⠀⠀⠀⢀⡀⢔⣿⣿⣿⣿⣿⣿⣿⣿⣿⣿⣿⣿⣿⣿⣿⣿⣿⣿⣿⣿⣿⣿⣿⣿⣿⣿⣿⣿⣿⣿⣿⣿⣿⣿⣿⣦⡀⠑⠑⢹⣿⣿⣿⣿⣿⣿⣿⣿⣿⣿⣿⣿⣿⣿⣿⣿⠿⠧⣥⣿⣿⣿⡁⢯⠁⠀⠀⠀⠀⠀⠀⢀⢔⢔⢀⠀</a:t>
            </a:r>
            <a:br/>
            <a:r>
              <a:t>⣿⡇⠀⠀⠀⠀⠀⠀⠐⠑⠁⠁⠀⠀⠀⠀⠀⠀⠀⠀⠀⠀⠁⢜⢕⣿⣿⣿⣿⣿⣿⣿⣿⣿⣿⣿⣿⣿⣿⣿⣿⣿⣿⣿⣿⣿⣿⣿⣿⣿⣿⣿⣿⣿⣿⣿⣿⣿⣿⣿⣿⣿⣦⢀⠕⢻⣿⣿⣿⣿⣿⣿⣿⣿⣿⡿⢟⢅⢙⢿⣿⣾⣿⣿⣿⣿⣿⣿⠑⠀⠀⠀⠀⠀⠀⢄⢕⡕⢕⢕⠀</a:t>
            </a:r>
            <a:br/>
            <a:r>
              <a:t>⣿⢕⠀⠀⠀⠀⠀⠀⠀⠀⠀⠀⠀⢀⢄⢄⢔⢔⠀⠀⠀⠀⠀⠀⠀⣿⣿⣿⣿⣿⣿⣿⣿⣿⣿⣿⣿⣿⣿⣿⣿⣿⣿⣿⣿⣿⣿⣿⣿⣿⣿⣿⣿⣿⣿⣿⣿⣿⣿⣿⣿⣿⣿⣣⡄⢜⢿⣽⣿⡿⢿⢛⢍⢝⢝⢕⢕⢕⢕⢕⢾⣿⣿⣿⣿⣿⣿⠇⠀⠀⠀⠀⠀⠀⢔⢕⣿⡇⢕⢕⠀</a:t>
            </a:r>
            <a:br/>
            <a:r>
              <a:t>⣿⢕⠀⠀⠀⠀⠀⠀⠀⢄⢰⣵⣷⣾⣿⣷⡕⢕⠀⠀⠀⠀⠀⠀⠀⢹⣿⣿⣿⣿⣿⣿⣿⣿⣿⣿⣿⣿⣿⣿⣿⣿⣿⣿⣿⣿⣿⣿⣿⣿⣿⣿⣿⣿⣿⣿⣿⣿⣿⣿⣿⣿⣿⢯⣗⡄⠀⣫⣯⣥⣥⣥⣵⣕⣕⣑⣵⣥⣵⣵⣾⣿⣿⣿⣿⣿⡏⠀⠀⠀⠀⠀⠀⢀⢕⢕⢿⣿⣷⣵⠀</a:t>
            </a:r>
            <a:br/>
            <a:r>
              <a:t>⣿⢕⠀⠀⠀⠀⠀⠀⠀⢕⢸⣿⣿⣿⣿⣿⣿⡇⠀⠀⠀⠀⠀⠀⠔⢸⣿⣿⣿⣿⣿⣿⣿⣿⣿⣿⣿⣿⣿⣿⣿⣿⣿⣿⣿⣿⣿⣿⣿⣿⣿⣿⣿⣿⣿⣿⣿⣿⣿⣿⣿⣿⡇⢕⢑⢕⢀⢜⢳⢞⢺⢿⣿⣿⣿⣿⣿⣮⣧⣝⣿⣿⢿⢯⡏⠁⠁⠀⠀⠀⠀⠀⠀⢕⢕⢕⢜⡟⢟⢿⠀</a:t>
            </a:r>
            <a:br/>
            <a:r>
              <a:t>⡟⢕⠀⠀⠀⠀⠀⠀⠀⠁⢌⣿⣿⣿⣿⣿⣿⣿⢕⠀⠀⠀⠀⠀⠀⢸⣿⣿⣿⣿⣿⣿⣿⣿⣿⣿⣿⣿⣿⣿⣿⣿⢟⠿⢿⣿⣿⣿⣿⣿⣿⣿⠛⣿⣿⣿⣿⣿⡿⣿⣿⣟⡏⢕⢕⢕⢕⢕⢕⣇⣵⣕⢕⢝⢟⢿⣿⣿⣿⣿⣏⠁⢫⣿⢯⢆⠄⠀⠀⠀⠀⠀⠀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⣷⣾⣽⣿⣿⣿⣿⣿⣿⣿⣿⢿⢟⡕⢿⣷⢘⡇⣧⡇⢕⣿⡕⢱⡿⢟⣋⣱⣷⣼⣞⣽⣿⣿⣿⣿⣿⣿⣿⣿⣿⣿⣿⣿⣿⣿⣿⣿⣿⣿⢏⡕⣿⣿⣿⣿⣿⣿⣿⣿⣿⣿⣿⣿⣿⣿⣿⣿⣿⣿⣿⣿⣿⣿⣿⣿⣿⣿⣿⣿⠀</a:t>
            </a:r>
            <a:br/>
            <a:r>
              <a:t>⣿⣿⣿⣿⣿⣿⣿⣿⣿⣿⣿⣿⣿⣿⣿⢿⠏⠑⠁⠁⠁⠈⠙⠟⢿⣿⣿⡿⢿⣿⡕⢕⢑⣿⣸⡟⢉⣿⣿⣇⢵⢿⣏⣽⣿⣿⡟⣸⣿⣿⣿⣿⣿⣿⣿⣿⡿⢿⢟⢏⠗⠊⣝⣟⣟⢛⠛⢟⢻⢇⢜⡇⣿⣿⣿⣿⣿⣿⣿⣿⣿⣿⣿⣿⣿⣿⣿⣿⣿⣿⣿⣿⣿⣿⣿⣿⣿⣿⣿⣿⠀</a:t>
            </a:r>
            <a:br/>
            <a:r>
              <a:t>⣿⣿⣿⣿⣿⣿⣿⣿⣿⣿⣿⣿⡿⢟⠝⠑⠀⠀⠀⠀⠀⠀⠀⠀⠀⠘⢻⣿⣿⣿⣷⢕⡎⣇⢸⣷⢵⢏⣹⣱⣾⣿⣿⣿⣿⣿⣷⣿⣿⣿⣷⢿⡿⢯⠝⢑⢑⢅⢔⢔⢕⣑⣻⣿⣿⣿⣿⣿⣿⡧⢇⡕⣷⣷⣧⣵⣴⣼⣽⣝⣍⣝⣝⣟⣟⢟⢟⢿⢿⢿⢿⢿⢿⣿⣿⣿⣿⣿⣿⣿⠀</a:t>
            </a:r>
            <a:br/>
            <a:r>
              <a:t>⣿⣿⣿⣿⣿⣿⣿⣿⣿⣿⣿⡏⠕⠀⠀⠀⠀⠀⠀⠀⠀⠀⠀⠀⠀⠀⠀⢹⣿⡿⣿⣕⢵⣟⣸⣵⣇⢼⣿⣿⣿⣿⣿⣿⡿⢿⢟⢏⠜⢑⢝⢅⢔⢔⢕⢕⢵⢕⠑⢕⣬⣟⣿⣿⣿⣿⡇⠘⠙⢕⢕⡇⣿⡏⢝⢟⢟⢟⢟⢟⢿⢿⢿⢿⢿⢿⢿⣿⣿⣿⣷⣷⣷⣷⣷⣧⣵⣵⢼⠙⠀</a:t>
            </a:r>
            <a:br/>
            <a:r>
              <a:t>⣿⣿⣿⣿⣿⣿⣿⣿⡿⣿⣿⡇⠀⠀⠀⠀⠀⠀⠀⢄⢄⢄⢄⢄⣄⣄⣄⢘⢻⣿⣯⣷⣿⣿⡟⣿⣇⣼⡿⢿⢟⠟⢟⢙⢝⢕⢔⢕⢕⠕⢕⢕⢕⢕⢕⢅⠀⠀⠀⠀⣽⣿⣿⣿⣿⣿⡇⠀⠀⢕⢕⡇⣹⡇⠀⠀⠀⠁⠀⠀⠑⠑⠁⠀⠁⠁⠁⠁⠁⠁⠁⠑⠑⠙⠝⠝⠝⠁⠀⠀⠀</a:t>
            </a:r>
            <a:br/>
            <a:r>
              <a:t>⣿⣿⣿⣿⣿⣿⣿⣿⣿⣿⣿⣧⠀⠀⠀⢀⢤⢄⢕⢕⢕⠕⢵⣾⣿⢟⢻⢷⢕⣻⣿⣿⣿⢿⢗⠎⢙⢑⢅⢕⢕⢕⢕⢕⢕⢕⢅⢁⢕⢕⠑⠕⠕⠕⠑⠑⠀⠀⠀⠀⣿⣿⣿⣿⣿⣿⡇⢀⢔⢕⢕⡕⣝⢕⢀⢀⢀⠀⢀⢀⢀⠀⠀⠀⠀⠀⠀⠀⠀⠀⠀⠀⠀⠀⠀⠀⠀⠀⠀⠀⠀</a:t>
            </a:r>
            <a:br/>
            <a:r>
              <a:t>⣿⣿⣿⣿⣿⣿⣿⣿⢿⢏⢝⢕⢄⠀⠀⢕⢕⢕⣱⣷⣵⣾⣿⣷⣧⡅⢑⢕⢕⡍⢛⢝⢕⢔⢕⢕⢑⠑⠑⠑⠑⠕⠑⠁⢑⣕⢕⢕⠁⠀⠀⠀⠀⠀⠀⢔⠀⢄⢀⣶⣿⣿⣿⣿⣿⣿⡇⢕⢕⣿⡇⣵⣽⢕⢑⣿⡇⢇⢕⢇⢕⢕⢱⣵⣵⣴⣴⣄⢔⠀⠀⠀⠀⢀⠀⠀⠀⠀⠀⠄⠀</a:t>
            </a:r>
            <a:br/>
            <a:r>
              <a:t>⣿⣿⣿⣿⣿⣿⣿⣿⡕⢕⢕⢕⢕⠀⠀⢕⣵⣷⣿⣿⣿⣿⣿⢿⢿⣿⡾⢱⣮⢕⢁⢁⢅⢅⢑⢕⢕⢔⠀⠀⠀⢀⢀⡀⢄⣿⣿⡇⢕⢔⢔⠀⠕⠱⠕⢔⢔⢕⠕⢛⣿⣿⣿⣿⣿⣿⡇⢕⢕⢄⢕⣵⢷⢄⢄⢄⡄⢀⢕⢕⢄⢡⣼⢟⢟⢟⢟⣏⣕⣤⣴⢴⢀⠁⢀⢀⢀⣄⢕⢀⠀</a:t>
            </a:r>
            <a:br/>
            <a:r>
              <a:t>⠕⠔⢜⣿⣿⣷⣾⣿⢇⢕⢜⡕⢕⢔⢰⣾⣿⣿⣷⣿⣿⡿⢟⢕⢕⢕⢕⢜⢝⢕⢕⢕⢕⡱⢕⢇⢕⢕⢰⠔⠕⢕⢜⠃⢕⣻⡟⢆⢕⢄⢄⠀⣶⣾⣿⢇⢕⢕⢔⢕⢛⢟⣿⣿⣿⣿⣇⡕⢕⢕⢕⣝⢜⢕⢕⢜⢕⠕⢕⢕⢕⢸⣿⣷⣷⣷⡿⢟⢏⠝⢕⢕⠀⠐⢜⢕⢑⢝⢝⢗⠀</a:t>
            </a:r>
            <a:br/>
            <a:r>
              <a:t>⢕⢕⢕⣿⣿⣿⡟⢇⢕⢕⢕⡇⢕⣱⣿⣿⣿⣿⢏⢝⢕⢕⢕⢕⢕⢕⢕⢕⢕⢕⢕⢜⢿⢏⡕⢕⢕⢕⢕⢕⢕⢕⢕⠀⢕⢜⣵⣵⢕⢕⢑⠀⣿⢹⢾⢕⢕⢕⢕⢕⢕⢕⣿⣿⣿⣿⡇⢕⢕⣿⡇⣾⢕⢕⢕⢕⢕⢁⢕⠀⠀⢸⣿⡟⢏⠕⢕⢕⢕⢕⢕⢕⠀⢕⢱⣕⡕⢕⢕⢕⠀</a:t>
            </a:r>
            <a:br/>
            <a:r>
              <a:t>⢕⢕⢕⢸⣿⢿⣧⣵⢕⣷⡕⢕⢾⢿⢿⢿⣿⣿⢕⢕⢕⢕⢕⢕⢕⢕⢕⢑⢵⢇⢝⢙⠙⠛⠟⢵⢵⢵⢵⡵⠵⠵⠵⠤⠵⢱⢻⡻⡇⠕⢕⠀⠏⠜⠜⢕⢕⢕⢕⢕⢕⢕⣿⣿⣿⣿⡇⢕⢕⢕⢱⣿⠕⠸⢕⢕⢱⢁⢕⢀⠀⠀⠁⠁⠁⠀⢕⢜⢕⣕⠕⣕⢄⣱⣿⣿⣿⣷⣿⣿⠀</a:t>
            </a:r>
            <a:br/>
            <a:r>
              <a:t>⢅⠔⢕⢜⣿⡜⢎⣽⣕⣜⢕⢕⢕⢕⢄⢄⢁⠜⢕⢕⢕⢕⠑⠑⢅⣡⢶⢱⠕⠕⢕⢑⣵⢔⣕⣕⣱⣵⡞⣣⣵⣄⣀⢀⣀⢁⢃⢜⢇⠕⢕⣀⢕⢕⢕⢕⢱⢕⠑⠐⣕⢕⣿⣿⣿⣿⡇⢕⢇⢕⢸⣿⠑⠑⢞⢗⠕⠀⢕⠑⠀⠀⠀⠀⠀⠀⠑⢕⢜⢟⢝⢕⠑⢝⢟⢇⢜⢟⢟⢏⠀</a:t>
            </a:r>
            <a:br/>
            <a:r>
              <a:t>⢄⠔⠅⢕⣿⣿⣷⡿⢏⢕⢕⢕⢕⢕⢕⢕⢕⢕⢕⢕⢕⠁⠀⠀⠀⠑⢕⢄⠀⢱⢕⠘⢿⣿⣿⡿⠿⣿⣿⣿⣿⣿⣿⣿⣿⣷⣿⡇⢕⢄⣼⣿⢕⢕⢑⠁⠔⠀⠄⢀⡷⡕⣿⣿⡧⢕⠁⠀⢀⢕⢸⣿⠀⢁⢄⠔⣔⢐⣁⠀⠀⠀⠀⠀⠀⠀⠀⢀⢄⢅⡕⠑⠀⠘⢗⢻⢕⢕⢕⢕⠀</a:t>
            </a:r>
            <a:br/>
            <a:r>
              <a:t>⠄⠅⢁⠕⢿⣟⢟⢕⢕⢕⢕⠑⠁⠁⠑⠕⠑⠑⠑⠑⠑⢔⢆⢴⢔⣔⢑⠅⠕⠁⠅⠀⠈⠝⠟⠃⠀⠛⠛⢛⢛⢛⢛⢛⢛⢛⢛⢕⢕⠀⠁⠈⠗⠀⠁⠁⠀⠀⠀⠐⢱⠕⠝⠟⢟⢻⢕⠀⠙⢧⣜⢹⠔⠀⠀⠄⠙⠁⠉⠀⠀⠀⠀⠀⠀⠀⠀⠀⠀⠈⢻⢔⢔⠀⠘⢕⢕⢕⢕⢕⠀</a:t>
            </a:r>
            <a:br/>
            <a:r>
              <a:t>⠀⠁⠀⢄⢜⢕⢕⢕⢕⠑⠁⠀⠀⠀⠀⠀⠀⠀⠀⠀⠀⠁⢕⢕⢜⢝⢝⢏⢕⢕⠕⢔⢄⢁⢀⠀⠀⠀⠀⠀⠀⠀⠀⠀⠀⠀⢠⢵⣕⣕⣕⣕⢕⢄⢄⣔⣀⣁⡄⡗⠟⠿⣧⣕⢇⠑⢕⠑⠀⡰⣷⢼⣶⢄⢔⢀⢄⢔⢔⠀⠀⠀⠀⠀⠀⠀⠀⠁⠀⠁⠁⠀⠀⠀⠀⠀⠑⠕⠕⠑⠀</a:t>
            </a:r>
            <a:br/>
            <a:r>
              <a:t>⠀⠀⢀⢕⢕⢕⢕⢕⠀⠀⠀⠀⠀⠀⠀⠀⠀⠀⠀⠀⠀⠀⠕⢑⣕⣑⣕⠕⢅⢱⢕⠑⢑⢱⠕⢕⢕⢔⢔⣔⠕⢔⢕⣕⢕⣕⢕⡝⡟⠻⣿⣿⣿⣿⣿⣷⣷⣼⣵⡕⢘⠒⠆⠈⠉⢑⢔⢔⢕⢕⢇⢜⠝⣱⣵⣷⣷⣷⣇⠀⠀⠀⠀⠀⠀⠀⠀⠀⠀⠀⠀⠀⠀⠀⠀⠀⠀⠀⠀⠀⠀</a:t>
            </a:r>
            <a:br/>
            <a:r>
              <a:t>⠀⠀⢕⢱⢕⢕⢕⠁⠀⠀⠀⠀⠀⠀⠀⠀⠀⠀⠀⠀⠀⠀⠀⠕⢻⣿⣿⣿⣿⣿⣿⣿⣿⣿⣿⣿⣿⣿⣿⣿⣿⣿⣿⣿⣿⣿⣿⣿⣿⣿⣿⣿⣿⣿⣿⣟⠟⢟⢇⢕⢔⢖⢖⡁⣷⣷⣷⣧⣵⣵⣵⣧⣷⣶⣿⣿⣿⣾⣷⡄⠀⠀⠀⠀⠀⠀⠀⠀⠀⠀⠀⠀⠀⠀⠀⠀⠀⠀⠀⠀⠀</a:t>
            </a:r>
            <a:br/>
            <a:r>
              <a:t>⢀⢀⢅⢕⢕⠁⠀⠀⠀⠀⠀⠀⠀⠀⠀⠀⠀⠀⠀⠀⠀⠀⠀⠀⢜⣿⣿⣿⣿⣿⣿⣿⣿⣏⣕⣕⣕⣕⣔⣕⣵⣼⣿⣿⣿⣿⣿⣿⣿⣿⣿⣿⣿⣿⣿⣿⣿⣿⣿⣷⣾⣿⣿⣿⣿⣿⣿⣿⣿⣿⣿⣿⣿⣿⣿⣿⣿⣿⣿⣷⡀⠀⠀⠀⠀⠀⠀⠀⠀⠀⠀⠀⠀⠀⠀⠀⠀⠀⠀⠀⠀</a:t>
            </a:r>
            <a:br/>
            <a:r>
              <a:t>⢕⢕⢕⢕⢕⠀⠀⠀⠀⠀⠀⠀⠀⠀⠀⠀⠀⠀⠀⠀⠀⠀⠀⠀⠁⢹⣿⣿⣿⣿⣿⣿⣿⣿⣿⣿⣿⣿⣿⣿⣿⣿⣿⣿⣿⣿⣿⣿⣿⣿⣿⣿⣿⣿⣿⣿⣿⣿⢟⡟⢻⣿⣿⣿⣿⣿⣿⣿⣿⣿⣿⣿⣿⣿⣿⣿⣿⣿⣿⣿⣿⣦⣄⡀⠀⠀⠀⠀⠀⠀⠀⠀⠀⠀⠀⠀⠀⠀⠀⠀⠀</a:t>
            </a:r>
            <a:br/>
            <a:r>
              <a:t>⡇⣰⢰⢇⢕⠀⠀⠀⠀⠀⠀⠀⠀⠀⠀⠀⠀⠀⠀⢀⢀⣄⣄⢄⠀⢔⣿⣿⣿⣿⣿⣿⣿⣿⣿⣿⣿⣿⣿⣿⣿⣿⣿⣿⣿⣿⣿⣿⣿⣿⣿⣿⣿⣿⣿⣿⣿⣿⠑⠕⠔⢜⢻⣿⣿⣿⣿⣿⣿⣿⣿⣿⣿⣿⣿⣿⣿⣿⣿⣿⣿⣿⣿⣿⣿⣿⣿⣿⣿⣿⡔⠀⠀⠀⠀⠀⠀⠀⠀⢀⠀</a:t>
            </a:r>
            <a:br/>
            <a:r>
              <a:t>⣯⣿⣿⡇⠁⠀⠀⠀⠀⠀⠀⠀⢀⢀⢄⢄⠔⠐⢑⠙⢍⢅⢔⠴⠔⠀⢸⣿⣿⣿⣿⣿⣿⣿⣿⣿⣿⣿⣿⣿⣿⣿⣿⣿⣿⣿⣿⣿⣿⣿⣿⣿⣿⣿⣿⣿⣿⣿⡔⠅⠀⢕⢕⢹⣿⣿⣿⣿⣿⣿⣿⣿⣿⣿⣿⣿⣿⣿⣿⣿⣿⣿⣿⣿⣿⣿⣿⣿⡵⣫⡇⠀⠀⠀⠀⠀⠀⠀⠀⢕⠀</a:t>
            </a:r>
            <a:br/>
            <a:r>
              <a:t>⣿⣿⣿⡇⠀⠀⠀⠀⠀⠀⠀⠑⢋⢅⢄⠔⠑⢑⢁⢅⢅⠔⠔⠑⠑⠀⢸⣿⣿⣿⣿⣿⣿⣿⣿⣿⣿⣿⣿⣿⣿⣿⣿⣿⣿⣿⣿⣿⣿⣿⣿⣟⣿⣿⣿⣿⣿⣿⣿⡄⠀⠀⢕⠀⢻⣿⣿⣿⣿⣿⣿⣿⣿⣿⣿⣿⣿⣿⣿⣿⣿⣿⣿⣿⣿⣿⣿⡿⣳⢷⠁⠀⠀⠀⠀⠀⠀⠀⠀⠀⠀</a:t>
            </a:r>
            <a:br/>
            <a:r>
              <a:t>⣿⣿⣿⢇⠀⠀⠀⠀⠀⠀⠀⠁⢅⢄⢔⠔⠑⠁⠁⠀⠀⠀⠀⠀⠀⢀⢸⣿⣿⣿⣿⣿⣿⣿⣿⣿⣿⣿⣿⣿⣿⣿⣿⣿⣿⣿⣿⣿⣿⣿⣿⣿⣿⣿⣿⣿⣿⣿⣿⣿⣦⡀⠑⠁⢹⣿⣿⣿⣿⣿⣿⣿⣿⣿⣿⣿⣿⣿⣿⣿⣿⣿⢧⣵⣿⣿⣿⣏⣎⠑⠀⠀⠀⠀⠀⠀⢀⢄⢔⢀⠀</a:t>
            </a:r>
            <a:br/>
            <a:r>
              <a:t>⣿⣿⣿⢕⠀⠀⠀⠀⠀⠀⠀⠀⠁⠀⠀⠀⠀⠀⠀⠀⠀⠀⠀⠀⠀⠑⢕⣿⣿⣿⣿⣿⣿⣿⣿⣿⣿⣿⣿⣿⣿⣿⣿⣿⣿⣿⣿⣿⣿⣿⣿⣿⣿⣿⣿⣿⣿⣿⣿⣿⣿⣿⣦⡀⠕⢻⣿⣿⣿⣿⣿⣿⣿⣿⣿⣿⡿⢏⠙⣿⣿⣿⣿⣿⣿⣿⣿⣿⠇⠀⠀⠀⠀⠀⠀⢄⢕⢕⢕⢕⠀</a:t>
            </a:r>
            <a:br/>
            <a:r>
              <a:t>⣿⣿⣿⢕⠀⠀⠀⠀⠀⠀⠀⠀⠀⢀⢀⠄⢄⣔⡕⢕⢕⠀⠀⠀⠀⠀⠑⣿⣿⣿⣿⣿⣿⣿⣿⣿⣿⣿⣿⣿⣿⣿⣿⣿⣿⣿⣿⣿⣿⣿⣿⣿⣿⣿⣿⣿⣿⣿⣿⣿⣿⣿⣿⡷⡄⠜⢛⣽⣿⢟⢛⢟⢍⢝⢝⢕⢕⢕⢕⢕⣿⣿⣿⣿⣿⣿⣽⢏⠀⠀⠀⠀⠀⠀⢄⢕⢸⣷⢕⢕⠀</a:t>
            </a:r>
            <a:br/>
            <a:r>
              <a:t>⣿⣿⣿⢕⠀⠀⠀⠀⠀⠀⠀⠀⠀⢱⣿⣿⣿⣿⣿⣷⡕⠀⠀⠀⠀⠀⠀⣿⣿⣿⣿⣿⣿⣿⣿⣿⣿⣿⣿⣿⣿⣿⣿⣿⣿⣿⣿⣿⣿⣿⣿⣿⣿⣿⣿⣿⣿⣿⣿⣿⣿⣿⣿⢾⣿⡄⠀⢸⣿⣧⣵⣵⣵⣕⣕⣑⣵⣥⣥⣶⣿⣿⣿⣿⣷⣿⡞⠀⠀⠀⠀⠀⠀⠀⢕⢕⢸⣿⣵⣕⠀</a:t>
            </a:r>
            <a:br/>
            <a:r>
              <a:t>⣿⣿⣿⢕⠀⠀⠀⠀⠀⠀⠀⠀⠀⢸⣿⣿⣿⣿⣿⣿⣷⡔⠀⠀⠀⠀⠑⢹⣿⣿⣿⣿⣿⣿⣿⣿⣿⣿⣿⣿⣿⣿⣿⣿⣿⣿⣿⣿⣿⣿⣿⣿⣿⣿⣿⣿⣿⣿⣿⣿⣿⣿⣇⠑⢑⢕⢀⢘⢣⢟⢻⢿⣿⣿⣿⣿⣿⣷⣿⣸⣯⡿⡻⠯⡟⠑⠑⠀⠀⠀⠀⠀⠀⢄⢕⢕⢕⢟⢟⢿⠀</a:t>
            </a:r>
            <a:br/>
            <a:r>
              <a:t>⣿⣿⣟⢕⠀⠀⠀⠀⠀⠀⠀⠀⠀⢕⢻⣿⣿⣿⣿⣿⣿⣧⢔⠀⠀⠀⠀⢸⣿⣿⣿⣿⣿⣿⣿⣿⣿⣿⣿⣿⣿⣿⠟⣿⣿⣿⣿⣿⣿⣿⣿⣿⠛⣿⣿⣿⣿⣿⡿⣿⣿⣟⡏⢕⢕⢕⢕⢕⢵⣇⣵⣕⢕⢝⢟⢿⣿⣿⣿⣿⣟⠑⢕⡯⡱⢵⡀⠀⠀⠀⠀⠀⠀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⣮⣽⣿⣿⣻⣿⣿⣿⣿⡿⢟⢻⡕⣻⡇⢸⡇⡇⢕⢕⣼⡕⣱⡯⢟⣏⢇⢰⢸⣜⣻⣿⣿⣿⣿⣿⣿⣿⣿⣿⣿⣿⣿⣿⣿⣿⣿⣿⣿⣏⡕⣿⣿⣿⣿⣿⣿⣿⣿⣿⣿⣿⣿⣿⣿⣿⣿⣿⣿⣿⣿⣿⣿⣿⣿⣿⣿⣿⣿⠀</a:t>
            </a:r>
            <a:br/>
            <a:r>
              <a:t>⣿⣿⣿⣿⣿⣿⣿⣿⣿⣿⣿⣿⣿⣿⣿⣿⣿⣿⢟⠕⠁⠁⠈⠉⠙⠻⢿⢿⣿⣿⡕⢕⢱⣿⣻⡏⢹⡇⣇⡕⢵⣿⣝⢹⣧⢿⡷⣻⣷⣼⣿⣿⣿⣿⣿⣿⢿⢟⢻⠝⠗⠊⣟⣟⣟⣛⢛⠟⢟⢇⢱⡇⣿⣿⣿⣿⣿⣿⣿⣿⣿⣿⣿⣿⣿⣿⣿⣿⣿⣿⣿⣿⣿⣿⣿⣿⣿⣿⣿⣿⠀</a:t>
            </a:r>
            <a:br/>
            <a:r>
              <a:t>⣿⣿⣿⣿⣿⣿⣿⣿⣿⣿⣿⣿⣿⣿⣿⢟⠏⠑⠀⠀⠀⠀⠀⠀⠀⠀⠀⠘⢻⣿⣧⡕⢜⡕⢰⣷⢜⢋⣱⣱⣾⣿⣿⣿⢿⣼⣇⣿⣿⣽⡿⣿⢻⠏⠗⢑⢁⢅⢔⢔⢕⢕⣿⣿⣿⣿⣿⣿⣿⢱⢇⡇⣷⣧⣷⣵⣴⣵⣽⣝⣝⣝⣍⣟⣟⡟⢟⢟⢿⢿⢿⢿⢿⢿⣿⣿⣿⣿⣿⣿⠀</a:t>
            </a:r>
            <a:br/>
            <a:r>
              <a:t>⣿⣿⣿⣿⣿⣿⣿⣿⣿⣿⣿⣿⣿⣿⢕⠁⠀⠀⠀⠀⠀⠀⠀⠀⠀⠀⠀⠀⠀⢜⣿⣕⢵⣟⡽⣷⡇⢕⣳⣿⣿⣿⣿⣿⡿⣿⢟⠝⠝⢑⢕⢅⢔⢕⢕⢕⢕⠕⠑⢔⢣⣾⣿⣿⣿⣿⡇⠑⠙⢕⢕⡇⣿⡏⢝⠟⠟⢟⢟⢟⢻⢿⢿⢿⢿⢿⢿⢿⣿⣿⣷⣷⣷⣷⣷⣷⣵⣵⡼⠝⠀</a:t>
            </a:r>
            <a:br/>
            <a:r>
              <a:t>⣿⣿⣿⣿⣿⣿⣿⣿⡿⣿⣿⣿⣿⡟⠁⠀⠀⠀⠀⠀⠀⢄⢄⢄⢄⢄⢄⢄⢄⢕⢱⣷⣿⣿⡏⣿⢕⣱⡿⢿⢟⠟⢝⢑⢅⢕⢔⢕⢕⢕⢕⢑⢕⢕⢅⢄⠀⠀⠀⠀⢱⡿⣿⣿⣿⣿⡇⠀⠀⢕⢕⡇⣻⡇⠁⠀⠀⠀⠀⠁⠁⠁⠁⠀⠁⠁⠀⠁⠁⠁⠁⠁⠁⠘⠙⠝⠙⠙⠀⠀⠀</a:t>
            </a:r>
            <a:br/>
            <a:r>
              <a:t>⣿⣿⣿⣿⣿⣿⣿⣿⣿⣿⣿⣿⢿⡯⠀⠀⠀⢀⢠⢄⢑⢑⢕⢕⣵⣶⣿⢟⢻⢷⣾⣿⡿⢟⠗⠏⢑⢕⢅⢔⢔⠕⢕⢕⢕⢕⢁⢁⠕⠑⠑⠑⠑⠑⠑⠑⠀⠀⠀⠀⣾⣿⣿⣿⣿⣿⡇⢀⢀⢕⢕⡕⣝⢕⢀⢀⢀⠀⢀⢀⠀⠀⠀⠀⠀⠀⠀⠀⠀⠀⠀⠀⠀⠀⠀⠀⠀⠀⠀⠀⠀</a:t>
            </a:r>
            <a:br/>
            <a:r>
              <a:t>⣿⣿⣿⣿⣿⣿⣿⡿⢻⢏⢝⢝⢟⢕⢀⠀⠀⢕⢕⢕⣱⣷⣵⣾⣷⣷⣕⡕⢕⢕⢝⢍⢕⢔⢕⢕⠑⠁⠁⠑⠑⠑⠑⠕⢕⢕⢕⢕⠀⠀⠀⠀⠀⠀⠀⢔⠀⢄⠀⣶⣿⢿⣿⣿⣿⣿⡇⢕⢕⣿⡇⣗⡽⢕⠑⣿⡇⢇⢕⢇⢕⢕⢕⣵⣵⣵⣶⣤⣄⢀⠀⠀⠀⢄⠀⠀⠀⠀⠀⠀⠀</a:t>
            </a:r>
            <a:br/>
            <a:r>
              <a:t>⣿⣿⣿⣿⣿⣿⣿⣿⡕⢕⢕⢕⢕⢕⢕⠀⠀⢕⣾⡷⢿⣿⣿⣿⣿⢿⢿⣿⡾⣱⣯⢕⢅⢅⢕⢇⢕⢄⠀⠀⠀⢀⢀⡀⢕⢰⣶⢕⠔⠀⢰⠄⠕⠱⠕⢕⢔⢕⠑⢛⣿⣿⣿⣿⣿⣿⡇⢕⢕⢠⡕⣧⢵⢄⢄⢄⡄⠀⢕⢔⢄⢄⣱⡿⢟⢟⢟⢟⣏⣄⣤⣴⡄⢁⢀⡀⢀⢀⢔⢀⠀</a:t>
            </a:r>
            <a:br/>
            <a:r>
              <a:t>⠙⢇⠜⣿⣿⣿⣿⡿⢇⢔⢔⡕⢕⢕⢕⢄⢕⣼⣿⣿⣿⣿⣿⡿⢏⢕⢕⢕⢕⢝⢕⢕⢔⢕⢕⢕⢕⢕⠰⠔⠕⢕⢘⠃⢕⢞⣿⢕⠄⢄⢀⠐⣷⣿⢸⢕⢕⢕⠀⢔⢝⢝⣿⣿⣿⣿⣇⡕⢕⢕⢕⢕⢜⢕⢕⢜⢕⠀⢕⢑⢑⢕⣿⣿⣷⣷⣷⣿⢿⢟⢝⢕⠁⠁⢌⢕⢘⢝⢝⢳⠀</a:t>
            </a:r>
            <a:br/>
            <a:r>
              <a:t>⢕⢕⢕⣿⣿⣿⡟⢕⢕⢕⢕⡇⢕⢕⢿⣿⣾⣿⣿⣿⢏⢝⢕⢕⢕⢕⢕⢕⢕⢕⢕⢸⢏⢇⡕⢕⢕⢕⢕⢕⢕⢕⠄⠀⢕⢜⣵⣧⠁⠕⠀⠀⣿⣿⢸⢕⢕⢕⠀⢕⢕⢕⣿⣿⣿⣿⡎⢕⢕⣿⡇⡕⠑⢕⠐⢕⢕⠀⢕⠀⠀⠀⢛⢿⢟⢏⢕⢕⢕⢔⢕⢕⠀⢔⢄⣕⡕⢕⢕⢕⠀</a:t>
            </a:r>
            <a:br/>
            <a:r>
              <a:t>⢕⢕⢕⢻⣿⢿⢧⣇⢕⣧⢕⢕⣕⢕⢾⢿⠿⢿⣿⡿⢕⢕⢕⢕⢕⢕⢕⢕⢵⢇⢝⢙⢙⠙⢻⢵⢵⢷⢷⡧⠷⠷⠵⠤⠵⢕⢟⢛⢔⠄⢔⠀⠟⠜⠜⢕⢕⢕⢕⢕⢕⢕⣿⣿⣿⣿⡇⢕⢕⢕⢱⣿⢑⢸⢅⢕⢕⢀⢕⢐⢀⠀⠀⠀⠀⠀⢕⢕⢕⣕⢅⡕⢄⢰⣿⣿⣿⣷⣾⣿⠀</a:t>
            </a:r>
            <a:br/>
            <a:r>
              <a:t>⢕⠔⢕⢘⣿⡝⢏⣽⣵⣼⢑⢎⢝⢕⢕⢕⢔⢄⢅⢕⢕⢕⢕⢕⠡⣥⡷⠱⠕⢱⢑⢑⣴⣃⣑⣕⣵⣵⢟⣣⡴⣄⣀⢀⣀⢈⢇⢕⢕⠑⢕⣁⢕⢕⢕⢕⢱⠕⠑⠐⡕⢕⢹⣿⣿⣿⢇⢕⢇⢕⢸⣽⠑⢕⢞⡕⠕⠀⢕⠑⠀⠀⠀⠀⠀⠀⠀⢕⢜⢟⢕⠜⠅⢜⢟⢏⢜⢟⢟⢟⠀</a:t>
            </a:r>
            <a:br/>
            <a:r>
              <a:t>⠔⠄⢁⢜⣿⣿⣾⣿⣿⡿⢕⢕⢕⢕⢕⠕⢕⢕⢕⢕⢕⢕⢕⠀⠀⠑⢕⢄⠐⢱⢔⠚⣿⣿⣿⡿⢿⣿⣿⣿⣿⣿⣿⣿⣿⣿⣿⡕⢕⠄⣼⣿⢅⢕⢑⠁⠔⠀⠄⠀⢕⢕⣼⣿⢵⠜⠁⠀⢄⢕⢸⣿⠀⢀⠄⢐⣐⢐⣁⠀⠀⠀⠀⠀⠀⠀⠀⠀⢄⢕⡕⠑⠀⠘⢞⢿⢇⢕⢕⢕⠀</a:t>
            </a:r>
            <a:br/>
            <a:r>
              <a:t>⠄⠀⠁⢑⣿⣿⡿⡿⢏⢕⢕⢕⠕⠁⠀⠀⠀⠑⠁⠁⠁⠁⠑⠔⢔⣔⢂⠅⠕⠁⠅⠀⠘⠝⠟⠃⠀⠛⠛⢛⢛⢛⢛⢛⢛⢛⢛⢕⢕⠁⠁⠈⠗⠁⠁⠁⠀⠀⠀⠐⢣⠕⠜⠟⠟⠻⢕⠀⠝⢧⣸⢟⠀⠀⠀⠀⠙⠁⠉⠀⠀⠀⠀⠀⠀⠀⠀⠀⠀⢈⢳⢔⢔⠀⠑⠕⢕⢕⢕⢕⠀</a:t>
            </a:r>
            <a:br/>
            <a:r>
              <a:t>⠐⠁⢀⢄⢍⣥⡿⢕⢕⢕⢕⠑⠀⠀⠀⠀⠀⠀⠀⠀⠀⠀⠀⠀⠕⢜⢜⢝⢕⢕⢕⢄⢄⢁⢁⠀⠀⠀⠀⠀⠀⠀⠀⠀⠀⠀⢄⠵⣵⣵⣕⣕⢕⢄⢅⢔⣀⣁⠄⢗⠟⠿⣵⣑⠂⠑⢕⠑⠀⢰⣷⢷⣦⢄⢔⢄⢄⢔⢄⠀⠀⠀⠀⠀⠀⠀⠀⠀⠀⠀⠁⠀⠀⠀⠀⠀⠑⠕⠕⠕⠀</a:t>
            </a:r>
            <a:br/>
            <a:r>
              <a:t>⠀⠀⢀⢔⢕⢌⢕⢕⢕⢕⠕⠀⠀⠀⠀⠀⠀⠀⠀⠀⠀⠀⠀⠀⠀⢕⢕⢕⡕⣕⢕⣕⢕⢕⢕⢕⢕⢕⠕⢕⠕⢕⢕⣕⣕⡕⡕⢝⢏⢹⠿⢿⣿⣿⢿⣷⣷⣴⣵⢕⠘⠂⠂⠈⠉⢑⢔⢔⢕⢕⢇⢜⢝⣱⣷⣷⣷⣾⣯⢀⠀⠀⠀⠀⠀⠀⠀⠀⠀⠀⠀⠀⠀⠀⠀⠀⠀⠀⠀⠀⠀</a:t>
            </a:r>
            <a:br/>
            <a:r>
              <a:t>⠀⠀⠕⢵⢵⢷⢕⢕⠕⢕⠀⠀⠀⠀⠀⠀⠀⠀⠀⠀⠀⠀⠀⠀⠀⠑⢸⣿⣿⣿⣿⣿⣿⣿⣿⣿⣿⣿⣿⣿⣿⣿⣾⣿⣿⣿⣿⣿⣿⣿⣿⣿⣿⣿⣿⣟⡟⢟⢕⢕⢔⢖⢗⢇⣳⣷⢷⣵⣵⣵⣵⣷⣷⣷⣿⣿⣷⣾⣾⣇⠀⠀⠀⠀⠀⠀⠀⠀⠀⠀⠀⠀⠀⠀⠀⠀⠀⠀⠀⠀⠀</a:t>
            </a:r>
            <a:br/>
            <a:r>
              <a:t>⢀⢀⢅⢕⢕⢕⢕⠀⠀⠀⠀⠀⠀⠀⠀⠀⠀⠀⠀⠀⠀⠀⠀⠀⠀⠀⢕⣿⣿⣿⣿⣿⣿⣝⣕⣕⣕⣕⣔⣅⣵⣼⣿⣿⣿⣿⣿⣿⣿⣿⣿⣿⣿⣿⣿⣿⣿⣿⣿⣿⣿⣿⣿⣿⣿⣿⣿⣿⣿⣿⣿⣿⣿⣿⣿⣿⣿⣿⣿⣿⡄⠀⠀⠀⠀⠀⠀⠀⠀⠀⠀⠀⠀⠀⠀⠀⠀⠀⠀⠀⠀</a:t>
            </a:r>
            <a:br/>
            <a:r>
              <a:t>⢕⢕⢕⣕⣑⡕⢕⠀⠀⠀⠀⠀⠀⠀⠀⠀⠀⠀⠀⠀⠀⠀⠀⠀⠀⠀⠁⢹⣿⣿⣿⣿⣿⣿⣿⣿⣿⣿⣿⣿⣿⣿⣿⣿⣿⣿⣿⣿⣿⣿⣿⣿⣿⣿⣿⣿⣿⣿⢟⢟⢻⣿⣿⣿⣿⣿⣿⣿⣿⣿⣿⣿⣿⣿⣿⣿⣿⣿⣿⣿⣿⣷⣄⣄⠀⠀⠀⠀⠀⠀⠀⠀⠀⠀⠀⠀⠀⠀⠀⠀⠀</a:t>
            </a:r>
            <a:br/>
            <a:r>
              <a:t>⣥⣵⣽⣿⣿⢇⢕⠀⠀⠀⠀⠀⠀⠀⠀⠀⠀⠀⠀⠀⠀⢀⣠⡤⠴⠔⠐⢔⣿⣿⣿⣿⣿⣿⣿⣿⣿⣿⣿⣿⣿⣿⣿⣿⣿⣿⣿⣿⣿⣿⣿⣿⣿⣿⣿⣿⣿⣿⢕⠑⠑⢔⢻⣿⣿⣿⣿⣿⣿⣿⣿⣿⣿⣿⣿⣿⣿⣿⣿⣿⣿⣿⣿⣿⣿⣿⣿⣿⣿⣽⡇⠀⠀⠀⠀⠀⠀⠀⠀⠀⠀</a:t>
            </a:r>
            <a:br/>
            <a:r>
              <a:t>⣿⣿⣿⣿⣿⡇⠑⠀⠀⠀⠀⠀⠀⠀⢀⣄⡄⠔⠔⢑⢁⢅⢄⠴⠔⢑⣃⢕⢹⣿⣿⣿⣿⣿⣿⣿⣿⣿⣿⣿⣿⣿⣿⣿⣿⣿⣿⣿⣿⣿⣿⣿⣿⣿⣿⣿⣿⣿⡕⠄⠀⠕⢕⠹⣿⣿⣿⣿⣿⣿⣿⣿⣿⣿⣿⣿⣿⣿⣿⣿⣿⣿⣿⣿⣿⣿⣿⣿⣽⢮⢇⠀⠀⠀⠀⠀⠀⠀⠀⢕⠀</a:t>
            </a:r>
            <a:br/>
            <a:r>
              <a:t>⣿⣿⣿⣿⣿⢇⠀⠀⠀⠀⠀⠀⠀⠀⢁⢅⠔⠔⢑⢑⢅⢄⠔⠑⠑⠁⠁⠁⢸⣿⣿⣿⣿⣿⣿⣿⣿⣿⣿⣿⣿⣿⣿⣿⣿⣿⣿⣿⣿⣿⣿⣟⣿⣿⣿⣿⣿⣿⣿⣔⠀⠀⢕⠀⢹⣿⣿⣿⣿⣿⣿⣿⣿⣿⣿⣿⣿⣿⣿⣿⣿⣿⣿⣿⣿⣿⣿⣿⠞⡖⠁⠀⠀⠀⠀⠀⠀⠀⠀⠁⠀</a:t>
            </a:r>
            <a:br/>
            <a:r>
              <a:t>⣿⣿⣿⣿⣿⡇⠀⠀⠀⠀⠀⠀⠀⠀⠀⠔⠔⠑⠑⠁⠀⠀⠀⠀⠀⠀⠀⠀⢜⣿⣿⣿⣿⣿⣿⣿⣿⣿⣿⣿⣿⣿⣿⣿⣿⣿⣿⣿⣿⣿⣿⣿⣿⣿⣿⣿⣿⣿⣿⣿⣧⣄⠁⠅⢜⣿⣯⣿⣿⣿⣿⣿⣿⣿⣿⣿⣿⣿⣿⣿⣿⣿⣧⣼⣿⣿⣿⠟⣱⠑⠀⠀⠀⠀⠀⠀⢀⢄⢔⢀⠀</a:t>
            </a:r>
            <a:br/>
            <a:r>
              <a:t>⣿⣿⣿⣿⣿⡇⠀⠀⠀⠀⠀⠀⠀⠀⠀⠀⠀⠀⠀⠀⠀⢀⢀⢀⠀⠀⠀⠁⢕⣿⣿⣿⣿⣿⣿⣿⣿⣿⣿⣿⣿⣿⣿⣿⣿⣿⣿⣿⣿⣿⣿⣿⣿⣿⣿⣿⣿⣿⣿⣿⣿⣿⣦⡀⠕⢹⣿⣿⣿⣿⣿⣿⣿⣿⣿⣿⣿⢏⠻⣿⣿⣿⣿⣿⣿⣿⣷⣶⠇⠀⠀⠀⠀⠀⠀⢀⢕⢕⢕⢕⠀</a:t>
            </a:r>
            <a:br/>
            <a:r>
              <a:t>⣿⣿⣿⣿⣿⢕⠀⠀⠀⠀⠀⠀⠀⠀⠀⠀⢄⣄⣰⣵⣷⣷⣕⢕⠀⠀⠀⠀⢕⣿⣿⣿⣿⣿⣿⣿⣿⣿⣿⣿⣿⣿⣿⣿⣿⣿⣿⣿⣿⣿⣿⣿⣿⣿⣿⣿⣿⣿⣿⣿⣿⣿⣿⣷⡄⠕⢟⢿⣿⢝⢝⢍⢝⢕⢝⢝⢕⢕⢕⢜⣿⣿⣿⣿⣿⣿⣿⡏⠀⠀⠀⠀⠀⠀⢄⢕⢡⡕⢕⢕⠀</a:t>
            </a:r>
            <a:br/>
            <a:r>
              <a:t>⣿⣿⣿⣿⣿⢕⠀⠀⠀⠀⠀⠀⠀⠀⠀⠀⢸⣿⣿⣿⣿⣿⣿⡇⠀⠀⠀⠀⢕⣿⣿⣿⣿⣿⣿⣿⣿⣿⣿⣿⣿⣿⣿⣿⣿⣿⣿⣿⣿⣿⣿⣿⣿⣿⣿⣿⣿⣿⣿⣿⡷⣿⣿⢿⢿⡔⠀⢨⢿⣶⣷⣧⣷⣵⣵⣵⣵⣥⣷⣿⣿⣿⣿⣿⣿⣿⡟⠀⠀⠀⠀⠀⠀⠀⢕⢕⢜⣷⣕⣕⠀</a:t>
            </a:r>
            <a:br/>
            <a:r>
              <a:t>⣿⣿⣿⣿⣿⢕⠀⠀⠀⠀⠀⠀⠀⠀⠀⠀⠸⣿⣿⣿⣿⣿⣿⣿⡇⢀⠀⠀⢕⣿⣿⣿⣿⣿⣿⣿⣿⣿⣿⣿⣿⣿⣿⣿⣿⣿⣿⣿⣿⣿⣿⣿⣿⣿⣿⣿⣿⣿⣿⣿⣿⣟⡇⠑⢕⢜⢀⢘⢞⢿⢿⢿⣿⣿⣿⣿⣿⣷⣿⣾⣟⣮⢝⣟⢟⠋⠁⠀⠀⠀⠀⠀⠀⢄⢕⢕⢕⢝⢝⢻⠀</a:t>
            </a:r>
            <a:br/>
            <a:r>
              <a:t>⣿⣿⣿⣿⣿⢕⠀⠀⠀⠀⠀⠀⠀⠀⠀⠀⠑⢌⢻⣿⣿⣿⣿⣿⣿⣇⢄⠀⠀⢻⣿⣿⣿⣿⣿⣿⣿⠿⣿⣿⢿⣿⢿⣯⣿⣿⣿⣿⣿⣿⣿⣿⢟⢻⢿⣿⣾⣿⣿⣿⣿⣿⣿⢕⢕⣕⢕⢕⢑⢕⣕⣕⡕⢝⢟⢿⡿⣿⣿⣿⣗⠙⠜⡼⢧⢳⡄⠀⠀⠀⠀⠀⠀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⣮⣿⣿⣿⣿⣿⣿⣿⣿⡿⢟⢹⡕⣿⡇⣼⣧⡇⢕⢕⣾⡕⣸⡯⢟⣝⢕⢱⢧⣿⣻⣿⣿⣿⣿⣿⣿⣿⣿⣿⣿⣿⣿⣿⣿⣿⣿⣿⣿⢼⢕⣿⣿⣿⣿⣿⣿⣿⣿⣿⣿⣿⣿⣿⣿⣿⣿⣿⣿⣿⣿⣿⣿⣿⣿⣿⣿⣿⣿⠀</a:t>
            </a:r>
            <a:br/>
            <a:r>
              <a:t>⣿⣿⣿⣿⣿⣿⣿⣿⣿⣿⣿⣿⣿⣿⣿⣿⣿⣿⣿⡿⢟⠝⠁⠁⠉⠙⠛⠿⢿⣿⡕⢅⢸⡧⣟⡝⢹⡇⡇⡕⠵⣟⣹⣹⣿⣿⡇⢼⣿⢱⣿⣾⣿⣿⣿⣿⢿⡟⢻⠝⠗⢙⣝⣙⣟⣟⡛⢟⢗⢕⢹⢱⣿⣿⣿⣿⣿⣿⣿⣿⣿⣿⣿⣿⣿⣿⣿⣿⣿⣿⣿⣿⣿⣿⣿⣿⣿⣿⣿⣿⠀</a:t>
            </a:r>
            <a:br/>
            <a:r>
              <a:t>⣿⣿⣿⣿⣿⣿⣿⣿⣾⣿⣿⣿⣿⣿⣿⣿⡿⢿⠏⠁⠀⠀⠀⠀⠀⠀⠀⠀⠀⠘⢇⡇⢜⡕⣳⡷⢜⢃⣡⣴⣾⣿⣿⣿⣿⣿⣕⣾⣿⣸⢿⣟⢿⠏⠓⢘⢅⢅⢔⢔⢕⢕⣿⣿⣿⣿⣿⣿⣿⢱⢕⡕⣷⣷⣷⣧⣴⣵⣽⣝⣝⣝⣝⣝⣟⣟⢟⢟⢻⢿⢿⢿⢿⣿⣿⣿⣿⣿⣿⣿⠀</a:t>
            </a:r>
            <a:br/>
            <a:r>
              <a:t>⣿⣿⣿⣿⣿⣿⣿⣿⣾⣿⣿⣿⣿⣿⣿⣿⢕⠁⠀⠀⠀⠀⠀⠀⠀⠀⠀⠀⠀⠀⠑⢱⢵⣏⣹⣵⡹⣱⣿⣿⣿⣿⣿⣿⢿⡟⢟⠝⢑⢑⢕⢔⢔⢕⢕⢕⢑⠕⠑⢕⢕⢯⣿⣿⣿⣿⢕⠑⠘⢕⢕⡇⣿⡏⢝⠟⠟⢟⢟⢟⢟⢻⢿⢿⢿⢿⢿⢿⣿⣿⣿⣷⣷⣷⣷⣷⣧⣵⡵⠝⠀</a:t>
            </a:r>
            <a:br/>
            <a:r>
              <a:t>⣿⣿⣿⣿⣿⣿⣿⣿⣿⣿⣻⣿⣿⣿⣿⡟⠁⠀⠀⠀⠀⠀⠀⢄⢄⢄⢄⢄⢄⢄⢄⢕⣿⣿⡏⣿⣕⣰⢿⢿⢿⠟⢋⢔⢅⢔⢕⢕⢕⢕⢑⢑⢕⢕⢔⢄⠀⠀⠀⢕⣺⣿⣿⣿⣿⣿⢕⠀⠀⢕⢜⡇⣻⡇⠁⠀⠀⠀⠀⠀⠁⠁⠀⠀⠁⠑⠁⠀⠁⠁⠁⠁⠑⠈⠙⠙⠙⠙⠀⠀⠀</a:t>
            </a:r>
            <a:br/>
            <a:r>
              <a:t>⣿⣿⣿⣿⣿⣿⣿⣿⣿⣿⣿⣿⣿⣿⣿⡇⠀⠀⠀⢀⢠⢄⢕⢑⢕⢕⣵⣾⣿⢿⢿⣷⢿⢟⠗⢝⢑⢕⢅⢔⢕⠕⢕⢕⢕⢕⢅⢀⠕⠑⠑⠑⠑⠑⠑⠑⠀⠀⠀⢕⣿⣿⣿⣿⣿⣿⢕⢀⢄⢜⢜⡕⡝⢕⢀⢄⢀⠀⢀⢄⠀⠀⠀⢀⠀⠀⠀⠀⠀⠀⠀⠀⠀⠀⠀⠀⠀⠀⠀⠀⠀</a:t>
            </a:r>
            <a:br/>
            <a:r>
              <a:t>⣿⣿⣿⣿⣿⣿⣿⡿⢻⢏⢝⢜⢜⢝⢝⢳⢄⠀⠀⢕⢕⢕⣱⣷⣧⣾⣷⣧⣕⡕⢕⢕⣕⢔⢕⢕⠑⠁⠁⠑⠑⠑⠁⢕⢕⢕⢕⢕⠀⠀⠀⠀⠀⢀⠀⢔⠀⢄⠀⣷⣿⣿⣿⣿⣿⣿⢕⢕⢕⣿⡗⢇⡝⢕⢕⣿⡇⠀⢕⢇⢕⢕⢕⢕⢕⢕⢕⣀⣔⣄⢀⠀⠀⢄⠀⠀⠀⠀⠀⢀⠀</a:t>
            </a:r>
            <a:br/>
            <a:r>
              <a:t>⣿⣿⣿⣿⣿⣿⣿⣷⣕⢕⢕⢕⢕⢕⢕⢱⢕⠀⠀⠕⣼⡷⢿⣿⣿⣿⣿⢿⢿⣿⣶⣵⡏⢅⢕⢇⢕⢄⠀⠀⠀⢀⣀⡕⢕⢨⡏⢕⠀⠀⠔⠄⠕⠵⠕⢕⢔⢕⠁⢛⣿⣿⣿⣿⣿⣿⢕⢕⢕⢰⡕⣽⣵⢔⠀⢄⡄⠄⢕⢔⢄⢄⢅⢄⢄⢕⣾⣿⣿⣿⣿⣷⡴⢁⢀⡀⢀⢀⢔⢀⠀</a:t>
            </a:r>
            <a:br/>
            <a:r>
              <a:t>⢋⢕⢜⣿⣿⣿⣿⡿⢇⢕⢕⢕⢕⢕⢕⢕⢕⢄⢕⣾⣿⣿⣶⣿⣿⡿⢏⢕⢕⢕⢕⢝⡕⢕⢕⢕⢕⢕⠰⠔⠕⢕⢙⠑⢕⢹⡋⢕⠀⢄⢔⢔⣷⣿⢸⢕⢕⢕⠀⢜⢝⢝⣿⣿⣿⣿⣕⢕⢕⢕⢕⢕⢕⢕⠁⢕⢕⠀⢕⠑⠑⠑⠑⠑⢕⣾⣿⣇⣕⣕⣝⣹⣕⣕⡜⢕⢐⢝⢝⢳⠀</a:t>
            </a:r>
            <a:br/>
            <a:r>
              <a:t>⢕⢕⢕⣿⣿⣿⢟⢕⢕⢕⢕⢕⢕⢕⢟⢟⣟⣿⣿⣿⣿⣿⢏⢕⢕⢕⢕⢕⢕⢕⢕⢸⣽⣕⡕⢕⢕⢕⢕⢕⢕⢕⢁⠀⢕⢸⣼⡕⠁⠑⠀⢕⡇⣿⢜⢕⢕⢕⠀⢕⢕⢕⣿⣿⣿⣿⢝⢕⢕⣿⣇⡕⠁⢕⠀⢕⢕⠀⢕⠀⠀⠀⠀⠀⢕⢻⣿⡿⢿⢿⢟⢟⢟⢝⢕⣕⡕⢕⢕⢕⠀</a:t>
            </a:r>
            <a:br/>
            <a:r>
              <a:t>⢕⢕⢕⢿⣿⢿⢷⡇⢱⡧⢕⢇⣕⢵⢧⡵⢿⢟⠻⢿⢿⡿⢕⢕⢕⢕⢕⢕⢕⢕⢕⢙⢙⠙⡻⢕⢗⢷⣷⡷⠗⠗⠕⠤⠵⢜⢟⢇⢀⠄⢕⠕⠑⠝⠁⢕⢕⢕⠀⢕⢕⢕⣿⣿⣿⣿⢕⢕⢕⢕⠸⣵⢁⢜⢔⢕⢕⢔⢕⢐⢔⠔⡔⠀⠁⠁⠙⠑⠑⢕⠕⣕⢄⣰⣿⣿⣿⣷⣾⣿⠀</a:t>
            </a:r>
            <a:br/>
            <a:r>
              <a:t>⠕⢅⢕⢸⣷⡜⢏⣵⣵⣕⢘⢜⢕⢕⢜⢕⢕⢕⢔⢄⢄⢕⢕⢕⢕⢵⢧⠕⠕⢱⠐⢁⣔⣊⣕⣱⣵⣴⢟⢷⡧⣄⣄⢀⣀⢈⢕⢕⢕⠑⣕⡐⢕⢕⢕⢕⢕⠕⠐⠐⡕⢕⢻⣿⣿⣿⢕⢕⢕⢕⢸⣿⠐⢕⠟⢇⠕⠀⢕⠑⠁⠐⠑⠀⠀⠀⠀⠀⠀⢜⢝⢕⠁⢝⢝⢏⢜⢟⢟⢟⠀</a:t>
            </a:r>
            <a:br/>
            <a:r>
              <a:t>⠅⠔⢁⢜⣿⣿⣾⣿⣿⣿⣿⢗⢕⢕⢕⢕⠕⠕⢕⢕⢕⢕⢕⢕⢁⠈⢔⢄⠐⢰⢄⠚⣿⣿⣿⡿⢻⣿⣿⣿⣿⣿⣿⣿⣿⣿⣿⢕⠡⠔⢿⣿⢱⢕⢑⠄⠔⠐⠄⠀⢇⢕⣿⣿⡵⠜⠁⠀⢄⢕⢸⣿⠀⢀⠄⢐⣐⢑⣁⠀⠀⠀⠀⠀⠀⠀⠀⠀⠀⢜⡑⠁⠀⠘⢟⢿⢇⢕⢕⢕⠀</a:t>
            </a:r>
            <a:br/>
            <a:r>
              <a:t>⠀⠁⠀⢕⣿⣻⣿⢿⣿⣿⢟⢕⢕⢕⠕⠀⠀⠀⠀⠁⠁⠁⠁⠁⠁⠔⢀⢄⠕⠁⠁⠀⠙⠝⠟⠁⠀⠛⠛⢟⢛⢛⢛⢛⢛⢛⢛⢕⢁⠈⠀⠈⠖⠁⠈⠁⠀⠀⠀⢑⡣⠕⠝⠟⠟⢺⢕⠀⠝⢧⣸⡟⠀⠀⠀⠁⠝⠁⢁⠀⠀⠀⠀⠀⠀⠀⠀⠀⠀⠈⢗⢔⢱⠀⠑⠕⢕⢕⢕⢕⠀</a:t>
            </a:r>
            <a:br/>
            <a:r>
              <a:t>⠐⠁⢀⢅⢟⢻⣿⣿⢂⢕⢕⢕⢕⠑⠀⠀⠀⠀⠀⠀⠀⠀⠀⠀⠀⠀⠑⢝⢕⢕⢕⢄⢄⢁⢁⠀⠀⠀⠀⠀⠀⠀⠀⠀⠀⠀⢄⢵⣵⣵⣕⣕⡕⢄⢜⢄⣁⣅⡄⡕⠗⠿⣧⣑⠂⠑⢕⠑⢀⢴⣷⢷⣧⢄⢔⡄⡔⢔⢕⢕⠀⠀⠀⠀⠀⠀⠀⠀⠀⠀⠁⠀⠀⠀⠀⠀⠑⠕⠕⠕⠀</a:t>
            </a:r>
            <a:br/>
            <a:r>
              <a:t>⠀⢀⢑⢕⢕⢔⢄⢞⢕⢕⢕⢕⢕⠀⠀⠀⠀⠀⠀⠀⠀⠀⠀⠀⠀⠀⠀⢕⢑⢕⡕⡑⢕⢕⢕⢜⠕⠕⢕⢕⠕⠕⠕⣕⡑⢕⡕⢕⢏⢩⣿⡿⣿⣿⡿⣷⣷⣵⣼⡅⠜⢂⠂⠈⢉⢁⢕⢔⢕⢕⢇⢜⢝⣱⣷⣷⣷⣿⣯⣕⠀⠀⠀⠀⠀⠀⠀⠀⠀⠀⠀⠀⠀⠀⠀⠀⠀⠀⠀⠀⠀</a:t>
            </a:r>
            <a:br/>
            <a:r>
              <a:t>⠀⠁⢕⢵⢵⢷⢷⢗⢇⢕⠕⢕⠀⠀⠀⠀⠀⠀⠀⠀⠀⠀⠀⠀⠀⠀⠀⠕⢸⣿⣿⣿⣿⣿⣿⣿⣿⣿⣿⣿⣿⣿⣿⣿⣿⣿⣿⣿⣿⣿⣿⣿⣿⣿⣿⣟⡝⢕⢕⢕⢔⢖⢗⢗⣳⣷⣷⣵⣷⣷⣷⣷⣷⣷⣷⣾⣶⣷⣾⣿⡄⠀⠀⠀⠀⠀⠀⠀⠀⠀⠀⠀⠀⠀⠀⠀⠀⠀⠀⠀⠀</a:t>
            </a:r>
            <a:br/>
            <a:r>
              <a:t>⢀⢄⢕⢕⢕⢕⢕⢕⢕⠀⠀⠀⠀⠀⠀⠀⠀⠀⠀⠀⠀⠀⠀⠀⠀⠀⠀⠀⢔⣿⣿⣿⣿⣝⣕⣕⣕⣕⣔⣱⣵⣼⣿⣿⣿⣿⣿⣿⣿⣿⣿⣿⣿⣿⣿⣿⣿⣿⣿⣿⣿⣿⣿⣿⣿⣿⣿⣿⣿⣿⣿⣿⣿⣿⣿⣿⣿⣿⣿⣿⣕⠀⠀⠀⠀⠀⠀⠀⠀⠀⠀⠀⠀⠀⠀⠀⠀⠀⠀⠀⠀</a:t>
            </a:r>
            <a:br/>
            <a:r>
              <a:t>⢕⢕⢕⣑⣑⣵⣷⡕⢕⠀⠀⠀⠀⠀⠀⠀⠀⠀⠀⠀⠀⠀⠀⠀⠀⠀⠀⠀⠑⢹⣿⣿⣿⣿⣿⣿⣿⣿⣿⣿⣿⣿⣿⣿⣿⣿⣿⣿⣿⣿⣿⣿⣿⣿⣿⣿⣿⣿⢟⢟⢟⢿⣿⣿⣿⣿⣿⣿⣿⣿⣿⣿⣿⣿⣿⣿⣿⣿⣿⣿⣿⣷⣴⣄⠀⠀⠀⠀⢀⢀⠀⠀⠀⠀⠀⠀⠀⠀⠀⠀⠀</a:t>
            </a:r>
            <a:br/>
            <a:r>
              <a:t>⣥⣶⣿⣿⣿⣿⣿⡇⢕⠀⠀⠀⠀⠀⠀⠀⠀⠀⠀⠀⠀⠀⢀⢀⢄⠴⠖⠓⢃⢹⣿⣿⣿⣿⣿⣿⣿⣿⣿⣿⣿⣿⣿⣿⣿⣿⣿⣿⣿⣿⣿⣿⣿⣿⣿⣿⣿⣿⢕⠑⠑⢕⢻⣿⣿⣿⣿⣿⣿⣿⣿⣿⣿⣿⣿⣿⣿⣿⣿⣿⣿⣿⣿⣿⣿⣿⣿⣿⣿⣟⡇⠀⠀⠀⠀⠀⠀⠀⠀⠀⠀</a:t>
            </a:r>
            <a:br/>
            <a:r>
              <a:t>⣿⣿⣿⣿⣿⣿⣿⡇⢕⠀⠀⠀⠀⠀⠀⠀⠀⠄⡤⠔⠑⢑⢅⢄⠔⠕⢓⢑⢩⢜⣿⣿⣿⣿⣿⣿⣿⣿⣿⣿⣿⣿⣿⣿⣿⣿⣿⣿⣿⣿⣿⣿⣿⣿⣿⣿⣿⣿⣇⠀⠀⠕⢕⠘⣿⣿⣿⣿⣿⣿⣿⣿⣿⣿⣿⣿⣿⣿⣿⣿⣿⣿⣿⣿⣿⣿⣿⣿⡫⣵⡇⠀⠀⠀⠀⠀⠀⠀⠀⢕⠀</a:t>
            </a:r>
            <a:br/>
            <a:r>
              <a:t>⣿⣿⣿⣿⣿⣿⣿⡇⢕⠀⠀⠀⠀⠀⠀⠀⠀⢅⠔⠕⢑⢁⢅⠔⠔⠑⠁⠁⠀⠀⢜⣿⣿⣿⣿⣿⣿⣿⣿⣿⣿⣿⣿⣿⣿⣿⣿⣿⣿⣿⣿⣟⣿⣿⣿⣿⣿⣿⣿⣆⠀⠀⢕⠀⢸⣿⣿⣿⣿⣿⣿⣿⣿⣿⣿⣿⣿⣿⣿⣿⣿⣿⣿⣿⣿⣿⣿⣿⣮⣵⠑⠀⠀⠀⠀⠀⠀⠀⠀⠁⠀</a:t>
            </a:r>
            <a:br/>
            <a:r>
              <a:t>⣿⣿⣿⣿⣿⣿⣿⡇⢕⠀⠀⠀⠀⠀⠀⠀⠀⠀⠔⠑⠁⠁⠀⠀⠀⠀⠀⠀⠀⠀⢑⣼⣿⣿⣿⣿⣿⣿⣿⣿⣿⣿⣿⣿⣿⣿⣿⣿⣿⣿⣿⣿⣿⣿⣿⣿⣿⣿⣿⣿⣷⣄⠀⠁⠜⣿⣿⣿⣿⣿⣿⣿⣿⣿⣿⣿⣿⣿⣿⣿⣿⣿⣧⣼⣿⣿⣿⠛⢩⠕⠀⠀⠀⠀⠀⠀⢀⢄⢔⢀⠀</a:t>
            </a:r>
            <a:br/>
            <a:r>
              <a:t>⣿⣿⣿⣿⣿⣿⣿⡇⢕⠀⠀⠀⠀⠀⠀⠀⠀⠀⠀⠀⠀⠀⢀⢀⢄⢄⢄⠀⠀⠀⢸⣿⣿⣿⣿⣿⣿⣿⣿⣿⣿⣿⣿⣿⣿⣿⣿⣿⣿⣿⣿⣿⣿⣿⣿⣿⣿⣿⣿⣿⣿⣿⣧⡄⠕⢹⣿⣿⣿⣿⣿⣿⣿⣿⣿⣿⣿⢛⠻⣿⣿⣿⣿⣿⣿⣿⣯⣅⡇⠀⠀⠀⠀⠀⠀⢀⢕⢕⢕⢕⠀</a:t>
            </a:r>
            <a:br/>
            <a:r>
              <a:t>⣿⣿⣿⣿⣿⣿⣿⡇⢕⠀⠀⠀⠀⠀⠀⠀⠀⠀⠀⢰⣴⣵⣷⣿⣷⣧⢕⠀⠀⠀⠰⣿⣿⣿⣿⣿⣿⣿⣿⣿⣿⣿⣿⣿⣿⣿⣿⣿⣿⣿⣿⣿⣿⣿⣿⣿⣿⣿⣿⣿⣿⣿⣿⣿⣆⠁⠟⢮⢟⢍⢍⢟⢏⢕⢝⢝⢕⢕⢕⢘⣿⣿⣿⣿⣿⣿⣿⡳⠁⠀⠀⠀⠀⠀⢄⢕⠕⡕⢕⢕⠀</a:t>
            </a:r>
            <a:br/>
            <a:r>
              <a:t>⣿⣿⣿⣿⣿⣿⣿⡧⢕⠀⠀⠀⠀⠀⠀⠀⠀⠀⠀⢸⣿⣿⣿⣿⣿⣿⣇⢄⠀⠀⢰⣿⣿⣿⣿⣿⣿⣿⣿⣿⣿⣿⣿⣿⣿⣿⣿⣿⣿⣿⣿⣿⣿⣿⣿⣿⣿⣿⣿⣿⣷⣿⣯⠿⢿⢔⠀⢘⣳⣶⣶⣷⣷⣧⣵⣥⣷⣷⣷⣿⣿⣿⣿⣿⣿⣹⣞⠃⠀⠀⠀⠀⠀⠀⢕⢕⢄⣿⣕⣕⠀</a:t>
            </a:r>
            <a:br/>
            <a:r>
              <a:t>⣿⣿⣿⣿⣿⣿⣿⡇⢕⠀⠀⠀⠀⠀⠀⠀⠀⠀⠀⢅⢿⣿⣿⣿⣿⣿⣿⣧⢄⠀⢕⣿⣿⣿⣿⣿⣿⣿⣿⣿⣿⣿⣿⣿⣿⣿⣿⣿⣿⣿⣿⣿⣿⣿⣿⣿⣿⢿⣿⢿⣟⣿⣕⠁⡕⢜⢄⢘⢗⢿⢿⢿⣿⣿⣿⣿⣿⣷⣿⣿⣿⣻⢏⣟⣟⢋⠑⠀⠀⠀⠀⠀⠀⢄⢕⢇⢕⢝⢝⢻⠀</a:t>
            </a:r>
            <a:br/>
            <a:r>
              <a:t>⣿⣿⣿⣿⣿⣿⣿⣿⢕⠀⠀⠀⠀⠀⠀⠀⠀⠀⠀⠁⠕⢻⣿⣿⣿⣿⣿⣿⣷⢕⢕⣿⣿⣿⣿⣿⣿⢿⣿⣿⣿⣿⢿⣿⣿⣿⣿⣿⣿⣿⣿⣿⢛⢿⣿⣿⣿⣿⣻⡿⣝⣿⣏⢕⢕⣕⢕⢕⢱⢕⣕⣕⡕⢜⢝⢻⢿⢿⣿⣿⣿⡙⠘⡹⣫⡳⠄⢀⠀⠀⠀⠀⠀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⣷⣮⣿⣿⣏⣿⣿⣿⣿⣿⢿⢏⢱⢕⣿⡕⢸⣳⡕⢅⢱⣷⢔⢪⢟⣋⣹⡕⢸⣷⣸⣧⣿⣿⣿⣿⣿⣿⣽⣿⣿⠻⣿⣿⣿⣿⣿⣿⣿⢿⢸⢸⣿⣿⣿⣿⣿⣿⣿⣿⣿⣿⣿⣿⣿⣿⣿⣿⣿⣿⣿⣿⣿⣿⣿⣿⣿⣿⣿⣿⠀</a:t>
            </a:r>
            <a:br/>
            <a:r>
              <a:t>⣿⣿⣿⣿⣿⣿⣿⣿⣿⣿⢟⣿⣿⣿⣿⣿⣿⣿⣿⣿⣻⣿⣿⣿⢿⠏⠙⠙⠙⠃⠕⢅⣸⡇⣟⢙⢸⡟⡿⢑⢜⣏⣥⣸⣼⣿⢗⣼⣿⣿⣿⣿⣿⣿⣿⡿⢿⢟⠜⠕⠘⢝⣍⣍⣙⣟⡟⢟⢞⢜⢸⢸⣿⢿⢿⣿⣿⣿⣿⣿⣿⣿⣿⣿⣿⣿⣿⣿⣿⣿⣿⣿⣿⣿⣿⣿⣿⣿⣿⣿⠀</a:t>
            </a:r>
            <a:br/>
            <a:r>
              <a:t>⣿⣿⣿⣿⣿⣿⣿⣿⣿⣿⣿⣿⣿⣿⣿⣿⣿⣿⣿⣿⣿⡿⢟⠕⠁⠀⠀⠀⠀⠀⠀⠀⠁⠐⢸⢧⡜⠝⢵⣷⣿⣿⣿⣿⣿⣿⣴⣻⣷⢿⢿⢻⠯⠟⢑⢁⢅⢔⢔⢕⢕⢕⣿⣿⣿⣿⣿⣿⣿⢕⢱⢡⣿⣷⣶⣷⣧⣵⣵⣼⣽⣝⣍⣝⣟⣟⣟⢟⢟⢿⢿⢿⢿⢿⢿⣿⣿⣿⣿⣿⠀</a:t>
            </a:r>
            <a:br/>
            <a:r>
              <a:t>⣿⣿⣿⣿⣿⣿⣿⣿⢿⣿⣿⣿⣿⣿⣿⣿⣿⣿⣿⣿⢏⠑⠀⠀⠀⠀⠀⠀⠀⠀⠀⠀⠀⠀⢜⣾⠕⣱⣿⣿⣿⣿⣿⣿⢿⢟⠏⠝⢑⢅⢅⢔⢕⢕⢕⢕⠕⠕⠐⢡⢶⣯⣿⣿⣿⣿⠑⠑⠕⢕⢸⢸⣿⡏⠝⠝⠝⠟⢟⢟⢟⢟⢻⢿⢿⢿⢿⢿⢿⣿⣿⣿⣷⣷⣷⣷⣷⣵⡵⠕⠀</a:t>
            </a:r>
            <a:br/>
            <a:r>
              <a:t>⣿⣿⣿⣿⣿⣿⣿⣿⢿⣿⣿⣿⣿⣿⣿⣿⣿⣿⣿⡟⠁⠀⠀⠀⠀⠀⠀⢀⢀⢀⢀⢀⢀⢀⠀⢸⣕⡼⢿⢟⢻⢟⢝⢅⢕⢔⢕⢕⠕⢕⢑⢕⢕⢕⢄⢄⠀⠀⠀⢕⣿⡏⣿⣿⣿⣿⠀⠀⠀⢕⢸⢸⣽⢕⠀⠀⠀⠀⠀⠀⠁⠁⠁⠀⠀⠁⠁⠁⠁⠁⠁⠁⠁⠁⠑⠉⠙⠉⠀⠀⠀</a:t>
            </a:r>
            <a:br/>
            <a:r>
              <a:t>⣿⣿⣿⣿⣿⣿⣿⣿⣻⣿⡿⡿⣿⣿⣿⣿⣿⣿⣟⣇⠀⠀⠀⠀⢀⢄⢔⢕⢕⢕⢱⣵⣶⢿⣷⢜⢑⢅⢔⢔⢕⢕⢑⢕⢕⢕⢀⢄⠕⠑⠑⠑⠑⠑⠑⠁⠀⠀⠀⢠⣾⣯⣿⣿⣿⣿⢕⢄⢄⡕⢸⢕⡕⢄⢄⢄⢀⢀⢀⢄⢀⠀⢀⠀⢀⢀⠀⠀⠀⠀⠀⠀⠀⠀⠀⠀⠀⠀⠀⠀⠀</a:t>
            </a:r>
            <a:br/>
            <a:r>
              <a:t>⣿⣿⣿⣿⣿⣿⣿⢟⢟⢝⢜⢝⢏⢝⢟⢻⢿⣿⣿⣿⢄⠀⠀⢀⢕⢕⢱⣵⣵⣵⣷⣯⣕⢑⢕⢕⢁⠁⠐⠑⠁⠑⠁⢕⢕⢕⢕⢕⠀⠀⠀⠀⢀⠀⢄⢄⠀⢄⢰⣾⣿⣏⣿⣿⣿⣿⢕⢕⢸⠿⢜⢞⡇⢕⢸⣿⢸⢔⢜⢝⢕⢕⢕⢕⢕⢕⡇⠀⢔⠀⠀⠀⢀⢄⠀⠀⠀⠀⠀⠀⠀</a:t>
            </a:r>
            <a:br/>
            <a:r>
              <a:t>⣿⣿⣿⣿⣿⣿⣿⣧⣕⡕⢕⢜⢕⢕⢕⢕⢕⢕⢝⢝⢗⠀⠀⢕⣵⣷⣾⣿⣿⣿⣿⡿⣿⣷⣷⣷⢕⠄⠀⠀⢀⢄⣄⢕⢕⣿⡏⢕⠀⠀⠐⠔⠕⠔⠕⢑⢕⢕⠘⢹⣿⣷⣿⣿⣿⣿⢕⢕⢕⡗⢸⣽⡕⢔⢀⣄⢔⢕⢕⢔⢔⢔⢅⢄⠀⠀⢕⢄⢄⢄⢄⢄⣄⣄⢄⡀⢀⢀⢔⠀⠀</a:t>
            </a:r>
            <a:br/>
            <a:r>
              <a:t>⢙⠕⢹⣿⣿⣿⣿⢟⢕⢕⢱⢕⢕⢕⢕⢞⢇⢕⢕⢕⣕⢔⢕⣾⣿⣿⣷⣿⣿⡿⢏⢕⢕⢕⢜⢝⢕⢕⠆⠕⢕⢕⠉⢕⢕⢝⢵⢕⢀⠀⠀⢸⡿⣿⣿⢕⢕⢕⠀⢜⢝⢝⣿⣿⣿⣿⣕⢕⢕⡕⢕⡕⢕⢕⠀⢕⢕⢕⢕⠑⠑⠑⠑⢕⢄⠀⢕⢄⢕⢕⣵⡾⢿⢿⡜⢕⢘⢝⢕⢷⠀</a:t>
            </a:r>
            <a:br/>
            <a:r>
              <a:t>⢕⢕⢸⣿⣿⣿⢏⢕⢕⢕⢸⢕⢕⢟⢟⢻⣟⢟⢟⢟⣻⣷⣿⣿⣿⣿⢏⢕⢕⢕⢕⢕⢕⢕⢕⢕⢕⢕⢁⢕⢕⢕⠀⢕⢕⢱⣵⡕⠑⠀⠐⢸⡇⣿⡟⢕⢕⢕⠀⢕⢕⢕⣿⣿⣿⣿⢝⢕⢸⣿⢕⡇⢑⢕⠀⡕⢕⢕⢕⠀⠀⠀⠀⠑⠑⠀⢕⢕⢱⣾⣿⣷⣕⣔⣱⣕⡕⢕⢕⢕⠀</a:t>
            </a:r>
            <a:br/>
            <a:r>
              <a:t>⢕⢕⢑⣟⡿⢿⢵⢇⢱⡇⢕⣕⣱⡵⢧⣵⣵⣕⣱⢕⢟⠟⠟⠻⢿⢿⢕⢕⢕⢕⢕⢕⢕⢑⢧⢕⢗⢳⡷⢗⠓⠓⠂⠑⠕⣜⢟⢗⠀⠄⢔⠜⠑⠕⠑⢕⢕⢕⠀⢕⢕⢕⣿⣿⣿⣿⢕⢕⢕⢕⢸⡇⢅⢕⢅⢕⢃⡱⢕⢔⢔⢔⢆⢕⠀⠄⢕⠕⠜⢻⢟⢟⢻⣿⣿⣿⣿⣷⣾⣿⠀</a:t>
            </a:r>
            <a:br/>
            <a:r>
              <a:t>⢕⠕⢕⣿⣧⡸⢼⣽⣵⡕⢗⠝⢕⢕⢸⢱⡿⢏⢕⢕⢕⢕⢔⢔⢔⢕⢕⢕⢕⠕⠑⢡⣇⣑⣱⣵⣵⣞⢛⢵⢇⣄⡠⣄⡄⠅⢕⢕⠑⠑⣕⡀⢕⢕⢕⢕⢕⠕⠀⢱⢕⢕⣿⣿⣿⣿⢕⠕⢕⢕⢿⡇⠐⢜⢛⢕⠁⢕⢕⠑⠁⠘⠑⠑⠀⠀⠑⠀⠀⠀⠁⠀⠁⢝⢝⢕⢝⢟⢟⢝⠀</a:t>
            </a:r>
            <a:br/>
            <a:r>
              <a:t>⠕⠅⢅⢸⣿⣷⣾⣿⣿⣿⣿⣷⣷⣶⡧⢕⢕⢕⢕⠕⠕⠕⠕⠕⢕⢕⢕⢕⢔⢶⢔⠹⣿⣿⣿⠟⢿⣿⣿⣿⣿⣿⣿⣿⣿⣿⣿⢕⠰⢠⣻⡕⠁⠑⢅⢅⠐⠐⠄⢜⢕⢕⣿⣿⡽⢎⠀⢀⢔⢕⢽⡇⠀⢠⢄⢂⣐⢑⡅⠀⠀⠀⠂⠀⠀⠀⠀⠀⠀⠀⠀⠀⠀⠜⢿⡯⢕⢕⢕⢕⠀</a:t>
            </a:r>
            <a:br/>
            <a:r>
              <a:t>⠀⠁⠁⢸⣿⣿⡿⢿⣿⣿⣿⣿⣿⡝⢕⢕⢕⢕⠑⠀⠀⠀⠀⠀⠁⠁⠀⠀⠁⠁⠀⠀⠙⠙⠛⠀⠘⠛⠟⡛⢛⢛⢛⢛⢛⢛⢋⢕⠀⢈⠀⠘⠃⠀⠉⠁⠀⠀⠀⢑⣕⡕⢝⠝⠝⣿⢕⠀⠹⢇⡜⡇⠀⠀⠀⠘⠹⠁⢀⢀⠀⠀⠀⠀⠀⠀⠀⠀⠀⠀⠀⢄⢕⠀⠑⢕⢕⢕⢕⢕⠀</a:t>
            </a:r>
            <a:br/>
            <a:r>
              <a:t>⠀⠁⢄⢜⢛⣿⡿⠿⠭⣭⢕⠹⢝⢕⢑⢕⢕⠑⠀⠀⠀⠀⠀⠀⠀⠀⠀⠀⠀⠀⠀⢠⢄⢁⢁⠀⠀⠀⠀⠀⠀⠀⠀⠀⠀⠀⢑⢵⣵⣵⣕⣕⣕⡄⢅⢄⣌⣄⣔⢕⠞⠿⣧⡑⠑⠕⢁⠀⢄⠲⢷⣷⡇⢕⢔⣄⢔⢔⢱⢵⣵⠕⠀⠀⠀⠀⠀⠀⠀⠀⠀⠀⠀⠀⠀⠁⠕⢕⢕⢕⠀</a:t>
            </a:r>
            <a:br/>
            <a:r>
              <a:t>⠀⢀⢜⢕⢕⢔⢅⢄⢔⢖⢗⢇⢕⠑⠀⢕⢕⠀⠀⠀⠀⠀⠀⠀⠀⠀⠀⠀⠀⠀⠀⢕⢕⢕⢑⢕⡕⠕⢕⡕⢕⣕⠕⣕⣕⢕⡜⢝⡏⢝⣿⡿⣿⣿⣿⣷⣷⣧⣕⡅⢙⢑⠐⢈⢁⢁⢕⢍⢄⢅⢗⠜⢕⣵⣷⣷⣿⣯⣽⣽⠕⠀⠀⠀⠀⠀⠀⠀⠀⠀⠀⠀⠀⠀⠀⠀⠀⠀⠀⠀⠀</a:t>
            </a:r>
            <a:br/>
            <a:r>
              <a:t>⠀⠑⢕⢵⢷⢷⢗⢓⢒⣇⣕⡕⠕⠀⠀⠕⠀⠀⠀⠀⠀⠀⠀⠀⠀⠀⠀⠀⠀⠀⠀⠁⢸⣿⣿⣿⣿⣿⣿⣿⣿⣷⣿⣿⣿⣿⣿⣿⣿⣿⣿⣿⣿⣿⣿⣝⣝⡕⢕⢕⢔⢔⡖⢗⣷⣷⣿⣿⣷⣷⣷⣷⣷⣾⣷⣷⣷⣾⣿⣿⢄⠀⠀⠀⠀⠀⠀⠀⠀⠀⠀⠀⠀⠀⠀⠀⠀⠀⠀⠀⠀</a:t>
            </a:r>
            <a:br/>
            <a:r>
              <a:t>⢀⢄⢕⢕⢕⢕⢕⣰⣶⣷⣾⢕⠀⠀⠀⠀⠀⠀⠀⠀⠀⠀⠀⠀⠀⠀⠀⠀⠀⠀⠀⠀⢜⣐⣕⣕⣕⣑⣼⣽⣵⣾⣿⣿⣿⣿⣿⣿⣿⣿⣿⣿⣿⣿⣿⣿⣿⣿⣿⣿⣿⣿⣿⣿⣿⣿⣿⣿⣿⣿⣿⣿⣿⣿⣿⣿⣿⣿⣿⣿⣆⡀⠀⠀⠀⠀⠀⠀⠀⠀⠀⠀⠀⠀⠀⠀⠀⠀⠀⠀⠀</a:t>
            </a:r>
            <a:br/>
            <a:r>
              <a:t>⢕⢕⢕⣕⣵⣶⣾⣿⣿⣿⣿⡇⢄⠀⠀⠀⠀⠀⠀⠀⠀⠀⠀⠀⠀⠀⠀⠀⠀⠀⢀⣀⣄⣸⣿⣿⣿⣿⣿⣿⣿⣿⣿⣿⣿⣿⣿⣿⣿⣿⣿⣿⣿⣿⣿⣿⣿⣿⢟⢝⢟⠿⣿⣿⣿⣿⣿⣿⣿⣿⣿⣿⣿⣿⣿⣿⣿⣿⣿⣿⣿⣿⣶⣄⣀⣀⣀⣀⣀⣀⠀⠀⠀⠀⠀⠀⠀⠀⠀⠀⠀</a:t>
            </a:r>
            <a:br/>
            <a:r>
              <a:t>⣥⣾⣿⣿⣿⣿⣿⣿⣿⣿⣿⣧⢕⠀⠀⠀⠀⠀⠀⠀⠀⠀⠀⠀⠀⢀⢄⢄⠔⢑⢙⡍⢄⠵⢿⣿⣿⣿⣿⣿⣿⣿⣿⣿⣿⣿⣿⣿⣿⣿⣿⣿⣿⣿⣿⣿⣿⣿⢕⠑⠁⢕⢝⣿⣿⣿⣿⣿⣿⣿⣿⣿⣿⣿⣿⣿⣿⣿⣿⣿⣿⣿⣿⣿⣿⣿⣿⣿⣟⡿⡔⠀⠀⠀⠀⠀⠀⠀⠀⠀⠀</a:t>
            </a:r>
            <a:br/>
            <a:r>
              <a:t>⣿⣿⣿⣿⣿⣿⣿⣿⣿⡽⢽⣿⡕⠀⠀⠀⠀⠀⠀⠀⠀⠀⠰⠗⢙⢅⢄⠔⠑⢑⢅⠔⠔⠘⢝⣿⣿⣿⣿⣿⣿⣿⣿⣿⣿⣿⣿⣿⣿⣿⣿⣿⣿⣿⣿⣿⣿⣿⣗⠀⠀⠑⢕⠘⣿⣿⣿⣿⣿⣿⣿⣿⣿⣿⣿⣿⣿⣿⣿⣿⣿⣿⣿⣿⣿⣿⣿⣿⡱⣱⢇⠀⠀⠀⠀⠀⠀⠀⠀⢀⠀</a:t>
            </a:r>
            <a:br/>
            <a:r>
              <a:t>⣿⣿⣿⣿⣿⣿⣿⣿⣿⣿⣯⣿⢕⠀⠀⠀⠀⠀⠀⠀⠀⠀⠐⢑⢅⢄⠔⠑⠁⠁⠀⠀⠀⠀⠀⢜⣿⣿⣿⣿⣿⣿⣿⣿⣿⣿⣿⣿⣿⣿⣿⣿⣿⣿⣿⣿⣿⣿⣿⣧⢀⠀⠕⢀⢸⣿⣿⣿⣿⣿⣿⣿⣿⣿⣿⣿⣿⣿⣿⣿⣿⣿⢿⣿⣿⣿⣿⣿⡷⣧⠑⠀⠀⠀⠀⠀⠀⠀⠀⢁⠀</a:t>
            </a:r>
            <a:br/>
            <a:r>
              <a:t>⣿⣿⣿⣿⣿⣿⣿⣿⣿⣿⣿⣿⢕⠀⠀⠀⠀⠀⠀⠀⠀⠀⠀⠁⠁⠀⠀⠀⠀⠀⠀⠀⠀⢠⣴⣾⣿⣿⣿⣿⣿⣿⣿⣿⣿⣿⣿⣿⣿⣿⣿⣿⣿⣿⣿⣿⣿⣿⣿⣿⣷⣄⠀⠁⠘⣿⣿⣿⣿⣿⣿⣿⣿⣿⣿⣿⣿⣿⣿⣿⣿⣿⣷⣾⣿⣿⣿⠟⢯⠇⠀⠀⠀⠀⠀⠀⠀⢀⢔⢄⠀</a:t>
            </a:r>
            <a:br/>
            <a:r>
              <a:t>⣿⣿⣿⣿⣿⣿⣿⣿⣿⣿⣿⣿⡇⠀⠀⠀⠀⠀⠀⠀⠀⠀⠀⠀⠀⢀⢄⣔⣴⣵⡕⢔⠀⢸⣿⣿⣿⣿⣿⣿⣿⣿⣿⣿⣿⣿⣿⣿⣿⣿⣿⣿⣿⣿⣿⣿⣿⣿⣿⣿⣿⣿⣷⡄⠕⢸⣿⣿⣿⣿⣿⣿⣿⣿⣿⣿⣿⢏⠙⣿⣿⣿⣿⣿⣿⣿⣿⣤⡎⠀⠀⠀⠀⠀⠀⠀⢕⢕⢕⢕⠀</a:t>
            </a:r>
            <a:br/>
            <a:r>
              <a:t>⣿⣿⣿⣿⣿⣿⣿⣿⣿⣿⣿⣿⡇⠀⠀⠀⠀⠀⠀⠀⠀⠀⠀⠀⢁⣿⣿⣿⣿⣿⣿⡕⢀⠔⣿⣿⣿⣿⣿⣿⣿⣿⣿⣿⣿⣿⣿⣿⣿⣿⣿⣿⣿⣿⣿⣿⣿⣿⣿⣿⣿⣿⣿⣿⡆⠁⠝⠻⡍⢝⢝⢝⢝⢕⢔⢕⢕⢕⢕⢹⣿⣿⣿⣿⣿⣿⣿⣿⠁⠀⠀⠀⠀⠀⠀⢕⢕⣕⢕⢕⠀</a:t>
            </a:r>
            <a:br/>
            <a:r>
              <a:t>⣿⣿⣿⣿⣿⣿⣿⣿⣿⣿⣿⣿⡇⠀⠀⠀⠀⠀⠀⠀⠀⠀⠀⠀⢕⣿⣿⣿⣿⣿⣿⣿⣧⣸⣿⣿⣿⣿⣿⣿⣿⣿⣿⣿⣿⣿⣿⣿⣿⣿⣿⣿⣿⣿⣿⣿⣿⣿⣿⣿⣿⣿⣯⠏⢟⣇⠀⢸⣡⣶⣶⣷⣷⣧⣵⣵⣷⣷⡷⣿⣿⣿⣿⣿⣿⣿⣿⠇⠀⠀⠀⠀⠀⠀⢕⢕⢕⣿⣕⣕⠀</a:t>
            </a:r>
            <a:br/>
            <a:r>
              <a:t>⣿⣿⣿⣿⣿⣿⣿⣿⣿⣿⣿⣿⡇⠀⠀⠀⠀⠀⠀⠀⠀⠀⠀⠀⠁⢝⢿⣿⣿⣿⣿⣿⣿⣿⣿⣿⣿⣿⣿⣿⣿⣿⣿⣿⣿⣿⣿⣿⣿⣿⣿⣿⣿⣿⣿⣿⢿⣿⣟⣿⣿⣯⣧⢁⡕⢕⢄⢘⢝⢻⢟⢿⣿⣿⣿⣿⣿⣷⣽⣗⣝⢝⡽⢻⡟⢟⠙⠀⠀⠀⠀⠀⠀⢀⢕⢕⢕⢍⢟⢻⠀</a:t>
            </a:r>
            <a:br/>
            <a:r>
              <a:t>⣿⣿⣿⣿⣿⣿⣿⣿⣿⣿⣿⣿⡇⠀⠀⠀⠀⠀⠀⠀⠀⠀⠀⠀⠀⠀⠐⢝⣿⣿⣿⣿⣿⣿⣿⣿⣿⣿⣿⣿⣿⣿⣿⣿⣿⣿⣿⣿⣿⣿⣿⣿⢛⠿⣿⣿⢷⣿⣞⣿⣿⣿⣯⢕⢕⣕⢕⢕⢱⢕⣕⣕⡕⢜⢕⢻⢯⣿⣻⣷⣯⡏⠉⠫⢿⡱⠔⢀⠀⠀⠀⠀⠀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⠀⠀⠀⠀⠘⢻⣿⢡⣿⡟⢿⢿⣿⣿⣿⣿⡇⣿⣿⢸⣿⡟⢟⢾⣿⣿⡇⡕⢾⣏⣝⢗⢵⣝⡻⢿⣿⣿⣿⣿⣿⣿⣿⡿⢿⣿⣟⡻⢿⣿⣿⣿⣿⣿⣿⣿⣿⣿⣿⣿⣿⣿⣿⣿⣿⣿⣿⣿⣿⣿⣿⣿⣿⣿⣿⣿⣿⣿⣿⣿⣿⣿⣿⣿⠀</a:t>
            </a:r>
            <a:br/>
            <a:r>
              <a:t>⠀⠀⠀⠀⠀⠀⠀⠀⠀⠀⠀⠀⠀⠀⠀⠀⠀⠀⠀⠀⠀⠘⢿⠸⣿⣿⣷⣶⣵⣬⣝⣟⢳⢿⣿⣸⣿⡇⢄⢔⣼⣿⡏⠟⢺⢿⢸⡇⣷⣱⡜⣼⣿⣿⣿⣿⣿⣿⣿⣿⣿⣿⣟⢿⣾⣿⣿⣿⣿⣿⣿⣿⣿⣿⣿⣿⣿⣿⣿⣿⣿⣿⣿⣿⣿⣿⣿⣿⣿⣿⣿⣿⣿⣿⣿⣿⣿⣿⣿⣿⠀</a:t>
            </a:r>
            <a:br/>
            <a:r>
              <a:t>⠀⠀⠀⠀⠀⠀⠀⠀⠀⠀⠀⠀⠀⠀⠀⠀⠀⠀⠀⠀⠀⠀⢕⢕⢝⢟⣿⣿⣿⣿⣿⣿⣿⣷⣷⣵⣽⣗⡗⢷⢿⣿⣇⡔⢱⣿⣸⡇⣿⣿⡇⣿⣿⣿⣿⣿⣿⣿⣯⣿⣿⢿⣿⣿⣿⣿⣿⣿⣿⣿⣿⣿⣿⣿⣿⣿⣿⣿⣿⣿⣿⣿⣿⣿⣿⣿⣿⣿⣿⣿⣿⣿⣿⣿⣿⣿⣿⣿⣿⣿⠀</a:t>
            </a:r>
            <a:br/>
            <a:r>
              <a:t>⠀⠀⠀⠀⠀⠀⠀⠀⠀⠀⠀⠀⠀⠀⠀⠀⠀⠀⢀⢀⢄⣤⡕⢕⡕⢸⣿⣿⣿⣿⣿⣿⣿⣿⣿⣿⣿⣿⣿⣿⣿⣿⣿⣽⣟⣽⢿⢿⣿⣿⣧⣿⣿⣿⣿⣿⣿⣿⣿⣿⣿⣿⣿⣝⣿⣿⣿⣿⣿⣿⣿⣿⣿⣿⣿⣿⣿⣿⣿⣿⣿⣿⣿⣿⣿⣿⣿⣿⣿⣿⣿⣿⣿⣿⣿⣿⣿⣿⣿⣿⠀</a:t>
            </a:r>
            <a:br/>
            <a:r>
              <a:t>⠀⠀⠀⠀⠀⠀⠀⠀⠀⠀⠀⠀⠀⠀⠀⠀⠀⢀⢕⢕⢕⢿⢗⢕⢇⢺⣿⣻⢿⡿⣿⣿⣿⣿⣿⣿⣿⣿⣿⣿⣿⣿⣿⣿⣿⣿⣿⣷⣷⣽⣭⣟⣿⣿⣿⣿⣿⣿⣷⣯⣽⣿⣿⢟⢫⣏⢹⣿⣿⣿⣿⣿⣿⣿⣿⣿⣿⣿⣿⣿⣿⣿⣿⣿⣿⣿⣿⣿⣿⣿⣿⣿⣿⣿⣿⣿⣿⣿⣿⣿⠀</a:t>
            </a:r>
            <a:br/>
            <a:r>
              <a:t>⠀⠀⠀⠀⠀⠀⠀⠀⠀⠀⠀⠀⠀⠀⠀⠀⠀⢕⢕⢕⢕⢕⢕⢕⢕⢱⣿⣴⣵⣌⣝⡝⢛⢟⢿⠿⢿⣿⣿⣿⣿⣿⣿⣿⣿⣿⣿⣿⣿⣿⣿⣿⣿⣿⣿⣿⣿⣿⣿⣿⣿⣿⣿⡇⣼⡕⢸⣿⣿⣿⣿⣿⣿⣿⣿⣿⣿⣿⣿⣿⣿⣿⣿⣿⣿⣿⣿⣿⣿⣿⣿⣿⣿⣿⣿⣿⢿⢿⢻⡿⠀</a:t>
            </a:r>
            <a:br/>
            <a:r>
              <a:t>⠀⠀⠀⠀⠀⠀⠀⠀⢄⢔⠔⢄⢀⢀⢀⢀⢔⢕⢕⢕⢕⢅⡅⢕⢕⠜⣿⠙⠛⠛⠟⠿⠿⢿⣷⣷⣷⣧⣵⣼⣝⣝⣟⡟⢻⢿⢿⢿⣿⣿⣿⣿⣿⣿⣿⣿⣿⣿⣿⣿⣿⣿⣿⢇⡽⡗⢸⣿⣿⣿⣿⣿⣿⣿⣿⣿⣿⣿⣿⣿⣿⢿⢿⡟⢟⢻⣿⣿⣿⣿⣿⣿⣿⣕⣕⣕⣕⣑⣕⣟⠀</a:t>
            </a:r>
            <a:br/>
            <a:r>
              <a:t>⠀⠀⠀⠀⠀⠀⠀⠀⢕⢕⢄⠕⢕⢕⢕⢕⢕⢕⢕⢕⢕⢘⠇⢕⢜⢕⣹⠀⠀⠀⠀⠀⠀⠀⠀⠀⠁⠈⠉⠉⠙⠛⠛⠟⠿⠿⢷⢷⣷⣵⣽⣭⣝⣟⣟⡻⢿⣿⣿⣿⣿⣿⣹⡇⣫⣗⢸⣧⣿⢸⢻⣟⣟⣻⢏⢝⡽⢿⢿⣞⣕⣳⣞⣗⢑⢼⢿⢿⣿⣿⣿⣿⣿⢝⡽⢽⣹⣏⣿⣿⠀</a:t>
            </a:r>
            <a:br/>
            <a:r>
              <a:t>⠀⠀⠀⠀⠀⠀⠀⠀⢕⢕⢕⢔⢕⢕⢕⢕⢕⢕⢕⢕⢕⢕⢜⢕⢕⢇⡕⠀⠀⠀⠀⠀⠀⠀⠀⠀⠀⠀⠀⠀⠀⠀⠀⠀⠀⠀⠀⠕⠑⠑⠑⠙⠙⢙⢝⣿⣿⣿⣿⣟⣻⣿⣿⣫⡜⡯⢼⣻⣿⢸⣷⡷⣾⣗⣜⣿⣿⡏⢹⡿⢽⠟⠁⠀⠀⠀⠀⠁⠁⠁⠘⠝⢝⢱⢵⢱⢕⢕⢱⡜⠀</a:t>
            </a:r>
            <a:br/>
            <a:r>
              <a:t>⠀⠀⠀⠀⠀⠀⠀⠀⢕⢕⢕⢕⢕⢕⢕⢕⢕⢕⢕⢕⢕⢕⢕⢝⢕⢳⢺⢿⢕⠀⢜⢕⠕⢕⠔⠐⠐⢀⠀⠀⠀⠀⢀⠀⢀⠀⠀⠀⠄⠀⠀⠀⢀⢕⢕⣿⣈⣙⣑⡛⠛⠗⠞⢫⢱⣽⡽⢿⣿⢸⣿⣷⣷⣷⣷⣿⣿⣏⣹⢝⠁⠀⠀⠀⠀⠀⠀⠀⠀⠀⠀⠀⠁⠱⢵⢕⢕⢕⢕⣕⠀</a:t>
            </a:r>
            <a:br/>
            <a:r>
              <a:t>⠀⣁⡀⢀⠀⢀⢄⢕⢕⢕⢕⢕⢕⢕⢕⢕⢕⢕⢕⢕⢕⢕⢕⢜⢕⢗⣗⢄⢔⠀⢕⢔⢄⢄⢄⠀⠀⢕⠄⠄⢄⠀⠁⠀⠈⠑⢔⢸⣿⣿⣿⣿⡇⢕⢕⣿⢽⢧⢏⢇⣜⡝⣯⡇⣷⣿⣿⣿⣿⣸⢾⣿⣷⣷⣷⣿⣟⡗⢺⠀⠀⠀⠀⠀⠀⠀⠀⠀⠀⠀⠀⠀⠀⠄⢕⠕⢱⠕⢕⢵⠀</a:t>
            </a:r>
            <a:br/>
            <a:r>
              <a:t>⠀⢻⡇⢕⢕⢕⢕⢕⢕⢕⢕⢕⢕⢕⠁⠁⠑⠑⠑⢕⢕⢕⢕⠁⢕⢕⢀⢕⢕⠀⢕⠕⠅⠁⠑⠀⠀⢑⠀⠀⢕⢀⠀⠀⠀⠀⢕⣸⣏⣹⣿⣿⣧⣵⣵⣿⣿⣧⣵⡕⡕⢔⢖⡕⡇⢒⣇⢱⡕⢕⢕⡜⢏⢝⢕⢝⢝⢍⢱⢄⢐⢔⢔⢔⢐⢔⢄⢔⢄⠀⠀⠀⠀⢰⣵⢕⢱⢕⢕⢔⠀</a:t>
            </a:r>
            <a:br/>
            <a:r>
              <a:t>⠀⢸⣵⣥⣱⡕⢱⢕⢕⢕⢕⢕⢕⢕⢕⠀⠀⢄⢄⢄⢕⢕⠕⠀⠑⢕⢕⢕⢕⠀⢕⠀⠀⠀⠀⠕⠀⢅⢔⢀⢕⢕⠀⠀⠀⢄⠁⠈⠁⠑⠑⢕⢺⢕⢜⡇⠕⢇⠕⢱⢕⢣⣵⣵⣧⣵⡕⢑⠑⢱⢕⢀⢔⢰⣶⢶⢗⢗⣷⡇⢔⣕⣵⣕⢄⢕⣵⣵⢕⢀⢀⢔⢔⢗⠕⢕⠃⣕⢱⣽⠀</a:t>
            </a:r>
            <a:br/>
            <a:r>
              <a:t>⠔⠘⠙⠛⠟⠝⢕⢕⢕⢕⢕⢕⢕⢕⢕⢕⢕⢕⢕⢕⢕⢕⢄⢐⢄⢱⢕⢕⡕⢄⠕⠕⠑⠑⢱⢁⡀⢕⢕⢰⢕⢔⢔⠔⠀⢀⢀⡀⣐⣐⣀⣘⣜⣥⣴⡗⢶⢧⢕⢟⡇⢕⣑⣗⢇⢕⢡⢅⢀⣕⣷⡣⢵⢎⡽⢏⢕⢑⢘⢕⢔⢹⢿⢏⢟⢟⢝⢜⢕⢕⢱⢇⡷⢵⣕⢕⢔⢑⢑⢓⠀</a:t>
            </a:r>
            <a:br/>
            <a:r>
              <a:t>⠀⠀⠀⠀⠀⠀⠁⠑⠕⢕⢕⢕⢕⢕⢕⢕⢕⢕⢕⣵⢕⠕⠄⢕⠔⢐⡕⠘⠕⠁⢁⠁⠀⠀⠁⢀⠀⠀⠑⠑⢑⢕⠀⢑⠔⢕⠘⠛⠛⢻⡿⢿⣯⣝⢹⢵⣵⣗⢷⢺⢝⠙⢝⢽⢟⢏⣕⡄⠀⠘⠝⢕⢕⢅⣁⣄⣵⣤⣴⣶⡕⢕⢔⢗⢕⢕⢕⢕⢕⢕⠑⠕⠘⠑⠑⠑⠑⠑⢑⢀⠀</a:t>
            </a:r>
            <a:br/>
            <a:r>
              <a:t>⠀⠀⠀⠀⠀⠀⠀⠀⠀⠀⠑⠕⢕⢕⢕⢕⢕⢕⢕⢕⢁⠀⢀⢀⠀⢱⢇⠐⠠⢠⢄⠶⠀⠀⠀⠀⣀⠀⠀⠑⠑⠲⡄⢄⢀⠀⢀⣀⠀⠀⠁⠀⢁⠑⡜⢝⢘⠝⠱⡄⠅⠔⠐⠁⢳⢝⠟⠏⢔⢄⣷⣷⣿⣿⣿⣿⣿⣿⢿⢟⠇⠕⢅⢕⢕⢕⠕⢕⢕⢕⠀⠀⠀⠀⠀⠄⢀⣀⠑⢐⠀</a:t>
            </a:r>
            <a:br/>
            <a:r>
              <a:t>⠀⠀⠀⠀⠀⠀⠀⠀⠀⠀⠀⠀⠁⠝⢇⢅⠑⠕⠕⠕⢕⢀⠀⠙⢦⢕⢕⢀⠀⠀⠐⢀⢀⢀⢀⢀⢀⢔⢄⢀⢀⢄⢕⢕⢔⠀⠁⠁⠀⠀⠀⠀⠑⠀⢁⢅⢅⢅⢄⢱⢱⢱⢗⢪⢌⢇⠀⠀⢀⢱⡿⢿⢟⢟⠝⠝⠑⠁⠀⠀⠀⠀⠀⢄⠁⠀⢕⢕⢕⠕⠀⠀⠀⠀⠀⠀⠀⠀⠀⠀⠀</a:t>
            </a:r>
            <a:br/>
            <a:r>
              <a:t>⠀⠀⠀⠀⠀⠀⠀⠀⠀⠀⠀⠀⠀⠀⠈⠝⢯⣕⢐⠀⠁⠁⠀⢠⢕⢇⢜⢇⢕⢔⣕⡕⢱⢵⢷⢷⣿⡿⢷⢟⢝⢕⢕⢕⢕⢔⢔⢔⢔⢔⢔⢕⢕⢕⢕⢕⢕⢕⢕⢕⣕⣱⣵⣵⣷⢶⢖⢇⢝⢕⢜⢕⠕⠁⠀⠀⠀⠀⠀⠀⠀⠀⠀⠀⢕⢕⢕⢕⠕⠀⠀⠀⠀⠀⠀⠀⠀⠀⠀⠀⠀</a:t>
            </a:r>
            <a:br/>
            <a:r>
              <a:t>⠀⠀⠀⠀⠀⠀⠀⠀⠀⠀⠀⠀⠀⠀⠀⠀⠐⠀⠉⢁⢁⢅⢅⢔⢕⢕⢕⢕⢜⣟⢟⢟⢝⢝⢝⢕⢕⢕⢕⢕⢕⢕⢕⢕⢕⢕⢕⢕⢕⢕⢕⢕⢕⣕⣕⣥⣵⣷⣿⣿⡿⢏⢝⡝⢝⢕⢕⢕⢕⢕⢕⢕⠀⠀⠀⠀⠀⠀⠀⠀⠀⠀⠀⢔⢕⢕⢕⢕⠀⠀⠀⠀⠀⠀⠀⠀⠀⠀⠀⠀⠀</a:t>
            </a:r>
            <a:br/>
            <a:r>
              <a:t>⠀⠀⠀⠀⠀⠀⠀⠀⠀⠀⠀⠀⠀⠀⠀⠀⢔⢔⢕⢕⢕⢕⢕⢕⢕⢕⢕⢕⢕⢕⢕⢕⢕⢕⢕⢕⢕⢕⢕⢕⢕⢕⢕⢕⢕⢕⢕⢕⢕⢕⢕⢕⢜⢕⢕⢍⢏⢝⢕⢕⢕⢕⢕⢕⢕⢕⢕⢕⢕⢕⢕⠁⠀⠀⠀⠀⠀⠀⠀⠀⠀⠀⠀⠁⢕⢕⢕⠕⠀⠀⠀⠀⠀⠀⠀⠀⠀⠀⠀⠀⠀</a:t>
            </a:r>
            <a:br/>
            <a:r>
              <a:t>⠀⠀⠀⠀⠀⠀⠀⠀⠀⠀⠀⠀⠀⠀⠀⠀⢕⢕⢕⢕⢕⢕⢕⢕⢕⢕⢕⢕⢕⢕⢕⢕⢕⢕⢕⢕⢕⢕⢕⢕⢕⢕⢕⢕⢕⢕⢕⢕⢕⢕⢕⢕⢕⢕⢅⢕⢕⢕⢕⢕⢕⢕⢕⢕⢕⢕⢕⢕⢕⢕⠑⠀⠀⠀⠀⠀⠀⠀⠀⠀⠀⠀⠀⠀⠁⢁⠕⠀⠀⠀⠀⠀⠀⠀⠀⠀⠀⠀⠀⠀⠀</a:t>
            </a:r>
            <a:br/>
            <a:r>
              <a:t>⠀⠀⠀⠀⠀⠀⠀⠀⠀⠀⠀⠀⠀⠀⠀⠀⠁⢕⢕⢕⢕⢕⢕⢕⢕⢕⢕⢕⢕⢕⢕⢕⢕⢕⢕⢕⢕⢕⢕⢕⢕⢕⢕⢕⢕⢕⢕⢕⢕⢕⢕⢕⢕⢁⠀⠀⠀⠀⠁⢑⠕⢕⢕⢕⢕⢕⢕⢕⢕⠁⠀⠀⠀⠀⠀⠀⠀⠀⠀⠀⠀⠀⠀⠀⠀⢕⠀⠀⠀⠀⠀⠀⠀⠀⠀⠀⠀⠀⠀⠀⠀</a:t>
            </a:r>
            <a:br/>
            <a:r>
              <a:t>⠀⠀⠀⠀⠀⠀⠀⠀⠀⠀⠀⠀⠀⠀⠀⠀⠀⠕⢕⢕⢕⢕⢕⢕⢕⢕⢕⢕⢕⢕⢕⢕⢕⢕⢕⢕⢕⢕⢕⢕⢕⢕⢕⢕⢕⢕⢕⢕⢕⢕⢕⢕⢕⢕⢀⠀⠀⠀⠀⠀⠁⠑⢕⢕⢕⢕⢕⢕⠕⠀⠀⠀⠀⠀⠀⠀⠀⠀⠀⠀⠀⠀⠀⢀⢀⢕⢕⢕⠀⠀⠀⠀⠀⠀⠀⠀⠀⠀⠀⠀⠀</a:t>
            </a:r>
            <a:br/>
            <a:r>
              <a:t>⠀⠀⠀⠀⠀⠀⠀⠀⠀⠀⠀⠀⠀⠀⠀⠀⠀⠀⢕⢕⢕⢕⢕⢕⢕⢕⢕⢕⢕⢕⢕⢕⢕⢕⢕⢕⢕⢕⢕⢕⢕⢕⢕⢕⢕⢕⢕⢕⢕⢕⢕⢕⢕⢕⢕⢔⢄⢀⠀⠀⠀⠀⢕⢕⢕⢕⢕⠕⠀⠀⠀⠀⠀⠀⠀⠀⢄⠀⠀⠀⠀⠀⠀⠕⢕⢕⢕⢕⠀⠀⠀⠀⠀⠀⠀⠀⠀⠀⠀⠀⠀</a:t>
            </a:r>
            <a:br/>
            <a:r>
              <a:t>⠀⠀⠀⠀⠀⠀⠀⠀⠀⠀⠀⠀⠀⠀⠀⠀⠀⠀⠁⢕⢕⢕⢕⢕⢕⢕⢕⢕⢕⢕⢕⢕⢕⢕⢕⢕⢕⢕⢕⢕⢕⢕⢕⢕⢕⢕⢕⢕⢕⢕⢕⢕⢕⢕⢕⢕⢕⢕⢕⢔⢄⢀⠀⠁⢕⠕⠑⠀⠀⠀⠀⠀⠀⠀⠀⢔⠁⠀⠀⠀⠀⠀⠀⠀⢅⢕⢕⢕⢔⠀⠀⠀⠀⠀⠀⠀⠀⠀⠀⠀⠀</a:t>
            </a:r>
            <a:br/>
            <a:r>
              <a:t>⠀⠀⠀⠀⠀⠀⠀⠀⠀⠀⠀⠀⠀⠀⠀⠀⠀⠀⠀⢕⢕⢕⢕⢕⢕⢕⢕⢕⢕⢕⢕⢕⢕⢕⣕⣕⣵⣵⣵⣕⢕⢕⢕⢕⢕⢕⢕⢕⢕⢕⢕⢕⢕⢕⢕⢕⢕⢕⢕⢕⢕⢕⢔⢀⢀⢀⢀⠀⠀⠀⠀⠀⠀⠀⠀⠕⠀⠀⠀⠀⠀⠀⠀⢄⢕⢕⢕⢕⢕⠀⠀⠀⠀⠀⠀⠀⠀⠀⠀⠀⠀</a:t>
            </a:r>
            <a:br/>
            <a:r>
              <a:t>⠀⠀⠀⠀⠀⠀⠀⠀⠀⠀⠀⠀⠀⠀⠀⠀⠀⠀⠀⠁⢕⢷⢷⢷⢷⢷⢷⣷⣷⣷⡷⢷⢿⢟⢟⢟⢟⢳⢜⢹⢟⢕⢕⢕⢕⢕⢕⢕⢕⢕⢕⢕⢕⢕⢕⢕⢕⢕⢕⢕⢕⢕⣱⣿⣿⣆⠀⠀⠀⠀⠀⠀⠀⢄⡇⠀⠀⠀⠀⠀⠀⠀⠀⢕⢕⢕⢕⢕⠁⠀⠀⠀⠀⠀⠀⠀⠀⠀⠀⠀⠀</a:t>
            </a:r>
            <a:br/>
            <a:r>
              <a:t>⠀⠀⠀⠀⠀⠀⠀⠀⠀⠀⠀⠀⠀⠀⠀⠀⠀⠀⠀⠀⢕⢕⢕⢕⢕⢕⢕⢕⢕⢝⢕⢕⢕⢕⢕⢕⢕⢕⢕⢕⢕⢕⢕⢕⢕⢕⢕⢕⢕⢕⢕⢕⢕⢕⢕⢕⢕⢕⠕⠑⢱⣾⣿⣿⡿⢟⢇⢀⢄⢄⢄⢄⢄⢕⢕⢔⢄⢔⢔⢄⢄⢄⢄⢕⢕⢕⢕⢄⢁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⣷⣾⣿⣿⣿⣿⣿⣿⣿⣿⢟⢏⣧⢸⣿⢕⣿⢸⢕⢕⢰⣷⣔⣿⢜⣝⡕⣱⠕⣷⣻⣿⣿⣿⣿⣿⣿⣿⣿⣿⡿⢿⣿⣿⣿⣿⣿⣿⣿⣿⡕⢸⣿⣿⣿⣿⣿⣿⣿⣿⣿⣿⣿⣿⣿⣿⣿⣿⣿⣿⣿⣿⣿⣿⣿⣿⣿⣿⣿⣿⠀</a:t>
            </a:r>
            <a:br/>
            <a:r>
              <a:t>⣿⣿⣿⣿⣿⣿⣿⣿⣿⣿⣿⣿⣿⣿⣿⣿⣿⣿⣿⣿⣻⣿⣿⣿⣿⣿⢿⠟⠙⠑⠑⠕⠿⢾⣏⢑⣿⢸⡱⢑⢺⣯⣕⣻⣾⣿⢇⣿⣟⣿⣿⣿⣿⣿⣿⢿⣟⢻⠜⠗⢘⢍⣍⣍⣙⣟⡟⢟⢎⢕⣷⢼⣿⢿⢿⢿⣿⣿⣿⣿⣿⣿⣿⣿⣿⣿⣿⣿⣿⣿⣿⣿⣿⣿⣿⣿⣿⣿⣿⣿⠀</a:t>
            </a:r>
            <a:br/>
            <a:r>
              <a:t>⣿⣿⣿⣿⣿⣿⣿⣷⣿⣿⣿⣿⣿⣿⣿⣿⣿⣿⣿⣿⣿⣿⣿⡿⢟⠏⠁⠀⠀⠀⠀⠀⠀⠁⠑⢇⢝⢉⢵⣾⣿⣿⣿⣿⣿⣿⣼⣿⣷⢿⢟⢻⠿⠗⢘⢅⢅⢔⢔⢕⢕⢸⣿⣿⣿⣿⣿⣿⡇⢗⢱⢸⣿⣷⣶⣷⣧⣵⣵⣼⣽⣽⣍⣝⣝⣟⣟⡟⢟⢟⢿⢿⢿⢿⢿⢿⣿⣿⣿⣿⠀</a:t>
            </a:r>
            <a:br/>
            <a:r>
              <a:t>⣿⣿⣿⣿⣿⣿⣿⣿⣿⣿⣿⣿⣿⣿⣿⣿⣿⣿⣿⣿⣿⣿⢇⠁⠀⠀⠀⠀⠀⠀⠀⠀⠀⠀⠀⠁⢄⠸⣿⣿⣿⣿⣿⡿⢿⢟⠝⢑⢑⢅⢕⢔⢕⢕⢕⠕⠕⠃⠑⢕⣶⣽⣿⣿⣿⡇⠁⠐⢕⢕⢸⢸⣿⠙⠙⠝⢝⠟⢟⢟⢟⢟⢟⢿⢿⢿⢿⢿⢿⢿⣿⣿⣷⣷⣷⣷⣷⣷⣵⠕⠀</a:t>
            </a:r>
            <a:br/>
            <a:r>
              <a:t>⣿⣿⣿⣿⣿⣿⣿⣿⣿⣿⣿⣿⣟⣿⣿⣿⣿⣿⣿⣿⣿⢟⠁⠀⠀⠀⠀⠀⠀⢀⢀⢀⢀⢀⢀⠀⢕⢻⢟⢟⠟⢋⢜⢅⢕⢔⢕⢕⠕⢕⢑⢕⢕⢔⢄⢄⠀⠀⠀⢕⣿⣿⣿⣿⣿⡇⠀⠀⢕⢇⢸⢸⣽⠀⠀⠀⠀⠀⠀⠀⠀⠁⠀⠁⠀⠀⠁⠀⠀⠁⠁⠁⠁⠁⠁⠑⠘⠙⠁⠀⠀</a:t>
            </a:r>
            <a:br/>
            <a:r>
              <a:t>⣿⣿⣿⣿⣿⣿⣿⣿⣻⣿⡿⣿⣿⣿⣿⣿⣿⣟⣟⣻⣿⢕⠀⠀⠀⠀⢀⢄⢕⢕⢕⢕⣕⣵⣷⣷⡇⢅⢔⢕⢕⢕⢑⢕⢕⢕⢄⢀⠑⠑⠑⠑⠑⠑⠑⠁⠀⠀⠀⢸⣿⣿⣿⣿⣿⡟⢅⢄⢕⣕⢜⢑⡕⢄⢄⢄⠀⢀⢄⢄⢀⢀⢀⠀⢀⢀⠀⠀⠀⠀⠀⠀⠀⠀⠀⠀⠀⠀⠀⠀⠀</a:t>
            </a:r>
            <a:br/>
            <a:r>
              <a:t>⣿⣿⣿⣿⣿⣿⣿⢟⢟⢕⢕⡝⢝⢜⢟⢻⠿⣿⣿⣿⣿⢕⠀⠀⠀⢄⢕⢕⢱⣵⣵⣵⣾⣝⡕⢕⢕⢅⠐⠑⠁⠑⠑⢕⢕⢕⢕⢕⠀⠀⠀⠀⢀⠀⢔⢀⠀⢀⢰⣾⣿⣿⣿⣿⣿⡗⢕⢕⠸⠟⢱⢗⢇⠕⢸⣿⠄⢕⢜⢝⢕⢕⢕⢕⢕⢇⢕⢔⢔⢄⣄⡀⢔⢄⠀⠀⠀⠀⠀⠀⠀</a:t>
            </a:r>
            <a:br/>
            <a:r>
              <a:t>⣿⣿⣿⣿⣿⣿⣿⣇⣕⡕⢕⢕⢕⢕⢕⢕⢕⢕⢝⢝⢿⣯⢔⠀⢀⢕⣴⡷⡾⣿⣿⣿⣿⢿⣿⣷⣵⡇⠀⠀⢀⢄⣄⢕⢔⣼⡇⢕⠀⠀⠇⠕⠕⠐⠕⢑⢕⢕⠈⢹⣿⣿⣿⣿⣿⣧⢕⢕⢕⣔⢜⣯⡕⢔⢄⣄⢄⢕⢕⢔⢔⢔⢔⢔⠀⠀⢕⢄⣵⣿⣿⣿⣿⣷⡔⠀⢀⢀⢔⠀⠀</a:t>
            </a:r>
            <a:br/>
            <a:r>
              <a:t>⢛⢑⢹⣿⣿⣿⡿⢏⢕⢕⢕⢕⢕⢕⢕⢪⢇⢕⢕⢕⣜⣹⣇⢔⢱⣾⣿⣷⣾⣿⣿⢿⢇⢕⢕⢕⢝⢕⠇⢕⢑⢕⠉⢕⢕⢹⢢⢕⢄⠀⢔⢸⣿⡇⡇⢕⢕⢕⠀⢜⢝⢹⣿⣿⣿⣷⣕⢕⢕⣕⢕⢕⠕⢕⢕⢕⢕⢕⠕⠕⠕⠕⠕⢕⠀⠀⢱⣿⣿⣧⣕⣜⣝⣝⢝⢕⢕⢕⢳⢴⠀</a:t>
            </a:r>
            <a:br/>
            <a:r>
              <a:t>⢕⢕⢸⣿⣿⡿⢇⢕⢕⢕⢸⢕⢕⢟⢟⢻⢟⢟⢟⢟⢿⣿⣿⣿⣿⣿⣿⣿⢏⢕⢕⢕⢕⢕⢕⢕⢕⢕⢕⢕⢕⢕⠀⢕⢕⢱⣼⡕⠁⠀⢕⢸⣿⡇⡇⢕⢕⢕⠀⢕⢕⢸⣿⣿⣿⣿⢝⢕⢸⣿⢱⢕⢑⡕⢕⠕⢕⢕⢕⠀⠀⠀⠀⠑⠀⠀⢸⣿⣿⢿⢿⢿⢿⢿⢧⡕⢕⢕⢕⢕⠀</a:t>
            </a:r>
            <a:br/>
            <a:r>
              <a:t>⢕⢕⢸⣿⡿⢳⣷⢇⡵⡕⢸⣱⡵⡵⣵⣼⣕⣕⣵⣕⡼⢟⢝⠙⠛⠟⢿⢏⢕⢕⢕⢕⢕⢕⢕⢗⢗⢳⣷⢗⠓⠓⠃⠑⠕⢜⢟⢇⠀⠄⢕⠜⠑⠕⠁⢕⢕⢕⠀⢕⢕⠸⣿⣿⣿⡏⢕⢕⢕⢄⣿⡇⢅⢇⢕⢑⢃⢕⢕⢔⠔⠔⢆⢄⠀⠀⠀⠁⠑⠁⠁⢅⢅⣱⣿⣿⣷⣵⣷⣷⠀</a:t>
            </a:r>
            <a:br/>
            <a:r>
              <a:t>⢕⢐⢕⣽⣧⢹⢹⣵⣵⣅⠱⠝⢕⠕⢸⢻⡿⢧⢟⢝⢕⢕⢕⢕⢔⢔⢔⢕⢕⢕⠕⣱⣓⣱⣵⣵⣴⣞⠻⢵⢇⣄⡄⣄⡄⠕⢕⢕⠑⢕⣕⡀⢕⢕⢕⢕⢅⠕⠀⢱⢕⢄⣿⣿⣿⡇⢕⢅⢕⢕⣿⡇⠑⢐⢍⠕⠁⢑⢕⠑⠀⠘⠑⠁⠀⠀⠀⠀⠀⠀⠀⠅⢕⣟⢟⢕⢻⢿⢟⢛⠀</a:t>
            </a:r>
            <a:br/>
            <a:r>
              <a:t>⠅⠕⢕⢻⣿⣷⣿⣿⣿⣿⣿⣷⣶⣶⣧⣵⡕⢕⢕⢕⢕⠑⠑⠑⠕⠑⢕⢕⢕⢕⢄⢹⣿⣿⣿⠟⢿⣿⣿⣿⣿⣿⣻⣻⣿⣿⡇⢕⠰⢱⣻⡇⢁⠁⢅⠅⠀⠀⠄⢜⢕⢸⣿⣿⢿⢑⠀⢄⢕⢕⣿⡇⠀⠠⢐⢀⡑⢱⡄⠀⠀⠀⠊⠀⠀⠀⠀⠀⠀⠀⠀⠀⠁⠝⢷⢗⢕⢕⢕⢕⠀</a:t>
            </a:r>
            <a:br/>
            <a:r>
              <a:t>⠁⠁⠅⢸⣿⣿⡿⣿⣿⣿⣿⣿⣿⡗⢝⢕⢕⢕⢕⢕⠑⠀⠀⠀⠀⠀⠀⠀⠀⠀⠀⠁⠙⠙⠛⠀⠈⠋⢟⡛⢛⢛⢛⢛⢋⠙⢕⢕⢀⢁⠀⢑⠂⠈⠉⠀⠀⠀⢀⢐⣕⢔⢝⠝⢝⢇⢕⠈⠳⣇⢮⢇⠀⠀⠀⠈⠕⠀⢀⢀⠀⠀⠀⠀⠀⠀⠀⠀⠀⠀⢆⢕⠕⠀⠕⢕⢕⢕⢕⢕⠀</a:t>
            </a:r>
            <a:br/>
            <a:r>
              <a:t>⠀⠁⢄⢜⠻⣿⡿⠛⣧⣤⢕⢙⢟⢿⢷⢕⢕⢕⢕⠁⠀⠀⠀⠀⠀⠀⠀⠀⠀⠀⠀⠀⠀⢁⢁⠀⠀⠀⠀⠀⠀⠀⠀⠀⠀⠀⢱⢵⣵⣕⣕⣕⣕⡄⢁⢄⣄⡄⢕⠕⠟⠿⣧⣑⠐⠅⠅⠀⢠⢳⡷⣿⡇⢔⢔⢄⢔⢰⢵⣵⡕⠀⠀⠀⠀⠀⠀⠀⠀⠀⠁⠀⠀⠀⠀⠑⠕⢕⢕⢕⠀</a:t>
            </a:r>
            <a:br/>
            <a:r>
              <a:t>⠀⢀⢕⢇⢕⢔⢄⢄⢄⢄⢕⢕⢑⢔⢕⠁⠑⢕⠑⠀⠀⠀⠀⠀⠀⠀⠀⠀⠀⠀⠀⠀⠀⢕⢕⢕⢕⣕⣕⣕⣑⣕⢱⣱⢕⣕⣜⠝⢟⢟⡿⣿⣿⣿⣿⣷⣷⣧⣕⢁⢉⢑⢐⢈⢁⢅⢝⢍⢄⢜⢕⠝⢕⢵⣷⣾⣿⣯⣽⡽⠀⠀⠀⠀⠀⠀⠀⠀⠀⠀⠀⠀⠀⠀⠀⠀⠀⠁⠁⠁⠀</a:t>
            </a:r>
            <a:br/>
            <a:r>
              <a:t>⠀⠑⢱⢷⢷⢷⢳⢗⢓⣱⣵⣕⣕⢕⠑⠀⠀⠑⠀⠀⠀⠀⠀⠀⠀⠀⠀⠀⠀⠀⠀⠀⠀⠕⢸⣿⣿⣿⣿⣿⣿⣿⣿⣿⣿⣿⣿⣿⣿⣿⣿⣿⣿⣿⣿⣝⣕⡕⢕⢕⢔⢔⣗⣳⣷⣾⣿⣿⣷⣷⣶⣷⣷⣿⣿⣷⣿⣿⣿⣿⠀⠀⠀⠀⠀⠀⠀⠀⠀⠀⠀⠀⠀⠀⠀⠀⠀⠀⠀⠀⠀</a:t>
            </a:r>
            <a:br/>
            <a:r>
              <a:t>⢀⢄⢕⢕⢕⢕⢕⣳⣽⣿⣿⣿⣽⢕⠀⠀⠀⠀⠀⠀⠀⠀⠀⠀⠀⠀⠀⠀⠀⠀⠀⠀⠀⠀⢕⣕⣵⣵⣵⣵⣵⣾⣿⣿⣿⣿⣿⣿⣿⣿⣿⣿⣿⣿⣿⣿⣿⣿⣿⣿⣿⣿⣿⣿⣿⣿⣿⣿⣿⣿⣿⣿⣿⣿⣿⣿⣿⣿⣿⣿⣆⡀⠀⠀⠀⠀⠀⠀⠀⠀⠀⠀⠀⠀⠀⠀⠀⠀⠀⠀⠀</a:t>
            </a:r>
            <a:br/>
            <a:r>
              <a:t>⢕⢕⢕⣕⣥⣶⣿⣿⢿⣿⣿⣿⣿⡕⠀⠀⠀⠀⠀⠀⠀⠀⠀⠀⠀⠀⠀⠀⠀⠀⠀⢀⣀⣠⠴⢽⣿⣿⣿⣿⣿⣿⣿⣿⣿⣿⣿⣿⣿⣿⣿⣿⣿⣿⣿⣿⣿⣿⢏⢝⢝⢿⣿⣿⣿⣿⣿⣿⣿⣿⣿⣿⣿⣿⣿⣿⣿⣿⣿⣿⣿⣿⣶⣄⣀⣀⣀⣀⣀⡀⠀⠀⠀⠀⠀⠀⠀⠀⠀⠀⠀</a:t>
            </a:r>
            <a:br/>
            <a:r>
              <a:t>⣷⣶⣿⣿⣿⣿⣿⣿⣿⣿⣿⣿⣿⡇⢄⠀⠀⠀⠀⠀⠀⠀⠀⠀⠀⢀⠀⢄⠔⠔⢑⢅⡁⠴⠐⣚⣿⣿⣿⣿⣿⣿⣿⣿⣿⣿⣿⣿⣿⣿⣿⣿⣿⣿⣿⣿⣿⣿⢕⢑⠁⢕⢝⣿⣿⣿⣿⣿⣿⣿⣿⣿⣿⣿⣿⣿⣿⣿⣿⣿⣿⣿⣿⣻⣿⣿⣿⣿⡿⢿⡔⠀⠀⠀⠀⠀⠀⠀⠀⠀⠀</a:t>
            </a:r>
            <a:br/>
            <a:r>
              <a:t>⣿⣿⣿⣿⣿⣿⣿⣿⣿⡽⢵⣿⣿⣷⢕⠀⠀⠀⠀⠀⠀⠀⠀⠀⠔⢊⢅⠔⠔⢑⢁⢅⠔⠑⠁⠁⢜⣿⣿⣿⣿⣿⣿⣿⣿⣿⣿⣿⣿⣿⣿⣿⣿⣿⣿⣿⣿⣿⣗⠐⠀⠑⢕⠘⣿⣿⣿⣿⣿⣿⣿⣿⣿⣿⣿⣿⣿⣿⣿⣿⣿⣿⣿⣿⣿⣿⣿⣿⡪⣝⢕⠀⠀⠀⠀⠀⠀⠀⠀⠀⠀</a:t>
            </a:r>
            <a:br/>
            <a:r>
              <a:t>⣿⣿⣿⣿⣿⣿⣿⣿⣿⣿⣴⣽⣽⣿⢕⠀⠀⠀⠀⠀⠀⠀⠀⠀⠁⢅⢔⠔⠑⠁⠁⠀⠀⠀⠀⠀⢀⣸⣿⣿⣿⣿⣿⣿⣿⣿⣿⣿⣿⣿⣿⣿⣿⣿⣿⣿⣿⣿⣿⣧⢀⠀⠕⢀⢸⣿⣿⣿⣿⣿⣿⣿⣿⣿⣿⣿⣿⣿⣿⣿⣿⡿⢿⣿⣿⣿⣿⣿⡵⡢⠁⠀⠀⠀⠀⠀⠀⠀⠀⠁⠀</a:t>
            </a:r>
            <a:br/>
            <a:r>
              <a:t>⣿⣿⣿⣿⣿⣿⣿⣿⣿⣿⣿⣿⣿⣿⢇⠀⠀⠀⠀⠀⠀⠀⠀⠀⠀⠀⠀⠀⠀⠀⢀⢀⢀⠀⢔⣷⣿⣿⣿⣿⣿⣿⣿⣿⣿⣿⣿⣿⣿⣿⣿⣿⣿⣿⣿⣿⣿⣿⣿⣿⣷⣄⠀⠁⠈⣿⣿⣿⣿⣿⣿⣿⣿⣿⣿⣿⣿⣿⣿⣿⣿⣿⣿⣿⣿⣿⣿⠟⡫⠇⠀⠀⠀⠀⠀⠀⠀⢄⢔⢄⠀</a:t>
            </a:r>
            <a:br/>
            <a:r>
              <a:t>⣿⣿⣿⣿⣿⣿⣿⣿⣿⣿⣿⣿⣿⣿⡇⠀⠀⠀⠀⠀⠀⠀⠀⠀⠀⠀⢀⣀⣴⣵⣷⣷⣵⢕⢕⣿⣿⣿⣿⣿⣿⣿⣿⣿⣿⣿⣿⣿⣿⣿⣿⣿⣿⣿⣿⣿⣿⣿⣿⣿⣿⣿⣷⡄⠕⢸⣿⣿⣿⣿⣿⣿⣿⣿⣿⣿⠛⢏⢻⣿⣿⣿⣿⣿⣿⣿⣿⣶⢇⠀⠀⠀⠀⠀⠀⠀⢔⢕⢕⢕⠀</a:t>
            </a:r>
            <a:br/>
            <a:r>
              <a:t>⣿⣿⣿⣿⣿⣿⣿⣿⣿⣿⣿⣿⣿⣿⡇⠀⠀⠀⠀⠀⠀⠀⠀⠀⠀⠀⢔⣿⣿⣿⣿⣿⣿⣧⡕⣿⣿⣿⣿⣿⣿⣿⣿⣿⣿⣿⣿⣿⣿⣿⣿⣿⣿⣿⣿⣿⣿⣿⣿⣿⣿⣿⣿⣿⣆⠑⠝⢫⡏⢍⢍⢍⢝⢕⢕⢕⢕⢕⢕⢹⣿⣿⣿⣿⣿⣿⣿⡟⠀⠀⠀⠀⠀⠀⠀⢕⢕⣥⢕⢕⠀</a:t>
            </a:r>
            <a:br/>
            <a:r>
              <a:t>⣿⣿⣿⣿⣿⣿⣿⣿⣿⣿⣿⣿⣿⣿⡇⢕⠀⠀⠀⠀⠀⠀⠀⠀⠀⠀⠕⢿⣿⣿⣿⣿⣿⣿⣿⣿⣿⣿⣿⣿⣿⣿⣿⣿⣿⣿⣿⣿⣿⣿⣿⣿⣿⣿⣿⣿⣿⣿⣿⣿⣿⣿⡿⢟⢟⢇⠀⢰⣩⣶⣶⣷⣷⣵⣵⣷⣷⣶⣾⣿⣿⣿⣿⣿⣿⣿⣿⠁⠀⠀⠀⠀⠀⠀⢔⢕⢕⣿⣱⣑⠀</a:t>
            </a:r>
            <a:br/>
            <a:r>
              <a:t>⣿⣿⣿⣿⣿⣿⣿⣿⣿⣿⣿⣿⣿⣿⡿⢕⠀⠀⠀⠀⠀⠀⠀⠀⠀⠀⠀⠑⢝⢿⣿⣿⣿⣿⣿⣿⣿⣿⣿⣿⣿⣿⣿⣿⣿⣿⣿⣿⣿⣿⣿⣿⣿⣿⣿⣿⢟⣿⣟⣿⣟⣿⣵⢁⡕⢕⢄⢘⢕⢻⢟⢿⢿⣿⣿⣿⣿⣿⣞⣾⣿⣝⣽⢯⣟⡟⠑⠀⠀⠀⠀⠀⠀⢄⢕⢕⢕⢝⢝⢛⠀</a:t>
            </a:r>
            <a:br/>
            <a:r>
              <a:t>⣿⣿⣿⣿⣿⣿⣿⣿⣿⣿⣿⣿⣿⣿⡇⢕⠀⠀⠀⠀⠀⠀⠀⠀⠀⠀⠀⠀⠀⠕⢻⣿⣿⣿⣿⣿⣿⣿⣿⡿⣿⣿⣿⣿⣿⣿⣿⣿⣿⣿⣿⡏⠹⡿⢿⣿⣿⣿⣻⣿⣽⣿⣯⢕⢕⣕⢕⢕⢱⢕⣕⣕⡕⢜⢕⢻⢿⣿⣿⣿⣷⡟⠉⢳⢪⢙⠀⠀⠀⠀⠀⠀⠀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⢿⣿⣿⣿⣿⣿⣿⣿⣿⣿⣿⣷⣼⣿⣿⣽⣿⣿⣿⣿⡿⢏⢕⡇⢸⣷⢜⣇⣧⡕⢕⢾⣇⡱⡆⣏⣡⢵⢜⣾⣷⣿⣿⣿⣿⣿⣿⣿⣿⡿⡿⢿⣿⣿⣿⣿⣿⣿⣿⡿⢇⡇⣿⣿⣿⣿⣿⣿⣿⣿⣿⣿⣿⣿⣿⣿⣿⣿⣿⣿⣿⣿⣿⣿⣿⣿⣿⣿⣿⣿⣿⠀</a:t>
            </a:r>
            <a:br/>
            <a:r>
              <a:t>⣿⣿⣿⣿⣿⣿⣿⣾⣿⣾⣿⣿⣿⣿⣿⣿⣿⣿⣯⣽⣽⣽⣿⣿⣿⣿⢻⣿⣿⡕⢕⠑⠙⠘⠝⠕⢿⣿⢧⢗⣻⣵⣇⣷⣿⣏⣡⣺⣿⣿⣿⣿⣿⣿⢾⢟⢻⠝⠕⠘⢁⢸⣽⣝⣍⣙⣝⣟⡇⢕⢇⢿⣿⠿⠿⢿⢿⣿⣿⣿⣿⣿⣿⣿⣿⣿⣿⣿⣿⣿⣿⣿⣿⣿⣿⣿⣿⣿⣿⣿⠀</a:t>
            </a:r>
            <a:br/>
            <a:r>
              <a:t>⣿⣿⣿⣿⣿⣿⣿⣿⣿⣿⣿⣿⣿⣿⣿⣿⣿⣿⣿⣿⣿⣿⣿⣿⣿⣿⣿⢏⠕⠑⠀⠀⠀⠀⠀⠀⠀⠑⢕⢿⣿⣿⣿⣿⣿⣿⣮⣿⡿⠿⢻⢏⠟⢑⢁⢅⢔⢔⢕⢕⢕⣹⣿⣿⣿⣿⣿⣿⡇⢕⡇⢻⣿⣷⣷⣶⣷⣷⣴⣵⣵⣽⣽⣍⣝⣝⣟⣟⡟⢟⢟⢿⢿⢿⢿⢿⣿⣿⣿⣿⠀</a:t>
            </a:r>
            <a:br/>
            <a:r>
              <a:t>⣿⣿⣿⣿⣿⣿⣿⡿⣿⣿⣿⣿⣿⣿⣿⣿⣿⣿⣿⣿⣿⣿⣿⣿⣿⣿⠇⠁⠀⠀⠀⠀⠀⠀⠀⠀⠀⠀⠁⢜⣿⣿⣿⢿⢟⠏⠕⢑⢅⢕⢔⢕⢕⢕⠕⠕⠑⠑⠁⢱⣭⢿⣿⣿⣿⡇⠁⠁⢕⢕⡇⢿⣿⠙⠙⠙⢝⠝⢟⠟⢟⢟⠟⢟⢻⢿⢿⢿⢿⢿⢿⣿⣿⣿⣷⣷⣷⣷⣷⠇⠀</a:t>
            </a:r>
            <a:br/>
            <a:r>
              <a:t>⣿⣿⣿⣿⣿⣿⣿⣟⣿⣿⣿⣿⣻⣿⣿⣿⣿⣿⣿⣿⡟⡟⣿⢿⡟⠋⠀⠀⠀⠀⠀⠀⠀⠀⢀⠀⠀⠀⠀⠁⢝⢑⢅⢕⢔⢕⢕⢕⢕⢑⢕⢕⢕⢔⢔⢀⠀⠀⠀⢸⣿⣿⣿⣿⣿⡇⠀⠀⢕⢕⡇⢹⡏⠀⠀⠀⠀⠀⠀⠀⠀⠀⠀⠀⠀⠀⠁⠁⠁⠀⠁⠁⠁⠁⠁⠁⠑⠉⠁⠀⠀</a:t>
            </a:r>
            <a:br/>
            <a:r>
              <a:t>⣿⣿⣿⣿⣿⣿⣿⣟⣿⣿⢿⣿⣿⣿⣿⣿⣿⣟⣟⣿⡇⢕⢕⢕⢕⠀⠀⠀⠀⠀⡄⢄⢅⢕⢕⢕⣑⣷⣷⣧⢕⢑⢕⢕⢕⢔⢄⢑⠑⠑⠑⠑⠑⠑⠁⠁⠀⠀⠀⣾⣿⣿⣿⣿⣿⡇⢀⢔⣕⣱⡷⣵⢔⢄⢄⡄⢀⢄⠀⠀⠀⢀⢀⢀⢀⣀⡀⣀⢀⠀⠀⠀⠀⠀⠀⠀⠀⠀⠀⠀⠀</a:t>
            </a:r>
            <a:br/>
            <a:r>
              <a:t>⣿⣿⣿⣿⣿⣿⣿⢟⢜⢕⠕⢝⢕⢝⢟⢟⢻⣿⣿⡿⡟⠕⢕⠕⠕⠀⠀⠀⠀⢕⢕⢕⣱⣵⣵⣵⣽⡝⢕⢕⢕⠁⠁⢕⢕⢕⢕⢀⠀⠀⠀⢀⢀⢀⠔⠀⢄⢄⣷⣿⣿⣿⣿⣿⣿⡇⢕⢕⠿⢇⢳⢷⠕⠕⢿⢇⠇⢕⢕⢕⢕⢕⢕⣱⡿⣿⣿⣿⡿⢗⠄⠀⢔⢀⠀⠀⠀⠀⠀⠀⠀</a:t>
            </a:r>
            <a:br/>
            <a:r>
              <a:t>⢿⣿⣿⣿⡿⣿⣷⣵⣕⡕⢕⢕⢕⢕⢕⡕⢕⢜⢕⢻⢿⢇⡑⢀⢄⠄⠀⠀⢄⣱⣷⢷⣿⣿⣿⣿⣿⢿⣷⣵⡇⢠⢄⢕⢸⣿⢕⢕⠀⠕⠀⠕⠑⢑⢕⢕⢕⠑⢌⣿⣿⣿⣿⣿⣿⡇⢕⢕⢰⢕⣗⣟⢔⢔⢠⡔⢄⢕⢕⢔⢔⢔⢰⣿⣧⣵⣵⣵⣵⣷⢷⢟⠙⠁⠀⠀⠀⢀⢐⠀⠀</a:t>
            </a:r>
            <a:br/>
            <a:r>
              <a:t>⢃⢑⣿⣿⣿⣿⡟⢇⢕⢕⡇⢕⡕⢕⢕⡗⢕⢕⢕⢕⣝⣹⣯⣏⣝⢕⢄⢔⣵⣿⣿⣿⣿⣿⢿⢟⢕⢕⢕⢘⢑⢈⠁⢕⢌⡟⢕⢕⢔⠀⠀⣿⢼⣿⡇⢕⢕⠀⢕⢝⢝⢻⣿⣿⣿⣧⢕⢕⣕⣱⢱⢕⠑⢕⢕⢕⢕⢕⠕⠕⠕⠕⢸⣿⣿⡿⢟⢟⢝⢕⢕⠀⠑⠐⢗⢆⢕⢱⣕⣄⠀</a:t>
            </a:r>
            <a:br/>
            <a:r>
              <a:t>⢕⢕⣿⣿⣿⢟⢕⢕⢕⢕⡇⢕⢝⢟⢟⢟⢟⢟⢟⢟⡿⢿⢟⢟⢟⢻⣾⣿⣿⣿⣿⡟⢕⢕⢕⢕⢕⢕⢕⢕⢕⢅⠀⢕⢕⣵⣵⢕⠑⢅⢄⣿⢸⣿⢕⢕⢕⠑⠑⢕⢕⢸⣿⣿⣿⡇⢕⢕⣿⡇⣼⢑⢔⢕⢱⢕⢕⢕⠀⠀⠀⠀⠈⠉⠑⠑⠁⠕⢅⢕⢕⠀⢄⠀⢕⢔⢕⢕⢕⢝⠀</a:t>
            </a:r>
            <a:br/>
            <a:r>
              <a:t>⢕⢕⢻⣿⢟⢳⣷⢱⢷⢵⢵⢱⡷⢧⣵⣵⣕⣕⣕⣗⢷⢟⢛⢛⢗⢝⢝⢉⠙⠟⢟⢕⢕⢕⢕⢕⢕⢱⢗⢓⠓⠓⠒⠃⢱⢿⢏⢇⠄⢕⠕⠑⢑⢑⢕⢕⢕⠔⠄⢕⢕⢸⣿⣿⣿⡇⢕⢕⢕⢕⣿⢁⢕⣑⢕⢑⢔⢕⢔⢔⠀⠀⠀⠀⠀⠀⠀⢕⣅⣌⢅⡄⢅⢠⣿⣷⣕⣱⣵⣵⠀</a:t>
            </a:r>
            <a:br/>
            <a:r>
              <a:t>⢕⠕⢸⣿⡜⠽⣧⣵⣵⢅⠎⠝⠕⠑⢕⢾⡟⢝⠟⢕⠍⢅⢕⢕⢕⢕⢕⢕⢕⢕⢕⢕⢕⣱⣵⣵⣴⣟⢧⢕⢄⣄⣄⣄⢄⠅⢕⢕⠑⢡⣅⠅⢕⢕⢕⠕⠕⠁⠀⡅⢕⢸⣿⣿⢿⡇⠕⢕⢕⢕⣿⠁⢑⠛⠕⠕⠀⢕⠑⠁⠀⠀⠀⠀⠀⠀⠀⠜⢕⢕⢕⠈⢕⢻⣿⢟⢿⡿⢿⢻⠀</a:t>
            </a:r>
            <a:br/>
            <a:r>
              <a:t>⠕⢑⢜⣿⣿⣾⣿⣿⣿⣿⣿⣿⣶⣶⣼⣥⣅⣑⠁⠁⢕⢕⢕⢕⠕⠑⠑⠑⠑⠕⠕⠕⠕⠝⢻⠟⣿⣿⣿⣿⣿⣟⣿⣿⣿⣿⡇⢕⠆⣜⣟⡁⠕⢅⡄⠁⠀⠀⠄⢕⢕⢾⣿⣿⡗⢁⠀⡄⢕⢕⣿⠀⢀⠄⠑⣅⡁⣤⠀⠀⠀⠀⠀⠀⠀⠀⠀⠄⢕⣕⠁⠀⠈⠙⢱⢕⢕⢕⢕⢕⠀</a:t>
            </a:r>
            <a:br/>
            <a:r>
              <a:t>⠁⠁⠕⣿⣿⣿⣿⣿⣿⢿⣿⣿⣿⡙⢝⢝⢝⢕⢝⢕⢕⢕⢕⠑⠀⠀⠀⠀⠀⠀⠀⠀⠀⠀⠀⠀⠉⠉⢙⠙⢙⢉⢉⢉⠉⠉⢕⢐⢀⢁⠀⢓⠀⠁⠁⠀⠀⠀⢁⠓⣕⢜⢝⠝⢹⢇⢀⠈⠳⣕⢸⠀⠀⠀⠐⠁⠄⠁⢀⠀⠀⠀⠀⠀⠀⠀⠀⠀⠀⠙⢱⠕⠀⠀⠁⢕⢕⢕⢕⢕⠀</a:t>
            </a:r>
            <a:br/>
            <a:r>
              <a:t>⠁⠀⣄⢉⠿⣧⣤⣤⣌⢕⢕⢍⢝⣿⣷⡧⣕⡕⢕⢕⢕⢕⠕⠀⠀⠀⠀⠀⠀⠀⠀⠀⠀⠀⠀⠀⠀⠀⠀⠀⠀⠀⠐⠀⠀⠔⠱⣵⣵⣵⣕⣕⣔⡔⢔⢠⣄⢔⢜⠑⠟⠿⣅⡑⢈⠕⠁⠀⠔⡾⢺⣿⢕⢔⢔⢄⢰⣵⡕⠀⠀⠀⠀⠀⠀⠀⠀⠀⠀⠀⠀⠀⠀⠀⠀⠕⢕⢕⢕⢕⠀</a:t>
            </a:r>
            <a:br/>
            <a:r>
              <a:t>⠀⢀⢣⢅⢕⢅⢄⢄⢛⢇⢕⢕⠕⢕⢱⢉⢳⢏⠕⠀⢕⠕⠀⠀⠀⠀⠀⠀⠀⠀⠀⠀⠀⠀⠀⠀⢕⢕⣕⡕⣕⡕⣵⢑⡑⣜⣝⡜⡻⣍⣽⣿⣿⣿⣿⣷⣷⣵⡕⠀⢉⠑⢀⢁⢁⢄⢝⢕⢔⢕⢇⢝⡱⣷⣾⣿⣿⣯⢕⠀⠀⠀⠀⠀⠀⠀⠀⠀⠀⠀⠀⠀⠀⠀⠀⠀⠁⠑⠑⠑⠀</a:t>
            </a:r>
            <a:br/>
            <a:r>
              <a:t>⠀⢕⢕⢓⢗⢗⢗⢟⢕⣱⣵⣥⣥⣷⣶⣶⣇⢕⠀⠀⠑⠀⠀⠀⠀⠀⠀⠀⠀⠀⠀⠀⠀⠀⠀⠀⠁⢘⣿⣿⣿⣿⣿⣿⣿⣿⣿⣿⣿⣿⣿⣿⣿⣿⣯⣝⣝⡕⢕⢕⢔⢕⣕⣳⣾⣿⣿⣷⣧⣵⣷⣾⣿⣿⣿⣿⣿⣾⣾⡄⠀⠀⠀⠀⠀⠀⠀⠀⠀⠀⠀⠀⠀⠀⠀⠀⠀⠀⠀⠀⠀</a:t>
            </a:r>
            <a:br/>
            <a:r>
              <a:t>⢄⢔⢕⢕⢕⣕⣡⣷⣿⣿⣿⣿⣿⣿⣿⣿⣿⢕⠀⠀⠀⠀⠀⠀⠀⠀⠀⠀⠀⠀⠀⠀⠀⠀⠀⠀⠀⠁⢵⣵⣷⣿⣿⣿⣿⣿⣿⣿⣿⣿⣿⣿⣿⣿⣿⣿⣿⣿⣿⣿⣿⣿⣿⣿⣿⣿⣿⣿⣿⣿⣿⣿⣿⣿⣿⣿⣿⣿⣿⣷⣄⢀⠀⠀⠀⠀⠀⠀⠀⠀⠀⠀⠀⠀⠀⠀⠀⠀⠀⠀⠀</a:t>
            </a:r>
            <a:br/>
            <a:r>
              <a:t>⢕⢕⣕⣱⣤⣿⣿⣿⣿⣿⣿⣿⣿⣿⣿⣿⣿⢕⠀⠀⠀⠀⠀⠀⠀⠀⠀⠀⠀⠀⠀⠀⢀⢄⠄⠔⠗⢋⣹⣿⣿⣿⣿⣿⣿⣿⣿⣿⣿⣿⣿⣿⣿⣿⣿⣿⣿⣿⢏⢽⢝⢿⣿⣿⣿⣿⣿⣿⣿⣿⣿⣿⣿⣿⣿⣿⣿⣿⣿⣿⣿⣿⣷⣴⣄⣄⣄⣄⣄⡄⠀⠀⠀⠀⠀⠀⠀⠀⠀⠀⠀</a:t>
            </a:r>
            <a:br/>
            <a:r>
              <a:t>⣵⣿⣿⣿⣿⣿⣿⣿⣿⣿⣿⣿⣿⣿⣿⣿⡇⠀⠀⠀⠀⠀⠀⠀⠀⠀⠀⠀⡠⠔⠃⢑⢅⠔⠔⢑⢈⢅⠕⢻⣿⣿⣿⣿⣿⣿⣿⣿⣿⣿⣿⣿⣿⣿⣿⣿⣿⣿⠕⠁⠀⢕⢝⣿⣿⣿⣿⣿⣿⣿⣿⣿⣿⣿⣿⣿⣿⣿⣿⣿⣿⣿⣿⣿⣿⣿⣿⣿⡿⣯⠀⠀⠀⠀⠀⠀⠀⠀⠀⠀⠀</a:t>
            </a:r>
            <a:br/>
            <a:r>
              <a:t>⣿⣿⣿⣿⣿⣿⣿⣿⣿⢽⣿⣿⣿⣿⣿⣿⣿⡇⠀⠀⠀⠀⠀⠀⠀⠀⠀⠀⠔⢑⢁⢅⠔⠔⠑⠁⠀⠀⠀⠑⢿⣿⣿⣿⣿⣿⣿⣿⣿⣿⣿⣿⣿⣿⣿⣿⣿⣿⣎⠐⠀⠕⢕⠘⣿⣿⣿⣿⣿⣿⣿⣿⣿⣿⣿⣿⣿⣿⣿⣿⣿⣿⣿⣿⣿⣿⣿⣿⣫⢸⠀⠀⠀⠀⠀⠀⠀⠀⠀⠀⠀</a:t>
            </a:r>
            <a:br/>
            <a:r>
              <a:t>⣿⣿⣿⣿⣿⣿⣿⣿⣿⣷⣷⣿⣿⣿⣿⣿⣿⡇⠀⠀⠀⠀⠀⠀⠀⠀⠀⠀⠔⠈⠁⠀⠀⠀⠀⠀⠀⢀⣤⣴⣼⣿⣿⣿⣿⣿⣽⣿⣿⣿⣿⣿⣿⣿⣿⣿⣿⣿⣿⣆⠀⠀⢕⢀⢸⣿⣿⣿⣿⣿⣿⣿⣿⣿⣿⣿⣿⣿⣿⣿⣿⢿⢿⣿⣿⣿⣿⣿⣇⡇⠀⠀⠀⠀⠀⠀⠀⠀⠀⠀⠀</a:t>
            </a:r>
            <a:br/>
            <a:r>
              <a:t>⣿⣿⣿⣿⣿⣿⣿⣿⣿⣿⣿⣿⣿⣿⣿⣿⣿⣧⢄⠀⠀⠀⠀⠀⠀⠀⠀⠀⠀⠀⢀⢀⢄⣔⣱⣵⢕⢼⣿⣿⣿⣿⣿⣿⣿⣿⣯⣿⣿⣿⣿⣿⣿⣿⣿⣿⣿⣿⣿⣿⣷⣄⠀⠁⠜⣿⣿⣿⣿⣿⣿⣿⣿⣿⣿⣿⣿⣿⣿⣿⣿⣿⣿⣿⣿⣿⣿⣿⡮⠁⠀⠀⠀⠀⠀⠀⠀⢀⢔⢄⠀</a:t>
            </a:r>
            <a:br/>
            <a:r>
              <a:t>⣿⣿⣿⣿⣿⣿⣿⣿⣿⣿⣿⣿⣿⣿⣿⣿⣿⣏⢕⠀⠀⠀⠀⠀⠀⠀⠀⠀⠀⠑⢷⣿⣿⣿⣿⣿⣧⣸⣿⣿⣿⣿⣿⣿⣿⣿⣿⣿⣿⣿⣿⣿⣿⣿⣿⣿⣿⣿⣿⣿⣿⣿⣷⡄⠕⢹⣽⣻⣿⣿⣿⣿⣿⣿⣿⡿⠛⠛⣿⣿⣿⣿⣿⣿⣿⣿⣷⣿⠇⠀⠀⠀⠀⠀⠀⠀⢔⢕⢕⢕⠀</a:t>
            </a:r>
            <a:br/>
            <a:r>
              <a:t>⣿⣿⣿⣿⣿⣿⣿⣿⣿⣿⣿⣿⣿⣿⣿⣿⣿⣿⢕⠀⠀⠀⠀⠀⠀⠀⠀⠀⠀⠀⢸⣿⣿⣿⣿⣿⣿⣿⣿⣿⣿⣿⣿⣿⣿⣿⣿⣿⣿⣿⣿⣿⣿⣿⣿⣿⣿⣿⣿⣿⣿⣿⣿⣿⣆⠑⠟⢫⢍⢝⢝⢝⢕⢕⢕⢕⢕⢕⠈⣿⣿⣿⣿⣿⣿⣿⣿⡏⠀⠀⠀⠀⠀⠀⠀⢔⢕⣥⡕⢕⠀</a:t>
            </a:r>
            <a:br/>
            <a:r>
              <a:t>⣿⣿⣿⣿⣿⣿⣿⣿⣿⣿⣿⣿⣿⣿⣿⣿⣿⣿⢕⠀⠀⠀⠀⠀⠀⠀⠀⠀⠀⠀⠘⢟⢿⣿⣿⣿⣿⣿⣿⣿⣿⣿⣿⣿⣿⣿⣿⣿⣿⣿⣿⣿⣿⣿⣿⣿⣿⣿⣿⣿⣿⣽⡞⢏⢷⣆⠀⢅⣰⣶⣿⣷⣷⣷⣷⣶⣶⣶⣾⣿⣿⣿⣿⣿⣿⣿⡞⠀⠀⠀⠀⠀⠀⠀⢄⢕⢕⣿⣇⣕⠀</a:t>
            </a:r>
            <a:br/>
            <a:r>
              <a:t>⣿⣿⣿⣿⣿⣿⣿⣿⣿⣿⣿⣿⣿⣿⣿⣿⣿⣿⢕⠀⠀⠀⠀⠀⠀⠀⠀⠀⠀⠀⠀⠀⠑⢝⠿⣿⣿⣿⣿⣿⣿⣿⣿⣿⣿⣿⣿⣿⣿⣿⣿⣿⣿⣿⣿⣿⣻⣿⣿⣹⣿⣽⣇⢁⡕⢜⢀⢘⢝⢻⢟⢿⢿⣿⣿⣿⣿⣿⣾⣯⣿⣿⣯⣽⣟⡟⠃⠀⠀⠀⠀⠀⠀⠀⢕⢕⢕⢌⢟⢻⠀</a:t>
            </a:r>
            <a:br/>
            <a:r>
              <a:t>⣿⣿⣿⣿⣿⣿⣿⣿⣿⣿⣿⣿⣿⣿⣿⣿⣿⣿⢕⠀⠀⠀⠀⠀⠀⠀⠀⠀⠀⠀⠀⠀⠀⠁⠕⢕⢻⣿⣿⣿⣿⡟⢿⣿⣿⣿⣿⣿⣿⣿⣿⠋⠿⢿⣿⡿⣿⣿⢫⣮⣟⢿⣻⢕⢕⣕⢕⢕⢕⢕⣱⣕⡕⢜⢕⢻⢿⣿⣿⣿⣯⡟⠑⢞⡽⡇⠀⠀⠀⠀⠀⠀⠀⢄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⣷⣿⣿⣿⣿⣿⣿⣿⣿⢟⢏⢱⡕⣿⣇⢸⡇⡇⢕⢕⣿⣇⣼⣗⣏⡥⢱⡖⢾⣯⣽⣿⣿⣿⣿⣿⣯⣿⣿⡿⢿⣿⣿⣿⣿⣿⣿⣿⡿⢷⢕⣿⣿⣿⣿⣿⣿⣿⣿⣿⣿⣿⣿⣿⣿⣿⣿⣿⣿⣿⣿⣿⣿⣿⣿⣿⣿⣿⣿⣿⠀</a:t>
            </a:r>
            <a:br/>
            <a:r>
              <a:t>⣿⣿⣿⣿⣿⣿⣿⣿⣿⣿⣿⣟⣿⣿⣿⣿⣿⣿⣯⣯⣽⣿⣿⣿⣿⣿⣟⣿⣷⡕⢕⢜⠗⠑⠑⠸⠇⢇⢕⢗⣯⣵⣼⣿⢿⡕⣼⡿⣮⣿⣾⣿⣿⣿⢿⡟⢫⠝⠃⢙⢅⣽⣽⣽⣍⣍⣝⣏⡕⢸⢗⢿⡿⠿⠿⢿⢿⣿⣿⣿⣿⣿⣿⣿⣿⣿⣿⣿⣿⣿⣿⣿⣿⣿⣿⣿⣿⣿⣿⣿⠀</a:t>
            </a:r>
            <a:br/>
            <a:r>
              <a:t>⣿⣿⣿⣿⣿⣿⣿⢿⣿⣿⣿⣿⣿⣿⣿⣿⣿⣿⣿⣿⣿⣿⣿⣿⣿⣿⣿⣯⢍⢕⠕⠁⠀⠀⠀⠀⠀⠀⠁⠜⠻⣿⣿⣿⣯⣧⣼⣟⢾⢟⢿⠝⠃⢘⢅⢅⢔⢕⢕⠕⢱⣿⣿⣿⣿⡿⣿⣿⢘⢇⡇⣿⣷⣷⣷⣶⣶⣷⣵⣴⣵⣼⣽⣝⣍⣝⣟⣟⣟⢟⢟⢿⢿⢿⢿⢿⢿⣿⣿⣿⠀</a:t>
            </a:r>
            <a:br/>
            <a:r>
              <a:t>⣿⣿⣿⣿⣿⣿⣿⢿⣿⣿⣿⣿⣿⣿⣿⣿⣿⣿⣿⣿⣿⣿⣿⣿⣿⣿⣿⡏⠕⠀⠀⠀⠀⠀⠀⠀⠀⠀⠀⠀⠑⢻⡿⢟⢻⠝⢑⢑⢅⢕⢔⢕⢕⢕⠕⠕⠑⠈⢕⢸⣧⣿⣿⣿⣿⡇⠁⠁⢕⢕⡇⣿⡏⠙⠙⠝⠝⢙⠝⠛⠟⢟⢟⢟⢟⢿⢿⢿⢿⢿⢿⢿⣿⣿⣷⣷⣷⣷⡷⠇⠀</a:t>
            </a:r>
            <a:br/>
            <a:r>
              <a:t>⣿⣿⣿⣿⣿⣿⣿⣻⣿⣿⣿⣿⣿⣿⣿⣿⣿⣿⣯⣽⣽⣹⣿⢿⢟⢕⢜⠁⠀⠀⠀⠀⠀⠀⠀⠀⠀⠀⠀⠀⠀⢌⢅⢔⢕⢕⢕⢕⢑⢕⢅⢕⢕⢔⢔⠀⠀⠀⠀⢾⣿⣿⣿⣿⣿⡇⠀⠀⢜⢕⡇⣽⡇⠀⠀⠀⠀⠀⠀⠀⠀⠀⠀⠀⠀⠀⠀⠁⠀⠀⠀⠁⠁⠁⠀⠁⠁⠉⠀⠀⠀</a:t>
            </a:r>
            <a:br/>
            <a:r>
              <a:t>⣿⣿⣿⣿⣿⣿⣿⣿⣿⣿⡿⣿⣿⣿⣿⣿⣿⣿⣿⣿⡇⢕⢕⢕⢕⢕⢕⠀⠀⠀⠀⢀⡄⢄⢕⢕⢕⢕⣱⣷⣷⡕⢕⢕⢕⢔⢄⠑⠑⠁⠁⠁⠑⠁⠁⠀⠀⠀⠀⣾⣿⣿⣿⣿⣿⡇⢄⢔⣕⡕⢇⣇⢔⢄⣄⢀⢀⢀⢀⢀⢀⢀⢀⢀⢀⢀⢀⢀⢀⠀⠀⠀⠀⠀⠀⠀⠀⠀⠀⠀⠀</a:t>
            </a:r>
            <a:br/>
            <a:r>
              <a:t>⣿⣿⣿⣿⣿⣿⡿⢟⢕⢕⢜⢜⢕⢝⢟⢟⣿⣿⣿⢿⡇⢕⢕⢕⢕⠕⢅⢀⠀⠀⠀⢕⢕⠕⣵⣵⣵⣮⣝⢕⢕⢕⢕⢕⡕⡕⢕⠀⠀⠀⠀⢀⡀⢀⠔⠀⢔⢀⣿⣿⣿⣿⣿⣿⣿⡇⢕⢕⠿⢇⢷⢗⠕⠄⠿⠇⠕⢕⢕⢕⢕⢕⢕⢕⢜⣸⣷⣷⣷⣷⣦⡄⢔⠀⠀⠀⠀⠀⠀⠀⠀</a:t>
            </a:r>
            <a:br/>
            <a:r>
              <a:t>⢿⣿⣿⣿⢿⣿⣷⡕⢕⡕⢕⢕⢕⢕⢱⢕⢕⢜⢜⢻⢿⣕⢁⡄⢠⠀⠐⢕⠀⠀⢄⣵⡷⢶⣿⣿⣿⣿⡿⣿⣗⣵⡕⢕⢹⡿⢕⠀⠀⠕⠔⠑⢑⢑⠑⢕⢕⠁⢍⣿⣯⣿⣿⣿⣿⡇⢕⢕⢰⢕⣗⣗⢔⢔⢠⢔⠄⢕⢔⢔⢔⢔⢔⢔⣱⣿⡝⢝⢍⢏⣏⢕⢄⢄⠀⠀⠀⢀⠀⠀⠀</a:t>
            </a:r>
            <a:br/>
            <a:r>
              <a:t>⢕⢸⣿⣿⣿⣿⢟⢕⢕⢜⢕⢕⢕⢕⢕⢕⢕⣕⢕⣕⣟⣿⣽⣝⣕⣕⢔⢕⢕⢰⣾⣿⣿⣿⣿⢿⢟⢕⢕⢕⢕⠙⠁⢕⢸⠫⢕⠀⢔⢐⢕⣿⣿⢸⢕⢕⢕⠀⢕⢝⢕⣿⣿⣿⣿⡧⡕⢕⣕⡕⢕⢕⠑⠅⢕⢕⠀⢕⠕⠕⠅⠅⠅⢕⣿⣿⣿⣿⣿⡿⢿⢟⢟⠙⢗⢆⢕⢵⣔⡄⠀</a:t>
            </a:r>
            <a:br/>
            <a:r>
              <a:t>⢕⢜⣿⣿⣿⢏⢕⢕⢕⡕⡕⢕⢝⢟⢟⡿⢏⢟⢟⢻⢿⢿⢟⡟⢟⢏⢕⣡⣿⣿⣿⣿⣿⢏⢕⢕⢕⢕⢕⢕⢕⢄⠀⢕⢕⣷⣧⢀⠑⢕⠑⣿⢿⢸⢕⢕⢕⠀⢕⢕⢕⣿⣿⣿⣿⡇⢕⢕⡿⡇⣕⠀⢕⠀⢱⢕⢕⢕⠀⠀⠀⠀⠀⠑⠝⠻⠏⠕⢕⢕⢕⠀⢁⠀⢕⢔⢕⢕⢜⢹⠀</a:t>
            </a:r>
            <a:br/>
            <a:r>
              <a:t>⢕⢕⡿⣟⡟⣳⣧⢵⢧⢕⢇⣱⢳⢇⣵⣧⣕⢱⣗⣳⢟⢟⢛⠛⠃⢇⢜⢝⢁⢈⠙⢝⢏⢕⢕⢕⢕⢕⢕⠓⠓⠒⠒⠃⢱⢟⢏⢕⠄⢕⠀⢇⢑⢑⢕⢕⢕⢀⠕⢕⢕⢺⣿⣿⣿⢕⢕⢕⢕⢱⣿⢅⢑⡕⢕⢗⢔⢕⢔⢔⠅⠁⠀⠀⠀⠀⠀⢀⣅⣌⢕⡔⢔⣰⣿⣧⣕⣑⣵⣵⠀</a:t>
            </a:r>
            <a:br/>
            <a:r>
              <a:t>⠅⢑⢸⣿⡝⢏⣧⣵⣬⢈⠕⠕⠕⠕⡸⣿⢏⢟⠇⠜⠉⠅⢁⢔⢕⢕⢕⢕⢕⢕⢕⢕⢕⢕⢕⣵⣾⣟⢷⢕⣠⣄⣄⣄⠄⢇⢕⢕⠁⢡⣄⢑⢕⢕⢕⠕⠕⠁⠀⡕⢕⢸⣿⣿⢿⢕⠕⢕⢕⢸⣾⠁⢑⠋⠅⠑⠀⢕⠁⠁⠀⠀⠀⠀⠀⠀⠀⠀⢕⢕⢕⠁⢕⢻⢿⢝⢿⢿⢿⢿⠀</a:t>
            </a:r>
            <a:br/>
            <a:r>
              <a:t>⢅⢕⢸⣿⣿⣾⣿⣿⣿⣿⣿⣷⣶⣶⣵⣤⣅⣑⠁⠁⠀⠀⢕⢕⢕⢕⠕⠑⠁⠁⠁⠕⠕⠕⠜⢝⢿⣿⣿⣿⣿⣿⣿⣿⣿⣿⢕⢕⠆⡞⣟⢔⢅⢅⡀⠑⠀⠀⢀⢇⢕⣿⣿⣛⢇⢀⠀⡔⢕⢸⣿⠀⢄⠔⢁⣥⡁⣤⠀⠀⠀⠀⠀⠀⠀⠀⠀⠀⢔⡅⠁⠀⠈⠉⢕⢱⢕⢕⢕⢕⠀</a:t>
            </a:r>
            <a:br/>
            <a:r>
              <a:t>⢑⠁⢕⣿⡿⣿⢿⢿⣯⣻⢽⣿⣟⡝⢝⢎⢄⢅⢝⢕⢕⢕⢕⢕⢕⠁⠀⠀⠀⠀⠀⠀⠀⠀⠀⠀⠁⠉⢙⠉⢉⢉⢉⢉⠉⠉⢕⢕⢀⢀⢀⢋⠀⠈⠀⠀⠀⠀⢁⣗⣑⢘⢝⠝⢨⢕⢀⠘⠳⡕⡿⠐⠀⠀⠀⠁⠄⠁⢀⠀⠀⠀⠀⠀⠀⠀⠀⠀⠁⢕⢕⠕⠀⠀⠁⢕⢕⢕⢕⢕⠀</a:t>
            </a:r>
            <a:br/>
            <a:r>
              <a:t>⠀⢄⡤⢝⠿⠇⠀⠀⡑⢑⢕⢍⢝⠿⣷⡧⣕⢕⢕⢕⢕⠑⢕⢕⠑⠀⠀⠀⠀⠀⠀⠀⠀⠀⠀⠀⠀⠀⠀⠀⠀⠀⠐⠀⠀⢔⢱⣵⣵⣵⣕⣕⣔⡔⢰⢤⣤⢔⡝⠙⠻⠾⣅⡑⢁⠕⠁⢀⢜⡟⢻⣷⢕⢔⢄⢐⢴⣕⡕⠀⠀⠀⠀⠀⠀⠀⠀⠀⠀⠀⠀⠀⠀⠀⠀⠕⢕⢕⢕⢕⠀</a:t>
            </a:r>
            <a:br/>
            <a:r>
              <a:t>⢄⢑⢔⢔⢕⢕⢄⢞⢓⢕⢕⢕⠕⢜⡜⢝⢻⢽⣳⢕⠀⠀⢕⠑⠀⠀⠀⠀⠀⠀⠀⠀⠀⠀⠀⠀⠀⠀⢕⣑⢕⡱⣕⣕⡑⣕⢑⣝⡟⣟⣽⣿⣿⣿⣿⣷⣷⣧⢔⠁⢉⢑⢀⢁⢁⢕⢕⢕⢕⢕⡇⢜⣵⣾⣿⣿⣿⣿⢕⠀⠀⠀⠀⠀⠀⠀⠀⠀⠀⠀⠀⠀⠀⠀⠀⠀⠁⠑⠑⠁⠀</a:t>
            </a:r>
            <a:br/>
            <a:r>
              <a:t>⠁⢕⢗⢗⢗⢞⢞⢟⣱⣵⣵⣵⣷⣷⣶⣶⣷⣧⡧⢕⠀⠀⠁⠀⠀⠀⠀⠀⠀⠀⠀⠀⠀⠀⠀⠀⠀⠀⠕⢻⣿⣿⣿⣿⣿⣿⣿⣿⣿⣿⣿⣿⣿⣿⣽⣝⣝⡕⢕⢕⢕⣕⣅⣻⣿⣿⣿⣷⣷⣷⣷⣿⣿⣿⣿⣿⣿⣿⣿⡄⠀⠀⠀⠀⠀⠀⠀⠀⠀⠀⠀⠀⠀⠀⠀⠀⠀⠀⠀⠀⠀</a:t>
            </a:r>
            <a:br/>
            <a:r>
              <a:t>⢄⢕⢕⢕⢕⢕⣴⣰⣿⣿⣿⣿⣿⣿⣿⣿⣿⣿⡇⢕⠀⠀⠀⠀⠀⠀⠀⠀⠀⠀⠀⠀⠀⠀⠀⠀⠀⠀⢀⢱⣷⣿⣿⣿⣿⣿⣿⣿⣿⣿⣿⣿⣿⣿⣿⣿⣿⣿⣿⣿⣿⣿⣿⣿⣿⣿⣿⣿⣿⣿⣿⣿⣿⣿⣿⣿⣿⣿⣿⣧⡀⠀⠀⠀⠀⠀⠀⠀⠀⠀⠀⠀⠀⠀⠀⠀⠀⠀⠀⠀⠀</a:t>
            </a:r>
            <a:br/>
            <a:r>
              <a:t>⢕⠕⣑⣵⣶⣶⣿⣿⣿⣿⣿⣿⣿⣿⣿⣿⣿⣿⢇⠔⠀⠀⠀⠀⠀⠀⠀⠀⠀⠀⠀⠀⢀⢄⢄⠔⠐⢚⡍⢹⢿⣿⣿⣿⣿⣿⣿⣿⣿⣿⣿⣿⣿⣿⣿⣿⣿⣿⢝⢙⢝⢿⣿⣿⣿⣿⣿⣿⣿⣿⣿⣿⣿⣿⣿⣿⣿⣿⣿⣿⣿⣷⣦⣄⣄⣄⣄⣄⣄⡀⠀⠀⠀⠀⠀⠀⠀⠀⠀⠀⠀</a:t>
            </a:r>
            <a:br/>
            <a:r>
              <a:t>⣵⣾⣿⣿⣟⣻⣿⣿⣿⣿⣿⣿⣿⣿⣿⣿⣿⣿⡅⠀⠀⠀⠀⠀⠀⠀⠀⠀⠀⢔⠗⢙⢅⠄⠔⢑⢑⢅⠔⠔⢜⢿⣿⣿⣿⣿⣿⣿⣿⣿⣿⣿⣿⣿⣿⣿⣿⣿⠅⠀⠀⢕⢝⣿⣿⣿⣿⣿⣿⣿⣿⣿⣿⣿⣿⣿⣿⣿⣿⣿⣿⣿⣿⣿⣿⣿⣿⣿⢿⢇⠀⠀⠀⠀⠀⠀⠀⠀⠀⠀⠀</a:t>
            </a:r>
            <a:br/>
            <a:r>
              <a:t>⣭⣾⣿⣿⣿⣿⣿⣿⣯⣽⣾⣿⣿⣿⣿⣿⣿⣿⣿⡕⠀⠀⠀⠀⠀⠀⠀⠀⠀⠐⢑⡅⠔⠔⠃⠁⠀⠀⠀⠀⠀⢸⣿⣿⣿⣿⣿⣿⣿⣿⣿⣿⣿⣿⣿⣿⣿⣿⡇⠀⠀⠕⢕⠘⣿⣿⣿⣿⣿⣿⣿⣿⣿⣿⣿⣿⣿⣿⣿⣿⣿⣿⣿⣿⣿⣿⣿⣿⡵⡇⠀⠀⠀⠀⠀⠀⠀⠀⠀⠀⠀</a:t>
            </a:r>
            <a:br/>
            <a:r>
              <a:t>⣿⣿⣿⣿⣿⣿⣿⣿⣿⣿⣾⣿⣿⣿⣿⣿⣿⣿⣿⡇⠀⠀⠀⠀⠀⠀⠀⠀⠀⠀⠁⠀⠀⠀⠀⠀⢀⢀⢠⣤⣶⣾⣿⣿⣿⣿⣽⣿⣿⣿⣿⣿⣿⣿⣿⣿⣿⣿⣿⣆⠀⠀⢇⢀⢸⣿⣿⣿⣿⣿⣿⣿⣿⣿⣿⣿⣿⣿⣿⣿⣿⢿⢿⣿⣿⣿⣿⣿⡗⡇⠀⠀⠀⠀⠀⠀⠀⠀⠀⠀⠀</a:t>
            </a:r>
            <a:br/>
            <a:r>
              <a:t>⣿⣿⣿⣿⣿⣿⣿⣿⣿⣿⣿⣿⣿⣿⣿⣿⣿⣿⣿⡇⠀⠀⠀⠀⠀⠀⠀⠀⠀⠀⠀⢀⣄⣰⣵⣵⣧⡕⢱⣿⣿⣿⣿⣿⣿⣿⣝⣿⣿⣿⣿⣿⣿⣿⣿⣿⣿⣿⣿⣿⣷⣄⠁⠐⠜⣿⣿⣿⣿⣿⣿⣿⣿⣿⣿⣿⣿⣿⣿⣿⣿⣿⣿⣿⣿⣿⣿⡿⡞⠁⠀⠀⠀⠀⠀⠀⠀⢀⢔⢄⠀</a:t>
            </a:r>
            <a:br/>
            <a:r>
              <a:t>⣿⣿⣿⣿⣿⣿⣿⣿⣿⣿⣿⣿⣿⣿⣿⣿⣿⣿⣿⡇⠀⠀⠀⠀⠀⠀⠀⠀⠀⠀⠀⢸⣿⣿⣿⣿⣿⣿⣾⣿⣿⣿⣿⣿⣿⣿⣿⣿⣿⣿⣿⣿⣿⣿⣿⣿⣿⣿⣿⣿⣿⣿⣷⡄⠑⢸⣿⣿⣿⣿⣿⣿⣿⣿⣿⡿⢏⠙⣿⣿⣿⣿⣿⣿⣿⣿⣿⣿⠃⠀⠀⠀⠀⠀⠀⠀⢔⢕⢕⢕⠀</a:t>
            </a:r>
            <a:br/>
            <a:r>
              <a:t>⣿⣿⣿⣿⣿⣿⣿⣿⣿⣿⣿⣿⣿⣿⣿⣿⣿⣿⣿⣇⠀⠀⠀⠀⠀⠀⠀⠀⠀⠀⠀⢰⣿⣿⣿⣿⣿⣿⣿⣿⣿⣿⣿⣿⣿⣿⣿⣿⣿⣿⣿⣿⣿⣿⣿⣿⣿⣿⣿⣿⣿⣿⣿⣿⣆⠑⠝⢳⢝⢜⢝⢝⢕⢕⢔⢕⢕⢕⠈⣿⣿⣿⣿⣿⣿⣿⡿⢝⠀⠀⠀⠀⠀⠀⠀⢕⢕⣧⢕⢕⠀</a:t>
            </a:r>
            <a:br/>
            <a:r>
              <a:t>⣿⣿⣿⣿⣿⣿⣿⣿⣿⣿⣿⣿⣿⣿⣿⣿⣿⣿⣿⣿⢔⠀⠀⠀⠀⠀⠀⠀⠀⠀⠀⠀⠘⢟⢿⣿⣿⣿⣿⣿⣿⣿⣿⣿⣿⣿⣿⣿⣿⣿⣿⣿⣿⣿⣿⣿⣿⣿⣿⣿⣯⣿⢟⢝⢳⢆⠀⢠⣴⣾⣶⣶⣷⣷⣶⣿⣿⣶⣿⣿⣿⣿⣿⣿⡟⣿⡟⠀⠀⠀⠀⠀⠀⠀⢄⢕⢕⣿⣵⣕⠀</a:t>
            </a:r>
            <a:br/>
            <a:r>
              <a:t>⣿⣿⣿⣿⣿⣿⣿⣿⣿⣿⣿⣿⣿⣿⣿⣿⣿⣿⣿⣿⢕⠀⠀⠀⠀⠀⠀⠀⠀⠀⠀⠀⠀⠀⠑⢍⢟⣿⡿⣿⣿⣿⣿⣿⣿⣿⣿⣿⣿⣿⣿⣿⣿⣿⣿⣿⣽⣿⣫⣽⣽⣽⣇⢁⢕⢜⢄⢘⢝⢻⢟⢿⢿⣿⣿⣿⣿⣷⣿⣿⣿⢿⡽⣽⣿⡗⠁⠀⠀⠀⠀⠀⠀⠀⢕⢕⢕⢌⢟⢻⠀</a:t>
            </a:r>
            <a:br/>
            <a:r>
              <a:t>⣿⣿⣿⣿⣿⣿⣿⣿⣿⣿⣿⣿⣿⣿⣿⣿⣿⣿⣿⣿⢕⠀⠀⠀⠀⠀⠀⠀⠀⠀⠀⠀⠀⠀⠀⠀⠑⢍⢝⣿⣿⣿⡟⣿⣿⣿⣿⣿⣿⣿⡏⢔⠻⢿⣿⣿⡿⣟⢟⢿⣿⣿⣫⢕⢕⣕⢕⢕⢕⣕⣱⣕⡕⢜⢝⢻⢿⣿⣿⣿⣯⡟⠙⢱⡽⢇⠀⠀⠀⠀⠀⠀⠀⢄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⢟⢕⢕⣇⢸⣷⢜⣯⣻⡇⢕⢸⣧⢅⣷⣧⣴⢕⣸⣿⢽⣿⣽⣿⣿⣿⣿⣿⣿⣿⢿⣟⣿⣿⣿⣿⣿⣿⣿⡇⢇⡇⣺⣿⣿⣿⣿⣿⣿⣿⣿⣿⣿⣿⣿⣿⣿⣿⣿⣿⣿⣿⣿⣿⣿⣿⣿⣿⣿⣿⣿⣿⠀</a:t>
            </a:r>
            <a:br/>
            <a:r>
              <a:t>⣿⣿⣿⣿⣿⣿⣿⣿⣿⣿⣯⣿⣿⣿⣿⣿⣿⣷⣷⣶⣿⣿⣿⣿⣿⣹⣿⣿⣇⢕⢕⢟⢎⢇⢅⣿⢸⢇⢊⣹⣷⣷⣿⣿⣧⠅⣽⡟⣽⣿⣿⣿⡿⢟⢟⠝⠗⢘⢁⢅⢰⣧⣴⣥⣼⣝⣝⡕⢕⢇⢻⣿⠛⠻⢿⢿⢿⢿⢿⣿⣿⣿⣿⣿⣿⣿⣿⣿⣿⣿⣿⣿⣿⣿⣿⣿⣿⣿⣿⣿⠀</a:t>
            </a:r>
            <a:br/>
            <a:r>
              <a:t>⣿⣿⣿⣿⣿⣿⣻⣿⣿⣻⣿⣿⣿⣿⣿⣿⣿⣿⣿⣿⣿⣿⣿⣿⣿⣿⣿⣟⣿⢕⢜⣧⡱⡜⢕⢕⠕⠁⠀⠀⠁⠙⠟⢿⣿⣇⢿⢟⢟⠇⠟⢘⢁⢅⢔⢔⢕⢕⢕⣕⢼⣿⣿⣿⡿⢿⠿⢇⢕⡕⢸⣿⣿⣿⣿⣷⣷⣷⣷⣷⣵⣵⣵⣽⣽⣝⣝⣝⣟⣟⡟⢟⢟⢿⢿⢿⢿⢿⣿⣿⠀</a:t>
            </a:r>
            <a:br/>
            <a:r>
              <a:t>⣿⣿⣿⣿⣿⣿⣻⣿⣿⣿⣿⣿⣿⣿⣿⣿⣿⣿⣿⣿⣿⣿⣿⣿⣿⢿⣧⡇⢿⢕⣕⢕⢕⠕⠁⠀⠀⠀⠀⠀⠀⠀⠀⠁⠕⢑⢅⢕⢔⢕⢕⢕⠕⠕⠑⠑⠁⠀⢠⡿⣿⣿⣿⣿⡇⠁⠀⢕⡕⣿⢸⣿⠕⠑⠑⠉⠙⠝⠝⢙⠝⢝⢟⠟⢟⢟⢟⢻⢿⢿⢿⢿⢿⢿⢿⣿⣷⠗⠃⠑⠀</a:t>
            </a:r>
            <a:br/>
            <a:r>
              <a:t>⣿⣿⣿⣿⣿⣿⣿⣿⣿⣿⣻⣽⣿⣿⣿⣿⣿⣿⣿⣟⢏⢟⢻⢏⢕⢕⢝⣟⣾⣿⣿⡇⠑⠀⠀⠀⠀⠀⠀⠀⠀⠀⠀⠀⠀⠑⢑⢕⢕⢕⢕⢕⢕⢔⢔⠀⠀⠀⢰⣿⣿⣿⣿⣿⡇⠀⠀⢕⢕⣻⢱⢿⠀⠀⠀⠀⠀⠀⠀⠀⠀⠀⠀⠀⠀⠀⠀⠀⠀⠀⠀⠀⠀⠀⠀⠁⠀⠀⠀⠀⠀</a:t>
            </a:r>
            <a:br/>
            <a:r>
              <a:t>⣿⣿⣿⣿⣿⣿⣯⣿⢿⢻⣿⡿⣿⣿⣿⣯⣽⣽⣿⣇⢕⢕⢕⢕⢕⢕⢕⢅⣿⡿⢿⠕⠀⠀⠀⠀⠀⠀⠀⢄⢄⢄⢄⢄⡀⢀⢀⠁⠁⠁⠁⠁⠁⢀⠀⠀⠀⠀⣸⣿⣿⣿⣿⣿⡇⢔⢔⣱⣵⢞⢕⢕⢔⣀⡄⠄⢄⢔⡄⢄⢀⢄⢀⢀⢀⠀⠀⠀⠀⠀⠀⠀⠀⠀⠀⠀⠀⠀⠀⠀⠀</a:t>
            </a:r>
            <a:br/>
            <a:r>
              <a:t>⣿⣿⣿⣿⣿⡟⢝⢕⢕⢱⢕⢕⢜⢝⢟⢻⢿⣿⣿⣟⢑⢑⠕⠕⠀⢔⢕⢅⢕⢔⢕⢕⠀⠀⠀⢀⢕⢕⢕⢕⢕⡡⢼⢿⢟⢇⢔⠀⠀⠀⢀⢄⠀⢕⢀⢔⠀⢸⣿⣿⣿⣿⣿⣿⡇⢕⢕⢜⢏⢝⣹⢕⠑⠿⠇⠐⢕⢕⠕⠕⢕⠕⠕⠕⢸⢀⠔⠀⠀⠀⠀⠔⠀⠀⠀⠀⠀⠀⠀⠀⠀</a:t>
            </a:r>
            <a:br/>
            <a:r>
              <a:t>⢿⣿⣿⣿⣿⣿⡵⢵⢕⢕⢕⢕⢕⢕⡕⢕⢕⢕⢝⣻⣧⡅⢄⣔⢔⠁⠁⢕⢀⢀⢕⢕⢄⠀⠀⢕⣵⣕⣿⣿⣾⣿⣷⣧⡕⢕⢕⠐⠀⠑⢑⢑⡑⡁⢕⢕⠀⢅⣼⣷⣿⣿⣿⣿⡇⢕⢕⢕⢇⢗⢷⢇⢕⢔⢔⢔⢕⢕⢕⢕⢕⢔⢔⠀⠀⢕⠐⠐⢔⢔⢀⠀⠀⠀⠀⠀⠀⠀⠀⠀⠀</a:t>
            </a:r>
            <a:br/>
            <a:r>
              <a:t>⢜⣿⣿⣿⣿⢏⢕⢕⢕⢕⢕⢕⣕⣜⣏⣕⣕⣕⣕⣵⣿⣧⣧⣕⣕⢕⢌⢕⢕⢕⣵⡕⢕⢄⣱⣾⣷⣶⣿⣿⡿⢏⢝⢝⢕⢿⢕⢄⠀⢕⢸⢸⡇⡇⢕⢕⢀⢕⢜⢕⢸⣿⣿⣿⣷⡇⢕⢕⣕⢕⢑⠑⢕⢕⢕⢕⢕⢕⠑⠑⠁⠁⢕⠀⠄⢕⠀⢕⣵⣿⣿⡷⠄⢄⠄⢕⢀⢀⠀⠀⠀</a:t>
            </a:r>
            <a:br/>
            <a:r>
              <a:t>⢕⣿⣿⣿⢏⢕⢕⢕⢕⡇⢕⢜⢝⢹⢯⢝⢝⢝⢝⡟⣟⡟⣝⢝⢝⢕⢕⢕⣕⣕⣿⣧⣿⣿⣿⣿⣿⢟⢝⢕⢕⢕⢕⢕⣷⣷⢕⠁⢄⢕⢸⢸⡇⢕⢕⢕⢕⠁⢕⢕⢸⣿⣿⣿⡇⢕⢕⢸⢿⣸⢔⢕⡕⢕⢕⢕⢕⢕⠀⠀⠀⠀⢄⢀⢑⢕⢱⣿⣏⢕⢝⢕⢕⢅⢕⢝⢟⢧⡕⢔⠀</a:t>
            </a:r>
            <a:br/>
            <a:r>
              <a:t>⢕⢿⡿⢟⢻⣧⢱⢷⢅⢱⣥⢳⢷⣷⣵⣧⣵⣷⣷⢟⣻⢽⠙⠙⠕⡕⢎⢝⡕⢅⢅⢜⢝⠙⠟⢻⢟⢕⢕⢕⢕⢕⢕⠕⡳⢕⢕⢀⢕⢕⢀⢀⢑⢁⢕⢕⢕⠐⢕⢕⢸⣿⣿⣿⡇⢕⢕⢕⢔⣽⢕⢔⢕⣕⢜⠅⢕⢜⢕⠑⣕⢔⡑⠐⠔⢑⢿⣿⣿⣿⣷⣷⣵⣕⢕⢕⢕⣕⣜⣑⠀</a:t>
            </a:r>
            <a:br/>
            <a:r>
              <a:t>⢕⢸⣿⣇⢏⣷⣷⣷⣅⡇⢑⠕⠁⢛⢫⢝⢗⠝⢜⠁⠁⠁⠐⢔⡟⠕⠑⢕⢇⢕⢕⢕⢕⢕⢕⢕⢕⢕⣕⣕⣵⣕⣴⣔⣕⡕⢕⠁⢱⣧⡄⢕⢕⢕⠕⠕⠑⠀⢡⢕⢸⣿⡿⡿⢇⠕⠔⢕⢕⣿⡑⠅⠘⠕⠘⢀⢑⠕⠁⠀⠁⢁⠀⠀⠀⠀⠑⠑⠑⠑⠑⣽⣿⢻⣿⣿⢿⢿⢿⢷⠀</a:t>
            </a:r>
            <a:br/>
            <a:r>
              <a:t>⢕⢜⣿⣿⣿⣿⣿⣿⣿⣿⣿⣿⣷⢷⣴⣥⢅⣀⢁⠀⠀⠀⠀⠁⠔⠔⢔⢕⢕⢕⠕⠑⠑⠕⠕⢕⠕⠕⢝⢿⣿⣿⣿⣿⣿⡇⢕⠑⡜⠽⡇⠕⢄⣔⠐⠁⠐⠐⢨⢕⢸⣿⣿⣞⡁⠀⢄⡕⢕⢿⡇⠄⠔⢑⢤⡌⠵⠄⠀⠀⠁⠀⠀⠀⠀⠀⠀⠀⠀⠀⢀⢁⢕⢕⢜⢕⢕⢕⢕⢕⠀</a:t>
            </a:r>
            <a:br/>
            <a:r>
              <a:t>⠀⠕⣿⣿⣿⡻⠿⡷⢛⢻⣿⣯⣞⢝⢝⢍⢔⢜⢔⢕⢕⢕⢣⢵⢄⢔⢕⢕⢕⠑⠀⠀⠀⠀⠀⠀⠀⠀⠀⠁⠉⠍⠍⠍⠍⢕⢕⢀⢀⢀⢜⠀⠀⢀⠀⢀⠀⠀⢩⣕⣑⢑⢑⠜⢇⢔⠀⠘⡧⢻⣇⠀⢀⠁⠀⠂⠀⢄⢄⢀⠀⠀⠀⠀⠀⠀⠀⠀⠀⢕⢕⠀⠁⢕⢕⢕⢕⢕⢕⢕⠀</a:t>
            </a:r>
            <a:br/>
            <a:r>
              <a:t>⠄⡰⢜⡸⠿⠀⢨⣕⢇⢑⢇⢝⢻⢿⣳⢵⣕⢕⢕⢕⢕⢕⢕⢕⢕⠕⢕⢕⠑⠀⠀⠀⠀⠀⠀⠀⠀⠀⠀⠀⠀⢀⢀⢀⢀⢕⣷⣷⣧⣵⣵⣕⣔⣔⡔⢴⠔⢕⠍⣙⠛⠧⣌⢁⢑⢅⢀⠔⢿⡟⣿⡇⢕⢱⣔⣕⣕⣗⣷⢇⠀⠀⠀⠀⠀⠀⠀⠀⠐⠁⠀⠀⠀⠁⢕⢕⢕⢕⢕⢕⠀</a:t>
            </a:r>
            <a:br/>
            <a:r>
              <a:t>⢄⢃⢝⢐⢕⢕⢌⢕⢝⢕⢅⢅⠕⢕⡹⠟⢾⣽⣷⣵⣕⣑⣵⣕⢕⠀⢀⠕⠀⠀⠀⠀⠀⠀⠀⠀⠀⠀⠀⠀⠀⢕⢵⣱⣱⣱⡸⡡⣑⣿⣟⣿⣿⣿⣿⡿⢷⢷⢀⠅⠁⢄⢄⢄⢄⢕⢕⢕⢜⢕⡕⢵⣿⣿⣿⢿⢷⣳⠇⠀⠀⠀⠀⠀⠀⠀⠀⠀⠀⠀⠀⠀⠀⠀⠀⠁⠑⠁⠁⠀⠀</a:t>
            </a:r>
            <a:br/>
            <a:r>
              <a:t>⢑⢗⢞⢟⢟⠟⡹⡱⣵⣵⣵⣷⣶⣿⣿⣿⣿⣿⣿⣿⣿⣿⣿⣿⢕⠀⠁⠀⠀⠀⠀⠀⠀⠀⠀⠀⠀⠀⠀⠀⠀⢅⣿⣿⣿⣿⣿⣿⣿⣿⣿⣿⣿⣿⣵⣵⣕⣕⣕⣕⣝⣝⣹⣿⣿⣿⣿⣿⣿⣿⣿⣿⣿⣿⣿⣿⣿⡇⠀⠀⠀⠀⠀⠀⠀⠀⠀⠀⠀⠀⠀⠀⠀⠀⠀⠀⠀⠀⠀⠀⠀</a:t>
            </a:r>
            <a:br/>
            <a:r>
              <a:t>⢔⢕⢕⢕⣕⣵⣾⣜⣿⣿⣿⣿⣿⣿⣿⣿⣿⣿⣿⣿⣿⣿⣿⡏⢕⠀⠀⠀⠀⠀⠀⠀⠀⠀⠀⠀⠀⠀⠀⠀⠀⢀⢹⣿⣿⣿⣿⣿⣿⣿⣿⣿⣿⣿⣿⣿⣿⣿⣿⣿⣿⣿⣿⣿⣿⣿⣿⣿⣿⣿⣿⣿⣿⣿⣿⣿⣿⣿⠀⠀⠀⠀⠀⠀⠀⠀⠀⠀⠀⠀⠀⠀⠀⠀⠀⠀⠀⠀⠀⠀⠀</a:t>
            </a:r>
            <a:br/>
            <a:r>
              <a:t>⢕⣑⣵⣾⣾⣿⣿⣿⣿⣿⣿⣿⣿⣿⣿⣿⣿⣿⣿⣿⣿⣿⡿⠑⠁⠀⠀⠀⠀⠀⠀⠀⠀⠀⢀⢄⢄⠔⠐⢓⢋⢍⢹⣿⣿⣿⣿⣿⣿⣿⣿⣿⣿⣿⣿⣿⣿⡏⢕⠜⢝⢿⣿⣿⣿⣿⣿⣿⣿⣿⣿⣿⣿⣿⣿⣿⣿⣿⣷⣄⢀⠀⠀⠀⠀⠀⠀⠀⠀⠀⠀⠀⠀⠀⠀⠀⠀⠀⠀⢔⠀</a:t>
            </a:r>
            <a:br/>
            <a:r>
              <a:t>⣾⣿⣿⣿⣿⣿⣿⣿⣿⣿⣿⣿⣿⣿⣿⣿⣿⣿⣿⣿⣿⣿⣿⣧⡄⠀⠀⠀⠀⠀⠀⠀⠐⢊⢅⠔⠔⢑⢑⢅⠅⠔⠐⢻⣿⣿⣿⣿⣿⣿⣿⣿⣿⣿⣿⣿⣿⡇⢀⠀⢕⢕⢻⣿⣿⣿⣿⣿⣿⣿⣿⣿⣿⣿⣿⣿⣿⣿⣿⣿⣿⣷⣶⣷⣿⣿⡿⣝⣧⠀⠀⠀⠀⠀⠀⠀⠀⠀⠀⢀⠀</a:t>
            </a:r>
            <a:br/>
            <a:r>
              <a:t>⣿⣿⣿⣿⣿⣿⣿⣿⣹⣿⣿⣿⣿⣿⣿⣿⣿⣿⣿⣿⣿⣿⣿⣿⡇⠀⠀⠀⠀⠀⠀⠀⠁⢅⠴⠑⠑⠁⠀⠀⠀⠀⠀⠕⣿⣿⣿⣿⣿⣿⣿⣿⣿⣿⣿⣿⣿⣿⡄⠀⠀⢕⠀⢹⣿⣿⣿⣿⣿⣿⣿⣿⣿⣿⣿⣿⣿⣿⣿⣿⣿⣿⣿⣿⣿⣿⣿⣿⢻⠀⠀⠀⠀⠀⠀⠀⠀⠀⠀⢀⠀</a:t>
            </a:r>
            <a:br/>
            <a:r>
              <a:t>⣿⣿⣿⣿⣿⣿⣿⣿⣿⣾⣿⣿⣿⣿⣿⣿⣿⣿⣿⣿⣿⣿⣿⣿⡇⠀⠀⠀⠀⠀⠀⠀⠀⠀⠀⠀⠀⢀⢀⢀⠀⢄⣶⣾⣿⣿⣿⣿⣿⣿⣿⣿⣿⣿⣿⣿⣿⣿⣷⣄⠀⠘⢄⢄⣿⣿⣿⣿⣿⣿⣿⣿⣿⣿⣿⣿⣿⣿⣿⣿⣟⣟⡿⣿⣿⣿⣿⣿⢇⠀⠀⠀⠀⠀⠀⠀⠀⠀⠁⠁⠀</a:t>
            </a:r>
            <a:br/>
            <a:r>
              <a:t>⣿⣿⣿⣿⣿⣿⣿⣿⣿⣿⣿⣿⣿⣿⣿⣿⣿⣿⣿⣿⣿⣿⣿⣿⡇⠀⠀⠀⠀⠀⠀⠀⠀⠄⣴⣶⣷⣷⣷⣷⡔⢕⣿⣿⣿⣿⣷⣿⣿⣿⣿⣿⣿⣿⣿⣿⣿⣿⣿⣿⣷⡄⠀⢀⢹⣿⣿⣿⣿⣿⣿⣿⣿⣿⣿⣿⣿⣿⣿⣿⣿⣿⣿⣿⣧⣿⡟⡽⠇⠀⠀⠀⠀⠀⠀⠀⢀⢄⢀⢀⠀</a:t>
            </a:r>
            <a:br/>
            <a:r>
              <a:t>⣿⣿⣿⣿⣿⣿⣿⣿⣿⣿⣿⣿⣿⣿⣿⣿⣿⣿⣿⣿⣿⣿⣿⣿⡇⠀⠀⠀⠀⠀⠀⠀⠀⠀⢸⣿⣿⣿⣿⣿⣷⣕⣿⣿⣿⣿⣿⣿⣿⣿⣿⣿⣿⣿⣿⣿⣿⣿⣿⣿⣿⣿⣧⢁⠑⢿⣿⣿⣿⣿⣿⣿⣿⡿⢿⢟⢙⣿⣿⣿⣿⣿⣿⣿⣿⣿⢎⠏⠀⠀⠀⠀⠀⠀⠀⢔⢕⢕⢕⢕⠀</a:t>
            </a:r>
            <a:br/>
            <a:r>
              <a:t>⣿⣿⣿⣿⣿⣿⣿⣿⣿⣿⣿⣿⣿⣿⣿⣿⣿⣿⣿⣿⣿⣿⣿⣿⡇⠀⠀⠀⠀⠀⠀⠀⠀⠀⠜⢿⣿⣿⣿⣿⣿⣿⣿⣿⣿⣿⣿⣿⣿⣿⣿⣿⣿⣿⣿⣿⣿⣿⣿⣿⣿⣻⣿⣿⡄⠘⠙⣫⠝⡝⢝⢝⢕⢕⢕⢕⢕⢔⣹⣿⣿⣿⣿⣿⡿⣿⡏⠀⠀⠀⠀⠀⠀⠀⢕⢕⣥⡕⢕⢕⠀</a:t>
            </a:r>
            <a:br/>
            <a:r>
              <a:t>⣿⣿⣿⣿⣿⣿⣿⣿⣿⣿⣿⣿⣿⣿⣿⣿⣿⣿⣿⣿⣿⣿⣿⣿⡇⢄⠀⠀⠀⠀⠀⠀⠀⠀⠀⠁⠝⢿⣿⣿⣿⣿⣿⣿⣿⣿⣿⣿⣿⣿⣿⣿⣿⣿⣿⣿⣿⣿⣿⣿⣿⡿⠏⢝⢳⡄⠀⣕⣿⣿⣿⣿⣷⣶⣿⣿⣿⣿⣿⣿⣿⣿⣿⣿⣿⡝⠀⠀⠀⠀⠀⠀⠀⢔⡕⢕⢻⣕⣕⣕⠀</a:t>
            </a:r>
            <a:br/>
            <a:r>
              <a:t>⣿⣿⣿⣿⣿⣿⣿⣿⣿⣿⣿⣿⣿⣿⣿⣿⣿⣿⣿⣿⣿⣿⣿⣿⣧⢕⠀⠀⠀⠀⠀⠀⠀⠀⠀⠀⠀⠑⢝⢹⣿⣿⣿⡟⢻⣿⣿⣿⣿⣿⣿⣿⣿⣿⣿⣿⣿⣿⣿⣾⣿⣿⡔⢱⢕⢕⢔⢜⢝⢟⢟⢻⢿⣿⣿⣿⣿⣿⣿⣿⣯⣿⣭⣾⡟⠁⠀⠀⠀⠀⠀⠀⢀⢕⢕⢕⢜⣿⣿⣿⠀</a:t>
            </a:r>
            <a:br/>
            <a:r>
              <a:t>⣿⣿⣿⣿⣿⣿⣿⣿⣿⣿⣿⣿⣿⣿⣿⣿⣿⣿⣿⣿⣿⣿⣿⣿⡏⢕⠀⠀⠀⠀⠀⠀⠀⠀⠀⠀⠀⠀⠀⠑⢜⢿⣿⣏⠽⣽⣿⣿⣿⣿⡇⢹⣟⣿⣿⣿⢿⢿⢯⢿⣝⣯⢇⢕⢕⡕⢕⢕⢇⣵⡵⢕⢕⢜⢝⢻⢿⢿⣿⣿⣿⡊⠁⢟⠑⠀⠀⢀⠀⠀⠀⠀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⡿⢏⢕⢸⡇⣿⡇⢸⡇⡇⡕⢕⣿⢧⢾⡗⣵⡖⢱⣽⣸⣗⣼⣿⣿⣿⣿⣯⣿⣿⡟⢟⡻⣿⣿⣿⣟⣿⣿⣿⡿⢕⡇⣿⣿⣿⣿⣿⣿⣿⣿⣿⣿⣿⣿⣿⣿⣿⣿⣿⣿⣿⣿⣿⣿⣿⣿⣿⣿⣿⣿⣿⣿⠀</a:t>
            </a:r>
            <a:br/>
            <a:r>
              <a:t>⣿⣿⣿⣿⣿⣿⣿⣿⣿⣿⣿⣿⣿⣿⣿⣿⣿⣵⣷⣷⣿⣿⣿⣿⣿⣽⣿⣿⡕⢕⢕⢗⢝⡕⢸⡇⢇⢇⣹⣿⣷⣿⣿⣻⡧⣼⣟⢿⡷⣿⣷⡿⢿⡟⢯⠝⠃⢘⢅⢄⣵⣷⣴⣤⣥⣽⣽⣕⢕⢇⢻⡟⢛⢟⢻⢿⢿⢿⢿⣿⣿⣿⣿⣿⣿⣿⣿⣿⣿⣿⣿⣿⣿⣿⣿⣿⣿⣿⣿⣿⠀</a:t>
            </a:r>
            <a:br/>
            <a:r>
              <a:t>⣿⣿⣿⣿⣿⣟⣿⣽⣿⣿⣿⣿⣿⣿⣿⣿⣿⣿⣿⣿⣿⡿⣿⣿⣿⣿⣿⣿⡇⡕⢜⣇⢵⢇⣕⢅⢞⢟⠘⠁⠁⠙⠙⢗⢷⡿⢯⢟⢟⠝⢋⢙⢅⢄⢔⢕⢕⢕⢑⡕⣿⣿⣿⣿⡿⢿⢿⢏⢕⡇⣼⣿⣿⣿⣿⣿⣷⣷⣷⣷⣷⣵⣵⣼⣽⣽⣝⣝⣝⣟⣟⢟⢟⢻⢿⢿⢿⢿⣿⣿⠀</a:t>
            </a:r>
            <a:br/>
            <a:r>
              <a:t>⣿⣿⣿⣿⣿⣿⣿⣿⣿⣿⣿⣿⣿⣿⣿⣿⣿⣿⣿⣿⣿⣿⣿⣿⣿⢿⡿⡏⢇⢗⣝⣵⢕⢜⢕⠑⠁⠀⠀⠀⠀⠀⠀⠀⠁⢁⢅⢔⢔⢕⢕⠕⠕⠑⠑⠁⠁⠀⣾⣯⣿⣿⣿⣿⡇⠀⠀⢕⢕⡇⣿⡇⠁⠑⠑⠁⠙⠝⠝⢙⠝⠝⠙⠟⢟⠟⢟⢟⢻⢿⢿⢿⢿⢿⢿⣿⡷⠗⠑⠑⠀</a:t>
            </a:r>
            <a:br/>
            <a:r>
              <a:t>⣿⣿⣿⣿⣿⣿⣿⣿⣿⣿⣯⣿⣿⣿⣿⣿⣿⣿⣿⢽⢽⢟⢻⢝⢕⢕⢹⠣⣿⣿⣿⣿⡆⢕⠀⠀⠀⠀⠀⠀⠀⠀⠀⠀⠀⠀⠑⢕⢕⢕⢕⢕⢕⢕⠀⠀⠀⠀⢸⣿⣿⣿⣿⣿⡇⠀⠀⢕⢕⢇⢷⠇⠀⠀⠀⠀⠀⠀⠀⠀⠀⠀⠀⠀⠀⠀⠀⠀⠀⠀⠀⠀⠀⠀⠀⠀⠀⠀⠀⠀⠀</a:t>
            </a:r>
            <a:br/>
            <a:r>
              <a:t>⣿⣿⣿⣿⣿⣿⡽⡿⢟⢿⣿⢿⣿⣿⣿⣽⣽⣽⣿⡇⢕⢕⢕⢕⠕⢕⢔⢕⣿⢿⠟⢙⢑⠀⠀⠀⠀⠀⠀⠀⢀⢄⢀⢀⢀⢀⠀⠁⠁⠁⠁⠁⠁⠀⠀⠀⠀⢀⣾⣿⣿⣿⣿⣿⡇⢄⢔⣵⡕⢇⢵⢕⠔⣄⡄⢐⢄⣐⢄⢄⢄⢀⢀⢀⢀⠀⠀⠀⠀⠀⠀⠀⠀⠀⠀⠀⠀⠀⠀⠀⠀</a:t>
            </a:r>
            <a:br/>
            <a:r>
              <a:t>⣿⣿⣿⣿⣿⢏⢝⢕⢕⢕⢕⢕⢜⢝⢝⢿⢿⢿⣟⣕⢑⢕⢑⠑⠔⠕⢕⢅⢔⢕⢕⢕⢕⢀⠀⠀⠀⢔⢖⢔⢕⢕⢕⣵⣾⢿⢇⠀⢀⠀⢄⢄⢄⢕⢀⢔⢄⣿⣿⣿⣾⣿⣿⣿⡇⢕⢕⠛⢇⣟⣏⠑⠀⠿⠇⠑⢕⠕⠕⠕⢕⠕⠕⠜⢕⠀⠕⠀⠀⠀⠄⠐⠀⠀⠀⠀⠀⠀⠀⠀⠀</a:t>
            </a:r>
            <a:br/>
            <a:r>
              <a:t>⣿⣿⣿⣻⣿⣿⢧⢵⢕⢕⢕⢕⢕⢱⢕⢕⢕⢕⢝⣟⣵⡄⣔⡔⠐⢅⢕⢕⢀⢐⢕⢕⢕⢕⠀⠀⢄⣱⣕⣼⣷⣷⣿⣷⣕⡕⢕⠐⠘⠀⣑⣁⣁⡁⢕⢕⢁⢄⣿⣿⣿⣿⣿⣿⡇⢕⢕⢕⢕⢽⢼⢕⢕⢰⢕⠀⢕⢕⢕⢕⢕⢔⢔⠀⢕⢕⣕⣔⢔⢔⠀⠀⠀⠀⠀⠀⠀⠀⠀⠀⠀</a:t>
            </a:r>
            <a:br/>
            <a:r>
              <a:t>⢸⣿⣿⣿⡿⢝⢕⢕⢸⢕⢕⣕⣕⣅⣕⣕⣕⣕⣱⣧⣿⣵⣵⣕⣕⢕⢜⢕⢕⢕⣵⡕⢕⢕⢀⢔⣼⣷⣼⣽⣿⣿⢟⢟⢛⢣⢇⢕⢁⠀⣿⣿⣿⡇⢕⢕⢕⢕⢔⢕⢹⣿⣿⣿⣗⡇⢕⣵⡕⢱⢕⠑⢕⢕⢕⢀⢕⠑⠑⠑⠑⠑⢕⢄⢱⣿⣿⣿⣿⣿⡷⢄⣄⣄⢔⢀⠀⠀⠀⠀⠀</a:t>
            </a:r>
            <a:br/>
            <a:r>
              <a:t>⢸⣿⣿⣿⢕⢕⢕⢕⢜⢕⢕⢜⡝⢹⢏⢝⢝⢝⢝⣟⣟⣝⣝⢝⢝⢕⢕⣕⣕⣸⣽⣵⣕⣰⣷⣿⣿⣿⡿⢏⢝⢕⢕⢕⢕⣵⢕⢁⢕⠀⡿⢸⢹⢕⢕⢕⢕⢕⢕⢕⢸⣿⣿⣿⡇⢕⢕⢿⢇⣼⢕⢕⢕⢕⢕⠕⢕⠀⠀⠀⠀⢀⢔⣼⣿⣧⣕⡕⢝⢝⢕⢕⢕⢕⢝⢗⢧⡕⢔⢄⠀</a:t>
            </a:r>
            <a:br/>
            <a:r>
              <a:t>⢜⣿⡏⢝⡿⣇⢾⢗⢕⣧⡕⢞⢣⢧⣷⣵⢵⣷⡾⣟⡹⢍⠉⠑⢕⢕⢜⢝⢕⢄⢀⢀⢜⢟⠛⠻⢿⠟⢕⢕⢕⢕⢕⢕⢕⢝⢕⢑⢕⢀⢑⢑⢁⢕⢕⢕⢕⠑⢕⢕⢸⣿⣿⣿⡇⢕⢕⢕⠱⢿⢔⢕⣕⣕⢝⠅⢕⢕⢕⢑⢈⢔⢕⠿⣿⡿⢿⢿⢿⢿⢟⣷⣕⢕⢕⢕⢔⣑⡕⢕⠀</a:t>
            </a:r>
            <a:br/>
            <a:r>
              <a:t>⢕⣿⣷⡕⢣⣷⣷⣎⣕⣁⢑⠕⠑⡞⣿⢗⢎⢑⠑⠁⠁⠀⠐⢚⢗⠑⠑⢜⢑⢄⢎⢕⢕⢕⢕⢕⢔⢕⢕⢕⣵⣵⣵⣔⣑⢕⢕⠁⢰⣴⢁⢕⢕⠕⢅⠑⠀⠀⣷⢕⢸⣿⢽⡻⢇⠑⠕⢕⢸⣿⠐⠅⠈⠑⠁⢀⠕⠁⠀⠀⠁⢀⠁⠑⠑⠑⠁⠕⢕⢁⢱⣿⡿⣷⣿⡿⢿⢿⢟⢕⠀</a:t>
            </a:r>
            <a:br/>
            <a:r>
              <a:t>⢕⢹⣿⣿⣿⣿⣿⣿⣿⣿⣿⣿⡿⣶⣵⣥⢅⣁⢁⠀⠀⠄⠀⠄⠕⠔⠁⢝⢕⢕⢕⢕⠕⠑⠑⠕⢕⢕⢕⢹⣿⣿⣿⣿⣿⡇⢕⠃⢮⠯⡄⠀⣐⡔⠀⠀⠐⠄⢟⢕⢼⣿⣿⣇⡀⠀⢔⢕⢸⣿⠀⠄⠂⠅⢴⠄⢶⠀⠀⠀⠁⠀⠀⠀⠀⠀⠀⢠⡅⠀⢁⢕⢕⢜⢕⢕⢕⢕⢕⢕⠀</a:t>
            </a:r>
            <a:br/>
            <a:r>
              <a:t>⠀⢸⣿⢿⡿⣟⢟⡿⢟⠿⣿⣇⣜⢜⢝⢕⢕⢕⢅⢕⢜⢕⢣⢵⢅⢔⡑⢕⢕⢕⠕⠀⠀⠀⠀⠀⠀⠀⠀⠀⠘⠍⠍⠅⠁⢕⢄⢄⢀⢀⢍⠀⠀⠀⠀⠀⠀⢄⠩⣵⣕⢑⢑⡸⢇⢀⠈⠟⢧⢞⡀⠀⠀⠀⠀⠐⢀⢄⢄⠀⠀⠀⠀⠀⠀⠀⠀⠀⢝⢕⢕⠑⢕⢕⢕⢕⢕⢕⢕⢕⠀</a:t>
            </a:r>
            <a:br/>
            <a:r>
              <a:t>⢰⡕⡱⡣⠇⢀⠀⡔⡁⢔⢇⢝⠻⣽⣳⢵⣕⢕⢕⢕⢕⢕⢕⢕⢕⢕⢕⠕⢕⠑⠀⠀⠀⠀⠀⠀⠀⠀⠀⠀⠀⢀⢀⢀⢐⣗⣷⣷⣧⣵⣵⣕⣔⣕⢔⢐⢕⢕⢈⣙⠛⠦⡌⢀⢑⣀⢠⢊⢟⢻⣿⢕⢕⢔⣕⣕⣗⣷⡇⠀⠀⠀⠀⠀⠀⠀⢔⢕⠑⠁⠀⠀⠁⠑⢕⢕⢕⢕⢕⢕⠀</a:t>
            </a:r>
            <a:br/>
            <a:r>
              <a:t>⢘⢣⢅⢜⢕⢕⢔⢝⢕⢕⢕⢕⢕⢱⡝⢗⢯⣗⢷⣵⣕⣱⣵⣵⣕⡕⠑⠀⢕⠀⠀⠀⠀⠀⠀⠀⠀⠀⠀⠀⠀⠀⢱⣱⣵⣑⣞⡽⣸⣓⣿⣿⣿⣿⣿⡿⢷⢵⠀⠅⠁⢄⢄⢄⣔⣕⡕⢕⢕⢕⢱⣕⣿⣿⣿⣿⢷⡗⠀⠀⠀⠀⠀⠀⠀⠀⠀⠀⠀⠀⠀⠀⠀⠀⠁⠑⠑⠁⠁⠀⠀</a:t>
            </a:r>
            <a:br/>
            <a:r>
              <a:t>⢕⢗⢞⢟⢟⢙⡝⡵⣵⣵⣵⣷⣾⣿⣿⣿⣿⣿⣿⣿⣿⣿⣿⣿⣿⡇⠀⠀⠀⠀⠀⠀⠀⠀⠀⠀⠀⠀⠀⠀⠀⠀⢸⣿⣿⣿⣿⣿⣿⣿⣿⣿⣿⣷⣵⣵⣕⣕⣕⣕⣐⣝⣽⣿⣿⣿⣿⣿⣿⣿⣿⣿⣿⣿⣿⣿⣿⠑⠀⠀⠀⠀⠀⠀⠀⠀⠀⠀⠀⠀⠀⠀⠀⠀⠀⠀⠀⠀⠀⠀⠀</a:t>
            </a:r>
            <a:br/>
            <a:r>
              <a:t>⢕⢕⢕⢕⢕⣗⣷⣿⣿⣿⣿⣿⣿⣿⣿⣿⣿⣿⣿⣿⣿⣿⣿⣿⣿⢇⠀⠀⠀⠀⠀⠀⠀⠀⠀⠀⠀⠀⠀⠀⠀⠀⢜⣿⣿⣿⣿⣿⣿⣿⣿⣿⣿⣿⣿⣿⣿⣿⣿⣿⣿⣿⣿⣿⣿⣿⣿⣿⣿⣿⣿⣿⣿⣿⣿⣿⣿⡄⠀⠀⠀⠀⠀⠀⠀⠀⠀⠀⠀⠀⠀⠀⠀⠀⠀⠀⠀⠀⠀⢀⠀</a:t>
            </a:r>
            <a:br/>
            <a:r>
              <a:t>⢕⣵⣵⣿⣿⣿⣿⣿⣿⣿⣿⣿⣿⣿⣿⣿⣿⣿⣿⣿⣿⣿⣿⣿⣿⢕⠀⠀⠀⠀⠀⠀⠀⠀⠀⢀⢄⢄⠄⠔⢓⡋⢅⣽⣿⣿⣿⣿⣿⣿⣿⣿⣿⣿⣿⣿⣿⢕⠕⠜⢝⢿⣿⣿⣿⣿⣿⣿⣿⣿⣿⣿⣿⣿⣿⣿⣿⣷⡀⠀⠀⠀⠀⠀⠀⠀⠀⠀⠀⠀⠀⠀⠀⠀⠀⠀⠀⠀⠀⢕⠀</a:t>
            </a:r>
            <a:br/>
            <a:r>
              <a:t>⣿⣿⣿⣿⣽⣿⣿⣿⣿⣿⣿⣿⣿⣿⣿⣿⣿⣿⣿⣿⣿⣿⣿⣿⣿⣇⠀⠀⠀⠀⠀⠀⠀⠔⢋⢅⠔⠔⢑⢑⢅⠕⠔⢞⣿⣿⣿⣿⣿⣿⣿⣿⣿⣿⣿⣿⣿⡕⠀⠀⢕⢔⢻⣿⣿⣿⣿⣿⣿⣿⣿⣿⣿⣿⣿⣿⣿⣿⣿⣷⣴⣄⣀⣄⣠⣤⣰⣰⣆⠀⠀⠀⠀⠀⠀⠀⠀⠀⠀⢁⠀</a:t>
            </a:r>
            <a:br/>
            <a:r>
              <a:t>⣿⣿⣿⣿⣿⣿⣿⣿⣻⣿⣿⣿⣿⣿⣿⣿⣿⣿⣿⣿⣿⣿⣿⣿⣿⡇⠀⠀⠀⠀⠀⠀⠀⢁⢐⠔⠑⠑⠁⠀⠀⠀⠀⠀⢹⣿⣿⣿⣿⣿⣿⣿⣿⣿⣿⣿⣿⣧⡀⠀⠁⢕⠀⢻⣿⣿⣿⣿⣿⣿⣿⣿⣿⣿⣿⣿⣿⣿⣿⣿⣿⣿⣿⣿⣿⣿⣿⣿⢿⠀⠀⠀⠀⠀⠀⠀⠀⠀⢐⢕⠀</a:t>
            </a:r>
            <a:br/>
            <a:r>
              <a:t>⣿⣿⣿⣿⣿⣿⣿⣿⣿⣿⣿⣿⣿⣿⣿⣿⣿⣿⣿⣿⣿⣿⣿⣿⣿⡇⢔⠀⠀⠀⠀⠀⠀⠀⠀⠀⠀⠀⢀⢀⢀⠀⢄⣶⣾⣿⣿⣿⣿⣿⣿⣿⣿⣿⣿⣿⣿⣿⣷⣄⠀⠑⢄⢸⣿⣿⣿⣿⣿⣿⣿⣿⣿⣿⣿⣿⣿⣿⣿⣿⣟⢟⣿⣿⣿⣿⣿⣿⡕⠀⠀⠀⠀⠀⠀⠀⠀⠀⠁⠑⠀</a:t>
            </a:r>
            <a:br/>
            <a:r>
              <a:t>⣿⣿⣿⣿⣿⣿⣿⣿⣿⣿⣿⣿⣿⣿⣿⣿⣿⣿⣿⣿⣿⣿⣿⣿⣿⡇⢕⠀⠀⠀⠀⠀⠀⠀⢰⣶⣷⣷⣷⣷⡕⠀⢕⣿⣿⣿⣭⣿⣿⣿⣿⣿⣿⣿⣿⣿⣿⣿⣿⣿⣷⡄⠀⢁⢻⣿⣿⣿⣿⣿⣿⣿⣿⣿⣿⣿⣿⣿⣿⣿⣿⣿⣿⣿⣽⢺⣿⣻⠑⠀⠀⠀⠀⠀⠀⠀⢀⢄⢁⠀⠀</a:t>
            </a:r>
            <a:br/>
            <a:r>
              <a:t>⣿⣿⣿⣿⣿⣿⣿⣿⣿⣿⣿⣿⣿⣿⣿⣿⣿⣿⣿⣿⣿⣿⣿⣿⣿⣿⢕⠀⠀⠀⠀⠀⠀⠀⢘⣿⣿⣿⣿⣿⣿⣔⢕⣿⣿⣿⣿⣿⣿⣿⣿⣿⣿⣿⣿⣿⣿⣿⣿⣿⣿⣿⣧⢁⠜⢿⣟⣿⣿⣿⣿⡿⡿⢿⢟⢟⢉⣿⣿⣿⣿⣿⣿⣿⣾⣽⣷⠃⠀⠀⠀⠀⠀⠀⠀⢕⢕⢕⢕⢕⠀</a:t>
            </a:r>
            <a:br/>
            <a:r>
              <a:t>⣿⣿⣿⣿⣿⣿⣿⣿⣿⣿⣿⣿⣿⣿⣿⣿⣿⣿⣿⣿⣿⣿⣿⣿⣿⣿⢕⠀⠀⠀⠀⠀⠀⠀⠈⢻⢿⣿⣿⣿⣿⣿⣷⣿⣿⣿⣿⣿⣿⣿⣿⣿⣿⣿⣿⣿⣿⣿⣿⣿⣷⡿⢿⣷⡄⠘⢝⢏⣝⡕⢔⢝⢕⢕⠕⢕⢕⠔⣿⣿⣿⣿⣿⣿⣿⣿⠇⠀⠀⠀⠀⠀⠀⢄⢔⢱⣧⢕⢕⢕⠀</a:t>
            </a:r>
            <a:br/>
            <a:r>
              <a:t>⣿⣿⣿⣿⣿⣿⣿⣿⣿⣿⣿⣿⣿⣿⣿⣿⣿⣿⣿⣿⣿⣿⣿⣿⣿⣿⢕⠀⠀⠀⠀⠀⠀⠀⠀⠀⠘⢻⣿⣿⣿⣿⣿⣿⣿⣿⣿⣿⣿⣿⣿⣿⣿⣿⣿⣿⣿⣿⣿⣿⣿⡝⢝⢝⢱⠀⢅⣾⣿⣿⣿⣿⣿⣿⣿⣿⣿⠿⣿⣿⣿⣿⣿⣿⣯⠇⠀⠀⠀⠀⠀⠀⠀⢕⢕⢜⣿⣕⣕⣕⠀</a:t>
            </a:r>
            <a:br/>
            <a:r>
              <a:t>⣿⣿⣿⣿⣿⣿⣿⣿⣿⣿⣿⣿⣿⣿⣿⣿⣿⣿⣿⣿⣿⣿⣿⣿⣿⣿⢕⠀⠀⠀⠀⠀⠀⠀⠀⠀⠀⠁⠜⢹⣿⣿⣿⡿⢻⣿⣿⣿⣿⣿⣿⣿⣿⣿⣿⣿⣿⣿⣿⣿⣷⣷⢄⢕⢕⢔⢄⢜⢝⢏⢝⢻⢿⣿⣿⣿⣿⣿⢿⣿⣫⣎⡷⣿⠏⠀⠀⠀⠀⠀⠀⠀⢔⢕⢕⢕⢻⣿⣿⣿⠀</a:t>
            </a:r>
            <a:br/>
            <a:r>
              <a:t>⣿⣿⣿⣿⣿⣿⣿⣿⣿⣿⣿⣿⣿⣿⣿⣿⣿⣿⣿⣿⣿⣿⣿⣿⣿⣿⢕⠀⠀⠀⠀⠀⠀⠀⠀⠀⠀⠀⠀⠑⢜⢍⢿⣷⠞⣿⣿⣿⣿⣿⣧⣼⡟⣿⡟⣿⢿⢝⢹⢿⣿⣾⢕⢕⢱⢕⢕⢅⣱⣵⢕⢕⢕⢜⢝⢟⢻⢿⣿⣿⣷⡁⠜⢗⠀⠀⠀⠀⠀⠀⠀⠀⢕⢕⢕⢕⢜⢝⢝⢝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⢏⢕⢑⣵⢸⡿⢕⣿⢸⢕⢕⣸⢿⢗⣿⣵⡶⢖⣾⣿⣼⣏⣿⣿⣿⣿⣿⣿⣿⢿⢟⢻⢾⢿⢿⣿⣿⣿⣿⣿⢗⣇⢸⣿⣿⣿⣿⣿⣿⣿⣿⣿⣿⣿⣿⣿⣿⣿⣿⣿⣿⣿⣿⣿⣿⣿⣿⣿⣿⣿⣿⣿⣿⠀</a:t>
            </a:r>
            <a:br/>
            <a:r>
              <a:t>⣿⣿⣿⣿⣿⣿⣿⣿⣿⣷⣿⣿⣿⣿⣿⣿⣿⣷⣿⣿⣿⣿⣿⣿⣽⣿⣿⣧⢕⢕⡜⢝⢱⢕⡿⢜⢕⣸⣽⣾⣿⣿⣿⡧⢱⣿⣇⣿⣿⣿⡿⢿⡟⠫⠕⢑⢙⢅⢔⢱⣷⣷⣷⣧⣵⣵⡕⡕⢟⢝⣻⣟⢟⢋⠟⢿⢿⢿⢿⢿⣿⣿⣿⣿⣿⣿⣿⣿⣿⣿⣿⣿⣿⣿⣿⣿⣿⣿⣿⣿⠀</a:t>
            </a:r>
            <a:br/>
            <a:r>
              <a:t>⣿⣿⣿⣿⣿⣿⣿⣿⣿⣿⣿⣿⣿⣿⣿⣿⣿⣿⣿⣿⣿⣿⣿⣿⣿⡿⣿⣿⢕⢕⡿⢵⢎⡱⢕⡰⣿⣿⢟⢟⢟⠙⠘⠙⠞⠻⢝⠏⠝⢘⢙⢅⢔⢔⢕⢕⢕⢕⢕⢸⣿⣿⣿⣿⢟⢻⢇⢝⢸⢸⣿⢿⣿⣿⣿⣿⣿⣷⣷⣷⣷⣷⣴⣵⣼⣽⣝⣝⣝⣟⣟⣟⢟⢟⢻⢿⢿⢿⢿⣿⠀</a:t>
            </a:r>
            <a:br/>
            <a:r>
              <a:t>⣿⣿⣿⣿⣿⣽⣿⣿⣿⣿⣿⣿⣿⣿⣿⣿⣿⣿⣿⣿⣿⣿⣿⡿⢿⣿⣇⡟⣜⣵⣵⡇⢜⡕⠕⢜⢜⠝⠁⠁⠀⠀⠀⠀⠀⠀⠀⢕⢕⢕⢕⠕⠑⠑⠁⠀⠀⢕⣷⣾⣿⣿⣿⣿⠀⠀⢕⡕⢾⢸⣿⠀⠁⠁⠐⠀⠑⠜⠝⠝⠙⠙⠙⢙⢟⠟⠟⢟⢟⢟⢿⢿⢿⢿⢿⠿⠟⠑⠁⠁⠀</a:t>
            </a:r>
            <a:br/>
            <a:r>
              <a:t>⣿⣿⣿⣿⣿⣽⣿⣿⣿⣿⣽⣿⣿⣿⣿⣿⣷⣿⢧⢧⢏⢟⢗⢕⢕⢔⢿⣿⣿⣿⣿⡇⢱⢷⢄⠕⠑⠀⠀⠀⠀⠀⠀⠀⠀⠀⠀⠀⠔⢕⢕⢕⢕⢕⠀⠀⠀⢅⣿⣿⣿⣿⣿⣿⠀⠀⠕⢕⠼⢱⢿⠀⠀⠀⠀⠀⠀⠀⠀⠀⠀⠀⠀⠀⠀⠀⠀⠀⠀⠀⠀⠀⠀⠀⠀⠀⠀⠀⠀⠀⠀</a:t>
            </a:r>
            <a:br/>
            <a:r>
              <a:t>⣿⣿⣿⣿⣿⣿⢿⢿⢻⣻⢟⢿⣿⣿⣿⣿⣿⣿⣇⢕⢕⢕⢕⢕⢕⢕⢝⢿⢟⢟⢙⢕⢅⢔⠔⠕⠀⠀⠀⠀⠀⠀⠀⢀⠀⠀⠀⠀⠀⠀⠀⠀⠀⠀⠀⠀⢀⣸⣿⣿⣿⣿⣿⣿⢕⢔⢱⣵⢜⢸⢕⢔⢰⣔⠔⢔⢔⢐⢔⢄⢄⢄⢄⢄⠀⠀⠀⠀⠀⠀⠀⠀⠀⠀⠀⠀⠀⠀⠀⠀⠀</a:t>
            </a:r>
            <a:br/>
            <a:r>
              <a:t>⣿⣿⣿⣿⡝⢕⢕⢕⢕⢕⢕⢔⢜⢝⢹⢿⢿⣿⣏⢕⢕⠑⢑⠐⠔⢅⢕⠔⠕⠕⠕⠑⢕⢄⠀⠀⠀⠀⠀⢄⢔⢔⢕⢕⢕⣕⣵⣶⡔⢄⢠⢄⢑⢐⢀⢔⢸⣿⣿⣿⣿⣿⣿⣿⢕⢕⢜⠛⢐⢟⢕⠑⠘⠋⠐⢕⢕⠕⠕⠕⠕⠕⠕⠜⢄⠔⠀⠀⠀⠀⠀⠀⠀⠀⠀⠀⠀⠀⠀⠀⠀</a:t>
            </a:r>
            <a:br/>
            <a:r>
              <a:t>⣿⣿⣟⣿⣿⢇⢕⢕⢕⢕⢕⢕⢕⡕⢕⢕⢕⢜⢿⢧⡄⣠⡔⢐⠀⢀⢕⢄⢔⢑⢕⢔⢕⢕⢕⠀⠀⠀⢄⣕⣕⣰⣷⣧⣷⣯⡕⢕⢕⢁⣅⡅⡅⢕⢕⢕⠐⢸⣿⢿⣿⣿⣿⣿⢕⢕⢕⢇⢸⢽⢕⢕⢔⢇⢕⢕⢕⢕⢕⢕⢕⢕⠀⠀⢕⠑⠑⢕⢕⠀⠀⠀⠀⠀⠀⠀⠀⠀⠀⠀⠀</a:t>
            </a:r>
            <a:br/>
            <a:r>
              <a:t>⣿⣿⣿⣿⢏⢕⢕⢕⢕⢕⣕⣕⣕⣏⣕⣵⣱⣵⣷⣾⣷⣧⣵⣵⢕⢕⢕⢕⢕⣵⡕⢕⢕⢕⢕⢔⢅⢰⣾⣿⣽⣿⣿⣿⡿⢟⢛⢣⡕⢸⣿⡇⡇⢕⢕⢕⠀⢕⢕⢸⣿⣿⣿⣿⢷⢕⢱⣵⢱⢕⠁⢁⠁⢕⢕⢕⢕⠑⠐⢀⢀⢀⢀⠀⢕⠀⢔⢕⢕⢀⢀⢄⢀⠀⠀⠀⠀⠀⠀⠀⠀</a:t>
            </a:r>
            <a:br/>
            <a:r>
              <a:t>⣿⣿⣿⢇⢕⢕⢕⢕⡇⢕⢜⢝⢝⢟⢇⢝⢝⢝⣟⣟⣏⣹⡕⢕⢕⢕⣕⣱⠵⣽⣵⣵⢕⢕⢕⣱⣿⣿⣿⣿⢟⢏⢝⢕⢕⢕⢕⢅⢁⢸⢏⢇⢇⢕⢕⢕⠀⢕⢕⢐⣿⣿⣿⣿⢕⢕⢜⠟⢱⢕⢕⢕⢔⢇⢕⢕⣥⣷⣾⣿⣿⡾⢕⢐⡕⢔⢕⢕⢕⢑⢕⢕⢗⢧⣕⡔⢄⠀⠀⠀⠀</a:t>
            </a:r>
            <a:br/>
            <a:r>
              <a:t>⣗⣏⢽⣻⢷⢲⢟⢕⢱⢱⣝⢗⢷⢷⣧⢵⣽⣽⣟⢹⢍⠉⠉⢑⡕⢜⢝⡕⢔⠄⢀⢕⢝⢝⢝⢝⢙⠟⢿⢿⢕⢕⢕⢕⢕⢕⢕⢕⠕⢁⢄⢅⢅⢕⢕⢕⢀⢕⢕⢕⣿⣿⣿⣿⢕⢕⢕⢔⣿⡇⢔⢵⣕⢕⠕⢜⡟⢟⢝⢝⢕⣱⢎⢕⢕⢕⢷⢷⢷⣵⡕⢕⢕⢕⠜⣥⢇⠕⠀⠀⠀</a:t>
            </a:r>
            <a:br/>
            <a:r>
              <a:t>⢸⣿⣇⢇⣷⣷⣶⣔⣃⣑⠕⠁⢞⢳⠏⢜⠙⢕⠁⠀⢀⠐⢞⢟⠐⢜⢁⠕⢄⣾⣵⢷⢇⢕⢕⢕⢕⢕⢕⢕⢕⣱⣕⣑⡕⢕⠀⠔⣶⡆⢕⢕⠕⢑⢕⠀⠀⢱⢇⢕⣿⣟⡟⠻⠑⠑⢕⢕⣿⡇⠀⠈⠘⢑⢀⢕⢷⣷⣾⡿⢟⢏⠑⠁⠑⠑⠕⢕⢕⣿⡿⣷⣾⣿⠿⣿⢇⢕⢄⢕⠀</a:t>
            </a:r>
            <a:br/>
            <a:r>
              <a:t>⢸⣿⣿⣿⣿⣿⣿⣿⣿⣿⣿⣿⢷⢶⣦⢥⣄⡀⠀⠀⠀⠀⠀⠕⠕⢕⠑⠕⠐⢜⢏⢕⢕⠕⠕⠕⠑⠕⠕⠕⠜⢻⣿⣿⡿⢕⠘⠸⠕⢕⡕⠔⢰⠀⠀⠁⠐⢌⢕⢰⣿⣿⣽⡅⢄⠠⣕⢕⣿⡇⠀⠐⢡⠰⢆⠳⠕⠝⠕⠑⠁⢄⢀⠄⠐⠓⠕⣧⢁⢙⢕⢜⢕⢕⢕⢕⢕⢕⢕⢕⠀</a:t>
            </a:r>
            <a:br/>
            <a:r>
              <a:t>⢕⣿⡿⡿⣛⢵⢯⢟⢿⢿⣷⣕⡕⢕⢕⢕⢜⢕⢕⢕⢕⢗⢵⢤⢄⣜⢀⢀⢀⢕⢕⢕⠁⠀⠀⠀⠀⠀⠀⠀⠀⠀⠀⠀⢔⢕⢄⢄⢄⢌⢅⠀⠀⠀⠀⠀⢀⣡⣥⡵⡅⢑⢕⠇⢕⢀⠈⣳⣻⣇⢀⠀⠀⠀⢁⢀⠀⠀⠀⠀⠀⠁⢀⢄⢀⢀⢀⢕⢕⢕⢕⢕⢕⢕⢕⢕⢕⢕⢕⢕⠀</a:t>
            </a:r>
            <a:br/>
            <a:r>
              <a:t>⢖⢜⢾⠓⠀⠶⠄⢕⢔⢱⡸⢝⢿⣗⣧⣕⡕⢕⢕⢕⢕⢕⢕⢕⢕⢕⢕⢕⢕⠑⢕⠁⠀⠀⠀⠀⠀⠀⠀⠀⠀⠀⠀⢀⢕⣷⣷⣷⣷⣵⣵⣵⣕⣖⢒⢕⢕⠑⢍⣙⠗⠴⢅⢕⢑⢀⠅⢹⢏⢿⢇⠕⣕⣗⣗⠇⠀⠀⠀⠀⠀⠀⠁⣿⡿⡟⢟⢆⠕⠁⠀⠕⢕⢕⢕⢕⢕⢕⠕⠕⠀</a:t>
            </a:r>
            <a:br/>
            <a:r>
              <a:t>⢇⢕⢕⢕⢕⢔⢕⢕⢕⢕⢜⢅⡱⠜⡝⣻⢿⢳⣧⣵⣵⣵⣵⣵⣥⣥⣥⣵⢕⠀⠑⠀⠀⠀⠀⠀⠀⠀⠀⠀⠀⠀⠀⢱⣕⣵⣼⣽⣕⣾⣟⣿⣿⣿⣿⡷⢧⢔⢀⣀⢅⢄⣄⣔⢕⣕⣕⢕⣸⢅⣵⣟⢟⣟⣛⢇⠀⠀⠀⠀⠀⠀⠐⢜⢫⠕⠑⠁⠀⠀⠀⠀⠀⠑⠑⠑⠁⠀⠀⠀⠀</a:t>
            </a:r>
            <a:br/>
            <a:r>
              <a:t>⢕⢟⢟⢟⢝⢹⡼⣥⣵⣷⣾⣷⣿⣿⣿⣿⣿⣿⣿⣿⣿⣿⣿⣿⣿⣿⣿⣿⢕⠀⠀⠀⠀⠀⠀⠀⠀⠀⠀⠀⠀⠀⠀⢜⣿⣿⣿⣿⣿⣿⣿⣿⣷⣧⣵⣵⣕⣕⣱⣵⣵⣼⣿⣿⣿⣿⣿⣿⣿⣿⣿⣿⣿⣿⣿⡇⠀⠀⠀⠀⠀⠀⠀⠀⠀⠀⠀⠀⠀⠀⠀⠀⠀⠀⠀⠀⠀⠀⠀⠀⠀</a:t>
            </a:r>
            <a:br/>
            <a:r>
              <a:t>⢕⢕⠕⢑⣱⣧⣿⣿⣿⣿⣿⣿⣿⣿⣿⣿⣿⣿⣿⣿⣿⣿⣿⣿⣿⣿⣿⣿⢕⠀⠀⠀⠀⠀⠀⠀⠀⠀⠀⠀⢀⣀⣀⡕⣿⣿⣿⣿⣿⣿⣿⣿⣿⣿⣿⣿⣿⣿⣿⣿⣿⣿⣿⣿⣿⣿⣿⣿⣿⣿⣿⣿⣿⣿⣿⣷⠀⠀⠀⠀⠀⠀⠀⠀⠀⠀⠀⠀⠀⠀⠀⠀⠀⠀⠀⠀⠀⠀⢔⢕⠀</a:t>
            </a:r>
            <a:br/>
            <a:r>
              <a:t>⣵⣥⣾⣿⣿⣿⣿⣿⣿⣿⣿⣿⣿⣿⣿⣿⣿⣿⣿⣿⣿⣿⣿⣿⣿⣿⣿⣿⢕⠀⠀⠀⠀⠀⣀⡤⠔⢐⢐⢅⢍⠡⠔⢗⣿⣿⣿⣿⣿⣿⣿⣿⣿⣿⣿⣿⡏⠑⠑⠜⢻⣿⣿⣿⣿⣿⣿⣿⣿⣿⣿⣿⣿⣿⣿⣿⡀⠀⠀⠀⠀⠀⠀⠀⠀⠀⠀⠀⠀⠀⠀⠀⠀⠀⠀⠀⠀⢔⢕⢕⠀</a:t>
            </a:r>
            <a:br/>
            <a:r>
              <a:t>⣿⣿⣿⣿⣿⣿⣿⣿⣿⣿⣿⣿⣿⣿⣿⣿⣿⣿⣿⣿⣿⣿⣿⣿⣿⣿⣿⣿⢕⠀⠀⠀⠀⠀⠕⢐⢑⢅⠅⠔⠐⠑⠁⠁⢹⣿⣿⣿⣿⣿⣿⣿⣿⣿⣿⣿⣇⠀⠀⠀⢕⢜⣿⣿⣿⣿⣿⣿⣿⣿⣿⣿⣿⣿⣿⣿⣷⣄⠀⠀⠀⠀⠀⠀⠀⠀⠀⠀⠀⠀⠀⠀⠀⠀⠀⠀⠀⠀⢁⠕⠀</a:t>
            </a:r>
            <a:br/>
            <a:r>
              <a:t>⣿⣿⣿⣿⣿⣿⣿⣳⣿⣿⣿⣿⣿⣿⣿⣿⣿⣿⣿⣿⣿⣿⣿⣿⣿⣿⣿⣿⢕⠀⠀⠀⠀⠀⠁⠁⠁⠀⠀⠀⠀⠀⠀⠀⢕⣿⣿⣿⣿⣿⣿⣿⣿⣿⣿⣿⣿⣆⠀⠀⠕⠁⠘⣿⣿⣿⣿⣿⣿⣿⣿⣿⣿⣿⣿⣿⣿⣿⣴⣄⡀⢀⠀⠀⢀⡄⣔⢴⣳⠀⠀⠀⠀⠀⠀⠀⠀⢑⢕⢔⠀</a:t>
            </a:r>
            <a:br/>
            <a:r>
              <a:t>⣿⣿⣿⣿⣿⣿⣿⣿⣿⣿⣿⣿⣿⣿⣿⣿⣿⣿⣿⣿⣿⣿⣿⣿⣿⣿⣿⣿⢕⠀⠀⠀⠀⠀⠀⣄⣠⣴⣴⣵⣕⠀⠀⠀⢱⣿⣿⣿⣿⣾⣿⣿⣿⣿⣿⣿⣿⣿⣧⡀⠀⢄⠄⣿⣿⣿⣿⣿⣿⣿⣿⣿⣿⣿⣿⣿⣿⣿⣿⣿⣍⣿⣷⣳⣯⡽⣾⣷⠇⠀⠀⠀⠀⠀⠀⠀⠀⠑⠑⢄⠀</a:t>
            </a:r>
            <a:br/>
            <a:r>
              <a:t>⣿⣿⣿⣿⣿⣿⣿⣿⣿⣿⣿⣿⣿⣿⣿⣿⣿⣿⣿⣿⣿⣿⣿⣿⣿⣿⣿⣿⢕⠀⠀⠀⠀⠀⠀⢹⣿⣿⣿⣿⣿⡄⠀⠀⢱⣿⣿⣿⣿⣿⣿⣿⣿⣿⣿⣿⣿⣿⣿⣿⣦⡀⠐⢜⣿⣿⣿⣿⣿⣿⣿⣿⣿⣿⣿⣿⣿⣿⣿⣿⣿⣿⣿⣿⣿⣟⣻⠜⠀⠀⠀⠀⠀⠀⢀⢄⢄⢀⠀⢔⠀</a:t>
            </a:r>
            <a:br/>
            <a:r>
              <a:t>⣿⣿⣿⣿⣿⣿⣿⣿⣿⣿⣿⣿⣿⣿⣿⣿⣿⣿⣿⣿⣿⣿⣿⣿⣿⣿⣿⣿⢕⠀⠀⠀⠀⠀⠀⢸⣿⣿⣿⣿⣿⣿⡄⠀⢸⣿⣿⣿⣿⣿⣿⣿⣿⣿⣿⣿⣿⣿⣿⣿⣿⣿⣄⠁⢸⣿⣿⣿⣿⣿⣿⡿⢿⢟⢏⢍⢿⣿⣿⣿⣿⣿⣿⣿⣿⣯⡇⠀⠀⠀⠀⠀⠀⢀⢕⢕⢕⢕⢕⢕⠀</a:t>
            </a:r>
            <a:br/>
            <a:r>
              <a:t>⣿⣿⣿⣿⣿⣿⣿⣿⣿⣿⣿⣿⣿⣿⣿⣿⣿⣿⣿⣿⣿⣿⣿⣿⣿⣿⣿⣿⢕⠀⠀⠀⠀⠀⠀⠀⠜⢿⣿⣿⣿⣿⣿⣆⠈⣿⣿⣿⣿⣿⣿⣿⣿⣿⣿⣿⣿⣿⣿⣿⣿⣿⣿⣇⠑⠘⣎⣕⣘⣕⣔⢕⠕⣑⣑⣕⣡⣿⣿⣿⣿⣿⣿⣿⣿⡟⠀⠀⠀⠀⠀⠀⢔⢕⢱⡇⢕⢕⢕⢕⠀</a:t>
            </a:r>
            <a:br/>
            <a:r>
              <a:t>⣿⣿⣿⣿⣿⣿⣿⣿⣿⣿⣿⣿⣿⣿⣿⣿⣿⣿⣿⣿⣿⣿⣿⣿⣿⣿⣿⣿⢕⠀⠀⠀⠀⠀⠀⠀⠀⠘⠹⣿⣿⣿⣿⣿⣇⣿⣿⣿⣿⣿⣿⣿⣿⣿⣿⣿⣿⣿⣿⣿⣿⠝⢝⢝⢇⠀⢼⣿⣿⣿⣿⣿⣿⣿⣿⣿⣿⣿⣿⣿⣿⣿⣿⣿⢏⠀⠀⠀⠀⠀⠀⠀⢕⢕⢘⣿⣕⣕⢕⢕⠀</a:t>
            </a:r>
            <a:br/>
            <a:r>
              <a:t>⣿⣿⣿⣿⣿⣿⣿⣿⣿⣿⣿⣿⣿⣿⣿⣿⣿⣿⣿⣿⣿⣿⣿⣿⣿⣿⣿⣿⢕⠀⠀⠀⠀⠀⠀⠀⠀⠀⠑⠻⣿⣿⣿⣻⢿⣿⣿⣿⣿⣿⣿⣿⣿⣿⡽⣻⣿⣿⣾⡿⣿⡧⢕⢕⢱⢔⢕⢜⢝⢝⢝⢻⢿⣿⣿⣿⣿⣻⣿⣿⣻⢗⣟⡟⠀⠀⠀⠀⠀⠀⠀⢕⢕⢕⢕⢹⣿⣿⣿⣷⠀</a:t>
            </a:r>
            <a:br/>
            <a:r>
              <a:t>⣿⣿⣿⣿⣿⣿⣿⣿⣿⣿⣿⣿⣿⣿⣿⣿⣿⣿⣿⣿⣿⣿⣿⣿⣿⣿⣿⡏⢕⠀⠀⠀⠀⠀⠀⠀⠀⠀⠀⠁⠝⢿⣿⣿⡾⣿⣿⣿⣿⣿⣿⣿⡿⣿⣿⡿⢟⣟⢟⢝⣿⢇⢕⢕⢕⢕⢕⢕⢕⢇⢕⢕⢕⢕⢝⢟⢻⣿⣿⣿⣕⠀⠻⠀⠀⠀⠀⠀⠀⠀⠀⢕⢕⢕⢕⢕⢝⢝⢝⢝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⣻⣿⣿⣯⣿⣿⣿⣿⣿⣿⣿⣿⢿⢿⢿⣿⣿⣿⣿⣿⣿⣿⣟⢕⢕⢸⡇⡿⢇⢸⡇⡇⢕⣕⣿⠗⡞⣇⣷⢞⢸⣮⣾⡗⣿⣿⣿⣿⣿⣿⣿⡿⢿⡟⢽⠽⠽⢯⢽⣿⣿⣿⡟⢕⡇⣿⣿⣿⣿⣿⣿⣿⣿⣿⣿⣿⣿⣿⣿⣿⣿⣿⣿⣿⣿⣿⣿⣿⣿⣿⣿⣿⣿⣿⣿⣿⠀</a:t>
            </a:r>
            <a:br/>
            <a:r>
              <a:t>⣿⣿⣿⣿⣿⣿⣿⣿⣿⣾⣿⣿⣿⣿⣿⣿⣿⣿⣿⣿⣿⣿⣿⣷⣾⣿⣿⡇⢕⢱⡝⢕⡇⢸⢇⢗⣕⣥⣿⣿⣧⣿⣍⣇⣿⣿⣻⣯⣿⣿⢿⡟⢫⠍⠃⢙⢅⢄⢔⢸⣷⣷⣷⣷⣵⣴⡕⢕⡇⢝⣟⣙⡟⢋⢛⢟⢿⢿⢿⢿⣿⣿⣿⣿⣿⣿⣿⣿⣿⣿⣿⣿⣿⣿⣿⣿⣿⣿⣿⣿⠀</a:t>
            </a:r>
            <a:br/>
            <a:r>
              <a:t>⣿⣿⣿⣿⣯⣿⣿⣿⣿⣿⣿⣿⣿⣿⣿⣿⣿⣿⣿⣿⣿⣿⣿⣿⣿⣻⣿⡇⡕⣜⢧⢷⢹⡵⢔⢞⣿⣿⣿⡿⢟⢏⠝⠑⠙⠓⢏⠜⢃⢙⢅⢄⢔⢕⢕⢕⠕⢱⡕⢺⣿⣿⣿⡟⢟⠟⢇⢕⡇⣸⣿⢿⢿⣿⣿⣿⣿⣿⣷⣷⣷⣷⣧⣵⣵⣽⣽⣍⣝⣝⣟⣟⡟⢟⢟⢿⢿⢿⢿⡿⠀</a:t>
            </a:r>
            <a:br/>
            <a:r>
              <a:t>⣿⣿⣿⣿⣯⣿⣿⣿⣿⣿⣿⣿⣿⣿⣿⣿⣿⣿⣿⣿⣿⣿⣿⢿⢻⣷⡇⣇⣙⣵⣾⢕⡜⢕⢜⣵⣽⢟⢝⠑⠁⠀⠀⠀⠀⠀⠀⠁⠕⢕⢕⠑⠑⠁⠁⠀⠀⣽⣷⣾⣿⣿⣿⡇⠀⠀⢕⢕⡇⢻⡇⠁⠁⠁⠀⠄⠕⠕⠘⠙⠉⠉⠙⠝⠝⠟⠟⢟⢟⠟⢻⢿⢿⢿⠿⠟⠙⠁⠁⠁⠀</a:t>
            </a:r>
            <a:br/>
            <a:r>
              <a:t>⣿⣿⣿⣿⣿⣿⣿⣿⣿⣷⣿⣿⣿⣿⣿⣿⣿⣿⢽⢾⢝⢟⢇⢕⢕⢘⢵⣿⣿⣿⣿⢕⢼⢗⠎⢜⢑⠁⠀⠀⠀⠀⠀⠀⠀⠀⠀⠀⠀⠑⢕⢕⢕⠀⠀⠀⠀⡽⣯⢼⣿⣿⣿⡇⠀⠀⠕⢕⢇⢺⢇⠀⠀⠀⠀⠀⠀⠀⠀⠀⠀⠀⠀⠀⠀⠀⠀⠀⠀⠀⠀⠀⠀⠀⠀⠀⠀⠀⠀⠀⠀</a:t>
            </a:r>
            <a:br/>
            <a:r>
              <a:t>⣿⣿⣿⣿⣿⣿⢟⢟⠟⢿⢻⣿⣿⣿⣷⣷⣾⣿⡕⢕⢕⢕⢕⠔⢕⢜⢱⢿⠟⢋⢕⢅⢕⢔⠕⠕⠑⠀⠀⠀⠀⠀⠀⠀⢀⠀⠀⠀⠀⠀⠀⠀⢀⠀⠀⠀⢀⣿⣿⣺⣿⣿⣿⡇⢔⢕⣵⡼⣏⡷⢕⠔⣴⡔⢔⢔⡴⢅⢄⢄⢄⢄⢄⢄⠀⠀⠀⠀⠀⠀⠀⠀⠀⠀⠀⠀⠀⠀⠀⠀⠀</a:t>
            </a:r>
            <a:br/>
            <a:r>
              <a:t>⣿⣿⣿⣏⢕⢕⢕⢕⢕⢕⢕⢕⢝⢝⢟⢿⢿⣝⣕⢅⢕⠅⠑⠐⢕⢕⠔⠕⢕⢕⠕⢕⢕⢄⠀⠀⠀⠀⠀⠀⢄⢖⢔⢕⢕⢕⣕⣵⣶⡄⢔⢄⢕⢄⢔⢄⢾⣿⣿⣿⣿⣿⣿⡇⢕⢕⢙⢇⢷⢿⢑⠑⠛⠃⠑⢕⢑⠑⠑⠕⠑⠑⠑⢕⠔⠕⠀⠀⠀⠀⠀⠀⠀⠀⠀⠀⠀⠀⠀⠀⠀</a:t>
            </a:r>
            <a:br/>
            <a:r>
              <a:t>⣿⣿⣿⣿⡷⢕⢕⢕⢕⢕⢕⢕⣱⢕⢕⢕⢕⢸⡿⣧⢄⢴⢔⢐⢄⢕⢕⢄⢕⢕⢕⢕⢕⢕⢕⢀⠀⠀⠀⢄⣵⣕⣼⣷⣵⣷⣮⡕⢕⢅⢨⣥⡄⢕⢕⠀⢔⢿⢿⣿⣿⣿⣿⡇⢕⢕⢜⢕⢟⢟⢕⢕⢱⢕⠀⢕⢕⢕⢕⢕⢕⢕⠀⢕⢕⢕⢐⢕⠀⠀⠀⠀⠀⠀⠀⠀⠀⠀⠀⠀⠀</a:t>
            </a:r>
            <a:br/>
            <a:r>
              <a:t>⣿⣿⣿⡟⢕⢕⢕⢕⢕⢕⣱⣵⣼⣵⣵⣵⣵⣵⣷⣿⣷⣧⣵⣵⢕⢕⢕⢕⢡⣵⡕⢕⢕⢕⢕⢌⠀⣔⣰⣾⣿⣼⣽⣿⡿⢟⢝⢟⢱⣾⢸⣿⡇⢕⢕⢀⢘⢕⢕⢸⣿⣿⣿⡷⢇⢕⣵⡕⢱⢑⢕⢕⠕⢕⢀⢕⠐⠀⠀⠀⠀⢕⠀⢕⢕⢕⢕⢕⢀⢀⢄⢀⠀⠀⠀⠀⠀⠀⠀⠀⠀</a:t>
            </a:r>
            <a:br/>
            <a:r>
              <a:t>⣿⣿⡏⢕⢕⢕⢕⢸⢕⢕⢜⢕⢜⢗⢕⢕⢕⢸⢽⣝⣕⣵⡕⡕⢕⢕⡱⢵⢼⣽⣵⣕⢕⣕⣕⢕⣼⣿⣿⣿⣿⢏⢝⢝⢕⢕⢕⢕⠁⢹⢸⡏⢕⢕⢕⢕⠀⢕⢕⢸⣿⣿⣿⡇⢕⢕⢟⢇⣾⠕⢕⢕⢕⢕⠑⢕⢀⢀⢀⢀⠀⢕⠀⢕⢕⢕⢕⢕⢕⢑⢕⢗⢧⣕⢔⢄⠀⠀⠀⠀⠀</a:t>
            </a:r>
            <a:br/>
            <a:r>
              <a:t>⣿⡹⣝⡿⢇⢟⢇⢜⢕⢞⢗⢻⢷⣷⣵⣹⡽⣝⢏⡏⠑⠈⢉⣕⢕⢝⢕⢕⢄⢀⢀⢜⢝⢝⢝⢝⢝⢉⠙⢻⢟⢕⢕⢕⢕⢕⢕⠕⢕⢀⢅⢅⢅⢕⢕⢕⠁⢕⢕⢸⣿⣿⣿⡇⢕⢕⢕⢜⣿⢔⢕⣵⢕⢜⣔⣵⣷⣵⢕⢜⢕⠀⠁⢕⢕⢱⢷⢷⣧⡕⢕⢕⢕⣙⣧⢕⠀⠀⠀⢀⠀</a:t>
            </a:r>
            <a:br/>
            <a:r>
              <a:t>⣿⣿⡘⣸⣷⣷⣇⣜⣁⡑⠕⠘⢝⠷⢝⢝⠕⠑⠀⠀⠀⠁⢻⠃⠘⢁⠸⠐⣰⣿⣶⣷⢗⢕⢕⢕⢕⢕⢕⢕⢕⢕⣕⣵⡕⢕⡀⢰⣶⢕⢕⠕⠕⢑⢕⠀⠀⣾⢕⢸⣿⡏⢟⠇⠑⠑⢕⢜⣿⠀⠐⢑⣼⣿⣿⡿⢿⢝⢕⢕⠄⠀⠀⠑⠑⢑⢱⢕⣿⡿⣷⣿⡿⢿⢿⢕⢄⢔⢑⡵⠀</a:t>
            </a:r>
            <a:br/>
            <a:r>
              <a:t>⢻⣿⣿⣿⣿⣿⣿⣿⣿⣿⢿⡿⡶⢶⡴⢤⢀⡁⢀⢀⢀⢀⢀⢕⠝⢔⠜⠕⠀⢻⡿⢇⢕⢕⠑⠑⠑⠕⠕⠑⠑⠕⢿⣿⡇⢕⠁⠎⠛⢕⠑⠆⠔⠁⠀⠁⠐⡜⢕⢸⣿⡿⣕⡄⠀⢵⡕⢔⢿⠀⠀⠑⢝⢏⢕⢕⢕⡕⢕⠑⢀⡄⠀⠀⠑⠃⢱⡔⢜⢕⢜⢕⢕⢕⢕⢕⢕⢕⢕⢕⠀</a:t>
            </a:r>
            <a:br/>
            <a:r>
              <a:t>⢸⢿⣿⢿⠟⢿⢎⢝⢿⢿⣧⣕⢕⢕⢕⢜⢕⢕⢕⢕⢕⢗⢵⢤⢅⣅⢀⢁⢀⠀⢕⢕⠕⠀⠀⠀⠀⠀⠀⠀⠀⠀⠀⠐⢕⢕⢄⢄⢄⢍⠀⠀⢄⠀⠄⠀⢄⣵⣵⣅⢅⡅⢘⢇⢄⠀⢙⣧⣜⣄⢀⢀⠀⠕⢕⢕⠕⠑⠀⢀⢁⢄⢄⢄⢄⢀⢀⢕⢕⢕⢕⢕⢕⢕⢕⢕⢕⢕⢕⢕⠀</a:t>
            </a:r>
            <a:br/>
            <a:r>
              <a:t>⢜⢰⡵⢇⢑⠜⠕⢅⢕⢕⢝⢳⢯⣷⢧⣕⡕⢕⢕⢕⢕⢕⢕⢕⢕⢕⢕⢕⢕⢕⢕⢕⠁⠀⠀⠀⠀⠀⠀⠀⠀⠀⠀⢜⢹⢷⡷⣷⣷⣵⣵⣵⣕⣔⡣⢕⢕⠰⠍⣙⠳⠔⠅⢕⢀⢄⢘⢟⢹⢿⢕⣕⣗⣕⠀⠀⠀⠀⠀⠑⢹⣿⣿⣿⣟⢟⢟⢕⠑⠀⠑⢕⢕⢕⢕⢕⠕⠕⠕⠕⠀</a:t>
            </a:r>
            <a:br/>
            <a:r>
              <a:t>⢔⢕⢕⢕⣔⣔⢔⢕⢱⢅⢑⢅⠱⢜⠝⢾⡽⣷⣧⣵⣥⣷⣧⣵⣥⣥⣥⣵⣕⢕⠕⠀⠀⠀⠀⠀⠀⠀⠀⠀⠀⠀⠀⠑⢧⣇⡥⣽⣵⣞⣿⣹⣿⣿⢿⢟⢗⢄⣀⣀⣄⣄⣄⣔⣕⣕⣕⣕⣅⣅⣞⣟⣟⡟⠀⠀⠀⠀⠀⠀⠀⢜⣗⢜⢅⢕⠕⠁⠀⠀⠀⠀⠁⠑⠁⠀⠀⠀⠀⠐⠀</a:t>
            </a:r>
            <a:br/>
            <a:r>
              <a:t>⢝⢝⢝⢝⢙⢱⣥⣵⣷⣷⣿⣿⣿⣿⣿⣿⣿⣿⣿⣿⣿⣿⣿⣿⣿⣿⣿⣿⣿⢕⠀⠀⠀⠀⠀⠀⠀⠀⠀⠀⠀⠀⠀⠀⢸⣿⣿⣿⣿⣿⣿⣿⣷⣧⣵⣵⣵⣕⣵⣵⣵⣼⣿⣿⣿⣿⣿⣿⣿⣿⣿⣿⣿⣿⢀⠀⠀⠀⠀⠀⠀⠁⠍⠟⠋⠀⠀⠀⠀⠀⠀⠀⠀⠀⠀⠀⠀⠀⠀⢄⠀</a:t>
            </a:r>
            <a:br/>
            <a:r>
              <a:t>⢕⢕⠑⣀⣶⣾⣿⣿⣿⣿⣿⣿⣿⣿⣿⣿⣿⣿⣿⣿⣿⣿⣿⣿⣿⣿⣿⣿⣿⢕⠀⠀⠀⠀⠀⠀⠀⠀⢀⢀⣄⡠⠄⠄⢜⣿⣿⣿⣿⣿⣿⣿⣿⣿⣿⣿⣿⢿⢿⣿⣿⣿⣿⣿⣿⣿⣿⣿⣿⣿⣿⣿⣿⣿⣇⠀⠀⠀⠀⠀⠀⠀⠀⠀⠀⠀⠀⠀⠀⠀⠀⠀⠀⠀⠀⠀⠀⢄⢕⢕⠀</a:t>
            </a:r>
            <a:br/>
            <a:r>
              <a:t>⣵⣴⣿⣿⣿⣿⣿⣿⣿⣿⣿⣿⣿⣿⣿⣿⣿⣿⣿⣿⣿⣿⣿⣿⣿⣿⣿⣿⣿⢕⠀⠀⠀⠀⠰⠒⢑⢅⢅⠔⠔⢐⢑⢝⢕⣿⣿⣿⣿⣿⣿⣿⣿⣿⣿⣿⡕⠁⠑⢜⢿⣿⣿⣿⣿⣿⣿⣿⣿⣿⣿⣿⣿⣿⣿⡔⠀⠀⠀⠀⠀⠀⠀⠀⠀⠀⠀⠀⠀⠀⠀⠀⠀⠀⠀⠀⢄⢕⢕⢕⠀</a:t>
            </a:r>
            <a:br/>
            <a:r>
              <a:t>⣿⣿⣿⣿⣿⣿⣿⣿⣿⣿⣿⣿⣿⣿⣿⣿⣿⣿⣿⣿⣿⣿⣿⣿⣿⣿⣿⣿⣿⢕⠀⠀⠀⠀⢀⢅⠔⠔⠑⠑⠁⠁⠀⠀⠑⣿⣿⣿⣿⣿⣿⣿⣿⣿⣿⣿⡇⠀⠀⠕⢕⠹⣿⣿⣿⣿⣿⣿⣿⣿⣿⣿⣿⣿⣿⣷⡀⠀⠀⠀⠀⠀⠀⠀⠀⠀⠀⠀⠀⠀⠀⠀⠀⠀⠀⠀⠀⢁⠑⢕⠀</a:t>
            </a:r>
            <a:br/>
            <a:r>
              <a:t>⣟⣿⣿⣿⣿⣿⣟⣾⣿⣿⣿⣿⣿⣿⣿⣿⣿⣿⣿⣿⣿⣿⣿⣿⣿⣿⣿⣿⣿⡕⠀⠀⠀⠀⠀⠀⠀⠀⢀⢀⢀⠀⠀⠀⠀⣿⣿⣿⣿⣿⣿⣿⣿⣿⣿⣿⣿⡄⠀⠀⢕⠀⢹⣿⣿⣿⣿⣿⣿⣿⣿⣿⣿⣿⣿⣿⣿⣦⡀⠀⠀⠀⠀⠀⠀⠀⠀⢀⡀⠀⠀⠀⠀⠀⠀⠀⢐⢕⢔⠐⠀</a:t>
            </a:r>
            <a:br/>
            <a:r>
              <a:t>⣿⣿⣿⣿⣿⣿⣿⣾⣿⣿⣿⣿⣿⣿⣿⣿⣿⣿⣿⣿⣿⣿⣿⣿⣿⣿⣿⣿⣿⢇⠀⠀⠀⠀⠀⢰⣶⣷⣾⣿⣷⠀⠀⠀⠀⣼⣿⣿⣷⣾⣿⣿⣿⣿⣿⣿⣿⣿⣆⢀⠘⠔⠱⣿⣿⣿⣿⣿⣿⣿⣿⣿⣿⣿⣿⣿⣿⣿⣷⣴⣄⣄⣄⢀⢄⡴⣳⡾⠁⠀⠀⠀⠀⠀⠀⠀⠑⠕⢁⠕⠀</a:t>
            </a:r>
            <a:br/>
            <a:r>
              <a:t>⣿⣿⣿⣿⣿⣿⣿⣿⣿⣿⣿⣿⣿⣿⣿⣿⣿⣿⣿⣿⣿⣿⣿⣿⣿⣿⣿⣿⣿⢕⠀⠀⠀⠀⠀⢸⣿⣿⣿⣿⣿⡔⠀⠀⠀⢻⣿⣿⣿⣿⣿⣿⣿⣿⣿⣿⣿⣿⣿⣿⣆⠀⢄⢹⣿⣿⣿⣿⣿⣿⣿⣿⣿⣿⣿⣿⣿⣿⣿⣿⣿⣿⣿⣿⣷⡝⡫⠁⠀⠀⠀⠀⠀⠀⢄⢄⢁⠀⢄⢕⠀</a:t>
            </a:r>
            <a:br/>
            <a:r>
              <a:t>⣿⣿⣿⣿⣿⣿⣿⣿⣿⣿⣿⣿⣿⣿⣿⣿⣿⣿⣿⣿⣿⣿⣿⣿⣿⣿⣿⣿⣿⢕⠀⠀⠀⠀⠀⠘⢻⣿⣿⣿⣿⣿⣆⠀⠀⢸⣿⣿⣿⣿⣿⣿⣿⣿⣿⣿⣿⣿⣿⣿⣿⣷⡄⠅⢻⣿⣿⣿⣿⣿⣿⢟⢛⠟⢝⢍⣿⣿⣿⣿⣿⣿⣿⣿⣿⣿⠃⠀⠀⠀⠀⠀⠀⢕⢕⢕⢕⢕⢕⢕⠀</a:t>
            </a:r>
            <a:br/>
            <a:r>
              <a:t>⣿⣿⣿⣿⣿⣿⣿⣿⣿⣿⣿⣿⣿⣿⣿⣿⣿⣿⣿⣿⣿⣿⣿⣿⣿⣿⣿⣿⣟⢕⠀⠀⠀⠀⠀⠀⠘⢻⣿⣿⣿⣿⣿⣆⠀⢸⣿⣿⣿⣿⣿⣿⣿⣿⣿⣿⣿⣿⣿⣿⣿⣿⢿⡔⠁⠘⣕⢅⣵⣔⣕⠕⣕⣥⣵⣑⣡⣿⣿⣿⣿⣿⣿⣿⣿⠇⠀⠀⠀⠀⠀⠀⢕⢑⣷⢕⢕⢕⢕⢕⠀</a:t>
            </a:r>
            <a:br/>
            <a:r>
              <a:t>⣿⣿⣿⣿⣿⣿⣿⣿⣿⣿⣿⣿⣿⣿⣿⣿⣿⣿⣿⣿⣿⣿⣿⣿⣿⣿⣿⣿⣿⢕⠀⠀⠀⠀⠀⠀⠀⠀⢻⣿⣿⣿⣿⣿⡔⢕⣿⣿⣿⣿⣿⣿⣿⣿⣿⣿⣿⣿⣿⣿⡏⠕⢝⢹⢄⠀⢵⣿⣿⣿⣿⣿⣿⣿⣿⣿⣿⣿⣿⣿⣿⣿⣿⣿⠏⠀⠀⠀⠀⠀⠀⢔⢕⢕⣿⣕⣕⢕⢕⢕⠀</a:t>
            </a:r>
            <a:br/>
            <a:r>
              <a:t>⣿⣿⣿⣿⣿⣿⣿⣿⣿⣿⣿⣿⣿⣿⣿⣿⣿⣿⣿⣿⣿⣿⣿⣿⣿⣿⣿⣿⡇⠁⠀⠀⠀⠀⠀⠀⠀⠀⠈⢻⢿⣿⣿⡿⣷⢕⢿⣿⣿⣿⣿⣿⣿⣿⣽⣻⣿⣿⣿⣾⣿⢴⢜⢕⢇⢔⢕⡜⢝⢝⢝⢻⢿⣿⣿⣿⣿⣿⣿⣞⡿⢿⣿⠏⠀⠀⠀⠀⠀⠀⠀⢕⢕⢕⢜⣿⣿⣿⣷⣥⠀</a:t>
            </a:r>
            <a:br/>
            <a:r>
              <a:t>⣿⣿⣿⣿⣿⣿⣿⣿⣿⣿⣿⣿⣿⣿⣿⣿⣿⣿⣿⣿⣿⣿⣿⣿⣿⣿⣿⣿⡇⠀⠀⠀⠀⠀⠀⠀⠀⠀⠀⠀⠙⢿⣿⣿⣾⣷⡜⢿⣿⣿⣿⣿⡿⣿⣿⢻⢟⣟⢇⢏⡯⠕⠕⢕⢕⢕⢕⢕⢕⢕⢕⢕⢕⢜⢝⢟⢻⣿⣿⣿⡄⠑⢇⠀⠀⠀⠀⠀⠀⠀⢕⢕⢕⢕⢕⢜⢝⢟⢝⢝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⢿⣿⣿⣿⣿⣿⣿⣟⣿⣿⣿⣿⣿⣿⣿⣿⣿⣟⢕⢑⢱⣧⣿⢟⢣⣿⢽⢇⢕⣼⢟⣏⣿⣷⡿⢕⣿⣟⣾⣧⣿⣿⣿⣿⣿⣿⡿⢟⡟⢽⠟⢿⠿⠯⢿⢿⣿⡟⢕⡇⣼⣿⣿⣿⣿⣿⣿⣿⣿⣿⣿⣿⣿⣿⣿⣿⣿⣿⣿⣿⣿⣿⣿⣿⣿⣿⣿⣿⣿⣿⣿⣿⠀</a:t>
            </a:r>
            <a:br/>
            <a:r>
              <a:t>⣿⣿⣿⣿⣿⣿⣿⣿⣿⣿⣿⣿⣿⣿⣿⣿⣿⣿⣿⣿⣿⣿⣿⣾⣿⣿⣧⢕⢵⡕⢕⢱⢜⢟⢜⣸⣵⣾⣿⣿⣿⣿⣷⣕⣿⢗⣽⣿⡿⣿⢟⢏⠕⢑⢉⢅⢄⢔⢸⣿⣾⣷⣶⣷⣷⡇⡕⢇⢹⣿⣍⣙⣝⣟⢟⢟⢻⢿⢿⢿⢿⣿⣿⣿⣿⣿⣿⣿⣿⣿⣿⣿⣿⣿⣿⣿⣿⣿⣿⣿⠀</a:t>
            </a:r>
            <a:br/>
            <a:r>
              <a:t>⣿⣿⣿⣿⣿⣿⣿⣿⣿⣿⣿⣿⣿⣿⣿⣿⣿⣿⣿⣿⣿⣿⣿⣿⣿⢯⣿⢇⣕⢷⢞⢱⡵⢅⢞⣿⣿⣿⣿⣿⣿⢟⢕⢏⠑⠁⠁⠑⠑⢅⢔⢔⢕⢕⢕⠕⢕⣵⢸⣿⣿⣿⣟⠟⠛⢇⢕⢸⢸⣿⢿⢿⢿⢿⣿⣿⣿⣿⣷⣷⣷⣷⣷⣵⣵⣽⣽⣽⣝⣝⣝⣟⣟⢟⢟⢻⢿⢿⢿⢿⠀</a:t>
            </a:r>
            <a:br/>
            <a:r>
              <a:t>⣿⣿⣿⣷⣿⣿⣿⣿⣿⣿⣿⣿⣿⣿⣿⡿⢿⢿⢿⣿⣿⣿⢟⢝⢿⣧⣏⣝⣴⣿⡇⢑⡇⢕⢵⣽⢿⢟⢟⠏⠑⠁⠀⠀⠀⠀⠀⠀⠀⠀⠑⢑⠁⠀⠀⠀⢅⣿⣿⣿⣿⣿⣿⠀⠀⢕⢕⢿⢸⣿⠀⠁⠁⠁⠁⠑⠑⠑⠁⠁⠙⠙⠙⠝⠝⠝⠟⠟⠟⠟⢟⢿⠟⠋⠙⠁⠁⠀⠀⠀⠀</a:t>
            </a:r>
            <a:br/>
            <a:r>
              <a:t>⣿⣿⣿⣷⣿⢿⢿⣿⣷⣿⣿⣿⣿⣿⣿⣿⣿⡟⢞⢏⢝⢕⢕⢕⢜⣎⣿⣿⣿⣿⢇⢕⢗⠇⢑⢑⢅⢕⢔⠀⠀⠀⠀⠀⠀⠀⠀⠀⠀⠀⠀⠁⠕⠀⠀⠀⢱⣿⣿⣿⣿⣿⣿⠀⠀⢕⢕⢙⢜⢟⠀⠀⠀⠀⠀⠀⠀⠀⠀⠀⠀⠀⠀⠀⠀⠀⠀⠀⠀⠀⠀⠀⠀⠀⠀⠀⠀⠀⠀⠀⠀</a:t>
            </a:r>
            <a:br/>
            <a:r>
              <a:t>⣿⣿⣿⣿⡟⢟⢏⢻⢽⢹⣿⣿⣿⣿⣿⣿⣿⡇⢕⢕⢕⢕⠑⠕⢔⢕⠿⢟⢙⢕⢅⢔⠕⠕⠑⠑⠑⠁⠀⠀⠀⠀⠀⢀⠀⢀⢄⢀⢀⠀⠀⠀⠀⠀⠀⢀⣸⣿⣿⣿⣿⣿⣿⢕⢕⢱⣷⣕⣕⢕⢕⢠⡔⠀⢕⢱⢕⢔⢔⢄⢔⢄⢄⠀⢀⠀⠀⠀⠀⠀⠀⠀⠀⠀⠀⠀⠀⠀⠀⠀⠀</a:t>
            </a:r>
            <a:br/>
            <a:r>
              <a:t>⣿⣿⣿⡕⢕⢕⢕⢕⢕⢕⢕⢕⢕⢟⢻⢻⣽⣧⢕⠕⠁⠁⠁⢑⢕⢔⠕⠕⢑⢕⠑⢕⢔⢀⠀⠀⠀⠀⠀⠀⠀⢀⢜⢕⣕⡕⢕⢱⣵⢵⢷⢔⢕⢄⢕⢸⢿⣯⣿⣿⣿⣿⣿⢕⢕⢌⢁⢱⢵⢕⢁⠘⠃⠀⢕⢕⢑⢑⢕⠑⠑⠑⠔⢔⠑⠀⠀⠀⠀⠀⠀⠀⠀⠀⠀⠀⠀⠀⠀⠀⠀</a:t>
            </a:r>
            <a:br/>
            <a:r>
              <a:t>⣯⣽⣿⡿⢅⢗⢕⢕⢕⢕⢕⡌⡕⢕⢕⢕⢜⣽⣵⡦⢴⢼⢅⢐⢀⢕⢔⢄⢕⢕⢔⢕⢕⢕⠀⡀⢄⢔⢔⢇⢄⣡⡾⢧⣿⣿⣾⣿⣇⡕⢕⢔⢔⢕⢕⠀⢸⢵⢿⣿⣿⣿⡿⢕⢕⢕⢕⢕⢗⢇⢕⢕⢇⢕⢕⢕⢕⢕⢕⢕⢕⠀⠀⢕⠁⠑⠀⠀⠀⠀⠀⠀⠀⠀⠀⠀⠀⠀⠀⠀⠀</a:t>
            </a:r>
            <a:br/>
            <a:r>
              <a:t>⣿⣿⢏⢕⢕⢕⢰⢕⢱⣵⣵⣵⣵⣵⣵⣵⣵⣷⣿⣷⣷⣧⣵⢕⢕⢕⢕⢕⢷⡇⡕⢕⢕⢕⢔⢅⢔⢔⢱⣵⣾⣿⣿⣿⣿⡿⢟⢝⢍⢕⢕⡇⢕⢕⢕⠀⢕⢕⢸⣿⣿⣿⣿⢷⢕⢱⣵⢕⢕⠁⢅⠑⢕⢕⢕⢕⠁⠁⠁⠁⢕⠀⢄⢕⢔⢄⢄⢄⢔⢀⢀⠀⠀⠀⠀⠀⠀⠀⠀⠀⠀</a:t>
            </a:r>
            <a:br/>
            <a:r>
              <a:t>⣿⣏⣕⢕⢕⡕⢜⢕⢕⢕⡕⢕⡇⢕⢕⢕⢜⣝⣽⣵⣵⣕⢕⢕⢕⣵⡵⠅⠷⠷⢷⡕⣕⣕⣕⣕⣕⢱⢾⢿⣿⣿⢏⢕⢕⢕⢕⢕⢱⢕⢇⢇⢕⢕⢕⠀⢕⢕⢄⣿⣿⣿⣿⢕⢕⢜⠛⢸⡕⠅⢕⢕⢑⡕⢕⢕⢀⢀⢀⠀⢕⠀⢕⢕⢕⢕⢕⢕⢜⢝⣧⣕⢔⢀⠀⠀⠀⠀⠀⠀⠀</a:t>
            </a:r>
            <a:br/>
            <a:r>
              <a:t>⡕⡜⡿⢕⠟⢧⢕⢷⡏⢏⢱⢳⣿⣷⢾⡿⢟⠽⢕⠆⠀⢀⣁⢕⢕⢕⡕⢔⢄⡀⢔⢕⢕⢕⣸⢟⢕⢕⢕⢔⢅⢕⢕⢕⢕⠕⢕⢕⠅⢄⢅⢄⢕⢕⢕⠀⢕⢕⢱⣿⣿⣿⡿⢕⠕⢕⢕⣿⡇⢕⢱⢵⢔⠐⢕⢜⢕⠁⢱⠱⠅⠄⢕⢕⢰⢷⣿⣵⢕⣕⣕⣧⡇⢅⠀⠀⢀⢄⢄⢕⠀</a:t>
            </a:r>
            <a:br/>
            <a:r>
              <a:t>⣿⡜⣱⣿⣿⣧⣼⣄⣁⡑⢈⢏⠷⢝⢝⢁⢕⠀⠀⠀⠈⢝⢝⠑⠁⢁⡕⢄⣿⣶⣷⣾⣿⡿⢕⢕⢕⢕⢕⢕⢕⢕⢕⢕⢕⢀⠀⣷⡆⠕⠕⠑⠕⠑⢁⠀⢸⡕⢱⣾⣿⣿⢏⠑⠑⢕⢕⣿⡇⠀⠀⠁⠅⢄⢕⠑⠀⠀⢁⠄⢄⠀⠑⠑⢑⡕⣿⢟⢿⢛⢟⢻⢇⢕⢔⢕⢓⣕⣱⡕⠀</a:t>
            </a:r>
            <a:br/>
            <a:r>
              <a:t>⣿⣿⣿⣿⢿⢿⣿⣿⡿⣟⢟⢷⡷⣶⢴⢄⢄⢀⢀⢀⢀⢀⠕⠑⢕⠑⠑⠀⠜⢿⢿⡿⢁⢕⠕⠑⠁⠀⠁⠁⠁⠁⠁⠕⢕⠈⠜⠚⢣⡐⠠⠵⠁⠀⠀⠁⢜⢕⢱⢿⢿⢕⡄⢄⠱⣕⢔⣻⡇⠐⠀⠰⠰⢆⠚⠐⠀⠀⠀⠠⡄⠀⠐⠑⠈⠕⢇⢕⢕⢕⢕⢕⢕⢕⢕⢕⢕⢝⢝⢕⠀</a:t>
            </a:r>
            <a:br/>
            <a:r>
              <a:t>⣻⣭⢟⢟⢝⢗⢹⢛⢿⣧⣵⣕⢕⢕⢜⢕⢕⢕⢕⢕⢕⢗⢢⢴⢅⢄⢄⢄⠀⠁⠅⠅⢕⢕⠀⠀⠀⠀⠀⠀⠀⠀⠀⠀⢕⢄⢔⢄⢔⢄⠀⠄⠀⠠⠀⢄⢔⣷⣧⡕⢅⢡⠇⠕⠀⠈⣳⣻⣵⢀⢀⢀⠀⢁⢀⢔⢄⣄⡀⣀⢄⣔⣄⣄⡀⢀⢕⢕⢕⢕⢕⢕⢕⢕⢕⢕⢕⢕⢕⢕⠀</a:t>
            </a:r>
            <a:br/>
            <a:r>
              <a:t>⢕⢕⢕⢕⢕⢕⢕⢕⢕⢜⢝⢾⣽⣧⣕⡕⢕⢕⢕⢕⢕⢕⢕⢕⢕⢕⢕⢕⢕⢕⢔⢔⠕⠀⠀⠀⠀⠀⠀⠀⠀⠀⠀⠀⠕⣿⢷⡷⣷⣧⣵⣵⣕⣕⡇⢕⠅⠤⢍⢙⠲⠔⠅⢤⢄⠊⢸⢝⢿⢇⣕⣵⣵⣴⣽⢟⢗⢳⣾⣿⣿⣿⣿⡿⢟⢍⢕⠁⠁⢕⢕⢕⢕⢕⠑⠑⠑⢕⢕⢕⠀</a:t>
            </a:r>
            <a:br/>
            <a:r>
              <a:t>⢕⠕⣕⣕⣕⢕⢕⢕⢕⢕⠕⠁⢵⣝⣳⣯⢷⣗⣵⣥⣷⣷⣷⣥⣥⣧⣵⣥⣵⣧⣵⢕⠀⠀⠀⠀⠀⠀⠀⠀⠀⠀⠀⠀⠀⢜⡵⣯⣯⣽⣿⣿⢿⢿⢟⢟⢆⢐⢀⣔⣔⣔⣰⣵⣵⣕⣕⣱⣵⣿⣿⣿⣿⣿⡻⢍⣯⣽⣹⣷⣵⣶⣾⣽⢼⢇⠀⠀⠀⠀⠁⠁⠁⠀⠀⠀⠀⢕⢕⢕⠀</a:t>
            </a:r>
            <a:br/>
            <a:r>
              <a:t>⢝⢝⢝⢙⢵⣷⣷⣷⣾⣿⣿⣿⣿⣿⣿⣿⣿⣿⣿⣿⣿⣿⣿⣿⣿⣿⣿⣿⣿⡿⢟⢕⠀⠀⠀⠀⠀⠀⠀⠀⠀⠀⠀⢀⠀⢕⣿⣿⣿⣿⣿⣷⣷⣷⣧⣵⣵⣵⣵⣷⣵⣿⣿⣿⣿⣿⣿⣿⣿⡿⢏⣿⣿⡿⢇⠜⠝⢝⢿⣿⣿⣿⣿⡿⠏⠀⠀⠀⠀⠀⠀⠀⠀⠀⠀⠀⠀⢕⢕⢕⠀</a:t>
            </a:r>
            <a:br/>
            <a:r>
              <a:t>⢕⠕⡑⢵⣿⣿⣿⣿⣿⣿⣿⣿⣿⣿⣿⣿⣿⣿⣿⣿⣿⣿⣿⣿⣿⣿⣿⣿⣿⣿⣷⢕⠀⠀⠀⡠⠤⠔⢐⢐⢘⢜⡍⠉⢅⠀⢸⣿⣿⣿⣿⣿⣿⣿⣿⣿⢿⢿⣿⣿⣿⣿⣿⣿⣿⣿⣿⣿⣿⢇⣱⢏⠙⠁⠀⠀⠀⠀⠁⠜⢻⠿⡿⠇⠀⠀⠀⠀⠀⠀⠀⠀⠀⠀⠀⢔⢕⢕⢕⢕⠀</a:t>
            </a:r>
            <a:br/>
            <a:r>
              <a:t>⣥⣾⣿⣿⣻⣿⣿⣿⣿⣿⣿⣿⣿⣿⣿⣿⣿⣿⣿⣿⣿⣿⣿⣿⣿⣿⣿⣿⣿⣿⣿⢕⠀⠀⠀⢂⢑⢅⢅⠅⠔⠐⠐⠑⠑⠀⢜⣿⣿⣿⣿⣿⣿⣿⣿⡇⠁⠁⠕⢝⣿⣿⣿⣿⣿⣿⣿⣿⣿⣾⣿⣧⢄⠀⠀⠀⠀⠀⠀⠀⠀⠁⠁⠀⠀⠀⠀⠀⠀⠀⠀⠀⠀⠀⢄⢕⢕⢕⢕⢕⠀</a:t>
            </a:r>
            <a:br/>
            <a:r>
              <a:t>⣿⣿⣿⣿⣿⣷⣾⣿⣿⣿⣿⣿⣿⣿⣿⣿⣿⣿⣿⣿⣿⣿⣿⣿⣿⣿⣿⣿⣿⣿⣿⢕⠀⠀⠀⠁⠁⠀⠀⠀⠀⠀⠀⠀⠀⠀⠕⣿⣿⣿⣿⣿⣿⣿⣿⣧⠀⠀⠁⢕⢜⢿⣿⣿⣿⣿⣿⣿⣿⣿⣿⣿⣷⡄⠀⠀⠀⠀⠀⠀⠀⠀⠀⠀⠀⠀⠀⠀⠀⠀⠀⠀⠀⠀⠁⠑⠕⢕⢕⢕⠀</a:t>
            </a:r>
            <a:br/>
            <a:r>
              <a:t>⣿⣿⣿⣿⣿⣽⡾⡿⣿⣿⣿⣿⣿⣿⣿⣿⣿⣿⣿⣿⣿⣿⣿⣿⣿⣿⣿⣿⣿⣿⣿⢕⠀⠀⠀⢠⣴⣴⣴⣵⣵⠀⠀⠀⠀⠄⢕⢿⣿⣿⣿⣿⣿⣿⣿⣿⣇⠀⠀⠕⠀⠘⣿⣿⣿⣿⣿⣿⣿⣿⣿⣿⣿⣿⣔⡀⠀⠀⠀⠀⠀⠀⠀⠀⠀⠀⠀⠀⠀⠀⠀⠀⠀⠀⢄⢕⢔⠀⢕⢕⠀</a:t>
            </a:r>
            <a:br/>
            <a:r>
              <a:t>⣿⣿⣿⣿⣿⣿⣿⣿⣿⣿⣿⣿⣿⣿⣿⣿⣿⣿⣿⣿⣿⣿⣿⣿⣿⣿⣿⣿⣿⣿⣿⢕⠀⠀⠀⢸⣿⣿⣿⣿⣿⠀⠀⠀⠀⠀⢕⢺⣿⣿⣿⣿⣿⣿⣿⣿⣿⣷⡄⠀⠔⢐⢿⣿⣿⣿⣿⣿⣿⣿⣿⣿⣿⣿⣿⣿⣔⢀⠀⠀⠀⠀⠀⠀⠀⠀⠀⠀⠀⠀⠀⠀⠀⠀⠑⠔⠑⢔⢕⠁⠀</a:t>
            </a:r>
            <a:br/>
            <a:r>
              <a:t>⣿⣿⣿⣿⣿⣿⣿⣿⣿⣿⣿⣿⣿⣿⣿⣿⣿⣿⣿⣿⣿⣿⣿⣿⣿⣿⣿⣿⣿⣿⣿⢕⠀⠀⠀⠘⢿⣿⣿⣿⣿⣧⠀⠀⠀⠀⢕⢸⣿⣿⣿⣿⣿⣿⣿⣿⣿⣿⣿⣧⡄⠀⢜⣿⣿⣿⣿⣿⣿⣿⣿⣿⣿⣿⣿⣿⣷⣧⣦⣠⣄⠀⠀⠀⠀⠀⠀⠀⠀⠀⠀⠀⢀⢄⢀⠀⠀⢔⢔⢄⠀</a:t>
            </a:r>
            <a:br/>
            <a:r>
              <a:t>⣿⣿⣿⣿⣿⣿⣿⣿⣿⣿⣿⣿⣿⣿⣿⣿⣿⣿⣿⣿⣿⣿⣿⣿⣿⣿⣿⣿⣿⣿⣿⢕⠀⠀⠀⠀⠜⣿⣿⣿⣿⣿⣇⠀⠀⢀⢕⢸⣿⣿⣿⣿⣿⣿⣿⣿⣿⣿⣿⣿⣿⣔⠀⢸⣿⣿⣿⣿⣿⣿⡿⢟⢿⢏⢝⢿⣯⣿⣿⣿⣷⣿⣾⣾⡾⠇⠀⠀⠀⠀⠀⢄⢕⢕⢕⢕⢔⢕⢕⢕⠀</a:t>
            </a:r>
            <a:br/>
            <a:r>
              <a:t>⣿⣿⣿⣿⣿⣿⣿⣿⣿⣿⣿⣿⣿⣿⣿⣿⣿⣿⣿⣿⣿⣿⣿⣿⣿⣿⣿⣿⣿⣿⡟⢕⠀⠀⠀⠀⠀⢜⣿⣿⣿⣿⣿⡔⠀⠇⢕⠜⢝⢿⣿⣿⣿⣿⣿⣿⣿⣿⣿⣿⣿⣿⣧⠁⠁⣿⣵⣱⣵⣕⣕⣑⣶⣿⣷⣵⣿⣿⣿⣿⣿⣿⣿⣿⡏⠀⠀⠀⠀⠀⢄⢕⢱⣕⢕⢕⢕⢕⢕⢕⠀</a:t>
            </a:r>
            <a:br/>
            <a:r>
              <a:t>⣿⣿⣿⣿⣿⣿⣿⣿⣿⣿⣿⣿⣿⣿⣿⣿⣿⣿⣿⣿⣿⣿⣿⣿⣿⣿⣿⣿⣿⣿⡇⠀⠀⠀⠀⠀⠀⠀⢻⣿⣿⣿⣿⢷⠀⠔⠔⢕⢕⢕⣹⣿⣿⣿⣿⣿⣿⣿⣿⣿⢑⠕⢝⢇⠀⢶⣽⣿⣿⣿⣿⣿⣿⣿⣿⣿⣿⣿⣿⣿⣿⣿⣿⢏⠀⠀⠀⠀⠀⠀⢕⢕⠘⣿⢕⢕⢕⢕⢕⢕⠀</a:t>
            </a:r>
            <a:br/>
            <a:r>
              <a:t>⣿⣿⣿⣿⣿⣿⣿⣿⣿⣿⣿⣿⣿⣿⣿⣿⣿⣿⣿⣿⣿⣿⣿⣿⣿⣿⣿⣿⣿⣿⡇⠀⠀⠀⠀⠀⠀⠀⠁⢹⣿⣿⣿⣿⡆⠀⠀⠑⢕⢇⣿⢿⣻⣿⣿⣿⣿⣿⣿⣿⡇⢄⢕⢕⢔⢕⡕⢕⢕⢝⢝⢻⢿⣿⣿⣿⣿⣿⣟⡽⢿⣿⡟⠀⠀⠀⠀⠀⠀⢀⢕⢕⢕⢙⣿⢧⢕⢑⢕⢕⠀</a:t>
            </a:r>
            <a:br/>
            <a:r>
              <a:t>⣿⣿⣿⣿⣿⣿⣿⣿⣿⣿⣿⣿⣿⣿⣿⣿⣿⣿⣿⣿⣿⣿⣿⣿⣿⣿⣿⣿⣿⣿⡇⠀⠀⠀⠀⠀⠀⠀⠀⠀⢻⣿⣿⣾⣿⡄⠀⠀⠁⢝⣿⣿⣿⣿⣟⢟⣟⡝⢻⣿⢇⠑⢕⢇⢕⢕⢕⢕⢕⢗⢕⢕⢕⢜⢝⢟⢻⣿⣿⣴⢀⢹⠀⠀⠀⠐⠀⠀⠀⢕⢕⢕⢕⢕⢝⢕⢕⢔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⣯⣿⣿⣿⣿⡿⣿⣿⣿⣿⣿⣿⣟⣟⣟⣻⣿⣿⣿⣿⣿⣿⣿⣏⢕⢅⢸⣇⡏⢗⢸⡇⡇⢕⡱⣟⣋⣹⣧⣾⢏⣸⣾⣾⣷⣿⣿⣿⣿⣿⣿⡿⢿⡟⢯⠝⢟⢻⢿⠿⢿⢿⣿⢟⢜⡇⣿⣿⣿⣿⣿⣿⣿⣿⣿⣿⣿⣿⣿⣿⣿⣿⣿⣿⣿⣿⣿⣿⣿⣿⣿⣿⣿⣿⣿⣿⣿⣿⠀</a:t>
            </a:r>
            <a:br/>
            <a:r>
              <a:t>⣿⣿⣿⣿⣿⣿⣿⣿⣿⣿⣿⣿⣿⣿⣿⣿⣿⣿⣿⣿⣿⣿⣷⣿⣿⣿⡇⢑⢼⡅⢕⣇⡸⢇⢕⣵⣷⣿⣿⣿⣿⣿⣅⣸⣿⣿⢿⡿⢿⡟⢯⠝⠃⢙⢅⢄⢔⢕⣿⣿⣿⣷⣷⣷⣷⣧⢜⡕⣽⣏⣍⣝⣍⣟⡟⢟⢟⢿⢿⢿⢿⢿⣿⣿⣿⣿⣿⣿⣿⣿⣿⣿⣿⣿⣿⣿⣿⣿⣿⣿⠀</a:t>
            </a:r>
            <a:br/>
            <a:r>
              <a:t>⣿⣿⣿⣾⣿⣿⣾⣿⣿⣿⣿⣿⣿⣿⣿⣿⣿⣿⣿⣿⣿⣿⣿⣿⣟⢿⡇⣑⢸⠗⢟⣵⢕⢱⢯⣿⣿⣿⣿⣿⣿⢿⢟⠝⠕⠑⠁⠁⠁⠐⢔⢕⢕⢕⠕⠕⢱⡇⣿⣿⣿⣿⡏⠙⠟⢏⢕⡇⣿⡿⢿⢿⢿⢿⣿⣿⣿⣿⣿⣷⣷⣷⣷⣵⣵⣽⣽⣽⣍⣝⣟⣟⣟⢟⢟⢿⢿⢿⢿⢿⠀</a:t>
            </a:r>
            <a:br/>
            <a:r>
              <a:t>⣿⣿⣿⣾⣿⣿⣿⣿⢿⣿⣿⣿⣿⣿⣿⣿⣿⡿⣿⣿⣿⢿⢟⢻⣿⣮⣱⣱⣾⣿⢕⢮⢕⢡⣾⢿⢿⢟⠟⢝⢑⠁⠀⠀⠀⠀⠀⠀⠀⠀⠀⠑⠁⠀⠀⠀⢰⣿⣿⣿⣿⣿⡇⠀⠀⢱⢕⡇⢿⡇⠀⠀⠁⠀⠁⠑⠑⠐⠅⠑⠙⠝⠙⠝⠝⠝⠟⠟⠟⢟⠟⠟⠋⠙⠁⠀⠀⠀⠀⠀⠀</a:t>
            </a:r>
            <a:br/>
            <a:r>
              <a:t>⣿⣿⣿⣿⣿⣿⣿⣿⣿⣿⣿⣿⣿⣿⣿⣿⣞⢗⢏⢕⢝⢕⠕⢕⢸⣺⣿⣿⣿⡿⢕⢞⠎⢑⢑⢅⢕⢔⢕⢕⠁⠀⠀⠀⠀⠀⠀⠀⠀⠀⠀⠀⠀⠀⠀⠀⣜⣿⣿⣿⣿⣿⡇⠀⠀⢕⢕⡇⢟⢃⠀⠀⠀⠀⠀⠀⠀⠀⠀⠀⠀⠀⠀⠀⠀⠀⠀⠀⠀⠀⠀⠀⠀⠀⠀⠀⠀⠀⠀⠀⠀</a:t>
            </a:r>
            <a:br/>
            <a:r>
              <a:t>⣿⣿⣿⡿⢟⢟⢜⢿⢏⢛⡿⣿⣿⣿⣿⣿⣿⢕⢕⢕⢕⢕⠑⢕⢕⢞⢟⢋⢕⢅⢔⢕⠕⠑⠑⠁⠁⠀⠀⠑⠀⠀⠀⢀⡀⢀⢄⢄⢀⢀⢀⠀⠀⠀⠀⢠⣿⣿⢾⣿⣿⣿⡇⢕⢕⣷⡇⣇⣗⢕⢑⣵⡕⠐⢕⢅⢔⢔⢔⢔⢔⢄⡔⠀⢄⠀⠀⠀⠀⠀⠀⠀⠀⠀⠀⠀⠀⠀⠀⠀⠀</a:t>
            </a:r>
            <a:br/>
            <a:r>
              <a:t>⣿⣿⣧⢕⢕⢕⢕⢕⢕⢕⢕⢕⢜⢟⢏⢻⣿⣇⢕⠕⠑⠁⠁⢑⢔⢑⠑⢑⢑⢑⢕⢕⢄⠀⠀⠀⠀⠀⠀⠀⠀⠀⢄⡕⢕⣵⡕⢕⢵⢵⢷⢷⢔⢕⢔⠻⣿⣯⣽⣿⣿⣿⡇⢕⢕⢉⢕⣝⣵⢁⢁⠙⢑⠁⢕⢑⢑⢑⢕⢑⠑⠀⢇⢑⠑⠀⠀⠀⠀⠀⠀⠀⠀⠀⠀⠀⠀⠀⠀⠀⠀</a:t>
            </a:r>
            <a:br/>
            <a:r>
              <a:t>⣽⣿⣿⢇⢕⢕⢕⢕⢕⢕⢕⢕⢕⢕⢕⢕⡹⢿⣷⢠⢶⢅⢁⢄⢕⢕⢄⢕⢕⢕⢕⢕⢕⢕⢠⢄⢔⢔⢸⢇⢀⢔⣼⡟⠾⣿⣿⣿⣷⣕⡅⢔⢕⢕⠀⢕⢿⢿⢿⣿⣿⣿⡇⢕⢕⢜⢕⢗⢗⢕⢕⢜⢇⠀⢕⢕⢕⢕⢕⢕⢕⠀⢕⠑⢕⠀⠀⠀⠀⠀⠀⠀⠀⠀⠀⠀⠀⠀⠀⠀⠀</a:t>
            </a:r>
            <a:br/>
            <a:r>
              <a:t>⣿⡿⢕⢕⢕⢕⡇⢕⢧⣵⣵⣴⣵⣵⣵⣷⣷⣾⣿⣿⣷⣷⡇⢕⢕⢕⢕⢸⣷⢕⢕⢕⢕⢕⢕⢄⢔⢔⢑⢱⣷⣿⣿⣿⢿⢿⢿⢏⢕⢝⢕⢕⢕⢕⢕⢌⢕⢕⢸⣿⣿⣿⡏⢇⢕⣷⡎⢺⠑⢕⢔⠑⢕⢀⢕⠁⠁⠁⠁⠁⢕⠀⢕⢕⢕⢄⢔⢔⢄⢀⠀⠀⠀⠀⠀⠀⠀⠀⠀⠀⠀</a:t>
            </a:r>
            <a:br/>
            <a:r>
              <a:t>⣿⣕⡕⢕⣕⢕⢇⢕⢕⣱⡕⢸⢕⢕⠕⣕⣹⣹⣽⣵⣵⡕⢕⢕⣱⣵⠕⠳⠷⠷⢇⣕⣕⣕⣕⣕⣕⡕⢕⢟⠿⣿⣿⢕⢕⢕⢕⢕⢕⢕⢇⢕⢕⢕⠀⠀⢕⢕⢸⣿⣿⣿⡇⢕⢕⢟⢇⣿⠕⢔⢕⢜⣑⢕⢕⢀⢀⠄⢀⢀⢕⢀⢕⢕⢕⢕⢕⢕⢙⡷⡕⢔⠀⠀⠀⠀⠀⠀⠀⠀⠀</a:t>
            </a:r>
            <a:br/>
            <a:r>
              <a:t>⢱⢼⢟⢜⢹⡝⡹⢿⢝⢝⢞⣿⣷⢗⣷⡷⢪⠵⠆⠐⢀⢀⡵⢅⢕⢱⠕⠔⣀⢀⢜⢕⢕⣕⣽⡇⢔⢕⢕⢕⢔⢅⢕⢕⢕⠕⠕⢕⢄⢅⢔⢔⢕⢕⠄⠁⢕⢕⢨⣿⣿⣿⡇⢕⢕⢕⢜⣿⠕⢕⣦⡕⡕⠐⢕⢕⠕⢡⢕⠵⠄⠀⢕⢕⢻⣿⣧⣱⣵⣼⣿⢕⠀⢀⢀⢄⢄⢕⢕⢄⠀</a:t>
            </a:r>
            <a:br/>
            <a:r>
              <a:t>⣧⣍⣾⣿⣿⣦⣥⣅⣁⣀⡝⡉⢏⢝⢅⢅⠑⠀⠄⠅⠸⠹⢙⠁⠕⣑⠁⢱⣷⣷⣿⣿⣿⣿⡧⢕⢕⠕⢕⢕⢕⢕⢕⢕⢕⡀⢸⣷⢕⠕⠕⠕⠄⠁⢀⠀⣿⢕⢸⣿⣯⡝⠃⠁⠑⢕⢸⣿⠀⠐⠀⠅⠀⠄⠐⠁⠀⠀⢄⠄⢀⠀⠁⢁⢜⢻⢝⢟⢟⢟⢿⢕⢔⢕⢓⣕⣵⡵⢕⢕⠀</a:t>
            </a:r>
            <a:br/>
            <a:r>
              <a:t>⣿⣿⣿⣿⣿⣿⣿⣿⣿⠟⡿⢿⢗⡖⢴⢄⢀⢀⡀⢐⢀⢐⠑⢑⢄⠘⠑⠀⢻⢿⢿⢇⠈⢟⢕⠕⠁⠁⠀⠀⠀⠀⠀⠁⠕⠁⠗⠓⣇⠁⠕⠕⠀⠀⠀⠕⣜⢕⢸⢿⢿⢕⡔⠀⢣⣕⢜⣿⠀⠐⠁⠂⠻⠑⢗⠀⠀⠀⠀⢠⠔⠀⠑⠀⠁⢺⢕⢕⢕⢕⢕⢕⢕⢕⢕⢜⢝⢕⢕⢕⠀</a:t>
            </a:r>
            <a:br/>
            <a:r>
              <a:t>⠋⡗⠉⠫⡋⢎⢝⢻⢿⣧⣕⡕⢜⢕⢕⢕⢕⢕⢕⢜⢕⢗⢆⢵⢅⢄⢄⢀⠀⠄⠅⠀⠀⢕⠑⠀⠀⠀⠀⠀⠀⠀⠀⠀⠀⢔⢔⢄⢔⢀⠀⢀⠀⠀⢀⢰⢔⣶⣱⢕⢅⠜⢕⠔⠀⢈⣷⣽⣤⢀⢀⢀⢀⢀⢔⢔⣄⣄⣄⣄⣄⣔⣄⣄⣀⢔⢕⢕⢕⢕⢕⢕⢕⢕⢕⢕⢕⢕⢕⢕⠀</a:t>
            </a:r>
            <a:br/>
            <a:r>
              <a:t>⢕⢕⢕⢕⢜⢅⢑⢕⢕⢜⢟⢯⣗⡧⣕⡕⢕⢕⢕⢕⢕⢕⢕⢕⢕⢕⢕⢕⢕⢕⢔⢔⢄⠕⠀⠀⠀⠀⠀⠀⠀⠀⠀⠀⠀⢜⣿⢷⣷⣷⣧⣵⣜⣏⢅⢕⠅⠥⢍⢓⠆⠔⠅⢄⢔⢅⢏⡜⠿⢕⣱⣵⣽⣽⣷⢗⣗⣳⣿⣿⣿⣿⣿⡏⢝⢝⠑⠁⢕⢕⢕⢕⢕⠕⠑⠕⢕⢕⢕⢕⠀</a:t>
            </a:r>
            <a:br/>
            <a:r>
              <a:t>⣕⣕⣕⣕⣕⢕⢕⢕⠕⢕⢕⡱⣘⢹⡿⣽⣷⣷⣵⣷⣷⣧⣥⣥⣥⣥⣥⣥⣧⣥⣕⣱⢕⠀⠀⠀⠀⠀⠀⠀⠀⠀⠀⠀⠀⠀⢱⣽⣯⣽⣿⠿⢿⢿⢟⢟⢅⢐⢄⣔⣔⣴⣵⣵⣕⣕⣕⣵⣵⣿⣿⣿⣿⣿⣟⣯⣭⣽⣿⣷⣿⣿⣿⣧⡥⠁⠀⠀⠀⠁⠁⠀⠀⠀⠀⠀⢕⢕⢕⢕⠀</a:t>
            </a:r>
            <a:br/>
            <a:r>
              <a:t>⢝⢝⢝⠡⢷⣷⣷⣷⣿⣿⣿⣿⣿⣿⣿⣿⣿⣿⣿⣿⣿⣿⣿⣿⣿⣿⣿⣿⣿⡟⢟⢟⢕⠀⠀⠀⠀⠀⠀⠀⢀⢀⡀⢀⢀⠀⠜⣿⣿⣿⣿⣿⣷⣷⣷⣵⣵⣵⣷⣷⣾⣿⣿⣿⣿⣿⣿⣿⣿⣿⣿⣿⣿⣿⣿⣿⣿⣿⣿⣿⣿⣿⣿⡿⠃⠀⠀⠀⠀⠀⠀⠀⠀⠀⠀⢀⢕⢕⢕⢕⠀</a:t>
            </a:r>
            <a:br/>
            <a:r>
              <a:t>⢕⢕⣁⣗⣿⣿⣿⣿⣿⣿⣿⣿⣿⣿⣿⣿⣿⣿⣿⣿⣿⣿⣿⣿⣿⣿⣿⣿⣿⣿⣷⣷⢕⠀⠀⠔⢓⢑⢅⢅⠅⠱⠔⠰⢔⠀⠁⢿⣿⣿⣿⣿⣿⣿⣿⡿⢿⢿⣿⣿⣿⣿⣿⣿⣿⣿⣿⣿⣿⣿⣿⣿⣿⡿⢟⢻⢿⢿⣿⣿⣿⣿⣿⠑⠀⠀⠀⠀⠀⠀⠀⠀⠀⠀⢕⢕⢕⢕⢕⢕⠀</a:t>
            </a:r>
            <a:br/>
            <a:r>
              <a:t>⣼⣿⣿⣿⣿⣿⣻⣿⣿⣿⣿⣿⣿⣿⣿⣿⣿⣿⣿⣿⣿⣿⣿⣿⣿⣿⣿⣿⣿⣿⣿⣿⢕⠀⠀⠅⠔⠔⠔⠐⠑⠁⠁⠁⠈⠁⠀⢸⣿⣿⣿⣿⣿⣿⣿⡕⠀⠁⢜⢻⣿⣿⣿⣿⣿⣿⣿⣿⣿⣿⣿⣿⡿⠑⠁⠁⠁⠁⠜⢟⢿⢟⠙⠀⠀⠀⠀⠀⠀⠀⠀⠀⠀⢔⢕⢕⢕⢕⢕⢕⠀</a:t>
            </a:r>
            <a:br/>
            <a:r>
              <a:t>⣿⣿⣿⣿⣿⣾⣾⣿⣿⣿⣿⣿⣿⣿⣿⣿⣿⣿⣿⣿⣿⣿⣿⣿⣿⣿⣿⣿⣿⣿⣿⣿⢕⠀⠀⠀⠀⠀⠀⢀⢀⢀⠀⠀⠀⠀⢔⢺⣿⣿⣿⣿⣿⣿⣿⡇⠀⠀⠕⢕⠝⣿⣿⣿⣿⣿⣿⡇⢸⣿⣿⡏⠁⠀⠀⠀⠀⠀⠀⠀⠀⠀⠀⠀⠀⠀⠀⠀⠀⠀⠀⠀⠀⠁⠑⠕⢕⢕⢕⢕⠀</a:t>
            </a:r>
            <a:br/>
            <a:r>
              <a:t>⣿⣿⣿⣿⣿⣵⡿⣿⣿⣿⣿⣿⣿⣿⣿⣿⣿⣿⣿⣿⣿⣿⣿⣿⣿⣿⣿⣿⣿⣿⣿⣿⢕⠀⠀⠀⣷⣾⣿⣿⣷⠕⠀⠀⠀⠀⢕⢕⣿⣿⣿⣿⣿⣿⣿⣿⡄⠀⠀⢕⠀⢹⣿⣿⣿⣿⣿⣷⣿⣿⣿⣧⡄⠀⠀⠀⠀⠀⠀⠀⠀⠀⠀⠀⠀⠀⠀⠀⠀⠀⠀⠀⠀⢀⢕⢔⠐⢕⢕⢕⠀</a:t>
            </a:r>
            <a:br/>
            <a:r>
              <a:t>⣿⣿⣿⣿⣿⣿⣿⣿⣿⣿⣿⣿⣿⣿⣿⣿⣿⣿⣿⣿⣿⣿⣿⣿⣿⣿⣿⣿⣿⣿⣿⣿⢕⠀⠀⢰⣿⣿⣿⣿⣿⡄⠀⠀⠀⠀⠕⢕⢽⣿⣿⣿⣿⣿⣿⣿⣿⣦⡀⠁⢔⢕⣿⣿⣿⣿⣿⣿⣿⣿⣿⣿⣷⡕⡄⠀⠀⠀⠀⠀⠀⠀⠀⠀⠀⠀⠀⠀⠀⠀⠀⠀⠀⠑⠕⠑⢔⢕⠁⢅⠀</a:t>
            </a:r>
            <a:br/>
            <a:r>
              <a:t>⣿⣿⣿⣿⣿⣿⣿⣿⣿⣿⣿⣿⣿⣿⣿⣿⣿⣿⣿⣿⣿⣿⣿⣿⣿⣿⣿⣿⣿⣿⣿⣿⢕⠀⠀⠀⢻⣿⣿⣿⣿⣷⡀⠀⠀⠀⢀⠑⢌⢻⣿⣿⣿⣿⣿⣿⣿⣿⣿⣦⡀⢅⢸⣿⣿⣿⣿⣿⣿⣿⣿⣿⣿⣷⣿⣧⣔⢀⠀⠀⠀⠀⠀⠀⠀⠀⠀⠀⠀⠀⠀⢀⢄⢀⠀⠀⢔⢕⢔⢑⠀</a:t>
            </a:r>
            <a:br/>
            <a:r>
              <a:t>⣿⣿⣿⣿⣿⣿⣿⣿⣿⣿⣿⣿⣿⣿⣿⣿⣿⣿⣿⣿⣿⣿⣿⣿⣿⣿⣿⣿⣿⣿⣿⣿⢕⠀⠀⠀⠁⣿⣿⣿⣿⣿⣧⠀⠀⠐⢕⠀⢕⢕⢻⣿⣿⣿⣿⣿⣿⣿⣿⣿⣷⡄⠐⢹⣿⣿⣿⣿⣿⣿⣿⢟⢟⢝⠋⣿⣿⣷⣧⣴⣴⣄⣀⣄⡄⠀⠀⠀⠀⠀⢄⢕⢕⢕⢕⢔⢕⢕⢕⢕⠀</a:t>
            </a:r>
            <a:br/>
            <a:r>
              <a:t>⣿⣿⣿⣿⣿⣿⣿⣿⣿⣿⣿⣿⣿⣿⣿⣿⣿⣿⣿⣿⣿⣿⣿⣿⣿⣿⣿⣿⣿⣿⣿⣿⠕⠀⠀⠀⠀⠜⣿⣿⣿⣿⣿⡆⠀⠀⢑⠀⢱⡕⢕⢕⢜⣿⣿⣿⣿⣿⣿⣿⣯⣿⡆⠁⠜⢯⣾⣷⣵⣵⣵⣼⣿⣿⣿⣿⣿⣿⣿⣿⣿⣿⣿⡿⠁⠀⠀⠀⠀⠀⢕⢱⣧⢕⢕⢕⢕⢕⢕⢕⠀</a:t>
            </a:r>
            <a:br/>
            <a:r>
              <a:t>⣿⣿⣿⣿⣿⣿⣿⣿⣿⣿⣿⣿⣿⣿⣿⣿⣿⣿⣿⣿⣿⣿⣿⣿⣿⣿⣿⣿⣿⣿⣿⡇⠀⠀⠀⠀⠀⠀⢹⣿⣿⣿⣞⢷⠀⠀⠁⠕⢸⣷⣵⣵⣵⢿⣿⣿⣿⣿⣿⣏⠐⠕⢍⢀⠀⢿⣿⣿⣿⣿⣿⣿⣿⣿⣿⣿⣿⣿⣿⣿⣿⣿⡿⠁⠀⠀⠀⠀⠀⢄⢕⢕⣿⡕⢕⢕⢕⢕⢕⢕⠀</a:t>
            </a:r>
            <a:br/>
            <a:r>
              <a:t>⣿⣿⣿⣿⣿⣿⣿⣿⣿⣿⣿⣿⣿⣿⣿⣿⣿⣿⣿⣿⣿⣿⣿⣿⣿⣿⣿⣿⣿⣿⣿⡇⠀⠀⠀⠀⠀⠀⠀⢹⣿⣿⣿⢿⡆⠀⠀⠀⠁⠔⢯⣿⣿⣿⣿⣿⣿⣿⣿⣿⢇⢔⢕⢕⢕⢕⢕⢕⢕⢝⢟⢻⢿⣿⣿⣿⣿⣿⢟⠿⢻⡿⠁⠀⠀⠀⠀⠀⠀⢕⢕⢕⢝⢿⡧⠥⢥⢕⢕⢕⠀</a:t>
            </a:r>
            <a:br/>
            <a:r>
              <a:t>⣿⣿⣿⣿⣿⣿⣿⣿⣿⣿⣿⣿⣿⣿⣿⣿⣿⣿⣿⣿⣿⣿⣿⣿⣿⣿⣿⣿⣿⣿⢿⡇⠀⠀⠀⠀⠀⠀⠀⠀⢹⣿⣿⣿⣿⡄⠀⠀⠀⠀⠑⢻⣿⣿⣟⣎⣝⡝⢻⡟⠑⠑⢣⢕⢕⢕⢕⢕⢕⢗⢕⢕⢕⢜⢝⢟⢟⣿⣷⣄⠑⠑⠀⠀⠀⠀⠀⠀⢕⢕⢕⢕⢕⢔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⣯⣽⣿⣿⣿⣿⣿⣿⡿⣿⣿⣧⢕⢅⢜⢇⠞⢝⢸⡇⡇⢕⠵⣿⣹⣜⣿⣿⡇⢰⣿⣿⢿⣿⣿⣿⣿⣿⡿⢿⡟⢫⠝⠗⢝⣟⢛⠟⢟⢿⢿⢇⢕⡇⣿⣿⣿⣿⣿⣿⣿⣿⣿⣿⣿⣿⣿⣿⣿⣿⣿⣿⣿⣿⣿⣿⣿⣿⣿⣿⣿⣿⣿⣿⣿⣿⣿⠀</a:t>
            </a:r>
            <a:br/>
            <a:r>
              <a:t>⣿⣿⣿⣿⣿⣿⣿⣿⣿⣿⣿⣿⣿⣿⣿⣿⣿⣿⣿⣿⣿⣿⣿⣿⣿⡇⢕⢳⡄⡕⡧⢜⠃⣡⣴⣾⣿⣿⣷⣿⣿⣧⣑⣿⣿⢾⣿⢿⢫⢝⠃⢘⢅⢄⢔⢔⢕⢸⣿⣿⣿⣿⣿⣷⡇⢕⢕⢸⣿⣥⣽⣕⣍⣝⣟⣟⢟⢟⢻⢿⢿⢿⢿⣿⣿⣿⣿⣿⣿⣿⣿⣿⣿⣿⣿⣿⣿⣿⣿⣿⠀</a:t>
            </a:r>
            <a:br/>
            <a:r>
              <a:t>⣿⣿⣿⣿⣿⣿⣿⣿⣿⣿⣿⣿⣿⣿⣿⣿⣿⣿⣿⣿⣿⣿⣿⢿⢻⡇⡱⢜⣇⢝⡷⢜⢕⣾⣿⣿⣿⣿⣿⣿⢿⢟⢏⢕⠑⠑⠑⠁⠀⠀⠀⠑⠕⠕⠑⠱⡵⣸⣿⣿⣿⡏⠍⠉⢕⢕⡇⣸⣿⢟⢟⢿⢿⢿⢿⢿⢿⣿⣿⣿⣷⣷⣷⣷⣷⣵⣵⣼⣽⣽⣝⣝⣟⢟⢟⢟⢻⢿⢿⢿⠀</a:t>
            </a:r>
            <a:br/>
            <a:r>
              <a:t>⣿⣿⢿⣿⣿⣿⣿⣿⣿⣿⣿⣿⣿⣿⣟⡟⡟⣿⣿⣿⢟⢕⢝⣯⢮⣥⣼⣿⡏⢕⢜⡕⢱⡻⢿⢟⢟⠝⢑⢕⢅⢕⢔⠀⠀⠀⠀⠀⠀⠀⠀⠀⠀⠀⠀⢰⣿⣿⣿⣿⣿⡇⠀⠀⢕⢇⣗⢜⣿⠀⠀⠀⠀⠀⠑⠁⠁⠐⠁⠐⠑⠑⠙⠙⠙⠝⠝⠝⠟⠟⠋⠉⠀⠀⠀⠀⠀⠀⠀⠑⠀</a:t>
            </a:r>
            <a:br/>
            <a:r>
              <a:t>⣿⣿⢿⣟⣟⣿⣿⣿⣿⣿⣿⣿⣿⣿⣿⣯⢝⢝⢕⢕⢕⢕⢕⢐⢺⣿⣿⣿⢗⢕⠏⢘⢑⢅⢕⢔⢕⠕⢕⢕⢕⢑⠀⠀⠀⠀⠀⠀⠀⠀⠀⠀⠀⠀⠀⢰⣿⣿⣿⣿⣿⡇⠀⢀⢕⢕⣻⢜⢏⢀⠀⠀⠀⢀⢀⠀⠀⠀⠀⠀⠀⠀⠀⠀⠀⠀⠀⠀⠀⠀⠀⠀⠀⠀⠀⠀⠀⠀⠀⠀⠀</a:t>
            </a:r>
            <a:br/>
            <a:r>
              <a:t>⣿⣿⢏⢏⢕⢝⢟⢝⢹⢿⢿⢿⣿⣿⣿⣿⢕⢕⢕⢕⢕⢁⢕⢕⢜⢛⢝⢅⢔⢕⢕⠑⠑⠁⠁⠁⠁⠁⠑⢕⢕⢕⠀⠀⠀⡄⢄⢄⢔⢄⢄⢀⢀⠀⢠⣼⣿⣿⣿⣿⣿⡇⢕⢕⢺⡿⢯⢿⢕⢕⣷⡇⡇⢕⢗⢇⢕⢕⢔⢔⢰⢄⠀⢀⠀⠀⠀⠀⠀⠀⠀⠀⠀⠀⠀⠀⠀⠀⠀⠀⠀</a:t>
            </a:r>
            <a:br/>
            <a:r>
              <a:t>⣿⣵⢕⢕⢕⢔⢕⢕⢕⢕⢕⢜⢝⢏⢳⣾⣇⢕⠑⠀⢀⠁⠕⢕⢕⠁⢕⢕⢑⢕⢕⢔⢀⠀⠀⠀⠀⢀⠀⢕⢕⢕⠀⢀⢕⢕⣱⣵⣕⣕⢷⢇⢗⠗⠜⢻⣷⣿⣿⣿⣿⡇⢕⢕⢜⡕⣕⣟⢅⢁⢉⢁⢁⢕⢅⢅⢁⢑⢁⢁⠁⢕⢔⠁⠀⠀⠀⠀⠀⠀⠀⠀⠀⠀⠀⠀⠀⠀⠀⠀⠀</a:t>
            </a:r>
            <a:br/>
            <a:r>
              <a:t>⣿⡿⢝⢝⢱⢕⢕⢕⢕⢱⢧⢕⢕⢕⢕⢳⢳⣷⡖⢗⢇⢅⢄⢕⢕⢔⢕⢕⢕⢕⢕⢕⢕⢰⠀⠔⠕⢜⠗⢕⢕⢕⢄⣵⣿⣝⣿⣿⣿⣿⣧⣕⢕⢔⢕⡻⢯⢿⣿⣿⣿⡇⢕⢕⢕⢕⢝⢝⢕⢕⢅⢕⢕⢕⢕⠕⠕⠕⠕⢕⠀⢕⢕⠀⠀⠀⠀⠀⠀⠀⠀⠀⠀⠀⠀⠀⠀⠀⠀⠀⠀</a:t>
            </a:r>
            <a:br/>
            <a:r>
              <a:t>⢇⢕⢕⢕⢕⡕⢕⢱⣷⢷⢷⢷⢷⢷⢷⣿⣿⣿⢿⢿⢷⢇⢕⢕⢕⢕⢸⣿⡇⢕⢕⢕⢕⢔⢀⢕⢕⠑⠀⢕⢕⣾⣿⣿⣿⢿⢟⢟⢏⢕⢕⢕⢕⢕⠅⢕⢕⢸⣿⣿⣿⣟⢇⢕⢱⣷⢸⢀⠁⢕⢑⢕⢕⢕⠀⠀⠀⠀⢔⢕⠀⢕⢕⠕⢕⢴⡄⢀⠀⠀⠀⠀⠀⠀⠀⠀⠀⠀⠀⠀⠀</a:t>
            </a:r>
            <a:br/>
            <a:r>
              <a:t>⣕⡕⢱⣕⢕⡇⢕⡕⣕⣕⢝⡕⢕⣕⣕⣱⣷⣷⢵⢧⣕⢕⢕⢵⢷⠗⠞⠟⠟⢧⣕⡵⢵⣵⣵⡵⢵⣕⣔⢕⢝⢙⠻⢿⢏⢕⢕⢕⢕⢕⢕⢕⢕⢕⠀⢕⢕⢸⣿⣿⣿⡇⢕⢕⢜⢝⣺⢕⢐⢕⢜⢱⠕⢕⢄⢄⢄⢠⢑⢕⢀⢕⢕⢕⢕⢕⢹⣧⡕⠀⠀⠀⠀⠀⢀⠀⠀⠀⠀⠀⠀</a:t>
            </a:r>
            <a:br/>
            <a:r>
              <a:t>⡽⣇⢝⢝⠜⡕⢜⢝⠝⣟⡻⢿⣗⣿⡓⢯⠱⠇⠁⢀⣠⡵⢕⡕⢱⠕⠕⣠⠔⢕⢕⣕⣱⡼⢕⣔⢔⢔⢕⢕⢕⢕⢕⢕⢕⢕⠕⠕⢕⢕⢔⢕⢕⢕⠄⠕⢕⢰⣿⣿⣿⡇⢕⢑⢕⢕⣿⠕⠕⡳⢃⢕⠁⢕⠕⠕⠄⢕⠕⠔⠀⢕⢕⣿⣧⣷⣷⣿⢕⠀⢀⢄⢔⢔⢕⢕⢄⠀⠀⠀⠀</a:t>
            </a:r>
            <a:br/>
            <a:r>
              <a:t>⣱⣿⣿⣿⣴⣵⣥⣕⣀⡘⠜⠋⠕⢕⠕⠁⠀⠀⠀⠐⠕⢁⣁⠤⢑⢀⠼⣿⣿⣿⣿⣿⣿⣷⣷⣷⢗⢕⢕⠕⠕⠕⠕⠕⢕⢕⢿⡇⢰⠕⠑⢁⠅⢀⢀⢸⡕⢸⣿⣿⢝⠑⠁⠁⢕⠕⣿⢔⠁⢀⠅⠀⠱⢑⠁⠀⠁⠠⠐⠀⠀⠁⢁⢝⢝⢝⢍⢟⢕⢕⢕⢕⢧⣵⡵⢕⢕⢀⠀⠀⠀</a:t>
            </a:r>
            <a:br/>
            <a:r>
              <a:t>⣿⣿⣿⣿⣿⣿⣿⢿⢟⢟⢻⢛⢗⡆⢤⡄⢄⢄⢀⢀⢐⠑⢑⡕⠑⢑⠀⠝⢿⢿⠇⠀⠻⠿⠿⢏⢕⠑⠀⠀⠀⠀⠀⠀⠀⠅⠈⢣⠕⠑⠔⠀⠀⠀⠀⠵⣕⢜⢿⢟⢳⢔⢄⠑⢵⡕⣿⡇⠀⠁⠰⠛⢇⠙⠀⠀⠀⠀⠰⠆⠀⠁⠁⠁⠕⢕⢕⢕⢕⢕⢕⢕⢕⢕⢕⢕⢕⢕⢔⢄⠀</a:t>
            </a:r>
            <a:br/>
            <a:r>
              <a:t>⢫⢙⢹⡗⢕⢹⢻⢿⣷⢕⣕⢕⢕⢕⢕⢕⢕⢕⢜⢝⢗⢖⢰⢅⢄⢄⢀⢀⠐⠀⠄⠀⠀⠀⠁⠑⠀⠀⠀⠀⠀⠀⠀⠀⠀⠀⢔⢔⢄⢀⢔⢀⠐⢀⢄⠵⢷⣶⡔⠰⠔⢕⢔⠀⢀⣽⣼⣵⢄⢄⢀⢀⢄⣄⣕⣕⢔⢄⣄⣔⣔⣔⣔⣄⣄⢕⢕⢕⢕⢕⢕⢕⢕⢕⢕⢕⢕⢕⢕⢕⠀</a:t>
            </a:r>
            <a:br/>
            <a:r>
              <a:t>⢕⢕⢕⢕⢕⢕⢕⢕⢜⢝⢿⣟⡧⣵⡕⢕⢕⢕⢕⠕⢕⢕⢕⢕⢕⢕⢕⢕⢕⢕⢔⢔⢄⢄⢄⠀⠀⠀⠀⠀⠀⠀⠀⠀⠀⠀⠁⢱⣷⣷⣮⣵⣼⣎⡕⠑⠆⠨⠉⠓⠐⠔⢕⢔⢁⢸⢇⢟⢕⣵⣼⣷⣷⣗⣟⣟⣛⣿⣿⣿⣿⡿⢯⢝⠕⠁⠕⢕⢕⠕⠕⠑⠑⢕⢕⢕⢕⢕⢕⢕⠀</a:t>
            </a:r>
            <a:br/>
            <a:r>
              <a:t>⣕⣕⣕⣕⢕⢕⢕⢕⢕⠕⢕⢆⣫⣗⣫⣿⣷⣵⣾⣷⣷⣷⣷⣷⣷⣷⣷⣧⣥⣵⣥⣵⣵⣇⢕⠀⠀⠀⠀⠀⠀⠀⠀⠀⠀⠀⠀⢔⣹⣷⡾⢿⢿⢟⢝⢕⢥⢤⢴⢵⣵⣵⣵⣵⣵⣵⣵⣴⣽⣿⣿⣯⣿⣽⣽⣿⣿⣿⣿⣿⣿⣿⣿⢇⠀⠀⠀⠀⠀⠀⠀⠀⠀⠀⢕⢕⢕⢕⢕⢕⠀</a:t>
            </a:r>
            <a:br/>
            <a:r>
              <a:t>⢝⢕⢖⢻⣷⣥⣷⣿⣿⣿⣿⣿⣿⣿⣿⣿⣿⣿⣿⣿⣿⣿⣿⣿⣿⣿⣿⣿⢟⢟⢟⢍⢏⢏⢕⠀⢀⡀⢄⢄⠄⠠⠤⠤⠄⠄⠀⠁⢿⣿⣿⣿⣷⣷⣷⣵⣷⣷⣷⣿⣿⣿⣿⣿⣿⣿⣿⣿⣿⣿⣿⣿⣿⣿⣿⣿⣿⣿⣿⣿⣿⣿⡿⠀⠀⠀⠀⠀⠀⠀⠀⠀⠀⢄⢕⢕⢕⢕⢕⢕⠀</a:t>
            </a:r>
            <a:br/>
            <a:r>
              <a:t>⢕⣕⣑⣤⣿⣿⣿⣿⣿⣿⣿⣿⣿⣿⣿⣿⣿⣿⣿⣿⣿⣿⣿⣿⣿⣿⣿⣿⣿⣿⣿⣿⣿⣷⢕⠀⠅⠔⢔⢐⢑⢑⢑⢅⢜⡕⠀⠀⠸⣿⣿⣿⣿⣿⣿⢟⢻⢿⣿⣿⣿⣿⣿⣿⣿⣿⣿⣿⣿⣿⣿⣿⣿⣿⣿⣿⣿⣿⣿⣿⣿⣿⠇⠀⠀⠀⠀⠀⠀⠀⠀⠀⢔⢕⢕⢕⢕⢕⢕⢕⠀</a:t>
            </a:r>
            <a:br/>
            <a:r>
              <a:t>⣾⣿⣿⣿⣿⣿⣿⣿⣿⣿⣿⣿⣿⣿⣿⣿⣿⣿⣿⣿⣿⣿⣿⣿⣿⣿⣿⣿⣿⣿⣿⣿⣿⣿⢕⠀⠑⠁⠈⠁⠀⠀⠀⠀⠀⠀⠀⢀⢕⣿⣿⣿⣿⣿⡇⠀⠀⠕⢝⢿⣿⣿⣿⣿⣿⣿⣿⣿⣿⣿⣿⣿⣿⣿⣿⣿⣿⣿⣿⣿⣿⡇⠀⠀⠀⠀⠀⠀⠀⠀⠀⠀⢕⢕⢕⢕⢕⢕⢕⠁⠀</a:t>
            </a:r>
            <a:br/>
            <a:r>
              <a:t>⣿⣿⣿⣿⣿⣿⣿⣿⣿⣿⣿⣿⣿⣿⣿⣿⣿⣿⣿⣿⣿⣿⣿⣿⣿⣿⣿⣿⣿⣿⣿⣿⣿⣿⢕⠀⢀⣄⣄⣄⣄⢔⠀⠀⠀⠀⢀⢕⢝⣿⣿⣿⣿⣿⣧⠀⠀⠁⢕⢜⢿⣿⣿⣿⣿⣿⣿⣿⣿⣿⣿⣿⣿⣿⣿⣿⣿⣿⣿⠟⠑⠀⠀⠀⠀⠀⠀⠀⠀⠀⠀⢀⠑⠑⢕⢕⢕⢕⢕⠀⠀</a:t>
            </a:r>
            <a:br/>
            <a:r>
              <a:t>⣿⣿⣿⣿⣾⣿⣿⣿⣿⣿⣿⣿⣿⣿⣿⣿⣿⣿⣿⣿⣿⣿⣿⣿⣿⣿⣿⣿⣿⣿⣿⣿⣿⣿⢕⠀⢸⣿⣿⣿⣿⡇⠀⠀⠀⠀⠑⢕⢑⢜⢻⣿⣿⣿⣿⣧⢀⠀⠑⠀⠈⣿⣿⣿⣿⣿⣿⣿⣿⣟⣻⢏⠑⠑⠁⠑⠑⠘⠑⠀⠀⠀⠀⠀⠀⠀⠀⠀⠀⠀⠀⠀⢕⢕⢔⢕⢕⢕⠀⠀⠀</a:t>
            </a:r>
            <a:br/>
            <a:r>
              <a:t>⣿⣿⣿⣿⣿⣿⣿⣿⣿⣿⣿⣿⣿⣿⣿⣿⣿⣿⣿⣿⣿⣿⣿⣿⣿⣿⣿⣿⣿⣿⣿⣿⣿⣿⠄⠀⢻⣿⣿⣿⣿⣧⠀⠀⠀⠀⠀⠕⢕⢕⡕⢕⢍⢻⣿⣿⣷⣄⠀⠔⠐⢿⣿⣿⣿⣿⣿⣿⣿⣿⣿⠀⠀⠀⠀⠀⠀⠀⠀⠀⠀⠀⠀⠀⠀⠀⠀⠀⠀⠀⠀⠀⠑⠕⢔⢕⠀⢄⠀⠀⠀</a:t>
            </a:r>
            <a:br/>
            <a:r>
              <a:t>⣿⣿⣿⣿⣿⣿⣿⣿⣿⣿⣿⣿⣿⣿⣿⣿⣿⣿⣿⣿⣿⣿⣿⣿⣿⣿⣿⣿⣿⣿⣿⣿⣿⡟⠀⠀⠁⣿⣿⣿⣿⣿⣧⠀⠀⠀⠀⢄⠀⢱⣿⣷⣵⢕⢌⢿⢿⣿⣷⣄⠁⢜⣿⣿⣿⣿⣿⣿⣿⣿⢇⠀⠀⠀⠀⠀⠀⠀⠀⠀⠀⠀⠀⠀⠀⠀⠀⠀⠀⠀⢔⢄⢀⠀⢀⢕⢔⢕⠀⠀⠀</a:t>
            </a:r>
            <a:br/>
            <a:r>
              <a:t>⣿⣿⣿⣿⣿⣿⣿⣿⣿⣿⣿⣿⣿⣿⣿⣿⣿⣿⣿⣿⣿⣿⣿⣿⣿⣿⣿⣿⣿⣿⣿⣿⣿⡇⠀⠀⠀⢘⣿⣿⣿⣿⣿⡄⠀⠀⠀⢱⢄⢜⣿⣿⣿⣷⡕⢕⢕⢜⢿⣿⣧⢀⢸⣿⣿⡿⢿⣿⣿⣿⣧⣄⢀⠀⠀⠀⠀⠀⠀⠀⠀⠀⠀⠀⠀⠀⠀⠀⠀⢅⢕⢕⢕⢕⢕⢕⢕⢕⠀⠀⠀</a:t>
            </a:r>
            <a:br/>
            <a:r>
              <a:t>⣿⣿⣿⣿⣿⣿⣿⣿⣿⣿⣿⣿⣿⣿⣿⣿⣿⣿⣿⣿⣿⣿⣿⣿⣿⣿⣿⣿⣿⣿⣿⣿⣿⢕⠀⠀⠀⠀⢹⣿⣿⣿⣿⣧⠀⠀⠀⠄⠄⢕⣿⣿⣿⣿⣷⣧⣵⣵⣾⣿⣿⣷⢀⠁⢿⣽⣾⣽⣿⣿⣿⣿⣽⣷⣧⣴⣄⡄⢀⢀⣄⣄⢀⠀⠀⠀⠀⠀⢀⢕⢱⣇⢕⢕⢕⢕⢕⢕⠀⠀⠀</a:t>
            </a:r>
            <a:br/>
            <a:r>
              <a:t>⣿⣿⣿⣿⣿⣿⣿⣿⣿⣿⣿⣿⣿⣿⣿⣿⣿⣿⣿⣿⣿⣿⣿⣿⣿⣿⣿⣿⣿⣿⣿⣿⣿⠕⠀⠀⠀⠀⠁⢿⣿⣿⣿⣿⡄⠀⠀⠀⠀⠑⢞⣻⣿⣿⣿⣿⣿⣯⣿⢕⠁⠘⢇⠀⢸⢿⣿⣿⣿⣿⣿⣿⣿⣿⣿⣿⣿⣿⣿⣿⣿⡿⠁⠀⠀⠀⠀⠀⢕⢕⢕⣿⢕⢕⢕⢕⢕⢕⠀⠀⠀</a:t>
            </a:r>
            <a:br/>
            <a:r>
              <a:t>⣿⣿⣿⣿⣿⣿⣿⣿⣿⣿⣿⣿⣿⣿⣿⣿⣿⣿⣿⣿⣿⣿⣿⣿⣿⣿⣿⣿⣿⣿⣿⣿⣿⠀⠀⠀⠀⠀⠀⠘⢻⣿⣿⣿⣧⠀⠀⠀⠀⠀⠀⠌⣿⣿⣽⣿⣿⣿⣿⡗⢔⢕⢕⢕⢕⢕⢕⢕⢜⢝⢻⢿⣿⣿⣿⣿⣿⣿⢿⢻⡿⠁⠀⠀⠀⠀⠀⠀⢕⢕⢕⢜⢿⢷⢵⢧⢕⢕⢕⠀⠀</a:t>
            </a:r>
            <a:br/>
            <a:r>
              <a:t>⣿⣿⣿⣿⣿⣿⣿⣿⣿⣿⣿⣿⣿⣿⣿⣿⣿⣿⣿⣿⣿⣿⣿⣿⣿⣿⣿⣿⣿⣿⢟⢛⠏⢀⠀⠀⠀⠀⠀⠀⠘⢿⣿⣿⣿⡆⠀⠀⠀⠀⠀⠀⢜⣗⡟⣞⣝⢛⢿⢕⠑⢕⢇⢕⢕⢕⢕⢱⢷⢇⢕⢕⢜⢝⢟⢻⣿⣿⣦⡀⠑⠀⠀⠀⠀⠀⠀⠀⢕⢕⢕⢕⢕⢕⢕⢕⢕⢕⢕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⠀⠀⠀⠀⠘⢻⣿⡇⣵⣿⡿⢿⢿⣿⣿⣿⣿⢸⣿⡇⣿⣿⠟⠳⢿⣿⣿⣕⢕⣿⡏⡑⢗⢼⣟⢻⢿⣿⣿⣿⣿⣿⣿⣽⢿⣿⣿⣟⢿⣿⣿⣿⣿⣿⣿⣿⣿⣿⣿⣿⣿⣿⣿⣿⣿⣿⣿⣿⣿⣿⣿⣿⣿⣿⣿⣿⣿⣿⣿⣿⣿⣿⣿⣿⠀</a:t>
            </a:r>
            <a:br/>
            <a:r>
              <a:t>⠀⠀⠀⠀⠀⠀⠀⠀⠀⠀⠀⠀⠀⠀⠀⠀⠀⠀⠀⠀⠀⠈⢿⢟⣿⣿⣿⣷⣶⣵⣝⣝⡟⢾⢿⣿⣿⣿⢕⢄⢱⣿⣿⡟⠗⢿⣧⣿⣸⣷⣵⢝⣿⣿⣿⣿⣿⣿⣿⣿⣿⣷⣿⣿⢿⣿⣿⣿⣿⣿⣿⣿⣿⣿⣿⣿⣿⣿⣿⣿⣿⣿⣿⣿⣿⣿⣿⣿⣿⣿⣿⣿⣿⣿⣿⣿⣿⣿⣿⣿⠀</a:t>
            </a:r>
            <a:br/>
            <a:r>
              <a:t>⠀⠀⠀⠀⠀⠀⠀⠀⠀⠀⠀⠀⠀⠀⠀⠀⠀⠀⠀⠀⠀⠀⢜⢕⢸⢟⣻⣿⣿⣿⣿⣿⣿⣿⣷⣷⣼⣿⣟⡳⢾⢿⣿⣇⢔⣵⣿⣿⣿⣿⣽⡇⣿⣿⣿⣿⣿⣿⣿⣽⣿⡿⣿⣿⣿⣿⣿⣿⣿⣿⣿⣿⣿⣿⣿⣿⣿⣿⣿⣿⣿⣿⣿⣿⣿⣿⣿⣿⣿⣿⣿⣿⣿⣿⣿⣿⣿⣿⣿⣿⠀</a:t>
            </a:r>
            <a:br/>
            <a:r>
              <a:t>⠀⠀⠀⠀⠀⠀⠀⠀⠀⠀⠀⠀⠀⠀⠀⠀⠀⠀⠀⠀⢀⣠⣼⢕⢱⢕⣿⣿⣿⣿⣿⣿⣿⣿⣿⣿⣿⣿⣿⣿⣿⣿⣿⣯⣝⣻⣿⢿⣿⣿⣻⡧⣿⣿⣿⣿⣿⣿⣿⣿⣿⣿⣿⣿⣹⣿⣿⣿⣿⣿⣿⣿⣿⣿⣿⣿⣿⣿⣿⣿⣿⣿⣿⣿⣿⣿⣿⣿⣿⣿⣿⣿⣿⣿⣿⣿⣿⣿⣿⣿⠀</a:t>
            </a:r>
            <a:br/>
            <a:r>
              <a:t>⠀⠀⠀⠀⠀⠀⠀⠀⠀⠀⠀⠀⠀⠀⠀⠀⠀⠀⢕⢕⢕⢹⢿⢕⢕⢕⢿⣟⣻⣿⢿⣿⣿⣿⣿⣿⣿⣿⣿⣿⣿⣿⣿⣿⣿⣿⣿⣿⣷⣷⣽⣽⣻⣿⣿⣿⣿⣿⣿⣷⣯⣝⣿⡿⡏⣽⡏⣿⣿⣿⣿⣿⣿⣿⣿⣿⣿⣿⣿⣿⣿⣿⣿⣿⣿⣿⣿⣿⣿⣿⣿⣿⣿⣿⣿⣿⣿⣿⣿⣿⠀</a:t>
            </a:r>
            <a:br/>
            <a:r>
              <a:t>⠀⠀⠀⠀⠀⠀⠀⠀⠀⠀⠀⠀⠀⠀⠀⠀⠀⢕⢕⢕⢕⢕⢕⢕⢕⢕⢸⣧⣴⣥⣍⣝⡝⢟⢻⠿⢿⢿⣿⣿⣿⣿⣿⣿⣿⣿⣿⣿⣿⣿⣿⣿⣿⣿⣿⣿⣿⣿⣿⣿⣿⣿⣿⣿⡇⣽⢕⣿⣿⣿⣿⣿⣿⣿⣿⣿⣿⣿⣿⣿⣿⣿⣿⣿⣿⣿⣿⣿⣿⣿⣿⣿⣿⣿⣿⣿⢿⢿⢿⢟⠀</a:t>
            </a:r>
            <a:br/>
            <a:r>
              <a:t>⠀⠀⠀⠀⠀⠀⠀⠀⢀⡠⠄⢄⢀⠀⠀⢄⢄⢅⢅⢅⢅⢅⢕⢕⢕⡕⢸⣏⠙⠛⠛⠟⠿⠿⢿⣷⣷⣷⣧⣵⣼⣝⣝⣟⢟⢻⢿⢿⣿⣿⣿⣿⣿⣿⣿⣿⣿⣿⣿⣿⣿⣿⣿⡿⣏⢽⡇⣿⣿⣿⣿⣿⣿⣿⣿⣿⣿⣿⣿⣿⣿⡿⢿⣿⢟⡟⢻⣿⣿⣿⣿⣿⣿⣿⣷⣕⣕⣕⣕⣸⠀</a:t>
            </a:r>
            <a:br/>
            <a:r>
              <a:t>⠀⠀⠀⠀⠀⠀⠀⠀⢕⢕⢀⠕⢕⢕⢕⢕⢕⢕⢕⢕⢕⢅⢷⢕⢕⢇⢱⣿⠀⠀⠀⠀⠀⠀⠀⠀⠀⠁⠉⠉⠙⠙⠛⠛⠛⠿⠿⢷⢷⣷⣵⣽⣽⣝⣟⣟⢿⣿⣿⣿⣿⣿⣻⣷⡇⣽⡎⣿⣿⣷⣟⢻⣟⣟⢿⢝⢹⢯⠿⣿⣟⣗⣗⣯⡕⢽⢿⢿⢿⣿⣿⣿⣿⣟⠝⡽⢯⡽⢟⣿⠀</a:t>
            </a:r>
            <a:br/>
            <a:r>
              <a:t>⠀⠀⠀⠀⠀⠀⠀⠀⢕⢕⢕⢄⢕⢕⢕⢕⢕⢕⢕⢕⢕⢕⢕⢕⢕⢡⢱⢄⠀⠀⠀⠀⠀⠀⠀⠀⠀⠀⠀⠀⠀⠀⠀⠀⠀⠀⠀⠑⠑⠑⠑⠑⠙⠉⢙⢹⣿⣿⣿⢿⣿⣿⢿⣧⡧⢹⢱⣯⣽⡟⣽⣷⣷⣾⣹⣽⣿⣿⢝⣿⢿⢾⠋⠁⠀⠀⠀⠁⠁⠁⠁⠜⢟⢑⡱⢵⢕⢕⢕⢵⠀</a:t>
            </a:r>
            <a:br/>
            <a:r>
              <a:t>⢀⠀⠀⠀⠀⠀⠀⠀⢕⢕⢕⢕⢕⢕⢕⢕⢕⢕⢕⢕⢕⢕⢕⢝⢇⢸⢱⢺⢿⠁⢔⢜⢕⢕⢔⠐⠀⢔⠀⠀⠀⠀⠀⢀⢀⢀⠀⠀⠀⠄⠀⢀⠀⢄⢕⢸⣇⣉⣉⣘⢙⢟⠚⠟⢝⢹⣼⢿⢿⣧⢹⣿⣷⣾⣷⣾⣿⣽⡝⡿⠙⠀⠀⠀⠀⠀⠀⠀⠀⠀⠀⠀⠀⠑⢱⢕⢕⢕⢜⢕⠀</a:t>
            </a:r>
            <a:br/>
            <a:r>
              <a:t>⠁⢀⣀⠀⠀⠀⢄⢕⢕⢕⢕⢕⢕⢕⢕⢕⢕⢕⢕⢕⢕⢕⢕⢕⢕⢱⢗⢇⢄⢄⢔⢔⢔⢄⢅⢄⠀⠁⢄⠄⠀⢄⠀⠁⠀⠈⢔⢔⣿⣿⣿⣿⣿⢕⢕⠸⣯⢿⠟⠟⢕⣝⢝⡇⢸⡾⣿⣿⣿⣷⡸⢿⣷⣾⣷⣾⣿⣻⢇⢇⠀⠀⠀⠀⠀⠀⠀⠀⠀⠀⠀⠀⠀⠀⢱⢵⢵⢵⢕⢕⠀</a:t>
            </a:r>
            <a:br/>
            <a:r>
              <a:t>⠀⠀⣿⢕⢔⢕⢕⢕⢕⢕⢕⢕⢕⢕⠑⠑⠑⠑⠑⢕⢕⢕⢕⠁⠑⢕⢕⠀⢕⢕⠀⠕⠅⠁⠁⠑⠀⠀⢕⠀⠀⢕⠀⠀⠀⠀⢀⢕⣿⣝⣯⣿⣿⣧⣵⣵⣿⣿⣧⣧⢕⢕⢕⡇⡕⢕⡗⡖⡇⢕⢕⣕⢗⢞⢇⢞⢏⢝⢝⢅⢀⠔⢄⢄⠄⢐⢔⢔⢄⢄⠀⠀⠀⠀⢱⣵⢇⢕⢕⢕⠀</a:t>
            </a:r>
            <a:br/>
            <a:r>
              <a:t>⠀⢀⢷⣱⡕⡱⢕⢕⢕⢕⢕⢕⢕⢕⢔⠀⠀⢀⢀⢁⢑⢕⠱⠀⠀⢕⣕⠀⢕⢕⠀⢕⠀⠀⠀⠀⠀⠀⢕⢔⢀⢕⢀⠀⠀⠀⡕⠁⠁⠁⠐⠐⢔⡜⢕⢹⠑⠜⢕⠕⡇⢑⢵⣧⣵⣵⡵⢕⠑⢕⢜⠅⢄⢔⢲⡶⢖⢗⣳⡗⢕⢕⣱⣕⡅⢅⢕⣱⣆⢕⠀⢄⢔⢔⢗⢕⢜⢕⢵⢸⠀</a:t>
            </a:r>
            <a:br/>
            <a:r>
              <a:t>⢄⠕⠟⠿⢿⢋⢑⢕⢕⢕⢕⢕⢕⢕⢕⢕⢔⢕⢕⢕⢕⢕⢄⢀⢰⢕⢸⢄⣅⢕⠔⢕⠕⠑⢑⡅⣀⢀⢕⢔⢄⢕⢔⢄⠀⢀⢀⢀⣐⣀⣀⣑⣇⣧⣥⣞⢲⡦⢕⢟⢹⠕⣕⣕⡗⢝⢅⢁⢀⣀⣷⣗⢱⢝⣹⡽⢑⢕⢅⠝⢕⢏⢿⣿⢝⢿⢟⢝⢕⢕⢕⢵⢱⡷⢕⡕⢕⢕⢑⢐⠀</a:t>
            </a:r>
            <a:br/>
            <a:r>
              <a:t>⠀⠀⠀⠀⠀⠀⠑⠕⢕⢕⢕⢕⢕⢕⢕⢕⢕⢕⢱⣵⡕⠕⠅⠕⢕⠕⣸⠕⠁⠕⠀⢑⠀⠀⠁⠁⠀⠀⠀⠑⠑⢱⠕⠀⠄⢳⠕⠈⠛⠟⢿⠿⢿⣟⡫⢵⢵⢗⡖⠎⢏⠙⠙⠹⢟⢏⣕⡅⠀⠘⠝⢝⢕⢕⢅⣅⣱⣤⣵⣶⡕⢕⢕⢰⢇⢕⢕⢕⢕⢕⢕⠕⠑⠘⠑⢑⠑⠑⢑⢑⠀</a:t>
            </a:r>
            <a:br/>
            <a:r>
              <a:t>⠀⠀⠀⠀⠀⠀⠀⠀⠀⠁⠕⢕⢕⢕⢕⢕⢕⢕⢕⢗⢃⢀⠀⣄⠀⠀⠽⠀⠐⠅⢴⠴⠆⠀⠀⠀⠀⡄⠀⠐⠑⠑⢦⢄⠄⠀⠀⣀⡀⠀⠀⠁⠀⢁⢜⡕⢝⠝⠑⢔⠄⠅⠄⠀⠘⢝⢟⠏⠔⢄⣱⣷⣾⣿⣿⣿⣿⣿⡿⢟⢟⠕⢅⢅⢕⢕⢕⢕⢕⢕⢕⠀⠀⠀⠀⢰⢄⢀⣁⢐⠀</a:t>
            </a:r>
            <a:br/>
            <a:r>
              <a:t>⠀⠀⠀⠀⠀⠀⠀⠀⠀⠀⠀⠀⠘⠳⣇⡅⢕⠑⠕⠕⢕⢑⠀⠈⠳⡕⢜⢀⠀⠁⠀⠀⢀⢀⢀⢀⢀⢄⢔⢄⢀⢀⢕⢕⢕⠀⠀⠁⠁⠀⠀⠀⠀⠅⢁⢁⢅⢅⢄⢔⢕⢵⢇⢶⢞⢕⠀⠀⢀⢱⣾⢿⢟⢟⢏⢍⠕⠑⠁⠀⠀⠀⠁⠅⠁⠁⢄⢕⢕⢕⠑⠀⠀⠀⠀⠀⠀⠀⠀⠀⠀</a:t>
            </a:r>
            <a:br/>
            <a:r>
              <a:t>⠀⠀⠀⠀⠀⠀⠀⠀⠀⠀⠀⠀⠀⠀⠈⠕⢟⢧⣅⢐⠁⠅⠁⢀⠔⢜⢜⢟⢇⢕⣔⣕⡵⢱⢱⢳⣾⡿⢿⢿⢏⢝⢕⢕⢕⢕⢔⢔⢔⢔⢔⢕⢕⢕⢕⢕⢄⢕⢕⢕⢕⣕⣵⣵⣵⡷⢖⢇⢝⢕⢕⢕⢕⠑⠀⠀⠀⠀⠀⠀⠀⠀⠀⠀⢕⢔⢕⢕⢕⠑⠀⠀⠀⠀⠀⠀⠀⠀⠀⠀⠀</a:t>
            </a:r>
            <a:br/>
            <a:r>
              <a:t>⠀⠀⠀⠀⠀⠀⠀⠀⠀⠀⠀⠀⠀⠀⠀⠀⠐⠂⠁⠁⢁⢁⢅⢕⢄⢕⢕⢑⢕⣟⢟⢟⢝⢝⢝⢕⢕⢕⢕⢕⢕⢕⢕⢕⢕⢕⢕⢕⢕⢕⢕⢕⢕⢕⣕⣵⣵⣷⣾⣿⢿⢿⢝⢝⢕⢕⢕⢕⢕⢕⢕⢕⠁⠀⠀⠀⠀⠀⠀⠀⠀⠀⠀⢄⢄⢕⢕⢕⢕⠀⠀⠀⠀⠀⠀⠀⠀⠀⠀⠀⠀</a:t>
            </a:r>
            <a:br/>
            <a:r>
              <a:t>⠀⠀⠀⠀⠀⠀⠀⠀⠀⠀⠀⠀⠀⠀⠀⠀⢄⢔⢕⢕⢕⢕⢕⢕⢕⢕⢕⢕⢕⢕⢕⢕⢕⢕⢕⢕⢕⢕⢕⢕⢕⢕⢕⢕⢕⢕⢕⢕⢕⢕⢕⢕⢔⢅⢇⢸⢝⢎⢜⢆⢕⢕⢕⢕⢕⢕⢕⢕⢕⢕⢕⠕⠀⠀⠀⠀⠀⠀⠀⠀⠀⠀⠀⠁⢕⢕⢕⢕⠀⠀⠀⠀⠀⠀⠀⠀⠀⠀⠀⠀⠀</a:t>
            </a:r>
            <a:br/>
            <a:r>
              <a:t>⠀⠀⠀⠀⠀⠀⠀⠀⠀⠀⠀⠀⠀⠀⠀⠀⢕⢕⢕⢕⢕⢕⢕⢕⢕⢕⢕⢕⢕⢕⢕⢕⢕⢕⢕⢕⢕⢕⢕⢕⢕⢕⢕⢕⢕⢕⢕⢕⢕⢕⢕⢕⢕⢕⢕⢕⢕⢕⢕⢕⢕⢕⢕⢕⢕⢕⢕⢕⢕⢕⠕⠀⠀⠀⠀⠀⠀⠀⠀⠀⠀⠀⠀⠀⠀⠑⢕⢑⠀⠀⠀⠀⠀⠀⠀⠀⠀⠀⠀⠀⠀</a:t>
            </a:r>
            <a:br/>
            <a:r>
              <a:t>⠀⠀⠀⠀⠀⠀⠀⠀⠀⠀⠀⠀⠀⠀⠀⠀⠀⢕⢕⢕⢕⢕⢕⢕⢕⢕⢕⢕⢕⢕⢕⢕⢕⢕⢕⢕⢕⢕⢕⢕⢕⢕⢕⢕⢕⢕⢕⢕⢕⢕⢕⢕⢕⠁⠁⠁⠁⠁⠑⢕⢕⢕⢕⢕⢕⢕⢕⢕⢕⠑⠀⠀⠀⠀⠀⠀⠀⠀⠀⠀⠀⠀⠀⠀⢀⢄⢄⠀⠀⠀⠀⠀⠀⠀⠀⠀⠀⠀⠀⠀⠀</a:t>
            </a:r>
            <a:br/>
            <a:r>
              <a:t>⠀⠀⠀⠀⠀⠀⠀⠀⠀⠀⠀⠀⠀⠀⠀⠀⠀⠑⢕⢕⢕⢕⢕⢕⢕⢕⢕⢕⢕⢕⢕⢕⢕⢕⢕⢕⢕⢕⢕⢕⢕⢕⢕⢕⢕⢕⢕⢕⢕⢕⢕⢕⢕⢕⠀⠀⠀⠀⠀⠁⠔⠕⢕⢕⢕⢕⢕⢕⢕⠀⠀⠀⠀⠀⠀⠀⠀⠀⠀⠀⠀⠀⠀⠀⠀⢁⢕⢔⠀⠀⠀⠀⠀⠀⠀⠀⠀⠀⠀⠀⠀</a:t>
            </a:r>
            <a:br/>
            <a:r>
              <a:t>⠀⠀⠀⠀⠀⠀⠀⠀⠀⠀⠀⠀⠀⠀⠀⠀⠀⠀⢕⢕⢕⢕⢕⢕⢕⢕⢕⢕⢕⢕⢕⢕⢕⢕⢕⢕⢕⢕⢕⢕⢕⢕⢕⢕⢕⢕⢕⢕⢕⢕⢕⢕⢕⢕⢕⢄⢀⠀⠀⠀⠀⠀⢕⢕⢕⢕⢕⢕⠁⠀⠀⠀⠀⠀⠀⠀⠀⠀⠀⠀⠀⠀⠀⠀⢃⢕⢕⢕⢔⠀⠀⠀⠀⠀⠀⠀⠀⠀⠀⠀⠀</a:t>
            </a:r>
            <a:br/>
            <a:r>
              <a:t>⠀⠀⠀⠀⠀⠀⠀⠀⠀⠀⠀⠀⠀⠀⠀⠀⠀⠀⠁⢕⢕⢕⢕⢕⢕⢕⢕⢕⢕⢕⢕⢕⢕⢕⢕⢕⢕⢕⢕⢕⢕⢕⢕⢕⢕⢕⢕⢕⢕⢕⢕⢕⢕⢕⢕⢕⢕⢕⢔⢄⢀⠀⠁⠕⢕⢕⠕⠀⠀⠀⠀⠀⠀⠀⠀⢀⢕⠀⠀⠀⠀⠀⠀⠀⢕⢕⢕⢕⢕⠀⠀⠀⠀⠀⠀⠀⠀⠀⠀⠀⠀</a:t>
            </a:r>
            <a:br/>
            <a:r>
              <a:t>⠀⠀⠀⠀⠀⠀⠀⠀⠀⠀⠀⠀⠀⠀⠀⠀⠀⠀⠀⢕⢕⢕⢕⢕⢕⢕⢕⢕⢕⢕⣕⣕⣕⣱⡵⣷⣾⣿⢟⣷⡇⢕⢕⢕⢕⢕⢕⢕⢕⢕⢕⢕⢕⢕⢕⢕⢕⢕⢕⢕⢕⢔⢄⠀⠁⠀⠀⠀⠀⠀⠀⠀⠀⠀⠀⢀⠁⠀⠀⠀⠀⠀⠀⠀⢕⢕⢕⢕⢕⢀⠀⠀⠀⠀⠀⠀⠀⠀⠀⠀⠀</a:t>
            </a:r>
            <a:br/>
            <a:r>
              <a:t>⠀⠀⠀⠀⠀⠀⠀⠀⠀⠀⠀⠀⠀⠀⠀⠀⠀⠀⠀⠁⢕⢷⢷⢷⢷⢷⢷⠷⢿⠿⢟⢏⢝⢕⢕⢕⢕⢕⢕⢕⢕⢕⢕⢕⢕⢕⢕⢕⢕⢕⢕⢕⢕⢕⢕⢕⢕⢕⢕⢕⢕⢕⢱⣵⣦⡀⠐⠀⠀⠀⠀⠀⠀⠀⢄⠁⠀⠀⠀⠀⠀⠀⠀⢕⢕⢕⢕⢕⢕⠁⠀⠀⠀⠀⠀⠀⠀⠀⠀⠀⠀</a:t>
            </a:r>
            <a:br/>
            <a:r>
              <a:t>⠀⠀⠀⠀⠀⠀⠀⠀⠀⠀⠀⠀⠀⠀⠀⠀⠀⠀⠀⠀⠕⢕⢕⢕⢕⢕⢕⢕⢕⢕⢕⢕⢕⢕⢔⢕⢕⢕⢕⢕⢕⢕⢕⢕⢕⢕⢕⢕⢕⢕⢕⢕⢕⢕⢕⢕⢕⢕⠕⠕⢕⣵⣿⣿⣿⣿⡆⠀⠀⠀⠀⠀⠀⠕⢕⢀⠀⢀⠀⠀⠀⠀⠀⢕⢕⢕⢕⢕⠁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⣽⣽⣽⣿⣿⣿⣿⣿⢻⣿⣿⡕⢅⢔⢹⢜⢏⢕⣿⢸⢱⢱⢺⣏⣵⣸⣿⣿⢕⢸⣿⣿⣿⣿⣿⣿⣿⡿⢿⢟⢫⠝⠗⢘⣝⣟⡟⢟⠟⢿⢿⢕⢸⢱⣿⣿⣿⣿⣿⣿⣿⣿⣿⣿⣿⣿⣿⣿⣿⣿⣿⣿⣿⣿⣿⣿⣿⣿⣿⣿⣿⣿⣿⣿⣿⣿⣿⠀</a:t>
            </a:r>
            <a:br/>
            <a:r>
              <a:t>⣿⢿⣿⣿⣿⣿⣿⣿⣿⣿⣿⣿⣿⣿⣿⣿⣿⣿⣿⣿⣿⣿⣿⣿⣿⢕⢕⣧⢑⣸⢵⢝⡱⣵⣾⣿⣿⣿⣿⣿⣿⣕⣸⣿⢷⢿⢿⢟⢝⠇⠐⢁⢅⢔⢔⢕⢕⣿⣿⣿⣿⣿⣿⣿⢕⢜⢕⣾⣧⣤⣵⣽⣝⣝⣝⣟⡟⢟⢟⢿⢿⢿⢿⣿⣿⣿⣿⣿⣿⣿⣿⣿⣿⣿⣿⣿⣿⣿⣿⣿⠀</a:t>
            </a:r>
            <a:br/>
            <a:r>
              <a:t>⣿⢿⣿⣿⣿⣿⣿⣿⣿⣿⣿⣿⣿⣿⣿⣿⣿⣿⣿⣿⣿⣿⣿⡟⣿⢱⢗⢏⢝⠱⢎⢔⠕⣿⣽⣿⣿⣿⣿⡿⢟⢏⠕⢕⠑⠑⠁⠁⠀⠀⠀⠁⠑⠕⢕⢰⣇⣿⣿⣿⣿⢝⠉⠙⢕⢰⡕⣿⡟⢟⢟⢟⢿⢿⢿⢿⢿⢿⣿⣿⣿⣷⣷⣷⣷⣧⣵⣼⣽⣽⣝⡝⢟⢟⠟⢟⢟⢿⢿⢿⠀</a:t>
            </a:r>
            <a:br/>
            <a:r>
              <a:t>⣿⣿⣿⣿⣿⣿⣿⣿⣿⣿⣿⣿⣿⣿⣿⢟⢻⣿⣿⣟⢏⢝⢫⡯⣵⣷⣿⣿⢇⢕⠕⢕⢼⢟⢟⢟⠏⢑⢕⢅⢔⢕⢕⠕⠁⠀⠀⠀⠀⠀⠀⠀⠀⠀⠑⠸⣿⣿⣿⣿⣿⢕⠀⠀⢕⢸⡇⣻⡇⠀⠀⠀⠀⠀⠀⠀⠁⠀⠁⠁⠁⠑⠑⠙⠝⠝⠙⠝⠛⠙⠁⠀⠀⠀⠀⠀⠀⠀⠑⢱⠀</a:t>
            </a:r>
            <a:br/>
            <a:r>
              <a:t>⣿⣿⣿⣿⣿⣿⣿⣿⣿⣿⣿⣿⣿⣿⣿⡝⢝⢕⢕⢕⢕⢕⢕⠽⣿⣿⣿⢟⢇⠜⢑⢑⢅⢅⢔⢕⠕⠕⢕⢕⢕⢁⠀⠀⠀⠀⠀⠀⠀⠀⠀⠀⠀⠀⠀⢕⣿⣿⣿⣿⣿⢕⢀⢀⢕⢔⡇⢝⢅⠀⢀⠀⢀⢀⢀⠀⠀⠀⠀⠀⠀⠀⠀⠀⠀⠀⠀⠀⠀⠀⠀⠀⠀⠀⠀⠀⠀⠀⠀⠁⠀</a:t>
            </a:r>
            <a:br/>
            <a:r>
              <a:t>⡟⢿⢏⢝⢜⢗⢇⢜⢟⢿⢿⣿⣿⣿⣿⡇⢕⢕⢕⢕⢁⢑⠕⢕⢙⢝⢅⢔⢔⢕⢑⠑⠁⠁⠁⠀⠁⠁⢕⢕⢕⢕⢅⠀⠀⢀⢄⢄⢄⢔⢄⢄⢀⠀⠀⢕⣿⣿⣿⣿⣿⢕⢕⢕⣿⢧⢼⢕⢕⢱⣷⢕⢁⢕⢗⢕⢕⢕⢕⢔⢔⢔⠀⠀⠀⠀⠀⠀⠀⠀⠀⠀⠀⠀⠀⠀⠀⠀⠀⠀⠀</a:t>
            </a:r>
            <a:br/>
            <a:r>
              <a:t>⣯⡕⢕⢕⢕⢕⢕⢕⢕⢕⢕⢝⢝⢜⢷⣿⡕⠑⠁⢀⢀⠁⠅⢕⠁⠁⢅⢕⢁⢕⢕⢔⠀⠀⠀⠀⠀⣀⢕⢕⢱⢕⢕⠀⢀⣱⢕⣥⣕⣕⣕⢷⢗⢗⢞⡾⣟⣿⣿⣿⣿⢕⢕⢕⢀⢱⢗⣇⢅⠈⢉⢅⢄⢕⢅⢅⢅⢑⢁⠁⠁⢕⠀⠀⠀⠀⠀⠀⠀⠀⠀⠀⠀⠀⠀⠀⠀⠀⠀⠀⠀</a:t>
            </a:r>
            <a:br/>
            <a:r>
              <a:t>⣿⢇⢕⢜⡇⢕⢕⢕⢕⢼⢕⢕⢕⢕⢱⡷⣾⣗⡗⢗⢔⢄⢔⢕⢕⢕⢔⢕⢕⢕⢕⢕⢕⢆⠔⠕⢕⠗⢇⢕⢝⢑⢕⢄⣴⣿⣟⣿⣿⣿⡿⣧⡅⢕⢕⢻⢫⣿⣿⣿⣿⣕⢕⢕⢕⢕⢝⢝⢕⠀⢜⢕⠀⢕⢕⢕⢕⢕⢕⠀⠀⢕⠀⢀⠀⠀⠀⠀⠀⠀⠀⠀⠀⠀⠀⠀⠀⠀⠀⠀⠀</a:t>
            </a:r>
            <a:br/>
            <a:r>
              <a:t>⢕⢕⢕⢕⢕⢕⢕⢷⢷⢷⡷⢷⢷⢷⢿⣿⣿⡿⢿⢿⢷⢕⢕⢕⢕⢕⢻⢗⢱⢕⢕⢕⢕⢀⠀⢕⢕⠁⠑⢕⢕⣱⣾⣿⣿⣿⢟⢟⢟⢏⢕⢜⢕⢜⢕⢕⢕⣿⣿⣿⣿⡟⢇⢕⣷⡇⡕⠀⢕⠀⢑⢕⢕⢕⠀⠀⠀⠀⢕⠀⠀⢕⢕⢕⢦⣔⢄⢀⠀⠀⠀⠀⠀⠀⠀⠀⠀⠀⠀⠀⠀</a:t>
            </a:r>
            <a:br/>
            <a:r>
              <a:t>⣵⢕⣵⡕⢸⢕⢕⣱⣕⡜⣕⢕⢕⣕⣕⣷⡷⢷⠷⢵⢕⢕⡱⢵⢗⠓⠛⠛⠟⣕⢵⠵⢵⣵⣤⠵⠵⠕⢕⢕⢜⢝⢙⠻⢿⢇⢕⢕⢕⢕⢕⢕⢕⠀⢕⢕⢕⢸⣿⣿⣿⡇⢕⢕⢝⢕⡇⢁⢕⢄⢕⠕⢕⢕⢄⢄⢄⢄⢕⠑⢀⢕⢕⢕⢕⢗⣧⢕⠀⠀⠀⠀⠀⢀⠀⠀⠀⠀⠀⠀⠀</a:t>
            </a:r>
            <a:br/>
            <a:r>
              <a:t>⢗⡜⢝⢇⢗⢻⢇⢝⢹⣻⢿⣿⣟⢟⢫⠕⠞⠝⢀⣄⣥⡇⢕⢕⡇⠕⢕⠤⠎⢕⣕⣕⡵⢿⣇⡔⢀⢀⢄⢕⢕⢕⢕⢔⢕⢕⠕⢕⢕⢕⢕⢕⠕⠕⠀⡕⢕⢸⣿⣿⣿⢕⢕⢕⢕⢸⡷⠕⢕⢗⢇⢕⠕⢕⠕⠑⠔⠇⠃⠀⠑⢕⣾⣷⣿⣾⣿⢕⠀⢄⢔⢔⢕⢕⢕⠀⠀⠀⠀⠀⠀</a:t>
            </a:r>
            <a:br/>
            <a:r>
              <a:t>⣼⣿⣿⣷⣦⣴⣥⣅⣄⡃⠛⠕⠕⠔⠕⠀⠀⠀⠀⠇⢃⢁⢄⢄⡕⠠⢿⣿⣿⣿⡿⣿⣿⣷⣾⣷⣿⢏⢕⢕⠑⠕⠑⠑⠕⢕⢜⢁⠑⢑⢁⢁⠄⢀⠀⣦⢕⣾⣿⣿⢏⠑⠀⢅⢕⢸⣿⠀⠁⡀⠕⠄⢕⡑⠀⠀⠀⠔⠐⠄⠀⢁⢝⢝⢔⢜⢍⢕⢕⢕⢎⣵⡷⢇⢕⢄⢀⠀⠀⠀⠀</a:t>
            </a:r>
            <a:br/>
            <a:r>
              <a:t>⣿⣿⣿⣿⣿⣿⣿⡛⢫⢟⢟⢷⢲⢐⢄⡄⢄⢄⢄⢀⠔⠁⢕⠁⠑⠁⠈⢻⢻⢿⠀⠜⠿⠿⢿⢿⢏⠕⠁⠀⠀⠀⠀⠀⠀⠀⢕⢸⠀⠑⠂⠀⠀⠀⠁⠕⢕⢞⢟⢗⢃⢔⠀⠳⣕⢸⣿⠀⠁⠀⠎⢟⠈⠁⠀⠀⠀⠀⠶⠐⠀⠁⠀⠑⢕⢕⢕⢕⢕⢕⢕⢕⢕⢕⢕⢕⢕⢔⢄⢄⠀</a:t>
            </a:r>
            <a:br/>
            <a:r>
              <a:t>⠏⢏⢕⢇⢜⢛⢻⢷⡧⣕⡕⢕⢕⢔⢕⢕⢕⢕⢝⢕⢗⢗⢰⢄⢄⢄⢀⢐⠐⠀⠀⠀⠀⠀⠁⠁⠑⠀⠀⠀⠀⠀⠀⠀⠀⠀⠀⢕⢀⢀⢀⢀⢂⢀⢕⠬⢷⣧⡐⠄⢇⢑⠔⠀⡸⣽⣷⣆⢄⢄⢀⢄⢄⣕⣕⢴⢔⣀⣔⣴⣔⣴⣐⣄⡕⢕⢕⢕⢕⢕⢕⢕⢕⢕⢕⢕⢕⢕⠕⣱⠀</a:t>
            </a:r>
            <a:br/>
            <a:r>
              <a:t>⢕⢕⢕⢕⢕⢕⢕⢕⢝⢳⢿⣷⢧⣕⡕⢕⢕⢕⢕⢕⢕⢕⢕⢕⢕⢕⢕⢕⢕⢕⢔⢔⢄⢄⢄⢔⠀⠀⠀⠀⠀⠀⠀⠀⠀⠀⠀⠑⢷⣷⣾⣵⣜⣆⢕⠐⠆⠌⠙⠃⠐⢔⢔⢕⢕⢇⢜⢻⣱⣵⣷⣷⣷⣞⣏⣙⣿⣿⣿⡿⣿⣿⡏⢕⠑⠑⠕⠕⠕⠑⠁⠁⢕⢕⢕⢕⢕⢕⢠⣿⠀</a:t>
            </a:r>
            <a:br/>
            <a:r>
              <a:t>⣕⣕⣕⡕⢕⢕⢕⢕⢇⢕⠕⡘⣹⣺⣽⣳⣷⣷⣿⣿⣷⣧⣵⣥⣥⣥⣴⣧⣵⣵⣵⣵⣣⣇⣷⢕⠀⠀⠀⠀⠀⠀⠀⠀⠀⠀⠀⠀⢸⣷⢿⢟⢟⢝⢝⢄⢡⢤⢵⢵⣵⣵⣷⣧⣵⣵⣷⣴⣿⣿⣿⣿⣯⣿⣿⣿⣽⣿⣿⣿⣿⣿⡞⠀⠀⠀⠀⠀⠀⠀⠀⠀⠀⢕⢕⢕⢕⢕⢜⢏⠀</a:t>
            </a:r>
            <a:br/>
            <a:r>
              <a:t>⢕⢌⢣⠼⣡⣷⣷⣾⣿⣶⣿⣿⣿⣿⣿⣿⣿⣿⣿⣿⣿⣿⣿⣿⣿⣿⣿⣿⢟⢟⢍⢝⢝⢝⢝⢕⠀⣠⢄⠄⠄⠄⠴⠖⠔⢔⠀⠀⠕⣿⣿⣿⣷⣷⣷⣷⣷⣷⣿⣿⣿⣿⣿⣿⣿⣿⣿⣿⣿⣿⣿⣿⣿⣿⣿⣿⣿⣿⣿⣿⣿⣿⢇⠀⠀⠀⠀⠀⠀⠀⠀⠀⢄⢔⢕⢕⢕⢕⢕⢕⠀</a:t>
            </a:r>
            <a:br/>
            <a:r>
              <a:t>⠕⡵⣵⣴⣿⣿⣿⣿⣿⣿⣿⣿⣿⣿⣿⣿⣿⣿⣿⣿⣿⣿⣿⣿⣿⣿⣿⣿⣿⣿⣿⣿⣿⣿⣿⢕⠀⢐⢐⢑⢑⢕⢅⠅⠌⢩⠀⠀⠀⢹⣿⣿⣿⣿⡿⢟⢻⢿⣿⣿⣿⣿⣿⣿⣿⣿⣿⣿⣿⣿⣿⣿⣿⣿⣿⣿⣿⣿⣿⣿⣿⡟⠀⠀⠀⠀⠀⠀⠀⠀⠀⢄⢕⢕⢕⢕⢕⢕⢕⠁⠀</a:t>
            </a:r>
            <a:br/>
            <a:r>
              <a:t>⣼⣷⣿⣿⣿⣿⣿⣿⣿⣿⣿⣿⣿⣿⣿⣿⣿⣿⣿⣿⣿⣿⣿⣿⣿⣿⣿⣿⣿⣿⣿⣿⣿⣿⣿⡇⠀⠈⠁⠀⠀⠀⠀⠀⠀⠀⠀⠀⢀⢸⣿⣿⣿⣿⡇⠀⠁⢕⢹⣿⣿⣿⣿⣿⣿⣿⣿⣿⣿⣿⣿⣿⣿⣿⣿⣿⣿⣿⣿⣿⣿⠀⠀⠀⠀⠀⠀⠀⠀⠀⠀⢕⢕⢕⢕⢕⢕⢕⠁⠀⠀</a:t>
            </a:r>
            <a:br/>
            <a:r>
              <a:t>⣿⣿⣿⣿⣿⣿⣿⣿⣿⣿⣿⣿⣿⣿⣿⣿⣿⣿⣿⣿⣿⣿⣿⣿⣿⣿⣿⣿⣿⣿⣿⣿⣿⣿⣿⡇⠀⣤⣴⣴⣴⡔⢔⠀⠀⠀⠀⢄⢕⢝⠿⣿⣿⣿⣇⠀⠀⠑⢕⠘⣿⣿⣿⣿⣿⣿⣿⣿⣿⣿⣿⣿⣿⣿⣿⣿⣿⣿⡿⠏⠁⠀⠀⠀⠀⠀⠀⠀⠀⠀⠀⠁⠑⠕⢕⢕⢕⢕⠀⠀⠀</a:t>
            </a:r>
            <a:br/>
            <a:r>
              <a:t>⣿⣿⣿⣷⣿⣿⣿⣿⣿⣿⣿⣿⣿⣿⣿⣿⣿⣿⣿⣿⣿⣿⣿⣿⣿⣿⣿⣿⣿⣿⣿⣿⣿⣿⣿⡕⢄⣿⣿⣿⣿⣷⠀⠀⠀⠀⠀⢕⢕⠀⢕⢜⢝⠻⣿⣔⠀⠀⢕⠀⠜⣿⣿⣿⣿⣿⣿⣿⣿⣿⣿⣿⡿⢿⠿⢿⢿⢇⠁⠀⠀⠀⠀⠀⠀⠀⠀⠀⠀⠀⠀⢔⢕⢔⢔⢕⢕⠀⠀⠀⠀</a:t>
            </a:r>
            <a:br/>
            <a:r>
              <a:t>⣿⣿⣿⣿⣿⣿⣿⣿⣿⣿⣿⣿⣿⣿⣿⣿⣿⣿⣿⣿⣿⣿⣿⣿⣿⣿⣿⣿⣿⣿⣿⣿⣿⣿⣿⠕⠘⣿⣿⣿⣿⣿⡔⠀⠀⠀⠀⠀⢕⢄⢱⣵⣕⢕⢕⢝⢧⡄⠁⢑⠑⣿⣿⣿⣿⣿⣿⡿⢟⢻⠋⠁⠁⠁⠁⠁⠁⠀⠀⠀⠀⠀⠀⠀⠀⠀⠀⠀⠀⠀⠀⠑⠕⠐⢕⠀⢄⠀⠀⠀⠀</a:t>
            </a:r>
            <a:br/>
            <a:r>
              <a:t>⣿⣿⣿⣿⣿⣿⣿⣿⣿⣿⣿⣿⣿⣿⣿⣿⣿⣿⣿⣿⣿⣿⣿⣿⣿⣿⣿⣿⣿⣿⣿⣿⣿⣿⡗⠀⠀⢸⣿⣿⣿⣿⣿⡄⠀⠀⠀⠀⢄⠀⢸⣿⣿⣿⣷⣕⢕⢝⢇⢀⢔⢘⣿⣿⣿⣿⣿⣷⣾⣷⠀⠀⠀⠀⠀⠀⠀⠀⠀⠀⠀⠀⠀⠀⠀⠀⠀⠀⠀⢔⢔⢁⠐⠀⢕⢔⢕⠀⠀⠀⠀</a:t>
            </a:r>
            <a:br/>
            <a:r>
              <a:t>⣿⣿⣿⣿⣿⣿⣿⣿⣿⣿⣿⣿⣿⣿⣿⣿⣿⣿⣿⣿⣿⣿⣿⣿⣿⣿⣿⣿⣿⣿⣿⣿⣿⣿⢇⠀⠀⠀⢻⣿⣿⣿⣿⣇⠀⠀⠀⠀⠕⠀⢸⣿⣿⣿⣿⣿⣷⡕⢕⢕⣔⠐⢽⣿⣿⣿⣿⣿⣿⡏⠀⠀⠀⠀⠀⠀⠀⠀⠀⠀⠀⠀⠀⠀⠀⠀⠀⠀⢄⢕⢕⢕⢕⢕⢕⢕⢕⠀⠀⠀⠀</a:t>
            </a:r>
            <a:br/>
            <a:r>
              <a:t>⣿⣿⣿⣿⣿⣿⣿⣿⣿⣿⣿⣿⣿⣿⣿⣿⣿⣿⣿⣿⣿⣿⣿⣿⣿⣿⣿⣿⣿⣿⣿⣿⣿⣿⢕⠀⠀⠀⠑⣿⣿⣿⣿⣿⡄⠀⠀⠀⠐⠄⢸⣿⣿⣿⣿⣿⣿⣿⣿⣿⣻⣇⠁⠘⢿⣿⣿⣿⣿⢔⠄⢀⠀⠀⠀⠀⠀⠀⠀⠀⠀⠀⠀⠀⠀⠀⠀⠀⢕⢜⣧⢕⢕⢕⢕⢕⢕⠀⠀⠀⠀</a:t>
            </a:r>
            <a:br/>
            <a:r>
              <a:t>⣿⣿⣿⣿⣿⣿⣿⣿⣿⣿⣿⣿⣿⣿⣿⣿⣿⣿⣿⣿⣿⣿⣿⣿⣿⣿⣿⣿⣿⣿⣿⣿⣿⡷⠀⠀⠀⠀⠀⠜⣿⣿⣿⣿⡇⠀⠀⠀⠀⠀⠜⢛⣿⣿⣿⣿⣿⣿⣿⠞⠋⠜⠔⠀⢿⢿⣿⣿⣿⣿⣷⣾⣧⣷⣵⣦⣦⣴⣴⣶⣿⠇⠀⠀⠀⠀⠀⠀⢕⢕⢹⣕⢕⢕⢕⢕⢕⢄⠀⠀⠀</a:t>
            </a:r>
            <a:br/>
            <a:r>
              <a:t>⣿⣿⣿⣿⣿⣿⣿⣿⣿⣿⣿⣿⣿⣿⣿⣿⣿⣿⣿⣿⣿⣿⣿⣿⣿⣿⣿⣿⣿⣿⣿⣿⣿⡇⠀⠀⠀⠀⠀⠀⠝⣿⣿⣿⣿⡄⠀⠀⠀⠀⠀⠁⢹⣿⡿⣿⣿⣿⣷⡇⢔⢕⢕⢕⢔⢕⢕⢕⢝⢝⢻⢿⣿⣿⣿⣿⣿⣟⠟⠻⠇⠀⠀⠀⠀⠀⠀⢔⢕⢕⢕⢛⢇⢐⢑⢇⢕⢕⠀⠀⠀</a:t>
            </a:r>
            <a:br/>
            <a:r>
              <a:t>⣿⣿⣿⣿⣿⣿⣿⣿⣿⣿⣿⣿⣿⣿⣿⣿⣿⣿⣿⣿⣿⣿⣿⣿⣿⣿⣿⣿⣿⣿⢟⢟⢟⢇⢀⠀⠀⠀⠀⠀⠀⠹⣿⣿⣿⣷⠀⠀⠀⠀⠀⠀⠁⢝⣻⣇⣜⢟⣿⠑⠑⢣⢕⢕⢕⢕⢱⢞⢗⢕⢕⢕⢜⢕⢏⢻⣻⣷⣔⠁⠀⠀⠀⠀⢀⠀⠀⢕⢕⢕⢕⢕⢕⢕⢕⢕⢕⢕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⣷⣽⣿⣿⣿⣿⣿⣿⣻⣿⣿⣇⢕⢕⢽⢕⢕⢕⣿⢸⢱⠕⣞⣧⣵⣼⣻⣿⡇⢸⣿⣿⣿⣿⣿⣿⣿⢿⣟⢟⢽⠕⠃⢙⣉⣍⣙⣟⡟⢟⠟⢕⢸⢕⣿⣿⣿⣿⣿⣿⣿⣿⣿⣿⣿⣿⣿⣿⣿⣿⣿⣿⣿⣿⣿⣿⣿⣿⣿⣿⣿⣿⣿⣿⣿⣿⣿⣿⠀</a:t>
            </a:r>
            <a:br/>
            <a:r>
              <a:t>⣿⣿⣿⣿⣿⣿⣿⣿⣿⣿⣿⣿⣿⣿⣿⣿⣿⣿⣿⣿⣿⣿⣿⣿⢕⢕⣷⣱⡸⢗⢝⢱⣶⣿⣿⣿⣿⣿⣿⣿⣇⣼⢿⢿⢿⢟⢏⠝⢑⢁⢅⢔⢔⢕⢕⢕⣿⣿⣿⣿⣿⣿⣿⢱⢕⡕⣾⣷⣧⣴⣥⣼⣝⣝⣝⣝⣟⡟⢟⢿⢿⢿⢿⢿⣿⣿⣿⣿⣿⣿⣿⣿⣿⣿⣿⣿⣿⣿⣿⣿⠀</a:t>
            </a:r>
            <a:br/>
            <a:r>
              <a:t>⣻⣿⣿⣿⣿⣿⣿⣿⣿⣿⣿⣿⣿⣿⣿⣿⣷⣿⣿⣿⢿⣿⡝⣿⢱⢗⣫⡕⢜⡏⢕⠘⣿⣿⣿⣿⣿⡿⢟⢟⢝⢕⢑⢅⢕⢔⢔⠕⠑⠑⠁⠀⠁⠁⠕⢗⣿⣿⣿⣿⡇⠁⠘⢕⢱⡇⣿⡟⠟⠟⠟⢟⢟⢻⢿⢿⢿⢿⢿⣿⣿⣿⣷⣷⣷⣷⣴⣵⣽⠽⠝⠝⠝⠟⠟⢟⢻⢿⢿⢿⠀</a:t>
            </a:r>
            <a:br/>
            <a:r>
              <a:t>⣻⣿⣿⣿⣿⣿⣿⣿⣿⣿⣿⣿⣽⣽⣹⣻⡿⢿⢟⢇⢜⢹⣻⣵⣷⣿⣻⢕⢕⡕⢕⢔⢟⢟⠟⢑⢕⢅⢕⢔⢕⢕⠕⢕⢑⠑⠁⠀⠀⠀⠀⠀⠀⠀⠀⠀⠜⢿⣿⣿⡇⠀⠀⢜⢜⡇⣻⡇⠀⠀⠀⠀⠀⠁⠁⠁⠀⠁⠁⠁⠑⠑⠁⠑⠙⠉⠉⠁⠀⠀⠀⠀⠀⠀⠀⠀⠑⢻⢿⢿⠀</a:t>
            </a:r>
            <a:br/>
            <a:r>
              <a:t>⣿⣿⣿⢿⣻⣿⣿⣿⣿⣿⣟⣛⣻⣿⡕⢜⢕⢕⢕⢑⢕⢕⡪⣿⣿⡿⢟⠕⢜⢑⢅⢕⢔⢕⠕⢕⢑⢕⢕⢕⢀⢀⠀⠁⠑⠀⠀⠀⠀⠀⠀⠀⠀⠀⠀⠀⠀⢸⣿⣿⡇⢀⢄⢕⢕⡕⡝⢅⢀⢀⢀⢀⢀⢀⠀⠀⠀⠀⠀⠀⠀⠀⠀⠀⠀⠀⠀⠀⠀⠀⠀⠀⠀⠀⠀⠀⠀⠀⠁⠑⠀</a:t>
            </a:r>
            <a:br/>
            <a:r>
              <a:t>⢟⢝⢕⢕⢏⢕⢜⢟⢿⠿⣿⣿⣿⢿⢇⠕⢕⢕⢕⢅⢅⢕⢘⢝⢅⢕⢔⢕⢕⢑⠁⠁⠀⠀⠀⠀⠁⢕⢕⢕⢕⢕⠀⠀⠀⠀⠀⢀⡀⢀⢄⢄⢀⢀⠀⠀⠀⢸⣿⣿⡇⢕⢕⣿⡇⡕⡽⢕⢕⣿⢕⠀⢕⢇⢕⢕⢕⢕⢕⢇⢕⠀⠀⠀⠀⠀⠀⠀⠀⠀⠀⠀⠀⠀⠀⠀⠀⠀⠀⠀⠀</a:t>
            </a:r>
            <a:br/>
            <a:r>
              <a:t>⣕⣕⢕⢕⢕⢕⢕⢕⢕⢕⢕⢝⢜⢳⣿⡕⢑⠀⢀⢄⠐⠑⢕⢁⠑⢕⢕⢁⢕⢕⢔⢀⠀⠀⠀⢀⣄⢕⢕⢵⢇⢕⠀⠀⠔⠀⢄⡕⢕⣵⣕⢕⢵⡵⢵⢵⢷⣿⣿⣿⡇⢕⢕⢄⢕⡵⢧⢄⢄⢄⢄⠄⢕⢅⢅⢅⢕⢅⠁⠁⠁⠀⠀⠀⠀⠀⠀⠀⠀⠀⠀⠀⠀⠀⠀⠀⠀⠀⠀⠀⠀</a:t>
            </a:r>
            <a:br/>
            <a:r>
              <a:t>⢇⢕⢜⡕⢕⢕⢕⢕⢺⢇⢕⢕⢕⢜⣏⣿⡇⡜⢝⢕⢄⢔⢕⢕⢕⡕⢕⢕⢕⢕⢕⢕⠆⠕⠕⢕⢙⠃⢕⢝⢕⢕⢄⠀⢀⢠⣼⣿⣻⣿⣿⣿⣷⣕⢑⢔⢸⣿⣿⣿⣇⡕⢕⢕⢕⢝⠝⢕⠑⢜⢕⠀⢕⢕⢕⢕⢕⢕⠀⠀⢄⢄⢀⠀⠀⠀⠀⠀⠀⠀⠀⠀⠀⠀⠀⠀⠀⠀⠀⠀⠀</a:t>
            </a:r>
            <a:br/>
            <a:r>
              <a:t>⢕⢕⢕⢇⢕⢕⢼⢿⡿⣿⢻⢿⢿⢿⣿⣿⡿⢿⢟⢟⢕⢕⢕⢕⢕⢿⢿⢕⢕⢕⢕⢕⢀⢔⢕⢕⠀⠀⢕⢕⣵⣕⢕⢰⣾⣿⣿⡿⢿⢿⢟⢏⢕⢝⢕⢱⢸⣿⣿⣿⡇⢕⢕⣿⡇⣕⢀⢕⢀⢅⡅⢔⢕⠀⠀⠀⠀⢕⢄⠀⢕⢕⢳⣕⢔⠀⠀⠀⠀⠀⠀⠀⠀⠀⠀⠀⠀⠀⠀⠀⠀</a:t>
            </a:r>
            <a:br/>
            <a:r>
              <a:t>⢕⣧⡜⡱⢕⡱⣱⣕⣕⣕⢕⢑⢵⢵⣷⢷⠷⠾⠧⢕⢑⠱⢷⢞⢙⠙⠛⠛⡧⢵⢵⢵⣵⠵⠵⠵⠵⠤⠵⢕⢟⢟⢕⢝⢝⠻⣿⢇⢕⢕⢕⢕⠕⢅⢕⢕⢸⣿⣿⣿⡇⢕⢕⢕⢱⣿⢑⢕⢔⢕⢱⢕⢕⢀⢔⠐⢔⢕⠅⠄⢕⡕⣕⣹⡇⠑⠀⠀⠀⢀⢄⡀⠀⠀⠀⠀⠀⠀⠀⠀⠀</a:t>
            </a:r>
            <a:br/>
            <a:r>
              <a:t>⣜⣜⢇⢗⢳⢕⢎⢜⣽⣿⡟⢿⢯⢝⠓⠓⠑⢀⣠⣴⢇⢱⠕⢇⠑⢱⢔⢜⣕⣕⣱⣵⢿⢧⢕⢀⢀⢀⢀⢁⢕⢕⢕⢕⢕⢔⢕⢕⢕⢅⢕⢕⠐⠀⡕⢕⢱⣿⣿⣿⡇⢕⢕⢕⢸⣿⠑⠜⠟⢕⠕⠑⠕⢕⠑⢐⠑⠓⠀⠀⢸⣿⣿⣿⡇⢄⢄⢔⡕⢕⢕⢕⠀⠀⠀⠀⠀⠀⠀⠀⠀</a:t>
            </a:r>
            <a:br/>
            <a:r>
              <a:t>⣿⣿⣷⣷⣶⣤⣤⣔⣃⡝⠕⠕⠔⠁⠀⠀⠐⠀⠕⢇⢄⢑⢄⣕⡔⢻⣿⣿⣿⡿⢿⣿⣿⣷⣷⣿⣿⢿⢿⢇⢕⠕⠕⠕⠑⠑⠕⢔⢑⢑⠐⠀⠄⢀⢽⢕⢹⣿⣧⢴⠁⠀⢁⢕⢸⣿⠀⢁⢄⢐⣐⢑⡁⠀⠀⠀⠔⠐⠀⠀⢁⢔⢕⢕⢕⢕⢕⢔⢸⢿⢇⢕⢕⢄⢀⠀⠀⠀⠀⠀⠀</a:t>
            </a:r>
            <a:br/>
            <a:r>
              <a:t>⣿⣿⢿⣿⣿⣿⢏⢉⢟⢋⢏⢕⢲⢰⢀⢠⠄⣄⢄⠅⠁⢅⠀⠁⠀⠁⠝⠟⠟⠁⠈⠟⠻⢻⠿⠿⠟⠟⢏⠑⠁⠀⠀⠀⠀⠀⠀⠀⢔⠊⠀⠀⠀⠐⢱⠕⢜⠟⢟⢳⡇⠀⠑⢧⡜⣽⠄⠀⠀⠁⠙⠁⢑⢀⠀⠀⠀⠗⠑⠀⠁⠀⢕⢕⢕⢕⢕⢕⢕⢕⢕⢕⢕⢕⢕⢔⢔⢔⢔⣔⠀</a:t>
            </a:r>
            <a:br/>
            <a:r>
              <a:t>⢟⢝⢜⢜⢝⢿⢷⣧⣕⡕⢕⢕⢕⢕⢕⢕⢕⢕⢝⢝⢕⢗⢔⢔⢔⢀⢀⠐⠐⠀⠀⠀⠀⠁⠁⠁⠁⠁⠁⠀⠀⠀⠀⠀⠀⠀⠀⠀⠑⢔⢀⣀⢄⢕⢗⠿⣵⣕⠢⠐⢕⠑⠀⡰⣷⢷⣷⡔⢔⣄⣄⡔⢕⢵⢵⣴⣴⣴⣵⣵⣵⣵⣵⢕⢕⢕⢕⢕⢕⢕⢕⢕⢕⢕⢕⢕⣼⣿⣿⡏⠀</a:t>
            </a:r>
            <a:br/>
            <a:r>
              <a:t>⢕⢕⢕⢕⢕⢕⢕⢜⢳⢯⣗⡧⣕⡕⢕⢕⢕⢕⢕⢕⢕⢕⢕⢕⢕⢕⢕⢕⢕⢕⢔⢔⢔⢔⢔⢔⢔⢔⠀⠀⠀⠀⠀⠀⠀⠀⠀⠀⠀⢕⣷⣵⣵⢕⢑⠐⠆⠌⠉⠑⢐⢔⢜⢔⢇⢜⢝⣱⣵⣷⣶⣿⣯⣽⣽⣽⣿⣿⣿⣿⣟⡇⠑⠁⠁⠁⠁⠀⠀⠁⠕⢕⢕⢕⢕⢕⣿⣿⢏⠑⠀</a:t>
            </a:r>
            <a:br/>
            <a:r>
              <a:t>⣵⡵⢕⢕⢕⢕⢕⡅⢕⢕⣸⣽⣷⣻⣿⣷⣾⣿⣿⣷⣷⣷⣥⣥⣵⣶⣷⣷⣷⣷⣵⣗⣷⣷⣷⣷⣵⢕⠀⠀⠀⠀⠀⠀⠀⠀⠀⠀⠀⠀⢝⢟⢝⢕⢔⢕⢔⢕⢵⣷⣷⣧⣧⣵⣵⣷⣷⣷⣾⣿⣷⣷⣾⣿⣿⣾⣿⣿⣿⣿⣿⠇⠀⠀⠀⠀⠀⠀⠀⠀⠀⠕⢕⢕⢕⢕⢝⢜⠑⠀⠀</a:t>
            </a:r>
            <a:br/>
            <a:r>
              <a:t>⢛⢓⢑⣥⣵⣾⣿⣿⣿⣿⣿⣿⣿⣿⣿⣿⣿⣿⣿⣿⣿⣿⣿⣿⣿⣿⣿⢏⢝⢝⢝⢝⢝⠝⣝⣝⣝⢕⢄⠄⠔⠔⠐⢆⢖⢖⢐⠀⠀⠀⢜⣿⣷⣷⣷⣾⣾⣿⣿⣿⣿⣿⣿⣿⣿⣿⣿⣿⣿⣿⣿⣿⣿⣿⣿⣿⣿⣿⣿⣿⣿⠀⠀⠀⠀⠀⠀⠀⠀⠀⢄⢔⢕⢕⢕⢕⢕⠑⠀⠀⠀</a:t>
            </a:r>
            <a:br/>
            <a:r>
              <a:t>⣵⣥⣾⣿⣿⣿⣿⣿⣿⣿⣿⣿⣿⣿⣿⣿⣿⣿⣿⣿⣿⣿⣿⣿⣿⣿⣿⣿⣿⣿⣿⣿⣿⣿⣿⣿⣿⡕⢐⢕⢅⢅⠅⠅⠅⠌⠩⠅⠀⠀⠁⣿⣿⡿⠟⢟⢿⣿⣿⣿⣿⣿⣿⣿⣿⣿⣿⣿⣿⣿⣿⣿⣿⣿⣿⣿⣿⣿⣿⣿⠃⠀⠀⠀⠀⠀⠀⠀⠀⢀⢕⢕⢕⢕⢕⢕⠕⠀⠀⠀⠀</a:t>
            </a:r>
            <a:br/>
            <a:r>
              <a:t>⣿⣿⠿⣿⣿⣿⣿⣿⣿⣿⣿⣿⣿⣿⣿⣿⣿⣿⣿⣿⣿⣿⣿⣿⣿⣿⣿⣿⣿⣿⣿⣿⣿⣿⣿⣿⣿⡇⠀⠀⠀⠀⠀⠀⠀⠀⠀⠀⠀⠀⢄⢸⣿⡇⠀⠀⢕⢝⢿⣿⣿⣿⣿⣿⣿⣿⣿⣿⣿⣿⣿⣿⣿⣿⣿⣿⣿⣿⣿⠕⠀⠀⠀⠀⠀⠀⠀⠀⠀⢕⢕⢕⢕⢕⢕⢕⠀⠀⠀⠀⠀</a:t>
            </a:r>
            <a:br/>
            <a:r>
              <a:t>⣿⣿⣿⣿⣿⣿⣿⣿⣿⣿⣿⣿⣿⣿⣿⣿⣿⣿⣿⣿⣽⣿⣿⣿⣿⣿⣿⣿⣿⣿⣿⣿⣿⣿⣿⣿⣿⡇⢰⣴⣶⣶⣦⢔⠀⠀⠀⠀⠀⢄⢕⢕⢝⢣⠀⠀⠁⢕⠜⢿⣿⣿⣿⣿⣿⣿⣿⣿⣿⣿⣿⣿⣿⣿⣿⣿⡿⠟⠃⠀⠀⠀⠀⠀⠀⠀⠀⠀⠀⠀⢁⠑⠕⢕⢕⠕⠀⠀⠀⠀⠀</a:t>
            </a:r>
            <a:br/>
            <a:r>
              <a:t>⣽⣿⣯⣿⣿⣿⣿⣿⣿⣿⣿⣿⣿⣿⣿⣿⣿⣿⣿⣿⣿⣿⣿⣿⣿⣿⣿⣿⣿⣿⣿⣿⣿⣿⣿⣿⣿⢇⣸⣿⣿⣿⣿⡕⠀⠀⠀⠀⠀⢕⢕⠀⣕⣕⣕⠀⠀⢕⠀⠘⣿⣿⣿⣿⣿⣿⣿⣿⣿⣿⣿⣿⣿⣿⡿⢟⠁⠀⠀⠀⠀⠀⠀⠀⠀⠀⠀⠀⠀⠀⢕⢕⢑⢕⠕⠀⠀⠀⠀⠀⠀</a:t>
            </a:r>
            <a:br/>
            <a:r>
              <a:t>⣿⣿⣿⣿⣿⣿⣿⣿⣿⣿⣿⣿⣿⣿⣿⣿⣿⣿⣿⣿⣿⣿⣿⣿⣿⣿⣿⣿⣿⣿⣿⣿⣿⣿⣿⣿⣿⢕⢹⣿⣿⣿⣿⣧⠀⠀⠀⠀⠀⠁⠕⠄⢿⣿⣿⣷⣄⢀⠑⠕⢟⢿⣿⣿⣿⣿⣿⣿⣿⣿⣿⣿⢿⢻⠟⠃⠀⠀⠀⠀⠀⠀⠀⠀⠀⠀⠀⠀⠀⠀⢁⠑⠕⢕⢐⠀⠀⠀⠀⠀⠀</a:t>
            </a:r>
            <a:br/>
            <a:r>
              <a:t>⣿⣿⣿⣿⣿⣿⣿⣿⣿⣿⣿⣿⣿⣿⣿⣿⣿⣿⣿⣿⣿⣿⣿⣿⣿⣿⣿⣿⣿⣿⣿⣿⣿⣿⣿⣿⡏⠁⠀⢿⣿⣿⣿⣿⣇⠀⠀⠀⠀⠀⢄⠀⢸⣿⣿⣿⣿⣷⣄⠐⠔⢕⢕⢹⣿⣿⢿⢟⠙⠁⠀⠀⠀⠀⠀⠀⠀⠀⠀⠀⠀⠀⠀⠀⠀⠀⠀⢀⢕⢔⢀⢀⢕⢕⢕⠀⠀⠀⠀⠀⠀</a:t>
            </a:r>
            <a:br/>
            <a:r>
              <a:t>⣿⣿⣿⣿⣿⣿⣿⣿⣿⣿⣿⣿⣿⣿⣿⣿⣿⣿⣿⣿⣿⣿⣿⣿⣿⣿⣿⣿⣿⣿⣿⣿⣿⣿⣿⣿⢇⠀⠀⠜⣿⣿⣿⣿⣿⡄⠀⠀⠀⠀⠇⠀⢸⣿⣿⣿⣿⣿⣿⣦⢁⢱⢶⣾⣯⣵⣵⢅⠀⠀⠀⠀⠀⠀⠀⠀⠀⠀⠀⠀⠀⠀⠀⠀⠀⠀⠀⢕⢕⢕⢕⢕⢕⢕⢕⠀⠀⠀⠀⠀⠀</a:t>
            </a:r>
            <a:br/>
            <a:r>
              <a:t>⣿⣿⣿⣿⣿⣿⣿⣿⣿⣿⣿⣿⣿⣿⣿⣿⣿⣿⣿⣿⣿⣿⣿⣿⣿⣿⣿⣿⣿⣿⣿⣿⣿⣿⣿⣿⢕⠀⠀⠀⢸⣿⣿⣿⣿⣇⠀⠀⠀⠀⠐⠀⢸⣿⣿⣿⣿⣿⣿⣿⣧⠀⠀⣿⣿⣿⣿⠇⠀⠀⠀⠀⠀⠀⠀⠀⠀⠀⠀⠀⠀⠀⠀⠀⠀⠀⢄⢕⢌⣇⢕⢕⢕⢕⢕⢄⠀⠀⠀⠀⠀</a:t>
            </a:r>
            <a:br/>
            <a:r>
              <a:t>⣿⣿⣿⣿⣿⣿⣿⣿⣿⣿⣿⣿⣿⣿⣿⣿⣿⣿⣿⣿⣿⣿⣿⣿⣿⣿⣿⣿⣿⣿⣿⣿⣿⣿⣿⡏⠀⠀⠀⠀⠀⢹⣿⣿⣿⣿⡀⠀⠀⠀⠀⠀⢜⣿⣿⣿⣿⣿⣿⡿⢟⠃⠀⢟⢿⣿⡟⢀⢀⠀⠀⠀⠀⠀⠀⠀⠀⢀⣤⡄⠀⠀⠀⠀⠀⠀⢔⢕⢕⢸⢕⢕⢕⢕⢕⢕⠀⠀⠀⠀⠀</a:t>
            </a:r>
            <a:br/>
            <a:r>
              <a:t>⣿⣿⣿⣿⣿⣿⣿⣿⣿⣿⣿⣿⣿⣿⣿⣿⣿⣿⣿⣿⣿⣿⣿⣿⣿⣿⣿⣿⣿⣿⣿⣿⣿⣿⢿⢇⠀⠀⠀⠀⠀⠀⠻⣿⣿⣿⣧⠀⠀⠀⠀⠀⠀⠜⣿⣿⣿⡿⡏⢕⢕⢕⢔⢕⢕⢕⢕⢕⢕⢕⢧⣧⣵⣷⣷⣧⣾⢿⠟⠁⠀⠀⠀⠀⠀⠀⢕⢕⢕⢕⢕⢕⢕⢕⢕⢕⠀⠀⠀⠀⠀</a:t>
            </a:r>
            <a:br/>
            <a:r>
              <a:t>⣿⣿⣿⣿⣿⣿⣿⣿⣿⣿⣿⣿⣿⣿⣿⣿⣿⣿⣿⣿⣿⣿⣿⣿⣿⣿⣿⡟⠿⠿⢟⠏⠟⡏⢞⢕⠀⠀⠀⠀⠀⠀⠀⢻⣿⣿⣿⣆⠀⠀⠀⠀⠘⠑⢜⣇⢝⢿⢕⢕⢣⢇⢕⢕⣱⡷⢿⢗⢇⢕⢕⢕⢜⢝⢟⢟⣿⣦⡀⠀⠀⠀⠀⠀⠀⠀⠑⢕⢕⢕⢕⢕⢕⢕⢕⢕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⣽⣿⣿⣿⣿⣿⣿⣷⣷⣷⣾⣿⣿⣿⣿⣏⣿⣿⣷⡕⢔⢰⠗⢎⡕⢸⡇⢧⠇⢓⣻⣵⣵⣿⣿⡿⢕⣿⣿⣿⣿⣿⣿⣿⡿⢟⢟⢯⠍⠃⢘⢩⣝⣍⣙⣝⡟⢛⢇⢕⣷⢾⣿⢿⣿⡿⣿⣿⣿⣿⣿⣿⣿⣿⣿⣿⣿⣿⣿⣿⣿⣿⣿⣿⣿⣿⣿⣿⣿⣿⣿⣿⣿⣿⣿⣿⠀</a:t>
            </a:r>
            <a:br/>
            <a:r>
              <a:t>⣿⣿⣿⣿⣿⣿⣿⣿⣿⣿⣿⣿⣿⣿⣿⣿⣿⣿⣿⣿⣿⣿⣿⡇⢕⢱⣇⣵⢟⡎⢡⣲⣾⣿⣿⣿⣿⣿⣿⣿⣵⡿⢿⢻⢟⢟⠟⢑⢑⢅⢄⢔⢕⢕⢕⢸⣿⣿⣿⣿⣿⣿⡇⢕⢱⢱⣿⣶⣧⣴⣴⣼⣝⣝⣝⣝⣟⣟⢟⢟⢿⢿⢿⢿⣿⣿⣿⣿⣿⣿⣿⣿⣿⣿⣿⣿⣿⣿⣿⣿⠀</a:t>
            </a:r>
            <a:br/>
            <a:r>
              <a:t>⣿⣿⣿⣿⣿⣿⣿⣿⣿⣿⣿⣿⣿⣿⣿⣿⣿⣿⣿⡿⣿⣿⣹⢇⢗⣨⣕⢕⢺⢕⢕⣩⣿⣿⣿⣿⡿⢿⢛⢏⢕⢑⢅⢕⢔⢕⢕⢕⠕⠕⠑⠑⠁⠁⠑⠜⢿⣿⣿⣿⠅⠀⢕⢕⣼⢸⣿⠙⠝⠟⠟⠟⠟⠟⢿⢿⢿⢿⢿⢿⣿⣿⣷⣷⣷⣷⣦⡵⠼⠝⠝⠝⠍⠟⢟⠟⡟⢿⢿⢿⠀</a:t>
            </a:r>
            <a:br/>
            <a:r>
              <a:t>⣿⣿⣿⣿⣿⣿⣿⣿⣿⣿⣿⣯⣿⣏⣝⣿⢿⡿⢏⢕⢜⢾⢷⣾⣾⣿⡏⢕⢸⢕⢕⢟⢏⠝⢝⢕⢅⢕⢔⢕⢕⢕⠕⢑⢑⢕⠕⠀⠀⠀⠀⠀⠀⠀⠀⠀⠁⠝⢿⣿⠀⠀⢕⢇⢹⢸⣿⠀⠀⠀⠀⠀⠁⠀⠀⠁⠀⠀⠑⠁⠁⠁⠁⠁⠈⠉⠁⠀⠀⠀⠀⠀⠀⠀⠀⠘⢻⢿⢿⢿⠀</a:t>
            </a:r>
            <a:br/>
            <a:r>
              <a:t>⣿⣭⡿⣿⢿⢿⣿⣿⣿⣿⣿⣿⣿⣷⢕⢕⢕⢕⢕⢕⢕⢱⢽⣿⣿⢗⠕⢕⢑⢅⢅⢔⢕⢕⢕⢑⢕⢕⢕⢕⢀⠀⠁⠑⠁⠁⠀⠀⠀⠀⠀⠀⠀⠀⠀⠀⠀⠀⢸⣿⢔⢄⢅⢕⢜⢸⢕⢀⢀⢀⢄⢀⢀⢀⢀⠀⠀⠀⠀⠀⠀⠀⠀⠀⠀⠀⠀⠀⠀⠀⠀⠀⠀⠀⠀⠀⠁⠁⠕⢕⠀</a:t>
            </a:r>
            <a:br/>
            <a:r>
              <a:t>⢇⢕⢕⡜⢝⢕⢜⢟⢟⣿⣿⣿⡿⢿⢕⢕⢕⠕⢑⠄⢕⢕⢕⢅⢕⢔⢕⢕⢕⠁⠁⠀⠀⠀⠀⠁⠀⢕⢕⢕⢕⢄⠀⠀⠀⠀⠀⠀⢀⡀⢀⢄⢄⢀⢀⠀⠀⠀⢸⣿⢕⢕⢸⣿⢕⢺⢕⢕⢸⡇⠀⢕⢜⢕⢕⢕⢕⢕⢕⢔⠀⠀⠀⠀⠀⠀⠀⠀⠀⠀⠀⠀⠀⠀⠀⠀⠀⠀⠀⠁⠀</a:t>
            </a:r>
            <a:br/>
            <a:r>
              <a:t>⣕⣕⢕⢕⢕⢕⢕⢱⢕⢕⢜⢕⢝⢿⢇⡑⠀⢀⢄⠀⠐⢕⢕⠀⢕⢕⢅⢕⢕⢕⢔⠀⠀⠀⢀⢄⣄⢕⢰⡕⢕⢕⠀⠀⠆⠀⠀⢄⡅⢕⣕⡕⢕⢱⡵⢵⢴⣴⣿⣿⢕⢕⢕⡔⢸⣽⡕⢄⢄⡄⢄⢕⢕⢄⢄⢄⢄⢄⠀⠁⠀⠀⠀⠀⠀⠀⠀⠀⠀⠀⠀⠀⠀⠀⠀⠀⠀⠀⠀⠀⠀</a:t>
            </a:r>
            <a:br/>
            <a:r>
              <a:t>⢕⢕⢱⢕⢕⢕⢕⢕⡗⢕⢕⢕⢕⣝⣹⣿⢜⡝⢕⢔⢔⢕⢕⢕⢕⣕⢕⢕⢕⢕⢕⠔⠀⢑⢕⢕⠙⢕⢕⢕⢕⢕⠀⠀⢔⢕⢠⣼⣟⣿⣿⣿⣿⣷⡕⢑⢔⢸⣿⣿⣕⢕⢕⢕⢕⡕⠕⢕⢕⢕⢕⢕⢕⠑⠑⠑⠑⢕⠀⢄⢄⢀⠀⠀⠀⠀⠀⠀⠀⠀⠀⠀⠀⠀⠀⠀⠀⠀⠀⠀⠀</a:t>
            </a:r>
            <a:br/>
            <a:r>
              <a:t>⢕⢕⢸⢕⢕⢝⢿⢟⣟⡟⢟⢟⢟⠿⢿⢿⢟⢟⢟⢇⢕⢕⢕⢕⢜⣿⣕⡇⢕⢕⢕⢕⢕⢕⢕⢕⠀⢕⢕⢱⣵⡕⠀⠀⢱⣾⣿⣿⡿⢿⢿⢟⢏⢕⢝⢕⢱⣾⣿⣿⢜⢕⢸⣿⢱⡇⢀⢕⢄⡕⡕⢕⢕⠀⠀⠀⠀⢕⠀⢔⢕⢕⡵⢔⠀⠀⠀⠀⠀⠀⠀⠀⠀⠀⠀⠀⠀⠀⠀⠀⠀</a:t>
            </a:r>
            <a:br/>
            <a:r>
              <a:t>⣱⣕⢕⢕⢕⢵⣵⣱⣱⣕⢱⡵⢵⣼⢿⡷⢞⠗⠧⢇⢱⢷⢎⢙⢙⠙⠋⢳⢵⢷⢷⢷⡷⠷⠷⠧⠴⠵⠕⢜⢟⢇⢄⢕⢝⢟⢿⣿⢕⢕⢕⢕⢕⢕⢕⢕⣿⣿⣿⣿⢕⢕⢕⢕⣼⡇⢅⢕⢕⢕⢇⢕⢕⢔⠔⢔⢔⠕⠄⢕⣕⣕⣹⢇⠀⠀⠀⢀⢄⢀⡀⠀⠀⠀⠀⠀⠀⠀⠀⠀⠀</a:t>
            </a:r>
            <a:br/>
            <a:r>
              <a:t>⣇⡕⢱⢏⢏⢕⠁⡿⣝⣿⢳⢿⢍⢗⠓⠃⢀⢄⡴⡞⢰⠕⢱⠑⢑⣴⣕⣕⣕⣅⣵⡞⢻⡵⢕⣀⡀⢀⡀⢑⢕⢕⢕⢕⢕⢕⢄⢕⢕⢕⢅⠕⠁⢕⡕⢱⣿⣿⣿⣿⢕⢕⢕⢕⣿⡏⠐⢹⢗⢱⠁⢕⡕⠑⠀⠜⠑⠐⠀⢕⢿⢿⣿⡇⢄⢔⢱⢕⢕⢕⢕⠀⠀⠀⠀⠀⠀⠀⠀⠀⠀</a:t>
            </a:r>
            <a:br/>
            <a:r>
              <a:t>⣿⣿⣷⣶⣦⣤⣤⣜⣘⡑⠕⠕⠑⠀⠀⠀⠀⠑⠑⢄⢠⠒⢡⢄⠚⣿⣿⣿⣿⠿⣿⣿⣿⣿⣾⣿⣿⣿⣿⣷⢇⢕⠕⠕⠕⠑⠑⢕⢄⠐⠔⠀⠀⢕⡧⢕⣿⣿⡼⠜⠀⠀⢕⢕⣿⡇⠀⢠⢄⢐⡑⣱⡀⠀⠀⠔⠁⠀⠀⢀⢕⢕⢕⢕⢕⢕⢕⢟⢟⢕⢕⢕⢄⢀⠀⠀⠀⠀⠀⠀⠀</a:t>
            </a:r>
            <a:br/>
            <a:r>
              <a:t>⣿⣿⢿⣿⣿⢟⢏⢟⢏⢍⢟⢕⢖⢔⢄⢄⢄⡄⢅⠁⢅⢔⠁⠁⠀⠘⠟⠟⠇⠀⠙⠛⠟⠟⠟⠟⠛⠛⢛⢏⠑⠁⠀⠀⠀⠀⠀⠀⠁⢕⠀⠀⠀⠑⡱⠕⠝⠟⠍⢳⠕⠈⠱⣕⢪⡇⠀⠀⠈⠈⠕⠈⢀⢀⠀⠀⠐⠃⢀⠀⠀⢅⢕⢕⢕⢕⢕⢕⢕⢕⢕⢕⢕⢕⢕⢔⣔⣔⡕⠀⠀</a:t>
            </a:r>
            <a:br/>
            <a:r>
              <a:t>⢝⡕⢕⢝⢟⢿⣗⡵⣕⡕⢕⢕⢕⢕⢕⢕⢕⢜⢝⢕⢕⢖⢆⢔⢔⢀⢁⠀⠐⠀⠀⠀⠀⠀⠀⠁⠁⠁⠁⠁⠀⠀⠀⠀⠀⠀⠀⠀⠀⠕⢜⡄⢔⢗⠺⢿⣧⡑⠕⠕⢑⠁⢀⢾⡷⣷⡇⢔⢔⣄⢔⢴⢵⣵⣕⣰⣴⣴⣧⣧⣵⣴⢕⢕⢕⢕⠕⠕⢕⢕⢕⢕⢕⢕⠡⣿⣿⣿⢇⠀⠀</a:t>
            </a:r>
            <a:br/>
            <a:r>
              <a:t>⢕⢕⢕⢕⢕⢕⢔⢟⢿⣽⣳⢧⣕⡕⢕⢕⢕⢕⢕⢕⢕⢕⢕⢕⢕⢕⢕⢕⢕⢔⢔⢔⢔⢔⢔⢔⢔⢔⢔⠀⠀⠀⠀⠀⠀⠀⠀⠀⠀⠀⢕⣵⡕⡅⠑⢒⠂⠉⠁⢑⢕⢕⢅⢕⢕⠝⢣⣵⣷⣾⣿⣿⣽⡽⢽⣿⢿⣿⣿⣿⡟⠕⠁⠁⠁⠀⠀⠀⠁⠕⢕⢕⢕⢕⢠⣿⣿⢏⠀⠀⠀</a:t>
            </a:r>
            <a:br/>
            <a:r>
              <a:t>⡵⢕⢕⢕⢕⢕⢕⢕⡕⢸⠼⣿⢞⣯⣷⣾⣿⣿⣿⣷⣷⣶⣷⣵⣵⣷⣶⣷⣷⣷⣧⣯⣾⣿⣿⣶⣷⣷⡕⠀⠀⠀⠀⠀⠀⠀⠀⠀⠀⠀⠀⢝⢕⢕⢖⢖⢗⠗⡷⣷⣷⣷⣷⣷⣷⣷⣾⣿⣿⣿⣿⣿⣿⣿⣷⣿⣿⣿⣿⣿⡇⠀⠀⠀⠀⠀⠀⠀⠀⠀⢑⢕⢕⢕⢔⢝⢝⠑⠀⠀⠀</a:t>
            </a:r>
            <a:br/>
            <a:r>
              <a:t>⢌⢃⣱⣴⣵⣾⣿⣿⣿⣿⣿⣿⣿⣿⣿⣿⣿⣿⣿⣿⣿⣿⣿⣿⣿⣿⣏⡝⢝⢝⢝⢔⣝⣕⣕⣸⣿⣿⡇⢄⢄⠄⠄⠄⠰⠖⠔⠔⠀⠀⠀⢜⣿⣷⣿⣿⣿⣿⣿⣿⣿⣿⣿⣿⣿⣿⣿⣿⣿⣿⣿⣿⣿⣿⣿⣿⣿⣿⣿⣿⠇⠀⠀⠀⠀⠀⠀⠀⠀⢔⢕⢕⢕⢕⢕⢕⠑⠀⠀⠀⠀</a:t>
            </a:r>
            <a:br/>
            <a:r>
              <a:t>⣥⣴⣿⣿⣿⣿⣿⣿⣿⣿⣿⣿⣿⣿⣿⣿⣿⣿⣿⣿⣿⣿⣿⣿⣿⣿⣿⣿⣿⣿⣿⣿⣿⣿⣿⣿⣿⣿⡇⢐⢐⢑⢑⢕⠅⠅⠌⢩⠁⠀⠀⠁⣿⠏⠝⢟⢿⣿⣿⣿⣿⣿⣿⣿⣿⣿⣿⣿⣿⣿⣿⣿⣿⣿⣿⣿⣿⣿⣿⠏⠀⠀⠀⠀⠀⠀⠀⠀⠀⢕⢕⢕⢕⢕⢕⠕⠀⠀⠀⠀⠀</a:t>
            </a:r>
            <a:br/>
            <a:r>
              <a:t>⢯⡟⢿⣿⣿⣿⣿⣿⣿⣿⣿⣿⣿⣿⣿⣿⣿⣿⣿⣿⣿⣿⣿⣿⣿⣿⣿⣿⣿⣿⣿⣿⣿⣿⣿⣿⣿⣿⡇⠁⠀⠀⠀⠀⠀⠀⠀⠀⠀⠀⠀⢀⢹⠀⠀⠁⢕⢻⣿⣿⣿⣿⣿⣿⣿⣿⣿⣿⣿⣿⣿⣿⣿⣿⣿⣿⣿⣿⠇⠀⠀⠀⠀⠀⠀⠀⠀⠀⠕⢕⢕⢕⢕⢕⢕⠀⠀⠀⠀⠀⠀</a:t>
            </a:r>
            <a:br/>
            <a:r>
              <a:t>⣿⣿⣿⣿⣿⣿⣿⣿⣿⣿⣿⣿⣿⣿⣿⣿⣿⣿⣿⣿⣿⣿⣿⣿⣿⣿⣿⣿⣿⣿⣿⣿⣿⣿⣿⣿⣿⣿⡇⢰⣴⣴⣴⣴⢔⠀⠀⠀⠀⠀⢄⢕⢜⢄⠀⠀⠕⢕⠝⣿⣿⣿⣿⣿⣿⣿⣿⣿⣿⣿⣿⣿⣿⣿⣿⣿⠟⠃⠀⠀⠀⠀⠀⠀⠀⠀⠀⠀⠀⢄⢁⢑⢕⢕⠑⠀⠀⠀⠀⠀⠀</a:t>
            </a:r>
            <a:br/>
            <a:r>
              <a:t>⣿⣿⣹⣿⣿⣿⣿⣿⣿⣿⣿⣿⣿⣿⣿⣿⣿⣿⣿⣿⣿⣿⣿⣿⣿⣿⣿⣿⣿⣿⣿⣿⣿⣿⣿⣿⣿⣿⢇⣸⣿⣿⣿⣿⡑⠀⠀⠀⠀⠀⢕⢕⠀⣵⡄⠀⠀⢕⠀⢹⢻⣿⣿⣿⣿⣿⣿⣿⣿⣿⣿⣿⣿⣿⢟⠁⠀⠀⠀⠀⠀⠀⠀⠀⠀⠀⠀⠀⠀⢕⢕⠁⢕⠕⠀⠀⠀⠀⠀⠀⠀</a:t>
            </a:r>
            <a:br/>
            <a:r>
              <a:t>⣿⣿⣿⣿⣿⣿⣿⣿⣿⣿⣿⣿⣿⣿⣿⣿⣿⣿⣿⣿⣿⣿⣿⣿⣿⣿⣿⣿⣿⣿⣿⣿⣿⣿⣿⣿⣿⣿⢕⢹⣿⣿⣿⣿⣧⠀⠀⠀⠀⠀⠁⠕⢄⣿⣿⣦⡄⠁⠁⢕⣕⡙⢝⢻⣿⣿⣿⣿⣿⣿⢿⡟⢿⠟⠃⠀⠀⠀⠀⠀⠀⠀⠀⠀⠀⠀⠀⢀⠀⢁⠁⢁⢕⢄⠀⠀⠀⠀⠀⠀⠀</a:t>
            </a:r>
            <a:br/>
            <a:r>
              <a:t>⣿⣿⣿⣿⣿⣿⣿⣿⣿⣿⣿⣿⣿⣿⣿⣿⣿⣿⣿⣿⣿⣿⣿⣿⣿⣿⣿⣿⣿⣿⣿⣿⣿⣿⣿⣿⣿⡟⠁⠁⢻⣿⣿⣿⣿⣇⠀⠀⠀⠀⠀⢄⠀⢿⣿⣿⣿⣦⡀⠕⠹⣧⣕⡕⣸⢿⢟⠉⠁⠀⠁⠀⠀⠀⠀⠀⠀⠀⠀⠀⠀⠀⠀⠀⠀⠀⢀⢕⢕⢄⢀⢕⢕⢕⠀⠀⠀⠀⠀⠀⠀</a:t>
            </a:r>
            <a:br/>
            <a:r>
              <a:t>⣿⣿⣿⣿⣿⣿⣿⣿⣿⣿⣿⣿⣿⣿⣿⣿⣿⣿⣿⣿⣿⣿⣿⣿⣿⣿⣿⣿⣿⣿⣿⣿⣿⣿⣿⣿⣿⢇⠀⠀⠘⣿⣿⣿⣿⣿⡄⠀⠀⠀⠀⠇⠀⢸⣿⣿⣿⣿⣷⡔⠕⢿⢿⣧⣵⣵⢀⠀⠀⠀⠀⠀⠀⠀⠀⠀⠀⠀⠀⠀⠀⠀⠀⠀⠀⠀⢕⢑⡕⢕⢕⢕⢕⢕⠀⠀⠀⠀⠀⠀⠀</a:t>
            </a:r>
            <a:br/>
            <a:r>
              <a:t>⣿⣿⣿⣿⣿⣿⣿⣿⣿⣿⣿⣿⣿⣿⣿⣿⣿⣿⣿⣿⣿⣿⣿⣿⣿⣿⣿⣿⣿⣿⣿⣿⣿⣿⣿⣿⣿⢕⠀⠀⠀⢸⣿⣿⣿⣿⡇⠀⠀⠀⠀⠀⠀⢸⣿⣿⣿⣿⣿⣿⣆⠀⢸⣿⣿⣿⠕⠀⠀⠀⠀⠀⠀⠀⠀⠀⠀⠀⠀⠀⠀⠀⠀⠀⠀⠀⢕⢕⢕⢕⢕⢕⢕⢕⢄⠀⠀⠀⠀⠀⠀</a:t>
            </a:r>
            <a:br/>
            <a:r>
              <a:t>⣿⣿⣿⣿⣿⣿⣿⣿⣿⣿⣿⣿⣿⣿⣿⣿⣿⣿⣿⣿⣿⣿⣿⣿⣿⣿⣿⣿⣿⣿⣿⣿⣿⣿⣿⣿⣯⠁⠀⠀⠀⠀⢹⣿⣿⣿⣿⡀⠀⠀⠀⠀⠀⢜⣿⣿⣿⣿⣿⢟⢛⠀⠜⢻⣿⡏⢀⢀⠀⠀⠀⠀⠀⠀⠀⠀⢀⣄⣀⠀⠀⠀⠀⠀⠀⢄⢕⢕⢕⢕⢕⢕⢕⢕⢕⠀⠀⠀⠀⠀⠀</a:t>
            </a:r>
            <a:br/>
            <a:r>
              <a:t>⣿⣿⣿⣿⣿⣿⣿⣿⣿⣿⣿⣿⣿⣿⣿⣿⣿⣿⣿⣿⣿⣿⣿⣿⣿⣿⣿⣿⣿⣿⣿⣿⣿⣿⣿⣿⡇⠀⠀⠀⠀⠀⠀⢻⣿⣿⣿⣧⠀⠀⠀⠀⠀⢠⣿⣿⣿⢿⢕⢕⢕⢔⢕⢕⢕⢕⢕⢕⢔⢗⢷⣷⣶⣦⣶⣶⡿⠟⠃⠀⠀⠀⠀⠀⠀⠑⢕⢕⢕⢕⢕⢕⢕⢕⢕⠀⠀⠀⠀⠀⠀</a:t>
            </a:r>
            <a:br/>
            <a:r>
              <a:t>⣿⣿⣿⣿⣿⣿⣿⣿⣿⣿⣿⣿⣿⣿⣿⣿⣿⣿⣿⣿⣿⣿⣿⣿⣿⣿⣿⡿⣿⡿⢟⠟⢿⠿⢿⢿⢕⠀⠀⠀⠀⠀⠀⠀⢻⣿⣿⣿⡆⠀⠀⠀⠙⠙⠙⢝⢟⡇⢕⢕⢜⢕⡕⣱⡷⢿⢟⢗⢕⢕⢕⢕⢜⢝⢻⣿⣷⡔⠀⠀⠀⠀⢀⢀⠀⠀⢕⢕⢕⢕⢕⢕⢕⢕⢕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⣷⣷⣾⣿⣿⣿⣿⣯⣿⣿⣷⡔⢕⢜⠇⢅⡕⢸⡇⢇⢇⣝⣹⣷⣳⣿⣿⡇⢕⣿⣿⣿⣿⣿⣿⡿⢿⢟⢫⠝⠗⢘⢅⢱⣵⣽⣍⣉⣝⣟⡇⢕⡇⢿⣿⠿⢿⣿⣿⣿⣿⣿⣿⣿⣿⣿⣿⣿⣿⣿⣿⣿⣿⣿⣿⣿⣿⣿⣿⣿⣿⣿⣿⣿⣿⣿⣿⣿⣿⠀</a:t>
            </a:r>
            <a:br/>
            <a:r>
              <a:t>⣿⣿⣿⣿⣿⣿⣿⣿⣿⣿⣿⣿⣿⣿⣿⢿⣿⣿⣿⣿⣿⣿⡇⢕⢱⣕⢕⢗⡇⢕⡺⣮⣿⣿⣿⣿⣿⣿⣷⣵⢿⢿⢟⢻⠝⠇⢘⢅⢅⢔⢔⢕⢕⢕⢸⣿⣿⣿⣿⣿⣿⡇⢕⢕⢸⣿⣷⣶⣷⣦⣵⣼⣽⣝⣝⣝⣟⣟⢟⢻⢿⢿⢿⢿⢿⣿⣿⣿⣿⣿⣿⣿⣿⣿⣿⣿⣿⣿⣿⣿⠀</a:t>
            </a:r>
            <a:br/>
            <a:r>
              <a:t>⣿⣿⣿⣿⣿⣿⣿⣿⣿⣿⣿⣿⣿⣿⣿⣿⣿⣿⢟⣿⡿⡹⢇⢞⣹⣕⢕⢕⢕⢕⣪⣿⣿⣿⡿⢿⢟⢟⠝⢑⢕⢅⢔⢔⢕⢕⢕⢕⠕⠑⠑⠑⠕⠑⠑⠁⠙⠟⢿⠁⠁⢕⢕⣵⢸⣿⢝⢝⠝⠟⠛⢟⠟⢟⢻⢿⢿⢿⢿⢿⣿⣿⣷⣷⣷⢷⠗⠕⠘⠙⠝⠝⢝⣟⣟⣟⢟⢻⢿⢿⠀</a:t>
            </a:r>
            <a:br/>
            <a:r>
              <a:t>⣿⣿⣿⣯⣿⣿⣿⣿⣿⣿⣿⣿⡟⢏⡿⢟⢟⢕⢕⢜⢹⢕⣿⣿⣯⡆⢕⢕⢕⢕⢝⠝⢙⢑⢅⢅⢔⢕⢕⠕⠕⢑⢑⢅⢕⢔⢔⢔⠐⠀⠀⠀⠀⠀⠀⠀⠀⠀⠁⠀⠀⢕⢕⢹⢸⣿⠀⠀⠀⠀⠀⠀⠀⠀⠁⠀⠁⠀⠁⠁⠁⠁⠁⠁⠁⠀⠀⠀⠀⠀⠀⠀⠁⠘⢟⢻⢿⢿⢿⢿⠀</a:t>
            </a:r>
            <a:br/>
            <a:r>
              <a:t>⢿⢻⡿⣿⢿⣿⣿⣿⣽⣽⣽⣿⣇⢕⢕⢕⢕⢕⢅⢕⢕⢵⣿⢟⢟⠕⢑⢕⢅⢔⢔⢕⢕⢕⢕⢅⢕⢕⢔⢀⠀⠁⠁⠁⠁⠁⠁⠁⠀⠀⠀⠀⠀⠀⠀⠀⠀⠀⠀⠀⢀⢕⣕⢜⡕⢕⢄⢀⢄⢀⢀⢀⢄⢀⢀⠀⠀⠀⠀⠀⠀⠀⠀⠀⠀⠀⠀⠀⠀⠀⠀⠀⠀⠀⠀⠁⢕⢕⢕⢕⠀</a:t>
            </a:r>
            <a:br/>
            <a:r>
              <a:t>⢕⢕⢔⢕⢕⢜⢝⢟⢿⢿⣿⣿⢟⢑⢕⠕⠕⠁⠄⢕⢕⢅⢕⢔⢕⢕⢕⢕⢅⠀⠀⠀⠁⠀⠀⠀⢕⢕⢕⢕⢔⠀⠀⠀⠀⢀⠀⢀⠀⠀⢀⡀⠀⢀⢀⠀⠀⠀⠀⠀⠀⢸⠟⢱⢗⢇⠕⢾⡇⠕⢕⢝⢕⢕⢕⢕⢕⢕⠃⠀⠀⠀⠀⠀⠀⠀⠀⠀⠀⠀⠀⠀⠀⠀⠀⠀⠀⠁⠕⢕⠀</a:t>
            </a:r>
            <a:br/>
            <a:r>
              <a:t>⢕⢕⢕⢕⢕⢕⢱⢕⢕⢕⢕⢝⣿⣧⡕⢀⣄⢄⠄⠁⢕⢔⢀⢔⢔⢔⢕⢕⢕⢔⠀⠀⠀⢀⢠⣄⢕⢅⢐⢕⢕⠀⠀⠃⠀⠑⢐⡑⠀⢄⡕⢕⣕⢕⡕⢑⣕⢔⢐⢄⢕⢕⢖⢜⣟⡕⢔⢄⡔⢔⢕⢕⢔⢔⢕⢄⢄⠀⠀⠀⠀⠀⠀⠀⠀⠀⠀⠀⠀⠀⠀⠀⠀⠀⠀⠀⠀⠀⠀⢕⠀</a:t>
            </a:r>
            <a:br/>
            <a:r>
              <a:t>⢕⢕⢕⢕⢕⢕⢕⢕⢕⢕⢕⢕⣾⣺⣯⣕⣕⣕⡔⢔⢕⢕⢕⢕⣕⡕⢕⢕⢕⢕⢑⠐⢑⢑⢕⠉⢕⢕⢕⢕⢕⠀⠀⠀⢜⡟⣿⡏⣰⣼⣿⣿⣿⣿⣿⣇⢕⢕⢅⢵⢕⢕⣕⠕⢕⠑⢕⢕⢕⢕⢕⢕⠕⠕⠕⠕⢕⠀⢄⢄⠀⠀⠀⠀⠀⠀⠀⠀⠀⠀⠀⠀⠀⠀⠀⠀⠀⠀⠀⢱⠀</a:t>
            </a:r>
            <a:br/>
            <a:r>
              <a:t>⢕⢱⢕⢜⢟⢟⢟⡟⢏⢟⢟⢟⢿⢿⢟⢟⢟⢟⢇⢕⢕⢕⢕⣜⣟⣇⡕⢕⢕⢕⢕⢕⢕⢕⢕⠀⢕⢕⢱⣵⡕⠁⠀⠀⢕⡇⣿⣿⣿⣿⡿⢿⢿⢟⢝⢜⢕⢕⢡⢕⢕⢸⣿⢱⡕⠀⢕⢄⡕⢕⢕⢕⠀⠀⠀⠀⢑⠀⢕⢕⣱⢔⠀⠀⠀⠀⠀⠀⠀⠀⠀⠀⠀⠀⠀⠀⠀⠀⠀⢀⠀</a:t>
            </a:r>
            <a:br/>
            <a:r>
              <a:t>⡵⢸⣕⣵⡷⢧⣵⣧⣕⣕⣕⣱⡾⢟⢛⢛⠓⠃⢕⢱⢞⢟⢝⢈⠉⠉⡹⢱⢗⢓⢳⣷⢓⠓⠓⠒⠃⠱⡜⢝⢕⠀⠀⢔⢕⢕⢝⠟⠿⡿⢕⢕⢕⢕⢕⢅⣱⣷⣿⢕⢕⢕⢅⣼⡇⢕⠕⢕⢑⢑⢕⢕⢔⠔⠔⠁⠕⠐⢱⣵⣟⢕⠀⠀⢀⢄⢔⢄⠀⠀⠀⠀⠀⠀⠀⠀⠀⠀⢰⣤⠀</a:t>
            </a:r>
            <a:br/>
            <a:r>
              <a:t>⡇⢕⠙⠕⢜⠌⡽⣟⡻⢽⢟⠝⠜⢙⠁⠄⠤⢴⢎⠕⠕⢸⢑⢁⣔⣘⣱⣵⣵⣵⣞⠻⡵⢕⣄⡄⣄⡄⢔⢕⢕⢑⠀⢕⢕⢕⢕⢕⢁⠑⢕⢕⢕⡕⡕⣠⡿⡿⣿⢕⠕⢕⢕⣾⡇⠁⠙⠕⠕⠀⢕⢕⠑⠀⠑⠈⠁⠁⢻⢟⢿⢕⢕⢕⢗⣕⡕⢕⢄⢀⠀⠀⠀⠀⠀⠀⠀⠀⢱⢾⠀</a:t>
            </a:r>
            <a:br/>
            <a:r>
              <a:t>⣿⣿⣷⣶⣴⣤⣜⣈⡑⢑⠀⠑⠀⠀⠀⢀⠁⠘⢔⢄⠐⢱⢔⠚⢿⣿⣿⣿⠻⣿⣿⣿⣿⣿⣿⣿⣿⣿⣿⣿⢕⢕⢕⢕⢕⢕⢕⠕⠕⢕⢀⠕⢕⢇⢕⣿⣿⡮⢇⠀⢀⢔⢕⣿⡇⠀⠄⢐⢡⡅⣥⠀⠀⠀⠑⠁⢐⠀⢄⠕⢕⢕⢕⢕⢕⢝⢕⢕⢕⢕⢔⢀⠀⠀⠀⠀⠀⠀⠝⣿⠀</a:t>
            </a:r>
            <a:br/>
            <a:r>
              <a:t>⡿⢿⣿⣟⢅⢝⢝⢝⢝⢝⢕⢔⢔⢔⢔⢔⣔⢅⢀⠅⠕⠀⠄⠀⠈⠝⠟⠃⠀⠘⠛⢛⢛⡛⢛⢛⢛⢛⠛⢋⢕⢕⠕⠑⠁⠀⠀⠀⠀⠀⠑⢔⢑⣃⡕⢝⠝⠝⢇⢕⠀⠙⢧⡸⡇⠀⠀⠁⠀⠁⠀⢀⠀⠀⠀⠈⢑⢀⢀⢀⢕⢕⢕⢕⢕⢕⢕⢕⢕⢕⢕⢕⢕⣵⣵⣵⡕⠀⠀⠁⠀</a:t>
            </a:r>
            <a:br/>
            <a:r>
              <a:t>⢞⢕⢝⢝⢻⣷⣧⣕⡕⢕⢕⢕⢕⢕⢕⢕⢔⢝⢝⢕⢕⢕⢔⢔⢄⢁⢁⠀⠀⠀⠀⠀⠀⠀⠀⠀⠀⠀⠀⢔⢕⠑⠀⠀⠀⠀⠀⠀⠀⠀⠀⠕⢕⠚⠻⢷⣌⢃⠑⠅⠀⡠⢺⡾⣿⡧⢔⢔⢠⢵⣕⣕⣕⣱⣷⣷⣷⣷⣷⣷⢷⢕⢕⠕⠑⠕⢕⢕⢕⢕⢕⢕⣿⣿⣿⣿⠇⠀⠀⠀⠀</a:t>
            </a:r>
            <a:br/>
            <a:r>
              <a:t>⢕⢕⢕⢕⢕⢕⢝⢳⢯⣗⡷⣕⣕⠕⢕⡕⠕⢕⢕⠕⢕⢕⢕⢕⢕⢕⢕⢕⢕⢕⢕⢕⢕⢕⢕⢕⠕⢕⣕⢕⢕⠀⠀⠀⠀⠀⠀⠀⠀⠀⠀⠀⢀⠈⢙⢐⢁⢁⢁⢕⢕⢔⢕⢕⢜⢱⠷⣿⣿⣿⣿⣷⣷⢷⣿⣟⣿⣿⣿⡟⠁⠀⠀⠀⠀⠀⠀⠑⢕⢕⢕⢬⣽⣿⣿⢇⠀⠀⠀⠀⠀</a:t>
            </a:r>
            <a:br/>
            <a:r>
              <a:t>⢕⢕⢕⢕⢕⢕⢕⢕⢕⣜⣻⣵⣿⣿⣿⣿⣿⣿⣷⣿⣿⣿⣷⣧⣷⣷⣷⣷⣷⣷⣶⣾⣿⣷⣾⣿⣿⣿⣷⣷⢕⠀⠀⠀⠀⠀⠀⠀⠀⠀⠀⠀⠀⢔⢔⢗⡗⣺⣾⣿⣷⣷⣷⣾⣿⣿⣿⣿⣿⣿⣿⣿⣿⣿⣿⣿⣿⣿⣿⠇⠀⠀⠀⠀⠀⠀⠀⠀⢀⢕⢕⢕⢜⢝⢕⠁⠀⠀⠀⠀⠀</a:t>
            </a:r>
            <a:br/>
            <a:r>
              <a:t>⢕⢱⣵⣥⣵⣾⣿⣿⣿⣿⣿⣿⣿⣿⣿⣿⣿⣿⣿⣿⣿⣿⣿⣿⣿⣏⣕⣕⣕⣕⣕⣕⣕⣵⣼⣿⣿⣿⣿⣿⢇⢀⢀⢀⢀⢀⢄⠤⠤⠄⠀⠀⠀⢜⣿⣿⣿⣿⣿⣿⣿⣿⣿⣿⣿⣿⣿⣿⣿⣿⣿⣿⣿⣿⣿⣿⣿⣿⡿⠀⠀⠀⠀⠀⠀⠀⠀⢄⢕⢕⢕⢕⢕⢕⠁⠀⠀⠀⠀⠀⠀</a:t>
            </a:r>
            <a:br/>
            <a:r>
              <a:t>⣡⣿⣿⣿⣿⣿⣿⣿⣿⣿⣿⣿⣿⣿⣿⣿⣿⣿⣿⣿⣿⣿⣿⣿⣿⣿⣿⣿⣿⣿⣿⣿⣿⣿⣿⣿⣿⣿⣿⣿⢕⠅⠅⠔⢐⢐⢑⢃⢕⢕⡑⠀⠀⢕⢟⢿⣿⣿⣿⣿⣿⣿⣿⣿⣿⣿⣿⣿⣿⣿⣿⣿⣿⣿⣿⣿⣿⡟⠁⠀⠀⠀⠀⠀⠀⠀⠀⢕⢕⢕⢕⢕⢕⠑⠀⠀⠀⠀⠀⠀⠀</a:t>
            </a:r>
            <a:br/>
            <a:r>
              <a:t>⢹⠿⢿⣿⣿⣿⣿⣿⣿⣿⣿⣿⣿⣿⣿⣿⣿⣿⣿⣿⣿⣿⣿⣿⣿⣿⣿⣿⣿⣿⣿⣿⣿⣿⣿⣿⣿⣿⣿⣿⢕⠁⠁⠁⠁⠀⠀⠀⠀⠀⠀⠀⠀⠀⠑⢕⢻⣿⣿⣿⣿⣿⣿⣿⣿⣿⣿⣿⣿⣿⣿⣿⣿⣿⣿⣿⡟⠁⠀⠀⠀⠀⠀⠀⠀⠀⠀⠕⢕⢕⢕⢕⢕⠀⠀⠀⠀⠀⠀⠀⠀</a:t>
            </a:r>
            <a:br/>
            <a:r>
              <a:t>⣿⢽⣷⣿⣿⣿⣿⣿⣿⣿⣿⣿⣿⣿⣿⣿⣿⣿⣿⣿⣿⣿⣿⣿⣿⣿⣿⣿⣿⣿⣿⣿⣿⣿⣿⣿⣿⣿⣿⣿⢕⢀⣠⣤⣤⣴⡄⠀⠀⠀⠀⠀⠐⠀⠀⠕⢕⠘⢝⢻⢿⣿⣿⣿⣿⣿⣿⣿⣿⣿⣿⣿⣿⣿⢟⠋⠀⠀⠀⠀⠀⠀⠀⠀⠀⠀⠀⢄⢄⢑⢕⢕⠁⠀⠀⠀⠀⠀⠀⠀⠀</a:t>
            </a:r>
            <a:br/>
            <a:r>
              <a:t>⡿⣽⣿⣿⣿⣿⣿⣿⣿⣿⣿⣿⣿⣿⣿⣿⣿⣿⣿⣿⣿⣿⣿⣿⣿⣿⣿⣿⣿⣿⣿⣿⣿⣿⣿⣿⣿⣿⣿⣿⠀⢔⣿⣿⣿⣿⡕⠀⠀⠀⠀⠀⢄⢀⠀⠀⠕⢀⢱⣕⣕⢜⢻⢿⣿⣿⣿⣿⣿⣿⣿⣿⡟⠃⠀⠀⠀⠀⠀⠀⠀⠀⠀⠀⠀⠀⠀⢕⢕⠕⢕⠑⠀⠀⠀⠀⠀⠀⠀⠀⠀</a:t>
            </a:r>
            <a:br/>
            <a:r>
              <a:t>⣾⣿⣿⣿⣿⣿⣿⣿⣿⣿⣿⣿⣿⣿⣿⣿⣿⣿⣿⣿⣿⣿⣿⣿⣿⣿⣿⣿⣿⣿⣿⣿⣿⣿⣿⣿⣿⣿⣿⣿⠀⠕⢿⣿⣿⣿⣷⡄⠀⠀⠀⠀⠁⠕⠄⢄⠁⠁⠹⣿⣿⣷⣧⢕⢜⢕⢽⣿⣿⡿⢿⠟⠓⠀⠀⠀⠀⠀⠀⠀⠀⠀⠀⠀⠀⢀⢀⠀⠀⠀⢕⢀⠀⠀⠀⠀⠀⠀⠀⠀⠀</a:t>
            </a:r>
            <a:br/>
            <a:r>
              <a:t>⣿⣿⣿⣿⣿⣿⣿⣿⣿⣿⣿⣿⣿⣿⣿⣿⣿⣿⣿⣿⣿⣿⣿⣿⣿⣿⣿⣿⣿⣿⣿⣿⣿⣿⣿⣿⣿⣿⣿⡏⠀⠀⢜⣿⣿⣿⣿⡷⠀⠀⠀⠀⠀⢔⠀⢸⣦⡀⠕⢹⣿⣿⡿⡷⠕⠁⠁⠀⠀⠀⠀⠀⠀⠀⠀⠀⠀⠀⠀⠀⠀⠀⠀⠀⢀⢕⢕⢔⢄⢄⢕⢕⠀⠀⠀⠀⠀⠀⠀⠀⠀</a:t>
            </a:r>
            <a:br/>
            <a:r>
              <a:t>⣿⣿⣿⣿⣿⣿⣿⣿⣿⣿⣿⣿⣿⣿⣿⣿⣿⣿⣿⣿⣿⣿⣿⣿⣿⣿⣿⣿⣿⣿⣿⣿⣿⣿⣿⣿⣿⣿⣿⡇⠑⠀⠀⢹⣿⣿⣿⣿⢇⠀⠀⠀⠀⠅⠀⢸⣿⣷⡔⠕⢛⣧⣴⣴⠀⠀⠀⠀⠀⠀⠀⠀⠀⠀⠀⠀⠀⠀⠀⠀⠀⠀⠀⠀⢕⢕⢕⢕⢕⢕⢕⢕⠀⠀⠀⠀⠀⠀⠀⠀⠀</a:t>
            </a:r>
            <a:br/>
            <a:r>
              <a:t>⣿⣿⣿⣿⣿⣿⣿⣿⣿⣿⣿⣿⣿⣿⣿⣿⣿⣿⣿⣿⣿⣿⣿⣿⣿⣿⣿⣿⣿⣿⣿⣿⣿⣿⣿⣿⣿⣿⣿⢕⠀⠀⠀⠁⢻⣿⣿⡇⢕⢀⠀⠀⠀⠀⠀⢜⣿⣿⣿⡔⠀⢸⣿⣿⠕⠀⠀⠀⠀⠀⠀⠀⠀⠀⠀⠀⠀⠀⠀⠀⠀⠀⠀⠀⢕⢕⢕⢕⢕⢕⢕⢕⢕⠀⠀⠀⠀⠀⠀⠀⠀</a:t>
            </a:r>
            <a:br/>
            <a:r>
              <a:t>⣿⣿⣿⣿⣿⣿⣿⣿⣿⣿⣿⣿⣿⣿⣿⣿⣿⣿⣿⣿⣿⣿⣿⣿⣿⣿⣿⣿⣿⣿⣿⣿⣿⣿⣿⣿⣿⣿⣿⢕⠀⠀⠀⠀⠘⢻⣿⣧⠕⢕⠀⠀⠀⠀⢀⣵⣿⣿⡟⢟⢀⠜⢻⢿⢀⣀⠀⠀⠀⠀⠀⠀⠀⠀⢀⣠⣀⡀⠀⠀⠀⠀⠀⠀⢕⢕⢕⢕⢕⢕⢕⢕⢕⠀⠀⠀⠀⠀⠀⠀⠀</a:t>
            </a:r>
            <a:br/>
            <a:r>
              <a:t>⣿⣿⣿⣿⣿⣿⣿⣿⣿⣿⣿⣿⣿⣿⣿⣿⣿⣿⣿⣿⣿⣿⣿⣿⣿⣿⣿⣿⣿⣿⣿⣿⣿⣿⣿⣿⡳⣿⡟⠑⠀⠀⠀⠀⠀⠘⢿⣿⣟⡇⢄⠀⢀⣴⣿⢟⣿⢝⢕⢕⢕⢕⢕⢕⢕⡕⢕⢙⢑⢧⣷⣵⣦⣧⣿⣿⠟⠀⠀⠀⠀⠀⠀⠀⠑⢕⢕⢕⢕⢕⢕⢕⢕⠀⠀⠀⠀⠀⠀⠀⠀</a:t>
            </a:r>
            <a:br/>
            <a:r>
              <a:t>⣿⣿⣿⣿⣿⣿⣿⣿⣿⣿⣿⣿⣿⣿⣿⣿⣿⣿⣿⣿⣿⣿⣿⣿⣿⣿⣿⢛⢏⢝⣿⡿⢉⢛⠛⣻⡷⣽⢧⢔⠀⠀⠀⠀⠀⠀⠘⢿⣿⢏⣏⢉⢩⠟⠱⢟⢑⢕⢕⢜⡕⡕⣵⡾⢟⢟⢗⢕⢕⢕⢕⢕⠝⢻⢿⣷⢆⠀⠀⠀⠀⠀⢀⠀⠀⢕⢕⢕⢕⢕⢕⢕⢕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⣽⣿⣿⣇⢕⣕⡏⢜⢣⢕⣿⢜⢕⢘⣽⣷⣾⢾⣿⣿⡇⢺⣿⣿⣿⣿⣿⣿⢿⢟⢏⠝⠗⢘⢁⢅⣵⣥⣽⣝⣝⣝⣝⢕⢸⢱⢿⡿⠿⢿⢿⣿⣿⣿⣿⣿⣿⣿⣿⣿⣿⣿⣿⣿⣿⣿⣿⣿⣿⣿⣿⣿⣿⣿⣿⣿⣿⣿⣿⣿⣿⣿⠀</a:t>
            </a:r>
            <a:br/>
            <a:r>
              <a:t>⣿⣿⣿⣿⣿⣿⣿⣿⣿⣿⣿⣿⣿⣿⣿⣿⣿⣿⣿⣟⣿⣿⢕⢕⣷⢕⢜⡇⢕⢖⠵⣿⣿⣿⣿⣿⣿⣿⣧⡼⢿⢟⢫⠝⠇⢘⢅⢅⢔⢔⢕⢕⢕⢕⣿⣿⣿⣿⡿⢿⣿⢕⢕⢕⣿⣷⣷⣷⣷⣧⣵⣵⣽⣝⣝⣝⣟⣟⡟⢻⢿⢿⢿⢿⢿⣿⣿⣿⣿⣿⣿⣿⣿⣿⣿⣿⣿⣿⣿⣿⠀</a:t>
            </a:r>
            <a:br/>
            <a:r>
              <a:t>⣿⣿⣿⣿⣿⣿⣿⣿⣿⣿⣿⣿⣿⣿⣿⣿⣿⡿⢻⣿⠧⢟⣗⣝⣵⢇⢕⡕⢕⢐⣽⣿⣿⣿⢿⢟⢏⠟⢑⢑⢅⢔⢔⢕⢕⢕⠕⠕⠑⠑⠁⠕⠕⠕⠙⠑⠁⠙⠕⠀⠁⢕⢱⡕⣿⡏⢙⠝⠝⠝⠟⢟⠟⢟⠟⢿⢿⢿⢿⢿⣿⣿⣷⣷⢷⠗⠗⠑⠘⠙⠝⢝⣝⣟⣟⣟⢟⢿⢿⢿⠀</a:t>
            </a:r>
            <a:br/>
            <a:r>
              <a:t>⣿⣿⣿⣿⣿⣿⣿⣿⣿⣿⣷⣷⢱⢹⢛⢻⢏⢕⢕⢜⢩⣾⣿⣿⣿⢕⢕⢕⢕⢜⠝⢝⢙⢅⢅⢔⢕⢕⢕⠕⢕⢑⢅⢅⢕⢕⢔⢐⠀⠀⠀⠀⠀⠀⠀⠀⠀⠀⠀⠀⠀⢕⢘⡇⣽⡇⠀⠀⠀⠀⠀⠀⠀⠀⠀⠁⠁⠁⠁⠁⠁⠁⠀⠀⠀⠀⠀⠀⠀⠀⠀⠁⠘⢟⢟⢛⢿⢿⠿⣿⠀</a:t>
            </a:r>
            <a:br/>
            <a:r>
              <a:t>⢟⢏⣿⢿⣿⣿⣿⣯⣭⣿⣽⣿⡕⢕⢕⢕⢕⢅⢕⢕⢰⢿⡿⢟⢝⢑⢕⢅⢔⢔⠕⢕⢕⠕⢅⢕⢕⢕⢔⢄⠀⠁⠁⠁⠁⠁⠀⠁⠀⠀⠀⠀⠀⠀⠀⠀⠀⠀⠀⠀⠀⢅⡕⢇⡇⢔⢄⢄⢀⢄⢄⢄⢄⢀⢀⠀⢀⠀⠀⠀⠀⠀⠀⠀⠀⠀⠀⠀⠀⠀⠀⠀⠀⠀⠑⢕⢕⢕⢕⣿⠀</a:t>
            </a:r>
            <a:br/>
            <a:r>
              <a:t>⢕⢜⢕⢕⢜⢝⢟⢻⢿⣿⣿⣿⢇⢑⠕⠕⠕⠄⢔⢕⢅⢕⢔⢕⢕⢕⢕⢅⢀⠀⠀⠁⠁⠀⠀⢕⢕⢕⢕⢕⠀⠀⠀⠀⢀⢄⢀⢔⠀⠀⠀⢀⡀⠀⢀⢀⠀⠀⠀⠀⠀⠸⢕⢷⢗⠕⠸⢿⠕⢀⢜⢕⢕⢕⢕⢕⢕⠑⠀⠀⠀⠀⠀⠀⠀⠀⠀⠀⠀⠀⠀⠀⠀⠀⠀⠀⠁⠕⢕⣿⠀</a:t>
            </a:r>
            <a:br/>
            <a:r>
              <a:t>⡕⢕⢕⢕⢕⢕⢕⢕⢕⢕⢜⢻⣿⣕⢀⣄⡄⠀⠁⠁⢕⢄⢀⠕⢕⢄⢕⢕⢕⢄⠀⠀⢀⢄⣴⡕⢕⢌⢕⢕⠕⠐⠑⠀⠑⢑⣃⡑⠑⠀⢄⡕⢕⣕⢕⢕⢕⣑⡔⢔⢄⢠⢕⣟⣗⢔⢀⢠⢔⢕⢕⢔⢔⢕⢕⢔⠀⠀⠀⠀⠀⠀⠀⠀⠀⠀⠀⠀⠀⠀⠀⠀⠀⠀⠀⠀⠀⠀⢕⣿⠀</a:t>
            </a:r>
            <a:br/>
            <a:r>
              <a:t>⢸⢕⢕⢕⢕⣜⣕⣕⣕⣕⣕⣱⣵⣿⣵⣕⣕⣕⢔⢕⢕⢕⢕⣕⣕⢕⢕⢕⢕⢕⠑⢑⢑⢕⠈⠁⢕⢕⢕⢕⢕⢔⠀⢀⢹⢸⣿⡇⢔⣰⣾⣿⣾⣿⣿⣿⣇⢕⢑⢅⢕⣕⡕⢕⠑⢕⠁⢕⢕⢑⢕⠕⠕⠕⠕⢕⠀⢄⢄⢀⠀⠀⠀⠀⠀⠀⠀⠀⠀⠀⠀⠀⠀⠀⠀⠀⠀⠀⢱⣽⠀</a:t>
            </a:r>
            <a:br/>
            <a:r>
              <a:t>⡕⡕⢕⢜⢟⢟⢟⢟⢝⢝⢝⢹⢿⢿⢟⣝⢝⢝⢕⢕⢕⢕⣕⣟⣟⣕⡕⢕⢕⢕⢀⢕⢕⢕⠀⠀⢕⢕⣷⣷⢕⠁⠀⢕⢸⢸⡏⣵⣾⣿⣿⡿⢿⢿⢟⢝⢕⢕⢕⢕⢕⢿⡇⣧⢄⢕⢀⢱⢕⢕⢕⠀⠀⠀⠀⢕⢀⢔⢕⢵⢕⠀⠀⠀⠀⠀⠀⠀⠀⠀⠀⠀⠀⠀⠀⠀⠀⢀⢀⢑⠀</a:t>
            </a:r>
            <a:br/>
            <a:r>
              <a:t>⢕⢇⣱⢷⢷⣵⣼⣕⣕⣱⣗⣳⢟⢟⢛⠛⠓⠜⡕⢕⢟⡏⢅⢉⠉⢉⢗⢗⢗⢗⣷⡗⢓⠚⠒⠒⠓⢕⢝⢝⢕⢀⢕⢕⠑⢕⢜⢝⠟⢿⢟⢕⢕⢕⢕⢕⢅⣱⡇⢕⢕⢕⢸⣿⢕⢕⣕⢕⢕⢕⢕⢄⢕⠅⢃⢕⠑⢔⣷⣽⢕⠀⢀⢄⢄⢕⢔⠀⠀⠀⠀⠀⠀⠀⠀⠀⠀⢸⣵⣤⠀</a:t>
            </a:r>
            <a:br/>
            <a:r>
              <a:t>⠘⠏⠕⢕⠑⠱⢿⡿⢏⢟⢏⠜⠙⠁⠁⠠⠴⢾⠅⠕⠑⢇⠁⣱⣆⣱⣵⣵⣵⣾⡟⢧⢕⣅⣄⣄⣄⢄⠕⢕⢕⠁⢱⡕⢕⢕⢕⢕⢕⢀⠑⢕⢕⢕⢕⣕⡺⢿⡇⠕⢕⢕⢱⣿⠀⢕⠋⠕⠃⢁⢕⠁⠁⠕⢁⠉⠀⠜⢟⢏⢕⢕⢕⢗⣕⡕⢕⢄⢀⠀⠀⠀⠀⠀⠀⠀⠀⢸⣾⣿⠀</a:t>
            </a:r>
            <a:br/>
            <a:r>
              <a:t>⣿⣿⣷⣶⣦⣵⣕⣕⡑⢑⠀⠀⠀⠀⢁⠀⠙⢕⢔⢅⢕⢇⠕⢹⣿⣿⣿⡟⢻⣿⣿⣿⣿⣿⣿⣟⣿⣿⣿⡇⢕⠆⢜⢇⢕⢕⢕⢕⠕⠕⢕⢀⢕⢕⢼⣿⣷⡕⢀⠀⣄⢕⢸⣿⠀⠄⠐⡡⣥⢡⡄⠀⠀⠀⠁⢁⢀⠀⠕⢕⢕⢕⢕⢕⢝⢕⢕⢕⢕⢔⢀⢀⠀⠀⢀⢀⠀⠜⢿⢿⠀</a:t>
            </a:r>
            <a:br/>
            <a:r>
              <a:t>⢿⣿⣯⣞⢹⢏⢕⢙⢕⢝⢇⢔⢔⢔⢰⢔⣔⡀⢀⠕⠀⠀⠀⠀⠙⠙⠛⠀⠀⠛⠛⢛⢛⢛⢛⢛⢛⠙⠙⢕⢕⢀⢕⠕⠑⠁⠀⠀⠀⠀⠀⠑⢔⣑⡔⢙⠝⢍⢕⢄⠈⠳⣜⢻⢐⠀⠀⠀⠑⠀⢅⢄⢀⠀⠀⠉⢅⢀⢀⠑⢕⢕⢕⢕⢕⢕⢕⢕⢕⢕⢕⢱⣵⣵⣷⡇⠀⠀⠁⠑⠀</a:t>
            </a:r>
            <a:br/>
            <a:r>
              <a:t>⢕⢕⢝⢟⢯⣗⣵⣕⢕⢕⢕⢕⢕⢕⢕⢕⢕⢔⢝⢕⢕⢕⢕⢄⢄⢁⢁⠀⠀⠀⠀⠀⠀⠀⠀⠀⠀⠀⠀⢱⢵⡕⠕⠀⠀⠀⠀⠀⠀⠀⠀⠀⠑⠙⠿⢧⣑⢑⢅⠕⢀⠕⡿⢻⣿⢕⢕⢐⢵⣕⣕⣳⣷⣵⣷⣷⣷⣷⣷⡷⢕⠕⠑⠑⠑⢕⢕⢕⢕⢕⠔⣿⣿⣿⣿⠇⠀⠀⠀⠀⠀</a:t>
            </a:r>
            <a:br/>
            <a:r>
              <a:t>⢕⢕⢕⢕⢕⢜⢝⢾⣽⣳⢧⣕⡕⢕⣕⠕⣕⡕⢕⢕⢕⢕⢕⢕⢕⢕⢕⢕⢕⢕⢕⠕⠕⢕⠕⣕⣕⡕⣕⢜⢕⢕⠀⠀⠀⠀⠀⠀⠀⠀⠀⠀⠀⠈⠁⢐⢀⢁⢅⢕⢕⢕⢕⢇⢜⡵⣿⣿⣿⡿⢷⣷⣷⣾⣿⣿⣿⣿⡿⠑⠀⠀⠀⠀⠀⠀⠑⠕⢕⢕⢸⣿⡿⡿⢇⠀⠀⠀⠀⠀⠀</a:t>
            </a:r>
            <a:br/>
            <a:r>
              <a:t>⢕⢕⢕⢕⢕⢕⢕⡕⢕⣟⣽⣮⣿⣿⣿⣿⣿⣿⣿⣿⣿⣿⣷⣷⣷⣷⣶⣷⣶⣷⣾⣿⣿⣿⣿⣯⣽⣷⣾⣷⣧⢕⠀⠀⠀⠀⠀⠀⠀⠀⠀⠀⠀⠀⠕⣱⣜⣿⣿⣿⣿⣿⣿⣿⣿⣿⣿⣿⣿⣿⣿⣿⣿⣿⣿⣿⣿⣿⡇⠀⠀⠀⠀⠀⠀⠀⠀⢀⢑⢕⢕⢕⢕⢕⠀⠀⠀⠀⠀⠀⠀</a:t>
            </a:r>
            <a:br/>
            <a:r>
              <a:t>⠑⣥⣥⣶⣵⣶⣾⣿⣿⣿⣿⣿⣿⣿⣿⣿⣿⣿⣿⣿⣿⣿⣿⣿⣿⣕⣕⣕⣕⣕⣕⣕⣵⣵⣿⣿⣿⣿⣿⣿⣿⢕⠀⢀⢀⢀⢀⢄⢤⠤⠄⠄⠀⠀⢜⣿⣿⣿⣿⣿⣿⣿⣿⣿⣿⣿⣿⣿⣿⣿⣿⣿⣿⣿⣿⣿⣿⣿⠃⠀⠀⠀⠀⠀⠀⠀⢀⢕⢕⢕⢕⢕⢕⠁⠀⠀⠀⠀⠀⠀⠀</a:t>
            </a:r>
            <a:br/>
            <a:r>
              <a:t>⣴⣿⣿⣿⣿⣿⣿⣿⣿⣿⣿⣿⣿⣿⣿⣿⣿⣿⣿⣿⣿⣿⣿⣿⣿⣿⣿⣿⣿⣿⣿⣿⣿⣿⣿⣿⣿⣿⣿⣿⣿⢕⠀⠅⠕⠔⢐⢐⢑⢑⢕⢕⢔⢄⢅⣿⣿⣿⣿⣿⣿⣿⣿⣿⣿⣿⣿⣿⣿⣿⣿⣿⣿⣿⣿⣿⡿⠑⠀⠀⠀⠀⠀⠀⠀⠀⢕⢕⢕⢕⢕⢕⠑⠀⠀⠀⠀⠀⠀⠀⠀</a:t>
            </a:r>
            <a:br/>
            <a:r>
              <a:t>⢢⣛⡿⣿⣿⣿⣿⣿⣿⣿⣿⣿⣿⣿⣿⣿⣿⣿⣿⣿⣿⣿⣿⣿⣿⣿⣿⣿⣿⣿⣿⣿⣿⣿⣿⣿⣿⣿⣿⣿⣿⢕⠀⠁⠁⠁⠁⠀⠀⠀⠀⠀⠀⠀⢕⢜⢿⣿⣿⣿⣿⣿⣿⣿⣿⣿⣿⣿⣿⣿⣿⣿⣿⣿⣿⡿⠁⠀⠀⠀⠀⠀⠀⠀⠀⠀⠕⠕⢕⢕⢕⢕⠀⠀⠀⠀⠀⠀⠀⠀⠀</a:t>
            </a:r>
            <a:br/>
            <a:r>
              <a:t>⡷⣽⣾⣿⣿⣿⣿⣿⣿⣿⣿⣿⣿⣿⣿⣿⣿⣿⣿⣿⣿⣿⣿⣿⣿⣿⣿⣿⣿⣿⣿⣿⣿⣿⣿⣿⣿⣿⣿⣿⣿⢕⠀⢄⣀⣤⣤⡔⢄⠀⠀⠀⠀⠀⠑⢕⠁⢟⢝⢟⢟⠿⣿⣿⣿⣿⣿⣿⣿⣿⣿⣿⣿⢟⠙⠁⠀⠀⠀⠀⠀⠀⠀⠀⠀⠀⢕⢔⢅⢕⢕⠁⠀⠀⠀⠀⠀⠀⠀⠀⠀</a:t>
            </a:r>
            <a:br/>
            <a:r>
              <a:t>⣯⣿⣿⣿⣿⣿⣿⣿⣿⣿⣿⣿⣿⣿⣿⣿⣿⣿⣿⣿⣿⣿⣿⣿⣿⣿⣿⣿⣿⣿⣿⣿⣿⣿⣿⣿⣿⣿⣿⣿⣿⠑⠀⢸⣿⣿⣿⣯⠑⠀⠀⠀⠀⠀⠀⠕⢀⢔⣵⣵⣵⡕⢜⢻⢿⣿⢿⣿⣿⣿⣿⢿⠑⠀⠀⠀⠀⠀⠀⠀⠀⠀⠀⠀⠀⠀⠕⢕⢕⢕⠁⠀⠀⠀⠀⠀⠀⠀⠀⠀⠀</a:t>
            </a:r>
            <a:br/>
            <a:r>
              <a:t>⣿⣿⣿⣿⣿⣿⣿⣿⣿⣿⣿⣿⣿⣿⣿⣿⣿⣿⣿⣿⣿⣿⣿⣿⣿⣿⣿⣿⣿⣿⣿⣿⣟⣿⣿⣿⣿⣿⣿⣿⣿⢕⠀⢜⣿⣿⣿⣿⣧⠀⠀⠀⠀⠀⠀⠀⠁⠘⢻⣿⣿⣿⣷⡔⢕⢜⢊⢿⡿⠿⠟⠙⠁⠀⠀⠀⠀⠀⠀⠀⠀⠀⠀⠀⢀⢄⢀⠀⠀⢕⢄⢀⠀⠀⠀⠀⠀⠀⠀⠀⠀</a:t>
            </a:r>
            <a:br/>
            <a:r>
              <a:t>⣿⣿⣿⣿⣿⣿⣿⣿⣿⣿⣿⣿⣿⣿⣿⣿⣿⣿⣿⣿⣿⣿⣿⣿⣿⣿⣿⣿⣿⣿⣿⣿⣿⣿⣿⣿⣿⣿⣿⣿⡇⢕⠀⠁⢻⣿⣿⣿⣿⡇⠀⠀⠀⠀⢕⠀⢄⠑⢜⢿⣿⢿⡿⢟⠈⠁⠀⠀⠀⠀⠀⠀⠀⠀⠀⠀⠀⠀⠀⠀⠀⠀⠀⠀⢕⢕⢕⢔⢄⢕⢕⢕⠀⠀⠀⠀⠀⠀⠀⠀⠀</a:t>
            </a:r>
            <a:br/>
            <a:r>
              <a:t>⣿⣿⣿⣿⣿⣿⣿⣿⣿⣿⣿⣿⣿⣿⣿⣿⣿⣿⣿⣿⣿⣿⣿⣿⣿⣿⣿⣿⣿⣿⣿⣿⣿⣿⣿⣿⣿⣿⣿⣿⡇⠑⠀⠀⠕⢿⣿⣿⡟⢇⢀⠀⠀⠀⠘⠀⢸⣧⢁⠞⢫⣵⣴⡄⠀⠀⠀⠀⠀⠀⠀⠀⠀⠀⠀⠀⠀⠀⠀⠀⠀⠀⠀⢕⢕⢕⢕⢕⢕⢕⢕⢔⠀⠀⠀⠀⠀⠀⠀⠀⠀</a:t>
            </a:r>
            <a:br/>
            <a:r>
              <a:t>⣿⣿⣿⣿⣿⣿⣿⣿⣿⣿⣿⣿⣿⣿⣿⣿⣿⣿⣿⣿⣿⣿⣿⣿⣿⣿⣿⣿⣿⣿⣿⣿⣿⣿⣿⣿⣿⣿⣿⣿⡇⠀⠀⠀⠀⢜⢿⣿⢇⢕⢕⠀⠀⠀⠀⠀⣼⣿⣧⠀⠁⣿⣿⡇⠀⠀⠀⠀⠀⠀⠀⠀⠀⠀⠀⠀⠀⠀⠀⠀⠀⠀⠀⢕⢕⢕⢕⢕⢕⢕⢕⢕⠀⠀⠀⠀⠀⠀⠀⠀⠀</a:t>
            </a:r>
            <a:br/>
            <a:r>
              <a:t>⣿⣿⣿⣿⣿⣿⣿⣿⣿⣿⣿⣿⣿⣿⣿⣿⣿⣿⣿⣿⣿⣿⣿⣿⣿⣿⣿⣿⣿⣿⣿⣿⣿⣿⣿⣿⣿⣿⣿⣿⢇⠀⠀⠀⠀⠀⢸⣿⣇⢕⠕⢀⠀⠀⣠⣾⣿⣿⢏⢑⠀⢟⢿⢇⢀⡀⠀⠀⠀⠀⠀⠀⠀⢀⣠⣴⡄⠀⠀⠀⠀⠀⠀⢕⢕⢕⢕⢕⢕⢕⢕⢕⠀⠀⠀⠀⠀⠀⠀⠀⠀</a:t>
            </a:r>
            <a:br/>
            <a:r>
              <a:t>⣿⣿⣿⣿⣿⣿⣿⣿⣿⣿⣿⣿⣿⣿⣿⣿⣿⣿⣿⣿⣿⣿⣿⣿⣿⣿⣿⣿⣿⣿⣿⣿⣿⣿⣿⣿⣿⣿⣿⣿⢕⠀⠀⠀⠀⠀⠀⠸⣿⡕⣹⡕⣠⣾⡿⣽⡏⢕⢕⢕⢕⢕⢕⣕⣕⢕⢜⢙⠳⢿⣿⣷⣾⣿⣿⡿⠁⠀⠀⠀⠀⠀⠀⠀⢕⢕⢕⢕⢕⢕⢕⢕⠀⠀⠀⠀⠀⠀⠀⠀⠀</a:t>
            </a:r>
            <a:br/>
            <a:r>
              <a:t>⣿⣿⣿⣿⣿⣿⣿⣿⣿⣿⣿⣿⣿⣿⣿⣿⣿⣿⣿⣿⣿⣿⣿⣿⣿⡿⠛⢏⢏⠟⣿⡛⢙⢛⠿⣿⣿⣿⣿⣿⣇⠀⠀⠀⠀⠀⠀⠀⢝⡇⢝⢝⢹⠏⢾⢏⢕⢕⢸⢇⢕⣵⡾⢿⢟⢏⢇⢕⢕⢔⢅⢘⠱⢯⣽⡇⠀⠀⠀⠀⠀⢁⢀⠀⠑⢕⢕⢕⢕⢕⢕⢕⢄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⣷⣾⣿⣷⢕⢕⣜⠙⢃⡔⢸⢇⠇⢃⣹⣽⣾⣧⣿⣿⣇⢱⣿⣿⣿⣿⣿⣿⢿⣟⢟⠝⠕⠑⢑⢅⢱⣴⣥⣽⣽⣍⣙⡕⢕⢇⢿⣿⢿⠽⢿⣿⣿⣿⣿⣿⣿⣿⣿⣿⣿⣿⣿⣿⣿⣿⣿⣿⣿⣿⣿⣿⣿⣿⣿⣿⣿⣿⣿⣿⣿⣿⣿⠀</a:t>
            </a:r>
            <a:br/>
            <a:r>
              <a:t>⣿⣿⣿⣿⣿⣿⣿⣿⣿⣿⣿⣿⣿⣿⣿⣿⣿⣿⣿⣿⣿⡇⢕⢸⢧⢕⢏⢕⢕⣨⢧⣿⣿⣿⣿⣿⣿⣿⡷⢾⢟⢏⠝⠝⢘⢁⢅⢔⢔⢕⢕⢕⢕⢸⣿⣿⣿⡿⢿⢿⡇⢕⢕⢸⣿⣷⣷⣷⣷⣧⣵⣵⣽⣝⣝⣝⣟⣟⢟⢻⢿⢿⢿⢿⢿⣿⣿⣿⣿⣿⣿⣿⣿⣿⣿⣿⣿⣿⣿⣿⠀</a:t>
            </a:r>
            <a:br/>
            <a:r>
              <a:t>⣿⣿⣿⣿⣿⣿⣿⣿⣿⣿⣿⣿⣿⣿⣿⣿⣿⢟⢿⡿⢸⢟⢜⣵⡷⢕⢜⢕⢕⣼⣿⣿⣿⢿⢿⠟⠝⢑⢑⢅⢔⢔⢕⢕⢕⠕⠕⠑⠑⠑⠁⢕⢕⠜⠟⠙⠑⠁⠁⠀⢕⢕⣧⢸⣿⠜⠙⠙⠝⠙⢟⠟⠟⢟⢟⢿⢿⢿⢿⢿⣿⣿⣷⢷⠗⠓⠃⠑⠙⠝⢝⣹⣟⣟⣟⡟⢛⢿⢿⢿⠀</a:t>
            </a:r>
            <a:br/>
            <a:r>
              <a:t>⣿⣿⣾⣿⣿⣿⣿⣿⣿⣿⣿⢿⢾⢏⢟⢟⢕⢕⢕⢎⣼⣿⣿⣯⡝⢕⢕⢕⢕⠕⢝⢑⢕⢅⢔⢕⢕⠕⠕⠕⢕⢅⢅⢕⢕⢕⢕⠀⠀⠀⠀⠀⠀⠀⠀⠀⠀⠀⠀⠀⠁⠕⢿⢸⡿⠀⠀⠀⠀⠀⠀⠀⠀⠀⠀⠀⠀⠀⠁⠁⠁⠀⠀⠀⠀⠀⠀⠀⠀⠀⠁⠜⢟⢟⢟⢟⢿⢿⢿⣿⠀</a:t>
            </a:r>
            <a:br/>
            <a:r>
              <a:t>⢹⣿⢟⢿⣿⣿⣿⣿⣿⣿⣿⡇⢕⢕⢕⢕⢕⠕⢕⢕⢺⢿⠟⢏⢑⢕⢅⢔⢔⠕⢕⢕⢕⠅⠕⢕⢕⢕⢄⢄⠁⠁⠁⠁⠁⠁⠀⠀⠀⠀⠀⠀⠀⠀⠀⠀⠀⠀⠀⠀⠀⠀⢱⣵⢕⢄⣄⡄⢄⢄⢐⢄⢄⢄⢀⢀⢀⠀⠀⠀⠀⠀⠀⠀⠀⠀⠀⠀⠀⠀⠀⠀⠀⠕⢕⢕⢕⢕⢸⡿⠀</a:t>
            </a:r>
            <a:br/>
            <a:r>
              <a:t>⢕⢕⢕⢕⢝⢝⢝⢿⢿⢿⣿⣏⢕⢑⠑⠑⠐⠔⠕⢅⢕⠔⢕⢕⢕⢕⢕⢄⠀⠀⠀⠀⠀⠀⠀⢕⢕⢕⢕⢔⠀⠀⠀⠀⢄⠀⢄⢄⠀⢄⠀⠀⢀⡀⠀⢀⢀⠀⠀⠀⠀⠀⢕⡷⠕⠕⠿⠇⠇⢕⢕⢕⢕⢕⢕⢕⠕⠀⠀⠀⠀⠀⠀⠀⠀⠀⠀⠀⠀⠀⠀⠀⠀⠀⠀⠀⠑⢕⢸⣷⠀</a:t>
            </a:r>
            <a:br/>
            <a:r>
              <a:t>⢕⢕⢕⢕⢕⢱⢕⢕⢕⢕⢝⣟⣣⡅⢄⣄⡔⠀⢅⢕⢔⢀⢑⢕⢔⢕⢕⢕⢔⠀⠀⢀⢄⢰⣴⢕⢕⢑⢕⢕⠀⠀⠑⢀⣑⣃⣑⠑⢕⢑⠀⢔⢕⢑⣕⢕⢕⣕⣕⡔⢄⢄⢕⡾⢔⢔⢔⢔⢔⢕⢕⢔⢔⢕⢔⢄⠀⠀⠀⠀⠀⠀⠀⠀⠀⠀⠀⠀⠀⠀⠀⠀⠀⠀⠀⠀⠀⢕⣿⣿⠀</a:t>
            </a:r>
            <a:br/>
            <a:r>
              <a:t>⡇⢕⢕⢕⣕⣝⣕⣕⣕⣕⣱⣼⣼⣧⣧⣕⣕⡔⢕⢕⢕⢕⢱⣵⡕⢕⢕⢕⢕⢘⢀⢑⢕⢕⠁⢕⢕⢕⢕⢕⠀⠀⢀⢜⡏⣿⣿⢔⢑⢕⣴⣾⣿⣾⣿⣿⣿⡜⢑⢅⢅⣕⢕⢕⠑⢕⢕⢕⢕⢕⠕⠅⠁⠁⠁⢕⠀⢄⢀⠀⠀⠀⠀⠀⠀⠀⠀⠀⠀⠀⠀⠀⠀⠀⠀⠀⠀⢱⣿⣿⠀</a:t>
            </a:r>
            <a:br/>
            <a:r>
              <a:t>⢇⢕⢑⢝⢝⢽⢽⢝⢝⢝⢝⡟⣟⢏⢝⡝⢝⢕⢕⢕⢕⣕⣸⣟⣇⡕⢕⢕⢕⢕⢕⢕⠑⠕⠀⢕⢕⢱⣷⡇⠀⠀⠀⢕⡇⣿⢜⢕⣱⣿⣿⣿⢿⢿⢿⢟⢝⢝⢕⢕⢱⢿⢵⡕⠐⢕⢠⡕⢕⢕⠐⠀⠀⠀⠀⢕⠀⢕⢷⡕⠀⠀⠀⠀⠀⠀⠀⠀⠀⠀⠀⠀⠀⠀⠀⠀⢀⡔⠅⠕⠀</a:t>
            </a:r>
            <a:br/>
            <a:r>
              <a:t>⢕⡕⢕⢷⢧⣵⣷⣕⣕⣗⣗⢟⢻⢟⠙⠙⠎⢕⢕⢟⢕⢅⢁⠈⢉⢝⢗⢏⢟⢻⣟⢛⠚⠓⠒⠓⠃⢜⢝⢕⢀⢄⢕⢕⢁⢑⢕⢜⢝⠟⢿⢏⢕⢕⢕⢕⢕⢄⢕⢕⢕⢔⣾⡇⢕⢕⡕⢕⢕⢕⢕⢕⠑⢕⢐⠑⢐⣷⣾⡕⠀⢀⢄⢔⢔⢆⠀⠀⠀⠀⠀⠀⠀⠀⠀⠀⢸⡧⣴⣶⠀</a:t>
            </a:r>
            <a:br/>
            <a:r>
              <a:t>⢜⠜⠜⠑⠱⢷⣿⢏⢞⠗⢜⠙⠈⠁⠄⠰⢾⠇⠕⢃⢜⠁⢠⣷⣵⣵⣵⣵⣷⣏⣹⡗⢱⣤⣄⣠⣄⢌⢕⢕⢁⠑⣥⣔⢕⢕⢕⢕⢕⢕⢄⠑⢕⢕⢕⣕⢕⣻⠕⠕⢕⢕⣿⡇⠁⠘⠝⠕⢀⢕⠅⠁⠅⠑⡈⠁⠘⢟⢏⢇⢕⢕⢘⣵⡕⢕⢄⢀⠀⠀⠀⠀⠀⠀⠀⠀⢸⣷⣿⣿⠀</a:t>
            </a:r>
            <a:br/>
            <a:r>
              <a:t>⣿⣿⣶⣶⣧⣥⣥⣕⡑⠀⠁⠀⠀⠁⠀⠈⢉⢔⢔⢁⢲⢄⠙⢿⣿⣿⡿⠛⣿⣿⣿⣿⣿⣿⣿⣿⣿⣿⣿⢕⠜⢔⡻⢏⢕⢕⢕⢕⢕⠕⠕⢕⢀⢕⢽⣿⣕⢃⢀⢀⡕⢕⢿⡇⠀⠔⢑⢤⡌⢴⠀⠀⠀⠈⢀⡁⠀⠕⢕⢕⢕⢕⢕⢕⢕⢕⢕⢕⢔⢄⢀⢀⢀⢀⢀⠀⠘⢿⢿⢿⠀</a:t>
            </a:r>
            <a:br/>
            <a:r>
              <a:t>⢿⣿⣏⢕⢜⢝⢍⢜⢕⢝⢕⢔⢔⢔⢴⣔⣕⢀⢔⠕⠀⠀⠀⠁⠙⠙⠑⠀⠘⠙⢙⢙⠙⢙⢙⣙⢉⠉⠁⢕⢀⢁⢀⢕⠕⠑⠁⠀⠀⠀⠀⠀⠕⢕⡑⡑⢘⢕⢕⠀⠘⢧⢝⢇⠀⠀⠁⠀⠑⠀⢄⢄⢀⠀⠈⠅⠀⠀⠁⢕⢕⢕⢕⢕⢕⢕⢕⢕⢕⠕⣡⣷⣷⣷⡇⠀⠀⠀⠁⠉⠀</a:t>
            </a:r>
            <a:br/>
            <a:r>
              <a:t>⢕⢜⢝⢾⣵⣧⣕⡕⢕⢕⢕⢕⢕⢕⢕⢕⢕⢕⢝⢕⢕⢕⢕⢄⢄⢁⢁⠀⠀⠀⠀⠀⠀⠀⠀⠐⠀⠀⢔⢱⢵⣵⢕⠑⠀⠀⠀⠀⠀⠀⠀⠀⠀⠕⠷⢅⡑⢑⢕⢀⢄⢻⢟⣿⡇⢕⢔⣔⣕⣗⣷⢧⣵⣵⣾⣿⣿⣿⡿⢇⠕⠑⠁⠑⠕⢕⢕⢕⢕⢨⣿⣿⣿⣿⠑⠀⠀⠀⠀⠀⠀</a:t>
            </a:r>
            <a:br/>
            <a:r>
              <a:t>⢕⢕⢕⢕⢕⢋⢓⢯⣗⡧⣕⣕⡕⠕⣕⣕⣕⠕⠕⢕⢕⢕⢕⢕⢕⢕⢕⢕⢕⢕⢕⡕⡕⢕⣕⣕⢕⣕⢕⠕⢜⢕⢕⠀⠀⠀⠀⠀⠀⠀⠀⠀⠀⠀⢁⢄⢄⢄⢕⢕⢕⢜⢕⢑⢱⣾⣿⣿⣿⣷⣷⣗⣻⣿⣿⣿⣿⣿⠑⠀⠀⠀⠀⠀⠀⠁⠑⢕⢕⢻⢿⣿⡿⢕⠀⠀⠀⠀⠀⠀⠀</a:t>
            </a:r>
            <a:br/>
            <a:r>
              <a:t>⢕⢕⢕⢕⢕⢕⢕⢕⣸⣝⣭⣯⣿⣿⣿⣿⣿⣷⣿⣿⣿⣿⣷⣶⣷⣷⣶⣿⣶⣷⡾⢿⣿⣾⣿⣶⣿⣷⣶⣶⣿⣧⢕⠀⠀⠀⠀⠀⠀⠀⠀⠀⠀⠀⠁⢙⣹⣿⣟⣿⣿⣯⣿⣿⣿⣿⣿⣿⣿⣿⣿⣿⣿⣿⣿⣿⣿⡟⠀⠀⠀⠀⠀⠀⠀⠀⢀⢕⢕⢕⢕⢕⢕⠀⠀⠀⠀⠀⠀⠀⠀</a:t>
            </a:r>
            <a:br/>
            <a:r>
              <a:t>⢕⣥⣥⣵⣷⣶⣿⣿⣿⣿⣿⣿⣿⣿⣿⣿⣿⣿⣿⣿⣿⣿⣿⣿⣕⣕⣕⣕⣕⣕⣱⣵⣵⣼⣿⣿⣿⣿⣿⣿⣿⣿⠀⠀⠀⢀⢀⢀⢀⢤⠤⠤⠄⠀⠀⢸⣿⣿⣿⣿⣿⣿⣿⣿⣿⣿⣿⣿⣿⣿⣿⣿⣿⣿⣿⣿⣿⠇⠀⠀⠀⠀⠀⠀⠀⠀⢕⢕⢕⢕⢕⢕⠀⠀⠀⠀⠀⠀⠀⠀⠀</a:t>
            </a:r>
            <a:br/>
            <a:r>
              <a:t>⢰⣿⣿⣿⣿⣿⣿⣿⣿⣿⣿⣿⣿⣿⣿⣿⣿⣿⣿⣿⣿⣿⣿⣿⣿⣿⣿⣿⣿⣿⣿⣿⣿⣿⣿⣿⣿⣿⣿⣿⣿⣧⠀⠀⠅⠅⠔⢐⢐⢑⢑⢕⢜⢄⠀⠑⣿⣿⣿⣿⣿⣿⣿⣿⣿⣿⣿⣿⣿⣿⣿⣿⣿⣿⣿⣿⠃⠀⠀⠀⠀⠀⠀⠀⠀⢕⢕⢕⢕⢕⢕⠑⠀⠀⠀⠀⠀⠀⠀⠀⠀</a:t>
            </a:r>
            <a:br/>
            <a:r>
              <a:t>⢼⣹⣿⣿⣿⣿⣿⣿⣿⣿⣿⣿⣿⣿⣿⣿⣿⣿⣿⣿⣿⣿⣿⣿⣿⣿⣿⣿⣿⣿⣿⣿⣿⣿⣿⣿⣿⣿⣿⣿⣿⣿⠀⠀⠁⠁⠁⠁⠀⠀⠀⡀⠀⢕⢕⢔⢹⣿⣿⣿⣿⣿⣿⣿⣿⣿⣿⣿⣿⣿⣿⣿⣿⣿⡿⠑⠀⠀⠀⠀⠀⠀⠀⠀⠀⠑⠕⢕⢕⢕⢕⠀⠀⠀⠀⠀⠀⠀⠀⠀⠀</a:t>
            </a:r>
            <a:br/>
            <a:r>
              <a:t>⣩⣷⣿⣿⣿⣿⣿⣿⣿⣿⣿⣿⣿⣿⣿⣿⣿⣿⣿⣿⣿⣿⣿⣿⣿⣿⣿⣿⣿⣿⣿⣿⣿⣿⣿⣿⣿⣿⣿⣿⣿⣿⠀⠀⢀⣄⣄⣤⣤⢔⠀⠀⠀⠀⢕⠁⠁⢕⢜⢝⢟⢻⢿⣿⣿⣿⣿⣿⣿⣿⣿⣿⢟⠑⠀⠀⠀⠀⠀⠀⠀⠀⠀⠀⠀⢅⢕⢔⢕⢕⠁⠀⠀⠀⠀⠀⠀⠀⠀⠀⠀</a:t>
            </a:r>
            <a:br/>
            <a:r>
              <a:t>⣽⣿⣿⣿⣿⣿⣿⣿⣿⣿⣿⣿⣿⣿⣿⣿⣿⣿⣿⣿⣿⣿⣿⣿⣿⣿⣿⣿⣿⣿⣿⣿⣿⣿⣿⣿⣿⣿⣿⣿⣿⣿⠀⠀⢕⣿⣿⣿⣿⡕⠀⠀⠀⠀⠑⢀⢀⣷⣷⣷⣵⣕⢜⠝⠟⢿⣿⣿⣿⣿⣟⡇⠀⠀⠀⠀⠀⠀⠀⠀⠀⠀⠀⠀⠀⠑⠕⠕⢕⠁⠀⠀⠀⠀⠀⠀⠀⠀⠀⠀⠀</a:t>
            </a:r>
            <a:br/>
            <a:r>
              <a:t>⣿⣿⣿⣾⣿⣿⣿⣿⣿⣿⣿⣿⣿⣿⣿⣿⣿⣿⣿⣿⣿⣿⣿⣿⣿⣿⣿⣿⣿⣿⣿⣿⣻⣿⣿⣿⣿⣿⣿⣿⣿⡿⠀⠀⠑⢻⣿⣿⣿⣷⡄⠀⠀⠀⠀⠁⠑⢙⣿⣿⣿⣿⣿⣇⢕⢕⠔⢿⠟⠏⠉⠁⠀⠀⠀⠀⠀⠀⠀⠀⠀⠀⠀⢀⢔⢀⠀⠀⢕⢔⢀⠀⠀⠀⠀⠀⠀⠀⠀⠀⠀</a:t>
            </a:r>
            <a:br/>
            <a:r>
              <a:t>⣿⣿⣿⣿⣿⣿⣿⣿⣿⣿⣿⣿⣿⣿⣿⣿⣿⣿⣿⣿⣿⣿⣿⣿⣿⣿⣿⣿⣿⣿⣿⣿⣿⣿⣿⣿⣿⣿⣿⣿⣿⡇⠀⠀⠀⠜⣿⣿⣿⣿⡇⠀⠀⠀⠀⢔⠀⢑⢻⣿⣿⣿⢟⠙⠁⠀⠀⠀⠀⠀⠀⠀⠀⠀⠀⠀⠀⠀⠀⠀⠀⠀⠀⢕⢕⢕⢕⢔⢕⢕⠕⠀⠀⠀⠀⠀⠀⠀⠀⠀⠀</a:t>
            </a:r>
            <a:br/>
            <a:r>
              <a:t>⣿⣿⣿⣿⣿⣿⣿⣿⣿⣿⣿⣿⣿⣿⣿⣿⣿⣿⣿⣿⣿⣿⣿⣿⣿⣿⣿⣿⣿⣿⣿⣿⣿⣿⣿⣿⣿⣿⣿⣿⣿⡇⠀⠀⠀⠀⢸⣿⣿⣿⢩⢕⠀⠀⠀⠁⠀⢄⠕⠟⣵⣴⣄⠀⠀⠀⠀⠀⠀⠀⠀⠀⠀⠀⠀⠀⠀⠀⠀⠀⠀⠀⢄⢕⢕⢕⢕⢕⢕⢕⢕⠀⠀⠀⠀⠀⠀⠀⠀⠀⠀</a:t>
            </a:r>
            <a:br/>
            <a:r>
              <a:t>⣿⣿⣿⣿⣿⣿⣿⣿⣿⣿⣿⣿⣿⣿⣿⣿⣿⣿⣿⣿⣿⣿⣿⣿⣿⣿⣿⣿⣿⣿⣿⣿⣿⣿⣿⣿⣿⣿⣿⣿⣿⡇⠀⠀⠀⠀⠁⢹⣿⡟⢕⢕⠀⠀⠀⣰⣶⣿⡔⠀⣿⣿⡿⠀⠀⠀⠀⠀⠀⠀⠀⠀⠀⠀⠀⠀⠀⠀⠀⠀⠀⠀⢕⢕⢕⢕⢕⢕⢕⢕⢕⠀⠀⠀⠀⠀⠀⠀⠀⠀⠀</a:t>
            </a:r>
            <a:br/>
            <a:r>
              <a:t>⣿⣿⣿⣿⣿⣿⣿⣿⣿⣿⣿⣿⣿⣿⣿⣿⣿⣿⣿⣿⣿⣿⣿⣿⣿⣿⣿⣿⣿⣿⣿⣿⣿⣿⣿⣿⣿⣿⣿⣿⣿⡇⠀⠀⠀⠀⠀⠑⢿⣿⢕⢑⢕⣠⣴⣿⣿⡏⢕⢀⢝⢻⢇⢀⢀⠀⠀⠀⠀⠀⠀⠀⢀⣠⣶⡔⠀⠀⠀⠀⠀⠀⢕⢕⢕⢕⢕⢕⢕⢕⢕⠀⠀⠀⠀⠀⠀⠀⠀⠀⠀</a:t>
            </a:r>
            <a:br/>
            <a:r>
              <a:t>⣿⣿⣿⣿⣿⣿⣿⣿⣿⣿⣿⣿⣿⣿⣿⣿⣿⣿⣿⣿⣿⣿⣿⣿⣿⣿⣿⣿⣿⣿⣿⣿⣿⣿⣟⣿⣿⣿⣿⣿⡿⡕⢄⠀⠀⠀⠀⠀⠘⢿⣧⣱⣾⡿⣫⡟⢕⢕⢕⢕⢕⢕⣕⣕⡕⢕⢜⢛⠻⢿⣿⢷⢿⣻⡿⠑⠀⠀⠀⠀⠀⠀⢀⠕⢕⢕⢕⢕⢕⢕⢕⠀⠀⠀⠀⠀⠀⠀⠀⠀⠀</a:t>
            </a:r>
            <a:br/>
            <a:r>
              <a:t>⣿⣿⣿⣿⣿⣿⣿⣿⣿⣿⣿⣿⣿⣿⣿⣿⣿⣿⣿⣿⣿⣿⣿⣿⣿⠛⠟⢏⢟⢟⠿⢋⢛⠏⣿⡿⣯⡻⠿⣻⣱⡱⡕⠀⠀⠀⠀⠀⢀⢜⢹⡏⡿⢿⣏⢁⢕⢜⢝⢕⣱⡾⢟⢟⢏⢅⢕⢕⢕⢕⢅⠍⢝⢿⡏⠀⠀⠀⠀⠀⢀⢀⠀⠀⢕⢕⢕⢕⢕⢕⢕⢔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⣧⣾⣿⣿⡇⢕⢜⡝⢕⢇⢕⡟⠜⢑⣡⣼⣿⣿⣿⣿⣿⣗⣺⣿⣿⣿⣿⣿⡿⢟⢟⠝⠕⠃⢑⢅⢄⣷⣴⣥⣼⣝⣍⣝⢕⢸⢜⢿⢿⢿⠟⢿⣿⣿⣿⣿⣿⣿⣿⣿⣿⣿⣿⣿⣿⣿⣿⣿⣿⣿⣿⣿⣿⣿⣿⣿⣿⣿⣿⣿⣿⣿⣿⣿⠀</a:t>
            </a:r>
            <a:br/>
            <a:r>
              <a:t>⣿⣿⣿⣿⣿⣿⣿⣿⣿⣿⣿⣿⣿⣻⣿⣿⣿⣿⣿⣿⣇⡇⢕⢷⢕⢜⢽⢇⢕⣯⣿⣿⣿⣿⣿⣿⣿⡿⢿⢟⢟⠝⢝⢘⢕⢅⢔⢔⢕⢕⢕⢕⢕⣿⣿⣿⣿⢿⢿⢿⢕⢱⢕⣿⣿⣷⣷⣶⣷⣧⣵⣵⣽⣝⣝⣝⣟⣟⢟⢻⢿⢿⢿⢿⣿⣿⣿⣿⣿⣿⣿⣿⣿⣿⣿⣿⣿⣿⣿⣿⠀</a:t>
            </a:r>
            <a:br/>
            <a:r>
              <a:t>⣿⣿⣿⣿⣿⣿⣿⣿⣿⣿⣿⣿⣿⣿⣿⣿⢿⢻⣿⡇⣏⣝⣵⣺⢕⢕⢕⢕⢀⣿⣿⣿⡿⢟⠏⠝⢃⢑⢅⢔⢔⢕⢕⢕⠕⠕⠕⠑⠑⠁⠕⢕⢕⢟⠟⠝⠑⠁⠀⠁⠕⢸⡸⣿⡇⠘⠙⠝⠙⠝⠝⠟⠟⢟⢟⢻⢿⢿⢿⢿⣿⣿⠷⠗⠓⠑⠑⠑⠝⢝⢹⣝⣟⣟⣟⡟⢻⢿⢿⢿⠀</a:t>
            </a:r>
            <a:br/>
            <a:r>
              <a:t>⣿⣿⣿⣿⣿⣿⣿⣿⣿⣿⡯⢧⢟⢝⢻⢇⢕⢕⢕⢝⣿⣿⣿⢍⢕⢕⢕⢕⠕⢔⢑⢅⢅⢔⢕⢕⢕⠕⠑⢕⢅⢕⢔⢕⢕⢕⢐⠀⠀⠀⠀⢕⠑⠀⠀⠀⠀⠀⠀⠀⠀⠁⠕⢿⠇⠀⠀⠀⠀⠀⠀⠀⠀⠀⠀⠀⠁⠀⠀⠁⠀⠀⠀⠀⠀⠀⠀⠀⠀⠀⠑⢝⢟⢟⢟⢻⢿⢿⣿⣿⠀</a:t>
            </a:r>
            <a:br/>
            <a:r>
              <a:t>⢟⢿⢟⢿⣿⣿⣷⣷⣾⣿⣿⢕⢕⢕⢕⢕⠔⢕⢕⢜⢿⠟⢏⢑⢕⢅⢔⢔⠕⠕⢕⢕⠕⠕⢕⢕⢕⢔⢄⠀⠁⠀⠀⠀⠀⠀⠀⠀⠀⠀⠀⠁⠀⠀⠀⠀⠀⠀⠀⠀⠀⠀⠀⠁⢄⢔⣄⢄⢄⢔⢄⢄⢀⢀⢀⢀⠀⠀⠀⠀⠀⠀⠀⠀⠀⠀⠀⠀⠀⠀⠀⠀⠑⠕⢕⢕⢕⢸⣿⠟⠀</a:t>
            </a:r>
            <a:br/>
            <a:r>
              <a:t>⢕⢕⢕⢕⢝⢝⢻⢿⢿⣟⣛⡕⢕⠑⠑⠑⠐⠕⢕⢕⠔⠕⠕⠕⠕⢕⢔⢀⠀⠀⠁⠀⠀⠀⢕⢕⠑⢕⢕⠀⠀⢀⠀⢀⢄⢀⢔⢀⢄⢀⣿⠀⠀⢀⢀⢀⢀⢀⠀⠀⠀⠀⠀⢁⠕⠸⠿⠜⢕⢜⠕⠕⠕⠕⠕⠜⠀⠀⠀⠀⠀⠀⠀⠀⠀⠀⠀⠀⠀⠀⠀⠀⠀⠀⠀⠑⢕⢸⣿⣷⠀</a:t>
            </a:r>
            <a:br/>
            <a:r>
              <a:t>⢕⢕⢕⢕⢕⢕⢕⢕⢕⢕⢟⣗⣵⣀⣔⡔⠀⢁⢕⢕⢄⢄⢕⢔⢔⢕⢕⢕⠀⢀⢀⢄⢄⣶⡕⢕⢑⢕⢕⠑⠀⠘⠀⣑⣁⣁⡕⢕⢕⠀⠁⠀⢔⢕⢱⣕⢕⢕⣕⣕⡔⢄⢠⢇⢕⠀⢴⢔⢕⢕⢕⢔⢔⢔⢔⠀⠀⠀⠀⠀⠀⠀⠀⠀⠀⠀⠀⠀⠀⠀⠀⠀⠀⠀⠀⠀⠕⢸⣿⣟⠀</a:t>
            </a:r>
            <a:br/>
            <a:r>
              <a:t>⢕⢕⣕⣕⣕⣏⣕⣕⣕⣱⣵⣽⣿⣾⣵⣵⣕⢕⢜⢕⢕⢕⣵⡕⢕⢕⢕⢕⢕⢃⢁⢅⢕⠀⢄⢕⢕⢕⢕⢔⢕⠀⠄⣿⢻⣿⡇⢕⢕⢀⢄⣤⣿⣟⣿⣿⣿⣿⡜⠑⢅⢕⢕⠑⢕⠀⢕⢕⢕⢕⠁⠁⠁⠁⢕⠀⢔⢄⢀⠀⠀⠀⠀⠀⠀⠀⠀⠀⠀⠀⠀⠀⠀⠀⠀⠀⢰⣾⣿⡿⠀</a:t>
            </a:r>
            <a:br/>
            <a:r>
              <a:t>⢕⢕⢝⢝⢹⢯⢝⢝⢝⢝⢟⣟⣟⣝⣝⢝⢝⢕⢕⢕⣕⣕⣼⣧⣵⢕⢕⢕⢕⢀⠑⢕⢕⠀⠀⢕⢱⣷⣷⢕⠀⠀⢀⠹⢸⢟⢕⢕⢕⣵⣿⣿⣿⢿⢿⢿⢟⢝⢝⢕⢕⢘⡇⢄⢕⠀⣵⢕⢕⢕⠀⠀⠀⠀⢕⠀⢕⢳⢕⠀⠀⠀⠀⠀⠀⠀⠀⠀⠀⠀⠀⠀⠀⠀⠀⢀⡆⠔⠕⣧⠀</a:t>
            </a:r>
            <a:br/>
            <a:r>
              <a:t>⣕⡷⢷⢳⣵⣷⣧⣵⣷⣷⡾⡟⡯⠝⠙⠑⢕⡕⢎⢝⢇⢅⢀⠁⢡⢗⢝⢍⢟⣿⡟⢙⠉⠁⠐⠑⢇⢕⢕⢕⢀⢕⢕⠑⢑⢑⢕⢕⢜⢝⠟⢿⢏⢕⢕⢕⢕⢁⢅⢕⢕⢱⣇⢔⢕⣔⡕⢕⢕⢕⢕⠕⣱⢕⡑⢀⣸⣿⡇⢀⢄⢔⢔⢜⢆⠀⠀⠀⠀⠀⠀⠀⠀⠀⠀⢐⢷⣴⣶⣷⠀</a:t>
            </a:r>
            <a:br/>
            <a:r>
              <a:t>⠕⠕⠕⠕⢿⢯⡟⢝⢟⢕⠝⠈⠁⠀⢔⢾⠟⠕⠃⠕⢇⢁⣷⣽⣥⣵⣷⣷⣯⣕⣷⣳⣴⣴⣠⣤⣄⣕⢕⢕⠁⢱⣵⡅⢕⢕⢕⢕⢕⢕⢔⢄⠑⢕⣔⡑⡕⡕⠕⠕⢕⢸⣯⠁⠕⠉⢕⠁⢕⠕⠁⠁⠅⢁⢀⠀⠝⢝⢕⢕⢕⢏⣵⢇⢕⢔⢄⠀⠀⠀⠀⠀⠀⠀⠀⢕⣷⣿⣿⣿⠀</a:t>
            </a:r>
            <a:br/>
            <a:r>
              <a:t>⣿⣷⣶⣶⣵⣤⣄⣑⢀⠁⠀⠀⠀⠀⠀⢁⢕⢔⢘⢕⢇⠌⢹⣿⣿⣿⠟⢻⣿⣿⣿⣿⣿⣿⣿⣿⣿⣿⡇⠕⠃⡜⠿⡕⢕⢕⢕⢕⢕⠕⠕⠕⢔⢀⢹⣗⣇⢀⠀⣔⢕⢸⣿⠀⠔⠐⢡⡵⠱⠆⠀⠀⠀⢁⡁⢀⠄⠕⢕⢕⢕⢕⢕⢕⢕⢕⢕⢕⢄⢀⢀⢀⢀⢀⠀⠑⢫⢿⢿⢟⠀</a:t>
            </a:r>
            <a:br/>
            <a:r>
              <a:t>⣿⣽⣔⢔⢸⢕⢌⢕⢜⢝⢕⢔⢔⢴⢔⣕⣁⢐⠑⠀⠀⠀⠀⢘⠙⠝⠀⠈⠉⠉⠝⠍⠉⢉⢉⢍⠍⠍⢕⢕⢀⢀⢀⢜⢕⠕⠑⠀⠀⠀⠀⠀⠀⠑⢕⢑⢜⢕⢀⠁⠗⢼⣿⡀⠀⠀⠁⠑⠀⢅⢀⢀⢀⢀⢁⢄⢄⢄⢕⢕⢕⢕⢕⢕⢕⢕⢕⢕⢕⣵⣷⣷⣷⡇⠀⠀⠀⠈⠉⠅⠀</a:t>
            </a:r>
            <a:br/>
            <a:r>
              <a:t>⢕⢝⢻⢿⣷⣵⣕⡕⢕⢕⢕⢕⢕⢕⢕⢕⢕⢕⢝⢕⢕⢕⢔⢄⢄⢁⢁⠀⠀⠀⠀⠀⠀⠀⠀⠀⢀⢐⢗⠧⣵⣵⣵⢕⠁⠀⠀⠀⠀⠀⠀⠀⠀⠀⢕⡌⢁⢑⣀⢄⠎⢟⢻⣷⢔⢕⣔⣕⣗⣷⢧⢵⣼⣿⣿⣿⣿⣟⢗⠕⠑⠁⠑⠑⢕⢕⢕⢕⢸⣿⣿⣿⣿⠑⠀⠀⠀⠀⠀⠀⠀</a:t>
            </a:r>
            <a:br/>
            <a:r>
              <a:t>⢕⢕⢕⢕⢌⢝⢾⣽⣳⢵⣕⣕⣕⣕⣕⣕⡕⢕⢕⢕⢕⢕⢕⢕⢕⢕⢕⢕⢕⢕⣕⣕⣕⣕⠕⣕⡕⢕⡕⠕⢝⡟⢇⠑⠀⠀⠀⠀⠀⠀⠀⠀⠀⠀⠀⢄⢄⢔⣕⡕⢕⢜⢕⢜⣾⣿⣿⣿⣿⣷⣾⣻⣿⣿⣿⣿⣽⡏⠀⠀⠀⠀⠀⠀⠀⠑⢕⢕⢾⢿⡿⡿⢕⠀⠀⠀⠀⠀⠀⠀⠀</a:t>
            </a:r>
            <a:br/>
            <a:r>
              <a:t>⢕⢕⢕⢕⢕⡕⠑⠱⢝⣷⣽⣿⣿⣿⣿⣿⣿⣿⣿⣿⣿⣿⣶⣶⣶⣿⣿⣶⠿⢿⢿⢿⣿⣿⣿⣿⣿⣿⣿⣷⣷⣿⡕⠀⠀⠀⠀⠀⠀⠀⠀⠀⠀⠀⠀⠑⣿⣿⣿⣿⣿⣿⣿⣿⣿⣿⣿⣿⣿⣿⣿⣿⣿⣿⣿⣿⣿⠕⠀⠀⠀⠀⠀⠀⠀⢀⢕⢕⢕⢕⢕⢕⠀⠀⠀⠀⠀⠀⠀⠀⠀</a:t>
            </a:r>
            <a:br/>
            <a:r>
              <a:t>⢕⢱⣥⣥⣶⣿⣷⣾⣿⣿⣿⣿⣿⣿⣿⣿⣿⣿⣿⣿⣿⣿⣿⣯⣕⣕⣕⣕⣕⣱⣵⣵⣵⣿⣿⣿⣿⣿⣿⣿⣿⣿⣇⠀⠀⠀⢀⢀⢀⢀⠠⠤⠴⠄⠀⠀⢸⣿⣿⣿⣿⣿⣿⣿⣿⣿⣿⣿⣿⣿⣿⣿⣿⣿⣿⣿⢟⠀⠀⠀⠀⠀⠀⠀⠀⢕⢕⢕⢕⢕⢕⠀⠀⠀⠀⠀⠀⠀⠀⠀⠀</a:t>
            </a:r>
            <a:br/>
            <a:r>
              <a:t>⣶⣾⣿⣿⣿⣿⣿⣿⣿⣿⣿⣿⣿⣿⣿⣿⣿⣿⣿⣿⣿⣿⣿⣿⣿⣿⣿⣿⣿⣿⣿⣿⣿⣿⣿⣿⣿⣿⣿⣿⣿⣿⡏⠀⠀⠅⠍⠕⠔⢐⢕⢕⢕⢌⠄⠀⢜⣿⣿⣿⣿⣿⣿⣿⣿⣿⣿⣿⣿⣿⣿⣿⣿⣿⣿⠏⠀⠀⠀⠀⠀⠀⠀⠀⢔⢕⢕⢕⢕⢕⠁⠀⠀⠀⠀⠀⠀⠀⠀⠀⠀</a:t>
            </a:r>
            <a:br/>
            <a:r>
              <a:t>⢻⣭⣿⣿⣿⣿⣿⣿⣿⣿⣿⣿⣿⣿⣿⣿⣿⣿⣿⣿⣿⣿⣿⣿⣿⣿⣿⣿⣿⣿⣿⣿⣿⣿⣿⣿⣿⣿⣿⣿⣿⣿⡇⠀⠀⠀⠑⠁⠁⠀⠀⠀⠀⢕⢔⢄⢄⡿⣿⣿⣿⣿⣿⣿⣿⣿⣿⣿⣿⣿⣿⣿⣿⡿⠇⠀⠀⠀⠀⠀⠀⠀⠀⠀⢁⠑⠕⢕⢕⢕⠀⠀⠀⠀⠀⠀⠀⠀⠀⠀⠀</a:t>
            </a:r>
            <a:br/>
            <a:r>
              <a:t>⣿⣾⣿⣿⣿⣿⣿⣿⣿⣿⣿⣿⣿⣿⣿⣿⣿⣿⣿⣿⣿⣿⣿⣿⣿⣿⣿⣿⣿⣿⣿⣿⣿⣿⣿⣿⣿⣿⣿⣿⣿⣿⡇⠀⠀⠀⣄⣄⣠⣤⢕⠀⠀⠕⢕⠁⠀⢕⢜⢝⢝⢝⢿⣿⣿⣿⣿⣿⣿⣿⣿⢟⠑⠀⠀⠀⠀⠀⠀⠀⠀⠀⠀⠀⢄⢕⢔⢕⢕⠁⠀⠀⠀⠀⠀⠀⠀⠀⠀⠀⠀</a:t>
            </a:r>
            <a:br/>
            <a:r>
              <a:t>⣿⣿⣿⣿⣿⣿⣿⣿⣿⣿⣿⣿⣿⣿⣿⣿⣿⣿⣿⣿⣿⣿⣿⣿⣿⣿⣿⣿⣿⣿⣿⣿⣿⣿⣿⣿⣿⣿⣿⣿⣿⣿⡇⠀⠀⠀⣿⣿⣿⣿⡇⠀⠀⠀⢕⢀⢀⢸⣿⣷⣷⣧⢕⠝⠟⢻⣿⣿⣿⣿⣏⠀⠀⠀⠀⠀⠀⠀⠀⠀⠀⠀⠀⠀⠁⠑⠕⢕⠀⠀⠀⠀⠀⠀⠀⠀⠀⠀⠀⠀⠀</a:t>
            </a:r>
            <a:br/>
            <a:r>
              <a:t>⣿⣿⣿⣿⣿⣿⣿⣿⣿⣿⣿⣿⣿⣿⣿⣿⣿⣿⣿⣿⣿⣿⣿⣿⣿⣿⣿⣿⣿⣿⣿⣿⣿⣿⣿⣿⣿⣿⣿⣟⣿⣿⡇⠀⠀⠀⢙⣿⣿⣿⣿⣆⠀⠀⠀⠁⠕⢸⣿⣿⣿⣿⣿⣇⢕⠑⠱⠟⠋⠉⠁⠀⠀⠀⠀⠀⠀⠀⠀⠀⠀⠀⠀⢔⢄⢀⠀⢕⢔⢄⠀⠀⠀⠀⠀⠀⠀⠀⠀⠀⠀</a:t>
            </a:r>
            <a:br/>
            <a:r>
              <a:t>⣿⣿⣿⣿⣿⣿⣿⣿⣿⣿⣿⣿⣿⣿⣿⣿⣿⣿⣿⣿⣿⣿⣿⣿⣿⣿⣿⣿⣿⣿⣿⣿⣿⣿⣿⣿⣿⣿⣿⣿⣿⣿⡇⠀⠀⠀⠁⢻⣿⣿⣿⣿⢄⠀⠀⠀⠑⢸⣿⣿⣿⢟⠏⠁⠀⠀⠀⠀⠀⠀⠀⠀⠀⠀⠀⠀⠀⠀⠀⠀⠀⠀⢕⢕⢕⢕⢕⢕⢕⢕⠀⠀⠀⠀⠀⠀⠀⠀⠀⠀⠀</a:t>
            </a:r>
            <a:br/>
            <a:r>
              <a:t>⣿⣿⣿⣿⣿⣿⣿⣿⣿⣿⣿⣿⣿⣿⣿⣿⣿⣿⣿⣿⣿⣿⣿⣿⣿⣿⣿⣿⣿⣿⣿⣿⣿⣿⣿⣿⣿⣿⣿⣿⣿⣿⡇⠀⠀⠀⠀⠑⢿⣿⣿⡏⢇⠀⠀⠁⠀⠑⠟⢣⣶⣴⢀⠀⠀⠀⠀⠀⠀⠀⠀⠀⠀⠀⠀⠀⠀⠀⠀⠀⠀⠀⢕⢕⢕⢕⢕⢕⢕⢕⠀⠀⠀⠀⠀⠀⠀⠀⠀⠀⠀</a:t>
            </a:r>
            <a:br/>
            <a:r>
              <a:t>⣿⣿⣿⣿⣿⣿⣿⣿⣿⣿⣿⣿⣿⣿⣿⣿⣿⣿⣿⣿⣿⣿⣿⣿⣿⣿⣿⣿⣿⣿⣿⣿⣿⣿⣿⣿⣿⣿⣿⣿⣿⣿⡇⠀⠀⠀⠀⠀⠜⣿⣿⢕⢕⢔⢠⣶⣾⣧⠀⢸⣿⣿⠇⠀⠀⠀⠀⠀⠀⠀⠀⠀⠀⠀⠀⠀⠀⠀⠀⠀⠀⢔⢕⢕⢕⢕⢕⢕⢕⢕⠀⠀⠀⠀⠀⠀⠀⠀⠀⠀⠀</a:t>
            </a:r>
            <a:br/>
            <a:r>
              <a:t>⣿⣿⣿⣿⣿⣿⣿⣿⣿⣿⣿⣿⣿⣿⣿⣿⣿⣿⣿⣿⣿⣿⣿⣿⣿⣿⣿⣿⣿⣿⣿⣿⣿⣿⣿⣿⣿⣿⣿⣿⡟⣿⡇⠀⠀⠀⠀⠀⠀⠜⣿⡕⣱⣷⣿⣿⡿⢝⢀⢈⢟⢿⢀⢀⡀⠀⢀⢀⢀⢀⢀⢀⣠⣵⢶⠐⠀⠀⠀⠀⠀⠕⢕⢕⢕⢕⢕⢕⢕⢕⠀⠀⠀⠀⠀⠀⠀⠀⠀⠀⠀</a:t>
            </a:r>
            <a:br/>
            <a:r>
              <a:t>⣿⣿⣿⣿⣿⣿⣿⣿⣿⣿⣿⣿⣿⣿⣿⣿⣿⣿⣿⣿⣿⣿⣿⣿⣿⣿⣿⣿⣿⣿⣿⣿⣿⣿⣻⣿⣿⣿⣿⣿⡿⡛⡇⢄⠀⠀⠀⠀⠀⢀⢜⣿⣿⣿⡿⢝⢕⢕⢕⢕⢕⢕⣕⣕⢕⢕⢙⠻⢿⣿⡿⣿⣿⡿⠇⠀⠀⠀⠀⠀⠀⠀⠑⢕⢕⢕⢕⢕⢕⢕⢀⠀⠀⠀⠀⠀⠀⠀⠀⠀⠀</a:t>
            </a:r>
            <a:br/>
            <a:r>
              <a:t>⣿⣿⣿⣿⣿⣿⣿⣿⣿⣿⣿⣿⣿⣿⣿⣿⣿⣿⣿⣿⣿⣿⣿⢟⢟⢟⢟⢏⢝⢟⢛⢺⢝⢛⢻⣿⠻⠿⢿⣿⣮⣽⣶⢕⠀⠀⠀⠀⠀⠍⠙⢻⢿⢟⡕⢕⢜⢝⢕⣱⣷⢿⢟⢏⢕⢕⢕⢕⢕⢕⠘⠻⢽⣷⠀⠀⠀⠀⠀⢀⢄⠀⠀⢕⢕⢕⢕⢕⢕⢕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⣷⢕⢱⢇⢕⢸⣕⡸⢇⣙⣅⢵⣾⣿⣿⣿⣿⣿⢬⣿⣿⣿⣿⣿⢿⡟⢏⠝⠕⢘⢁⢅⢔⢱⣷⣶⣷⣵⣥⣵⣵⡕⢟⢞⣿⢛⢟⢿⠿⢿⢿⣿⣿⣿⣿⣿⣿⣿⣿⣿⣿⣿⣿⣿⣿⣿⣿⣿⣿⣿⣿⣿⣿⣿⣿⣿⣿⣿⣿⣿⣿⣿⠀</a:t>
            </a:r>
            <a:br/>
            <a:r>
              <a:t>⣿⣿⣿⣿⣿⣿⣿⣿⣿⣿⣿⣿⣿⣽⣿⣿⣿⣿⢿⣕⣕⢸⢗⢕⠕⢇⢕⣽⣾⣿⣿⣿⣿⣿⣿⡿⢟⢟⢝⠝⢑⢘⢅⢕⢔⢔⢕⢕⢕⢕⢕⢸⣿⣿⣿⣿⢻⢿⢿⢇⢸⢸⣿⣿⣿⣿⣷⣷⣷⣷⣧⣵⣼⣽⣝⣝⣝⣟⣟⢟⢿⢿⢿⢿⢿⣿⣿⣿⣿⣿⣿⣿⣿⣿⣿⣿⣿⣿⣿⣿⠀</a:t>
            </a:r>
            <a:br/>
            <a:r>
              <a:t>⣿⣿⣿⣿⣿⣿⣿⢿⣿⡿⢿⣿⣿⡿⡟⢟⢿⣫⣞⣹⣵⣾⡿⢕⢕⢕⢕⢾⣿⡿⢿⢟⠟⢝⢑⢅⢅⢔⢕⢕⢕⢕⢕⢑⠑⠑⠁⠀⠀⢕⣱⣼⣿⣿⢟⠏⠑⠑⠁⠁⠀⠁⠙⠁⠑⠑⠜⠝⠙⠝⠝⢙⠟⢟⠟⢟⢻⢿⢿⢿⠿⠟⠙⠁⠁⠁⠑⠕⢸⣽⣽⣽⣟⣟⣟⣟⢻⢿⢿⢿⠀</a:t>
            </a:r>
            <a:br/>
            <a:r>
              <a:t>⣿⣿⣿⣿⣿⣿⣿⣿⣿⢟⢞⢏⢝⢏⢕⢕⢕⢍⣾⣿⣿⣯⢇⢕⢕⠕⠔⢑⢑⢅⢕⢔⢕⢕⢕⠕⠑⠑⢅⢕⢔⢕⢕⢕⠕⠀⠀⠀⠀⢕⢹⣿⣿⡟⠁⠀⠀⠀⠀⠀⠀⠀⠀⠀⠀⠀⠀⠀⠀⠀⠀⠀⠀⠀⠀⠀⠀⠁⠀⠀⠀⠀⠀⠀⠀⠀⠀⠀⠁⠘⢝⢝⢟⢟⢟⢟⣿⣿⣿⣿⠀</a:t>
            </a:r>
            <a:br/>
            <a:r>
              <a:t>⢏⢻⣿⣿⣿⣿⣿⣿⣿⡇⢕⢕⢕⢕⠔⠑⢕⢜⢻⠟⢝⢕⢅⢕⢔⠕⠕⠑⢑⢕⠕⠔⠕⢕⢕⢕⢔⢔⠀⠀⠀⠀⠀⠀⠀⠀⠀⠀⠀⣕⢺⣻⡿⠁⠀⠀⠀⠀⠀⠀⠀⠀⠀⠀⠀⢀⢔⢄⣔⡔⢄⢄⢀⢀⢀⠀⠀⠀⠀⠀⠀⠀⠀⠀⠀⠀⠀⠀⠀⠀⠁⠑⠕⢕⢕⢕⣿⡏⠟⠟⠀</a:t>
            </a:r>
            <a:br/>
            <a:r>
              <a:t>⢕⢕⢕⢕⢜⢟⢿⢻⣽⣵⢅⠑⠁⠁⠀⢑⢕⢔⠕⠕⢕⢕⠕⢕⢕⢄⠀⠀⠀⠀⠀⠀⠀⢕⢕⡕⢕⢕⠀⠀⢀⠀⢄⢔⢄⢐⢀⢔⠐⣿⣿⣿⡇⠀⢀⣀⢀⢀⢀⢀⠀⠀⠀⠀⠀⠜⠑⢕⢕⠕⠕⢕⠕⠕⠁⠀⠀⠀⠀⠀⠀⠀⠀⠀⠀⠀⠀⠀⠀⠀⠀⠀⠀⠀⢕⢕⣿⣷⣾⣿⠀</a:t>
            </a:r>
            <a:br/>
            <a:r>
              <a:t>⢕⢕⢕⢇⡕⢕⢕⢕⢜⡿⣧⡔⢰⢴⢕⠀⢄⡕⢕⢄⢅⢕⢕⢕⢕⢕⢕⢀⡀⢄⢄⢕⣦⢕⢕⢅⢕⢕⠀⠀⠁⢁⣅⣬⣥⡕⢕⢕⠀⢔⡿⢾⢇⢀⡕⢕⣵⡕⢕⢕⣕⣔⢄⢄⢄⢔⢕⢕⢕⢕⢕⢕⢕⢔⠀⠀⠀⠀⠀⠀⠀⠀⠀⠀⠀⠀⠀⠀⠀⠀⠀⠀⠀⠀⠁⢕⣿⣿⢝⢙⠀</a:t>
            </a:r>
            <a:br/>
            <a:r>
              <a:t>⢕⣕⣵⣱⣵⣵⣵⣵⣵⣷⣿⣷⣵⣵⣵⡕⢕⢕⢕⢕⢱⣵⢕⢕⢕⢕⢕⢄⠅⢅⢕⢕⠀⢕⢕⢕⢕⢕⢔⢕⠀⢕⣿⣿⣿⡕⢕⢕⠀⢕⢕⢱⣵⣾⣿⣿⣿⣿⣿⣧⢝⠑⢁⢕⢕⢕⢕⢕⢕⠑⠑⠑⠑⢔⢔⢔⢄⠀⠀⠀⠀⠀⠀⠀⠀⠀⠀⠀⠀⠀⠀⠀⠀⠀⠰⠷⢿⢿⢷⢷⠀</a:t>
            </a:r>
            <a:br/>
            <a:r>
              <a:t>⢜⢝⢝⢹⢗⢜⢝⢝⢝⣟⣟⣏⣹⡝⢕⡕⢕⣕⣕⡵⢼⣽⣵⣵⢕⢕⢕⢕⢔⢕⢕⡕⠀⢕⢕⢸⣿⡇⢕⠀⠀⢕⢏⢸⢜⢕⢕⢕⠀⢕⢵⣿⣿⣿⡟⢟⢟⢟⢏⢝⢕⢕⢕⢕⢕⢇⢕⢕⢕⠀⢀⢀⢀⢕⠑⢘⡧⢕⠀⠀⠀⢀⠀⠀⠀⠀⠀⠀⠀⠀⠀⠀⠀⠀⢸⡕⠕⢜⡇⠕⠀</a:t>
            </a:r>
            <a:br/>
            <a:r>
              <a:t>⢻⢟⡷⣾⣷⣵⣵⣽⣽⣟⣹⢍⠉⠉⠘⡱⢜⢝⢹⢔⢄⠀⢄⢜⢝⢝⢝⣹⣿⢍⢉⠉⠉⠉⠁⢕⡕⢕⢕⢄⢕⢕⢁⢅⢅⢕⢕⢕⢕⢕⢕⢅⠙⢏⢕⢕⢕⢕⠕⢄⢴⡇⢕⣱⣕⢘⠕⢕⢕⢕⢀⢜⢄⡁⢑⣿⡇⢄⢄⢔⡕⢜⢕⠀⠀⠀⠀⠀⠀⠀⠀⠀⠀⠀⢺⢳⣶⣾⣿⣿⠀</a:t>
            </a:r>
            <a:br/>
            <a:r>
              <a:t>⠕⠁⢱⢟⣽⢗⢜⠑⢕⠀⠀⢀⠐⢓⣟⠃⠑⢑⢜⠀⢰⣯⣵⣷⣷⣷⣾⣯⣝⣇⣕⣴⣴⣴⣴⣐⣕⢕⢕⠁⢶⣧⢕⢕⢕⢕⢕⢕⢕⢕⢕⢕⢕⢀⠁⢕⠕⠑⠕⢕⢰⡇⠀⠈⠑⡘⢄⢕⠕⠀⠀⢁⢄⠀⠈⢝⢕⢕⢕⢕⢷⢇⢕⢕⢔⢀⠀⠀⠀⠀⠀⠀⠀⢕⣿⣿⣿⣿⣿⢿⠀</a:t>
            </a:r>
            <a:br/>
            <a:r>
              <a:t>⠷⢷⣶⡴⢤⣅⣁⢀⠁⠀⠀⠀⠀⠁⢄⠕⠔⢁⠝⠕⠁⢿⣿⣿⡿⠙⢿⣿⣿⣿⣿⣿⣿⣿⣿⣿⣿⢇⠕⠃⢿⠯⢕⠔⢔⢕⢕⢕⢕⠕⠕⠕⠑⠑⢄⠁⢄⠀⢕⢕⢸⣧⢀⠐⠕⠰⢦⠳⠂⠀⠀⠁⢄⡄⠀⠐⢕⢕⢕⢕⢕⢕⢕⢕⢕⢕⢔⢄⢄⢄⢄⢄⢄⠀⠝⢛⢟⣟⡇⢕⠀</a:t>
            </a:r>
            <a:br/>
            <a:r>
              <a:t>⢅⡕⢜⢕⢕⢜⢜⢜⢕⢕⢕⢕⢱⢵⢅⣄⡐⢑⢀⠀⠀⠀⢁⢙⠁⠀⠈⠉⠙⠭⠍⠍⠍⠍⠍⠁⠁⢕⢄⢄⢀⢀⢍⠀⠀⢕⠕⠁⠀⠀⠀⠀⠀⠀⠀⠕⢕⢄⠈⢝⣎⣟⡄⢀⢀⠀⢁⡀⢔⢔⢄⢀⢀⢀⣐⣀⣄⢕⢕⢕⢕⢕⢕⢕⢕⢕⢕⣼⣿⣿⣿⣿⠀⠀⠀⠀⠀⠀⠄⢑⠀</a:t>
            </a:r>
            <a:br/>
            <a:r>
              <a:t>⢝⢾⢽⣷⣵⣕⢕⢕⢕⢕⢕⢕⢕⢕⢕⢕⢕⢕⢕⢕⢔⢔⢄⢄⢄⢀⢀⢀⢀⢀⢀⢀⢀⢀⢀⢀⢔⢕⢳⣷⣷⣵⣵⣵⡕⠕⠀⠀⠀⠀⠀⠀⠀⠀⠀⠀⢑⢀⢔⢝⣏⢹⡇⢕⣕⣑⣵⣵⢽⢿⢷⣾⣿⣿⣿⣿⣟⠇⠑⠀⠁⠑⠕⢕⢕⢕⢠⣿⣿⣿⡿⠕⠀⠀⠀⠀⠀⠀⠀⠀⠀</a:t>
            </a:r>
            <a:br/>
            <a:r>
              <a:t>⢕⢕⢕⢝⢻⠾⣿⣷⣵⣕⡱⣕⣕⣕⣕⣕⠕⠕⣕⡕⢕⢕⢕⢕⢕⣕⣕⣕⣕⣑⣑⣵⣑⣵⣵⣵⣑⣕⣕⣝⢝⣟⢟⣻⡇⠀⠀⠀⠀⠀⠀⠀⠀⠀⠀⠀⠐⣕⣕⣕⣕⣵⣕⣿⣿⣿⣿⣿⣿⣿⣿⣿⣿⣿⣿⣿⢕⠀⠀⠀⠀⠀⠀⠁⠑⢔⢜⢻⢿⢿⢕⠀⠀⠀⠀⠀⠀⠀⠀⠀⠀</a:t>
            </a:r>
            <a:br/>
            <a:r>
              <a:t>⢕⢕⢕⢕⢕⠕⣰⡵⣾⣿⣾⣽⣿⣿⣿⣿⣿⣿⣿⣿⣿⣿⣿⣿⠿⡿⢿⢷⢿⢿⢿⢿⣿⣿⣿⣿⣿⣿⣿⣿⣿⣿⣿⣿⡇⠀⠀⠀⠀⠀⠀⠀⠀⠀⠀⠀⠀⢸⣿⣿⣿⣿⣿⣿⣿⣿⣿⣿⣿⣿⣿⣿⣿⣿⣿⣿⠀⠀⠀⠀⠀⠀⠀⠀⢔⢕⢕⢕⢕⠕⠀⠀⠀⠀⠀⠀⠀⠀⠀⠀⠀</a:t>
            </a:r>
            <a:br/>
            <a:r>
              <a:t>⢁⢵⣶⣿⣿⣿⣿⣿⣿⣿⣿⣿⣿⣿⣿⣿⣿⣿⣿⣿⣿⣿⣵⣵⣕⣑⣵⣵⣵⣵⣷⣾⣿⣿⣿⣿⣿⣿⣿⣿⣿⣿⣿⣿⡇⠀⠀⢀⣀⢄⠄⠄⢐⢒⢓⡑⠀⢸⣿⣿⣿⣿⣿⣿⣿⣿⣿⣿⣿⣿⣿⣿⣿⣿⣿⠃⠀⠀⠀⠀⠀⠀⠀⢕⢕⢕⢕⢕⢕⠀⠀⠀⠀⠀⠀⠀⠀⠀⠀⠀⠀</a:t>
            </a:r>
            <a:br/>
            <a:r>
              <a:t>⣷⣿⣿⣿⣿⣿⣿⣿⣿⣿⣿⣿⣿⣿⣿⣿⣿⣿⣿⣿⣿⣿⣿⣿⣿⣿⣿⣿⣿⣿⣿⣿⣿⣿⣿⣿⣿⣿⣿⣿⣿⣿⣿⣿⢕⠀⠀⠄⠔⠔⠕⢅⢅⠅⠔⠐⠀⠑⣿⣿⣿⣿⣿⣿⣿⣿⣿⣿⣿⣿⣿⣿⣿⡿⠑⠀⠀⠀⠀⠀⠀⠀⠀⢕⢕⢕⢕⢕⠑⠀⠀⠀⠀⠀⠀⠀⠀⠀⠀⠀⠀</a:t>
            </a:r>
            <a:br/>
            <a:r>
              <a:t>⣿⣿⣿⣿⣿⣿⣿⣿⣿⣿⣿⣿⣿⣿⣿⣿⣿⣿⣿⣿⣿⣿⣿⣿⣿⣿⣿⣿⣿⣿⣿⣿⣿⣿⣿⣿⣿⣿⣿⣿⣿⣿⣿⣿⢕⠀⠀⠀⠁⡀⠀⢕⢕⢀⠀⠀⠄⢆⢟⢻⢿⣿⣿⣿⣿⣿⣿⣿⣿⣿⣿⡿⠟⠁⠀⠀⠀⠀⠀⠀⠀⠀⠀⢁⢑⠕⢕⢕⠀⠀⠀⠀⠀⠀⠀⠀⠀⠀⠀⠀⠀</a:t>
            </a:r>
            <a:br/>
            <a:r>
              <a:t>⣿⣿⣿⣿⣿⣿⣿⣿⣿⣿⣿⣿⣿⣿⣿⣿⣿⣿⣿⣿⣿⣿⣿⣿⣿⣿⣿⣿⣿⣿⣿⣿⣿⣿⣿⣿⣿⣿⣿⣿⣿⣿⣿⣿⢕⠀⠀⠀⢄⢅⠀⠀⢕⠁⠀⠀⢐⢀⢕⣕⢕⢜⢻⣿⣿⣿⣿⣿⣿⣿⠏⠁⠀⠀⠀⠀⠀⠀⠀⠀⠀⠀⠀⢕⢕⢕⢕⠐⠀⠀⠀⠀⠀⠀⠀⠀⠀⠀⠀⠀⠀</a:t>
            </a:r>
            <a:br/>
            <a:r>
              <a:t>⣿⣿⣿⣿⣿⣿⣿⣿⣿⣿⣿⣿⣿⣿⣿⣿⣿⣿⣿⣿⣿⣿⣿⣿⣿⣿⣿⣿⣿⣿⣿⣿⣿⣿⣿⣿⣿⣿⣿⣿⣿⣿⣿⣿⢕⠀⠀⠀⢸⣧⡔⠀⠑⢀⢄⠁⢕⢕⢸⣿⣿⣧⣕⢘⠝⢿⣿⣿⣿⣇⠀⠀⠀⠀⠀⠀⠀⠀⠀⠀⠀⠀⠀⢁⠑⢁⢕⢄⠀⠀⠀⠀⠀⠀⠀⠀⠀⠀⠀⠀⠀</a:t>
            </a:r>
            <a:br/>
            <a:r>
              <a:t>⣽⣿⣿⣿⣿⣿⣿⣿⣿⣿⣿⣿⣿⣿⣿⣿⣿⣿⣿⣿⣿⣿⣿⣿⣿⣿⣿⣿⣿⣿⣿⣿⣿⣿⣿⣿⣿⣿⣿⣿⣿⣿⣿⣿⢕⠀⠀⠀⠐⢻⣿⣷⣄⠁⠀⢀⢀⠀⢸⣿⣿⣿⡿⠇⠑⠕⠙⠋⠀⠀⠀⠀⠀⠀⠀⠀⠀⠀⠀⠀⠀⢔⢕⢄⢀⢕⢕⢕⠀⠀⠀⠀⠀⠀⠀⠀⠀⠀⠀⠀⠀</a:t>
            </a:r>
            <a:br/>
            <a:r>
              <a:t>⣿⣿⣿⣿⣿⣿⣿⣿⣿⣿⣿⣿⣿⣿⣿⣿⣿⣿⣿⣿⣿⣿⣿⣿⣿⣿⣿⣿⣿⣿⣿⣿⣿⣿⣿⣿⣿⣿⣿⣿⣿⣿⣿⣿⢕⠀⠀⠀⠀⠜⢿⣿⣿⣇⢀⠑⢕⢄⢌⢟⢏⠁⠀⠀⠀⠀⠀⠀⠀⠀⠀⠀⠀⠀⠀⠀⠀⠀⠀⠀⢄⢕⢕⢕⢕⢕⢕⢕⠀⠀⠀⠀⠀⠀⠀⠀⠀⠀⠀⠀⠀</a:t>
            </a:r>
            <a:br/>
            <a:r>
              <a:t>⣿⣿⣿⣿⣿⣿⣿⣿⣿⣿⣿⣿⣿⣿⣿⣿⣿⣿⣿⣿⣿⣿⣿⣿⣿⣿⣿⣿⣿⣿⣿⣿⣿⣿⣿⣿⣿⣿⣿⣿⣿⣿⣿⣿⢕⠀⠀⠀⠀⠀⠜⣿⣿⡏⢕⢔⠑⠱⣴⣶⣔⠀⠀⠀⠀⠀⠀⠀⠀⠀⠀⠀⠀⠀⠀⠀⠀⠀⠀⠀⢕⢕⢕⢕⢕⢕⢕⢕⠀⠀⠀⠀⠀⠀⠀⠀⠀⠀⠀⠀⠀</a:t>
            </a:r>
            <a:br/>
            <a:r>
              <a:t>⣿⣿⣿⣿⣿⣿⣿⣿⣿⣿⣿⣿⣿⣿⣿⣿⣿⣿⣿⣿⣿⣿⣿⣿⣿⣿⣿⣿⣿⣿⣿⣿⣿⣿⣿⣿⣿⣿⣿⣿⣿⣿⣿⣿⡇⠀⠀⠀⠀⠀⠀⢸⢯⣱⣾⣿⡆⠀⣿⣿⡿⠀⠀⠀⠀⠀⠀⠀⠀⠀⠀⠀⠀⠀⠀⠀⠀⠀⠀⠀⢕⢕⢕⢕⢕⢕⢕⢕⠀⠀⠀⠀⠀⠀⠀⠀⠀⠀⠀⠀⠀</a:t>
            </a:r>
            <a:br/>
            <a:r>
              <a:t>⣿⣿⣿⣿⣿⣿⣿⣿⣿⣿⣿⣿⣿⣿⣿⣿⣿⣿⣿⣿⣿⣿⣿⣿⣿⣿⣿⣿⣿⣿⣿⣿⣿⣿⣿⣿⣿⣿⣿⣿⣿⣿⣿⣿⡇⢀⠀⠀⠀⠀⢀⣴⣿⣿⣿⢏⢕⢀⢝⢟⢇⠄⢄⣀⣀⣀⣀⣀⣀⣀⣠⣴⣾⡇⠀⠀⠀⠀⠀⠀⠕⢕⢕⢕⢕⢕⢕⢕⠕⠀⠀⠀⠀⠀⠀⠀⠀⠀⠀⠀⠀</a:t>
            </a:r>
            <a:br/>
            <a:r>
              <a:t>⣿⣿⣿⣿⣿⣿⣿⣿⣿⣿⣿⣿⣿⣿⣿⣿⣿⣿⣿⣿⣿⣿⣿⣿⣿⣿⣿⣿⣿⣿⣿⣿⢿⣿⣿⣿⣿⣿⣿⣿⠻⣿⣛⣻⠽⡇⠀⠀⣀⣀⣾⣿⣿⢏⢕⢕⢕⢕⢕⢕⣕⣕⡕⢕⢌⢙⠻⢿⢿⣿⣿⣹⢏⠁⠀⠀⠀⠀⠀⠀⠀⢕⢕⢕⢕⢕⢕⢕⢕⠀⠀⠀⠀⠀⠀⠀⠀⠀⠀⠀⠀</a:t>
            </a:r>
            <a:br/>
            <a:r>
              <a:t>⣿⣿⣿⣿⣿⣿⣿⣿⣿⣿⣿⣿⣿⣿⣿⣿⣿⣿⣿⣿⣿⣿⡿⢝⢝⢝⢝⠟⢝⢛⢇⢲⢛⣿⣿⡟⠟⠛⢿⣿⣾⣿⣿⣿⣷⡧⢀⠀⠁⠑⠙⢿⣏⢕⢕⢔⢇⢱⣵⡿⢟⢏⢝⢕⢕⢕⢕⢕⢅⢘⢝⠳⡇⠀⠀⠀⠀⠀⢄⠀⠀⠁⢕⢕⢕⢕⢕⢕⢕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⡇⢕⢼⡕⢕⢧⡕⢟⡘⡁⣰⣾⣿⣿⢿⣿⣿⡕⣿⣿⣿⣿⣿⡿⣟⢻⠝⠕⢘⢁⢅⢔⢔⣷⣶⣷⣷⣴⣥⣵⢕⢜⢜⣻⡟⢛⢟⠻⢿⢿⢿⣿⣿⣿⣿⣿⣿⣿⣿⣿⣿⣿⣿⣿⣿⣿⣿⣿⣿⣿⣿⣿⣿⣿⣿⣿⣿⣿⣿⣿⣿⣿⠀</a:t>
            </a:r>
            <a:br/>
            <a:r>
              <a:t>⣿⣿⣿⣿⣿⣿⣿⣿⣿⣿⣿⣽⣿⣿⣿⣿⣿⢿⡇⣕⢕⢟⢇⢕⢇⢔⢵⣻⣿⣿⣿⣿⣿⣿⡿⢿⢟⢝⠝⢑⢘⢅⢅⢔⢔⢕⢕⢕⢕⢕⢕⣿⣿⣿⣿⡟⢟⢻⢜⠕⢕⢿⣿⣿⣿⣿⣷⣷⣷⣷⣧⣵⣼⣽⣝⣝⣝⣟⣟⢟⢻⢿⢿⢿⠿⣿⣿⣿⣿⣿⣿⣿⣿⣿⣿⣿⣿⣿⣿⣿⠀</a:t>
            </a:r>
            <a:br/>
            <a:r>
              <a:t>⣿⣿⣿⣿⣿⣿⣿⣿⣿⢿⣿⣿⣿⢿⢟⢻⣿⣺⣱⣵⣵⣿⢕⢔⢕⢕⠾⣿⡿⢿⢟⠏⠝⢑⢅⢅⢔⢕⢕⢕⢕⢕⢕⠑⠑⠁⠁⠀⠑⢱⣵⣿⣿⣿⣿⢇⠀⠁⠑⠁⠁⠁⠁⠑⠑⠑⠅⠙⠙⠝⠝⠝⠟⢟⠟⢟⢟⢿⢿⠿⠟⠙⠉⠁⠁⠑⠕⢱⣵⣽⣽⣽⣝⣟⣟⣟⡻⠿⢿⢿⠀</a:t>
            </a:r>
            <a:br/>
            <a:r>
              <a:t>⣿⣿⣿⣿⣿⣿⣿⣿⡟⢟⢏⢝⢏⢕⠕⢕⢌⣹⣿⣿⣿⢵⢕⢕⠕⠜⢑⢕⢅⢕⢔⢕⢕⢕⢕⠑⠑⠅⢔⢔⢕⢕⢕⠔⠕⠀⠀⠀⠀⢨⣟⣿⣿⣿⡏⠀⠀⠀⠀⠀⠀⠀⠀⠀⠀⠀⠀⠀⠀⠀⠀⠀⠀⠀⠀⠀⠀⠀⠀⠀⠀⠀⠀⠀⠀⠀⠀⠀⠘⢝⢝⢝⢟⢛⢛⢻⣿⣿⣿⣿⠀</a:t>
            </a:r>
            <a:br/>
            <a:r>
              <a:t>⢟⣿⣿⣿⣿⣿⣿⣿⣧⢕⢕⢕⢕⢔⠑⢕⢕⢝⠟⢏⢑⢅⢅⢔⠕⠕⠑⠑⠕⠑⠔⠑⢕⢕⢕⢕⢔⠀⠀⠀⠀⠀⠀⠀⢀⠀⠀⠀⢀⡜⣿⣿⣿⡿⠀⠀⠀⠀⠀⠀⠀⠀⠀⠀⠀⠀⠀⢔⢐⢄⢔⢄⢄⢀⠀⠀⠀⠀⠀⠀⠀⠀⠀⠀⠀⠀⠀⠀⠀⠁⠑⠕⢕⢕⢕⣾⡏⠙⠛⠛⠀</a:t>
            </a:r>
            <a:br/>
            <a:r>
              <a:t>⢕⢕⢕⢕⢟⢻⢛⣯⣧⡕⢕⠁⠁⠀⠁⢑⢔⢕⠑⠕⢕⠕⠕⢕⢕⢄⠀⠀⠀⠀⠀⠀⢕⢕⢕⡕⢕⢄⠀⢀⢀⢄⢔⢀⢕⢄⢄⢄⢻⢿⣿⣿⣿⡇⠀⢀⢄⢀⢀⢀⠀⠀⠀⠀⠀⠀⠀⢕⠕⠕⠕⠕⠕⠁⠀⠀⠀⠀⠀⠀⠀⠀⠀⠀⠀⠀⠀⠀⠀⠀⠀⠀⠀⢕⢕⣿⣿⣿⣿⣿⠀</a:t>
            </a:r>
            <a:br/>
            <a:r>
              <a:t>⢕⢕⣡⡕⢕⢕⢕⢜⢽⢵⣧⢰⢴⢕⠀⢄⢕⢕⢔⢄⢕⢕⢔⢕⢕⢕⢐⣀⢄⢔⢔⢷⠕⢕⢜⢇⢕⢕⠀⠁⢀⢡⣬⣥⡅⢕⢕⢀⢔⢺⢟⣿⣿⢇⢄⡅⣕⣵⡕⢕⣕⣕⣔⢄⢄⢔⢕⢕⢕⢕⢕⢕⢕⠀⠀⠀⠀⠀⠀⠀⠀⠀⠀⠀⠀⠀⠀⠀⠀⠀⠀⠀⠀⠁⢕⣿⣿⣝⢝⢝⠀</a:t>
            </a:r>
            <a:br/>
            <a:r>
              <a:t>⣵⣵⣵⣵⣵⣵⣵⣵⣾⣾⣿⣮⣵⣵⣵⢕⢕⢕⢕⢕⣷⡇⢕⢕⢕⢕⢕⠍⢄⢔⢕⠀⠐⢕⢕⢕⢕⢕⢕⠀⢕⢸⣿⡏⡇⢕⢕⢕⠑⢕⢕⢸⣿⣵⣿⣿⣿⣿⣿⣿⡇⢕⠑⢁⢕⢕⢔⢕⠐⠐⠀⠀⢕⢀⢕⢄⢀⠀⠀⠀⠀⠀⠀⠀⠀⠀⠀⠀⠀⠀⠀⠀⠀⢔⡿⢿⢿⡟⢟⢳⠀</a:t>
            </a:r>
            <a:br/>
            <a:r>
              <a:t>⢝⢕⢞⢗⢕⢕⢕⢕⣏⣻⣝⣱⣵⢕⡕⢕⢕⣱⢵⢵⢿⣽⣵⢕⠕⣕⣕⣔⣕⣕⣕⢀⠀⢕⢕⣿⣿⢕⠀⠀⢕⢸⢜⢇⢇⢕⢕⢕⠀⢕⢕⢾⣿⣿⣿⢏⢟⢟⢏⢝⢕⠕⢕⢕⢱⢕⢕⢕⢀⢀⠀⢀⢕⠁⢕⡯⢕⠀⠀⠀⢄⢀⠀⠀⠀⠀⠀⠀⠀⠀⠀⠀⠀⢸⡇⠑⠑⡇⠕⢕⠀</a:t>
            </a:r>
            <a:br/>
            <a:r>
              <a:t>⡟⢷⢷⣷⣧⢵⣽⢽⣟⣝⢝⠉⠉⠙⣕⢕⢝⢕⡕⢔⠄⢀⢔⢝⢝⢝⣝⣿⡝⢍⠉⠈⠉⠉⠕⡕⢕⢕⢄⢕⢕⢁⢄⢅⢅⢕⢕⢕⢕⢕⢕⢕⢕⠙⢇⢕⠑⢕⢕⠁⢰⢕⢱⣵⡕⢜⢑⢕⢕⢕⢱⢕⢅⢕⣿⡷⢕⢄⢔⢕⢕⢕⢀⠀⠀⠀⠀⠀⠀⠀⠀⠀⢀⣾⣗⣾⣿⣿⡿⢿⠀</a:t>
            </a:r>
            <a:br/>
            <a:r>
              <a:t>⠁⢕⡟⣿⢏⢜⠙⢕⠑⠀⢀⢐⢒⣻⢃⠑⢑⠜⠕⢄⣾⣵⣷⣷⣷⣾⣿⣽⣟⣕⣷⣦⣴⣶⣔⣜⡕⢕⢀⢰⣶⡆⢕⢕⢕⠑⢕⢕⢕⢕⢕⢕⢕⢀⠀⠑⠔⠑⢕⢕⣿⠀⠑⠁⢑⢁⡄⠑⠀⠀⠐⡠⢄⠁⠕⢕⢕⢕⢔⢳⢇⢕⢕⢕⢀⠀⠀⠀⠀⠀⠀⠀⢑⣿⣿⣿⣿⣿⢿⢿⠀</a:t>
            </a:r>
            <a:br/>
            <a:r>
              <a:t>⠿⢷⢧⢴⣥⢕⣀⢁⠀⠀⠀⠄⠀⠄⠕⠕⢁⠜⠗⠑⢹⣿⣿⣿⠋⢻⣿⣿⣿⣿⣿⣿⣿⣿⣿⣿⡇⢕⠘⠸⠟⢵⡕⠆⢰⠄⢕⢕⢕⠕⠑⠑⠑⠁⠕⢄⠀⠰⣕⢕⢿⢄⠀⠁⢔⢶⠔⠗⠀⠀⠀⠀⣤⠄⠐⠑⢕⢕⢕⢕⢕⢕⢕⢕⢕⢕⢔⣄⣄⣄⣄⢄⠀⠘⢟⣟⣟⢏⢱⢄⠀</a:t>
            </a:r>
            <a:br/>
            <a:r>
              <a:t>⣕⢕⢕⢕⢕⢕⢕⢕⢕⢕⢕⢗⢵⢕⣄⣔⡑⢀⢀⢀⠀⠁⢁⢉⠀⠀⠁⠁⠌⠅⠅⠅⠡⠅⠀⠀⢕⢕⢄⢄⢄⢌⢕⠀⠀⢄⢕⠑⠀⠀⠀⠀⠀⠀⠀⠀⢕⠀⠈⣗⣝⣕⢀⢀⠀⢁⢀⢔⢔⢄⢄⢀⣄⣔⣔⣄⡕⢕⢕⢕⢕⢕⢕⢕⢕⠑⣿⣿⣿⣿⡿⠀⠀⠀⠀⠀⠑⠄⢘⢇⠀</a:t>
            </a:r>
            <a:br/>
            <a:r>
              <a:t>⢗⢯⣗⣧⣵⡕⢕⢕⢕⢕⢕⢕⢕⢕⢕⢕⢕⢕⢕⢕⢔⢔⢄⢄⢀⢀⢀⢀⢀⢀⢀⢀⢀⢀⢀⢀⢕⢳⣷⣷⣷⣵⣵⣵⣕⢕⠀⠀⠀⠀⠀⠀⠀⠀⠀⠀⠀⢄⢊⢹⡽⢿⢕⣕⣵⣵⣽⡽⢟⣗⣷⣿⣿⣿⣿⣿⢝⠑⠀⠀⠁⠑⢕⢕⢕⢠⣿⣿⣿⣿⠕⠀⠀⠀⠀⠀⠀⠀⠀⠁⠀</a:t>
            </a:r>
            <a:br/>
            <a:r>
              <a:t>⢕⢕⢘⢝⢿⣿⣷⣧⣕⣕⣕⡱⣕⣕⣕⡕⠕⢕⣕⣕⣕⡕⢕⠕⢕⣕⣕⣕⣑⣵⣵⠵⣵⣵⣵⣵⣕⣕⣜⣝⡝⠟⠻⣯⣿⢕⠀⠀⠀⠀⠀⠀⠀⠀⠀⠀⠀⢕⣕⣕⣕⣕⣾⣿⣿⣿⣿⣿⣿⣽⣿⣿⣿⣿⣿⡇⠀⠀⠀⠀⠀⠀⠀⠑⢕⢟⢻⢿⢿⢕⠀⠀⠀⠀⠀⠀⠀⠀⠀⠀⠀</a:t>
            </a:r>
            <a:br/>
            <a:r>
              <a:t>⢕⢕⢕⡱⣕⢱⣽⣿⣿⢿⣻⣽⣿⣿⣿⣿⣿⣿⣿⣿⣿⣿⡿⢿⢿⢿⢿⢷⢿⢿⢿⣿⣿⣿⣿⣿⣿⣿⣿⣿⣿⣿⣿⣿⣿⠀⠀⠀⠀⠀⠀⠀⠀⠀⠀⠀⠀⠑⣿⣿⣿⣿⣿⣿⣿⣿⣿⣿⣿⣿⣿⣿⣿⣿⣿⠕⠀⠀⠀⠀⠀⠀⠀⢕⢕⢕⢕⢕⠕⠀⠀⠀⠀⠀⠀⠀⠀⠀⠀⠀⠀</a:t>
            </a:r>
            <a:br/>
            <a:r>
              <a:t>⢶⣿⣿⣿⣿⣿⣿⣿⣿⣿⣿⣿⣿⣿⣿⣿⣿⣿⣿⣿⣿⣧⣵⣵⣵⣵⣵⣵⣵⣷⣷⣿⣿⣿⣿⣿⣿⣿⣿⣿⣿⣿⣿⣿⣿⠀⠀⠀⢄⠄⠀⠔⢐⢑⢋⢅⠄⠀⢻⣿⣿⣿⣿⣿⣿⣿⣿⣿⣿⣿⣿⣿⣿⣿⢏⠀⠀⠀⠀⠀⠀⠀⢕⢕⢕⢕⢕⢕⠀⠀⠀⠀⠀⠀⠀⠀⠀⠀⠀⠀⠀</a:t>
            </a:r>
            <a:br/>
            <a:r>
              <a:t>⣴⣿⣿⣿⣿⣿⣿⣿⣿⣿⣿⣿⣿⣿⣿⣿⣿⣿⣿⣿⣿⣿⣿⣿⣿⣿⣿⣿⣿⣿⣿⣿⣿⣿⣿⣿⣿⣿⣿⣿⣿⣿⣿⣿⣿⠀⠀⠀⢕⠕⢕⢅⠅⠔⠐⠐⠑⠀⢸⣿⣿⣿⣿⣿⣿⣿⣿⣿⣿⣿⣿⣿⣿⠇⠀⠀⠀⠀⠀⠀⠀⠀⢕⢕⢕⢕⢕⠑⠀⠀⠀⠀⠀⠀⠀⠀⠀⠀⠀⠀⠀</a:t>
            </a:r>
            <a:br/>
            <a:r>
              <a:t>⣿⣿⣿⣿⣿⣿⣿⣿⣿⣿⣿⣿⣿⣿⣿⣿⣿⣿⣿⣿⣿⣿⣿⣿⣿⣿⣿⣿⣿⣿⣿⣿⣿⣿⣿⣿⣿⣿⣿⣿⣿⣿⣿⣿⣿⠀⠀⠀⡀⠀⠕⢕⢄⠀⠀⠀⠀⢕⠜⢝⢻⢿⣿⣿⣿⣿⣿⣿⣿⣿⣿⠟⠑⠀⠀⠀⠀⠀⠀⠀⠀⠀⢄⢁⠕⢕⢕⠀⠀⠀⠀⠀⠀⠀⠀⠀⠀⠀⠀⠀⠀</a:t>
            </a:r>
            <a:br/>
            <a:r>
              <a:t>⣿⣿⣿⣿⣿⣿⣿⣿⣿⣿⣿⣿⣿⣿⣿⣿⣿⣿⣿⣿⣿⣿⣿⣿⣿⣿⣿⣿⣿⣿⣿⣿⣿⣿⣿⣿⣿⣿⣿⣿⣿⣿⣿⣿⣿⠀⠀⠀⠉⠀⠀⠕⠕⠑⠀⠀⢁⢕⢠⣕⣕⢕⢹⣿⣿⣿⣿⣿⣿⢟⠁⠀⠀⠀⠀⠀⠀⠀⠀⠀⠀⠀⢕⢕⢕⢕⠁⠀⠀⠀⠀⠀⠀⠀⠀⠀⠀⠀⠀⠀⠀</a:t>
            </a:r>
            <a:br/>
            <a:r>
              <a:t>⣿⣿⣿⣿⣿⣿⣿⣿⣿⣿⣿⣿⣿⣿⣿⣿⣿⣿⣿⣿⣿⣿⣿⣿⣿⣿⣿⣿⣿⣿⣿⣿⣿⣿⣿⣿⣿⣿⣿⣿⣿⣿⣿⣿⣿⠀⠀⠀⠀⢔⢀⠀⢔⢄⡄⠀⠑⢕⢸⣿⣿⣧⣕⢘⠙⢏⢿⣿⣿⠄⠀⠀⠀⠀⠀⠀⠀⠀⠀⠀⠀⠀⠁⢁⠑⢕⢀⠀⠀⠀⠀⠀⠀⠀⠀⠀⠀⠀⠀⠀⠀</a:t>
            </a:r>
            <a:br/>
            <a:r>
              <a:t>⣿⣿⣿⣿⣿⣿⣿⣿⣿⣿⣿⣿⣿⣿⣿⣿⣿⣿⣿⣿⣿⣿⣿⣿⣿⣿⣿⣿⣻⣿⣿⣿⣿⣿⣿⣿⣿⣿⣿⣿⣿⣿⣿⣿⣿⠀⠀⠀⠀⠁⠳⣔⠀⠀⢜⡄⠀⢄⠑⣿⣿⣿⢻⠇⠑⠑⠘⠁⠀⠀⠀⠀⠀⠀⠀⠀⠀⠀⠀⠀⢔⢕⢔⢄⢄⢕⢕⠀⠀⠀⠀⠀⠀⠀⠀⠀⠀⠀⠀⠀⠀</a:t>
            </a:r>
            <a:br/>
            <a:r>
              <a:t>⣿⣿⣿⣿⣿⣿⣿⣿⣿⣿⣿⣿⣿⣿⣿⣿⣿⣿⣿⣿⣿⣿⣿⣿⣿⣿⣿⣿⣿⣿⣿⣿⣿⣿⣿⣿⣿⣿⣿⣿⣿⣿⣿⣿⣿⠀⠀⠀⠀⠀⠑⢿⣷⡄⠑⢕⢰⢕⠀⢻⠙⠀⠀⠀⠀⠀⠀⠀⠀⠀⠀⠀⠀⠀⠀⠀⠀⠀⠀⢀⢕⢕⢕⢕⢕⢕⢕⠀⠀⠀⠀⠀⠀⠀⠀⠀⠀⠀⠀⠀⠀</a:t>
            </a:r>
            <a:br/>
            <a:r>
              <a:t>⣿⣿⣿⣿⣿⣿⣿⣿⣿⣿⣿⣿⣿⣿⣿⣿⣿⣿⣿⣿⣿⣿⣿⣿⣿⣿⣿⣿⣿⣿⣿⣿⣿⣿⣿⣿⣿⣿⣿⣿⣿⣿⣿⣿⣿⠀⠀⠀⠀⠀⠀⠘⢿⣗⢆⠑⠕⣴⣷⣦⢀⠀⠀⠀⠀⠀⠀⠀⠀⠀⠀⠀⠀⠀⠀⠀⠀⠀⠀⢕⢕⢕⢕⢕⢕⢕⢕⠀⠀⠀⠀⠀⠀⠀⠀⠀⠀⠀⠀⠀⠀</a:t>
            </a:r>
            <a:br/>
            <a:r>
              <a:t>⣿⣿⣿⣿⣿⣿⣿⣿⣿⣿⣿⣿⣿⣿⣿⣿⣿⣿⣿⣿⣿⣿⣿⣿⣿⣿⣿⣿⣿⣿⣿⣿⣿⣿⣿⣿⣿⣿⣿⣿⣿⣿⣿⣿⣿⡕⠀⠀⠀⠀⠀⠀⣸⣿⣿⣇⠀⢻⣿⣿⠕⠀⠀⠀⠀⠀⠀⠀⠀⠀⠀⠀⠀⠀⠀⠀⠀⠀⠀⢕⢕⢕⢕⢕⢕⢕⢕⢄⠀⠀⠀⠀⠀⠀⠀⠀⠀⠀⠀⠀⠀</a:t>
            </a:r>
            <a:br/>
            <a:r>
              <a:t>⣿⣿⣿⣿⣿⣿⣿⣿⣿⣿⣿⣿⣿⣿⣿⣿⣿⣿⣿⣿⣿⣿⣿⣿⣿⣿⣿⣿⣿⣿⣿⣿⣿⣿⣿⣿⣿⣿⣿⣿⣿⡿⠿⣿⣾⡇⠀⠀⠀⢀⣴⣾⣿⣿⡏⢝⢄⢘⢝⢇⢀⢄⣀⣀⣀⣀⣀⣀⣀⣀⣄⣷⡷⠀⠀⠀⠀⠀⠀⠕⢕⢕⢕⢕⢕⢕⢕⢕⠀⠀⠀⠀⠀⠀⠀⠀⠀⠀⠀⠀⠀</a:t>
            </a:r>
            <a:br/>
            <a:r>
              <a:t>⣿⣿⣿⣿⣿⣿⣿⣿⣿⣿⣿⣿⣿⣿⣿⣿⣿⣿⣿⣿⣿⣿⣿⣿⣿⣿⣿⣿⣿⣿⣿⣿⣿⣿⣿⣿⣿⣿⣿⣿⣻⣅⣉⣉⠹⡇⠀⢠⣤⣼⣿⣿⡟⢕⢕⢕⢕⢕⢕⣕⣵⣕⢕⢅⢙⢟⢿⢿⣿⣻⢝⡏⠁⠀⠀⠀⠀⢀⠀⠀⢕⢕⢕⢕⢕⢕⢕⢕⠀⠀⠀⠀⠀⠀⠀⠀⠀⠀⠀⠀⠀</a:t>
            </a:r>
            <a:br/>
            <a:r>
              <a:t>⣿⣿⣿⣿⣿⣿⣿⣿⣿⣿⣿⣿⣿⣿⣿⣿⣿⣿⣿⣿⣿⣿⡿⢝⢔⢔⢍⢍⢍⢍⢟⢟⣿⣿⡿⢟⠛⢻⣿⣭⣿⣿⣿⣿⣿⣿⢔⢀⠀⠈⠹⣯⡕⢕⢕⢇⢱⣵⡿⢟⢝⢝⢝⢕⢕⢕⢕⢕⢐⠻⠻⣧⠀⠀⠀⠀⠀⢄⠀⠀⠁⢕⢕⢕⢕⢕⢕⢕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⣷⢕⢕⢱⢕⢘⡵⢜⢑⢅⣔⣾⣿⣿⣿⣿⣿⣿⣻⣿⣿⣿⣿⣿⡟⢻⠝⠕⢑⢁⢅⢔⢔⢸⣿⣿⣷⣶⣷⣷⣧⡕⢗⢝⣿⣙⣟⢋⢟⢿⢿⢿⢿⣿⣿⣿⣿⣿⣿⣿⣿⣿⣿⣿⣿⣿⣿⣿⣿⣿⣿⣿⣿⣿⣿⣿⣿⣿⣿⣿⣿⣿⣿⣿⠀</a:t>
            </a:r>
            <a:br/>
            <a:r>
              <a:t>⣿⣿⣿⣿⣿⣿⣿⣿⣿⣿⣿⣿⣿⣿⣿⡟⣿⣧⢵⢜⡇⢕⢃⢕⢕⢵⣻⣿⣿⣿⣿⣿⡿⢿⢟⠝⠝⢑⢘⢅⢕⢔⢕⢕⢕⢕⠕⢕⢕⣸⣿⣿⣿⣿⢟⢛⢟⢕⢱⢸⣿⢿⢿⢿⢿⣿⣷⣷⣷⣷⣧⣵⣵⣽⣽⣝⣝⣟⣟⡟⢟⢿⢿⢿⢿⣿⣿⣿⣿⣿⣿⣿⣿⣿⣿⣿⣿⣿⣿⣿⠀</a:t>
            </a:r>
            <a:br/>
            <a:r>
              <a:t>⣿⣿⣿⣿⣿⣟⣛⡟⣿⣿⣿⡿⢏⢜⢻⢿⢽⣵⣷⣿⢇⢕⢕⢕⢔⢿⢿⢟⢟⠏⢙⢑⢅⢅⢔⢕⢕⢕⠕⢕⢕⢑⢁⢁⠀⠀⠀⢕⣵⣿⣿⣿⣿⣿⢕⠀⢕⢕⠕⠑⠑⠁⠀⠁⠑⠁⠑⠘⠝⠙⢝⠝⢝⠟⢟⢟⠟⠟⠛⠙⠁⠁⠁⠑⠕⢳⣷⣷⣧⣽⣽⣽⣝⣟⣟⣟⣿⣿⣿⣿⠀</a:t>
            </a:r>
            <a:br/>
            <a:r>
              <a:t>⣿⣿⡿⢿⢿⣿⣯⢝⢝⢕⢜⢕⢕⢕⢕⠬⣫⣿⣿⡷⢇⢕⠕⢕⢑⢕⢅⢔⢔⢕⢕⢕⢕⢕⢁⠑⢔⠕⠕⠕⠕⠕⠑⠑⠀⠀⠀⢕⣸⣿⣿⣿⣿⣿⢕⠀⠀⠀⠀⠀⠀⠀⠀⠀⠀⠀⠀⠀⠀⠀⠀⠀⠀⠀⠀⠀⠀⠀⠀⠀⠀⠀⠀⠀⠀⠁⠕⢜⢝⢝⢝⢝⢝⢹⣿⣿⣿⣿⣿⣿⠀</a:t>
            </a:r>
            <a:br/>
            <a:r>
              <a:t>⣿⣿⣿⣿⣿⣿⢿⡇⢕⢕⢕⢕⢑⢑⢕⠔⢝⢏⢕⢅⢕⢔⢕⠕⠑⠑⠅⠕⠕⠑⠕⢕⢕⢕⢕⢕⠀⠀⠀⠀⠀⠀⠀⢀⠀⠀⠀⣵⣼⣿⣿⣿⣿⣿⢕⠀⠀⠀⠀⠀⠀⠀⠀⠀⠀⠀⠀⠀⢔⢔⢔⢄⠀⠀⠀⠀⠀⠀⠀⠀⠀⠀⠀⠀⠀⠀⠀⠀⠁⠑⠕⢕⢕⢸⣿⢕⢙⢛⠛⠛⠀</a:t>
            </a:r>
            <a:br/>
            <a:r>
              <a:t>⢕⢕⢜⢝⢏⢯⣽⣵⢇⠁⠁⠁⠀⠅⠕⢕⠑⠑⢕⢑⢑⢕⢕⢔⢀⠀⠀⠀⠀⠀⠀⢕⢕⠁⢕⢕⠀⠀⢄⢀⢔⢇⢔⢅⢄⢕⠑⠿⣿⣿⣿⣿⣿⣿⢕⢄⠀⡠⢄⢀⢀⢀⠀⠀⠀⠀⠀⠀⢁⢕⠑⠑⠀⠀⠀⠀⠀⠀⠀⠀⠀⠀⠀⠀⠀⠀⠀⠀⠀⠀⠀⢕⢕⢸⣿⣿⣿⣿⡿⢿⠀</a:t>
            </a:r>
            <a:br/>
            <a:r>
              <a:t>⢜⡕⢕⢕⢕⢕⢝⣿⣷⢴⢕⢕⢅⠀⢄⢕⢕⢔⢅⢕⢕⢕⢕⢕⢕⢠⡄⢔⢕⢜⠿⢇⢕⢜⢇⢕⠀⢀⠀⢄⣤⣴⣴⡕⢕⢕⠀⢕⢿⠿⣿⣿⣿⣿⡇⢁⣡⣕⣱⣵⢕⢕⣕⣕⡔⢄⢄⢔⢕⢕⢕⢄⠀⠀⠀⠀⠀⠀⠀⠀⠀⠀⠀⠀⠀⠀⠀⠀⠀⠀⠀⠀⢕⣸⣿⣿⢏⢝⢱⣽⠀</a:t>
            </a:r>
            <a:br/>
            <a:r>
              <a:t>⣵⣵⣵⣵⣵⣥⣾⣷⣿⣿⣷⣷⣷⡕⢕⢕⢕⢕⢱⣷⢕⢕⢕⢕⢕⢔⢔⢔⢔⢕⠀⢕⢕⢕⡕⢕⢕⠕⢀⢕⣿⢻⣿⢇⢕⢕⢄⢕⢕⢕⣿⣿⣿⣿⣷⣾⣿⣿⣿⣿⣿⣿⢜⠑⢑⢅⢅⠁⠁⠁⠁⢕⢕⣔⢄⠀⠀⠀⠀⠀⠀⠀⠀⠀⠀⠀⠀⠀⠀⠀⠀⠐⣿⢟⢟⢟⢟⢟⣧⢕⠀</a:t>
            </a:r>
            <a:br/>
            <a:r>
              <a:t>⢕⢗⢕⢕⢕⢕⢹⣽⣽⣵⣵⣕⢕⢕⢕⣵⣵⢵⠳⠷⠷⢇⢕⣕⣕⣕⣕⣕⣕⣕⣀⣕⢕⢸⢿⢷⢕⠀⢕⢕⢏⢜⢕⢕⢕⢕⢕⢁⢕⢕⣿⡿⢟⠻⢿⣿⡟⢝⢟⢟⢏⢝⢕⢕⢕⢕⢕⢀⠄⢀⠄⢕⢕⣱⢕⠀⠀⢀⢠⡀⠀⠀⠀⠀⠀⠀⠀⠀⠀⠀⠀⢄⣿⢕⢑⢸⣑⣑⣿⣇⠀</a:t>
            </a:r>
            <a:br/>
            <a:r>
              <a:t>⣾⣾⣷⣷⢿⢿⣟⢽⣟⠃⠁⠁⣁⡕⢕⢕⣜⢕⠔⣀⡄⢎⢕⠕⢔⣽⣿⢔⡄⠀⠀⠀⠀⠱⡕⢕⢕⢄⠕⢕⢁⢅⢅⢕⢕⢕⢕⠁⢕⢕⢝⢕⢕⢕⢀⠘⢕⢕⠑⢕⠁⢄⢰⠕⢕⢕⢕⠕⠅⢵⠰⠄⡾⡿⢕⢔⢱⢕⢕⢕⢄⠀⠀⠀⠀⠀⠀⠀⠀⠀⢀⢺⣿⣹⣿⣿⢿⣟⣻⣟⠀</a:t>
            </a:r>
            <a:br/>
            <a:r>
              <a:t>⢟⢳⢞⢝⢙⢕⠑⠀⠀⠀⠑⢛⢏⠑⢁⢁⢜⠀⣼⣷⣶⣾⣿⣿⣿⣷⣼⣽⣵⣷⣷⣷⣷⣵⣥⡕⢕⡀⢸⣷⢔⢕⠕⠕⠕⠑⠀⠀⢕⢕⢕⢕⢕⢕⢕⠀⠀⠕⢱⣷⠀⠐⢁⠅⠄⠕⠑⠀⠀⢄⠄⠀⠑⢕⢧⢵⢕⢟⢏⢕⢕⢕⢄⢀⠀⠀⠀⠀⠀⠀⠑⢽⣿⣿⣿⣿⡿⠟⢿⢏⠀</a:t>
            </a:r>
            <a:br/>
            <a:r>
              <a:t>⢷⢶⠦⡥⣅⣀⢀⠀⠀⠀⠀⠀⢅⠕⠕⢕⠝⠕⠁⢿⣿⣿⡏⠈⢿⣿⣿⣿⣿⣿⣿⣿⣿⣿⣿⢇⢕⠁⠞⠛⢇⢐⠱⠵⠁⠀⠀⠅⢕⢕⠕⠑⠑⠁⠁⠁⠀⠀⢜⣿⢀⠑⠀⢜⢟⠙⠃⠀⠀⠀⠠⠆⠐⠁⢕⢕⢕⢕⢕⢕⢕⢕⢕⣕⣵⣴⣴⣴⣔⢔⠀⠈⠝⠟⢽⠽⠕⢇⢑⢑⠀</a:t>
            </a:r>
            <a:br/>
            <a:r>
              <a:t>⢕⢕⢕⢕⢕⢕⢕⢕⢕⢕⢓⢵⢥⢄⣅⣁⢀⢁⠀⠀⠅⠁⢀⠀⠀⠀⠁⠐⠐⠐⠐⠐⠐⠐⠐⢕⢕⢄⢄⢄⢅⢄⠀⢄⠀⠀⢀⢕⠑⠀⠀⠀⠀⠀⠀⠀⠀⠐⢸⣽⣔⢀⢄⢀⢄⢤⣕⣕⢔⢄⣄⣵⣵⣤⣔⡕⢕⠕⢕⢕⢕⢕⢑⣾⣿⣿⣿⣿⡿⠁⠀⠀⠀⠀⠁⠑⠄⢔⢴⣴⠀</a:t>
            </a:r>
            <a:br/>
            <a:r>
              <a:t>⢽⣳⣵⣕⢕⢕⢕⢕⢕⢕⢕⢕⢕⢕⢕⢕⢕⢕⢕⢕⢔⢔⢄⢄⢀⢀⢀⢀⢀⢀⢀⢄⢄⢄⢕⢜⢿⣿⣿⣷⣷⣵⣵⣵⣕⣕⡇⠁⠀⠀⠀⠀⠀⠀⠀⠀⠀⠀⢸⡝⢿⢕⣵⣵⣷⣷⣗⣟⣻⣿⣿⣿⣿⣿⢏⠑⠀⠀⠀⠁⠑⢕⢕⣹⣿⣿⣿⣿⢇⠀⠀⠀⠀⠀⠀⠀⠀⠀⠑⠘⠀</a:t>
            </a:r>
            <a:br/>
            <a:r>
              <a:t>⢅⢝⢟⢿⣿⣷⣵⣵⣵⣵⣵⣵⣕⣕⣕⣑⣑⣕⣕⣕⣕⣕⣕⣕⣕⣕⣱⣵⣵⣵⣥⣥⣵⣵⣵⣵⣕⣱⣴⣝⣍⣻⣟⣟⢿⡿⢇⠀⠀⠀⠀⠀⠀⠀⠀⠀⠀⠀⠕⣵⣵⣽⣿⣿⣿⣿⣿⣿⣿⣿⣿⣿⣿⡟⠀⠀⠀⠀⠀⠀⠀⠀⢕⢝⢟⢿⢻⢕⠀⠀⠀⠀⠀⠀⠀⠀⠀⠀⠀⠀⠀</a:t>
            </a:r>
            <a:br/>
            <a:r>
              <a:t>⣧⣧⣵⣥⣵⣻⣿⣿⣿⣿⣿⣿⣿⣿⣿⣿⣿⣿⣿⣿⣿⢿⢿⢿⢿⢿⢿⢿⢿⢿⣿⣿⣿⣿⣿⣿⣿⣿⣿⣿⣿⣿⣿⣿⣷⣷⡕⠀⠀⠀⠀⠀⠀⠀⠀⠀⢀⠀⠀⣿⣿⣿⣿⣿⣿⣿⣿⣿⣿⣿⣿⣿⣿⡇⠀⠀⠀⠀⠀⠀⠀⢕⢕⢕⢕⢕⠕⠀⠀⠀⠀⠀⠀⠀⠀⠀⠀⠀⠀⠀⠀</a:t>
            </a:r>
            <a:br/>
            <a:r>
              <a:t>⣿⣿⣿⣿⣿⣿⣿⣿⣿⣿⣿⣿⣿⣿⣿⣿⣿⣿⣿⣿⣧⣵⣵⣵⣵⣵⣵⣷⣷⣾⣿⣿⣿⣿⣿⣿⣿⣿⣿⣿⣿⣿⣿⣿⣿⣿⡇⠀⠀⠠⠔⢐⢐⢅⢌⠍⠡⠄⠀⢻⣿⣿⣿⣿⣿⣿⣿⣿⣿⣿⣿⣿⡿⠑⠀⠀⠀⠀⠀⠀⢔⢕⢕⢕⢕⢕⠀⠀⠀⠀⠀⠀⠀⠀⠀⠀⠀⠀⠀⠀⠀</a:t>
            </a:r>
            <a:br/>
            <a:r>
              <a:t>⣿⣿⣿⣿⣿⣿⣿⣿⣿⣿⣿⣿⣿⣿⣿⣿⣿⣿⣿⣿⣿⣿⣿⣿⣿⣿⣿⣿⣿⣿⣿⣿⣿⣿⣿⣿⣿⣿⣿⣿⣿⣿⣿⣿⣿⣿⢕⢕⠔⢅⢅⠅⠔⠐⠐⠑⠁⠁⡀⢺⣿⣿⣿⣿⣿⣿⣿⣿⣿⣿⣿⢟⠁⠀⠀⠀⠀⠀⠀⠀⢕⢕⢜⢕⢕⠕⠀⠀⠀⠀⠀⠀⠀⠀⠀⠀⠀⠀⠀⠀⠀</a:t>
            </a:r>
            <a:br/>
            <a:r>
              <a:t>⣿⣿⣿⣿⣿⣿⣿⣿⣿⣿⣿⣿⣿⣿⣿⣿⣿⣿⣿⣿⣿⣿⣿⣿⣿⣿⣿⣿⣿⣿⣿⣿⣿⣿⣿⣿⣿⣿⣿⣿⣿⣿⣿⣿⣿⣿⣕⠁⠀⢕⢕⠀⠀⢀⢀⠀⠀⢀⠕⢕⢜⢝⢿⣿⣿⣿⣿⣿⣿⡿⠋⠀⠀⠀⠀⠀⠀⠀⠀⠀⠐⢄⢁⢕⢕⠀⠀⠀⠀⠀⠀⠀⠀⠀⠀⠀⠀⠀⠀⠀⠀</a:t>
            </a:r>
            <a:br/>
            <a:r>
              <a:t>⣿⣿⣿⣿⣿⣿⣿⣿⣿⣿⣿⣿⣿⣿⣿⣿⣿⣿⣿⣿⣿⣿⣿⣿⣿⣿⣿⣿⣿⣿⣿⣿⣿⣿⣿⣿⣿⣿⣿⣿⣿⣿⣿⣿⣿⣿⢝⠁⠀⠑⢕⠀⢡⣵⣵⡕⠀⢄⢅⢱⣷⣵⢕⢹⣿⣿⣿⡿⠏⠀⠀⠀⠀⠀⠀⠀⠀⠀⠀⠀⠔⢕⢕⢕⠑⠀⠀⠀⠀⠀⠀⠀⠀⠀⠀⠀⠀⠀⠀⠀⠀</a:t>
            </a:r>
            <a:br/>
            <a:r>
              <a:t>⣿⣿⣿⣿⣿⣿⣿⣿⣿⣿⣿⣿⣿⣿⣿⣿⣿⣿⣿⣿⣿⣿⣿⣿⣿⣿⣿⣿⣿⣿⣿⣿⣿⣿⣿⣿⣿⣿⣿⣷⣿⣿⣿⣿⣿⣿⢕⠀⠀⠀⠑⢄⢸⣿⣿⣧⢀⠑⠕⢸⣿⣿⣷⣕⢁⢱⢙⡧⠀⠀⠀⠀⠀⠀⠀⠀⠀⠀⠀⢀⢀⠀⠁⢕⢄⠀⠀⠀⠀⠀⠀⠀⠀⠀⠀⠀⠀⠀⠀⠀⠀</a:t>
            </a:r>
            <a:br/>
            <a:r>
              <a:t>⣿⣿⣿⣿⣿⣿⣿⣿⣿⣿⣿⣿⣿⣿⣿⣿⣿⣿⣿⣿⣿⣿⣿⣿⣿⣿⣿⣿⣿⣿⣿⣿⣿⣿⣿⣿⣿⣽⣿⣿⣿⣿⣿⣿⣿⣿⡕⠀⠀⠀⠀⠀⢘⢿⣿⣿⣷⡔⢀⢸⣿⢟⠿⠟⠑⠁⠀⠀⠀⠀⠀⠀⠀⠀⠀⠀⠀⠀⢄⢕⢕⢔⢄⢕⢕⠀⠀⠀⠀⠀⠀⠀⠀⠀⠀⠀⠀⠀⠀⠀⠀</a:t>
            </a:r>
            <a:br/>
            <a:r>
              <a:t>⣿⣿⣿⣿⣿⣿⣿⣿⣿⣿⣿⣿⣿⣿⣿⣿⣿⣿⣿⣿⣿⣿⣿⣿⣿⣿⣿⣿⣿⣿⣿⣿⣿⣿⣿⣿⣿⣿⣿⣿⣿⣿⣿⣿⣿⣿⢇⠀⠀⠀⠀⠀⠁⢜⢟⢟⢟⡱⢕⠀⠀⠀⠀⠀⠀⠀⠀⠀⠀⠀⠀⠀⠀⠀⠀⠀⠀⠀⢕⢕⢕⢕⢕⢕⢕⠀⠀⠀⠀⠀⠀⠀⠀⠀⠀⠀⠀⠀⠀⠀⠀</a:t>
            </a:r>
            <a:br/>
            <a:r>
              <a:t>⣿⣿⣿⣿⣿⣿⣿⣿⣿⣿⣿⣿⣿⣿⣿⣿⣿⣿⣿⣿⣿⣿⣿⣿⣿⣿⣿⣿⣿⣿⣿⣿⣿⣿⣿⣿⣿⣿⣿⣿⣿⣿⣿⣿⣿⣿⠁⠀⠀⠀⠀⠀⠀⠁⠑⢱⣵⣵⡄⠀⠀⠀⠀⠀⠀⠀⠀⠀⠀⠀⠀⠀⠀⠀⠀⠀⠀⠀⢕⢕⢕⢕⢕⢕⢕⢔⠀⠀⠀⠀⠀⠀⠀⠀⠀⠀⠀⠀⠀⠀⠀</a:t>
            </a:r>
            <a:br/>
            <a:r>
              <a:t>⣿⣿⣿⣿⣿⣿⣿⣿⣿⣿⣿⣿⣿⣿⣿⣿⣿⣿⣿⣿⣿⣿⣿⣿⣿⣿⣿⣿⣿⣿⣿⣿⣿⣿⣿⣿⣿⣿⣿⣿⣿⣿⣿⣿⣿⣿⢄⠀⠀⠀⣠⣾⣿⣷⢀⢸⣿⣿⢇⠀⠀⠀⠀⠀⠀⠀⠀⠀⠀⠀⠀⠀⠀⠀⠀⠀⠀⠀⢕⢕⢕⢕⢕⢕⢕⢕⠀⠀⠀⠀⠀⠀⠀⠀⠀⠀⠀⠀⠀⠀⠀</a:t>
            </a:r>
            <a:br/>
            <a:r>
              <a:t>⣿⣿⣿⣿⣿⣿⣿⣿⣿⣿⣿⣿⣿⣿⣿⣿⣿⣿⣿⣿⣿⣿⣿⣿⣿⣿⣿⣿⣿⣿⣿⣿⣿⣿⣿⣿⣿⣿⣿⣿⣿⣿⣿⣿⣿⣯⢕⠀⣰⣾⣿⣿⡿⢕⢅⢁⢝⢟⢄⠀⠀⠀⠀⢀⣀⣀⣀⣀⣄⣴⢾⠕⠀⠀⠀⠀⠀⠀⢕⢔⢕⢕⢕⢕⢕⢕⠀⠀⠀⠀⠀⠀⠀⠀⠀⠀⠀⠀⠀⠀⠀</a:t>
            </a:r>
            <a:br/>
            <a:r>
              <a:t>⣿⣿⣿⣿⣿⣿⣿⣿⣿⣿⣿⣿⣿⣿⣿⣿⣿⣿⣿⣿⣿⣿⣿⣿⣿⣿⣿⣿⣿⣿⣿⣿⣿⣿⣿⣿⣿⣿⣿⣿⣿⣟⢙⣻⢟⣿⢵⢵⣿⣿⡿⢕⢕⢕⢕⢕⢕⣕⣵⣕⢔⢄⢄⢘⠻⢿⢟⣿⣻⡝⠁⠀⠀⠀⠀⠀⠀⠀⠕⢕⢕⢕⢕⢕⢕⢕⠀⠀⠀⠀⠀⠀⠀⠀⠀⠀⠀⠀⠀⠀⠀</a:t>
            </a:r>
            <a:br/>
            <a:r>
              <a:t>⣿⣿⣿⣿⣿⣿⣿⣿⣿⣿⣿⣿⣿⣿⣿⣿⣿⣿⣿⣿⣿⣿⡟⢕⢕⢕⢌⢍⢦⢴⣿⣿⣿⣿⠟⢛⠻⣿⣿⣿⣿⣿⣿⣿⣿⢿⣿⣧⣜⢻⡕⢕⢕⢜⠕⣵⡾⢟⢏⢝⢝⢕⢕⡕⢕⢕⢁⠘⢞⢵⡕⠀⠀⠀⠀⠔⠐⠀⠀⠕⢕⢕⢕⢕⢕⢕⢔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⠀⠀⠀⠀⠜⣿⣿⣿⢸⣿⣟⡟⠻⢿⣿⣿⣿⣯⣿⣿⡜⣿⡏⠙⠟⢻⣿⣿⣱⡸⣿⡵⣌⢕⢗⢽⡝⣻⣿⣿⣿⣿⣿⣿⣾⣟⡿⣿⣯⣝⢿⣿⣿⣿⣿⣿⣿⣿⣿⣿⣿⣿⣿⣿⣿⣿⣿⣿⣿⣿⣿⣿⣿⣿⣿⣿⣿⣿⣿⣿⣿⣿⣿⣿⠀</a:t>
            </a:r>
            <a:br/>
            <a:r>
              <a:t>⠀⠀⠀⠀⠀⠀⠀⠀⠀⠀⠀⠀⠀⠀⠀⠀⠀⠀⠀⠀⠀⢸⣿⢟⢜⣿⣿⣿⣿⣷⣷⣵⣝⣝⡟⢻⢧⣿⣿⡕⢔⢼⣿⣿⠘⠙⢻⡇⣿⢸⣇⣷⢱⣿⣿⣿⣿⣽⣿⣿⣿⣿⣿⣿⣿⡟⣿⣿⣿⣿⣿⣿⣿⣿⣿⣿⣿⣿⣿⣿⣿⣿⣿⣿⣿⣿⣿⣿⣿⣿⣿⣿⣿⣿⣿⣿⣿⣿⣿⣿⠀</a:t>
            </a:r>
            <a:br/>
            <a:r>
              <a:t>⠀⠀⠀⠀⠀⠀⠀⠀⠀⠀⠀⠀⠀⠀⠀⠀⠀⠀⠀⠀⠀⠀⣿⡕⢕⢜⢹⣿⣿⣿⣿⣿⣿⣿⣿⣿⣷⣾⣿⣝⣟⡻⣿⣿⣕⣱⣿⡇⣿⢸⣿⣿⢸⣿⣿⣿⣿⣿⣿⣿⣷⣯⣟⣿⣿⣿⣿⣿⣿⣿⣿⣿⣿⣿⣿⣿⣿⣿⣿⣿⣿⣿⣿⣿⣿⣿⣿⣿⣿⣿⣿⣿⣿⣿⣿⣿⣿⣿⣿⣿⠀</a:t>
            </a:r>
            <a:br/>
            <a:r>
              <a:t>⠀⠀⠀⠀⠀⠀⠀⠀⠀⠀⠀⠀⠀⠀⠀⠀⠀⢀⢀⢀⢠⣴⢿⢇⢕⡕⢸⣿⣿⣿⣿⣿⣿⣿⣿⣿⣿⣿⣿⣿⣿⣿⣿⣿⣦⣽⣽⣗⡻⢾⣿⣿⣾⣿⣿⣿⣿⣿⣿⣿⣿⣿⣿⣿⣿⣼⣽⣿⣿⣿⣿⣿⣿⣿⣿⣿⣿⣿⣿⣿⣿⣿⣿⣿⣿⣿⣿⣿⣿⣿⣿⣿⣿⣿⣿⣿⣿⣿⣿⣿⠀</a:t>
            </a:r>
            <a:br/>
            <a:r>
              <a:t>⠀⠀⠀⠀⠀⠀⠀⠀⠀⠀⠀⠀⠀⠀⠀⠀⠀⢕⢕⢕⢜⢿⢏⢁⢕⢇⢻⣿⢿⢿⣿⣿⣿⣿⣿⣿⣿⣿⣿⣿⣿⣿⣿⣿⣿⣿⣿⣿⣿⣿⣷⣾⣽⣽⣿⣿⣿⣿⣿⣿⣿⣷⣼⣿⣿⡏⣷⢧⣿⣿⣿⣿⣿⣿⣿⣿⣿⣿⣿⣿⣿⣿⣿⣿⣿⣿⣿⣿⣿⣿⣿⣿⣿⣿⣿⣿⣿⣿⣿⣿⠀</a:t>
            </a:r>
            <a:br/>
            <a:r>
              <a:t>⠀⠀⠀⠀⠀⠀⠀⠀⠀⠀⠀⠀⠀⠀⠀⠀⢕⢕⢕⢕⢕⢕⢕⢕⢕⢕⢱⣿⣷⣴⣴⣼⣝⣝⡟⢟⢻⢿⢿⢿⣿⣿⣿⣿⣿⣿⣿⣿⣿⣿⣿⣿⣿⣿⣿⣿⡿⣿⣿⣿⣿⣿⣿⣿⣿⣇⣷⣇⣿⣿⣿⣿⣿⣿⣿⣿⣿⣿⣿⣿⣿⣿⣿⣿⣿⣿⣿⣿⣿⣿⣿⣿⣿⣿⣿⡿⢿⢿⢿⢟⠀</a:t>
            </a:r>
            <a:br/>
            <a:r>
              <a:t>⠀⠀⠀⠀⠀⠀⠀⢀⡄⠄⢄⠀⠀⠀⢄⢄⢅⢅⢅⢅⢅⢅⢕⢇⢕⢱⢸⣿⠉⠉⠙⠛⠛⠟⠿⠿⢿⣷⣷⣷⣧⣵⣽⣍⣝⣟⢟⢻⢿⢿⣿⣿⣿⣿⣿⣿⣿⣿⣿⣿⣿⣿⣿⣿⡟⡇⣹⢇⣿⣿⣿⣿⣿⣿⣿⣿⣿⣿⣿⣿⣿⣿⢿⢿⢟⣟⢟⢹⣿⣿⣿⣿⣿⣿⣿⣷⣇⣕⣑⣕⠀</a:t>
            </a:r>
            <a:br/>
            <a:r>
              <a:t>⠀⠀⠀⠀⠀⠀⠀⢕⢕⢀⢕⢕⢕⢕⢕⢕⢕⢕⢕⢕⢕⢸⡇⢕⢱⣼⢕⢿⠀⠀⠀⠀⠀⠀⠀⠀⠀⠀⠀⠁⠀⠉⠉⠙⠛⠛⠟⠿⢿⢷⢷⣶⣼⣽⣝⣝⣟⡟⣿⣿⣿⣿⣗⣿⡾⡇⣼⡝⣿⣧⣿⢺⣻⡟⢝⢹⢯⣽⣝⣞⣿⣟⣗⣵⣮⢽⠿⢿⢿⢿⣿⣿⢿⣿⣿⡟⢫⢻⢱⢸⠀</a:t>
            </a:r>
            <a:br/>
            <a:r>
              <a:t>⠀⠀⠀⠀⠀⠀⠀⢕⢕⢕⢀⢕⢕⢕⢕⢕⢕⢕⢕⢕⢕⢕⢱⢕⢕⢸⢣⣕⣀⢀⠀⠀⠀⠀⠀⠀⠀⠀⠀⠀⠀⠀⠀⠀⠀⠀⠀⠀⠑⠑⠑⠑⠑⠀⠉⢍⢹⣿⣿⢿⢿⣿⣽⢽⣵⣧⢹⢰⣯⣽⣿⢸⣵⣞⣿⣿⢟⣿⣿⢇⢸⡯⠇⠁⠀⠀⠀⠀⠀⠁⠁⠁⠑⢟⢃⢵⢵⢵⢕⢕⠀</a:t>
            </a:r>
            <a:br/>
            <a:r>
              <a:t>⢀⠀⠀⠀⠀⠀⠀⢕⢕⢕⢕⢕⢕⢕⢕⢕⢕⢕⢕⢕⢕⢕⢕⢷⢕⢜⣕⢜⠿⠕⠀⢕⠕⠕⠕⠐⠀⠔⢆⠀⠀⠀⠀⢀⢀⢀⢀⠀⢀⠀⠀⠄⠀⢀⢔⢕⢸⣕⣍⢉⣉⢙⢛⢛⠛⢝⢺⣾⢿⢿⣿⢸⣿⣷⣾⣿⣿⣿⣿⡏⠝⠁⠀⠀⠀⠀⠀⠀⠀⠀⠀⠀⠀⠀⠁⢱⢗⢕⢕⢕⠀</a:t>
            </a:r>
            <a:br/>
            <a:r>
              <a:t>⠀⠀⠀⠀⠀⠀⢄⢕⢕⢕⢕⢕⢕⢕⢕⢕⢕⢕⢕⢕⢕⢕⢕⢱⢄⢕⢷⢇⢔⢔⠀⢕⢔⢔⢄⢄⠄⠀⠀⠄⢀⢄⢄⠀⠀⠁⠁⢔⢕⣿⣿⣿⣿⣿⢕⢕⢸⡹⢿⠞⢝⠑⠕⢜⣵⢸⢾⣿⣿⣿⣿⡸⣟⣷⣷⣷⣷⣿⣿⡏⠀⠀⠀⠀⠀⠀⠀⠀⠀⠀⠀⠀⠀⠀⠀⠕⢵⢵⢵⢕⠀</a:t>
            </a:r>
            <a:br/>
            <a:r>
              <a:t>⠀⢀⢀⢀⢄⢕⢕⢕⢕⢕⢕⢕⢕⢕⠕⠕⢕⢕⢕⢕⢕⢕⢕⢑⠁⢕⢕⢀⢕⢕⠀⢕⠁⠁⠁⠁⢕⠀⠀⠀⠀⢕⢕⠀⠀⠀⠀⢔⢱⣿⣹⣿⣿⣿⣵⣵⣼⣵⣿⢵⢇⢕⢔⢕⡇⢸⢜⡗⢖⢗⢕⢕⢔⢗⢗⢗⢗⢞⢝⢕⠀⠄⢄⢄⠄⠄⢔⢰⢄⢄⢀⠀⠀⠀⠀⢔⣷⡗⢱⢕⠀</a:t>
            </a:r>
            <a:br/>
            <a:r>
              <a:t>⠀⢕⢕⢕⢕⢕⢕⢕⢕⢕⢕⢕⢕⢕⠀⠀⠀⠀⠑⠕⢕⢕⢡⠕⠀⢕⢕⢕⢕⢕⠀⢕⠀⠀⠀⠀⢑⠀⠀⢔⢅⢕⢕⠀⠀⠀⢄⠅⠁⠀⠐⠐⢀⢆⢇⢑⡇⠕⢱⠕⢜⣕⢕⣵⣧⡸⢑⠑⢕⣕⢕⡜⠕⢄⢔⢲⡶⢶⢆⣳⢕⢅⢕⢕⢕⢑⢑⢕⣕⡇⢕⠀⢀⢄⢔⢟⢕⢕⠃⢥⠀</a:t>
            </a:r>
            <a:br/>
            <a:r>
              <a:t>⢅⣾⣇⣕⣴⡗⢕⢕⢕⢕⢕⢕⢕⢕⢕⢄⢄⢔⢔⢔⢔⢕⢕⢄⢐⢕⢱⢅⣅⢅⢄⠕⢕⠑⠑⢈⢁⡀⠅⢕⢰⢕⢔⢔⠔⠀⢀⢀⣀⣀⣐⣀⣑⣸⣠⣴⡗⡲⢧⢜⢟⡇⢕⣕⢑⢁⢑⠀⠁⣿⣿⣷⣗⢱⢝⣹⡽⢑⢕⢅⢕⢪⣾⣿⡿⢷⢷⢟⢏⢕⢕⢕⡕⢕⢕⢧⣕⢔⢞⢑⠀</a:t>
            </a:r>
            <a:br/>
            <a:r>
              <a:t>⠙⠙⠛⠟⠟⠵⢕⢕⢕⢕⢕⢕⢕⢕⢕⢕⢕⢱⡇⢕⢕⠕⠁⠕⢕⠕⢸⢕⠀⠑⠁⢁⠁⠀⠀⠁⢀⠀⠀⠑⠑⢑⢵⠀⠕⠰⢇⠘⠛⠛⢻⢿⢿⣿⣟⡽⢵⠱⢷⡷⠞⢏⠙⠙⢕⢕⡉⠁⠘⠏⠝⢟⢝⢕⢕⢁⣅⣱⣤⣴⡕⢕⢕⢝⡕⢕⢕⢕⢕⢕⢕⢕⢅⠕⠘⠑⠑⠑⠑⠑⠀</a:t>
            </a:r>
            <a:br/>
            <a:r>
              <a:t>⠀⠀⠀⠀⠀⠀⠑⠕⢕⢕⢕⢕⢕⢕⢕⢕⢕⢕⢕⢕⢑⢀⠀⣄⠀⠀⢸⢕⠐⢁⠤⠔⠦⠀⠀⠀⠀⣄⠄⠀⠑⠈⠲⡄⢄⢀⠀⢀⡀⠀⠀⠁⠀⢁⠁⢔⢜⢕⠝⠑⢔⠅⠔⠔⢿⢿⢗⢄⠀⢔⣔⣴⣷⣾⣿⣿⣿⣿⣿⠿⣿⡕⢕⠕⢅⢕⢕⢕⢕⢕⢕⢕⠁⠀⠀⠀⡄⢅⠁⠑⠀</a:t>
            </a:r>
            <a:br/>
            <a:r>
              <a:t>⠀⠀⠀⠀⠀⠀⠀⠀⠀⠁⠕⢕⣕⡕⢑⢅⠕⠑⠕⠕⢕⢑⠀⠈⠳⣔⢜⢑⠀⠀⠀⠐⢀⢀⢀⢀⢀⢀⢄⢄⢄⢀⢄⢕⢕⢔⠀⠁⠁⠁⠀⠀⠀⠈⠆⢁⢁⢅⢅⢠⢕⢱⢕⢵⠁⠀⠀⠀⢑⣵⣯⣮⡿⠿⢟⢏⢝⠕⠕⠑⠁⠀⠑⠕⠕⠕⠑⢅⢕⢕⢕⠑⠀⠀⠀⠀⠀⠀⠀⢅⠀</a:t>
            </a:r>
            <a:br/>
            <a:r>
              <a:t>⠀⠀⠀⠀⠀⠀⠀⠀⠀⠀⠀⠀⠘⠻⡕⠸⢟⣧⡁⢐⠁⠁⠁⠀⠔⢜⢔⢟⢇⢕⣔⣕⡱⢵⢱⢷⠾⡿⢿⢷⢟⢝⢕⢕⢕⢕⢔⢔⢔⢔⢔⢔⢔⢕⢕⢕⢕⢕⢕⢕⢕⢕⣕⣕⣀⡀⢠⢔⢕⢝⢝⢕⢜⠕⠑⠁⠀⠀⠀⠀⠀⠀⠀⠀⠑⢀⠀⢕⢕⢕⠑⠀⠀⠀⠀⠀⠀⠀⠀⠀⠀</a:t>
            </a:r>
            <a:br/>
            <a:r>
              <a:t>⠀⠀⠀⠀⠀⠀⠀⠀⠀⠀⠀⠀⠀⠀⠈⠐⠐⠂⠈⠁⢁⢁⢅⢕⢄⢕⢕⢑⢕⣟⡟⢟⢏⢝⢝⢕⢕⢕⢕⢕⢕⢕⢕⢕⢕⢕⢕⢕⢕⢕⢕⢕⢕⢕⢕⣕⣱⣧⣗⣷⢿⢟⢟⢏⢝⢕⢕⢕⢕⢕⢕⢕⠑⠀⠀⠀⠀⠀⠀⠀⠀⠀⠀⠀⠀⢕⢕⢕⢕⠑⠀⠀⠀⠀⠀⠀⠀⠀⠀⠀⠀</a:t>
            </a:r>
            <a:br/>
            <a:r>
              <a:t>⠀⠀⠀⠀⠀⠀⠀⠀⠀⠀⠀⠀⠀⠀⠀⠀⢄⢄⢕⢕⢕⢕⢕⢕⢕⢕⢕⢕⢕⢕⢕⢕⢕⢕⢕⢕⢕⢕⢕⢕⢕⢕⢕⢕⢕⢕⢕⢕⢕⢕⢕⢕⢕⢕⢝⢝⢟⢝⢜⢕⢕⢕⢕⢕⢕⢕⢕⢕⢕⢕⢕⢕⠀⠀⠀⠀⠀⠀⠀⠀⠀⠀⠀⠀⢕⢕⢕⢕⢕⠀⠀⠀⠀⠀⠀⠀⠀⠀⠀⠀⠀</a:t>
            </a:r>
            <a:br/>
            <a:r>
              <a:t>⠀⠀⠀⠀⠀⠀⠀⠀⠀⠀⠀⠀⠀⠀⠀⠀⢕⢕⢕⢕⢕⢕⢕⢕⢕⢕⢕⢕⢕⢕⢕⢕⢕⢕⢕⢕⢕⢕⢕⢕⢕⢕⢕⢕⢕⢕⢕⢕⢕⢕⢕⢕⢕⢕⢕⢕⢕⢕⢕⢕⢕⢕⢕⢕⢕⢕⢕⢕⢕⢕⢕⠀⠀⠀⠀⠀⠀⠀⠀⠀⠀⠀⠀⠀⠁⢕⢕⢕⠕⠀⠀⠀⠀⠀⠀⠀⠀⠀⠀⠀⠀</a:t>
            </a:r>
            <a:br/>
            <a:r>
              <a:t>⠀⠀⠀⠀⠀⠀⠀⠀⠀⠀⠀⠀⠀⠀⠀⠀⢕⢕⢕⢕⢕⢕⢕⢕⢕⢕⢕⢕⢕⢕⢕⢕⢕⢕⢕⢕⢕⢕⢕⢕⢕⢕⢕⢕⢕⢕⢕⢕⢕⢕⢕⢕⢕⠕⠕⢕⢕⢕⢕⢕⢕⢕⢕⢕⢕⢕⢕⢕⢕⠕⠀⠀⠀⠀⠀⠀⠀⠀⠀⠀⠀⠀⠀⠀⠀⠀⢁⠅⠀⠀⠀⠀⠀⠀⠀⠀⠀⠀⠀⠀⠀</a:t>
            </a:r>
            <a:br/>
            <a:r>
              <a:t>⠀⠀⠀⠀⠀⠀⠀⠀⠀⠀⠀⠀⠀⠀⠀⠀⠁⢕⢕⢕⢕⢕⢕⢕⢕⢕⢕⢕⢕⢕⢕⢕⢕⢕⢕⢕⢕⢕⢕⢕⢕⢕⢕⢕⢕⢕⢕⢕⢕⢕⢕⢕⠀⠀⠀⠀⠀⠁⢕⢕⢕⢕⢕⢕⢕⢕⢕⢕⢕⠀⠀⠀⠀⠀⠀⠀⠀⠀⠀⠀⠀⠀⠀⠀⠀⠀⢕⠀⠀⠀⠀⠀⠀⠀⠀⠀⠀⠀⠀⠀⠀</a:t>
            </a:r>
            <a:br/>
            <a:r>
              <a:t>⠀⠀⠀⠀⠀⠀⠀⠀⠀⠀⠀⠀⠀⠀⠀⠀⠀⠕⢕⢕⢕⢕⢕⢕⢕⢕⢕⢕⢕⢕⢕⢕⢕⢕⢕⢕⢕⢕⢕⢕⢕⢕⢕⢕⢕⢕⢕⢕⢕⢕⢕⢕⢄⠀⠀⠀⠀⠀⠁⠀⠑⢕⢕⢕⢕⢕⢕⢕⠀⠀⠀⠀⠀⠀⠀⠀⠀⠀⠀⠀⠀⠀⠀⠀⢀⠀⢕⢕⢕⠀⠀⠀⠀⠀⠀⠀⠀⠀⠀⠀⠀</a:t>
            </a:r>
            <a:br/>
            <a:r>
              <a:t>⠀⠀⠀⠀⠀⠀⠀⠀⠀⠀⠀⠀⠀⠀⠀⠀⠀⠀⢕⢕⢕⢕⢕⢕⢕⢕⢕⢕⢕⢕⢡⢷⢷⢾⢿⢿⢟⢇⢕⢕⢕⢕⢕⢕⢕⢕⢕⢕⢕⢕⢕⢕⢕⢔⢄⢀⠀⠀⠀⠀⠀⢕⢕⢕⢕⢕⢕⠑⠀⠀⠀⠀⠀⠀⠀⠀⢀⠀⠀⠀⠀⠀⠀⠀⢌⢕⢕⢕⢕⠀⠀⠀⠀⠀⠀⠀⠀⠀⠀⠀⠀</a:t>
            </a:r>
            <a:br/>
            <a:r>
              <a:t>⠀⠀⠀⠀⠀⠀⠀⠀⠀⠀⠀⠀⠀⠀⠀⠀⠀⠀⠑⢕⢕⢕⢕⢕⢕⢕⢕⢕⢕⢕⢕⢕⠁⢕⢕⢕⢗⢕⢕⢕⢕⢕⢕⢕⢕⢕⢕⢕⢕⢕⢕⢕⢕⢕⢕⢕⢕⢔⢄⠀⠀⠁⠕⢕⢕⠕⠀⠀⠀⠀⠀⠀⠀⠀⠀⢄⢕⠀⠀⠀⠀⠀⠀⠀⠕⢔⢕⢕⢕⢕⠀⠀⠀⠀⠀⠀⠀⠀⠀⠀⠀</a:t>
            </a:r>
            <a:br/>
            <a:r>
              <a:t>⠀⠀⠀⠀⠀⠀⠀⠀⠀⠀⠀⠀⠀⠀⠀⠀⠀⠀⠀⢕⢕⢕⢅⢗⢕⢔⢕⢕⢕⢕⢅⢕⢕⢕⢕⢕⢕⢕⢕⢕⢕⢕⢕⢕⢕⢕⢕⢕⢕⢕⢕⢕⢕⢕⢕⢕⢕⢕⢕⢕⢔⢄⠀⠁⠀⠀⠀⠀⠀⠀⠀⠀⠀⠀⠀⢜⠀⠀⠀⠀⠀⠀⠀⠀⢕⢜⢕⢕⢕⢕⠀⠀⠀⠀⠀⠀⠀⠀⠀⠀⠀</a:t>
            </a:r>
            <a:br/>
            <a:r>
              <a:t>⠀⠀⠀⠀⠀⠀⠀⠀⠀⠀⠀⠀⠀⠀⠀⠀⠀⠀⠀⠁⢕⢕⢕⢕⢕⢕⢕⢕⢕⢕⢕⢕⢕⢕⢕⢕⢕⢕⢕⢕⢕⢕⢕⢕⢕⢕⢕⢕⢕⢕⢕⢕⢕⢕⢕⢕⢕⢕⢕⢕⢕⢕⣴⣔⢐⠐⠀⠀⠀⠀⠀⠀⠀⠀⢄⠀⠀⠀⠀⠀⠀⠀⠀⢕⢕⢕⢕⢕⢕⢕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⡕⢕⢳⡕⢱⢧⢌⢕⢡⣵⣼⣿⣿⣿⣿⣿⣿⣯⣿⣿⣿⡿⢿⡟⢻⠝⠇⢑⢁⢅⢔⢔⢕⣿⣿⣿⣷⣶⣷⣷⢕⢜⢜⣿⣏⣝⣟⢛⢟⢿⢿⢿⢿⣿⣿⣿⣿⣿⣿⣿⣿⣿⣿⣿⣿⣿⣿⣿⣿⣿⣿⣿⣿⣿⣿⣿⣿⣿⣿⣿⣿⣿⣿⣿⠀</a:t>
            </a:r>
            <a:br/>
            <a:r>
              <a:t>⣿⣿⣿⣿⣿⣿⣿⣿⣿⣿⣿⣿⣿⣿⡿⢻⣿⡵⢼⣝⢕⠅⢇⢅⣾⣿⣿⣿⣿⣿⣿⣿⢿⢟⠝⢝⢑⢘⢅⢕⢔⢕⢕⢕⢕⠕⢕⢕⢕⣿⣿⣿⣿⡟⠟⢟⢕⢸⣴⣿⡿⢿⢿⢿⢿⣿⣿⣷⣷⣷⣷⣧⣵⣽⣽⣝⣝⣟⣟⣟⢛⢿⢿⢿⢿⢿⣿⣿⣿⣿⣿⣿⣿⣿⣿⣿⣿⣿⣿⣿⠀</a:t>
            </a:r>
            <a:br/>
            <a:r>
              <a:t>⣿⣿⣿⣿⣻⣿⣟⣻⣿⣿⣟⢏⢝⢟⢱⢵⣵⣾⣿⡛⢕⢅⢕⢐⢿⢿⢟⢟⠟⢙⢑⢅⢅⢔⢕⢕⢕⠕⢕⢕⢕⢁⢁⠀⠀⠀⠕⢸⣾⣿⣿⣿⣿⡇⠀⠕⢕⢸⢕⠟⠑⠁⠁⠁⠁⠑⠑⠑⠙⢙⢙⠝⠝⢟⢟⠟⠟⠏⠙⠁⠁⠀⠑⠑⢕⢷⣷⣷⣧⣽⣽⣽⣽⣟⣟⣟⣿⣿⣿⣿⠀</a:t>
            </a:r>
            <a:br/>
            <a:r>
              <a:t>⣿⣿⣿⣿⣿⣿⢝⢝⢕⢜⢕⢕⢕⢕⢡⡱⣿⣿⡿⢇⢕⠕⢕⢑⢕⢅⢔⢔⢕⠕⢕⢕⢕⢁⠁⢔⠔⠕⠕⠕⠕⠕⠑⠀⠀⠀⠀⢸⡷⣿⣿⣿⣿⡇⠀⠀⢕⠕⠁⠀⠀⠀⠀⠀⠀⠀⠀⠀⠀⠀⠀⠀⠀⠀⠀⠀⠀⠀⠀⠀⠀⠀⠀⠀⠀⠕⢕⢕⢝⢝⢝⢝⢝⣿⣿⣿⣿⣿⣿⣿⠀</a:t>
            </a:r>
            <a:br/>
            <a:r>
              <a:t>⢿⢿⣿⣿⣿⣿⡇⢕⢕⢕⢕⢑⢑⢕⠕⢍⢋⢕⢅⢔⢔⢕⠕⠑⠁⠁⠕⠑⠑⠑⢕⢕⢕⢕⢕⠀⠀⠀⠀⠀⠀⠀⢄⠀⠀⠀⢠⣼⣿⣿⣿⣿⣿⡇⢑⢕⢷⠀⠀⠀⠀⠀⠀⠀⠀⠀⠀⠀⠀⢄⢔⠀⠀⠀⠀⠀⠀⠀⠀⠀⠀⠀⠀⠀⠀⠀⠀⠁⠑⠔⢕⢕⢕⣿⣇⣙⣙⣙⡙⢛⠀</a:t>
            </a:r>
            <a:br/>
            <a:r>
              <a:t>⢕⢜⢍⢏⢻⣾⣷⡆⠔⠁⠁⠀⠅⠕⢕⢑⠑⢕⢕⢑⠕⢕⢕⢄⠀⠀⠀⠀⠀⢀⢕⢕⢑⡕⢕⢄⠀⢄⢄⢔⢕⡄⢕⢄⢔⢄⠹⢿⣿⣿⣿⣿⣿⡇⢕⢕⢕⠀⣀⢀⢀⢀⢀⠀⠀⠀⠀⠀⠀⠀⠑⠀⠀⠀⠀⠀⠀⠀⠀⠀⠀⠀⠀⠀⠀⠀⠀⠀⠀⠀⢜⢅⢸⣿⣿⣿⣿⡿⢿⡟⠀</a:t>
            </a:r>
            <a:br/>
            <a:r>
              <a:t>⢕⢕⢕⢕⢕⠜⢟⣷⡇⡔⢗⢕⠀⢔⢕⢕⢔⢕⢕⢕⢕⢕⢕⢕⢔⡄⢔⢔⢕⠻⠇⢕⢕⢔⢕⢕⢀⠀⢄⢰⣴⣶⡇⢕⢕⢄⢕⢸⢿⢿⣿⣿⣿⣗⢕⢕⢁⣰⢕⣱⣕⢕⢕⢔⣔⢄⢀⢀⢄⢕⢔⠀⠀⠀⠀⠀⠀⠀⠀⠀⠀⠀⠀⠀⠀⠀⠀⠀⠀⠀⠁⢕⣱⣿⣿⣇⣕⢱⣼⣵⠀</a:t>
            </a:r>
            <a:br/>
            <a:r>
              <a:t>⣵⣵⣵⣵⣵⣾⣷⣿⣿⣷⣷⣷⡇⢕⢕⢕⢕⢕⣷⡇⢕⢕⢕⢕⢕⢐⢔⢔⢕⠀⠅⢕⢕⣕⣕⢕⠕⠀⢕⢸⣿⡟⡷⢕⢕⢕⠁⢕⢕⢸⣿⣿⣿⣿⣷⣵⣾⣿⣟⣿⣿⣾⣷⢝⠝⢁⢑⢁⠁⠁⢕⢕⢔⢄⠀⠀⠀⠀⠀⠀⠀⠀⠀⠀⠀⠀⠀⠀⠀⠀⠑⣿⡟⢟⢻⢝⢝⢷⡕⢕⠀</a:t>
            </a:r>
            <a:br/>
            <a:r>
              <a:t>⢜⢕⢕⢕⢕⢸⣽⣽⣵⣵⣕⡕⢕⢕⣱⣵⢵⠗⠷⠷⢷⢕⣕⣕⣕⣕⣕⣕⣱⣀⣀⡕⢕⢿⢿⢕⠀⠐⢕⢜⠕⢕⢕⢕⢕⢕⢀⢕⢕⢸⣿⣿⡟⢟⠿⣿⣿⢟⢝⢟⢟⢝⢝⢕⢔⢕⢕⢕⢄⢄⢕⢕⣼⢕⠀⠀⢀⢰⡄⠀⠀⠀⠀⠀⠀⠀⠀⠀⠀⠀⢔⢸⡇⢁⣸⣇⣑⣸⣇⡱⠀</a:t>
            </a:r>
            <a:br/>
            <a:r>
              <a:t>⣿⣷⣷⢿⡷⣟⢯⡵⢖⠐⢀⣀⡕⢕⢜⢱⢕⠔⢐⡄⢎⢕⢕⢕⣸⣿⡆⢔⠀⠀⠀⠀⠑⢕⢕⢕⠄⠕⢕⢅⢄⢔⢔⢕⢕⢕⠅⢕⢕⢸⢿⢝⢕⢕⢕⠁⠝⢕⠕⠕⢕⠁⢀⢔⠕⢕⠕⠕⠕⠔⠆⢼⣿⢕⢔⣱⢕⣕⢕⢄⢀⠀⠀⠀⠀⠀⠀⠀⠀⢀⣾⣿⣽⣿⣿⣿⣟⣟⣿⣇⠀</a:t>
            </a:r>
            <a:br/>
            <a:r>
              <a:t>⢓⠞⢝⢝⠑⢕⠀⠀⠀⠀⢝⢹⠑⠁⢁⣕⢑⢰⣿⣶⣾⣿⣿⣿⣷⣮⣽⣵⣷⣷⣷⣷⣧⣥⡕⢕⢀⢔⣿⡇⠕⠕⠕⠕⠕⠀⠀⢕⡕⢕⢕⢕⢕⢕⢕⢔⠀⠁⢕⢔⠁⢀⠡⠄⠔⢑⠀⠀⠁⠕⠐⠕⢜⢳⢵⢕⢝⢏⢕⢕⢕⢔⢀⠀⠀⠀⠀⠀⠀⠑⢽⣿⢿⣿⣿⡟⢟⢻⢏⢙⠀</a:t>
            </a:r>
            <a:br/>
            <a:r>
              <a:t>⢶⢶⣴⠅⣀⡀⢀⠀⠀⠀⠀⢄⠑⠕⢄⠜⠕⠀⠹⢿⣿⣿⠁⢹⣿⣿⣿⣿⣿⣿⣿⣿⣿⢿⢗⢕⠈⠜⠚⢇⡕⠑⠵⠂⠀⠀⠁⢕⡕⢕⢕⠕⠑⠑⠁⠁⠀⠀⠀⢕⠀⠀⠜⠟⢋⠋⠀⠀⠀⠀⠶⠐⠁⠕⢕⢕⢕⢕⢕⢕⢕⢕⢑⣵⣵⣵⣵⣵⡕⠀⠈⠙⠽⢽⠕⠑⢗⡅⢅⠅⠀</a:t>
            </a:r>
            <a:br/>
            <a:r>
              <a:t>⢕⢕⢕⢕⢕⢕⢕⢕⢕⢳⢧⢵⢤⢅⣁⢀⢁⢀⠀⠅⠅⠁⠀⠀⠀⠀⠑⠂⠐⠐⠐⠐⠐⠀⢕⢕⢔⢔⢔⢔⢔⢀⢀⢀⠐⠀⢄⢴⢕⠑⠀⠀⠀⠀⠀⠀⠀⠀⢔⣴⢄⢄⢀⢄⢄⣕⣕⢔⢔⣤⣴⣵⣴⣵⡕⢕⠕⢕⢕⢕⢕⢕⣾⣿⣿⣿⣿⡿⠑⠀⠀⠀⠀⠁⠑⠔⢌⢵⣵⣷⠀</a:t>
            </a:r>
            <a:br/>
            <a:r>
              <a:t>⣷⣧⣕⢕⢕⢕⢕⢕⢕⢕⢕⢕⢕⢕⢕⢕⢕⢕⢕⢔⢔⢄⢄⢀⢀⢀⢀⢀⢄⢄⢄⢄⢄⢄⢔⢝⢿⣿⣷⣷⣷⣧⣵⣵⣵⣕⡇⢕⠀⠀⠀⠀⠀⠀⠀⠀⠀⠀⠀⢜⢕⣵⣵⣷⣷⣞⣏⣽⣿⣿⣿⣿⣻⢿⠑⠀⠀⠀⠀⠑⠕⢕⢾⣿⣿⣿⡿⢇⠀⠀⠀⠀⠀⠀⠀⠀⠀⠁⠑⠝⠀</a:t>
            </a:r>
            <a:br/>
            <a:r>
              <a:t>⢜⢟⢿⣿⣷⣧⣵⣱⣱⣵⣵⣵⣑⣑⣑⣑⣵⣕⣕⣕⣕⣕⣕⣕⣑⣑⣵⣵⣥⣥⣥⣷⣷⣧⣑⣑⣵⣵⣘⣝⣍⣟⣟⢻⢿⢿⢟⠑⠀⠀⠀⠀⠀⠀⠀⠀⠀⠀⠀⢱⣽⣿⣿⣿⣿⣿⣿⣿⣿⣿⣿⣿⣿⠑⠀⠀⠀⠀⠀⠀⠀⢕⢜⢻⢻⢻⢇⠀⠀⠀⠀⠀⠀⠀⠀⠀⠀⠀⠀⠀⠀</a:t>
            </a:r>
            <a:br/>
            <a:r>
              <a:t>⣷⣱⣽⣾⣿⣿⣿⣿⣿⣿⣿⣿⣿⣿⣿⣿⣿⣿⣿⣿⡿⢿⢿⢿⢿⢿⢿⢿⢻⣿⣿⣿⣿⣿⣿⣿⣿⣿⣿⣿⣿⣿⣿⣿⣷⣷⣧⠀⠀⠀⠀⠀⠀⠀⠀⠀⠀⠀⠀⢸⣿⣿⣿⣿⣿⣿⣿⣿⣿⣿⣿⣿⡟⠀⠀⠀⠀⠀⠀⠀⢕⢕⢕⢕⢕⠕⠀⠀⠀⠀⠀⠀⠀⠀⠀⠀⠀⠀⠀⠀⠀</a:t>
            </a:r>
            <a:br/>
            <a:r>
              <a:t>⣿⣿⣿⣿⣿⣿⣿⣿⣿⣿⣿⣿⣿⣿⣿⣿⣿⣿⣿⣷⣵⣵⣵⣵⣵⣵⣷⣷⣿⣿⣿⣿⣿⣿⣿⣿⣿⣿⣿⣿⣿⣿⣿⣿⣿⣿⢿⠀⠀⠀⠤⢔⢐⢐⢑⢝⠅⠅⠀⢸⣿⣿⣿⣿⣿⣿⣿⣿⣿⣿⣿⡿⠑⠀⠀⠀⠀⠀⠀⢔⢕⢕⢕⢕⢕⠀⠀⠀⠀⠀⠀⠀⠀⠀⠀⠀⠀⠀⠀⠀⠀</a:t>
            </a:r>
            <a:br/>
            <a:r>
              <a:t>⣿⣿⣿⣿⣿⣿⣿⣿⣿⣿⣿⣿⣿⣿⣿⣿⣿⣿⣿⣿⣿⣿⣿⣿⣿⣿⣿⣿⣿⣿⣿⣿⣿⣿⣿⣿⣿⣿⣿⣿⣿⣿⣿⣿⣿⢕⢕⠕⢄⠀⠅⠅⠕⠔⠐⠐⠑⠐⠀⢜⢿⣿⣿⣿⣿⣿⣿⣿⣿⣿⡟⠁⠀⠀⠀⠀⠀⠀⠀⠕⢕⢔⢕⢕⠕⠀⠀⠀⠀⠀⠀⠀⠀⠀⠀⠀⠀⠀⠀⠀⠀</a:t>
            </a:r>
            <a:br/>
            <a:r>
              <a:t>⣿⣿⣿⣿⣿⣿⣿⣿⣿⣿⣿⣿⣿⣿⣿⣿⣿⣿⣿⣿⣿⣿⣿⣿⣿⣿⣿⣿⣿⣿⣿⣿⣿⣿⣿⣿⣿⣿⣿⣿⣿⣿⣿⣿⣿⣕⢁⠀⢕⢔⠀⠀⠀⠀⠀⠀⠀⢀⢜⢑⢕⢕⢝⢻⣿⣿⣿⣿⡿⠏⠀⠀⠀⠀⠀⠀⠀⠀⠀⠐⢔⢅⢕⢕⠀⠀⠀⠀⠀⠀⠀⠀⠀⠀⠀⠀⠀⠀⠀⠀⠀</a:t>
            </a:r>
            <a:br/>
            <a:r>
              <a:t>⣿⣿⣿⣿⣿⣿⣿⣿⣿⣿⣿⣿⣿⣿⣿⣿⣿⣿⣿⣿⣿⣿⣿⣿⣿⣿⣿⣿⣿⣿⣿⣿⣿⣿⣿⣿⣿⣿⣿⣿⣿⣿⣿⣿⣿⣧⢁⠀⠑⢕⠀⢕⣵⣵⣵⣕⢄⢅⢅⢜⣿⣷⣇⢕⢻⣿⢿⠏⠁⠀⠀⠀⠀⠀⠀⠀⠀⠀⠀⠔⢕⢕⢕⢕⠀⠀⠀⠀⠀⠀⠀⠀⠀⠀⠀⠀⠀⠀⠀⠀⠀</a:t>
            </a:r>
            <a:br/>
            <a:r>
              <a:t>⣿⣿⣿⣿⣿⣿⣿⣿⣿⣿⣿⣿⣿⣿⣿⣿⣿⣿⣿⣿⣿⣿⣿⣿⣿⣿⣿⣿⣿⣿⣿⣿⣿⣿⣿⣿⣿⣿⣿⣾⣿⣿⣿⣿⣿⣿⡇⠀⠀⠑⢄⢕⣿⣿⣿⣿⣇⠁⠑⠕⣿⣿⣿⣷⣔⢕⢇⠀⠀⠀⠀⠀⠀⠀⠀⠀⠀⠀⢄⢀⠀⠀⢕⢕⠀⠀⠀⠀⠀⠀⠀⠀⠀⠀⠀⠀⠀⠀⠀⠀⠀</a:t>
            </a:r>
            <a:br/>
            <a:r>
              <a:t>⣿⣿⣿⣿⣿⣿⣿⣿⣿⣿⣿⣿⣿⣿⣿⣿⣿⣿⣿⣿⣿⣿⣿⣿⣿⣿⣿⣿⣿⣿⣿⣿⣿⣿⣿⣿⣿⣿⣿⣿⣿⣿⣿⣿⣿⣿⡇⠀⠀⠀⠁⢁⢹⣿⣿⣿⣿⣧⢔⠀⠻⠟⠟⠋⠃⠀⠀⠀⠀⠀⠀⠀⠀⠀⠀⠀⠀⢀⢕⢕⢔⢔⢕⢕⠀⠀⠀⠀⠀⠀⠀⠀⠀⠀⠀⠀⠀⠀⠀⠀⠀</a:t>
            </a:r>
            <a:br/>
            <a:r>
              <a:t>⣿⣿⣿⣿⣿⣿⣿⣿⣿⣿⣿⣿⣿⣿⣿⣿⣿⣿⣿⣿⣿⣿⣿⣿⣿⣿⣿⣿⣿⣿⣿⣿⣿⣿⣿⣿⣿⣿⣿⣿⣿⣿⣿⣿⣿⣿⡇⠀⠀⠀⠀⠁⠁⢜⢿⡿⢝⢏⠕⠀⠀⠀⠀⠀⠀⠀⠀⠀⠀⠀⠀⠀⠀⠀⠀⠀⠀⢕⢕⢕⢕⢕⢕⢕⠀⠀⠀⠀⠀⠀⠀⠀⠀⠀⠀⠀⠀⠀⠀⠀⠀</a:t>
            </a:r>
            <a:br/>
            <a:r>
              <a:t>⣿⣿⣿⣿⣿⣿⣿⣿⣿⣿⣿⣿⣿⣿⣿⣿⣿⣿⣿⣿⣿⣿⣿⣿⣿⣿⣿⣿⣿⣿⣿⣿⣿⣿⣿⣿⣿⣿⣿⣿⣿⣿⣿⣿⣿⣿⡇⠀⠀⠀⠀⠀⠁⠑⢱⣵⣵⣄⠀⠀⠀⠀⠀⠀⠀⠀⠀⠀⠀⠀⠀⠀⠀⠀⠀⠀⠀⢕⢕⢕⢕⢕⢕⢕⢕⠀⠀⠀⠀⠀⠀⠀⠀⠀⠀⠀⠀⠀⠀⠀⠀</a:t>
            </a:r>
            <a:br/>
            <a:r>
              <a:t>⣿⣿⣿⣿⣿⣿⣿⣿⣿⣿⣿⣿⣿⣿⣿⣿⣿⣿⣿⣿⣿⣿⣿⣿⣿⣿⣿⣿⣿⣿⣿⣿⣿⣿⣿⣿⣿⣿⣿⣿⣿⣿⣿⣿⣿⣿⡇⠀⠀⣀⣾⣿⣿⡀⢸⣿⣿⡿⠀⠀⠀⠀⠀⠀⠀⠀⠀⠀⠀⠀⠀⠀⠀⠀⠀⠀⠀⢕⢕⢕⢕⢕⢕⢕⢕⠀⠀⠀⠀⠀⠀⠀⠀⠀⠀⠀⠀⠀⠀⠀⠀</a:t>
            </a:r>
            <a:br/>
            <a:r>
              <a:t>⣿⣿⣿⣿⣿⣿⣿⣿⣿⣿⣿⣿⣿⣿⣿⣿⣿⣿⣿⣿⣿⣿⣿⣿⣿⣿⣿⣿⣿⣿⣿⣿⣿⣿⣿⣿⣿⣿⣿⣿⣿⣿⣿⣿⣿⣿⡕⣰⣾⣿⣿⡿⢇⢕⢄⢝⢝⢕⠀⠀⠀⠀⠀⢀⣀⣀⣀⣀⣴⣷⢕⠀⠀⠀⠀⠀⠀⢕⢕⢕⢕⢕⢕⢕⢕⠀⠀⠀⠀⠀⠀⠀⠀⠀⠀⠀⠀⠀⠀⠀⠀</a:t>
            </a:r>
            <a:br/>
            <a:r>
              <a:t>⣿⣿⣿⣿⣿⣿⣿⣿⣿⣿⣿⣿⣿⣿⣿⣿⣿⣿⣿⣿⣿⣿⣿⣿⣿⣿⣿⣿⣿⣿⣿⣿⣿⣿⣿⣿⣿⣿⣿⣿⣿⣛⣿⣿⣻⢿⢷⣿⣿⡿⢇⢕⢕⢕⢕⢕⣱⣵⣵⡕⢔⢄⠀⠔⢿⢿⣟⣿⡏⠁⠀⠀⠀⠀⠀⠀⠀⠑⢕⢕⢕⢕⢕⢕⢕⢀⠀⠀⠀⠀⠀⠀⠀⠀⠀⠀⠀⠀⠀⠀⠀</a:t>
            </a:r>
            <a:br/>
            <a:r>
              <a:t>⣿⣿⣿⣿⣿⣿⣿⣿⣿⣿⣿⣿⣿⣿⣿⣿⣿⣿⣿⣿⣿⣿⡏⢔⢔⢝⢉⠻⠶⣾⣿⣿⣿⣿⣿⣿⣿⣿⣿⣿⣿⣿⣿⣿⣿⢷⣿⣿⣿⣧⢕⢕⢜⢕⣵⡾⢟⢝⢝⢜⢕⢑⠕⢕⢕⢕⠕⠹⢝⢇⠀⠀⠀⠀⠔⠐⠀⠀⠑⢕⢕⢕⢕⢕⢕⢕⠀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⣧⢕⢕⣇⢕⢹⢵⢝⢡⣰⣼⣿⣿⣿⣿⣿⣿⣿⣾⣿⣿⡿⢿⡟⢿⠝⠇⢑⢁⢅⢔⢔⢕⢸⣿⣿⣿⣿⣷⣶⡇⢕⢕⢹⣿⣍⣍⣙⣟⡟⢟⢻⢿⢿⢿⣿⣿⣿⣿⣿⣿⣿⣿⣿⣿⣿⣿⣿⣿⣿⣿⣿⣿⣿⣿⣿⣿⣿⣿⣿⣿⣿⣿⣿⣿⣿⠀</a:t>
            </a:r>
            <a:br/>
            <a:r>
              <a:t>⣿⣿⣿⣿⣿⣿⣿⣿⣿⣿⣿⣿⣿⣟⡿⢥⢗⣫⡕⢕⢝⢔⣷⣿⣿⣿⣿⣿⣿⡿⢿⢟⠝⠝⢑⢅⢅⢔⢔⢕⢕⢕⢕⠕⠕⢱⣵⣼⣿⣿⣿⣿⢝⢝⢇⢕⣷⣸⣿⢿⢿⢿⢿⢿⣿⣿⣿⣷⣷⣷⣷⣷⣵⣽⣽⣝⣝⣝⡟⢟⢟⢻⢿⢿⢿⣿⣿⣿⣿⣿⣿⣿⣿⣿⣿⣿⣿⣿⣿⣿⠀</a:t>
            </a:r>
            <a:br/>
            <a:r>
              <a:t>⣿⣿⣿⣿⣿⣿⣿⣿⣿⡟⢝⢝⢟⢱⣷⣾⣿⡿⢇⢕⢇⢕⢾⢿⢟⢻⠟⢙⢑⢅⢕⢔⢕⢕⢕⠕⢕⢕⢕⢅⢅⢁⠀⠀⠀⢕⣿⣿⣿⣿⣿⣿⠑⠀⢕⢕⣿⢹⣿⠕⠑⠕⢕⢕⠕⠕⠕⠕⢕⢝⠝⢝⠝⠝⠛⠙⠁⠁⠀⠁⠑⠜⢻⢿⣿⣷⣷⣷⣷⣾⣽⣽⣽⣿⣿⣿⣿⣿⣿⣿⠀</a:t>
            </a:r>
            <a:br/>
            <a:r>
              <a:t>⣿⣿⣿⣿⡏⢝⢕⢕⢕⢕⢕⢕⢔⢮⣿⣿⡿⢏⢕⠕⢕⢑⢅⢕⢔⢕⠕⢕⢕⢕⢕⢅⢁⠐⠕⠕⠕⠕⠕⠑⠑⠐⠀⠀⠀⢕⣾⣿⣿⣿⣿⣿⢄⠀⢕⢕⣝⣜⢏⠀⠀⠀⠀⠀⠀⠀⠀⠀⠀⠁⠀⠀⠀⠀⠀⠀⠀⠀⠀⠀⠀⠀⠀⠕⢕⢕⢕⠑⠑⢌⢝⢹⣿⣿⣿⣿⣿⣿⣿⣿⠀</a:t>
            </a:r>
            <a:br/>
            <a:r>
              <a:t>⣿⣿⣿⣿⡷⢕⢕⢕⢕⠕⢁⢕⠕⢕⢙⢕⢅⢔⢔⢕⢑⠑⠁⠁⠑⠑⠑⠑⠕⢕⢕⢕⢕⢕⠀⠀⠀⠀⠀⠀⠀⢄⠀⢀⢀⣵⣿⣿⣿⣿⣿⣿⢕⢕⢱⣷⣿⣿⡇⠀⠀⠀⠀⠀⠀⠀⠀⠀⠀⠀⠀⠀⠀⠀⠀⠀⠀⠀⠀⠀⠀⠀⠀⠀⠀⠁⠑⠄⢔⢕⢕⣼⣿⣌⣍⣉⣉⣉⢙⢙⠀</a:t>
            </a:r>
            <a:br/>
            <a:r>
              <a:t>⢝⢟⢝⢷⣷⡇⢕⠀⢀⢁⢀⠅⢕⢕⠁⠑⢕⢑⢑⢕⢕⢔⢀⠀⠀⠀⠀⢀⡀⢕⢁⠇⢕⢕⠀⠀⠰⠀⢕⢕⠅⢕⢔⢕⠕⢟⣿⣾⣿⣿⣿⣿⢕⢕⢜⢝⢜⣟⡕⠀⠀⠀⠀⠀⠀⠀⠀⠀⠀⠀⠀⠀⠀⠀⠀⠀⠀⠀⠀⠀⠀⠀⠀⠀⠀⠀⠀⠀⢜⠻⢇⣿⣿⣿⣿⡿⢟⡏⡕⣜⠀</a:t>
            </a:r>
            <a:br/>
            <a:r>
              <a:t>⢕⢕⢕⢕⢳⣺⣷⢕⢗⢇⢄⢔⢱⢕⢕⢕⢕⢕⢕⢕⢕⢕⢕⢰⠄⠔⠕⢜⠓⢕⠕⢕⢆⢕⢀⢄⢀⢔⣶⣶⣶⡇⢕⢕⠀⢕⢛⢿⣿⣿⣿⣿⡇⢕⢕⢜⠜⢝⠑⢔⢖⢔⢔⢔⢀⢀⠀⠀⠀⠀⠀⠀⠀⠀⠀⠀⠀⠀⠀⠀⠀⠀⠀⠀⠀⠀⠀⠀⢁⣕⣕⣽⣿⣯⣕⣕⢷⢷⢇⢕⠀</a:t>
            </a:r>
            <a:br/>
            <a:r>
              <a:t>⣷⣷⣷⣾⣿⣿⣿⣿⣷⢷⢷⢕⢕⢕⢕⢕⣺⣿⢕⢕⢕⢕⢕⢔⢔⢕⢕⢕⠀⢕⢕⢕⣕⡕⢕⠔⢅⢕⣿⢻⣿⢇⢕⢕⢄⢕⢕⢕⣿⣿⣿⣿⡟⢇⢕⣷⣾⣕⣵⣿⣷⣿⣕⣕⡡⡵⢵⢔⢔⢕⢔⢄⠀⠀⠀⠀⠀⠀⠀⠀⠀⠀⠀⠀⠀⠀⠀⠀⠈⢹⡏⢝⢝⡏⢝⢹⡇⢕⢜⢜⠀</a:t>
            </a:r>
            <a:br/>
            <a:r>
              <a:t>⢕⢕⢕⣕⣽⣽⣽⣵⣷⣕⡵⠕⣱⣵⢕⠗⠞⠷⠿⢇⣕⣵⣵⣵⣵⣵⣵⣅⣄⣑⣕⢜⢟⢗⢔⠀⢕⢕⢕⢜⢕⢕⢕⢕⢕⢕⢕⢕⣿⣿⣿⣿⡇⢕⢕⢹⣿⣿⣿⡿⢿⣿⣿⢿⡇⢕⢁⢄⢔⢑⣗⢕⠀⢀⢔⢢⢀⠀⠀⠀⠀⠀⠀⠀⠀⠀⠀⠀⢕⢕⣷⣁⣅⣧⣥⣵⣿⡕⢗⢞⠀</a:t>
            </a:r>
            <a:br/>
            <a:r>
              <a:t>⣷⢾⣷⢷⢫⢵⠔⠐⠀⢀⣱⢇⢕⢕⡕⠕⢔⣄⢔⢕⢕⢕⣱⣼⢷⣐⡔⠀⠀⠀⠀⠱⢕⢕⢕⠔⠕⠕⢔⢔⢔⢕⢕⢕⢕⠀⢕⢔⣼⣿⣿⣿⡇⢕⢕⢕⠈⠻⢏⢕⠕⢕⢕⠕⠑⠑⠕⢕⠓⢸⣿⢕⢕⣱⣇⡕⢕⢔⢀⠀⠀⠀⠀⠀⠀⠀⠀⢔⣻⣿⣷⣿⣿⣿⣻⣽⣽⣵⣵⣵⠀</a:t>
            </a:r>
            <a:br/>
            <a:r>
              <a:t>⢝⢝⢑⢕⠁⠀⠄⠁⠍⢹⢝⠁⢁⢀⡕⢄⢾⣷⣾⣿⣿⣿⣿⣷⣿⣧⣼⣿⣷⣾⣷⣵⣷⡕⢕⡄⢸⣿⢇⢕⠕⢑⢁⠁⢀⠀⢸⡇⢿⣿⣿⢏⢕⢕⢕⢕⠐⠀⠑⢕⢄⢑⡑⢄⡁⠁⠀⠄⠐⠕⢌⢕⢵⢇⢝⢕⢕⢕⠕⢔⢄⢀⠀⠀⠀⠀⠀⠁⢺⣿⣿⣿⣿⡿⢏⢙⢏⢅⠁⠜⠀</a:t>
            </a:r>
            <a:br/>
            <a:r>
              <a:t>⠴⡤⡄⣀⢀⢀⢀⢀⢀⢀⢕⠑⢕⠑⠕⠑⠘⢿⣿⣿⢏⠘⢿⣿⣿⣿⣿⢿⢿⢿⠿⠿⠿⢇⠕⠁⠛⠙⣣⠅⠑⠓⠀⠀⠀⠁⠵⢕⢝⢟⢇⢕⢕⢕⢕⠕⠀⠀⠀⠀⠑⠜⢋⠈⢑⠀⠀⠀⠕⠃⠁⠕⢕⢕⢕⢕⢕⢕⢟⢻⣧⣷⣷⣷⣷⣷⢕⠀⠁⠑⠝⢗⢗⠃⢜⡕⠅⠅⠅⢁⠀</a:t>
            </a:r>
            <a:br/>
            <a:r>
              <a:t>⢕⢕⢕⢕⢕⢕⢕⢗⢗⢵⢴⢥⢅⣀⡀⢀⠀⠀⠅⠄⠀⠀⠀⠀⠐⠐⠐⠐⠒⢒⠐⠀⢀⢕⢕⢔⢔⢔⢔⢀⢀⢔⢀⢂⢀⢄⢼⢿⣷⢕⠕⠑⠁⠀⠀⠀⠀⠀⠀⠀⢀⢄⣔⢔⢱⢴⣔⣰⣴⣵⣷⣷⣕⢕⠕⠕⢕⢕⢕⠸⣿⣿⣿⣿⣿⡟⠀⠀⠀⠀⠀⠀⠁⠕⢔⢳⢷⣾⣿⣿⠀</a:t>
            </a:r>
            <a:br/>
            <a:r>
              <a:t>⣵⡕⢕⢕⢕⢕⢕⢕⢕⢕⢕⢕⢕⢕⢕⢕⢕⢕⢔⢔⢄⢄⢄⢄⢄⢄⢄⢄⢄⢄⢄⢄⢅⢔⢛⣿⣿⣷⣷⣷⣷⣵⣥⣕⣝⣕⢑⠖⠕⠁⠀⠀⠀⠀⠀⠀⠀⠀⠀⠀⠱⣷⣾⣯⣽⣽⣽⣿⣿⣿⣿⢟⠑⠀⠀⠀⠀⠁⠕⢜⣿⣿⣿⣿⡿⠑⠀⠀⠀⠀⠀⠀⠀⠀⠀⠁⠕⠝⢻⢿⠀</a:t>
            </a:r>
            <a:br/>
            <a:r>
              <a:t>⢻⣿⣟⣷⣵⣵⣵⣱⣵⣵⣵⣵⣵⣵⣵⣵⣵⣑⣵⣕⣑⣱⣵⣵⣵⣷⣷⣷⣷⣷⣷⣥⣷⣥⣥⣥⣷⣾⣟⣿⣿⣿⡿⢿⢏⢝⢕⢅⠁⠀⠀⠀⠀⠀⠀⠀⠀⠀⠀⠀⢜⣿⣿⣿⣿⣿⣿⣿⣿⣿⣿⠑⠀⠀⠀⠀⠀⠀⢀⢕⢝⢻⢿⢟⠕⠀⠀⠀⠀⠀⠀⠀⠀⠀⠀⠀⠀⠀⠁⠑⠀</a:t>
            </a:r>
            <a:br/>
            <a:r>
              <a:t>⣬⣶⣿⣿⣿⣿⣿⣿⣿⣿⣿⣿⣿⣿⣿⣿⣿⣿⡿⢿⢿⢿⢿⢿⢛⢿⢟⢿⣿⣿⣿⣿⣿⣿⣿⣿⣿⣿⣿⣿⣿⣿⣿⣷⣷⣷⣧⣵⠀⠀⠀⠀⠀⠀⠀⠀⠀⠀⠀⠀⢕⣿⣿⣿⣿⣿⣿⣿⣿⣿⡇⠀⠀⠀⠀⠀⠀⠀⢕⢕⢕⢕⢕⠑⠀⠀⠀⠀⠀⠀⠀⠀⠀⠀⠀⠀⠀⠀⠀⠀⠀</a:t>
            </a:r>
            <a:br/>
            <a:r>
              <a:t>⣿⣿⣿⣿⣿⣿⣿⣿⣿⣿⣿⣿⣿⣿⣿⣿⣿⣿⣷⣷⣵⣵⣵⣥⣷⣷⣾⣿⣿⣿⣿⣿⣿⣿⣿⣿⣿⣿⣿⣿⣿⣿⣿⣿⢿⣿⣿⡿⠀⠀⠀⡄⢄⢄⢄⢠⠄⠄⠀⠀⢕⣿⣿⣿⣿⣿⣿⣿⣿⡿⠑⠀⠀⠀⠀⠀⠀⢔⠕⢛⢕⢕⢕⠀⠀⠀⠀⠀⠀⠀⠀⠀⠀⠀⠀⠀⠀⠀⠀⠀⠀</a:t>
            </a:r>
            <a:br/>
            <a:r>
              <a:t>⣿⣿⣿⣿⣿⣿⣿⣿⣿⣿⣿⣿⣿⣿⣿⣿⣿⣿⣿⣿⣿⣿⣿⣿⣿⣿⣿⣿⣿⣿⣿⣿⣿⣿⣿⣿⣿⣿⣿⣿⣿⣿⣿⢝⢕⢇⢝⢇⠀⠀⠀⢐⢐⢑⢑⢑⢕⠕⠀⠀⠀⢜⢝⢻⣿⣿⣿⣿⡟⠁⠀⠀⠀⠀⠀⠀⠀⠕⠕⢕⢕⢕⠑⠀⠀⠀⠀⠀⠀⠀⠀⠀⠀⠀⠀⠀⠀⠀⠀⠀⠀</a:t>
            </a:r>
            <a:br/>
            <a:r>
              <a:t>⣿⣿⣿⣿⣿⣿⣿⣿⣿⣿⣿⣿⣿⣿⣿⣿⣿⣿⣿⣿⣿⣿⣿⣿⣿⣿⣿⣿⣿⣿⣿⣿⣿⣿⣿⣿⣿⣿⣿⣿⣿⣿⣿⣕⢁⠀⢕⢕⠀⠀⠀⠁⠀⠀⠀⠀⠀⠀⠀⠐⠀⢱⣕⡕⢕⢝⢿⠏⠀⠀⠀⠀⠀⠀⠀⠀⠀⠁⢔⢄⢕⢕⠀⠀⠀⠀⠀⠀⠀⠀⠀⠀⠀⠀⠀⠀⠀⠀⠀⠀⠀</a:t>
            </a:r>
            <a:br/>
            <a:r>
              <a:t>⣿⣿⣿⣿⣿⣿⣿⣿⣿⣿⣿⣿⣿⣿⣿⣿⣿⣿⣿⣿⣿⣿⣿⣿⣿⣿⣿⣿⣿⣿⣿⣿⣿⣿⣿⣿⣿⣿⣿⣿⣿⣿⣿⣧⢁⠀⠑⢕⠀⠀⠀⠀⢄⢄⢄⢄⢄⢄⢕⢀⠀⢸⣿⣿⣷⠕⠀⠀⠀⠀⠀⠀⠀⠀⠀⠀⠀⠑⠕⢕⢕⢕⠀⠀⠀⠀⠀⠀⠀⠀⠀⠀⠀⠀⠀⠀⠀⠀⠀⠀⠀</a:t>
            </a:r>
            <a:br/>
            <a:r>
              <a:t>⣿⣿⣿⣿⣿⣿⣿⣿⣿⣿⣿⣿⣿⣿⣿⣿⣿⣿⣿⣿⣿⣿⣿⣿⣿⣿⣿⣿⣿⣿⣿⣿⣿⣿⣿⣿⣿⣿⣿⣿⣿⣿⣿⣿⣧⡄⠀⠑⢄⠄⠀⠀⠀⡇⢸⣷⣵⡕⠕⠑⠀⢸⣿⡿⢷⠄⠀⠀⠀⠀⠀⠀⠀⠀⠀⠀⢄⢄⠀⠀⢕⢕⠀⠀⠀⠀⠀⠀⠀⠀⠀⠀⠀⠀⠀⠀⠀⠀⠀⠀⠀</a:t>
            </a:r>
            <a:br/>
            <a:r>
              <a:t>⣿⣿⣿⣿⣿⣿⣿⣿⣿⣿⣿⣿⣿⣿⣿⣿⣿⣿⣿⣿⣿⣿⣿⣿⣿⣿⣿⣿⣿⣿⣿⣿⣿⣿⣽⣿⣿⣿⣿⣿⣿⣿⣿⣿⣿⣿⣧⢄⠀⢁⠀⠀⠀⢱⣾⣿⣿⣿⢔⠀⠀⠘⠙⠁⠀⠀⠀⠀⠀⠀⠀⠀⠀⠀⠀⠀⢕⢕⢕⢔⢕⢕⠀⠀⠀⠀⠀⠀⠀⠀⠀⠀⠀⠀⠀⠀⠀⠀⠀⠀⠀</a:t>
            </a:r>
            <a:br/>
            <a:r>
              <a:t>⣿⣿⣿⣿⣿⣿⣿⣿⣿⣿⣿⣿⣿⣿⣿⣿⣿⣿⣿⣿⣿⣿⣿⣿⣿⣿⣿⣿⣿⣿⣿⣿⣿⣿⣿⣿⣿⣿⣿⣿⣿⣿⣿⣿⣿⣿⣿⠑⠀⠁⢄⠀⠀⠀⢝⢟⠕⠁⠀⠀⠀⠀⠀⠀⠀⠀⠀⠀⠀⠀⠀⠀⠀⠀⠀⢕⢕⢕⢕⢕⢕⢕⠀⠀⠀⠀⠀⠀⠀⠀⠀⠀⠀⠀⠀⠀⠀⠀⠀⠀⠀</a:t>
            </a:r>
            <a:br/>
            <a:r>
              <a:t>⣿⣿⣿⣿⣿⣿⣿⣿⣿⣿⣿⣿⣿⣿⣿⣿⣿⣿⣿⣿⣿⣿⣿⣿⣿⣿⣿⣿⣿⣿⣿⣿⣿⣿⣿⣿⣿⣿⣿⣿⣿⣿⣿⣿⣿⣿⣿⠀⠀⠀⠀⠑⢀⣤⣴⣔⠀⠀⠀⠀⠀⠀⠀⠀⠀⠀⠀⠀⠀⠀⠀⠀⠀⠀⠀⢕⢕⢕⢕⢕⢕⢕⢕⠀⠀⠀⠀⠀⠀⠀⠀⠀⠀⠀⠀⠀⠀⠀⠀⠀⠀</a:t>
            </a:r>
            <a:br/>
            <a:r>
              <a:t>⣿⣿⣿⣿⣿⣿⣿⣿⣿⣿⣿⣿⣿⣿⣿⣿⣿⣿⣿⣿⣿⣿⣿⣿⣿⣿⣿⣿⣿⣿⣿⣿⣿⣿⣿⣿⣿⣿⣿⣿⣿⣿⣿⣿⣿⣿⣿⣄⣼⣿⣷⢄⢸⣿⣿⡿⠀⠀⠀⠀⠀⠀⠀⠀⠀⠀⠀⠀⢀⠀⠀⠀⠀⠀⠀⢕⢕⢕⢕⢕⢕⢕⢕⠀⠀⠀⠀⠀⠀⠀⠀⠀⠀⠀⠀⠀⠀⠀⢀⢄⠀</a:t>
            </a:r>
            <a:br/>
            <a:r>
              <a:t>⣿⣿⣿⣿⣿⣿⣿⣿⣿⣿⣿⣿⣿⣿⣿⣿⣿⣿⣿⣿⣿⣿⣿⣿⣿⣿⣿⣿⣿⣿⣿⣿⣿⣿⣿⣿⣿⣿⡿⣿⣿⣿⣿⣿⣷⣿⣿⣿⣿⡿⢕⢕⢄⢜⢝⢕⠀⠀⢀⢀⢀⢀⠀⢀⣀⣄⣴⣾⢇⠀⠀⠀⠀⠀⠀⢕⢕⢕⢕⢕⢕⢕⢕⠀⠀⠀⠀⠀⠀⠀⠀⠀⠀⠀⠀⠀⠀⠀⠀⠀⠀</a:t>
            </a:r>
            <a:br/>
            <a:r>
              <a:t>⣿⣿⣿⣿⣿⣿⣿⣿⣿⣿⣿⣿⣿⣿⣿⣿⣿⣿⣿⣿⣿⣿⣿⣿⣿⣿⣿⣿⣿⣿⣿⣿⣿⣿⣿⣿⣿⣿⣿⣿⢽⢽⣿⢿⢿⣿⣿⡿⢇⢕⢕⢕⢕⢕⣱⣵⣵⡕⢕⢄⠑⠑⢀⢸⣿⣿⡕⠁⠀⠀⠀⠀⠄⠀⠀⢑⢕⢕⢕⢕⢕⢕⢕⠀⠀⠀⠀⠀⠀⠀⠀⠀⠀⠀⠀⠀⠀⠀⠀⠀⠀</a:t>
            </a:r>
            <a:br/>
            <a:r>
              <a:t>⣿⣿⣿⣿⣿⣿⣿⣿⣿⣿⣿⣿⣿⣿⣿⣿⣿⣿⣿⣿⢻⣿⡏⢉⢉⣿⣿⣿⣿⣿⣿⣿⣿⣿⣿⣿⣿⣿⣿⣿⣟⣿⣿⣷⡿⣿⣿⡇⢕⢕⢜⢕⣵⡿⢟⢝⢕⢕⢕⢕⡕⢔⢔⢅⠕⢝⢗⢕⠀⠀⠀⠀⠔⠐⠀⠀⢕⢕⢕⢕⢕⢕⢕⢕⠀⠀⠀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⣾⣿⣿⡕⢜⢳⣕⢘⢗⢜⠱⣵⣼⣿⣿⣿⣿⣿⣿⣿⣿⣿⡿⢿⢟⢻⠏⠗⢑⢁⢅⢔⢔⢕⠕⢕⣿⣿⣿⣿⣿⣿⣿⡷⢜⢕⣾⣧⣵⣼⣽⣝⣝⣟⣟⢟⢻⢿⢿⢿⢿⣿⣿⣿⣿⣿⣿⣿⣿⣿⣿⣿⣿⣿⣿⣿⣿⣿⣿⣿⣿⣿⣿⣿⣿⣿⣿⣿⣿⣿⠀</a:t>
            </a:r>
            <a:br/>
            <a:r>
              <a:t>⣿⣿⣿⣿⣿⣿⣿⣿⣿⢿⣿⡏⢿⢵⢗⣱⡇⢱⢐⢅⢽⣿⣿⣿⣿⣿⣿⢿⢟⢏⠝⢑⢑⢅⢔⢔⢕⢕⢕⢕⠕⠕⠑⠕⢸⣵⣿⣿⣿⣿⡇⠘⢝⢕⢕⡇⣿⡟⢟⢟⢻⢿⢿⢿⢿⢿⣿⣿⣿⣷⣷⣷⣷⣧⣼⢽⢽⢝⢝⢟⣟⣟⢻⢿⢿⢿⢿⢿⣿⣿⣿⣿⣿⣿⣿⣿⣿⣿⣿⣿⠀</a:t>
            </a:r>
            <a:br/>
            <a:r>
              <a:t>⣿⣿⣯⣽⣿⢿⣿⢝⢕⢜⢡⢥⣷⣷⣿⣟⡏⢕⢕⢑⢼⢟⢟⠟⢝⢑⢅⢕⢔⢕⢕⢕⠕⢕⢑⢕⢕⢕⢄⢄⠀⠀⠀⠀⠸⣿⣿⣿⣿⣿⡇⠀⠀⢕⢜⡇⣻⡇⠑⠑⠑⠑⠑⢕⢕⢕⢕⢕⢑⠕⠕⠙⠙⠁⠁⠀⠀⠀⠁⠑⢝⢿⢿⢿⢿⢿⢷⣷⣷⣷⣶⣽⣿⣽⣿⣿⣿⣿⣿⣿⠀</a:t>
            </a:r>
            <a:br/>
            <a:r>
              <a:t>⣿⣿⡇⢕⢕⢕⢕⢕⢕⢕⢔⢜⣿⣿⢿⢟⠇⢕⢑⢕⢅⢔⢔⢕⢕⢑⢑⢕⢕⢕⢄⢀⠑⠑⠑⠑⠑⠑⠑⠁⠀⠀⠀⠀⢱⣿⣿⣿⣿⣿⡇⢀⢀⢕⢕⣕⡝⢑⢀⢀⢀⢀⢄⢄⢅⢕⢕⠕⠀⠀⠀⠀⠀⠀⠀⠀⠀⠀⠀⠀⠀⠕⠕⢕⢕⠁⠁⢑⢔⢔⣿⣿⣿⣿⣿⣿⣷⣿⣿⣿⠀</a:t>
            </a:r>
            <a:br/>
            <a:r>
              <a:t>⣿⡿⡿⢕⢕⢕⢕⢕⠅⢅⢕⢑⢜⢅⢕⢔⢕⢕⢕⢑⠁⠀⠀⠁⠁⠁⠁⢕⢕⢕⢕⢕⠀⠀⠀⠀⠀⢀⠀⢔⢀⠀⠀⢰⣾⣿⣿⣿⣿⣿⡇⢕⢕⢻⣿⣵⣽⢕⢕⣷⡇⢕⠑⠁⠀⠀⠀⠀⠀⠀⠀⠀⠀⠀⠀⠀⠀⠀⠀⠀⠀⠀⠀⠀⠁⠐⢀⢕⣕⢕⣿⣧⣤⣤⣤⣥⣌⢍⣝⣙⠀</a:t>
            </a:r>
            <a:br/>
            <a:r>
              <a:t>⢜⢗⣾⣎⢕⠀⢀⢀⢀⠐⠑⢕⢁⠁⢕⢕⢅⢕⢕⢕⢔⠀⠀⠀⠀⢀⣄⢕⢕⣿⣇⢕⢔⠀⠔⠔⠕⠱⠴⠕⢔⢕⢕⠘⢻⣿⣿⣿⣿⣿⣇⢕⢕⢕⡕⢵⢷⢕⢄⠁⢅⠀⠀⠀⠀⠀⠀⠀⠀⠀⠀⠀⠀⠀⠀⠀⠀⠀⠀⠀⠀⠀⠀⠀⠀⠀⢸⡿⢿⢘⣿⣿⢿⢿⢟⢏⢕⢱⢕⢿⠀</a:t>
            </a:r>
            <a:br/>
            <a:r>
              <a:t>⢕⢕⢰⣻⣿⢗⢗⢕⢔⢀⢔⢕⢕⢕⢕⢕⢕⢕⢕⢕⢕⢔⠆⠕⠕⢕⠙⢃⢕⢜⢌⢕⢕⢄⠀⢔⢰⣾⣿⣿⢕⢕⢕⠀⢸⢟⢻⣿⣿⣿⣿⣕⢕⢕⢜⢝⢝⢕⢕⢜⢕⠀⠀⠀⠀⠀⠀⠀⠀⠀⠀⠀⠀⠀⠀⠀⠀⠀⠀⠀⠀⠀⠀⠀⠀⠀⢑⣧⣵⣵⣿⣿⣵⣵⡕⢟⢟⡕⣕⢱⠀</a:t>
            </a:r>
            <a:br/>
            <a:r>
              <a:t>⢷⢾⣿⣿⣿⢿⢿⢿⢷⢇⢕⢕⢕⢕⢜⢿⢇⢕⢕⢕⢕⢕⢁⢕⢕⢕⠀⠀⢕⢕⣵⣵⢕⠑⠀⢕⢸⡏⣿⢻⢕⢕⢕⠀⢕⢕⢸⣿⣿⣿⣿⡝⢕⢸⣿⣿⢕⢕⢕⢕⢕⢔⢆⢔⢄⢄⠀⢕⣵⢄⠀⠀⠀⠀⠀⠀⠀⠀⠀⠀⠀⠀⠀⠀⠀⠀⢌⢝⢹⢕⢕⢸⢕⢕⢻⡕⢕⢕⣱⣵⠀</a:t>
            </a:r>
            <a:br/>
            <a:r>
              <a:t>⣕⣕⣱⣧⣵⣵⡷⣵⡱⢕⣕⢱⢗⠞⠟⠛⠟⢷⡱⢵⢵⣵⣵⢵⠵⠵⠤⠄⠕⢕⢟⢟⢕⠀⢐⢕⢕⠕⢕⠕⢕⢕⢕⢀⢕⢕⢕⣿⣿⣿⣿⢕⢕⢕⢕⣽⡕⢕⢕⣵⣵⣷⣵⣷⣕⣕⢕⣱⣿⢕⠀⢀⢄⢲⢄⠀⠀⠀⠀⠀⠀⠀⠀⠀⠀⠀⢑⣕⣸⣧⣤⣼⣵⣴⣾⣧⢕⢜⢝⢹⠀</a:t>
            </a:r>
            <a:br/>
            <a:r>
              <a:t>⣷⢗⢯⠵⠵⠁⠀⢀⣡⢇⢕⢕⢱⠕⠑⣠⠄⢕⢕⣁⣕⡼⢿⣕⣔⡀⢀⢀⢀⢈⢱⢕⢕⠔⢐⡕⢄⢔⢔⢕⢕⢕⠕⠁⢑⢕⢱⣿⣿⣿⣿⢕⢕⢕⢕⢻⢇⢸⣿⣿⡿⢿⢿⢿⢿⢿⡕⢸⣿⡕⢕⣵⣇⡕⢕⢔⢄⠀⠀⠀⠀⠀⠀⠀⠀⢔⣿⣿⣿⣷⣿⣿⣟⣽⣷⡷⢷⢷⢷⢷⠀</a:t>
            </a:r>
            <a:br/>
            <a:r>
              <a:t>⠑⢅⠁⠀⠀⠄⠈⢽⢝⢁⢅⢔⣑⢀⢼⣿⣿⣿⣿⣿⣿⣿⣷⣿⣿⣿⣿⣾⣿⣷⣷⣇⢕⢠⢅⣿⢗⠑⠑⢑⢑⠑⠀⠀⢀⢗⢰⣿⣿⡧⢕⠁⠀⢕⢕⢕⢕⠁⠈⢏⢕⢕⠕⢕⠕⠕⠑⠑⢝⢗⢕⢝⢜⢕⢕⢕⢕⣕⢄⢀⢀⢀⢀⢀⢄⠁⢹⣿⣿⣿⢿⢿⢟⢅⢜⢕⢄⢐⢑⢙⠀</a:t>
            </a:r>
            <a:br/>
            <a:r>
              <a:t>⠄⢀⡀⢀⢀⢐⢀⢀⢕⠑⢕⠕⠙⠙⠀⠟⢿⢿⢟⠀⠹⠿⠿⠿⠿⠿⠿⠿⠿⠿⠿⠏⢕⠀⠘⠉⠝⢕⠀⠑⠃⠀⠀⠀⠑⢕⢕⢝⠝⢟⢗⢕⢅⢕⢕⢕⢕⠑⠀⠀⠑⢕⢄⢑⢀⠀⠀⠘⢁⢁⢕⢕⢕⢕⢕⢔⣿⣿⣷⣷⣷⣷⣷⣷⠕⠀⠀⠁⠓⢇⢜⢙⠁⠹⢐⢒⣐⣐⣀⣀⠀</a:t>
            </a:r>
            <a:br/>
            <a:r>
              <a:t>⢕⢕⢕⢕⢕⢕⢗⢳⢴⢴⢅⠄⡄⢄⢄⠀⠀⠄⠄⠀⠀⠀⠀⠐⠀⠀⠐⠑⠁⠁⠁⢕⣕⣕⣕⢔⢔⢔⢀⢀⢄⢀⢀⢄⢕⠞⢿⣷⣕⠔⢑⢕⢕⠕⠕⠕⠑⠀⠀⠀⠀⠁⢕⣵⣕⣕⣷⣷⣷⣷⣕⢕⠑⠕⠕⢕⢜⣻⣿⣿⣿⣿⣿⡏⠀⠀⠀⠀⠀⠀⠁⠑⠕⢗⢿⣿⣿⣿⣿⣿⠀</a:t>
            </a:r>
            <a:br/>
            <a:r>
              <a:t>⢕⢕⢕⢕⢕⢕⢕⢕⢕⢕⢕⢕⢕⢕⢕⢕⢕⢔⢔⢄⢄⢄⢄⢄⢄⢄⢄⢄⢄⢔⢄⢕⢜⢿⢿⣿⣿⣿⣿⣷⣷⣵⣔⣕⡕⠑⠒⠂⠉⠅⠕⠑⠀⠀⠀⠀⠀⠀⠀⠀⠀⠀⢱⣽⣷⣾⣿⣿⣿⢏⠁⠀⠀⠀⠀⠁⠑⢌⣿⣿⣿⣿⡟⠁⠀⠀⠀⠀⠀⠀⠀⠀⠀⠁⠑⢜⢻⢿⣿⣿⠀</a:t>
            </a:r>
            <a:br/>
            <a:r>
              <a:t>⣿⣷⣵⣵⣵⣵⣵⣵⣵⣵⣵⣵⣵⣵⣵⣵⣵⣵⣵⣵⣑⣱⣥⣷⣷⣷⣷⣷⣷⣶⣷⣷⣵⣷⣷⣷⣷⣿⣿⣿⣟⢟⢟⢝⢕⢕⢕⢔⢕⠕⠀⠀⠀⠀⠀⠀⠀⠀⠀⠀⠀⠀⢕⣿⣿⣿⣿⣿⡿⠀⠀⠀⠀⠀⠀⠀⢀⢕⢝⢟⢻⢟⠑⠀⠀⠀⠀⠀⠀⠀⠀⠀⠀⠀⠀⠀⠁⠁⢜⢻⠀</a:t>
            </a:r>
            <a:br/>
            <a:r>
              <a:t>⣵⣿⣿⣾⣿⣿⣿⣿⣿⣿⣿⣿⣿⣿⣿⣿⡿⢿⢿⢛⢟⢟⢟⢟⢟⢟⣿⣿⣿⣿⣿⣿⣿⣿⣿⣿⣿⣿⣿⣿⣿⣿⣿⣷⣷⣷⣾⣿⡿⠀⠀⠀⠀⠀⠀⠀⠀⠀⠀⠀⠀⠀⢕⣿⣿⣿⣿⣿⡇⠀⠀⠀⠀⠀⠀⠀⢕⡕⡕⢕⢕⠁⠀⠀⠀⠀⠀⠀⠀⠀⠀⠀⠀⠀⠀⠀⠀⠀⠀⠀⠀</a:t>
            </a:r>
            <a:br/>
            <a:r>
              <a:t>⣿⣿⣿⣿⣿⣿⣿⣿⣿⣿⣿⣿⣿⣿⣿⣿⣷⣷⣷⣷⣷⣷⣷⣷⣿⣿⣿⣿⣿⣿⣿⣿⣿⣿⣿⣿⣿⣿⣿⣿⣿⡿⢿⣿⣿⣿⣿⣿⡇⠀⠀⠀⠀⠀⠀⠀⠀⠀⠀⠀⠀⠀⢜⢻⢿⣿⣿⡟⠁⠀⠀⠀⠀⠀⠀⢀⢕⡏⢕⢇⢕⠀⠀⠀⠀⠀⠀⠀⠀⠀⠀⠀⠀⠀⠀⠀⠀⠀⠀⠀⠀</a:t>
            </a:r>
            <a:br/>
            <a:r>
              <a:t>⣿⣿⣿⣿⣿⣿⣿⣿⣿⣿⣿⣿⣿⣿⣿⣿⣿⣿⣿⣿⣿⣿⣿⣿⣿⣿⣿⣿⣿⣿⣿⣿⣿⣿⣿⣿⣿⣿⣿⣿⣿⢝⢕⠇⢝⢿⣿⣿⡇⠀⠀⢔⢐⢔⢔⠐⠄⠄⢄⠀⠀⠀⠁⢕⢕⢝⢟⠁⠀⠀⠀⠀⠀⠀⠀⠑⠕⢜⢕⢕⠀⠀⠀⠀⠀⠀⠀⠀⠀⠀⠀⠀⠀⠀⠀⠀⠀⠀⠀⠀⠀</a:t>
            </a:r>
            <a:br/>
            <a:r>
              <a:t>⣿⣿⣿⣿⣿⣿⣿⣿⣿⣿⣿⣿⣿⣿⣿⣿⣿⣿⣿⣿⣿⣿⣿⣿⣿⣿⣿⣿⣿⣿⣿⣿⣿⣿⣿⣿⣿⣿⣿⣿⣿⢕⠐⠀⢕⢕⢻⣿⢇⠀⠀⠕⠕⠅⠅⠁⠅⢕⠁⠀⠀⠀⢑⣷⡵⠁⠀⠀⠀⠀⠀⠀⠀⠀⠀⠁⢕⢔⢔⢕⠀⠀⠀⠀⠀⠀⠀⠀⠀⠀⠀⠀⠀⠀⠀⠀⠀⠀⠀⠀⠀</a:t>
            </a:r>
            <a:br/>
            <a:r>
              <a:t>⣿⣿⣿⣿⣿⣿⣿⣿⣿⣿⣿⣿⣿⣿⣿⣿⣿⣿⣿⣿⣿⣿⣿⣿⣿⣿⣿⣿⣿⣿⣿⣿⣿⣿⣿⣿⣿⣿⣿⣿⣿⣮⢁⠀⠁⢕⠁⢹⠀⠀⠀⠀⠀⠀⠀⠀⠀⠀⠀⠀⠀⠀⢨⠏⠁⠀⠀⠀⠀⠀⠀⠀⠀⠀⠀⠀⠕⠕⢕⢕⠀⠀⠀⠀⠀⠀⠀⠀⠀⠀⠀⠀⠀⠀⠀⠀⠀⠀⠀⠀⠀</a:t>
            </a:r>
            <a:br/>
            <a:r>
              <a:t>⣿⣿⣿⣿⣿⣿⣿⣿⣿⣿⣿⣿⣿⣿⣿⣿⣿⣿⣿⣿⣿⣿⣿⣿⣿⣿⣿⣿⣿⣿⣿⣿⣿⣿⣿⣿⣿⣿⣿⣿⣿⣿⣧⡄⠀⠑⢄⢱⠀⠀⠀⠀⠀⠀⢔⢔⣕⡑⢕⠀⠀⠀⠘⠔⠀⠀⠀⠀⠀⠀⠀⠀⠀⠀⢔⢔⠀⠀⢕⢕⠀⠀⠀⠀⠀⠀⠀⠀⠀⠀⠀⠀⠀⠀⠀⠀⠀⠀⠀⠀⠀</a:t>
            </a:r>
            <a:br/>
            <a:r>
              <a:t>⣿⣿⣿⣿⣿⣿⣿⣿⣿⣿⣿⣿⣿⣿⣿⣿⣿⣿⣿⣿⣿⣿⣿⣿⣿⣿⣿⣿⣿⣿⣿⣿⣿⣿⣿⣿⣿⣿⣿⣿⣿⣿⣿⣿⣦⡄⠀⢁⠀⠀⠀⠀⠀⠀⢕⢱⢿⠇⠕⠀⠀⠀⠀⠀⠀⠀⠀⠀⠀⠀⠀⠀⠀⠀⢕⢕⢕⢕⢕⢕⠀⠀⠀⠀⠀⠀⠀⠀⠀⠀⠀⠀⠀⠀⠀⠀⠀⠀⠀⠀⠀</a:t>
            </a:r>
            <a:br/>
            <a:r>
              <a:t>⣿⣿⣿⣿⣿⣿⣿⣿⣿⣿⣿⣿⣿⣿⣿⣿⣿⣿⣿⣿⣿⣿⣿⣿⣿⣿⣿⣿⣿⣿⣿⣿⣿⣿⣿⣿⣿⣿⣿⣿⣿⣿⣿⣿⣿⣷⣕⢁⢄⠀⠀⠀⠀⠀⠁⠀⠀⠀⠀⠀⠀⠀⠀⠀⠀⠀⠀⠀⠀⠀⠀⠀⠀⢕⢕⢕⢕⢕⢕⢕⠀⠀⠀⠀⠀⠀⠀⠀⠀⠀⠀⠀⠀⠀⠀⠀⠀⠀⠀⠀⠀</a:t>
            </a:r>
            <a:br/>
            <a:r>
              <a:t>⣿⣿⣿⣿⣿⣿⣿⣿⣿⣿⣿⣿⣿⣿⣿⣿⣿⣿⣿⣿⣿⣿⣿⣿⣿⣿⣿⣿⣿⣿⣿⣿⣿⣿⣿⣿⣿⣿⣿⣿⣿⣿⣿⣿⣿⣿⣿⡇⠑⠑⢄⣤⣴⣔⠀⠀⠀⠀⠀⠀⠀⠀⠀⠀⠀⠀⠀⠀⠀⠀⠀⠀⠀⢕⢕⢕⢕⢕⢕⢕⢕⠀⠀⠀⠀⠀⠀⠀⠀⠀⠀⠀⠀⠀⠀⠀⠀⠀⠀⠀⠀</a:t>
            </a:r>
            <a:br/>
            <a:r>
              <a:t>⣿⣿⣿⣿⣿⣿⣿⣿⣿⣿⣿⣿⣿⣿⣿⣿⣿⣿⣿⣿⣿⣿⣿⣿⣿⣿⣿⣿⣿⣿⣿⣿⣿⣿⣿⣿⣿⣿⣿⣿⢿⣿⣿⣿⣿⣿⣿⣿⣷⢀⢸⣿⣿⡿⠀⠀⠀⠀⠀⠀⠀⠀⠀⠀⠀⠀⢀⠀⠀⠀⠀⠀⠀⢕⢕⢑⢕⢕⢕⢕⢕⠀⠀⠀⠀⠀⠀⠀⠀⠀⠀⠀⠀⠀⠀⢀⢄⠔⢔⢔⠀</a:t>
            </a:r>
            <a:br/>
            <a:r>
              <a:t>⣿⣿⣿⣿⣿⣿⣿⣿⣿⣿⣿⣿⣿⣿⣿⣿⣿⣿⣿⣿⣿⣿⣿⣿⣿⣿⣿⣿⣿⣿⣿⣿⣿⣿⣿⣿⣿⣿⣿⣿⣞⣿⣟⣿⣿⣿⣿⡿⢕⢕⢄⢜⢝⢕⠀⠀⠀⠀⢀⢀⢀⢀⠀⠀⣰⣾⢇⠀⠀⠀⠀⠀⠀⢕⢕⢕⢕⢕⢕⢕⢕⠀⠀⠀⠀⠀⠀⠀⠀⠀⠀⠀⠀⠀⠀⠀⠀⠀⠁⠁⠀</a:t>
            </a:r>
            <a:br/>
            <a:r>
              <a:t>⣿⣿⣿⣿⣿⣿⣿⣿⣿⣿⣿⣿⣿⣿⣿⣿⣿⣿⣿⣿⣿⣿⣿⣿⣿⣿⣿⣿⣿⣿⣿⣿⣿⣿⣿⣿⣿⣿⣯⣿⣿⡿⢿⣿⣿⡿⢕⢕⢕⢕⢕⢕⣱⣵⣕⢔⢔⢄⠑⠕⠕⢕⢄⠀⠁⠘⠁⠀⠀⠀⠄⠀⠀⢕⢕⢕⢕⢕⢕⢕⢕⠀⠀⠀⠀⠀⠀⠀⠀⠀⠀⠀⠀⠀⠀⠀⠀⠀⠀⠀⠀</a:t>
            </a:r>
            <a:br/>
            <a:r>
              <a:t>⣿⣿⣿⣿⣿⣿⣿⣿⣿⣿⣿⣿⣿⣿⣿⣿⣿⣿⣿⣿⠋⠉⢅⢙⣿⣿⣿⣿⣿⣿⣿⣿⣿⣿⣿⣿⣿⣿⣿⣿⣿⣾⢾⣿⣿⡕⢕⢕⢜⢕⣵⢿⢟⢝⢕⢕⢑⢕⢕⢕⢄⠄⠑⠄⢀⢔⠄⠀⠀⠀⠑⠀⠀⠀⢕⢕⢕⢕⢕⢕⢕⢕⠀⠀⠀⠀⠀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⡅⢕⢸⡇⢔⠟⡕⢔⣞⣾⣿⣿⣿⣿⣿⣿⣿⣿⣿⢿⢟⢟⢯⠟⢋⢙⢅⢄⢔⢕⢕⢕⢕⣸⣿⣿⣿⣿⣿⣿⣿⢕⢕⢱⣿⣷⣵⣴⣥⣽⣝⣝⣝⣟⡟⢟⢻⢿⢿⢿⢿⣿⣿⣿⣿⣿⣿⣿⣿⣿⣿⣿⣿⣿⣿⣿⣿⣿⣿⣿⣿⣿⣿⣿⣿⣿⣿⣿⣿⠀</a:t>
            </a:r>
            <a:br/>
            <a:r>
              <a:t>⣿⣿⣿⣿⣿⣿⣿⢿⣿⢏⢿⢟⠏⣵⣇⢔⠇⢕⢪⣿⣿⣿⣿⣿⢿⢿⢟⠝⢑⢑⢅⢕⢔⢕⢕⢕⢕⢕⠕⠑⠑⠁⢕⣮⣿⣿⣿⣿⣿⢕⠁⢕⢕⣾⢸⣿⢝⢝⢟⢟⢟⢟⢿⢿⢿⢿⢿⢿⣿⣷⣷⣷⢷⢷⠧⢽⢽⣽⣝⣝⣟⣟⣟⢿⢿⢿⢿⣿⣿⣿⣿⣿⣿⣿⣿⣿⣿⣿⣿⣿⠀</a:t>
            </a:r>
            <a:br/>
            <a:r>
              <a:t>⡿⣭⡿⢻⢿⢏⢕⢕⢝⢊⣾⣿⣿⣯⣟⢕⢕⢱⢔⢟⠏⠝⢙⢕⢅⢔⢕⢕⢕⠕⢕⢑⢕⢕⢕⢔⢔⢔⢀⠀⠀⠀⢕⣿⣿⣿⣿⣿⣿⢕⠀⢕⢕⢸⢘⣿⢕⠁⠑⠑⠑⠕⠕⠕⠕⠕⠕⠕⠕⠑⠑⠁⠀⠀⠀⠀⠁⠘⢝⢟⢟⢟⢛⢿⢿⢿⢿⢿⣷⣷⣾⣿⣿⣿⣿⣿⣿⢿⣿⣿⠀</a:t>
            </a:r>
            <a:br/>
            <a:r>
              <a:t>⣷⢕⢕⢕⢕⢕⢕⢕⢕⢘⣿⣿⢿⢟⠕⢑⢑⢅⢕⢔⢕⢕⢕⢑⢕⢕⢕⢕⢔⢄⢀⠁⠁⠁⠁⠁⠁⠁⠁⠀⠀⠀⢕⣿⣿⣿⣿⣿⣿⢕⢀⢕⢕⢸⣼⡕⢄⢀⢄⢄⢄⢄⢄⢄⢀⢀⠀⠀⠀⠀⠀⠀⠀⠀⠀⠀⠀⠀⠐⠑⠕⢕⢑⠁⠁⠁⢕⢕⢸⡿⢻⢿⣿⣿⣿⣿⣿⣿⣿⣿⠀</a:t>
            </a:r>
            <a:br/>
            <a:r>
              <a:t>⢿⢕⢕⠕⠕⠕⠅⢅⢕⢑⢜⢕⢔⢕⢕⢕⢕⢅⠁⠀⠀⠁⠁⠀⠀⠑⢕⢕⡕⢕⢕⠀⠀⠀⠀⢀⢀⢀⢔⠀⢄⢀⣾⣿⣿⣿⣿⣿⣿⢕⢕⢜⢿⢟⣟⡇⢕⢸⣿⢕⢕⢞⢕⢕⢕⠀⠀⠀⠀⠀⠀⠀⠀⠀⠀⠀⠀⠀⠀⠀⠀⠀⠁⢄⣄⣰⣕⡕⣾⣷⣴⣶⣴⣴⣤⢄⢥⣥⣌⢝⠀</a:t>
            </a:r>
            <a:br/>
            <a:r>
              <a:t>⣿⣧⡕⠀⢀⢀⢀⠐⠑⢕⢅⠀⢕⢕⢅⢅⢕⢕⢔⢀⠀⠀⠀⢄⣠⡄⢕⢸⡵⢕⢕⠀⠀⠑⠐⠕⠑⠑⠕⢕⢕⠑⢝⣿⣿⣿⣿⣿⣿⡕⢕⢕⢱⣸⣽⡕⢄⢀⢄⢄⢕⢕⢔⢔⢄⠀⠀⠀⠀⠀⠀⠀⠀⠀⠀⠀⠀⠀⠀⠀⠀⠀⠀⠁⢻⣿⢟⢕⣿⣿⡟⢟⢏⢹⢧⡱⢵⢸⢿⢵⠀</a:t>
            </a:r>
            <a:br/>
            <a:r>
              <a:t>⢝⣿⣿⣕⢝⢕⢕⢀⢕⢇⢕⢕⢕⢕⡕⢕⢕⢕⢕⢕⠳⠕⢑⢕⢜⠉⢕⢜⢅⢕⢕⢄⢄⢀⢕⣿⣿⣿⡇⢕⢕⢀⢕⢞⢝⣿⣿⣿⣿⣧⡕⢕⢕⠕⡕⢕⢕⠁⢝⢕⢕⢕⠑⠑⠀⠀⠀⠀⠀⠀⠀⠀⠀⠀⠀⠀⠀⠀⠀⠀⠀⠀⠀⠀⢸⣿⣵⣵⣾⣿⡧⢵⣧⢟⢟⢣⢇⢕⢕⢕⠀</a:t>
            </a:r>
            <a:br/>
            <a:r>
              <a:t>⣿⣿⣿⢿⢿⢿⢿⢇⢕⢕⢕⢕⢕⢿⢇⢕⢕⢕⢕⢕⢕⢕⢕⢕⢕⠀⢕⢕⣵⣵⡕⠕⠑⢕⢕⣟⢻⡟⢇⢕⢕⢕⠁⢕⢕⢿⣿⣿⣿⡯⢕⢕⣿⣗⡇⢕⢕⢐⢱⡕⢕⢕⠀⠀⠀⢕⣕⢄⠀⠀⠀⠀⠀⠀⠀⠀⠀⠀⠀⠀⠀⠀⠀⢀⣾⢕⢸⡇⢕⠕⡇⢕⢸⣇⢕⢕⢱⢵⣧⣵⠀</a:t>
            </a:r>
            <a:br/>
            <a:r>
              <a:t>⣱⣷⣷⢷⢷⢧⢕⢇⡕⢵⢷⢞⠙⠛⠛⢟⡱⢵⢵⢵⣵⡵⠵⠵⠧⠤⠵⠕⢍⢏⢇⢄⠀⢕⢕⠕⠕⠕⠕⢕⢕⢕⠄⢕⢕⢹⣿⣿⣿⡇⢕⢕⢕⢰⣽⢕⢕⢕⢕⢕⢕⢗⢆⠀⡀⢕⣿⢕⠀⢀⢄⠳⢄⠀⠀⠀⠀⠀⠀⠀⠀⠀⠀⠜⣕⣡⣵⢿⣴⣶⣷⣶⣾⣿⡎⡕⢕⢵⢵⢵⠀</a:t>
            </a:r>
            <a:br/>
            <a:r>
              <a:t>⢯⠕⠼⠉⢀⢀⣤⢕⣕⢕⢱⠕⠑⣱⠴⢕⢕⣅⣕⣵⢿⣇⡱⢔⢀⢀⢀⢀⢕⢕⢕⢕⠕⢑⣑⢔⢕⢕⢕⢕⢕⠕⠀⢑⢕⣸⣿⣿⣿⡇⢕⢕⢕⢸⣿⠕⢕⢟⢏⢕⢕⣕⣕⣱⡕⢸⣿⢕⢕⣶⣕⡵⢕⢔⢄⠀⠀⠀⠀⠀⠀⠀⠀⢱⣿⣿⣿⣿⣟⣿⣿⣷⣷⣿⠿⠿⢟⣻⣿⣿⠀</a:t>
            </a:r>
            <a:br/>
            <a:r>
              <a:t>⢁⠀⠀⠄⠈⢹⢝⢁⢄⠄⢑⢁⢱⣿⣿⣿⣿⣿⣿⣿⣷⣷⣷⣾⣿⣿⢿⣿⣶⣷⢕⢕⡄⢸⣿⢇⣕⡑⢁⠐⠐⠀⠀⢸⢇⣽⣿⣿⢹⠕⠀⡄⢕⢕⣿⢀⢀⢄⢕⢕⢿⣿⣿⣿⣿⣿⡿⢛⢮⢕⢝⢕⢕⢕⣱⣕⢔⢄⢀⢀⢀⢄⢀⠁⢹⢿⡿⢿⢿⢟⣟⢕⡁⠕⠔⠀⠈⠍⢹⣵⠀</a:t>
            </a:r>
            <a:br/>
            <a:r>
              <a:t>⡀⣀⡀⢀⢐⢀⢔⠑⢑⢕⠑⠘⠀⠘⢻⢿⢿⠁⠜⠿⠿⢿⠿⠿⠿⠿⠿⠿⠟⠟⢕⢕⠀⠙⠉⠱⠕⠁⠊⠁⠀⠀⠀⢑⢵⠜⠝⠝⠝⢇⢔⠈⢳⣇⡿⢇⢕⢕⢕⠁⠈⢏⢆⢕⢕⢝⢕⢕⢕⢕⢕⢕⢕⢿⣿⣿⣿⣿⣿⣿⣿⣿⠑⠀⠀⠁⠑⠝⢝⢅⠄⠜⠇⣌⣅⣅⣅⣤⣬⣭⠀</a:t>
            </a:r>
            <a:br/>
            <a:r>
              <a:t>⢕⢕⢕⢕⢕⢗⢆⢴⢵⢅⢄⡄⢄⠀⠀⠀⠅⠄⠀⠀⠀⠁⠁⠁⠁⠁⠁⠁⠁⢀⢕⣕⣕⣕⢔⢕⢄⢄⢔⣄⡁⡄⢔⢗⠻⠿⣧⡁⢑⠕⢅⠀⢔⢞⢕⠕⠕⠑⠑⠀⠀⠀⠕⠕⠀⢑⢕⠁⢕⠕⠕⠑⠕⢕⢜⣻⣿⣿⣿⣿⣿⢇⠀⠀⠀⠀⠀⠀⠀⠑⠜⢝⢿⣿⣿⣿⣿⣿⣿⣿⠀</a:t>
            </a:r>
            <a:br/>
            <a:r>
              <a:t>⢕⢕⢕⢕⢕⢕⢕⢕⢕⢕⢕⢕⢕⢕⢕⢔⢔⢔⢄⢄⢄⢄⢄⢄⢄⢄⢔⢔⢔⢕⢇⢹⢿⢟⣛⣿⣿⣿⣷⣷⣧⣼⣕⢕⢑⢐⠂⢉⢁⢁⢕⢕⠕⠁⠁⠀⠀⠀⠀⠀⠀⠀⠀⠕⠁⢱⣷⢇⠁⠀⠀⠀⠀⠁⠑⢜⣿⣿⣿⣿⡏⠀⠀⠀⠀⠀⠀⠀⠀⠀⠀⠁⠁⠕⢝⢿⢿⣿⣿⣿⠀</a:t>
            </a:r>
            <a:br/>
            <a:r>
              <a:t>⣵⣵⣵⣵⣵⣵⣵⣵⣵⣵⣵⣑⣱⣵⣵⣵⣵⣵⣵⣵⣵⣵⣷⣷⣷⣳⣿⣿⣿⣶⣷⣷⣷⣿⣷⣾⣯⣿⣿⣟⢟⢏⢕⢕⢔⢖⢗⢗⣳⣷⢗⠁⠀⠀⠀⠀⠀⠀⠀⠀⠀⠀⠀⠀⠀⢸⡿⠁⠀⠀⠀⠀⠀⠀⢀⢕⢜⢝⢟⢏⠁⠀⠀⠀⠀⠀⠀⠀⠀⠀⠀⠀⠀⠀⠀⠑⠜⠝⢿⢿⠀</a:t>
            </a:r>
            <a:br/>
            <a:r>
              <a:t>⣾⣿⣿⣿⣿⣿⣿⣿⣿⣿⣿⣿⣿⣿⣿⢿⢿⢟⢟⢟⢟⢟⢟⢟⣻⣿⣿⣿⣿⣿⣿⣿⣿⣿⣿⣿⣿⣿⣿⣿⣿⣿⣷⣷⣷⣿⣿⣿⣿⡏⠀⠀⠀⠀⠀⠀⠀⠀⠀⠀⠀⠀⠀⠀⠀⠕⡇⠀⠀⠀⠀⠀⠀⠀⢕⡕⡕⢕⢕⠁⠀⠀⠀⠀⠀⠀⠀⠀⠀⠀⠀⠀⠀⠀⠀⠀⠀⠀⠀⠑⠀</a:t>
            </a:r>
            <a:br/>
            <a:r>
              <a:t>⣿⣿⣿⣿⣿⣿⣿⣿⣿⣿⣿⣿⣿⣿⣷⣷⣷⣷⣷⣷⣷⣷⣾⣿⣿⣿⣿⣿⣿⣿⣿⣿⣿⣿⣿⣿⣿⣿⣿⣿⢿⢿⣿⣿⣿⣿⣿⣿⣿⠁⠀⠀⠀⠀⠀⠀⠀⠀⠀⠀⠀⠀⠀⠀⠀⢄⠁⠀⠀⠀⠀⠀⠀⢔⢑⢝⢕⢕⢕⠀⠀⠀⠀⠀⠀⠀⠀⠀⠀⠀⠀⠀⠀⠀⠀⠀⠀⠀⠀⠀⠀</a:t>
            </a:r>
            <a:br/>
            <a:r>
              <a:t>⣿⣿⣿⣿⣿⣿⣿⣿⣿⣿⣿⣿⣿⣿⣿⣿⣿⣿⣿⣿⣿⣿⣿⣿⣿⣿⣿⣿⣿⣿⣿⣿⣿⣿⣿⣿⣿⣿⣿⢜⢕⠇⢝⢿⣿⣿⣿⣿⡇⠀⠀⠀⠀⠀⠀⠀⠀⠀⠀⠀⠀⠀⠀⠀⢀⠀⠀⠀⠀⠀⠀⠀⠀⢑⠑⠕⢕⢕⠀⠀⠀⠀⠀⠀⠀⠀⠀⠀⠀⠀⠀⠀⠀⠀⠀⠀⠀⠀⠀⠀⠀</a:t>
            </a:r>
            <a:br/>
            <a:r>
              <a:t>⣿⣿⣿⣿⣿⣿⣿⣿⣿⣿⣿⣿⣿⣿⣿⣿⣿⣿⣿⣿⣿⣿⣿⣿⣿⣿⣿⣿⣿⣿⣿⣿⣿⣿⣿⣿⣿⣿⣿⣕⢐⠀⢕⢕⢻⣿⣿⣿⡇⠀⠀⠈⢕⢐⢐⠄⢄⢀⢀⠀⠀⠀⠀⠀⠀⠀⠀⠀⠀⠀⠀⠀⠀⢀⢕⢔⢔⢕⠀⠀⠀⠀⠀⠀⠀⠀⠀⠀⠀⠀⠀⠀⠀⠀⠀⠀⠀⠀⠀⠀⠀</a:t>
            </a:r>
            <a:br/>
            <a:r>
              <a:t>⣿⣿⣿⣿⣿⣿⣿⣿⣿⣿⣿⣿⣿⣿⣿⣿⣿⣿⣿⣿⣿⣿⣿⣿⣿⣿⣿⣿⣿⣿⣿⣿⣿⣿⣿⣿⣿⣿⣿⣧⢅⠀⠑⢕⠁⢹⣿⣿⢇⠀⠀⠐⠑⠐⠕⠕⢑⢐⢐⠑⠀⠀⠀⠀⠀⠀⠀⠀⠀⠀⠀⠀⠀⠁⠑⠕⢕⢕⠀⠀⠀⠀⠀⠀⠀⠀⠀⠀⠀⠀⠀⠀⠀⠀⠀⠀⠀⠀⠀⠀⠀</a:t>
            </a:r>
            <a:br/>
            <a:r>
              <a:t>⣿⣿⣿⣿⣿⣿⣿⣿⣿⣿⣿⣿⣿⣿⣿⣿⣿⣿⣿⣿⣿⣿⣿⣿⣿⣿⣿⣿⣿⣿⣿⣿⣿⣿⣿⣿⣿⣿⣿⣿⣧⡄⠀⠑⢄⢡⣿⣿⠕⠀⠀⠀⠀⠀⠀⠀⠀⠀⠁⠀⠀⠀⠀⠀⠀⠀⠀⠀⠀⠀⠀⠀⢔⢔⢁⠀⢕⢕⠀⠀⠀⠀⠀⠀⠀⠀⠀⠀⠀⠀⠀⠀⠀⠀⠀⠀⠀⠀⠀⠀⠀</a:t>
            </a:r>
            <a:br/>
            <a:r>
              <a:t>⣿⣿⣿⣿⣿⣿⣿⣿⣿⣿⣿⣿⣿⣿⣿⣿⣿⣿⣿⣿⣿⣿⣿⣿⣿⣿⣿⣿⣿⣿⣿⣿⣿⣿⣿⣿⣿⣿⣿⣿⣿⣿⣦⢄⠀⢑⢻⡏⠀⠀⠀⠀⠀⠀⠀⠓⠕⠔⠀⠀⠀⠀⠀⠀⠀⠀⠀⠀⠀⠀⠀⠀⢕⢕⢕⢕⢕⢕⠀⠀⠀⠀⠀⠀⠀⠀⠀⠀⠀⠀⠀⠀⠀⠀⠀⠀⠀⠀⠀⠀⠀</a:t>
            </a:r>
            <a:br/>
            <a:r>
              <a:t>⣿⣿⣿⣿⣿⣿⣿⣿⣿⣿⣿⣿⣿⣿⣿⣿⣿⣿⣿⣿⣿⣿⣿⣿⣿⣿⣿⣿⣿⣿⣿⣿⣿⣿⣿⣿⣿⣿⣿⣿⣿⣿⣿⣿⣕⢁⢕⢇⠀⠀⠀⠀⠀⠀⠀⠀⠀⠀⠀⠀⠀⠀⠀⠀⠀⠀⠀⠀⠀⠀⠀⢔⢕⢕⢕⢕⢕⢕⢄⠀⠀⠀⠀⠀⠀⠀⠀⠀⠀⠀⠀⠀⠀⠀⠀⠀⠀⠀⠀⠀⠀</a:t>
            </a:r>
            <a:br/>
            <a:r>
              <a:t>⣿⣿⣿⣿⣿⣿⣿⣿⣿⣿⣿⣿⣿⣿⣿⣿⣿⣿⣿⣿⣿⣿⣿⣿⣿⣿⣿⣿⣿⣿⣿⣿⣿⣿⣿⣿⣿⣿⣿⣿⣿⣿⣿⣿⣿⣧⢕⠑⢄⣤⣴⣦⠀⠀⠀⠀⠀⠀⠀⠀⠀⠀⠀⠀⠀⠀⠀⠀⠀⠀⠀⢕⢕⢕⢕⢕⢕⢕⢕⠀⠀⠀⠀⠀⠀⠀⠀⠀⠀⠀⠀⠀⠀⠀⠀⠀⠀⠀⠀⠀⠀</a:t>
            </a:r>
            <a:br/>
            <a:r>
              <a:t>⣿⣿⣿⣿⣿⣿⣿⣿⣿⣿⣿⣿⣿⣿⣿⣿⣿⣿⣿⣿⣿⣿⣿⣿⣿⣿⣿⣿⣿⣿⣿⣿⣿⣿⣿⣿⣿⣿⣿⣿⢿⣯⡿⣿⣿⣿⣷⢀⢸⣿⣿⡿⠀⠀⠀⠀⠀⠀⠀⠀⠀⠀⠀⠀⢀⠀⠀⠀⠀⠀⠀⢕⢕⢑⢕⢕⢕⢕⢕⠀⠀⠀⠀⠀⠀⠀⠀⠀⠀⠀⠀⠀⠀⠄⠔⢔⢑⢕⢕⢕⠀</a:t>
            </a:r>
            <a:br/>
            <a:r>
              <a:t>⣿⣿⣿⣿⣿⣿⣿⣿⣿⣿⣿⣿⣿⣿⣿⣿⣿⣿⣿⣿⣿⣿⣿⣿⣿⣿⣿⣿⣿⣿⣿⣿⣿⣿⣿⣿⣿⣿⣿⣿⣿⣿⣿⣿⣿⡿⢕⢕⢄⢜⢝⠇⠀⠀⠀⠀⠀⠀⢀⢀⢀⢀⠀⠀⠙⠀⠀⠀⠀⠀⠀⢕⢕⢕⢕⢕⢕⢕⢕⠀⠀⠀⠀⠀⠀⠀⠀⠀⠀⠀⠀⠀⠀⠀⠀⠁⠁⠁⠁⠁⠀</a:t>
            </a:r>
            <a:br/>
            <a:r>
              <a:t>⣿⣿⣿⣿⣿⣿⣿⣿⣿⣿⣿⣿⣿⣿⣿⣿⣿⣿⣿⣿⣿⣿⢿⣿⣿⣿⣿⣿⣿⣿⣿⣿⣿⣿⣿⣿⣽⣮⣿⡽⢿⣿⣿⡿⢕⢕⢕⢕⢕⢕⣱⣵⣕⢔⢔⢀⠀⠀⠕⢕⢕⢕⠀⠀⠀⠀⠀⠀⠀⠀⠀⢕⢕⢕⢕⢕⢕⢕⢕⢄⠀⠀⠀⠀⠀⠀⠀⠀⠀⠀⠀⠀⠀⠀⠀⠀⠀⠀⠀⠀⠀</a:t>
            </a:r>
            <a:br/>
            <a:r>
              <a:t>⣿⣿⣿⣿⣿⣿⣿⣿⣿⣿⣿⣿⣿⣿⣿⣿⣿⣿⡏⠉⠽⠿⠿⢿⢿⣿⣿⣿⣿⣿⣿⣿⣿⣿⣿⣿⣾⣿⣟⣷⣾⣿⣿⡇⢕⢕⢝⢕⣵⢿⢟⢝⢕⢕⢕⢕⢕⢔⢄⢀⠁⠑⢕⠀⠄⠀⠀⠑⠑⠀⠀⠀⢕⢕⢕⢕⢕⢕⢕⢕⠀⠀⠀⠀⠀⠀⠀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⣕⢕⢸⢧⢔⢏⡕⢐⣼⣾⣿⣿⣿⣿⣿⣿⣿⣿⡿⢿⢟⢟⠝⠟⢊⢙⢅⢄⢔⢕⢕⢕⢕⣸⣿⣿⣿⣿⣿⣿⣿⢕⢱⢱⣿⣷⣷⣷⣴⣥⣽⣝⣝⣝⣟⡟⢟⢻⢿⢿⢿⣿⣿⣿⣿⣿⣿⣿⣿⣿⣿⣿⣿⣿⣿⣿⣿⣿⣿⣿⣿⣿⣿⣿⣿⣿⣿⣿⣿⣧⠀</a:t>
            </a:r>
            <a:br/>
            <a:r>
              <a:t>⣿⣿⣿⣿⣿⡿⢻⣿⣃⡻⢟⢝⣵⣇⢕⢇⢕⢜⣿⣿⣿⣿⣿⢿⢿⢟⠝⢑⢑⢅⢕⢔⢕⢕⢕⢕⢕⠕⠕⠑⠁⢕⣽⣿⣿⣿⣿⣿⢕⠁⢕⢕⢸⢸⣿⢝⢝⢝⢟⢟⢟⢟⢿⢿⢿⢿⢿⢿⣿⣷⡷⢷⠷⠷⢧⢽⣽⣽⣝⣝⣟⣟⣟⢿⢿⢿⢿⣿⣿⣿⣿⣿⣿⣿⣿⣿⣿⣿⣿⡟⠀</a:t>
            </a:r>
            <a:br/>
            <a:r>
              <a:t>⢾⡿⢻⢿⢏⢕⢕⢔⣹⣿⣿⣿⣿⣽⢕⢑⢕⢖⢟⠏⠝⢑⢅⢅⢔⢕⢕⢕⠕⢕⢕⢕⢕⢕⢕⢔⢔⢔⠀⠀⠀⢕⣿⣿⣿⣿⣿⣿⡕⠀⢕⢕⢸⣜⣿⢕⠁⠑⠑⠑⠑⠕⠕⠕⠕⠕⠑⠑⠑⠁⠁⠀⠀⠀⠀⠁⠘⢝⢟⢟⢟⢟⢻⢿⢿⠿⢿⢷⣷⣷⣿⣿⣿⣿⡿⣿⣿⣿⣿⣗⠀</a:t>
            </a:r>
            <a:br/>
            <a:r>
              <a:t>⢕⢕⢕⢕⢕⢅⢕⢕⢸⢿⣿⢿⢟⠕⢑⢕⢅⢔⢔⢕⢕⢕⢑⢕⢕⢕⢕⢔⢄⢄⠁⠁⠁⠁⠁⠁⠁⠁⠀⠀⠀⢕⣿⣿⣿⣿⣿⣿⡇⢄⢔⣕⣸⣧⡕⢁⢄⢄⢄⢄⢄⢄⢄⢄⢀⠀⠀⠀⠀⠀⠀⠀⠀⠀⠀⠀⠀⠀⠑⠕⢕⢁⠁⠁⠀⢕⢕⢸⣿⠻⠿⢿⢿⣿⣿⣿⣿⣿⣿⣿⠀</a:t>
            </a:r>
            <a:br/>
            <a:r>
              <a:t>⢕⢕⠕⠕⠕⢅⠅⢕⢕⢅⢕⢔⢕⢕⢕⢕⢅⠀⠀⠀⠁⠁⠀⠀⠑⢕⢕⢕⢕⢕⠀⠀⠀⠀⢀⢀⢀⠕⠀⢄⠀⣾⣿⣿⣿⣿⣿⣿⡇⢕⢕⠿⢟⢗⢟⢕⢸⣿⡕⢕⢜⢝⢕⢕⠀⠀⠀⠀⠀⠀⠀⠀⠀⠀⠀⠀⠀⠀⠀⠀⠀⠁⢔⣄⣔⡵⡕⢼⣿⣶⣶⣶⣶⣴⢠⠥⢥⣥⢅⣼⠀</a:t>
            </a:r>
            <a:br/>
            <a:r>
              <a:t>⣧⡕⢀⢀⢄⢄⠐⠐⢕⢅⠀⢕⢕⢅⢅⢕⢕⢕⢀⠀⠀⠀⢄⢠⡄⢕⠨⣕⢕⢕⠀⠀⠑⠐⠑⠑⢑⡕⢕⢕⢑⢌⣿⣿⣿⣿⣿⣿⡇⢕⢕⢱⣕⣯⣵⢔⢄⢠⢔⢕⢕⢔⢔⠀⠀⠀⠀⠀⠀⠀⠀⠀⠀⠀⠀⠀⠀⠀⠀⠀⠀⠀⠑⢿⣿⢟⢇⢹⣿⡟⢛⢏⣝⣇⡕⢇⢱⢿⢗⣿⠀</a:t>
            </a:r>
            <a:br/>
            <a:r>
              <a:t>⣹⣿⣕⢝⢝⢕⢄⢕⢇⢕⢕⢕⢕⡕⢕⢕⢕⢕⢕⠳⠑⢑⢕⢜⠉⢕⢅⠝⢕⢕⢔⢔⢐⢕⣿⣿⣿⡇⢕⢕⢕⠕⢜⢏⢻⣿⣿⣿⣧⡕⢕⢕⢕⣕⢕⢕⢕⢜⢕⢕⢕⠕⠕⠀⢀⠀⠀⠀⠀⠀⠀⠀⠀⠀⠀⠀⠀⠀⠀⠀⠀⠀⠀⣸⣿⣷⣷⣾⢿⡿⠷⢧⡟⢟⢵⢵⢕⢕⢜⡿⠀</a:t>
            </a:r>
            <a:br/>
            <a:r>
              <a:t>⣿⣿⡿⢿⢿⢟⢇⢕⢕⢕⢕⢕⢿⢇⢕⢕⢕⢕⢕⢕⢕⢕⢕⢕⠀⢕⢕⢱⣵⣕⢕⠑⢔⢕⢸⢻⡏⢇⢕⢕⢕⠀⢕⢕⢸⣿⣿⣿⣿⢕⢕⢸⣿⣿⢕⢑⡕⢱⣵⢕⢕⠀⠀⠀⠕⡕⢄⠀⠀⠀⠀⠀⠀⠀⠀⠀⠀⠀⠀⠀⠀⠀⢄⣾⢕⢜⣇⢕⠕⡇⠕⢸⣧⢕⢕⣱⣷⣧⣕⣱⠀</a:t>
            </a:r>
            <a:br/>
            <a:r>
              <a:t>⣷⡷⢷⠷⠧⢕⢇⡕⢵⢷⢎⢙⠛⠛⢟⢵⢵⢵⢵⣵⡷⠧⠵⠦⠤⠵⠕⢜⢝⢝⢕⠀⢕⢕⠕⠕⠕⠕⢕⢕⢕⠄⢕⢕⢸⣿⣿⣿⡏⢕⢕⢕⢕⣽⡕⢕⠕⢕⡝⢕⢕⢔⢕⢅⣱⣿⢕⠀⢀⢕⢳⢄⠀⠀⠀⠀⠀⠀⠀⠀⠀⠀⢱⣏⣥⣵⢿⣶⣶⣷⣶⣿⣿⢎⢕⢕⢱⢷⢷⣿⠀</a:t>
            </a:r>
            <a:br/>
            <a:r>
              <a:t>⠵⠏⠉⢀⢀⣤⢕⣕⢕⢱⢕⠑⣰⠔⢕⣕⣕⣕⣵⢿⣧⡱⢔⢀⢀⢀⡀⢑⢕⢕⢕⠑⢑⣑⡐⢕⢕⢕⢕⢕⠑⢀⢕⡕⢸⣿⣿⣿⡿⢕⢕⢕⢕⣿⢕⢑⢟⢏⢕⢐⢕⠕⠁⢕⢻⣿⡕⢕⣷⣧⡵⢕⢕⢄⠀⠀⠀⠀⠀⠀⠀⠀⢸⣿⣿⣿⣟⣿⣿⣿⣷⣾⡿⠟⠟⢟⣻⣿⣿⣿⠀</a:t>
            </a:r>
            <a:br/>
            <a:r>
              <a:t>⠀⠀⠄⠈⢝⢝⢁⢄⠄⢑⢅⠱⣿⣿⣿⣿⡿⣿⣿⣿⣷⣷⣾⣿⣿⢿⣿⣶⣷⡇⢕⢴⢸⣿⡇⣕⡑⢑⠄⠐⠀⠄⢕⢆⢸⣿⣿⡟⢕⠀⢀⢕⢕⣿⡇⠀⠔⢑⣥⢥⢕⢠⣴⣵⣸⡟⢻⢾⢆⢝⢕⢕⢕⣵⣕⡔⢄⢀⢀⢀⢄⠀⠁⢝⢿⢿⢿⢻⢟⣟⢕⡔⠕⠕⠅⠅⠅⢹⣕⢟⠀</a:t>
            </a:r>
            <a:br/>
            <a:r>
              <a:t>⣀⡀⢐⢀⢀⢔⠑⢑⢕⠘⠑⠀⠘⢻⢿⢿⠕⠘⠿⠿⢿⠿⠿⠿⠿⠿⠿⠟⠟⢇⢕⠀⠉⠁⠹⠇⠁⠘⠁⠀⠀⠀⢑⡇⢕⠝⠝⠝⢝⢕⠁⠟⣧⡸⢇⠀⢀⢕⢕⢕⠑⠜⣿⢿⢿⣧⡕⢕⢕⢕⢕⢕⢿⣿⣿⣿⣿⣿⣿⣿⣿⠀⠀⠁⠁⠈⠝⢕⢕⢄⢑⣕⣌⣡⣥⣤⣴⣵⣵⣶⠀</a:t>
            </a:r>
            <a:br/>
            <a:r>
              <a:t>⢕⢕⢜⢗⢗⢆⢴⢵⢅⢄⢄⢄⠀⠀⠀⠅⠄⠀⠀⠀⠁⠁⠁⠁⠁⠁⠁⠀⢀⢕⣕⣕⣕⣕⢕⢕⢄⢄⣄⣈⣅⢔⢕⠞⠿⢷⣕⢃⠑⠅⠁⢄⢺⢿⢿⢕⢕⠕⠑⠀⠀⠀⠑⢕⢕⠕⢕⢕⠕⠑⠑⠕⢕⢜⢿⣿⣿⣿⣿⣿⢇⠀⠀⠀⠀⠀⠀⠀⠁⠜⢝⢻⣿⣿⣿⣿⣿⣿⣿⣿⠀</a:t>
            </a:r>
            <a:br/>
            <a:r>
              <a:t>⢕⢕⢕⢕⢕⢕⢕⢕⢕⢕⢕⢕⢕⢕⢕⢔⢔⢄⢄⢄⢄⢄⢄⢄⢔⢔⢔⢔⢔⢅⢟⢿⡟⣿⣿⣿⣿⣷⣷⣧⣵⣽⡕⢈⢑⠐⢈⢁⢁⢕⢕⢕⢕⢕⠑⠁⠀⠀⠀⠀⠀⠀⠀⠁⢅⠀⠁⠀⠀⠀⠀⠀⠁⠑⢸⣿⣿⣿⣿⢏⠀⠀⠀⠀⠀⠀⠀⠀⠀⠀⠀⠁⠕⢝⢿⢿⣿⣿⣿⣿⠀</a:t>
            </a:r>
            <a:br/>
            <a:r>
              <a:t>⣵⣵⣵⣱⣵⣵⣵⣵⣵⣵⣵⣑⣵⣥⣥⣵⣵⣵⣵⣵⣳⣷⣷⣷⣴⣿⣿⣿⣶⣷⣷⣷⣷⣶⣾⣿⣽⣿⣟⡟⢏⢕⢕⢕⢔⢖⣗⣳⣿⣿⣿⠇⠁⠀⠀⠀⠀⠀⠀⠀⠀⠀⠀⠀⠁⠀⠀⠀⠀⠀⠀⠀⠀⢄⢕⢜⢝⢻⢏⠀⠀⠀⠀⠀⠀⠀⠀⠀⠀⠀⠀⠀⠀⠀⠁⠑⠝⢻⢟⢿⠀</a:t>
            </a:r>
            <a:br/>
            <a:r>
              <a:t>⣿⣿⣿⣿⣿⣿⣿⣿⣿⣿⣿⣿⣿⣿⡿⢿⢟⢟⢟⢟⢟⢟⢟⢻⣿⣿⣿⣿⣿⣿⣿⣿⣿⣿⣿⣿⣿⣿⣿⣿⣿⣿⣷⣿⣿⣿⣿⣿⣿⡿⠃⠀⠀⠀⠀⠀⠀⠀⠀⠀⠀⠀⠀⠀⠀⠀⠀⠀⠀⠀⠀⠀⠀⢕⡕⡕⢕⢕⠀⠀⠀⠀⠀⠀⠀⠀⠀⠀⠀⠀⠀⠀⠀⠀⠀⠀⠀⠀⠑⠜⠀</a:t>
            </a:r>
            <a:br/>
            <a:r>
              <a:t>⣿⣿⣿⣿⣿⣿⣿⣿⣿⣿⣿⣿⣿⣷⣷⣷⣷⣷⣷⣷⣷⣾⣿⣿⣿⣿⣿⣿⣿⣿⣿⣿⣿⣿⣿⣿⣿⣿⡿⢿⣿⣿⣿⣿⣿⣿⣿⣿⣿⠃⠀⠀⠀⠀⠀⠀⠀⠀⠀⠀⠀⠀⠀⠀⠀⠀⠀⠀⠀⠀⠀⠀⢔⢅⣻⢜⢕⠕⠀⠀⠀⠀⠀⠀⠀⠀⠀⠀⠀⠀⠀⠀⠀⠀⠀⠀⠀⠀⠀⠀⠀</a:t>
            </a:r>
            <a:br/>
            <a:r>
              <a:t>⣿⣿⣿⣿⣿⣿⣿⣿⣿⣿⣿⣿⣿⣿⣿⣿⣿⣿⣿⣿⣿⣿⣿⣿⣿⣿⣿⣿⣿⣿⣿⣿⣿⣿⣿⣿⣿⡏⢝⢕⢎⢝⢿⣿⣿⣿⣿⣿⡏⠀⠀⠀⠀⠀⠀⠀⠀⠀⠀⠀⠀⠀⠀⠀⠀⠀⠀⠀⠀⠀⠀⠀⢁⠑⠕⢕⢕⠀⠀⠀⠀⠀⠀⠀⠀⠀⠀⠀⠀⠀⠀⠀⠀⠀⠀⠀⠀⠀⠀⠀⠀</a:t>
            </a:r>
            <a:br/>
            <a:r>
              <a:t>⣿⣿⣿⣿⣿⣿⣿⣿⣿⣿⣿⣿⣿⣿⣿⣿⣿⣿⣿⣿⣿⣿⣿⣿⣿⣿⣿⣿⣿⣿⣿⣿⣿⣿⣿⣿⣿⣗⣕⠐⠑⢕⢜⢻⣿⣿⣿⣿⠕⠀⠀⠀⠐⢔⠄⢀⠀⠀⠀⠀⠀⠀⠀⠀⠀⠀⠀⠀⠀⠀⠀⠀⢀⢕⢕⢕⢕⠀⠀⠀⠀⠀⠀⠀⠀⠀⠀⠀⠀⠀⠀⠀⠀⠀⠀⠀⠀⠀⠀⠀⠀</a:t>
            </a:r>
            <a:br/>
            <a:r>
              <a:t>⣿⣿⣿⣿⣿⣿⣿⣿⣿⣿⣿⣿⣿⣿⣿⣿⣿⣿⣿⣿⣿⣿⣿⣿⣿⣿⣿⣿⣿⣿⣿⣿⣿⣿⣿⣿⣿⣿⡕⠁⠀⠑⢕⠀⢹⣿⣿⡿⠀⠀⠀⠀⠐⠕⢕⠔⢕⢐⢔⠄⠀⠀⠀⠀⠀⠀⠀⠀⠀⠀⠀⠀⠀⠑⠕⢕⢕⠀⠀⠀⠀⠀⠀⠀⠀⠀⠀⠀⠀⠀⠀⠀⠀⠀⠀⠀⠀⠀⠀⠀⠀</a:t>
            </a:r>
            <a:br/>
            <a:r>
              <a:t>⣿⣿⣿⣿⣿⣿⣿⣿⣿⣿⣿⣿⣿⣿⣿⣿⣿⣿⣿⣿⣿⣿⣿⣿⣿⣿⣿⣿⣿⣿⣿⣿⣿⣿⣿⣿⣿⣿⣿⣇⢀⠀⢕⢄⢸⣿⣿⡇⠀⠀⠀⠀⠀⠀⠀⠁⠀⠐⠕⠕⠀⠀⠀⠀⠀⠀⠀⠀⠀⠀⠀⢄⢔⢁⠀⢕⢕⠀⠀⠀⠀⠀⠀⠀⠀⠀⠀⠀⠀⠀⠀⠀⠀⠀⠀⠀⠀⠀⠀⠀⠀</a:t>
            </a:r>
            <a:br/>
            <a:r>
              <a:t>⣿⣿⣿⣿⣿⣿⣿⣿⣿⣿⣿⣿⣿⣿⣿⣿⣿⣿⣿⣿⣿⣿⣿⣿⣿⣿⣿⣿⣿⣿⣿⣿⣿⣿⣿⣿⣿⣿⣿⣿⣷⣔⢀⠀⢑⢻⣿⢇⠀⠀⠀⠀⠀⠀⠀⠄⠄⠀⠀⠀⠀⠀⠀⠀⠀⠀⠀⠀⠀⠀⠀⢕⢕⢕⢕⢕⢕⠀⠀⠀⠀⠀⠀⠀⠀⠀⠀⠀⠀⠀⠀⠀⠀⠀⠀⠀⠀⠀⠀⠀⠀</a:t>
            </a:r>
            <a:br/>
            <a:r>
              <a:t>⣿⣿⣿⣿⣿⣿⣿⣿⣿⣿⣿⣿⣿⣿⣿⣿⣿⣿⣿⣿⣿⣿⣿⣿⣿⣿⣿⣿⣿⣿⣿⣿⣿⣿⣿⣿⣿⣿⣿⣿⣿⣿⣷⡔⠁⢕⢻⢕⠀⠀⠀⠀⠀⠀⠀⠀⠀⠀⠀⠀⠀⠀⠀⠀⠀⠀⠀⠀⠀⠀⢀⢕⢕⢕⢕⢕⢕⢄⠀⠀⠀⠀⠀⠀⠀⠀⠀⠀⠀⠀⠀⠀⠀⠀⠀⠀⠀⠀⠀⠀⠀</a:t>
            </a:r>
            <a:br/>
            <a:r>
              <a:t>⣿⣿⣿⣿⣿⣿⣿⣿⣿⣿⣿⣿⣿⣿⣿⣿⣿⣿⣿⣿⣿⣿⣿⣿⣿⣿⣿⣿⣿⣿⣿⣿⣿⣿⣿⣿⣿⣿⣿⣿⣿⣿⣿⣿⣇⢕⠘⢑⣤⣴⣴⠀⠀⠀⠀⠀⠀⠀⠀⠀⠀⠀⠀⠀⠀⠀⠀⠀⠀⠀⢕⢕⢕⢕⢕⢕⢕⢕⠀⠀⠀⠀⠀⠀⠀⠀⠀⠀⠀⠀⠀⠀⠀⠀⠀⠀⠀⠀⠀⠀⠀</a:t>
            </a:r>
            <a:br/>
            <a:r>
              <a:t>⣿⣿⣿⣿⣿⣿⣿⣿⣿⣿⣿⣿⣿⣿⣿⣿⣿⣿⣿⣿⣿⣿⣿⣿⣿⣿⣿⣿⣿⣿⣿⣿⣿⣿⣿⣿⣿⣿⣿⣿⣿⣿⣿⣿⣿⣧⠀⢸⣿⣿⡿⠀⠀⠀⠀⠀⠀⠀⠀⠀⠀⠀⠀⠀⠀⠀⠀⠀⠀⠀⢕⢕⢕⢕⢕⢕⢕⢕⠀⠀⠀⠀⠀⠀⠀⠀⠀⠀⠀⠀⠀⢄⠔⠔⢑⢕⢕⢕⢕⢕⠀</a:t>
            </a:r>
            <a:br/>
            <a:r>
              <a:t>⣿⣿⣿⣿⣿⣿⣿⣿⣿⣿⣿⣿⣿⣿⣿⣿⣿⣿⣿⣿⣿⣿⣿⣿⣿⣿⣿⣿⣿⣿⣿⣿⣿⣿⣿⣿⣿⣿⣿⣿⣿⣿⣿⣿⡿⢝⢄⢁⢝⢝⢇⠀⠀⠀⠀⠀⠀⠀⢀⢀⢄⢄⠀⠀⠀⠀⠀⠀⠀⠀⢕⢕⢕⢕⢕⢕⢕⢕⠀⠀⠀⠀⠀⠀⠀⠀⠀⠀⠀⠀⠀⠀⠀⠀⠁⠁⠁⠁⠁⠁⠀</a:t>
            </a:r>
            <a:br/>
            <a:r>
              <a:t>⣿⣿⣿⣿⣿⣿⣿⣿⣿⣿⣿⣿⣿⣿⣿⣿⣿⣿⣿⣿⣿⣿⣿⣿⣿⣿⣿⣿⣿⣿⣿⣿⣿⣿⣿⣿⣳⣻⣿⢿⣿⣿⡿⢕⢕⢕⢕⢕⢕⣱⣵⣕⢔⢔⢀⠀⠀⠀⢕⢕⢕⠁⠀⠀⠀⠀⠄⠀⠀⠀⢕⢕⢕⢕⢕⢕⢕⢕⢄⠀⠀⠀⠀⠀⠀⠀⠀⠀⠀⠀⠀⠀⠀⠀⠀⠀⠀⠀⠀⠀⠀</a:t>
            </a:r>
            <a:br/>
            <a:r>
              <a:t>⣿⣿⣿⣿⣿⣿⣿⣿⣿⣿⣿⣿⣿⣿⣿⣿⣻⣿⣿⣿⣿⠿⠿⠿⡿⣿⣿⣿⣿⣿⣿⣿⣿⣿⣿⣿⣿⣿⣳⢷⣿⣿⡕⢕⢜⢕⢱⣵⢿⢏⢝⢜⢕⢱⠕⢕⢄⢀⠁⠑⠑⢕⢄⠀⠀⠀⠑⠑⠀⠀⢀⢕⢕⢕⢕⢕⢕⢕⢕⠀⠀⠀⠀⠀⠀⠀⠀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⡇⣕⣸⢧⠜⠜⢕⡕⣵⣿⣿⣿⣿⣿⣿⣿⣿⣿⢿⢟⢟⠏⠝⢂⢙⢅⢔⢔⢔⢕⢕⢕⢱⣱⣿⣿⣿⣿⡿⢿⢿⢗⢕⡇⣿⣿⣷⣷⣷⣷⣷⣵⣵⣽⣽⣝⣝⣟⡟⢟⢻⢿⢿⢿⠿⣿⣿⣿⣿⣿⣿⣿⣿⣿⣿⣿⣿⣿⣿⣿⣿⣿⣿⣿⣿⣿⣿⣿⣿⣿⢞⣷⠀</a:t>
            </a:r>
            <a:br/>
            <a:r>
              <a:t>⣿⣿⣿⢿⢻⣿⡗⡟⣏⣱⣱⣼⢕⢜⡕⢔⣿⣿⣿⣿⣿⢿⢟⠟⢕⢑⢅⢕⢔⢕⢕⢕⢕⠕⠕⠕⠑⠁⠁⠑⢸⣿⣿⣿⣿⣿⡇⠀⠀⢕⢕⡇⣿⡏⢝⢝⢝⢝⢝⢟⢟⢟⢟⢟⢿⢿⢿⢿⢿⠟⠛⠗⠗⢳⢷⣷⣼⣽⣽⣽⣝⣟⣟⣟⡿⢿⢿⢿⣿⣿⣿⣿⣿⣿⣿⣿⣿⣿⢹⣽⠀</a:t>
            </a:r>
            <a:br/>
            <a:r>
              <a:t>⢟⢿⢇⢕⢕⢕⠭⣿⣿⣿⣿⣯⢕⢕⢕⢞⢏⠝⢑⢜⢅⢔⢔⢕⢕⠕⠕⠕⢕⢅⢕⢕⢕⢕⢕⢔⢀⠀⠀⠀⢸⣿⣿⣿⣿⣿⡇⠀⠀⢕⢕⣧⣼⡇⠁⠁⠑⠁⠅⠑⠑⠕⠑⠑⠑⠑⠁⠁⠀⠀⠀⠀⠀⠁⠑⢝⢝⢝⢝⢟⢟⢟⢟⢟⢟⢿⣿⣿⣿⣿⣿⣿⣿⣿⣟⣿⣿⣯⣜⣏⠀</a:t>
            </a:r>
            <a:br/>
            <a:r>
              <a:t>⢕⢕⢕⢅⢕⢕⢜⢿⣿⢟⠟⢕⢑⢅⢅⢔⢕⠕⢕⢕⢕⢅⢕⢕⢕⢕⢔⢄⠁⠁⠁⠁⠁⠁⠀⠀⠀⠀⠀⠀⢈⣿⣿⣿⣿⣿⣿⢔⢄⢕⣕⣷⣷⡕⢄⣄⡔⢄⢔⢔⢔⢄⠀⠀⠀⠀⠀⠀⠀⠀⠀⠀⠀⠀⠀⠁⠑⠑⠕⢁⠀⠀⠀⢀⢕⢕⣿⡟⠻⠿⠿⠿⠿⢿⢿⣿⣿⣿⣷⣿⠀</a:t>
            </a:r>
            <a:br/>
            <a:r>
              <a:t>⠕⠕⢕⠕⠔⢕⢕⢅⢕⢕⢕⢕⢕⢕⢅⢀⠀⠀⠁⠁⠀⠀⠀⢕⢑⣕⢕⢕⠀⠀⠀⠀⢀⢄⠀⢕⢄⢀⢔⢸⣿⣿⣿⣿⣿⣿⣿⢕⢕⢸⢿⢻⢷⢇⠕⠻⠿⠕⢕⢝⢕⠕⠀⠀⠀⠀⠀⠀⠀⠀⠀⠀⠀⠀⠀⠀⠀⠀⠀⠀⢅⣴⣤⣵⣕⢥⣿⣷⣷⣶⣶⣶⢆⢰⠢⣶⢄⢵⣿⣿⠀</a:t>
            </a:r>
            <a:br/>
            <a:r>
              <a:t>⢀⢄⢄⢄⠀⢁⢕⢔⢀⢀⢕⢔⢄⢕⢕⢕⢔⠀⠀⢀⢀⢠⣴⡕⢕⠛⠕⢕⢕⠐⠁⠑⢑⣑⣃⣑⢕⢕⢕⠁⢹⣿⣿⣿⣿⣿⣿⢕⢕⢕⢱⠳⣗⡇⢔⢄⣔⢔⢕⢕⢔⠀⠀⠀⠀⠀⠀⠀⠀⠀⠀⠀⠀⠀⠀⠀⠀⠀⠀⠀⠁⢻⣿⡟⢕⢝⣿⣿⡟⢟⢕⣞⣞⢕⢗⢟⢟⣻⡟⢟⠀</a:t>
            </a:r>
            <a:br/>
            <a:r>
              <a:t>⣏⣝⢝⢕⢄⢕⢇⢕⢕⢕⣕⣕⢕⢕⢕⢕⢕⢜⠃⢑⢑⢕⠉⢕⢕⢱⢝⢕⢕⢔⠀⢕⢸⣿⣿⣿⢕⢕⢕⠀⢕⢟⢹⣿⣿⣿⣿⣧⡕⢕⣕⣱⡕⠕⢕⢕⢕⢕⢕⢕⠅⠀⢀⠀⠀⠀⠀⠀⠀⠀⠀⠀⠀⠀⠀⠀⠀⠀⠀⠀⠀⢺⣿⡷⢷⢷⢿⢿⢷⢾⣎⢝⢝⢔⢕⢕⢕⢻⢟⢕⠀</a:t>
            </a:r>
            <a:br/>
            <a:r>
              <a:t>⡿⢟⢟⢟⢏⢕⢕⢕⢕⢕⢽⣿⣕⢕⢕⢕⢕⢕⢕⢕⢕⢕⠀⠑⢕⢱⣷⣵⢕⠁⢄⢕⢕⡏⣿⢝⢕⢕⢕⢀⢕⢕⠔⣿⣿⣿⣿⡇⢕⢕⢿⢿⡇⢔⡱⢕⢵⡇⢕⢕⠀⠀⢑⣇⢄⠀⠀⠀⠀⠀⠀⠀⠀⠀⠀⠀⠀⠀⠀⠀⢄⢺⢇⢕⢸⡇⠕⢸⢇⠕⢸⡕⢕⣕⢕⢟⢷⢾⣷⣷⠀</a:t>
            </a:r>
            <a:br/>
            <a:r>
              <a:t>⠷⠷⠧⢕⢇⢕⢵⢷⢏⢉⠛⠛⢛⡣⢵⢷⢷⢷⣷⢗⠗⠖⠒⠐⠕⢜⢝⢝⢕⠀⢅⢕⠕⠕⠕⢑⢕⢕⢕⢕⠕⢕⢜⣿⣿⣿⣿⡇⢕⢕⢕⢱⣇⢕⢕⣕⣕⢕⢕⢕⢇⢕⣱⣿⢕⢀⢄⢔⢹⢆⠀⠀⠀⠀⠀⠀⠀⠀⠀⠀⢕⣾⣵⣴⣾⣗⣷⣿⣿⡿⢿⣿⣱⣕⣕⣗⣗⣿⣿⣿⠀</a:t>
            </a:r>
            <a:br/>
            <a:r>
              <a:t>⠅⢀⢀⣤⡕⢕⢕⢱⢇⠑⣱⢄⢕⣕⣅⣕⣵⡾⣻⣵⢕⣀⡀⢀⣀⢁⢕⢕⢕⠑⢁⣕⣑⢕⢕⢕⢕⢕⢕⠑⠀⢵⢕⣿⣿⡿⢿⢇⠕⢕⢕⢸⣇⠁⠜⠝⠕⢑⢕⢕⠁⠁⢸⣿⡕⢕⣾⣧⡵⢕⢕⢔⢀⠀⠀⠀⠀⠀⠀⠀⢸⣿⣿⣿⣿⣿⣽⣿⣿⢿⢿⢟⠛⠛⣻⣿⡿⢿⣿⣿⠀</a:t>
            </a:r>
            <a:br/>
            <a:r>
              <a:t>⠄⠁⠕⠝⢁⢀⢤⢅⡕⠰⢿⣿⣿⣿⣿⢿⣿⣿⣷⣷⣷⣿⣿⣿⣿⣿⣿⣷⢕⠰⢔⣿⣿⢕⢑⢅⢅⠅⠀⠀⠄⢸⢕⣿⣿⣿⡇⢁⠀⣄⢕⢸⣿⢀⠄⠔⢡⣥⢱⢆⠀⠀⠁⢝⢻⢻⢝⢕⢕⢕⢱⣷⣵⣔⣔⣄⣄⣄⣔⠀⠁⢉⢝⢿⢿⣟⣟⢏⠏⢵⢑⣑⡑⢀⢐⠐⢳⢞⠻⠽⠀</a:t>
            </a:r>
            <a:br/>
            <a:r>
              <a:t>⡀⢐⢀⢔⠑⠑⢔⠘⠑⠁⠁⢻⢿⢿⠇⠀⠻⠿⢿⠿⠿⠿⠿⠿⠟⠟⠛⢋⢕⠀⠈⠁⠈⠗⠀⠈⠉⠀⠀⠀⢀⢓⣕⡜⢝⠝⢝⢕⢔⠁⠻⣵⢿⢕⠀⠀⠁⠑⠀⢄⢔⢔⢕⢕⣵⢕⢕⢕⢕⢌⢻⣿⣿⣿⣿⣿⣿⣿⡿⠀⠀⠀⠀⠁⠕⢕⢕⢑⣀⣘⣱⣴⣴⣴⣴⣶⣶⣷⣿⣿⠀</a:t>
            </a:r>
            <a:br/>
            <a:r>
              <a:t>⢕⢕⢗⢧⢴⢵⢅⢄⡄⢄⠀⠀⠀⠀⠄⠀⠀⠀⠀⠁⠁⠁⠁⠁⠁⠁⠀⢕⣕⣕⣕⣕⡕⢕⢄⢄⢕⡄⡅⣄⢕⢕⠟⠿⢧⣑⢘⢕⠕⢀⢕⢛⢿⣿⢕⢕⢕⢕⢕⢕⢕⢕⠕⠁⢿⢕⠕⠑⠑⠕⢕⢕⢻⣿⣿⣿⣿⣿⢇⠀⠀⠀⠀⠀⠀⠀⠁⠑⢜⢟⢿⣿⣿⣿⣿⣿⣿⣿⣿⣿⠀</a:t>
            </a:r>
            <a:br/>
            <a:r>
              <a:t>⢕⢕⢕⢕⢕⢕⢕⠕⢕⢕⢕⢕⢕⢔⢔⢄⢄⢄⢄⢄⢄⢔⢔⢔⢔⢔⢔⢕⢌⢻⢿⢿⣿⣿⣿⣿⣷⣷⣧⣵⣵⢅⢉⢑⢐⢀⢁⢅⢕⢕⢕⢕⢕⢜⢕⢕⢕⢕⠑⠑⠑⠁⠀⠀⠑⠁⠀⠀⠀⠀⠀⠑⢜⣿⣿⣿⣿⢏⠀⠀⠀⠀⠀⠀⠀⠀⠀⠀⠀⠁⠑⠜⢝⢻⣿⣿⣿⣿⣿⣿⠀</a:t>
            </a:r>
            <a:br/>
            <a:r>
              <a:t>⣵⣵⣵⣵⣵⣵⣵⣷⣥⣵⣥⣥⣷⣷⣷⣥⣵⣵⣵⣷⣷⣶⣤⣬⣿⣿⣷⣾⣷⣷⣾⣿⣿⣿⣿⣿⣿⣟⢏⢕⢕⢕⢔⢔⣔⣱⣿⣿⣿⣿⣿⡿⢏⠑⠑⠁⠀⠀⠀⠀⠀⠀⠀⠀⠀⠀⠀⠀⠀⠀⠀⢄⢕⢕⢝⢍⢏⠀⠀⠀⠀⠀⠀⠀⠀⠀⠀⠀⠀⠀⠀⠀⠁⠑⠘⠝⢟⢙⡿⡛⠀</a:t>
            </a:r>
            <a:br/>
            <a:r>
              <a:t>⣿⣿⣿⣿⣿⣿⣿⣿⣿⣿⣿⣿⣿⢿⢿⢟⢟⢟⢟⢟⢟⢻⣿⣿⣿⣿⣿⣿⣿⣿⣿⣿⣿⣿⣿⣿⣿⣿⣿⣿⣿⣿⣿⣿⣿⣿⣿⣿⣿⣿⢟⠁⠀⠀⠀⠀⠀⠀⠀⠀⠀⠀⠀⠀⠀⠀⠀⠀⠀⠀⠀⢕⢱⣵⢕⢕⠀⠀⠀⠀⠀⠀⠀⠀⠀⠀⠀⠀⠀⠀⠀⠀⠀⠀⠀⠀⠁⠘⢱⢹⠀</a:t>
            </a:r>
            <a:br/>
            <a:r>
              <a:t>⣿⣿⣿⣿⣿⣿⣿⣿⣿⣿⣿⣿⣷⣷⣷⣷⣷⣷⣷⣷⣿⣿⣿⣿⣿⣿⣿⣿⣿⣿⣿⣿⣿⣿⣿⣿⡿⢿⣿⣿⣿⣿⣿⣿⣿⣿⣿⣿⣿⠏⠁⠀⠀⠀⠀⠀⠀⠀⠀⠀⠀⠀⠀⠀⠀⠀⠀⠀⠀⠀⠀⢕⢰⢕⢄⢕⠀⠀⠀⠀⠀⠀⠀⠀⠀⠀⠀⠀⠀⠀⠀⠀⠀⠀⠀⠀⠀⠀⠕⢿⠀</a:t>
            </a:r>
            <a:br/>
            <a:r>
              <a:t>⣿⣿⣿⣿⣿⣿⣿⣿⣿⣿⣿⣿⣿⣿⣿⣿⣿⣿⣿⣿⣿⣿⣿⣿⣿⣿⣿⣿⣿⣿⣿⣿⣿⣿⣿⡏⢝⢕⢜⢻⣿⣿⣿⣿⣿⣿⣿⣿⠇⠀⠀⠀⠀⠀⠀⠀⠀⠀⠀⠀⠀⠀⠀⠀⠀⠀⠀⠀⠀⠀⠀⠑⠕⢕⢕⠀⠀⠀⠀⠀⠀⠀⠀⠀⠀⠀⠀⠀⠀⠀⠀⠀⠀⠀⠀⠀⠀⠀⠀⠘⠀</a:t>
            </a:r>
            <a:br/>
            <a:r>
              <a:t>⣿⣿⣿⣿⣿⣿⣿⣿⣿⣿⣿⣿⣿⣿⣿⣿⣿⣿⣿⣿⣿⣿⣿⣿⣿⣿⣿⣿⣿⣿⣿⣿⣿⣿⣿⣇⢕⠀⠕⢕⢜⢿⣿⣿⣿⣿⣿⡏⠀⠀⠀⠀⠀⠀⠀⠀⠀⠀⠀⠀⠀⠀⠀⠀⠀⠀⠀⠀⠀⠀⠀⢕⢕⢕⢕⠀⠀⠀⠀⠀⠀⠀⠀⠀⠀⠀⠀⠀⠀⠀⠀⠀⠀⠀⠀⠀⠀⠀⠀⠀⠀</a:t>
            </a:r>
            <a:br/>
            <a:r>
              <a:t>⣿⣿⣿⣿⣿⣿⣿⣿⣿⣿⣿⣿⣿⣿⣿⣿⣿⣿⣿⣿⣿⣿⣿⣿⣿⣿⣿⣿⣿⣿⣿⣿⣿⣿⣿⣷⡕⠐⠀⠕⢕⠀⢻⣿⣿⣿⣿⢇⠀⠀⠀⠀⠀⠀⠀⠀⢀⠀⠀⠀⠀⠀⠀⠀⠀⠀⠀⠀⠀⠀⠀⠑⠕⢕⢕⠀⠀⠀⠀⠀⠀⠀⠀⠀⠀⠀⠀⠀⠀⠀⠀⠀⠀⠀⠀⠀⠀⠀⠀⠀⠀</a:t>
            </a:r>
            <a:br/>
            <a:r>
              <a:t>⣿⣿⣿⣿⣿⣿⣿⣿⣿⣿⣿⣿⣿⣿⣿⣿⣿⣿⣿⣿⣿⣿⣿⣿⣿⣿⣿⣿⣿⣿⣿⣿⣿⣿⣿⣿⣿⣕⠀⠀⢕⢄⢸⣿⣿⣿⡟⠁⠀⠀⠀⠀⠀⠀⠀⠀⠄⢅⢐⠀⠀⠀⠀⠀⠀⠀⠀⠀⠀⢀⢔⢀⢀⢕⢕⠐⠀⠀⠀⠀⠀⠀⠀⠀⠀⠀⠀⠀⠀⠀⠀⠀⠀⠀⠀⠀⠀⠀⠀⠀⠀</a:t>
            </a:r>
            <a:br/>
            <a:r>
              <a:t>⣿⣿⣿⣿⣿⣿⣿⣿⣿⣿⣿⣿⣿⣿⣿⣿⣿⣿⣿⣿⣿⣿⣿⣿⣿⣿⣿⣿⣯⣿⣿⣿⣿⣿⣿⣿⣿⣿⣷⣔⢁⠀⢘⢻⣿⣿⡇⠀⠀⠀⠀⠀⠀⠀⠀⠀⠀⠀⠀⠀⠀⠀⠀⠀⠀⠀⠀⠀⠀⢕⢕⢕⢕⡑⢕⢕⠀⠀⠀⠀⠀⠀⠀⠀⠀⠀⠀⠀⠀⠀⠀⠀⠀⠀⠀⠀⠀⠀⠀⠀⠀</a:t>
            </a:r>
            <a:br/>
            <a:r>
              <a:t>⣿⣿⣿⣿⣿⣿⣿⣿⣿⣿⣿⣿⣿⣿⣿⣿⣿⣿⣿⣿⣿⣿⣿⣿⣿⣿⣿⣿⣿⣿⣿⣿⣿⣿⣿⣿⣿⣿⣿⣿⣧⡄⠑⢜⣿⣿⡕⠀⠀⠀⠀⠀⠀⠀⠀⠀⠀⠀⠀⠀⠀⠀⠀⠀⠀⠀⠀⠀⠀⢕⢕⢕⠉⠃⡕⢕⠀⠀⠀⠀⠀⠀⠀⠀⠀⠀⠀⠀⠀⠀⠀⠀⠀⠀⠀⠀⠀⠀⠀⠀⠀</a:t>
            </a:r>
            <a:br/>
            <a:r>
              <a:t>⣿⣿⣿⣿⣿⣿⣿⣿⣿⣿⣿⣿⣿⣿⣿⣿⣿⣿⣿⣿⣿⣿⣿⣿⣿⣿⣿⣿⣿⣿⣿⣿⣿⣿⣿⣿⣿⣿⣿⣿⣿⣿⣕⠕⠙⢫⣧⣤⣤⢀⠀⠀⠀⠀⠀⠀⠀⠀⠀⠀⠀⠀⠀⠀⠀⠀⠀⠀⠀⢕⣧⣡⡦⡞⡇⢕⠀⠀⠀⠀⠀⠀⠀⠀⠀⠀⠀⠀⠀⠀⠀⠀⠀⠀⠀⠀⠀⠀⠀⠀⠀</a:t>
            </a:r>
            <a:br/>
            <a:r>
              <a:t>⣿⣿⣿⣿⣿⣿⣿⣿⣿⣿⣿⣿⣿⣿⣿⣿⣿⣿⣿⣿⣿⣿⣿⣿⣿⣿⣿⣿⣿⣿⣿⣿⣿⣿⣿⣿⣿⣿⣿⣿⣿⣿⣿⣇⠀⢸⣿⣿⡿⠑⠀⠀⠀⠀⠀⠀⠀⠀⠀⠀⠀⠀⠀⠀⠀⠀⠀⠀⠀⢕⠹⣿⢇⢝⢕⢕⠀⠀⠀⠀⠀⠀⠀⠀⠀⠀⠀⠀⠀⠄⠔⠑⢕⢕⢕⢕⢕⢕⢅⢅⠀</a:t>
            </a:r>
            <a:br/>
            <a:r>
              <a:t>⣿⣿⣿⣿⣿⣿⣿⣿⣿⣿⣿⣿⣿⣿⣿⣿⣿⣿⣿⣿⣿⣿⣿⣿⣿⣿⣿⣿⣿⣿⣿⣿⣿⣿⣿⣿⣿⣿⣿⣿⣿⣿⡿⢝⢄⢘⢝⢟⢇⠀⠀⠀⠀⠀⠀⠀⠀⠀⢀⢀⢄⢔⠀⠀⠀⠀⠀⠀⠀⢕⢕⢍⢕⢕⢕⢕⢀⠀⠀⠀⠀⠀⠀⠀⠀⠀⠀⠀⠀⠀⠀⠀⠀⠀⠀⠀⠀⠀⠁⠁⠀</a:t>
            </a:r>
            <a:br/>
            <a:r>
              <a:t>⣿⣿⣿⣿⣿⣿⣿⣿⣿⣿⣿⣿⣿⣿⣿⣿⣿⣿⣿⣿⣿⣿⣿⣿⣿⣿⣿⣿⣿⣿⣿⣿⣿⣿⣿⣿⣿⣿⣿⣿⡿⢝⢕⢕⢇⢕⢕⣕⣕⡕⢕⢄⢀⠀⠀⢀⠀⠀⠁⠑⢕⢕⠀⠀⠄⠀⠀⠀⠔⢕⢕⢕⢕⢕⢕⢕⢕⠀⠀⠀⠀⠀⠀⠀⠀⠀⠀⠀⠀⠀⠀⠀⠀⠀⠀⢀⠀⠀⠀⠀⠀</a:t>
            </a:r>
            <a:br/>
            <a:r>
              <a:t>⣿⣿⣿⣿⣿⣿⣿⣿⣿⣿⣿⣿⣿⣿⣿⣿⣻⣿⣿⣿⣿⣿⣿⣿⣿⣿⣿⣿⣿⣿⣿⣿⣿⣿⣿⣿⢵⣷⣿⣿⡕⢕⢜⢇⢕⣵⢿⢟⢝⢕⢕⢕⢕⢕⢔⢀⠀⠀⠀⢕⢕⠅⠀⠀⠑⠑⠀⠀⠀⢕⢕⢕⢕⢕⢕⢕⢕⠀⠀⠀⠀⠀⠀⠀⠀⠀⠀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⣇⣕⡸⢗⢕⢝⢕⢕⣵⣿⣿⣿⣿⣿⣿⣿⣿⣿⢿⢟⢟⠝⠕⢊⢝⢅⢔⢔⢕⢕⢕⢕⢕⣱⣿⣿⣿⣿⣿⢿⢿⢇⢕⣇⣻⣿⣿⣿⣷⣷⣷⣷⣧⣵⣽⣽⣝⣝⣟⣟⢟⢻⢿⢿⢿⢿⣿⣿⣿⣿⣿⣿⣿⣿⣿⣿⣿⣿⣿⣿⣿⣿⣿⣿⣿⣿⣿⣿⣿⣿⢷⣿⣇⠀</a:t>
            </a:r>
            <a:br/>
            <a:r>
              <a:t>⣿⣿⢿⢻⣿⢗⣟⣏⣵⣪⣳⢕⢕⢕⠜⢿⣿⣿⣿⡿⢟⢟⠏⢕⢑⢅⢕⢔⢕⢕⢕⢕⠕⠕⠕⠁⠁⠀⠁⢸⣾⣿⣿⣿⣿⣿⠀⠀⢕⢕⣿⢺⣿⢕⢔⢝⢝⢝⢝⢝⢟⢟⢟⢟⢻⢿⢿⠟⠛⠙⠙⠕⢗⢷⣷⣷⣵⣽⣽⣽⣝⣟⣟⣟⣿⢿⢿⢿⣿⣿⣿⣿⣿⣿⣿⣿⣿⢹⣿⡏⠀</a:t>
            </a:r>
            <a:br/>
            <a:r>
              <a:t>⢟⢕⢕⢕⢕⣨⣿⣿⣿⣿⣭⢕⢕⢕⢜⠝⢝⢑⢕⢅⢔⢕⢕⢕⢕⠕⠕⢕⢕⢕⢕⢕⢕⢕⢕⠀⠀⠀⠀⢜⣿⣿⣿⣿⣿⣿⠀⠀⢕⢕⢸⢱⢿⠐⠀⢁⠑⠅⢑⢁⠕⠅⠑⠁⠁⠁⠀⠀⠀⠀⠀⠀⠀⠑⢜⢜⢝⢝⢝⢝⢟⢟⢟⢟⢟⣿⣿⣿⣿⣿⣿⣿⣿⣿⣿⣿⣿⣽⣿⣵⠀</a:t>
            </a:r>
            <a:br/>
            <a:r>
              <a:t>⢕⢕⢕⢕⢕⢜⢿⡿⢟⠏⢙⢕⢅⢔⢔⠕⠕⢕⢕⢅⢕⢕⢕⢕⢕⢕⢄⠀⠁⠀⠀⠀⠀⠀⠀⠀⠀⠀⠀⢱⣿⣿⣿⣿⣿⣿⢕⢄⢕⣵⣾⢷⡇⢄⢄⣔⢔⢔⣕⣔⢔⠀⠀⠀⠀⠀⠀⠀⠀⠀⠀⠀⠀⠀⠁⠑⠑⠕⢅⠀⠀⠀⢀⢕⢕⣿⡟⠟⠟⠟⠿⠿⢿⢿⢿⢿⢿⣯⣿⣿⠀</a:t>
            </a:r>
            <a:br/>
            <a:r>
              <a:t>⠕⢕⠔⠔⢕⢅⢕⢔⢕⢕⢕⢕⢕⢔⢀⠀⠀⠀⠁⠀⠀⠀⢕⢑⢵⢕⢕⢀⠀⠀⢀⢀⢄⠀⢔⢐⢀⢔⢕⣿⣿⣿⣿⣿⣿⣿⢕⢕⢕⠟⢏⣹⡇⠕⠸⠿⠕⢕⢝⠕⠑⠀⠀⠀⠀⠀⠀⠀⠀⠀⠀⠀⠀⠀⠀⠀⠀⠀⠀⢱⣵⣴⣵⣗⣇⣿⣿⣿⣿⣶⡷⢗⢔⢖⢶⢆⢵⣿⣿⣿⠀</a:t>
            </a:r>
            <a:br/>
            <a:r>
              <a:t>⢄⢄⠄⠄⢁⢕⢔⢀⢅⢕⢕⢄⢕⢕⢕⢔⠀⠀⢀⢄⢔⣦⡕⢜⢞⡇⢕⢕⠐⠁⠑⢑⣑⣑⣑⢑⢕⢕⠀⢔⣿⣿⣿⣿⣿⣿⡇⢕⢕⢱⢵⢷⢇⢕⢄⣰⢔⢕⢕⢕⠀⠀⠀⠀⠀⠀⠀⠀⠀⠀⠀⠀⠀⠀⠀⠀⠀⠀⠀⠁⢿⣿⣿⢝⢕⣿⣿⡝⢝⢕⣵⣵⢕⢇⢜⢟⢻⡟⢟⢟⠀</a:t>
            </a:r>
            <a:br/>
            <a:r>
              <a:t>⣝⣝⢕⢄⢕⢕⢕⢕⢕⣕⣕⢕⢕⢕⢕⢕⢘⢃⢑⢑⢕⠁⢕⢕⢜⢔⢕⢕⢕⠀⢕⢜⣿⣿⣿⡇⢕⢕⢀⢕⢝⢝⣿⣿⣿⣿⣷⡕⢕⣕⣕⡕⢑⢕⢕⢕⢕⢕⢕⠁⢄⢀⠀⠀⠀⠀⠀⠀⠀⠀⠀⠀⠀⠀⠀⠀⠀⠀⠀⠀⢺⣿⢿⢿⡿⢿⢿⢟⢛⣧⢝⢝⢗⢗⢜⢜⢹⡟⢇⢝⠀</a:t>
            </a:r>
            <a:br/>
            <a:r>
              <a:t>⢟⢟⢟⢏⢕⢕⢕⢕⢕⣾⣟⣕⢕⢕⢕⢕⢕⢕⢕⢕⢕⠀⠐⢕⢕⣷⣷⡕⠁⠁⢕⢕⡏⢻⢝⢕⢕⢕⢕⠁⢕⢕⣿⣿⣿⣿⡧⢕⢕⢿⢏⣇⢕⡱⢕⢱⡇⢕⢕⠀⢕⢱⣇⢄⠀⠀⠀⢀⠀⠀⠀⠀⠀⠀⠀⠀⠀⠀⠀⢄⢸⡏⢕⢸⡇⠕⢜⢇⢑⣸⡇⡕⢕⢾⢿⢷⢵⣷⣷⣷⠀</a:t>
            </a:r>
            <a:br/>
            <a:r>
              <a:t>⠾⠷⢅⢇⢱⢵⢷⢏⢙⠙⠛⢙⢣⢕⢗⢳⢷⣷⢗⠓⠓⠒⠒⠃⢕⢝⢝⢕⠀⢄⢕⢕⠑⢑⢑⢕⢕⢕⢕⠐⢕⢕⢻⣿⣿⣿⡇⢕⢕⢕⢱⣶⢕⢕⣕⣕⢕⢕⢞⢕⢕⣰⣿⢕⢀⢄⡕⢹⢔⢀⠀⠀⠀⠀⠀⠀⠀⠀⠀⢱⣼⣵⣶⣾⣟⣿⣿⣿⡿⢿⣿⣕⣕⣇⣟⣟⣿⣿⣿⣿⠀</a:t>
            </a:r>
            <a:br/>
            <a:r>
              <a:t>⢀⣀⣤⡕⢕⢕⢱⢇⠑⣱⡔⢕⣕⣕⣅⣵⡾⢻⣵⢧⣄⣄⢄⣄⢄⢕⢕⢕⢕⠁⣵⣕⢕⢕⢕⢕⢕⢕⠑⠁⢱⡕⣾⣿⣿⢿⢟⠕⠕⢕⢸⣿⠑⠕⠙⠕⢑⢅⢕⠑⠁⢾⣿⡕⠱⣿⣧⡵⢕⢕⢔⢀⠀⠀⠀⠀⠀⠀⠀⢺⣿⣟⣿⣿⣿⣽⣿⣿⢿⢿⢏⠙⢙⢝⢽⡿⢿⣿⣿⣿⠀</a:t>
            </a:r>
            <a:br/>
            <a:r>
              <a:t>⠁⠕⠝⢁⡀⢠⢅⡕⠔⢿⣿⣿⣿⣿⢿⣿⣿⣿⣷⣾⣿⣿⣿⣿⣿⣿⣷⢕⠕⠆⣿⣟⢕⠑⢅⢅⠁⠀⠀⠄⢜⢜⢽⣿⣿⣇⡑⢀⢄⡕⢕⢿⡕⠄⠔⢅⢵⠵⢶⠀⠀⠁⠕⢹⢿⢇⢕⢕⢕⣱⣷⣧⣕⣔⣄⣄⣔⣔⠀⠁⢌⠝⢟⣟⣟⢟⢿⠯⢱⡕⣑⢑⠐⠐⠐⢪⢜⢏⢝⣝⠀</a:t>
            </a:r>
            <a:br/>
            <a:r>
              <a:t>⢐⢀⢔⠑⢑⢔⠑⠑⠁⠁⢻⢿⢿⠇⠀⠹⠿⠿⠿⠿⠟⠟⠟⠟⠛⠛⠋⢕⢀⠁⠁⠀⢗⠀⠈⠉⠀⠀⠀⢁⢑⣃⣕⢑⢙⢝⡝⢕⢀⠙⢧⢟⣇⢀⢀⠁⠀⢐⢀⢔⢄⢄⢔⢕⢕⢕⢕⢕⢔⢻⢿⣿⣿⣿⣿⣿⣿⡟⠀⠀⠀⠀⠁⠑⠕⢕⢕⣔⣡⣵⣴⣶⣶⣷⣷⣾⣿⣿⣿⣿⠀</a:t>
            </a:r>
            <a:br/>
            <a:r>
              <a:t>⢕⢓⢗⢴⢵⢅⢄⡄⢄⢀⠀⠐⠀⠄⠀⠀⠀⠀⠉⠁⠁⠁⠁⠉⠁⠀⢔⣕⣕⣕⣕⣕⡕⢔⢄⢕⢄⠄⣄⢕⢝⠛⠻⢷⣌⡑⢁⢕⢀⢔⢹⢛⣿⡇⢕⣕⣗⢕⢇⢕⢕⢕⢕⢕⢕⠕⠑⠑⠑⢕⢕⢿⣿⣿⣿⣿⣿⠇⠀⠀⠀⠀⠀⠀⠀⠁⠑⢜⢝⢿⣿⣿⣿⣿⣿⣿⣿⣿⣿⣿⠀</a:t>
            </a:r>
            <a:br/>
            <a:r>
              <a:t>⢕⢕⢕⢕⢕⢕⢕⢅⠕⢕⢕⢕⢔⢔⢄⢄⢄⢄⢄⢔⢔⢔⢔⢔⢔⠔⢕⢜⢟⢿⢿⣿⣿⣿⡿⢿⣷⣷⣵⣵⡕⢈⢉⢑⢀⢄⢄⢕⢕⢕⢕⢕⢕⣱⢟⢏⢕⢕⢕⢕⢕⢕⠕⠁⠀⠀⠀⠀⠀⠀⠁⢜⢿⣿⣿⣿⢇⠀⠀⠀⠀⠀⠀⠀⠀⠀⠀⠀⠁⠑⠘⢝⢿⣿⣿⣿⣿⣿⣿⣿⠀</a:t>
            </a:r>
            <a:br/>
            <a:r>
              <a:t>⣵⣵⣵⣵⣵⣵⣷⣷⣷⣷⣷⣷⣷⣷⣷⣧⣵⣵⣷⣷⣷⣼⣹⣿⣿⣿⣿⣶⣶⣶⣿⣿⣿⣿⣿⣿⣟⣝⢕⢕⢕⢕⢕⣕⣕⣿⣿⣿⣿⣿⣿⣿⢟⢕⠕⠕⠑⠁⠁⠁⠁⠀⠀⠀⠀⠀⠀⠀⠀⠀⢄⢕⢕⢜⢜⠏⠀⠀⠀⠀⠀⠀⠀⠀⠀⠀⠀⠀⠀⠀⠀⠁⠁⠘⠙⢟⢛⢟⣟⣻⠀</a:t>
            </a:r>
            <a:br/>
            <a:r>
              <a:t>⣿⣿⣿⣿⣿⣿⣿⣿⣿⣿⣿⣿⢿⢿⢟⢛⢿⢿⢿⢟⢟⣿⣿⣿⣿⣿⣿⣿⣿⣿⣿⣿⣿⣿⣿⣿⣿⣿⣿⣿⣿⣿⣿⣿⣿⣿⣿⣿⣿⣿⢟⢑⠁⠀⠀⠀⠀⠀⠀⠀⠀⠀⠀⠀⠀⠀⠀⠀⠀⠀⢕⢡⣵⡕⢕⠀⠀⠀⠀⠀⠀⠀⠀⠀⠀⠀⠀⠀⠀⠀⠀⠀⠀⠀⠀⠁⠑⢝⣼⣿⠀</a:t>
            </a:r>
            <a:br/>
            <a:r>
              <a:t>⣿⣿⣿⣿⣿⣿⣿⣿⣿⣿⣿⣷⣵⣵⣷⣷⣷⣷⣷⣿⣿⣿⣿⣿⣿⣿⣿⣿⣿⣿⣿⣿⣿⣿⣿⡿⢿⣿⣿⣿⣿⣿⣿⣿⣿⣿⣿⣿⣿⠏⠁⠀⠀⠀⠀⠀⠀⠀⠀⠀⠀⠀⠀⠀⠀⠀⠀⠀⠀⠀⢕⢻⢕⢕⠕⠀⠀⠀⠀⠀⠀⠀⠀⠀⠀⠀⠀⠀⠀⠀⠀⠀⠀⠀⠀⠀⠀⠔⢻⣿⠀</a:t>
            </a:r>
            <a:br/>
            <a:r>
              <a:t>⣿⣿⣿⣿⣿⣿⣿⣿⣿⣿⣿⣿⣿⣿⣿⣿⣿⣿⣿⣿⣿⣿⣿⣿⣿⣿⣿⣿⣿⣿⣿⣿⣿⣿⡏⢕⢗⢝⢻⣿⣿⣿⣿⣿⣿⣿⣿⣿⠑⠀⠀⠀⠀⠀⠀⠀⠀⠀⠀⠀⠀⠀⠀⠀⠀⠀⠀⠀⠀⢀⠑⠕⠕⢕⠀⠀⠀⠀⠀⠀⠀⠀⠀⠀⠀⠀⠀⠀⠀⠀⠀⠀⠀⠀⠀⠀⠀⠀⠘⢏⠀</a:t>
            </a:r>
            <a:br/>
            <a:r>
              <a:t>⣿⣿⣿⣿⣿⣿⣿⣿⣿⣿⣿⣿⣿⣿⣿⣿⣿⣿⣿⣿⣿⣿⣿⣿⣿⣿⣿⣿⣿⣿⣿⣿⣿⣿⡇⢕⠀⢕⢕⢝⢿⣿⣿⣿⣿⣿⣿⢇⠀⠀⠀⠀⠀⠀⠀⠀⠀⠀⠀⠀⠀⠀⠀⠀⠀⠀⠀⠀⠀⠀⢕⢕⢕⢕⠀⠀⠀⠀⠀⠀⠀⠀⠀⠀⠀⠀⠀⠀⠀⠀⠀⠀⠀⠀⠀⠀⠀⠀⠀⠁⠀</a:t>
            </a:r>
            <a:br/>
            <a:r>
              <a:t>⣿⣿⣿⣿⣿⣿⣿⣿⣿⣿⣿⣿⣿⣿⣿⣿⣿⣿⣿⣿⣿⣿⣿⣿⣿⣿⣿⣿⣿⣿⣿⣿⣿⣿⣿⡕⠐⠀⢕⠁⠘⢿⣿⣿⣿⣿⡿⠁⠀⠀⠀⠀⠀⠀⠀⠀⢀⠀⠀⠀⠀⠀⠀⠀⠀⠀⠀⠀⠀⠀⠑⠕⢕⢕⠀⠀⠀⠀⠀⠀⠀⠀⠀⠀⠀⠀⠀⠀⠀⠀⠀⠀⠀⠀⠀⠀⠀⠀⠀⠀⠀</a:t>
            </a:r>
            <a:br/>
            <a:r>
              <a:t>⣿⣿⣿⣿⣿⣿⣿⣿⣿⣿⣿⣿⣿⣿⣿⣿⣿⣿⣿⣿⣿⣿⣿⣿⣿⣿⣿⣿⣿⣿⣿⣿⣿⣿⣿⣷⡔⠀⠐⢕⢄⢸⣿⣿⣿⣿⡇⠀⠀⠀⠀⠀⠀⠀⠀⠀⠁⢀⠀⠀⠀⠀⠀⠀⠀⠀⠀⠀⢀⢔⢁⢀⢕⢕⠄⠀⠀⠀⠀⠀⠀⠀⠀⠀⠀⠀⠀⠀⠀⠀⠀⠀⠀⠀⠀⠀⠀⠀⠀⠀⠀</a:t>
            </a:r>
            <a:br/>
            <a:r>
              <a:t>⣿⣿⣿⣿⣿⣿⣿⣿⣿⣿⣿⣿⣿⣿⣿⣿⣿⣿⣿⣿⣿⣿⣿⣿⣿⣿⣿⣿⣿⣿⣿⣿⣿⣿⣿⣿⣿⣧⡄⠁⠀⢜⢿⣿⣿⣿⢕⠀⠀⠀⠀⠀⠀⠀⠀⠀⠀⠀⠀⠀⠀⠀⠀⠀⠀⠀⠀⠀⢕⢕⢕⣕⣕⢕⠅⠀⠀⠀⠀⠀⠀⠀⠀⠀⠀⠀⠀⠀⠀⠀⠀⠀⠀⠀⠀⠀⠀⠀⠀⠀⠀</a:t>
            </a:r>
            <a:br/>
            <a:r>
              <a:t>⣿⣿⣿⣿⣿⣿⣿⣿⣿⣿⣿⣿⣿⣿⣿⣿⣿⣿⣿⣿⣿⣿⣿⣿⣿⣿⣿⣿⣿⣿⣿⣿⣿⣿⣿⣿⣿⣿⣿⣧⡄⠑⢜⣿⣿⣿⢕⠀⠀⠀⠀⠀⠀⠀⠀⠀⠀⠀⠀⠀⠀⠀⠀⠀⠀⠀⠀⠀⢕⢕⠕⣿⣿⡕⢔⠀⠀⠀⠀⠀⠀⠀⠀⠀⠀⠀⠀⠀⠀⠀⠀⠀⠀⠀⠔⠀⠀⠀⠀⠀⠀</a:t>
            </a:r>
            <a:br/>
            <a:r>
              <a:t>⣿⣿⣿⣿⣿⣿⣿⣿⣿⣿⣿⣿⣿⣿⣿⣿⣿⣿⣿⣿⣿⣿⣿⣿⣿⣿⣿⣿⣿⣿⣿⣿⣿⣿⣿⣿⣿⣿⣿⣿⣷⡕⠕⠝⢛⣵⣵⣄⢀⠀⠀⠀⠀⠀⠀⠀⠀⠀⠀⠀⠀⠀⠀⠀⠀⠀⠀⠀⢕⣵⣼⣿⣿⣇⢕⠀⠀⠀⠀⠀⠀⠀⠀⠀⠀⠀⠀⠀⠀⠀⠀⠀⠀⠀⠀⠀⠀⠀⠀⠀⠀</a:t>
            </a:r>
            <a:br/>
            <a:r>
              <a:t>⣿⣿⣿⣿⣿⣿⣿⣿⣿⣿⣿⣿⣿⣿⣿⣿⣿⣿⣿⣿⣿⣿⣿⣿⣿⣿⣿⣿⣿⣿⣿⣿⣿⣿⣿⣿⣿⣿⣿⣿⣿⣿⣇⠀⢸⣿⣿⡿⠕⠀⠀⠀⠀⠀⠀⠀⠀⠀⠀⠀⠀⠀⠀⠀⠀⠀⠀⠀⢕⢹⣿⣿⣿⡇⢕⠀⠀⠀⠀⠀⠀⠀⠀⠀⠀⠀⠀⠀⠔⠔⢑⢕⢕⢕⢕⢕⢕⢅⢅⢑⠀</a:t>
            </a:r>
            <a:br/>
            <a:r>
              <a:t>⣿⣿⣿⣿⣿⣿⣿⣿⣿⣿⣿⣿⣿⣿⣿⣿⣿⣿⣿⣿⣿⣿⣿⣿⣿⣿⣿⣿⣿⣿⣿⣿⣿⣿⣿⣿⣿⣿⣿⣿⣿⡿⡝⢄⢈⢝⢟⢕⠀⢀⠀⠀⠀⠀⠀⠀⠀⠀⢀⢀⢔⠀⠀⠀⠀⠀⠀⠀⢕⢔⢛⢟⢝⢹⡕⢀⠀⠀⠀⠀⠀⠀⠀⠀⠀⠀⠀⠀⠀⠀⠀⠀⠀⠀⠀⠁⠁⠁⠁⠁⠀</a:t>
            </a:r>
            <a:br/>
            <a:r>
              <a:t>⣿⣿⣿⣿⣿⣿⣿⣿⣿⣿⣿⣿⣿⣿⣿⣿⣿⣿⣿⣿⣿⣿⣿⣿⣿⣿⣿⣿⣿⣿⣿⣿⣿⡿⣽⣿⣿⣿⣿⡿⢝⢕⢕⢇⢕⢕⣕⣕⢕⢔⢄⢀⠀⠀⢀⠀⠀⠀⠀⢕⢕⠀⠀⠄⠀⠀⠀⠀⢕⢕⢕⢕⢕⢕⢕⢕⠀⠀⠀⠀⠀⠀⠀⠀⠀⠀⠀⠀⠀⠀⠀⠀⠀⠀⢀⠀⠀⠀⠀⠀⠀</a:t>
            </a:r>
            <a:br/>
            <a:r>
              <a:t>⣿⣿⣿⣿⣿⣿⣿⣿⣿⣿⣿⣿⣿⣿⣿⣿⣿⣿⣿⣿⣿⣿⣿⣿⣿⣿⣿⣿⣿⣿⣿⣿⣿⣿⣾⣵⣾⣿⣿⢕⢕⢜⢇⢕⣵⢿⢟⢝⢕⢕⠕⢕⢔⢄⢀⠀⠀⠀⠀⠕⠕⠀⠀⠔⠑⠀⠀⠀⢕⢕⢕⢕⢕⢕⢕⢕⠀⠀⠀⠀⠀⠀⠀⠀⠀⠀⠀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⡿⣿⣗⣱⡼⢗⡇⢱⡗⢑⣾⣿⣿⣿⣿⣿⣿⣿⣿⡿⢿⢟⢝⠝⢑⢙⢅⢕⢔⢕⢕⢕⢕⠕⢕⣕⣼⣿⣿⣿⣿⢟⢟⢟⢕⢸⢸⣿⡿⣿⣿⣿⣿⣷⣷⣷⣷⣵⣵⣽⣽⣝⣝⣟⣟⢟⢻⢿⢿⢿⢿⣿⣿⣿⣿⣿⣿⣿⣿⣿⣿⣿⣿⣿⣿⣿⣿⣿⣿⣿⣿⣿⣏⣽⣧⣸⣿⠀</a:t>
            </a:r>
            <a:br/>
            <a:r>
              <a:t>⢟⢝⢟⢷⣎⣽⣥⣵⡷⡕⠜⡕⢕⣿⣿⣿⣿⣿⢿⠟⢝⢑⢅⢕⢔⢕⢕⢕⢕⢕⢕⢑⢑⠑⠁⠀⠀⢕⣿⣿⣿⣿⣿⣿⢕⠀⢕⢕⢸⡿⣿⡇⠕⢕⢕⢕⢝⢝⢝⢝⢝⢟⢟⢟⢟⠟⠙⠙⠙⠝⢻⢿⣷⣷⣷⣷⣷⣼⣽⣽⣽⣽⣟⣟⣟⣻⣿⣿⣿⣿⣿⣿⣿⣿⣿⢱⣷⣗⢸⣿⠀</a:t>
            </a:r>
            <a:br/>
            <a:r>
              <a:t>⢕⢕⢕⢐⣿⣿⣿⣿⡿⢇⢕⢕⢎⠝⢑⢑⢅⢕⢔⢕⢕⢕⢕⠑⠑⠅⢕⢔⢕⢕⢕⢕⠕⢔⠀⠀⠀⢕⢿⣿⣿⣿⣿⣿⡕⠀⠀⢕⢸⢧⢾⢇⠀⠀⠀⠅⢕⠅⠁⠑⠁⠁⠀⠀⠀⠀⠀⠀⠀⠀⠀⠑⢕⢕⢕⢕⢝⢝⠝⠝⠝⢝⢟⢻⣿⣿⣿⣿⣿⣿⣿⣿⣽⣿⣿⣵⣽⣱⣾⣿⠀</a:t>
            </a:r>
            <a:br/>
            <a:r>
              <a:t>⢔⢕⢕⢕⢻⢿⠟⢝⢑⢅⢕⢔⢕⠕⠕⢕⢕⢕⠕⠔⢕⢕⢕⢕⢔⠀⠀⠀⠀⠀⠀⠀⠀⢀⠀⠀⠀⢅⣿⣿⣿⣿⣿⣿⡇⢔⢔⢵⣼⢻⢧⢔⢔⣰⡕⢕⢕⡕⢕⠀⠀⠀⠀⠀⠀⠀⠀⠀⠀⠀⠀⠀⠁⠁⠑⢕⢀⢀⢀⠀⠀⢕⢕⢸⣿⢙⡛⠛⠛⠛⠛⠛⠿⠿⢿⢿⣽⣿⣿⣿⠀</a:t>
            </a:r>
            <a:br/>
            <a:r>
              <a:t>⠐⠔⠕⢅⢔⠕⢕⢕⢕⢕⢕⢔⢄⠀⠀⠀⠀⠀⠀⠀⢕⢑⡱⡕⢕⢕⠀⠀⢀⠀⢄⢔⢀⢑⢀⢕⢄⢻⣿⣿⣿⣿⣿⣿⡇⢕⢕⢜⢏⣟⣟⠑⠑⠟⠇⠑⢕⢕⠁⠀⠀⠀⠀⠀⠀⠀⠀⠀⠀⠀⠀⠀⠀⠀⠀⠀⠑⢳⣷⣷⣷⣿⣇⢿⣿⣿⣿⣿⢿⡟⢕⢏⢙⣇⣗⣿⣿⣿⣿⣿⠀</a:t>
            </a:r>
            <a:br/>
            <a:r>
              <a:t>⢄⠁⢁⢕⢔⢄⢅⢕⢕⢔⢕⢕⢕⢕⢀⢀⢀⢄⢔⢶⣕⢕⢹⠗⢕⢕⠀⠀⠑⢁⣁⣨⣥⡕⢕⢕⢅⢔⢿⣿⣿⣿⣿⣿⣗⢕⢕⢕⢮⢽⢽⢕⢕⢰⢇⢕⢕⢕⠀⠀⠀⠀⠀⠀⠀⠀⠀⠀⠀⠀⠀⠀⠀⠀⠀⠀⠀⠜⣿⣿⣿⢕⢕⢹⣿⣯⢝⡕⣼⣽⡕⡝⢜⢝⢱⣯⡝⣝⣽⣽⠀</a:t>
            </a:r>
            <a:br/>
            <a:r>
              <a:t>⣕⢔⢕⢕⢕⢕⢕⣕⣕⢕⢕⢕⢕⢕⢕⡃⢑⢅⢕⢔⠀⢕⢜⢅⢕⢕⢔⢕⢕⢕⢿⢻⡟⡇⢕⢕⢕⠑⢔⢕⢸⣿⣿⣿⣿⢷⢕⢱⣵⣷⢕⢕⢕⢕⢕⢕⢕⠑⠄⢀⠀⠀⠀⠀⠀⠀⠀⠀⠀⠀⠀⠀⠀⠀⠀⠀⠀⠑⢿⣿⢿⢟⣟⢟⢟⡟⢟⢻⡕⢕⢕⢕⢕⣕⢜⡏⢕⢕⢜⣟⠀</a:t>
            </a:r>
            <a:br/>
            <a:r>
              <a:t>⢟⢇⢕⢕⢕⢕⢕⣜⣟⣕⡕⢕⢕⢕⢕⢄⢕⢕⢕⠅⠀⢕⢕⣷⣷⡇⠁⠁⢕⢕⢸⢸⢇⢇⢕⢕⢕⠀⢕⢕⢸⣿⣿⣿⣿⢇⢕⢘⢿⢼⡕⢕⢕⢕⢳⢕⢕⢔⢕⢵⡕⠀⠀⠀⢀⠀⠀⠀⠀⠀⠀⠀⠀⠀⠀⠀⠀⢄⢌⣿⠕⢕⣿⢕⢑⣏⣑⣕⣷⡱⢕⢜⢝⢟⣟⣿⣿⣿⣾⣯⠀</a:t>
            </a:r>
            <a:br/>
            <a:r>
              <a:t>⢵⢇⢱⢵⢎⢝⢙⠙⠙⠙⡣⢵⢗⢗⢷⣷⢓⢓⠚⠓⠒⠓⠃⡜⢝⢕⢔⢀⢕⢕⠑⢁⢃⢑⢕⢕⢕⠐⢕⢕⢌⣿⣿⣿⣿⢕⢕⢕⢕⣿⡇⢕⢕⣕⡕⠕⢜⢕⢕⣼⣧⢑⢀⣔⡕⢹⢔⠀⠀⠀⠀⠀⠀⠀⠀⠀⠀⢱⣵⣷⣷⣿⣿⣽⣿⣿⣿⣟⣻⣧⣧⣵⣼⣽⣿⣯⣿⣿⣿⣿⠀</a:t>
            </a:r>
            <a:br/>
            <a:r>
              <a:t>⣤⡕⢕⢕⠕⢇⠑⢱⡴⢜⣕⣕⣡⣥⣞⢻⣧⣷⣄⣄⡄⣄⡄⢜⢇⢕⢕⠁⢡⣥⡅⢕⢕⢕⠕⠕⠑⠁⢕⣇⢰⣿⣿⣿⡿⠕⠑⠕⢕⢻⡇⠀⠕⠑⢑⢄⢕⠑⠕⢿⣿⡕⢰⣿⣵⢇⢕⢕⢄⢀⠀⠀⠀⠀⠀⠀⠐⢿⣿⣿⣿⣿⣿⣿⣿⣿⡟⠛⢟⢉⠌⠱⠞⢿⢟⣿⣿⣿⡿⡕⠀</a:t>
            </a:r>
            <a:br/>
            <a:r>
              <a:t>⠜⢁⢀⢄⢁⡕⢔⢻⣿⣿⣿⣿⢿⣿⣿⣿⣿⣿⣿⣿⣿⣿⣿⣿⣿⡕⢕⠖⣸⣿⡇⢕⢅⢅⡀⠑⠀⠐⢕⢟⢈⣿⣿⣟⣕⡄⠄⢕⡕⢸⣧⠀⠐⠑⢰⢶⠳⠂⠀⠑⢝⢻⠻⢕⢕⢕⢕⣵⣧⣵⣔⣔⣄⣄⣔⡔⠀⠀⢁⢄⢜⡟⠫⢽⠝⠛⠗⡆⠡⠥⠄⠅⠁⠝⢗⣙⣕⣱⣴⣽⠀</a:t>
            </a:r>
            <a:br/>
            <a:r>
              <a:t>⢔⠑⢑⢕⠑⠑⢁⠀⠝⢿⢿⢏⠀⠜⠿⠿⢿⠟⠟⠟⠛⠛⢛⢛⢛⢕⢕⢀⢁⠀⢑⠃⠀⠉⠀⢀⠀⠀⢈⣕⣇⡕⢑⢑⢔⢕⢔⠈⢻⣮⣏⡄⢀⢀⠁⢁⢀⢔⢔⢄⢅⢕⢕⢕⢕⢕⢜⢻⢿⣿⣿⣿⣿⣿⣿⡇⠀⠀⠀⠀⠁⠘⠕⢡⢥⣥⣤⣵⣷⣷⣿⣿⣿⣿⣿⣿⣿⣿⣿⣿⠀</a:t>
            </a:r>
            <a:br/>
            <a:r>
              <a:t>⢇⢴⢵⢅⢄⢄⢄⢀⠀⠐⠀⠄⠀⠀⠀⠀⠈⠁⠁⠈⠁⠅⠁⠀⠄⢵⣵⣱⣕⣕⣕⣕⡄⡔⢰⢤⢠⣕⢝⢝⢛⠻⢧⣅⢀⠑⢀⢄⢎⢟⢻⣿⢕⣕⣕⣵⣼⡽⢟⢗⢟⢏⢕⠕⠑⠑⠕⢕⢨⣿⣿⣿⣿⣿⡿⠁⠀⠀⠀⠀⠀⠀⠀⠁⠑⢜⢝⢻⣿⣿⣿⣿⣿⣿⣿⣿⣿⣿⣿⣿⠀</a:t>
            </a:r>
            <a:br/>
            <a:r>
              <a:t>⢕⢕⢕⢕⢕⢑⢕⢕⢕⢕⢕⢔⢔⢄⢄⢄⢄⢔⢔⢔⢔⢔⡔⢔⠔⢆⢝⠛⠿⠿⣿⣿⣿⣿⣿⣷⣷⣵⡕⢁⠈⠉⢀⢄⢄⣔⣕⣕⢕⢕⣕⣕⣿⣿⣿⡿⢟⢝⢕⢕⢕⠕⠁⠀⠀⠀⠀⠁⠑⢜⣿⣿⣿⡿⠑⠀⠀⠀⠀⠀⠀⠀⠀⠀⠀⠀⠁⠑⠕⢝⢻⣿⣿⣿⣿⣿⣿⣿⣿⣿⠀</a:t>
            </a:r>
            <a:br/>
            <a:r>
              <a:t>⣵⣵⣵⣵⣷⣷⣷⣧⣵⣷⣷⣷⣷⣧⣵⣷⣷⣶⣷⣯⣿⣿⣿⣿⣿⣿⣿⣿⣿⣿⣿⣿⣿⣿⣿⣝⣝⡕⢕⢕⢝⣝⣝⣽⣿⣿⣿⣿⣿⣿⣿⣿⡿⢟⢕⠕⢕⢕⢕⢕⠕⠀⠀⠀⠀⠀⠀⠀⢄⢕⢜⢜⢝⠕⠀⠀⠀⠀⠀⠀⠀⠀⠀⠀⠀⠀⠀⠀⠀⠁⠁⠁⠙⢟⠟⣝⣿⣿⣿⣿⠀</a:t>
            </a:r>
            <a:br/>
            <a:r>
              <a:t>⣿⣿⣿⣿⣿⣿⣿⣿⣿⣿⢿⢿⢿⢿⢟⢻⢿⢟⢟⣻⣿⣿⣿⣿⣿⣿⣿⣿⣿⣿⣿⣿⣿⣿⣿⣿⣿⣿⣿⣿⣿⣿⣿⣿⣿⣿⣿⣿⣿⣿⡿⢏⠑⠑⠀⠀⠀⠀⠀⠀⠀⠀⠀⠀⠀⠀⠀⠀⢕⣇⣵⡕⢕⠀⠀⠀⠀⠀⠀⠀⠀⠀⠀⠀⠀⠀⠀⠀⠀⠀⠀⠀⠀⠁⠕⣻⣿⣿⣿⣿⠀</a:t>
            </a:r>
            <a:br/>
            <a:r>
              <a:t>⣿⣿⣿⣿⣿⣿⣿⣿⣿⣷⣷⣥⣷⣷⣷⣷⣷⣿⣿⣿⣿⣿⣿⣿⣿⣿⣿⣿⣿⣿⣿⣿⣿⣿⣿⣿⣿⣿⣿⣿⣿⣿⣿⣿⣿⣿⣿⣿⣿⠏⠑⠀⠀⠀⠀⠀⠀⠀⠀⠀⠀⠀⠀⠀⠀⠀⠀⢀⢰⢿⢕⢇⠀⠀⠀⠀⠀⠀⠀⠀⠀⠀⠀⠀⠀⠀⠀⠀⠀⠀⠀⠀⠀⠀⠀⠝⣿⣿⣿⣿⠀</a:t>
            </a:r>
            <a:br/>
            <a:r>
              <a:t>⣿⣿⣿⣿⣿⣿⣿⣿⣿⣿⣿⣿⣿⣿⣿⣿⣿⣿⣿⣿⣿⣿⣿⣿⣿⣿⣿⣿⣿⣿⣿⣿⡇⢕⢇⢝⢻⣿⣿⣿⣿⣿⣿⣿⣿⣿⣿⣿⠏⠀⠀⠀⠀⠀⠀⠀⠀⠀⠀⠀⠀⠀⠀⠀⠀⠀⠀⠁⠑⠕⢕⢕⠀⠀⠀⠀⠀⠀⠀⠀⠀⠀⠀⠀⠀⠀⠀⠀⠀⠀⠀⠀⠀⠀⠀⠀⠘⢻⣿⣿⠀</a:t>
            </a:r>
            <a:br/>
            <a:r>
              <a:t>⣿⣿⣿⣿⣿⣿⣿⣿⣿⣿⣿⣿⣿⣿⣿⣿⣿⣿⣿⣿⣿⣿⣿⣿⣿⣿⣿⣿⣿⣿⣿⣿⡇⠕⠁⢕⢕⢹⣿⣿⣿⣿⣿⣿⣿⣿⣿⢇⠀⠀⠀⠀⠀⠀⠀⠀⠀⠀⠀⠀⠀⠀⠀⠀⠀⠀⠀⠀⢕⢕⢕⢔⠀⠀⠀⠀⠀⠀⠀⠀⠀⠀⠀⠀⠀⠀⠀⠀⠀⠀⠀⠀⠀⠀⠀⠀⠀⠑⢿⣿⠀</a:t>
            </a:r>
            <a:br/>
            <a:r>
              <a:t>⣿⣿⣿⣿⣿⣿⣿⣿⣿⣿⣿⣿⣿⣿⣿⣿⣿⣿⣿⣿⣿⣿⣿⣿⣿⣿⣿⣿⣿⣿⣿⣿⣷⡣⠀⠀⢕⠁⠜⣿⣿⣿⣿⣿⣿⣿⡿⠀⠀⠀⠀⠀⠀⠀⠀⠀⠀⠀⠀⠀⠀⠀⠀⠀⠀⠀⠀⠀⠑⠕⢕⢕⠀⠀⠀⠀⠀⠀⠀⠀⠀⠀⠀⠀⠀⠀⠀⠀⠀⠀⠀⠀⠀⠀⠀⠀⠀⠀⠑⢙⠀</a:t>
            </a:r>
            <a:br/>
            <a:r>
              <a:t>⣿⣿⣿⣿⣿⣿⣿⣿⣿⣿⣿⣿⣿⣿⣿⣿⣿⣿⣿⣿⣿⣿⣿⣿⣿⣿⣿⣿⣿⣿⣿⣿⣿⣧⢄⠀⠕⢄⢀⣸⣿⣿⣿⣿⣿⣿⢇⠀⠀⠀⠀⠀⠀⠀⠀⠀⠁⠀⠀⠀⠀⠀⠀⠀⠀⠀⢀⢔⢀⠀⢕⢕⠀⠀⠀⠀⠀⠀⠀⠀⠀⠀⠀⠀⠀⠀⠀⠀⠀⠀⠀⠀⠀⠀⠀⠀⠀⠀⠀⠁⠀</a:t>
            </a:r>
            <a:br/>
            <a:r>
              <a:t>⣿⣿⣿⣿⣿⣿⣿⣿⣿⣿⣿⣿⣿⣿⣿⣿⣿⣿⣿⣿⣿⣿⣿⣿⣿⣿⣿⣿⣿⣿⣿⣿⣿⣿⣷⣔⡄⠁⠑⢜⣿⣿⣿⣿⣿⣿⠁⠀⠀⠀⠀⠀⠀⠀⠀⠀⠀⠀⠀⠀⠀⠀⠀⠀⠀⠀⢕⢕⣱⢕⣱⡕⠀⠀⠀⠀⠀⠀⠀⠀⠀⠀⠀⠀⠀⠀⠀⠀⠀⠀⠀⠀⠀⠀⠀⠀⠀⠀⠀⠀⠀</a:t>
            </a:r>
            <a:br/>
            <a:r>
              <a:t>⣿⣿⣿⣿⣿⣿⣿⣿⣿⣿⣿⣿⣿⣿⣿⣿⣿⣿⣿⣿⣿⣿⣿⣿⣿⣿⣿⣿⣿⣿⣿⣿⣿⣿⣿⣿⣷⣔⢐⢕⢹⣿⣿⣿⣿⣿⢄⠀⠀⠀⠀⠀⠀⠀⠀⠀⠀⠀⠀⠀⠀⠀⠀⠀⠀⠀⢕⢕⢸⣿⣿⡇⢔⠀⠀⠀⠀⠀⠀⠀⠀⠀⠀⠀⠀⠀⠀⠀⠀⠀⠀⠀⠄⠀⠀⠀⠀⠀⠀⠀⠀</a:t>
            </a:r>
            <a:br/>
            <a:r>
              <a:t>⣿⣿⣿⣿⣿⣿⣿⣿⣿⣿⣿⣿⣿⣿⣿⣿⣿⣿⣿⣿⣿⣿⣿⣿⣿⣿⣿⣿⣿⣿⣿⣿⣿⣿⣿⣿⣿⣿⣧⡕⠕⠟⢿⣿⢟⣋⠑⠀⠀⠀⠀⠀⠀⠀⠀⠀⠀⠀⠀⠀⠀⠀⠀⠀⠀⠀⢕⣵⣾⣿⣿⣇⢕⠀⠀⠀⠀⠀⠀⠀⠀⠀⠀⠀⠀⠀⠀⠀⠀⠀⠀⠀⠀⠀⠀⠀⠀⠀⠀⠀⠀</a:t>
            </a:r>
            <a:br/>
            <a:r>
              <a:t>⣿⣿⣿⣿⣿⣿⣿⣿⣿⣿⣿⣿⣿⣿⣿⣿⣿⣿⣿⣿⣿⣿⣿⣿⣿⣿⣿⣿⣿⣿⣿⣿⣿⣿⣿⣿⣿⣿⣿⣷⡔⠀⢸⣿⣿⣿⡇⠀⠀⠀⠀⠀⠀⠀⠀⠀⠀⠀⠀⠀⠀⠀⠀⠀⠀⠀⢕⢿⣿⣿⣿⣿⢕⠀⠀⠀⠀⠀⠀⠀⠀⠀⠀⠀⠀⢄⠔⠔⢕⢕⢕⢕⢕⢕⢅⢅⢑⢁⢁⢑⠀</a:t>
            </a:r>
            <a:br/>
            <a:r>
              <a:t>⣿⣿⣿⣿⣿⣿⣿⣿⣿⣿⣿⣿⣿⣿⣿⣿⣿⣿⣿⣿⣿⣿⣿⣿⣿⣿⣿⣿⣿⣿⣿⣿⣿⣿⣿⣿⣿⣿⣿⣟⢇⢀⢜⢟⢿⢿⠑⠀⠀⠀⠀⠀⠀⠀⠀⠀⠀⠀⠀⠀⠀⠀⠀⠀⠀⠀⢕⢜⣿⢟⢛⢛⢕⠀⠀⠀⠀⠀⠀⠀⠀⠀⠀⠀⠀⠀⠀⠀⠀⠁⠁⠁⠁⠁⠁⠁⠁⠁⠑⠑⠀</a:t>
            </a:r>
            <a:br/>
            <a:r>
              <a:t>⣿⣿⣿⣿⣿⣿⣿⣿⣿⣿⣿⣿⣿⣿⣿⣿⣿⣿⣿⣿⣿⣿⣿⣿⣿⣿⣿⣿⣿⣿⣿⣿⣿⣿⣿⣿⣿⢟⢝⢕⢕⢕⢕⢕⣕⢕⢔⢔⢔⠐⠀⠀⠀⠀⠀⠀⠀⠀⠀⠀⠀⠀⠀⠀⠀⠀⢕⢕⢕⢕⢕⢕⢕⢔⠀⠀⠀⠀⠀⠀⠀⠀⠀⠀⠀⠀⠀⠀⠀⠀⠀⠀⠀⠀⠀⠀⠀⠀⠀⠀⠀</a:t>
            </a:r>
            <a:br/>
            <a:r>
              <a:t>⣿⣿⣿⣿⣿⣿⣿⣿⣿⣿⣿⣿⣿⣿⣿⣿⣿⣿⣿⣿⣿⣿⣿⣿⣿⣿⣿⣿⣿⣿⣿⣿⡿⠟⢟⢿⡟⢇⢕⢳⢕⢕⣵⡿⢟⢗⢕⠕⢕⢕⢔⢀⢁⠀⠀⠀⠀⢀⢀⠀⠀⠔⠐⠀⠀⠀⢕⢕⢕⢕⢕⢕⢕⢕⠀⠀⠀⠀⠀⠀⠀⠀⠀⠀⠀⠀⠀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⡿⢿⣗⣵⢴⢟⢇⢕⡗⢱⣾⣿⣿⣿⣿⣿⣿⣿⣿⡿⢟⢟⠝⠝⢑⢘⢅⢕⢔⢕⢕⢕⢕⠕⢕⣕⣺⣿⣿⣿⣿⡟⠟⢟⢕⢱⡕⣿⡿⣿⣿⣿⣿⣷⣷⣷⣷⣧⣵⣼⣽⣽⣝⣟⣟⣟⢟⢻⢿⢿⢿⢿⣿⣿⣿⣿⣿⣿⣿⣿⣿⣿⣿⣿⣿⣿⣿⣿⣿⣿⣿⣿⣏⣽⣧⣸⣿⣿⠀</a:t>
            </a:r>
            <a:br/>
            <a:r>
              <a:t>⢝⢿⡏⣝⣭⣥⣼⢿⡕⠜⢱⢕⣸⣿⣿⣿⡿⢟⠟⢝⢑⢅⢅⢔⢕⢕⢕⢕⢕⢕⢑⢑⠑⠁⠀⠁⢕⣻⣿⣿⣿⣿⣿⡇⠀⠀⢕⢸⡇⣿⡇⢕⢕⢕⢕⢕⢝⢝⢝⢝⢝⢟⢟⢟⠟⠙⠙⠙⢝⢿⢿⢿⣷⣷⣷⣷⣷⣽⣽⣽⣽⣝⣟⣟⣻⣿⣿⣿⣿⣿⣿⣿⣿⣿⢱⣾⣷⢸⣿⣿⠀</a:t>
            </a:r>
            <a:br/>
            <a:r>
              <a:t>⢕⢕⢹⣻⣿⣿⣿⡯⢇⢕⢕⢜⠝⢑⢕⢅⢕⢔⢕⢕⢕⢕⠑⠑⠅⢕⢔⢕⢕⢕⢕⠕⠑⠀⠀⠀⠁⢸⣿⣿⣿⣿⣿⡇⠀⠀⢕⢕⢇⢾⢇⠀⠀⠄⢅⢑⠁⠄⠁⠁⠁⠀⠀⠀⠀⠀⠀⠀⠀⠁⠑⢕⢕⢕⢕⢕⠝⠝⠝⠝⢝⢝⢻⣿⣿⣿⣿⣿⣿⣿⣿⣽⣿⣿⣧⣼⣱⣾⣿⣷⠀</a:t>
            </a:r>
            <a:br/>
            <a:r>
              <a:t>⠕⢕⢜⢿⢿⠟⢏⢑⢅⢕⢔⢕⠕⠑⢕⢕⢕⠔⠔⢕⢕⢕⢕⢔⢐⠀⠀⠀⠀⠀⠀⠀⢄⠀⠀⠀⢀⣸⣿⣿⣿⣿⣿⡇⢔⢔⢱⣵⣟⢷⢕⢔⣴⡕⡔⢕⡔⢕⠀⠀⠀⠀⠀⠀⠀⠀⠀⠀⠀⠀⠀⠁⠑⠑⢅⢀⢀⢀⢀⠀⢕⢕⢸⣿⢝⡙⢛⠛⠛⠛⠟⠟⠻⢿⢿⣾⣿⣿⣿⣿⠀</a:t>
            </a:r>
            <a:br/>
            <a:r>
              <a:t>⠔⠕⢅⢔⠕⠕⠕⢕⢕⢕⢕⢄⠀⠀⠀⠀⠀⠀⠀⠑⢕⠱⢕⢕⢕⠀⠀⢀⠀⢄⢔⢀⢕⢄⢔⢄⢸⣿⣿⣿⣿⣿⣿⣧⢕⢕⢜⠟⢝⣟⢕⠑⠛⠇⠑⢕⢕⠀⠀⠀⠀⠀⠀⠀⠀⠀⠀⠀⠀⠀⠀⠀⠀⠀⠀⢕⣷⣷⣷⣷⣾⡷⢺⣿⣿⣿⣿⢿⡟⢕⢏⢟⣇⡗⣿⣿⣿⣿⣿⣿⠀</a:t>
            </a:r>
            <a:br/>
            <a:r>
              <a:t>⠁⢅⢕⢕⢄⢀⢕⢕⢔⢕⢕⢕⢕⢀⢀⢀⢄⢔⢰⣴⢕⠀⡇⢕⢕⠀⠀⠁⢁⣁⣨⣥⣵⢕⢕⢕⠀⢸⣿⣿⣿⣿⣿⣿⢕⢕⢕⢳⢽⢽⢕⢕⢔⢇⢕⢕⠕⠀⠀⠀⠀⠀⠀⠀⠀⠀⠀⠀⠀⠀⠀⠀⠀⠀⠀⠀⢹⣿⣿⣿⡇⢜⣸⣿⣧⢕⡕⣵⣽⡇⡝⢜⡝⣱⣯⡝⣝⣽⣽⣽⠀</a:t>
            </a:r>
            <a:br/>
            <a:r>
              <a:t>⢄⢕⢕⢕⢕⢕⢕⣕⡕⢕⢕⢕⢕⢕⢃⢑⢅⢅⢕⠀⢕⢕⢇⢕⢕⢕⢕⠁⢕⢸⣿⣧⣿⢕⢕⢕⠀⢄⢕⢸⣿⣿⣿⣿⢷⢕⢕⣵⣕⡕⠕⢕⢕⢕⢕⢕⢔⢄⢀⠀⠀⠀⠀⠀⠀⠀⠀⠀⠀⠀⠀⠀⠀⠀⠀⠀⠕⢿⣿⡟⢟⣿⢟⢟⣟⢝⢹⡇⢕⢜⢜⢕⡕⢕⢏⢕⢕⢜⣿⡗⠀</a:t>
            </a:r>
            <a:br/>
            <a:r>
              <a:t>⢇⢕⢕⢕⢕⣕⣜⣟⣕⡕⢕⢕⢕⢕⢕⢕⢕⢕⢅⠀⢕⢕⢱⣷⣷⢕⠁⢕⢕⢸⢝⢗⢇⢕⢕⢕⠀⢕⢕⢸⣿⣿⣿⣿⢇⢕⢕⢻⢫⡇⢕⢕⢕⢺⡇⢕⢕⢕⣵⡕⠀⠀⠀⢀⠀⠀⠀⠀⠀⠀⠀⠀⠀⠀⠀⠀⢄⢕⣻⠕⢕⢻⢕⣁⣸⣁⣅⣿⣱⢕⢜⢟⣟⣗⣿⣿⣿⣿⣷⣵⠀</a:t>
            </a:r>
            <a:br/>
            <a:r>
              <a:t>⢇⢱⢵⢞⢝⢝⢉⠉⠙⡹⢕⢗⢗⢳⣷⡗⢓⠚⠓⠒⠓⠃⢕⢕⢕⢕⢀⢕⢕⠑⢁⢃⢑⢕⢕⢕⢔⠕⢕⢔⣿⣿⣿⣿⡇⢕⢕⢕⢸⡧⢕⢕⣵⡵⢕⢕⢕⢕⣿⡇⠀⢄⢔⢜⢷⢄⠀⠀⠀⠀⠀⠀⠀⠀⠀⢔⣵⣵⣷⣷⣿⣯⣽⣿⣿⣿⣟⣿⣧⣵⣵⣼⣽⣽⣿⣿⣿⣿⣿⣿⠀</a:t>
            </a:r>
            <a:br/>
            <a:r>
              <a:t>⣜⢕⢕⠕⢇⠑⢱⡴⣜⣕⣕⣡⣵⣞⢟⣧⣵⣕⣄⣄⣄⣄⠌⢇⢕⢕⠁⢅⣥⡅⢕⢕⢕⠕⠕⠁⠁⠀⣧⢱⣿⣿⣿⡟⢇⠑⠕⢕⢸⣿⠀⠑⠑⢑⢅⢕⠕⢸⣿⣧⡕⣸⢿⣵⢇⢕⢕⢄⠀⠀⠀⠀⠀⠀⠀⠜⢟⢻⣿⣿⣿⣿⣷⣿⣿⡟⢛⢟⢕⠅⠕⠜⢿⡏⣿⣿⣿⢿⡕⠛⠀</a:t>
            </a:r>
            <a:br/>
            <a:r>
              <a:t>⢁⢀⢄⢡⡕⢔⢺⣿⣿⣿⣿⢿⣿⣿⣿⣿⣿⣿⣿⣿⣿⣿⣿⣿⡇⢕⠰⢱⡻⣇⢱⢵⢅⡀⠑⠁⠐⠀⢜⢅⣿⣿⣿⣕⡄⠀⢴⣕⢸⣿⢀⠐⠑⢔⢶⠔⠇⠀⠐⢝⢿⢿⢕⢕⢕⢕⣵⣧⣵⣔⣄⣄⣄⣄⡕⠀⠀⢀⡄⢜⢝⢹⢽⢝⠓⠓⢇⠡⠅⠅⢁⢁⢑⣗⣕⣱⣵⣥⣽⣿⠀</a:t>
            </a:r>
            <a:br/>
            <a:r>
              <a:t>⠑⢑⢕⠑⠑⢁⠀⠝⢿⢿⠟⠀⠘⠟⠛⢟⠟⠟⠟⠛⠛⢛⢛⢛⢕⢕⢀⢁⠀⢐⢃⠀⠈⠀⠀⡀⠀⢀⢱⣗⣕⢑⢑⢕⢕⢕⠀⠙⢷⣻⣄⢀⢀⢀⢁⢀⢔⢔⢔⢕⢕⢕⢕⢕⢕⢜⢿⣿⣿⣿⣿⣿⣿⣿⠇⠀⠀⠀⠀⠁⠕⢅⢡⢥⣵⣴⣵⣷⣾⣿⣿⣿⣿⣿⣿⣿⣿⣿⣿⣿⠀</a:t>
            </a:r>
            <a:br/>
            <a:r>
              <a:t>⢰⢵⢅⢄⠄⢄⢄⠀⠐⠀⠀⠄⠀⠀⠀⠈⠁⠁⠁⠁⠅⠀⠀⠀⢵⣵⣵⣵⣕⣕⣕⣔⢔⢰⢤⢤⢔⢎⢍⡙⠟⠧⣌⢅⢑⢐⢄⠕⢻⡟⢿⢇⣕⣱⣵⣼⣿⣗⣗⣟⢧⢕⢕⠑⠑⢕⢕⡻⣿⣿⣿⣿⣿⡏⠀⠀⠀⠀⠀⠀⠀⠀⠁⠑⢜⢝⢿⣿⣿⣿⣿⣿⣿⣿⣿⣿⣿⣿⣿⣿⠀</a:t>
            </a:r>
            <a:br/>
            <a:r>
              <a:t>⢕⢕⢕⢕⢱⢕⠕⢕⢕⢕⢔⢔⢄⢄⢄⢔⢔⢔⢔⢔⢔⢔⣔⢔⢇⢝⢟⢿⡿⢿⣿⣿⣿⣿⣷⣷⣧⡵⢄⠅⠈⢁⢄⢄⣔⣕⣕⣕⣕⣕⣅⣾⣿⣿⣿⣿⡿⢏⢝⢕⢕⠑⠀⠀⠀⠀⠁⠔⢹⣿⣿⣿⡟⠁⠀⠀⠀⠀⠀⠀⠀⠀⠀⠀⠀⠁⠑⢜⢝⢻⣿⣿⣿⣿⣿⣿⣿⣿⣿⣿⠀</a:t>
            </a:r>
            <a:br/>
            <a:r>
              <a:t>⣵⣵⣵⣵⣷⣷⣷⣷⣷⣷⣷⣷⣷⣵⣷⣷⣷⣾⣷⣾⣿⣿⣿⣿⣿⣿⣿⣿⣿⣿⣿⣿⣿⣯⣝⣝⣕⢕⢕⢝⣝⣝⣹⣿⣿⣿⣿⣿⣿⣿⣿⣿⣿⡿⢟⢕⢕⢕⢕⢕⠀⠀⠀⠀⠀⠀⠀⢄⢕⢕⢝⢟⠑⠀⠀⠀⠀⠀⠀⠀⠀⠀⠀⠀⠀⠀⠀⠀⠀⠁⠈⠝⢟⢟⡿⡿⣿⣿⣿⣿⠀</a:t>
            </a:r>
            <a:br/>
            <a:r>
              <a:t>⣿⣿⣿⣿⣿⣿⣿⣿⣿⡿⢿⢿⢻⢿⢿⢿⢟⢟⣻⣿⣿⣿⣿⣿⣿⣿⣿⣿⣿⣿⣿⣿⣿⣿⣿⣿⣿⣿⣿⣿⣿⣿⣿⣿⣿⣿⣿⣿⣿⣿⣿⢟⢝⠕⠑⠀⠁⠀⠁⠀⠀⠀⠀⠀⠀⠀⠀⠱⣅⣕⢕⠕⠀⠀⠀⠀⠀⠀⠀⠀⠀⠀⠀⠀⠀⠀⠀⠀⠀⠀⠀⠀⠁⢘⣿⣿⣿⣿⣿⣿⠀</a:t>
            </a:r>
            <a:br/>
            <a:r>
              <a:t>⣿⣿⣿⣿⣿⣿⣿⣿⣷⣵⣵⣵⣷⣷⣷⣷⣿⣿⣿⣿⣿⣿⣿⣿⣿⣿⣿⣿⣿⣿⣿⣿⣿⣿⣿⣿⣿⣿⣿⣿⣿⣿⣿⣿⣿⣿⣿⣿⣿⡿⠑⠁⠀⠀⠀⠀⠀⠀⠀⠀⠀⠀⠀⠀⠀⠀⢕⢘⣿⢜⢕⠀⠀⠀⠀⠀⠀⠀⠀⠀⠀⠀⠀⠀⠀⠀⠀⠀⠀⠀⠀⠀⠀⠁⠝⣿⣿⣿⣿⣿⠀</a:t>
            </a:r>
            <a:br/>
            <a:r>
              <a:t>⣿⣿⣿⣿⣿⣿⣿⣿⣿⣿⣿⣿⣿⣿⣿⣿⣿⣿⣿⣿⣿⣿⣿⣿⣿⣿⣿⣿⣿⣿⣿⡏⢗⢇⢝⢿⣿⣿⣿⣿⣿⣿⣿⣿⣿⣿⣿⣿⡟⠀⠀⠀⠀⠀⠀⠀⠀⠀⠀⠀⠀⠀⠀⠀⠀⠀⠑⠕⢕⢕⢕⠀⠀⠀⠀⠀⠀⠀⠀⠀⠀⠀⠀⠀⠀⠀⠀⠀⠀⠀⠀⠀⠀⠀⠀⠜⢿⣿⣿⣿⠀</a:t>
            </a:r>
            <a:br/>
            <a:r>
              <a:t>⣿⣿⣿⣿⣿⣿⣿⣿⣿⣿⣿⣿⣿⣿⣿⣿⣿⣿⣿⣿⣿⣿⣿⣿⣿⣿⣿⣿⣿⣿⣿⡇⠕⠁⢕⢕⢻⣿⣿⣿⣿⣿⣿⣿⣿⣿⣿⡟⠀⠀⠀⠀⠀⠀⠀⠀⠀⠀⠀⠀⠀⠀⠀⠀⠀⠀⢅⢕⢔⢕⢀⠀⠀⠀⠀⠀⠀⠀⠀⠀⠀⠀⠀⠀⠀⠀⠀⠀⠀⠀⠀⠀⠀⠀⠀⠀⠜⢿⣿⣿⠀</a:t>
            </a:r>
            <a:br/>
            <a:r>
              <a:t>⣿⣿⣿⣿⣿⣿⣿⣿⣿⣿⣿⣿⣿⣿⣿⣿⣿⣿⣿⣿⣿⣿⣿⣿⣿⣿⣿⣿⣿⣿⣿⣷⢣⠀⠁⢕⠁⢝⣿⣿⣿⣿⣿⣿⣿⣿⣿⠕⠀⠀⠀⠀⠀⠀⠀⠀⠀⠀⠀⠀⠀⠀⠀⠀⠀⠀⠑⠕⠕⢕⢄⠀⠀⠀⠀⠀⠀⠀⠀⠀⠀⠀⠀⠀⠀⠀⠀⠀⠀⠀⠀⠀⠀⠀⠀⠀⠀⠘⢁⡄⠀</a:t>
            </a:r>
            <a:br/>
            <a:r>
              <a:t>⣿⣿⣿⣿⣿⣿⣿⣿⣿⣿⣿⣿⣿⣿⣿⣿⣿⣿⣿⣿⣿⣿⣿⣿⣿⣿⣿⣿⣿⣿⣿⣿⣧⢀⠀⠕⢄⢀⣸⣿⣿⣿⣿⣿⣿⣿⢇⠀⠀⠀⠀⠀⠀⠀⠀⠀⠀⠀⠀⠀⠀⠀⠀⠀⠀⢄⢄⠐⠀⢕⢕⠀⠀⠀⠀⠀⠀⠀⠀⠀⠀⠀⠀⠀⠀⠀⠀⠀⠀⠀⠀⠀⠀⠀⠀⠀⠀⠀⠜⢿⠀</a:t>
            </a:r>
            <a:br/>
            <a:r>
              <a:t>⣿⣿⣿⣿⣿⣿⣿⣿⣿⣿⣿⣿⣿⣿⣿⣿⣿⣿⣿⣿⣿⣿⣿⣿⣿⣿⣿⣿⣿⣿⣿⣿⣿⣷⣔⡀⠁⠑⢹⣿⣿⣿⣿⣿⣿⣿⢕⠀⠀⠀⠀⠀⠀⠀⠀⠀⠀⠀⠀⠀⠀⠀⠀⠀⠀⢕⢕⢕⣵⣵⢕⠀⠀⠀⠀⠀⠀⠀⠀⠀⠀⠀⠀⠀⠀⠀⠀⠀⠀⠀⠀⠀⠀⠀⠀⠀⠀⠀⠀⠁⠀</a:t>
            </a:r>
            <a:br/>
            <a:r>
              <a:t>⣿⣿⣿⣿⣿⣿⣿⣿⣿⣿⣿⣿⣿⣿⣿⣿⣿⣿⣿⣿⣿⣿⣿⣿⣿⣿⣿⣿⣿⣿⣿⣿⣿⣿⣿⣷⡔⢐⠕⠻⣿⣿⣿⣿⣿⣿⡕⠀⠀⠀⠀⠀⠀⠀⠀⠀⠀⠀⠀⠀⠀⠀⠀⠀⠀⢕⢕⢸⣿⣿⣇⢄⠀⠀⠀⠀⠀⠀⠀⠀⠀⠀⠀⠀⠀⠀⠀⠀⠀⠀⠀⠀⠀⠀⠀⠀⠀⠀⠀⠀⠀</a:t>
            </a:r>
            <a:br/>
            <a:r>
              <a:t>⣿⣿⣿⣿⣿⣿⣿⣿⣿⣿⣿⣿⣿⣿⣿⣿⣿⣿⣿⣿⣿⣿⣿⣿⣿⣿⣿⣿⣿⣿⣿⣿⣿⣿⣿⣿⣿⣧⡕⠜⠟⣿⣿⣿⡿⡻⢇⠀⠀⠀⠀⠀⠀⠀⠀⠀⠀⠀⠀⠀⠀⠀⠀⠀⠀⢕⢡⣿⣿⣿⣿⢕⠀⠀⠀⠀⠀⠀⠀⠀⠀⠀⠀⠀⠀⠀⠀⠀⠀⠀⠀⠀⠀⠀⠀⠀⠀⠀⠀⠀⠀</a:t>
            </a:r>
            <a:br/>
            <a:r>
              <a:t>⣿⣿⣿⣿⣿⣿⣿⣿⣿⣿⣿⣿⣿⣿⣿⣿⣿⣿⣿⣿⣿⣿⣿⣿⣿⣿⣿⣿⣿⣿⣿⣿⣿⣿⣿⣿⣿⣿⣷⠄⠀⢻⣿⣿⣧⣦⢀⠀⠀⠀⠀⠀⠀⠀⠀⠀⠀⠀⠀⠀⠀⠀⠀⠀⠀⢕⢸⣿⣿⣿⣿⢕⠀⠀⠀⠀⠀⠀⠀⠀⠀⠀⠀⠀⢄⠔⠔⢕⢕⢕⢕⢕⢕⢕⢀⢑⢑⠑⠔⠔⠀</a:t>
            </a:r>
            <a:br/>
            <a:r>
              <a:t>⣿⣿⣿⣿⣿⣿⣿⣿⣿⣿⣿⣿⣿⣿⣿⣿⣿⣿⣿⣿⣿⣿⣿⣿⣿⣿⣿⣿⣿⣿⣿⣿⣿⣿⣿⣿⣽⢏⣕⢀⢀⢅⢜⢿⣿⣿⠇⠀⠀⠀⠀⠀⠀⠀⠀⠀⠀⠀⠀⠀⠀⠀⠀⠀⠀⢕⢌⣿⣿⡟⢟⢕⠀⠀⠀⠀⠀⠀⠀⠀⠀⠀⠀⠀⠀⠀⠀⠁⠁⠁⠁⠁⠁⠁⠁⠁⠑⠑⠑⠑⠀</a:t>
            </a:r>
            <a:br/>
            <a:r>
              <a:t>⣿⣿⣿⣿⣿⣿⣿⣿⣿⣿⣿⣿⣿⣿⣿⣿⣿⣿⣿⣿⣿⣿⣿⣿⣿⣿⣿⣿⣿⣿⣿⣿⣿⣿⣿⣿⢟⢏⢕⢕⢕⡕⢕⢕⢕⢕⢔⢀⠀⠀⠀⠀⠀⠀⠀⠀⠀⠀⠀⠀⢀⠀⠀⠀⠀⢕⢕⢝⢝⢕⢕⢕⢔⠀⠀⠀⠀⠀⠀⠀⠀⠀⠀⠀⠀⠀⠀⠀⢀⠀⠀⠀⠀⠀⠀⠀⠀⠀⠀⠀⠀</a:t>
            </a:r>
            <a:br/>
            <a:r>
              <a:t>⣿⣿⣿⣿⣿⣿⣿⣿⣿⣿⣿⣿⣿⣿⣿⣿⣿⣿⣿⣿⣿⣿⣿⣿⣿⣿⣿⣿⣿⣿⡿⢟⣟⢻⢿⣿⢕⢱⢵⢕⢕⣵⡾⢟⢗⢕⢕⢕⢕⢄⢀⠁⠀⠀⠀⠀⠀⢀⠀⠐⠔⠐⠀⠀⠀⢕⢕⢕⢕⢕⢕⢕⢕⠀⠀⠀⠀⠀⠀⠀⠀⠀⠀⠀⠀⠀⠀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⡿⢿⣷⡣⢵⣟⡝⢗⢕⢕⢄⣿⣿⣿⣿⣿⣿⣿⣿⡿⢟⢟⠝⠕⢑⢉⢅⢔⢔⢕⢕⢕⢕⠕⢕⠱⢥⣿⣿⣿⣿⡟⢟⠟⢇⢕⡇⣿⣿⢿⣿⣿⣿⣿⣿⣷⣷⣷⣧⣵⣽⣽⣝⣟⣟⣟⡟⢻⢿⢿⢿⢿⣿⣿⣿⣿⣿⣿⣿⣿⣿⣿⣿⣿⣿⣿⣿⣿⣿⣿⣿⣿⢹⣿⣣⣿⣿⣿⣿⣿⠀</a:t>
            </a:r>
            <a:br/>
            <a:r>
              <a:t>⢗⣜⣵⣷⣾⣿⢆⢕⢕⢕⢘⣿⡿⢿⢿⢟⠝⢙⢐⢅⢕⢔⢕⢕⢕⢕⢕⢕⢕⢁⢁⠀⠀⠀⠑⢸⣿⣿⣿⣿⣿⣇⠑⠀⢕⢕⣷⢿⣿⠕⠕⢕⢕⢕⢕⢝⢝⢝⢝⢝⢟⠟⠟⠟⢟⢻⢿⢿⢿⢿⣿⣷⣷⣷⣷⣮⣽⣽⣽⣝⣟⣟⣻⣿⣿⣿⣿⣿⣿⣿⣿⣿⢱⣿⢇⣿⣿⣿⣿⣿⠀</a:t>
            </a:r>
            <a:br/>
            <a:r>
              <a:t>⠃⢿⣿⣿⣿⡿⢕⢕⢕⠔⢝⢑⢅⢅⢔⢕⢕⢕⢕⢕⢑⠑⠅⢕⢕⢕⢕⢕⢕⠕⠕⠀⠀⠀⠀⢘⣿⣿⣿⣿⣿⣿⠀⠀⠕⢕⢿⢸⢟⢀⠄⠐⢐⠄⢁⠁⠑⠁⠁⠀⠀⠀⠀⠀⠀⠁⠕⢕⢕⢕⢕⢕⢕⠕⠔⠝⠝⠝⢝⢝⢻⣿⣿⣿⣿⣿⣿⣿⣿⣿⣯⣽⣷⣿⣷⣿⣿⣾⣿⣿⠀</a:t>
            </a:r>
            <a:br/>
            <a:r>
              <a:t>⢅⢟⢿⠏⢑⢕⢅⢔⢔⠕⠕⠕⢑⢕⢕⠔⠔⢕⢕⢕⢕⢕⢔⠀⠀⠀⠀⠀⠀⠀⢀⠀⠀⠀⢀⣸⣿⣿⣿⣿⣿⣿⢕⢔⢱⣵⣿⣻⡇⢕⢱⣵⢕⢕⢕⠁⠀⠀⠀⠀⠀⠀⠀⠀⠀⠀⠀⠀⠑⢕⢕⢅⢄⢄⢀⢀⢀⠀⢕⢕⢸⣿⣝⣙⣙⣙⡛⠛⠟⠟⠟⢟⣿⣿⣿⣿⣿⣿⣿⣿⠀</a:t>
            </a:r>
            <a:br/>
            <a:r>
              <a:t>⢕⢔⠕⠕⠕⠕⠕⢕⢕⢔⢀⠀⠀⠁⠀⠀⠀⠁⢕⠸⡕⡕⢕⠀⢀⢀⢀⢄⢔⢀⢕⢔⢄⢕⢕⢿⣿⣿⣿⣿⣿⣿⢕⢕⢕⢟⢱⢾⢇⠑⠘⠛⠑⠑⠁⠀⠀⠀⠀⠀⠀⠀⠀⠀⠀⠀⠀⠀⠀⠀⠁⠁⢱⣷⣷⣷⣷⣷⣾⣿⣿⣿⣿⣿⣿⢿⢟⢝⢟⢻⣯⡗⣿⣿⣿⣿⣿⣿⣿⣿⠀</a:t>
            </a:r>
            <a:br/>
            <a:r>
              <a:t>⢕⢕⢀⢀⢑⢔⢔⢕⢕⢕⢕⢄⢀⢀⢄⢔⢰⣶⢕⢕⣿⢇⢕⠑⠀⠁⢁⢅⣥⣥⣥⢕⢕⢕⠀⢕⣿⣿⣿⣿⣿⣿⢕⢕⢕⢕⢜⢟⢇⢕⢔⢱⢕⠀⠀⠀⠀⠀⠀⠀⠀⠀⠀⠀⠀⠀⠀⠀⠀⠀⠀⠀⠑⢿⣟⣻⣿⣿⣏⣝⣸⣿⣧⣕⣕⢵⢷⢇⢕⢕⢕⢱⡯⢝⢹⢽⢽⣽⡿⡹⠀</a:t>
            </a:r>
            <a:br/>
            <a:r>
              <a:t>⢕⢕⢕⢕⢑⣵⡕⢕⢕⢕⢕⢕⢙⢁⢅⢅⢕⠀⢕⢕⢑⢕⢕⢕⢕⠀⢕⢸⡟⣿⢿⢕⢕⢕⢀⢕⢔⢔⣿⣿⣿⣿⡷⢇⢕⣵⣵⡇⢕⢕⢕⠕⢕⢀⢀⠀⠀⠀⠀⠀⠀⠀⠀⠀⠀⠀⠀⠀⠀⠀⠀⠀⠀⢜⢟⢟⣟⡟⢟⣿⢟⢝⢯⢝⢹⡇⢕⢜⢜⣱⢕⣜⣏⣕⢕⢹⣿⢷⢏⡇⠀</a:t>
            </a:r>
            <a:br/>
            <a:r>
              <a:t>⢕⢕⢕⣕⣜⣞⣕⣕⢕⢕⢕⢕⢕⢕⢕⢕⢕⠀⢕⢕⢱⣷⣷⢕⠀⠀⢕⢜⢇⢿⢸⢕⢕⢕⢕⠕⢕⢕⣿⣿⣿⣿⡗⢕⢕⢟⢟⡧⢕⢱⢕⢕⣇⢕⢱⣧⡔⠀⠀⠀⠀⠀⠀⠀⠀⠀⠀⠀⠀⠀⠀⠀⠀⢕⢕⢱⣿⢕⢕⣹⣕⣁⣸⣅⣥⣿⡕⢗⢟⢗⣗⣗⣷⣿⣿⣿⣷⣧⣼⣵⠀</a:t>
            </a:r>
            <a:br/>
            <a:r>
              <a:t>⢵⢞⢝⢙⠈⠉⠉⡹⢗⢗⢗⢳⣷⡗⢓⢚⠓⠒⠓⠓⢕⢕⢕⢕⢀⢕⢕⠑⢑⢑⢁⢕⢕⢕⢕⠑⢕⢕⢻⣿⣿⣿⡇⢕⢕⢕⢕⣿⢕⢕⣵⣥⡇⢕⢸⣿⡇⠀⢀⢔⢕⣧⢄⠀⠀⠀⠀⠀⠀⠀⠀⠀⢱⣷⣷⣷⣷⣾⣿⣿⣽⣿⣿⣿⣿⣿⣵⣵⣵⣷⣧⣿⣿⣾⣿⣿⣿⣿⣿⣿⠀</a:t>
            </a:r>
            <a:br/>
            <a:r>
              <a:t>⢕⠕⢇⠑⢅⡴⢎⣕⣅⣥⣵⣞⡟⢧⡕⢕⣄⣄⣄⣄⢄⢕⢕⢕⠁⠁⣵⣥⢕⢕⢕⢕⢕⠕⠁⠀⢱⡇⢸⣿⣿⢟⢧⠑⠑⢕⢕⣿⢄⠑⠁⢑⢅⢔⢸⣿⣷⢕⣱⣿⣵⡜⢕⢔⢀⠀⠀⠀⠀⠀⠀⠀⢜⢟⢟⢿⡿⢿⣿⣿⣿⣿⣿⡟⠙⢏⢅⠁⠘⢛⢟⡝⣿⡿⢿⢿⡜⢝⢟⣝⠀</a:t>
            </a:r>
            <a:br/>
            <a:r>
              <a:t>⢄⢠⡕⢔⠺⣿⣿⣿⣿⢿⣿⣿⣿⣿⣿⣿⣿⣿⣿⣿⣿⣿⡇⢕⠕⢆⡿⢿⡱⠱⠅⣔⠐⠀⠀⠐⢜⢗⢸⣿⣿⣏⣅⢄⠰⣕⢕⣿⡇⠐⠑⢔⠲⠆⠛⢛⢿⣿⣿⣟⢝⢕⢕⣵⣵⣕⡄⢄⢀⢄⢄⠀⠁⢐⠁⠀⡄⠘⢹⣽⡕⢚⢏⠑⡧⢔⢗⢑⣑⣀⣑⣇⣬⣭⣽⣷⣿⣿⣿⣿⠀</a:t>
            </a:r>
            <a:br/>
            <a:r>
              <a:t>⢕⠑⠑⠁⠀⠝⢟⢿⢿⠀⠘⠟⠟⠟⠟⠟⠛⠛⠛⢛⢛⢛⢕⢕⢀⢁⢀⢀⢛⠀⠀⢀⠀⢀⠀⠀⢨⢵⣇⡕⢑⢕⢝⢕⢀⠈⣓⣞⣧⡄⢄⢀⠀⢅⢄⢕⡕⢕⢕⢕⢕⢕⢰⢿⣿⣿⣿⣿⣿⣿⣿⠀⠀⠀⠀⠀⠁⠕⢅⢠⢴⣴⣶⣶⣷⣾⣿⣿⣿⣿⣿⣿⣿⣿⣿⣿⣿⣿⣿⣿⠀</a:t>
            </a:r>
            <a:br/>
            <a:r>
              <a:t>⢅⢄⢄⢄⢀⠀⠐⠀⠀⠀⠀⠀⠀⠁⠁⠀⠁⠁⠅⠀⠀⠀⢱⢵⣵⣵⣕⣕⣕⣔⣔⢔⢰⢤⣴⡕⢜⣙⡛⠻⢴⢅⢔⢑⢀⢄⢝⣟⢿⡇⢕⣵⣼⣼⣗⣗⣛⣇⢕⢕⢕⢕⢕⢕⣿⣿⣿⣿⣿⣿⢇⠀⠀⠀⠀⠀⠀⠀⠀⠁⠕⢜⢝⢻⣿⣿⣿⣿⣿⣿⣿⣿⣿⣿⣿⣿⣿⣿⣿⣿⠀</a:t>
            </a:r>
            <a:br/>
            <a:r>
              <a:t>⢕⢕⠕⢕⠱⢕⢕⢕⢔⢔⢄⢄⢄⢄⢔⢔⢔⢔⢔⣔⣔⢔⣕⡝⢏⡹⣿⣿⣿⣿⣿⣿⣿⣿⣷⢷⢕⠅⠅⠁⢄⠄⣄⣕⣕⣕⣕⣕⣕⣺⣿⣿⣿⣿⣿⣿⣿⡿⢟⠝⠁⠀⠁⠕⢛⣿⣿⣿⣿⡟⠁⠀⠀⠀⠀⠀⠀⠀⠀⠀⠀⠀⠁⠑⠕⢍⢻⢿⣿⣿⣿⣿⣿⣿⣿⣿⣿⣿⣿⣿⠀</a:t>
            </a:r>
            <a:br/>
            <a:r>
              <a:t>⣵⣥⣥⣷⣷⣷⣥⣵⣷⣷⣷⣷⣷⣷⣷⣷⣿⣿⣿⣿⣿⣿⣿⣿⣿⣿⣿⣿⣿⣿⣿⣿⣏⣝⣕⣕⢕⣕⣝⣙⣹⣿⣿⣿⣿⣿⣿⣿⣿⣿⣿⣿⣿⣿⣿⢟⢕⠕⠁⠀⠀⠀⠀⠀⢑⢜⢝⢟⢹⠑⠀⠀⠀⠀⠀⠀⠀⠀⠀⠀⠀⠀⠀⠀⠀⠀⠀⠀⠘⢝⢟⣻⣿⣿⣿⣿⣿⣿⣿⣿⠀</a:t>
            </a:r>
            <a:br/>
            <a:r>
              <a:t>⣿⣿⣿⣿⣿⣿⣿⡿⡿⢿⢿⢿⢿⢿⢿⢟⣻⣿⣿⣿⣿⣿⣿⣿⣿⣿⣿⣿⣿⣿⣿⣿⣿⣿⣿⣿⣿⣿⣿⣿⣿⣿⣿⣿⣿⣿⣿⣿⣿⣿⣿⣿⡿⢏⠕⠑⠅⠀⠀⠀⠀⠀⠀⠀⢕⣕⣕⡕⠕⠀⠀⠀⠀⠀⠀⠀⠀⠀⠀⠀⠀⠀⠀⠀⠀⠀⠀⠀⠀⠀⢸⣾⣿⣿⣿⣿⣿⣿⣿⣿⠀</a:t>
            </a:r>
            <a:br/>
            <a:r>
              <a:t>⣿⣿⣿⣿⣿⣿⣧⣵⣵⣵⣵⣷⣷⣷⣾⣿⣿⣿⣿⣿⣿⣿⣿⣿⣿⣿⣿⣿⣿⣿⣿⣿⣿⣿⣿⣿⣿⣿⣿⣿⣿⣿⣿⣿⣿⣿⣿⣿⣿⣿⡿⠙⠑⠁⠀⠀⠀⠀⠀⠀⠀⠀⠀⢕⣼⣿⡟⢕⠀⠀⠀⠀⠀⠀⠀⠀⠀⠀⠀⠀⠀⠀⠀⠀⠀⠀⠀⠀⠀⠀⠀⠝⢿⣿⣿⣿⣿⣿⣿⣿⠀</a:t>
            </a:r>
            <a:br/>
            <a:r>
              <a:t>⣿⣿⣿⣿⣿⣿⣿⣿⣿⣿⣿⣿⣿⣿⣿⣿⣿⣿⣿⣿⣿⣿⣿⣿⣿⣿⣿⣿⡟⢗⢼⢝⢿⣿⣿⣿⣿⣿⣿⣿⣿⣿⣿⣿⣿⣿⣿⣿⣿⢏⠁⠀⠀⠀⠀⠀⠀⠀⠀⠀⠀⠀⠀⢕⣿⢏⢕⢕⠀⠀⠀⠀⠀⠀⠀⠀⠀⠀⠀⠀⠀⠀⠀⠀⠀⠀⠀⠀⠀⠀⠀⠀⠑⢻⣿⣿⣿⣷⣷⣧⠀</a:t>
            </a:r>
            <a:br/>
            <a:r>
              <a:t>⣿⣿⣿⣿⣿⣿⣿⣿⣿⣿⣿⣿⣿⣿⣿⣿⣿⣿⣿⣿⣿⣿⣿⣿⣿⣿⣿⣿⡇⢕⢕⢕⢕⢹⣿⣿⣿⣿⣿⣿⣿⣿⣿⣿⣿⣿⣿⣿⡏⠀⠀⠀⠀⠀⠀⠀⠀⠀⠀⠀⠀⠀⠀⠐⢄⢅⢅⢅⠀⠀⠀⠀⠀⠀⠀⠀⠀⠀⠀⠀⠀⠀⠀⠀⠀⠀⠀⠀⠀⠀⠀⠀⠀⠐⠟⢿⡿⠿⠛⢛⠀</a:t>
            </a:r>
            <a:br/>
            <a:r>
              <a:t>⣿⣿⣿⣿⣿⣿⣿⣿⣿⣿⣿⣿⣿⣿⣿⣿⣿⣿⣿⣿⣿⣿⣿⣿⣿⣿⣿⣿⣷⣇⠀⠁⢕⢕⠘⢿⣿⣿⣿⣿⣿⣿⣿⣿⣿⣿⣿⡟⠁⠀⠀⠀⠀⠀⠀⠀⠀⠀⠀⠀⠀⠀⠀⠀⢕⢕⢕⢕⠀⠀⠀⠀⠀⠀⠀⠀⠀⠀⠀⠀⠀⠀⠀⠀⠀⠀⠀⠀⠀⠀⠀⠀⠀⠀⠀⠙⢄⠰⣷⡿⠀</a:t>
            </a:r>
            <a:br/>
            <a:r>
              <a:t>⣿⣿⣿⣿⣿⣿⣿⣿⣿⣿⣿⣿⣿⣿⣿⣿⣿⣿⣿⣿⣿⣿⣿⣿⣿⣿⣿⣿⣿⣷⡄⠀⠀⢅⠀⢜⣿⣿⣿⣿⣿⣿⣿⣿⣿⣿⡿⠑⠀⠀⠀⠀⠀⠀⠀⠀⠀⠀⠀⠀⠀⠀⠀⢀⠄⠁⢅⢕⠀⠀⠀⠀⠀⠀⠀⠀⠀⠀⠀⠀⠀⠀⠀⠀⠀⠀⠀⠀⠀⠀⠀⠀⠀⠀⠀⠑⢻⢿⣿⢇⠀</a:t>
            </a:r>
            <a:br/>
            <a:r>
              <a:t>⣿⣿⣿⣿⣿⣿⣿⣿⣿⣿⣿⣿⣿⣿⣿⣿⣿⣿⣿⣿⣿⣿⣿⣿⣿⣿⣿⣿⣿⣿⣿⣔⢀⠑⠅⢜⣿⣿⣿⣿⣿⣿⣿⣿⣿⣿⡇⠀⠀⠀⠀⠀⠀⠀⠀⠀⠀⠀⠀⠀⠀⠀⠀⢕⢢⣄⣕⢕⠀⠀⠀⠀⠀⠀⠀⠀⠀⠀⠀⠀⠀⠀⠀⠀⠀⠀⠀⠀⠀⠀⠀⠀⠀⠀⠀⠀⠀⠑⢝⢕⠀</a:t>
            </a:r>
            <a:br/>
            <a:r>
              <a:t>⣿⣿⣿⣿⣿⣿⣿⣿⣿⣿⣿⣿⣿⣿⣿⣿⣿⣿⣿⣿⣿⣿⣿⣿⣿⣿⣿⣿⣿⣿⣿⣿⣷⣔⢀⢔⢸⣿⣿⣿⣿⣿⣿⣿⣿⣿⡇⠀⠀⠀⠀⠀⠀⠀⠀⠀⠀⠀⠀⠀⠀⠀⠀⢕⢸⣿⣿⣷⢔⠀⠀⠀⠀⠀⠀⠀⠀⠀⠀⠀⠀⠀⠀⠀⠀⠀⠀⠀⠀⠀⠀⠀⠀⠀⠀⠀⠀⠀⠸⡧⠀</a:t>
            </a:r>
            <a:br/>
            <a:r>
              <a:t>⣿⣿⣿⣿⣿⣿⣿⣿⣿⣿⣿⣿⣿⣿⣿⣿⣿⣿⣿⣿⣿⣿⣿⣿⣿⣿⣿⣿⣿⣿⣿⣿⣿⣿⣧⡄⢕⢿⢿⣿⣿⣿⣿⣿⣿⣿⣷⡄⠀⠀⠀⠀⠀⠀⠀⠀⠀⠀⠀⠀⠀⠀⠀⢕⣸⣿⣿⣿⢕⠀⠀⠀⠀⠀⠀⠀⠀⠀⠀⠀⠀⠀⠀⠀⠀⠀⠀⠀⠀⠀⠀⠀⠀⠀⠀⠀⠀⠀⠀⠕⠀</a:t>
            </a:r>
            <a:br/>
            <a:r>
              <a:t>⣿⣿⣿⣿⣿⣿⣿⣿⣿⣿⣿⣿⣿⣿⣿⣿⣿⣿⣿⣿⣿⣿⣿⣿⣿⣿⣿⣿⣿⣿⣿⣿⣿⣿⡿⢷⢕⠀⢜⣿⢿⢿⣿⣿⣿⣿⣿⣧⠀⠀⠀⠀⠀⠀⠀⠀⠀⠀⠀⠀⠀⠀⠀⢕⢸⣿⣿⣿⡇⠀⠀⠀⠀⠀⠀⠀⠀⠀⠀⠀⠀⢀⢄⢔⢔⢔⢕⢕⢕⢕⢕⢕⢑⢑⠔⠐⠔⢔⠀⠀⠀</a:t>
            </a:r>
            <a:br/>
            <a:r>
              <a:t>⣿⣿⣿⣿⣿⣿⣿⣿⣿⣿⣿⣿⣿⣿⣿⣿⣿⣿⣿⣿⣿⣿⣿⣿⣿⣿⣿⣿⣿⣿⣿⣿⣿⣾⡕⢕⢕⠀⠀⢟⢕⢕⢜⢿⣿⣿⠟⠏⠀⠀⠀⠀⠀⠀⠀⠀⠀⠀⠀⠀⠀⠀⠀⢕⢸⣿⣿⣿⣇⢀⠀⠀⠀⠀⠀⠀⠀⠀⠀⠀⠀⠁⠀⠀⠁⠁⠁⠁⠁⠁⠁⠁⠁⠑⠑⠑⠑⠕⠔⠀⠀</a:t>
            </a:r>
            <a:br/>
            <a:r>
              <a:t>⣿⣿⣿⣿⣿⣿⣿⣿⣿⣿⣿⣿⣿⣿⣿⣿⣿⣿⣿⣿⣿⣿⣿⣿⣿⣿⣿⣿⣻⣿⣿⣿⣿⣿⢷⢟⢕⢱⢕⢕⢕⢕⢕⢜⢟⢻⢇⠀⠀⠀⠀⠀⠀⠀⠀⠀⠀⠀⠀⠀⠀⠀⠀⢕⢌⢟⢟⢏⢝⢕⠀⠀⠀⠀⠀⠀⠀⠀⠀⠀⠀⠀⠀⠀⠀⠀⠀⠀⠀⠀⠀⠀⠀⠀⠀⠀⠀⠀⠀⠀⠀</a:t>
            </a:r>
            <a:br/>
            <a:r>
              <a:t>⣿⣿⣿⣿⣿⣿⣿⣿⣿⣿⣿⣿⣿⣿⣿⣿⣿⣿⣿⣿⣿⣿⣿⣿⣿⣿⣿⣿⣿⡿⢿⣿⣿⡇⢕⣕⡕⢕⢕⣵⡾⢗⢕⢕⢕⢕⢅⢀⠀⠀⠀⠀⠀⠀⠀⠀⠀⢅⢔⠀⠀⠀⠀⢕⢕⢕⢕⢕⢕⢕⠀⠀⠀⠀⠀⠀⠀⠀⠀⠀⠀⠀⠀⠀⠀⠀⠀⠀⠀⠀⠀⠀⠀⠀⠐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⠀⠀⠀⠀⠘⢿⣿⣿⣧⣿⣿⡝⠟⠿⢿⣿⣿⣿⢸⣿⣇⣿⣿⢝⠙⢟⢿⣿⣧⡕⣿⣧⣵⡝⢗⢼⢝⢻⣿⣿⣿⣿⣿⣿⣿⣿⣻⢿⣿⣝⡻⣿⣿⣿⣿⣿⣿⣿⣿⣿⣿⣿⣿⣿⣿⣿⣿⣿⣿⣿⣿⣿⣿⣿⣿⣿⣿⣿⣿⣿⣿⣿⣿⣿⠀</a:t>
            </a:r>
            <a:br/>
            <a:r>
              <a:t>⠀⠀⠀⠀⠀⠀⠀⠀⠀⠀⠀⠀⠀⠀⠀⠀⠀⠀⠀⠀⠀⠜⣿⡿⢟⣿⣿⣿⣿⣷⣷⣵⣼⣝⣟⢻⢿⣿⣿⣕⢔⢱⣿⣿⡏⠙⢟⣿⢿⣿⣿⢱⡕⣾⣿⣿⣿⣿⣿⣿⣿⣿⣿⣿⣿⣟⢻⣿⣿⣿⣿⣿⣿⣿⣿⣿⣿⣿⣿⣿⣿⣿⣿⣿⣿⣿⣿⣿⣿⣿⣿⣿⣿⣿⣿⣿⣿⣿⣿⣿⠀</a:t>
            </a:r>
            <a:br/>
            <a:r>
              <a:t>⠀⠀⠀⠀⠀⠀⠀⠀⠀⠀⠀⠀⠀⠀⠀⠀⠀⠀⠀⠀⠀⠀⢹⡇⢕⢕⢝⣽⣿⣿⣿⣿⣿⣿⣿⣿⣷⣷⣿⣽⣝⡟⢿⣿⣇⣕⣾⣿⣺⣿⣿⣻⡇⣿⣿⣿⣿⣿⣿⣿⣷⣾⣿⣻⣿⣿⣿⣿⣿⣿⣿⣿⣿⣿⣿⣿⣿⣿⣿⣿⣿⣿⣿⣿⣿⣿⣿⣿⣿⣿⣿⣿⣿⣿⣿⣿⣿⣿⣿⣿⠀</a:t>
            </a:r>
            <a:br/>
            <a:r>
              <a:t>⠀⠀⠀⠀⠀⠀⠀⠀⠀⠀⠀⠀⠀⠀⠀⠀⠀⢀⢀⢀⢄⣴⡿⢏⢕⢕⢕⣿⣿⣿⣿⣿⣿⣿⣿⣿⣿⣿⣿⣿⣿⣿⣿⣿⣷⣽⣽⣿⡞⢿⢿⣿⣇⣿⣿⣿⣿⡿⣿⣿⣿⣿⣿⣿⣿⣧⣯⣿⣿⣿⣿⣿⣿⣿⣿⣿⣿⣿⣿⣿⣿⣿⣿⣿⣿⣿⣿⣿⣿⣿⣿⣿⣿⣿⣿⣿⣿⣿⣿⣿⠀</a:t>
            </a:r>
            <a:br/>
            <a:r>
              <a:t>⠀⠀⠀⠀⠀⠀⠀⠀⠀⠀⠀⠀⠀⠀⠀⠀⠀⢕⢕⢕⢕⢻⢿⢕⢕⢸⢜⢿⢿⢿⢿⣿⣿⣿⣿⣿⣿⣿⣿⣿⣿⣿⣿⣿⣿⣿⣿⣿⣿⣿⣷⣷⣽⣽⣿⣿⣿⣿⣿⣿⣿⣿⣧⣽⣿⣻⣹⡿⢸⣿⣿⣿⣿⣿⣿⣿⣿⣿⣿⣿⣿⣿⣿⣿⣿⣿⣿⣿⣿⣿⣿⣿⣿⣿⣿⣿⣿⣿⣿⣿⠀</a:t>
            </a:r>
            <a:br/>
            <a:r>
              <a:t>⠀⠀⠀⠀⠀⠀⠀⠀⠀⠀⠀⠀⠀⠀⠀⠀⢕⢕⢕⢕⢕⢕⢕⢕⢕⢕⢕⣿⣷⣧⣴⣥⣝⣍⣝⢟⢟⢿⢿⢿⣿⣿⣿⣿⣿⣿⣿⣿⣿⣿⣿⣿⣿⣿⣿⣿⣿⣿⣿⣿⣿⣿⣿⣿⣿⣿⣱⣷⢸⣿⣿⣿⣿⣿⣿⣿⣿⣿⣿⣿⣿⣿⣿⣿⣿⣿⣿⣿⣿⣿⣿⣿⣿⣿⣿⣿⢿⢿⢿⢟⠀</a:t>
            </a:r>
            <a:br/>
            <a:r>
              <a:t>⠀⠀⠀⠀⠀⠀⠀⠀⡄⢄⢄⢀⠀⠀⢄⢄⢅⢅⢅⢅⢅⢅⢅⢕⢕⢕⢕⣿⡏⠉⠙⠛⠛⠟⠿⠿⢿⢿⣷⣷⣶⣵⣼⣽⣝⣟⡟⢟⢿⢿⢿⣿⣿⣿⣿⣿⣿⣿⣿⣿⣿⣿⣿⣿⣿⢹⢜⡟⢸⣿⣿⢿⣿⣿⣿⣿⣿⣿⣿⣿⣿⣿⡿⢿⢿⣟⡟⢏⣽⣿⣿⣿⣿⣿⣿⣿⣧⣕⣱⣵⠀</a:t>
            </a:r>
            <a:br/>
            <a:r>
              <a:t>⠀⠀⠀⠀⠀⠀⠀⢕⢕⢔⢀⢕⢕⢕⢕⢕⢕⢕⢕⢕⢕⢕⣷⢕⢕⢣⡕⢸⢇⠀⠀⠀⠀⠀⠀⠀⠀⠀⠀⠀⠁⠈⠉⠙⠙⠛⠟⠿⢿⢷⢷⣷⣧⣽⣽⣽⣟⣟⣻⣿⣿⣿⣿⣺⡷⢿⢱⣯⢹⣿⣼⡷⣏⡟⢝⡹⢿⢽⡕⣗⣻⣿⣇⣃⡵⠯⠯⢏⢿⢿⠿⢿⢿⣿⣿⣟⢟⡝⢇⢕⠀</a:t>
            </a:r>
            <a:br/>
            <a:r>
              <a:t>⠀⠀⠀⠀⠀⠀⠀⢕⢕⢕⢄⢕⢕⢕⢕⢕⢕⢕⢕⢕⢕⢕⢜⢕⢕⢕⡕⣧⣀⡀⠀⠀⠀⠀⠀⠀⠀⠀⠀⠀⠀⠀⠀⠀⠀⠀⠀⠀⠑⠑⠑⠑⠑⠑⠈⢉⢹⣿⣿⡿⡿⣿⣯⣽⣽⣽⡭⡕⣾⣽⣽⡇⣿⣾⣻⣿⡟⣿⣿⡿⢵⡿⠕⠁⠀⠀⠀⠀⠀⠀⠀⠁⠑⠜⢟⢱⢵⢵⢕⢕⠀</a:t>
            </a:r>
            <a:br/>
            <a:r>
              <a:t>⠀⠀⠀⠀⠀⠀⠀⢕⢕⢕⢕⢕⢕⢕⢕⢕⢕⢕⢕⢕⢕⢕⢕⢳⢧⢕⢕⡕⠿⠇⠑⢔⢕⠕⠕⠕⠀⠀⢔⠀⠀⠀⠀⠀⢀⠀⢀⠀⠀⢄⠀⠄⠀⠀⢄⢕⢸⣧⣌⣍⣉⡉⢙⢛⢛⢃⡗⣷⡾⡿⢿⡇⣿⣿⣷⣿⣿⣿⣿⣿⠝⠁⠀⠀⠀⠀⠀⠀⠀⠀⠀⠀⠀⠀⠀⠕⢗⢗⢕⢕⠀</a:t>
            </a:r>
            <a:br/>
            <a:r>
              <a:t>⠀⠀⠀⠀⠀⠀⢀⢕⢕⢕⢕⢕⢕⢕⢕⢕⢕⢕⢕⢕⢕⢕⢕⢕⢅⢕⢷⢷⢰⢔⢄⢕⢔⢔⢔⢅⢄⠀⠀⢔⠄⠄⢄⠀⠀⠀⠉⢅⢔⣸⣿⣿⣿⣿⡇⢕⢕⣯⢿⢟⠏⠕⠕⠔⢵⢕⡷⣿⣿⣿⣿⣇⢿⣻⣷⣾⣷⣿⣿⣏⠀⠀⠀⠀⠀⠀⠀⠀⠀⠀⠀⠀⠀⠀⠀⠀⢱⢵⢵⢕⠀</a:t>
            </a:r>
            <a:br/>
            <a:r>
              <a:t>⠀⠀⢀⠀⢀⢔⢕⢕⢕⢕⢕⢕⢕⢕⢕⢕⢕⢕⢕⢕⢕⢕⢕⢕⠁⠑⢕⢕⠀⢕⢕⢕⠅⠁⠁⠁⠑⠀⠀⢕⠀⠀⢕⠀⠀⠀⠀⢀⢕⣿⣝⣿⣿⣿⣧⣵⣵⣿⣾⢧⢷⢕⢑⢕⢛⢕⢕⢗⢗⢖⢇⢕⢕⢖⢇⢳⢗⢗⢞⢕⠀⠄⢄⢄⢄⠄⢔⢔⢔⢄⢀⠀⠀⠀⠀⠀⢱⣷⢇⢕⠀</a:t>
            </a:r>
            <a:br/>
            <a:r>
              <a:t>⠀⢄⢕⢕⢕⢕⢕⢕⢕⢕⢕⢕⢕⢕⢄⠀⠀⠀⠑⠑⢕⢕⢕⠇⠀⠀⢕⡕⠀⢕⢕⢕⠀⠀⠀⠀⠀⠀⠀⢕⢄⢄⢕⢀⠀⠀⠀⡕⠁⠁⠀⠐⠐⢔⡾⢕⢸⠑⠕⡕⠕⣇⢕⢣⣵⡔⢕⠱⢵⣕⡕⢱⢕⢀⢔⢲⢶⢶⢖⢕⢇⢅⢕⢕⢕⢑⢑⢕⢕⣅⢕⠀⠀⢀⢄⢜⢇⢕⡝⢱⠀</a:t>
            </a:r>
            <a:br/>
            <a:r>
              <a:t>⢄⣵⣧⣧⣥⣷⢕⢕⢕⢕⢕⢕⢕⢕⢕⢔⢄⢄⢔⢔⢔⢕⢕⢄⢄⢆⢕⢇⢄⣅⢅⠕⢕⠕⠑⢐⢅⣀⠀⢕⢰⢔⢕⢰⠔⠀⢀⢀⢀⣀⣐⣀⣑⣱⣧⣤⣞⢳⡶⢕⢟⢍⢕⣕⢑⣀⢑⠀⢜⣿⣿⣿⣷⡇⢼⢝⣽⠟⢑⢑⢸⢕⢺⣿⡟⠷⢷⢾⢟⢝⢕⢔⣕⢕⢱⡱⣵⡕⢗⢕⠀</a:t>
            </a:r>
            <a:br/>
            <a:r>
              <a:t>⠘⠛⠟⠿⢿⣿⡵⢕⢕⢕⢕⢕⢕⢕⢕⢕⢕⢕⢇⢕⢕⢕⠕⠑⢕⠕⢑⡇⠑⠑⠑⢀⠑⠀⠀⠁⠀⢀⠀⠁⠑⠑⢱⠅⠀⠔⢷⠕⠙⠛⠻⢿⢿⢿⣟⣹⡽⢵⢷⣾⢗⢛⠙⢕⢕⢅⢉⠁⠙⢿⠝⢟⢝⢕⢕⠕⣁⣅⣧⣤⡕⢕⢕⢝⣕⢕⢕⢕⢕⢕⢕⢕⢅⢕⠑⠙⠑⠑⠘⠑⠀</a:t>
            </a:r>
            <a:br/>
            <a:r>
              <a:t>⠀⠀⠀⠀⠀⠁⠑⠕⢕⢕⢕⢕⢕⢕⢕⢕⢕⢕⢕⢕⢕⢀⠀⢀⢀⠀⢐⡕⠔⠐⢡⢴⠰⠆⠀⠀⠁⢄⢄⠀⠐⠑⠕⢆⢄⢄⠀⢀⣀⡀⠀⠀⠀⠁⢁⢜⡜⢝⠹⠕⢔⢅⠕⢱⣿⡿⢇⠀⠀⢄⣕⡰⣷⣷⣿⣿⣿⣿⣿⣿⢿⡇⢕⠅⢕⢕⢕⢕⢕⢕⢕⢕⠀⠕⠀⠀⢀⢄⢅⠁⠀</a:t>
            </a:r>
            <a:br/>
            <a:r>
              <a:t>⠀⠀⠀⠀⠀⠀⠀⠀⠀⠁⠕⢕⢕⢕⢁⢑⢅⠑⠕⠕⠕⢕⢄⠀⠙⢦⡕⢕⢀⠀⠀⠀⢀⢀⢀⢀⢀⢀⢄⡄⢄⢀⢀⢕⢕⢕⠀⠀⠁⠁⠀⠀⠀⠀⠕⢁⢁⢅⢅⢄⢥⢕⠅⢇⠁⠁⠀⠐⢑⣠⣰⢭⣿⠿⢾⢟⢏⢝⠇⠑⠁⠁⠑⠕⠕⠕⠕⢑⢔⢕⢕⢕⠀⠀⠀⠀⠁⠀⠀⠁⠀</a:t>
            </a:r>
            <a:br/>
            <a:r>
              <a:t>⠀⠀⠀⠀⠀⠀⠀⠀⠀⠀⠀⠀⠉⠻⢧⠎⠟⢫⣕⢑⠁⠁⠁⠀⢠⢇⢇⢝⢇⠕⢔⣕⣕⢵⢵⢷⢷⢿⢿⢿⢿⢏⢕⢕⢕⢕⢕⢔⢔⢔⢔⢔⢔⢔⢕⢕⢔⢜⢕⢕⢕⢕⢕⣕⢀⣀⢄⢄⢜⢏⢝⢕⢕⢕⠑⠁⠀⠀⠀⠀⠀⠀⠀⠀⠑⢀⠀⢕⢕⢕⢕⠁⠀⠀⠀⠀⠀⠀⠀⠀⠀</a:t>
            </a:r>
            <a:br/>
            <a:r>
              <a:t>⠀⠀⠀⠀⠀⠀⠀⠀⠀⠀⠀⠀⠀⠀⠈⠑⠐⠒⠁⠉⢁⢁⢅⢅⢔⢕⢕⢑⢕⢜⣟⢟⢟⢝⢝⢝⢕⢕⢕⢕⢕⢕⢕⢕⢕⢕⢕⢕⢕⢕⢕⢕⢕⢕⢕⣕⣕⣵⣵⣷⡷⢝⢗⢝⢝⢕⢕⢕⢕⢕⢕⢕⠑⠀⠀⠀⠀⠀⠀⠀⠀⠀⠀⠀⠀⢕⢔⢕⢕⢕⠀⠀⠀⠀⠀⠀⠀⠀⠀⠀⠀</a:t>
            </a:r>
            <a:br/>
            <a:r>
              <a:t>⠀⠀⠀⠀⠀⠀⠀⠀⠀⠀⠀⠀⠀⠀⠀⠀⢄⢄⢔⢕⢕⢕⢕⢕⢕⢕⢕⢔⢕⢕⢕⢕⢕⢕⢕⢕⢕⢕⢕⢕⢕⢕⢕⢕⢕⢕⢕⢕⢕⢕⢕⢕⢕⢕⢝⢝⢏⢝⢍⢕⢕⢕⢕⢕⢕⢕⢕⢕⢕⢕⢕⢕⠀⠀⠀⠀⠀⠀⠀⠀⠀⠀⠀⠀⢕⢕⢕⢕⢕⠕⠀⠀⠀⠀⠀⠀⠀⠀⠀⠀⠀</a:t>
            </a:r>
            <a:br/>
            <a:r>
              <a:t>⠀⠀⠀⠀⠀⠀⠀⠀⠀⠀⠀⠀⠀⠀⠀⠀⢁⢕⢕⢕⢕⢕⢕⢕⢕⢕⢕⢕⢕⢕⢕⢕⢕⢕⢕⢕⢕⢕⢕⢕⢕⢕⢕⢕⢕⢕⢕⢕⢕⢕⢕⢕⢕⢕⢕⢕⢕⢕⢕⢕⢕⢕⢕⢕⢕⢕⢕⢕⢕⢕⢕⠁⠀⠀⠀⠀⠀⠀⠀⠀⠀⠀⠀⠀⠁⢕⢕⢕⢕⠀⠀⠀⠀⠀⠀⠀⠀⠀⠀⠀⠀</a:t>
            </a:r>
            <a:br/>
            <a:r>
              <a:t>⠀⠀⠀⠀⠀⠀⠀⠀⠀⠀⠀⠀⠀⠀⠀⠀⠁⢕⢕⢕⢕⢕⢕⢕⢕⢕⢕⢕⢕⢕⢕⢕⢕⢕⢕⢕⢕⢕⢕⢕⢕⢕⢕⢕⢕⢕⢕⢕⢕⢕⢕⢕⢕⢕⢕⢕⢕⢕⢕⢕⢕⢕⢕⢕⢕⢕⢕⢕⢕⢕⠑⠀⠀⠀⠀⠀⠀⠀⠀⠀⠀⠀⠀⠀⠀⠀⠁⠅⠕⠀⠀⠀⠀⠀⠀⠀⠀⠀⠀⠀⠀</a:t>
            </a:r>
            <a:br/>
            <a:r>
              <a:t>⠀⠀⠀⠀⠀⠀⠀⠀⠀⠀⠀⠀⠀⠀⠀⠀⠀⢕⢕⢕⢕⢕⢕⢕⢕⢕⢕⢕⢕⢕⢕⢕⢕⢕⢕⢕⢕⢕⢕⢕⢕⢕⢕⢕⢕⢕⢕⢕⢕⢕⢕⢑⠀⠀⠀⠀⠁⠁⢕⢕⢕⢕⢕⢕⢕⢕⢕⢕⢕⠁⠀⠀⠀⠀⠀⠀⠀⠀⠀⠀⠀⠀⠀⠀⠀⠀⠀⠀⠀⠀⠀⠀⠀⠀⠀⠀⠀⠀⠀⠀⠀</a:t>
            </a:r>
            <a:br/>
            <a:r>
              <a:t>⠀⠀⠀⠀⠀⠀⠀⠀⠀⠀⠀⠀⠀⠀⠀⠀⠀⠁⢕⢕⢕⢕⢕⢕⢕⢕⢕⢕⢕⢕⢕⣕⣕⣵⣵⣵⢕⢕⢕⢕⢕⢕⢕⢕⢕⢕⢕⢕⢕⢕⢕⢕⢀⠀⠀⠀⠀⠀⠑⠁⢕⢕⢕⢕⢕⢕⢕⢕⠁⠀⠀⠀⠀⠀⠀⠀⠀⠀⠀⠀⠀⠀⠀⠀⠀⠀⢔⢔⢔⠀⠀⠀⠀⠀⠀⠀⠀⠀⠀⠀⠀</a:t>
            </a:r>
            <a:br/>
            <a:r>
              <a:t>⠀⠀⠀⠀⠀⠀⠀⠀⠀⠀⠀⠀⠀⠀⠀⠀⠀⠀⠑⢕⢕⢕⢕⢕⢕⢕⢕⢕⢕⢜⢝⠝⢝⢝⠕⣱⡵⢕⢕⢕⢕⢕⢕⢕⢕⢕⢕⢕⢕⢕⢕⢕⢕⢔⢀⠀⠀⠀⠀⠀⢁⢕⢕⢕⢕⢕⢕⠕⠀⠀⠀⠀⠀⠀⠀⠀⢀⠀⠀⠀⠀⠀⠀⠀⢕⢇⢔⢕⢕⢄⠀⠀⠀⠀⠀⠀⠀⠀⠀⠀⠀</a:t>
            </a:r>
            <a:br/>
            <a:r>
              <a:t>⠀⠀⠀⠀⠀⠀⠀⠀⠀⠀⠀⠀⠀⠀⠀⠀⠀⠀⠀⢕⢕⢕⢕⢕⢕⢕⢕⢕⢕⠕⠕⢄⢕⢕⢕⢕⢕⢕⢕⢕⢕⢕⢕⢕⢕⢕⢕⢕⢕⢕⢕⢕⢕⢕⢕⢕⢔⢄⢀⠀⠀⠑⢕⢕⢕⢕⠁⠀⠀⠀⠀⠀⠀⠀⠀⢀⢕⠀⠀⠀⠀⠀⠀⠀⠀⢱⢕⢕⢕⢕⠀⠀⠀⠀⠀⠀⠀⠀⠀⠀⠀</a:t>
            </a:r>
            <a:br/>
            <a:r>
              <a:t>⠀⠀⠀⠀⠀⠀⠀⠀⠀⠀⠀⠀⠀⠀⠀⠀⠀⠀⠀⠁⢕⢕⢕⢕⢕⢕⢕⢕⢕⢔⢔⢕⢕⢕⢕⢕⢕⢕⢕⢕⢕⢕⢕⢕⢕⢕⢕⢕⢕⢕⢕⢕⢕⢕⢕⢕⢕⢕⢕⢔⢄⠀⠀⠑⠁⠀⠀⠀⠀⠀⠀⠀⠀⠀⠀⢁⠁⠀⠀⠀⠀⠀⠀⠀⢀⢕⢕⢕⢕⢕⠀⠀⠀⠀⠀⠀⠀⠀⠀⠀⠀</a:t>
            </a:r>
            <a:br/>
            <a:r>
              <a:t>⠀⠀⠀⠀⠀⠀⠀⠀⠀⠀⠀⠀⠀⠀⠀⠀⠀⠀⠀⠀⠕⢕⢕⢕⢕⢕⢕⢕⢕⢕⢕⢕⢕⢕⢕⢕⢕⢕⢕⢕⢕⢕⢕⢕⢕⢕⢕⢕⢕⢕⢕⢕⢕⢕⢕⢕⢕⢕⢕⢕⢕⢕⣠⡀⠄⠄⠀⠀⠀⠀⠀⠀⠀⠀⢀⠁⠀⠀⠀⠀⠀⠀⠀⠀⢕⢕⢕⢕⢕⢕⠐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⣝⡧⢵⣏⡹⢕⢜⢕⢸⣿⣿⣿⣿⣿⣿⣿⣿⡿⢟⢟⠝⠕⢑⢉⢅⢔⢔⢕⢕⢕⢕⠕⠕⢑⣕⣿⣿⣿⣿⣿⢟⠟⢏⢕⣧⣸⣿⢿⢿⣿⣿⣿⣿⣷⣷⣷⣷⣵⣼⣽⣽⣝⣟⣟⣟⡟⢿⢿⢿⢿⣿⣿⣿⣿⣿⣿⣿⣿⣿⣿⣿⣿⣿⣿⣿⣿⣿⣿⣿⣿⢹⣿⣣⣿⣿⣿⣿⣿⣿⠀</a:t>
            </a:r>
            <a:br/>
            <a:r>
              <a:t>⣹⣵⣷⣾⣿⢃⢜⢕⢕⣸⣿⣿⢿⢿⢛⠝⢋⢑⢅⢕⢔⢕⢕⢕⢕⢕⢕⢕⢁⢁⠀⠀⠀⠀⢘⣿⣿⣿⣿⣿⣿⠑⠀⢕⢕⢿⢺⣿⢕⠕⠕⢕⢕⢕⢜⢝⢝⢍⢝⢟⢟⠟⢟⢟⢿⢿⢿⢿⢿⢿⣿⣷⣷⣷⣷⣽⣽⣽⣽⣟⣟⣻⣿⣿⣿⣿⣿⣿⣿⣿⣿⢱⣿⢇⣿⣿⣿⣿⣿⣿⠀</a:t>
            </a:r>
            <a:br/>
            <a:r>
              <a:t>⢿⣿⣿⣿⡿⢇⢕⢕⠕⢙⢑⢅⢅⢔⢕⢕⢕⢕⢕⢑⠑⠅⢕⢕⠕⠕⢕⢕⠕⠕⠑⠀⠀⠀⢕⣿⣿⣿⣿⣿⣿⢔⠀⠕⢕⢸⢸⢟⠐⢀⠀⢁⢁⢑⠑⠁⠑⠑⠁⠀⠀⠀⠀⠁⠕⢕⢕⢕⢕⠕⢕⢕⠕⠕⠜⠝⠝⢝⢝⢹⣿⣿⣿⣿⣿⣿⣿⣿⣿⣿⣽⣷⣿⣷⣿⣿⣼⣿⣿⣿⠀</a:t>
            </a:r>
            <a:br/>
            <a:r>
              <a:t>⢟⠟⢏⢑⢕⢅⢔⢔⠕⠕⠑⢑⢕⢕⠔⠕⢕⢕⢕⢕⢕⢔⠀⠀⠀⠀⠀⠀⠀⠀⠀⠀⢀⠀⣱⣿⣿⣿⣿⣿⣿⢕⢔⢱⣷⣼⣻⡇⢕⢱⣵⢕⠕⠕⠀⠀⠀⠀⠀⠀⠀⠀⠀⠀⠀⠁⠑⢕⢕⢄⠀⢄⢄⢀⢀⢀⠀⢕⢕⣸⣿⣕⣙⣙⣙⣙⢛⢟⠟⠟⢟⣿⣿⣾⣿⣿⣿⣿⣿⣿⠀</a:t>
            </a:r>
            <a:br/>
            <a:r>
              <a:t>⠔⠕⠕⠕⠕⠕⢕⢕⢄⠀⠀⠁⠀⠀⠀⠀⠀⢕⢜⡵⡕⢕⠀⠀⢀⢀⢄⢔⢄⢕⢕⢄⢕⢄⢿⣿⣿⣿⣿⣿⣿⡕⢕⢕⢙⢇⢶⢇⠑⠘⠛⠃⠀⠀⠀⠀⠀⠀⠀⠀⠀⠀⠀⠀⠀⠀⠀⠁⠑⠕⢕⢱⣷⣶⣷⣷⣷⣿⣿⣿⣿⣿⣿⣿⢿⢟⢝⣟⢿⣿⡗⣿⣿⣿⣿⣿⣿⣿⢿⣿⠀</a:t>
            </a:r>
            <a:br/>
            <a:r>
              <a:t>⢕⢄⢀⢑⢕⢔⢕⢕⢕⢕⢄⢀⢀⢄⢔⢱⣷⢕⢜⢾⡇⢕⢑⠀⠁⢁⢅⡥⣥⣥⢕⢕⢕⠀⢔⣿⢿⣿⣿⣿⣿⡇⢕⢕⢕⢎⢟⢟⢕⢕⢕⢕⠀⠀⠀⠀⠀⠀⠀⠀⠀⠀⠀⠀⠀⠀⠀⠀⠀⠀⠁⢸⣿⣟⣟⣿⣿⣏⣕⣸⣿⣿⣕⣕⢵⢷⢇⢔⢕⢕⢱⡇⢜⢩⢷⢿⢭⣿⣸⢹⠀</a:t>
            </a:r>
            <a:br/>
            <a:r>
              <a:t>⢕⢕⢕⢱⣵⡕⢕⢕⢕⢕⢕⢘⢁⢅⢅⢕⠀⢕⢕⢕⢇⢕⢕⢕⠀⢕⢌⡇⣿⢸⡕⢕⢕⢕⠕⢕⢕⢿⣿⣿⣿⡿⢇⢕⢱⣵⣿⢕⢕⢕⢕⣕⢀⠀⠀⠀⠀⠀⠀⠀⠀⠀⠀⠀⠀⠀⠀⠀⠀⠀⠀⠕⢟⢛⢛⣟⡟⢟⢿⢝⢝⢯⢝⢹⣇⢕⢜⢜⣱⣕⣸⣏⣕⡕⢹⡿⢗⢎⡕⢕⠀</a:t>
            </a:r>
            <a:br/>
            <a:r>
              <a:t>⢕⢕⣕⣜⣞⣇⣕⢕⢕⢕⢕⢕⢕⢕⢕⢕⠀⢕⢕⢱⣷⣷⡕⠀⠀⢕⢕⢇⢹⢜⢕⢕⢕⢕⠀⢕⢕⣸⣿⣿⣿⣿⢕⢕⢜⢟⢿⢕⢱⢇⢕⣳⢕⣵⣔⢀⠀⠀⠀⠀⠀⠀⠀⠀⠀⠀⠀⠀⠀⠀⠀⢀⢕⢕⢱⣿⠕⢕⣸⣕⣁⣸⣵⣥⣿⡵⢗⢗⢗⣕⣝⣿⣿⣿⣿⣷⣧⣾⣵⣵⠀</a:t>
            </a:r>
            <a:br/>
            <a:r>
              <a:t>⢟⢏⢅⠈⠉⠉⡹⢗⢗⢗⢳⣷⡞⢓⢓⠓⠓⠒⠓⢕⢕⢕⢕⢀⢑⢕⠑⢑⢁⢅⢅⢕⢕⢕⢀⢕⢕⢹⣿⣿⣿⣿⢕⢕⢕⢕⣿⢕⢕⢵⣵⢇⢕⣻⣿⢕⠀⢀⢔⢲⡄⠀⠀⠀⠀⠀⠀⠀⠀⠀⢄⣶⣶⣷⣷⣿⣾⣿⣿⣽⣿⣿⣿⣿⣿⣵⣵⣷⣷⣧⣿⣿⣾⣿⣿⢿⣿⣿⣿⣇⠀</a:t>
            </a:r>
            <a:br/>
            <a:r>
              <a:t>⠕⢇⠑⢅⡴⢎⣕⣅⣥⣵⣾⡟⢧⡵⢇⣄⣄⣄⣄⢄⢕⡕⢕⠑⠁⣵⣥⢕⢕⢕⢕⢕⠕⠁⠀⢸⡇⢸⣿⣿⡟⢻⠑⠑⢕⢕⣿⡕⠐⠑⢑⢅⢱⣿⣿⢕⢱⣷⣇⣸⢕⢔⢄⠀⠀⠀⠀⠀⠀⠀⠑⠙⢟⢟⠻⢿⢿⣿⣿⣿⣿⣿⡟⠉⢏⢅⠀⠑⢛⢟⡝⣿⢿⢿⢟⡜⣝⣇⣕⣵⠀</a:t>
            </a:r>
            <a:br/>
            <a:r>
              <a:t>⢠⡕⢔⢺⣿⣿⣿⣿⡿⢿⣿⣿⣿⣿⣿⣿⣿⣿⣿⣿⣿⣷⢕⠕⢆⡟⢿⡕⢜⢅⣔⠐⠀⠁⠐⢜⢗⢰⢿⣿⣯⣅⢄⠠⢕⡕⢻⡇⠀⠘⠕⢱⠇⢹⣿⣷⣿⣿⢟⢝⢕⢕⣵⣕⢄⢀⢀⢀⢀⢀⠀⠀⠀⠁⠀⡄⢘⢽⣝⡝⢗⢜⠁⢧⢐⢒⣒⣐⣀⣑⣇⣬⣵⣵⣷⣾⣿⣿⣿⣿⠀</a:t>
            </a:r>
            <a:br/>
            <a:r>
              <a:t>⠑⠑⠁⠀⠝⢟⢿⢿⠀⠘⠟⠟⠟⠟⠟⠛⠛⠛⢛⢛⢛⢙⢕⢀⢀⢀⢀⢚⠁⠀⢀⠀⢀⢀⠀⢌⢥⣕⡅⢕⢑⢜⢕⢄⠈⢱⣞⣧⡄⢄⢀⠀⢅⢄⣕⢝⢝⢕⢕⢕⢕⣿⣿⣿⣿⣿⣷⣾⣿⢕⠀⠀⠀⠑⠐⠕⢅⢄⢤⣴⣴⣶⣶⣷⣿⣿⣿⣿⣿⣿⣿⣿⣿⣿⣿⣿⣿⣿⣿⣿⠀</a:t>
            </a:r>
            <a:br/>
            <a:r>
              <a:t>⠄⢄⢄⢄⠀⠐⠀⠀⠀⠀⠀⠀⠁⠁⠀⠁⠁⠅⠀⠀⠀⢠⢵⣵⣵⣵⣕⣕⣕⣔⢰⢰⢴⣔⡕⢜⢉⣙⠛⠦⢅⢄⢑⢀⢔⢍⣟⢻⢗⢕⣱⣴⣾⣗⣗⣇⢕⢕⢕⢕⢕⢍⣿⣿⣿⣿⣿⣿⡟⠀⠀⠀⠀⠀⠀⠀⠀⠁⠑⢜⢝⢟⢿⣿⣿⣿⣿⣿⣿⣿⣿⣿⣿⣿⣿⣿⣿⣿⣿⣿⠀</a:t>
            </a:r>
            <a:br/>
            <a:r>
              <a:t>⢕⢕⢕⢕⢕⢕⢕⢔⢔⢄⢄⢄⢄⢄⢔⢔⠔⠔⢔⠔⠔⣕⠜⢝⡏⣿⣿⣿⢿⣿⣿⣿⣿⣷⢷⢕⠄⠅⠁⢄⢅⣔⣕⣕⣕⣕⣕⣕⣱⣿⣿⣿⣿⣿⣿⣿⣷⣷⡾⠇⠑⠜⢻⣿⣿⣿⣿⡿⠑⠀⠀⠀⠀⠀⠀⠀⠀⠀⠀⠀⠁⠁⠑⠜⢝⢿⢿⣿⣿⣿⣿⣿⣿⣿⣿⣿⣿⣿⣿⣿⠀</a:t>
            </a:r>
            <a:br/>
            <a:r>
              <a:t>⣥⣥⣵⣵⣥⣷⣷⣥⣷⣷⣷⣷⣷⣷⣷⣿⣿⣿⣿⣿⣿⣿⣿⣿⣿⣿⣿⣿⣿⣿⣿⣏⣝⣝⣕⣕⣕⣕⣸⣭⣿⣿⣿⣿⣿⣿⣿⣿⣿⣿⣿⣿⣿⣿⣿⡿⢟⠕⠁⠀⠀⠀⠁⢜⢟⢻⢻⠇⠀⠀⠀⠀⠀⠀⠀⠀⠀⠀⠀⠀⠀⠀⠀⠀⠀⠀⠁⠝⠹⡟⣏⣫⣿⣿⣿⣿⣿⣿⣿⣿⠀</a:t>
            </a:r>
            <a:br/>
            <a:r>
              <a:t>⣿⣿⣿⣿⣿⣿⣿⡿⢿⢿⢿⢿⢿⢟⢟⢛⣿⣿⣿⣿⣿⣿⣿⣿⣿⣿⣿⣿⣿⣿⣿⣿⣿⣿⣿⣿⣿⣿⣿⣿⣿⣿⣿⣿⣿⣿⣿⣿⣿⣿⣿⣿⣿⢟⢝⠕⠁⠀⠀⠀⠀⠀⢔⢕⡕⢕⢕⠀⠀⠀⠀⠀⠀⠀⠀⠀⠀⠀⠀⠀⠀⠀⠀⠀⠀⠀⠀⠀⠕⢿⣿⣿⣿⣿⣿⣿⣿⣿⣿⣿⠀</a:t>
            </a:r>
            <a:br/>
            <a:r>
              <a:t>⣿⣿⣿⣿⣿⣧⣵⣵⣵⣵⣵⣷⣷⣾⣿⣿⣿⣿⣿⣿⣿⣿⣿⣿⣿⣿⣿⣿⣿⣿⣿⣿⣿⣿⣿⣿⣿⣿⣿⣿⣿⣿⣿⣿⣿⣿⣿⣿⣿⣿⣿⢟⠑⠑⠀⠀⠀⠀⠀⠀⠀⠀⢕⣾⣿⡇⠕⠀⠀⠀⠀⠀⠀⠀⠀⠀⠀⠀⠀⠀⠀⠀⠀⠀⠀⠀⠀⠀⠀⠀⢻⣿⣿⣿⣿⣿⣿⡿⣿⣿⠀</a:t>
            </a:r>
            <a:br/>
            <a:r>
              <a:t>⣿⣿⣿⣿⣿⣿⣿⣿⣿⣿⣿⣿⣿⣿⣿⣿⣿⣿⣿⣿⣿⣿⣿⣿⣿⣿⣿⡟⢟⢽⢝⢿⣿⣿⣿⣿⣿⣿⣿⣿⣿⣿⣿⣿⣿⣿⣿⣿⣿⡿⠑⠀⠀⠀⠀⠀⠀⠀⠀⠀⠀⠀⢸⣿⢏⢕⠀⠀⠀⠀⠀⠀⠀⠀⠀⠀⠀⠀⠀⠀⠀⠀⠀⠀⠀⠀⠀⠀⠀⠀⠀⢝⣿⣿⣿⣿⣾⣷⣷⣧⠀</a:t>
            </a:r>
            <a:br/>
            <a:r>
              <a:t>⣿⣿⣿⣿⣿⣿⣿⣿⣿⣿⣿⣿⣿⣿⣿⣿⣿⣿⣿⣿⣿⣿⣿⣿⣿⣿⣿⡇⢕⠅⢕⢕⢹⣿⣿⣿⣿⣿⣿⣿⣿⣿⣿⣿⣿⣿⣿⣿⣿⠑⠀⠀⠀⠀⠀⠀⠀⠀⠀⠀⠀⠀⢈⡑⢑⢕⠀⠀⠀⠀⠀⠀⠀⠀⠀⠀⠀⠀⠀⠀⠀⠀⠀⠀⠀⠀⠀⠀⠀⠀⠀⠀⢸⢟⢻⢿⠟⠋⣉⡉⠀</a:t>
            </a:r>
            <a:br/>
            <a:r>
              <a:t>⣿⣿⣿⣿⣿⣿⣿⣿⣿⣿⣿⣿⣿⣿⣿⣿⣿⣿⣿⣿⣿⣿⣿⣿⣿⣿⣿⣷⣕⠀⠁⢕⢕⠜⣿⣿⣿⣿⣿⣿⣿⣿⣿⣿⣿⣿⣿⡿⠃⠀⠀⠀⠀⠀⠀⠀⠀⠀⠀⠀⠀⠀⢕⢕⢕⢕⢄⠀⠀⠀⠀⠀⠀⠀⠀⠀⠀⠀⠀⠀⠀⠀⠀⠀⠀⠀⠀⠀⠀⠀⠀⠀⠀⠓⢁⢔⣳⣿⡟⢕⠀</a:t>
            </a:r>
            <a:br/>
            <a:r>
              <a:t>⣿⣿⣿⣿⣿⣿⣿⣿⣿⣿⣿⣿⣿⣿⣿⣿⣿⣿⣿⣿⣿⣿⣿⣿⣿⣿⣿⣿⣇⢀⠀⠁⢅⠀⢜⣿⣿⣿⣿⣿⣿⣿⣿⣿⣿⣿⣿⠇⠀⠀⠀⠀⠀⠀⠀⠀⠀⠀⠀⠀⠀⠀⠁⢁⠑⢕⢕⠀⠀⠀⠀⠀⠀⠀⠀⠀⠀⠀⠀⠀⠀⠀⠀⠀⠀⠀⠀⠀⠀⠀⠀⠀⠀⠀⠑⢛⢿⣿⢕⣕⠀</a:t>
            </a:r>
            <a:br/>
            <a:r>
              <a:t>⣿⣿⣿⣿⣿⣿⣿⣿⣿⣿⣿⣿⣿⣿⣿⣿⣿⣿⣿⣿⣿⣿⣿⣽⣿⣿⣿⣿⣿⣷⣄⢀⠕⠕⢜⣿⣿⣿⣿⣿⣿⣿⣿⣿⣿⣿⡟⠀⠀⠀⠀⠀⠀⠀⠀⠀⠀⠀⠀⠀⠀⠀⢔⣅⢀⡕⢕⠀⠀⠀⠀⠀⠀⠀⠀⠀⠀⠀⠀⠀⠀⠀⠀⠀⠀⠀⠀⠀⠀⠀⠀⠀⠀⠀⠀⠀⢕⡜⢕⡗⠀</a:t>
            </a:r>
            <a:br/>
            <a:r>
              <a:t>⣿⣿⣿⣿⣿⣿⣿⣿⣿⣿⣿⣿⣿⣿⣿⣿⣿⣿⣿⣿⣿⣿⣿⣿⣿⣿⣿⣿⣿⣿⣿⣷⣔⢀⢔⢸⣿⣿⣿⣿⣿⣿⣿⣿⣿⣿⡇⠀⠀⠀⠀⠀⠀⠀⠀⠀⠀⠀⠀⠀⠀⠀⢕⣿⣿⣿⣕⠀⠀⠀⠀⠀⠀⠀⠀⠀⠀⠀⠀⠀⠀⠀⠀⠀⠀⠀⠀⠀⠀⠀⠀⠀⠀⠀⠀⠀⠑⢿⣧⢵⠀</a:t>
            </a:r>
            <a:br/>
            <a:r>
              <a:t>⣿⣿⣿⣿⣿⣿⣿⣿⣿⣿⣿⣿⣿⣿⣿⣿⣿⣿⣿⣿⣿⣿⣿⣿⣿⣿⣿⣿⣿⣿⣿⣿⣿⣧⢄⢕⢿⢿⣿⣿⣿⣿⣿⣿⣿⣿⣿⡄⠀⠀⠀⠀⠀⠀⠀⠀⠀⠀⠀⠀⠀⠀⢕⢘⣿⣿⣿⢔⠀⠀⠀⠀⠀⠀⠀⠀⠀⠀⠀⠀⠀⠀⠀⠀⠀⠀⠀⢀⠀⠀⠀⠀⠀⠀⠀⠀⠀⠀⢕⢕⠀</a:t>
            </a:r>
            <a:br/>
            <a:r>
              <a:t>⣿⣿⣿⣿⣿⣿⣿⣿⣿⣿⣿⣿⣿⣿⣿⣿⣿⣿⣿⣿⣿⣿⣿⣿⣿⣿⣿⣿⣿⣿⣿⣿⣿⣿⢷⢕⠁⠘⣿⣿⣿⣿⣿⣿⣿⣿⣿⣧⢀⠀⠀⠀⠀⠀⠀⠀⠀⠀⠀⠀⠀⠀⢕⢸⣿⣿⣿⢕⠀⠀⠀⠀⠀⠀⠀⠀⠀⠀⠀⠀⢀⢄⢔⢔⢔⢔⢕⢕⢕⢕⢕⢑⠑⠔⢐⠔⢄⠀⠁⠜⠀</a:t>
            </a:r>
            <a:br/>
            <a:r>
              <a:t>⣿⣿⣿⣿⣿⣿⣿⣿⣿⣿⣿⣿⣿⣿⣿⣿⣿⣿⣿⣿⣿⣿⣿⣿⣿⣿⣿⣿⣿⣿⣿⣿⣿⡕⢕⢕⠀⠀⢿⢿⣿⣿⣿⣿⣿⣿⣿⣿⣧⠀⠀⠀⠀⠀⠀⠀⠀⠀⠀⠀⠀⠀⢕⣾⣿⣿⢿⡕⠀⠀⠀⠀⠀⠀⠀⠀⠀⠀⠀⠀⠁⠀⠁⠁⠁⠁⠁⠁⠁⠁⠁⠑⠑⠑⠑⠑⠕⠀⠀⠐⠀</a:t>
            </a:r>
            <a:br/>
            <a:r>
              <a:t>⣿⣿⣿⣿⣿⣿⣿⣿⣿⣿⣿⣿⣿⣿⣿⣿⣿⣿⣿⣿⣿⣿⣿⣿⣿⣿⣿⣿⣿⣿⣿⣿⣿⢷⢞⢕⡱⢕⢕⢕⢜⢝⢟⢟⢻⢿⢿⢟⠕⠀⠀⠀⠀⠀⠀⠀⠀⠀⠀⠀⠀⠀⢕⢏⢟⢝⢻⡇⢔⠀⠀⠀⠀⠀⠀⠀⠀⠀⠀⠀⠀⠀⠀⠀⠀⠀⠀⠀⠀⠀⠀⠀⠀⠀⠀⠀⠀⠀⠀⠀⠀</a:t>
            </a:r>
            <a:br/>
            <a:r>
              <a:t>⣿⣿⣿⣿⣿⣿⣿⣿⣿⣿⣿⣿⣿⣿⣿⣿⣿⣿⣿⣿⣿⣿⣿⣿⣟⣿⣿⣿⣿⣿⣿⣿⡇⢕⢕⡕⢕⢜⣵⡷⢷⢕⢕⢕⢕⢔⢁⠑⠀⠀⠀⠀⠀⠀⠀⠀⢅⢄⠀⠀⠀⠀⢕⢕⢕⢕⢕⢕⢕⠀⠀⠀⠀⠀⠀⠀⠀⠀⠀⠀⠀⠀⠀⠀⠀⠀⠀⠀⠁⠀⠀⠀⠀⠐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⢧⢚⣹⢝⢝⢏⢕⢸⣿⣿⣿⣿⣿⣿⣿⡿⢿⢟⢏⠝⢕⢑⢅⢅⢔⢔⢕⢕⢕⢕⠕⠕⢕⣧⣽⣿⣿⣿⣿⢝⠝⢟⢕⢸⢸⣿⡿⢿⢿⢿⣿⣿⣿⣷⣷⣷⣷⣵⣵⣽⣽⣝⣟⣟⣟⡟⢻⢿⢿⢿⢿⣿⣿⣿⣿⣿⣿⣿⣿⣿⣿⣿⣿⣿⣿⣿⣿⣿⣿⢺⢽⣣⣿⣿⣿⣿⣿⣿⣿⣿⠀</a:t>
            </a:r>
            <a:br/>
            <a:r>
              <a:t>⣷⣿⣽⢕⢕⢕⢕⣼⣿⢿⢿⢟⠟⢝⢑⢕⢅⢔⢔⢕⢕⢕⠕⢕⢕⢕⢅⢅⢀⠀⠀⠀⢕⣿⣿⣿⣿⣿⣿⢕⠀⠑⢕⢸⡞⢿⡇⢕⠕⠕⢕⢕⢕⢕⢝⢝⢝⢝⢍⢟⢟⢟⢟⢻⢿⢿⢿⢿⢿⣿⣷⣷⣷⣷⣽⣽⣽⣽⣟⣻⣿⣿⣿⣿⣿⣿⣿⣿⣿⢱⣿⢧⣿⣿⣿⣿⣿⣿⣿⣿⠀</a:t>
            </a:r>
            <a:br/>
            <a:r>
              <a:t>⣿⣿⡗⢇⢕⠕⠜⢑⢑⢅⢔⢔⢕⢕⢕⢕⢕⢕⠁⠑⠕⠕⠕⠕⠕⠕⠕⠕⠕⠀⠀⠀⢕⢿⣿⣿⣿⣿⣿⡇⠀⠐⢕⢜⡗⢟⢇⠀⠀⠀⠄⢐⢀⠐⠁⠁⠁⠁⠁⠑⢕⢕⢕⢕⠑⠕⠕⠕⠕⠕⠕⠕⠕⠕⠝⢙⢝⢝⣿⣿⣿⣿⣿⣿⣿⣿⣿⣿⣿⣷⣿⣷⣿⣿⣼⣾⣿⣿⣿⣿⠀</a:t>
            </a:r>
            <a:br/>
            <a:r>
              <a:t>⢙⢕⢅⢔⢔⠕⠕⠑⠑⢕⢕⠔⠔⠕⠕⢕⢕⢕⢕⢕⠀⠀⠀⠀⠀⠀⠀⠀⢄⠀⢀⠀⣱⣿⣿⣿⣿⣿⣿⡇⢕⢕⢷⣾⣗⣳⢕⢕⣵⡕⡕⠑⠁⠀⠀⠀⠀⠀⠀⠀⠀⠕⠕⢕⢅⢀⠀⢀⠀⢄⢄⢄⢄⢄⠄⢔⢕⣑⣿⣏⣉⣉⣙⣙⡙⢛⢟⠟⢟⣳⣿⣷⣿⣿⣿⣿⣿⣿⣿⣿⠀</a:t>
            </a:r>
            <a:br/>
            <a:r>
              <a:t>⢕⢕⢕⠕⢕⢕⢔⢀⠀⠀⠀⠀⠀⠀⠀⢕⠕⣳⡕⢕⢔⠀⠀⡄⢀⢔⢔⢔⢅⢄⢕⢄⠻⣿⣿⣿⣿⣿⣿⡇⢕⢕⢜⢕⣽⢵⢕⢁⠛⠃⠀⠀⠀⠀⠀⠀⠀⠀⠀⠀⠀⠀⠀⠀⠕⢕⢕⢗⢕⢕⣷⣷⣶⣷⣷⣾⣿⣿⣿⣿⣿⣿⢟⣟⡝⣟⣻⣿⣗⣿⣿⣿⣿⣿⣿⣿⢿⣿⣿⣿⠀</a:t>
            </a:r>
            <a:br/>
            <a:r>
              <a:t>⢅⢑⢕⢕⢕⢕⢕⢕⢄⢀⢄⢄⢔⢕⡷⢕⢄⢿⡇⢕⢕⢀⠀⢁⢄⣥⣤⣴⡕⢕⢕⢔⢔⢹⠿⣿⣿⣿⣿⣧⢕⢕⢕⢇⢞⢟⢇⢕⠀⠀⠀⠀⠀⠀⠀⠀⠀⠀⠀⠀⠀⠀⠀⠀⠀⠁⠕⢕⢕⢱⣿⣿⣻⣿⣿⣿⣝⣜⣿⣿⣕⣵⢱⢷⢇⢵⢕⢕⢵⣷⡵⢵⣷⣷⢷⣾⣱⢱⣷⡗⠀</a:t>
            </a:r>
            <a:br/>
            <a:r>
              <a:t>⢕⢱⣵⢕⢕⢕⢕⢕⢕⢌⢅⢅⢕⢕⠀⢕⢕⢕⢇⢕⢕⢕⢀⢕⢕⣿⢿⣿⡇⢕⢕⢕⠁⢕⢕⢺⣿⣿⣿⣿⢿⢕⢱⣷⣼⢕⢕⢕⠀⠀⠀⠀⠀⠀⠀⠀⠀⠀⠀⠀⠀⠀⠀⠀⠀⠀⠀⠑⠕⢚⢟⢟⢟⣻⡿⢏⢹⡝⢝⢹⢝⠝⣧⢕⢕⢕⣱⣵⣕⣇⣕⣕⣹⡿⢗⢹⢕⢜⢕⣱⠀</a:t>
            </a:r>
            <a:br/>
            <a:r>
              <a:t>⣕⣜⣟⣱⣕⢕⢕⢕⢕⢕⢕⢕⢕⢕⠀⢑⢕⢕⣿⣿⡇⠀⠀⢕⢕⢻⢸⢇⢇⢕⢕⢕⠀⢕⢕⢸⣿⣿⣿⣿⢇⢕⢜⢟⢻⡕⢕⢇⢕⣴⣔⢀⠀⠀⠀⠀⠀⠀⠀⠀⠀⠀⠀⠀⠀⠀⠀⠀⠀⠀⢕⢕⢕⣾⢇⢕⣸⣇⣡⣼⣵⣤⣿⡵⢇⢕⢜⣽⣽⣿⣽⣿⣿⣷⣷⣿⣵⣧⣼⣿⠀</a:t>
            </a:r>
            <a:br/>
            <a:r>
              <a:t>⢅⠈⠉⢉⡹⢗⢗⢗⢗⣿⡟⢛⢙⠙⠁⠐⠑⠳⡕⢕⢕⢀⢑⢕⢑⢑⢅⢅⢅⢕⢕⢕⢀⢕⢕⢔⣿⣿⣿⣿⢕⢕⢕⢕⢹⡇⢕⢱⣵⢿⣿⡇⠀⠀⢀⢄⢤⡀⠀⠀⠀⠀⠀⠀⠀⠀⢀⣴⣶⣶⣶⣶⣷⣾⣿⣿⣿⣿⣿⣿⣿⣿⣿⢷⢷⢷⣷⣷⣷⣿⣿⣿⣿⢿⣿⣿⣷⡇⢕⢕⠀</a:t>
            </a:r>
            <a:br/>
            <a:r>
              <a:t>⠑⢡⣖⣘⣕⣡⣵⣵⣾⡟⢷⢕⢇⣄⣄⣄⣤⡄⠌⡕⢕⢕⠁⢱⣵⡕⢕⢕⢕⢑⢕⠁⠀⢕⣗⠰⣿⣿⡟⢟⠕⠑⢑⢕⢸⣇⠁⠑⢱⣿⣿⣧⢄⣰⣵⡕⢸⢇⢄⠀⠀⠀⠀⠀⠀⠀⠀⠑⠐⠂⠟⠟⠝⠿⢿⣿⣿⡿⣿⢿⡟⢍⢝⢕⢔⢑⢘⢻⢕⢿⢿⢟⢻⣜⣑⣕⣕⣵⣷⣷⠀</a:t>
            </a:r>
            <a:br/>
            <a:r>
              <a:t>⢔⢻⣿⣿⣿⣿⢿⢿⣿⣿⣿⣿⣿⣿⣿⣿⣿⣿⣿⣿⢕⠕⠇⡞⠿⣇⠅⢅⣔⡔⠀⠀⢐⢔⢕⢐⢿⣿⣯⣵⡄⠀⢵⣕⢜⣿⠄⠑⠌⢿⣿⣿⣵⣿⣿⢿⢟⢕⢕⡕⢄⠀⠀⠀⠀⠀⠄⢤⣤⠀⠀⠁⠀⢠⡄⢕⢝⢟⢇⢝⠁⠱⢐⣂⣔⣄⣄⣤⣽⣵⣴⣶⣷⣿⣿⣿⣿⣿⣿⣿⠀</a:t>
            </a:r>
            <a:br/>
            <a:r>
              <a:t>⠁⠀⠝⢟⢿⠿⠀⠘⠟⠟⠟⠟⠛⠛⠛⢛⢛⢛⢙⢙⢕⢕⢀⢀⢀⢘⠑⢀⢀⠀⠀⢀⢀⢄⢹⣥⣅⢅⡅⢑⢕⢔⠀⢙⣿⣿⣴⢄⢄⢕⢝⢟⢿⣿⢿⢕⢑⣵⣿⣿⣷⣧⣵⣴⣴⠄⠀⠀⠀⠐⠐⠄⢄⢑⣕⣠⣴⣴⣶⣷⣷⣾⣿⣿⣿⣿⣿⣿⣿⣿⣿⣿⣿⣿⣿⣿⣿⣿⣿⣿⠀</a:t>
            </a:r>
            <a:br/>
            <a:r>
              <a:t>⢄⢀⠀⠐⠀⠀⠀⠀⠀⠀⠁⠁⠀⠁⠁⠄⠀⠀⠀⢄⢵⣵⣵⣵⣕⣕⣕⣔⣔⢵⢴⢴⢑⢕⢈⣙⡛⠳⠴⠄⢕⢕⢄⢘⢹⡝⢿⢕⣱⣵⣷⡕⢕⢕⢕⢕⢕⢻⢿⣿⣿⣿⣿⣿⡏⠀⠀⠀⠀⠀⠀⠀⠀⠁⠑⢜⢝⢟⢿⢿⣿⣿⣿⣿⣿⣿⣿⣿⣿⣿⣿⣿⣿⣿⣿⣿⣿⣿⣿⣿⠀</a:t>
            </a:r>
            <a:br/>
            <a:r>
              <a:t>⠕⢕⢕⢕⢕⢔⢔⢄⢄⢄⢄⢔⢔⢔⢔⢔⢔⢔⡕⢕⣜⢝⢟⣽⣿⣿⢿⣿⣿⣿⣿⣿⢷⢧⢄⠄⠅⢄⢄⣔⣔⣱⣵⣕⣕⣱⣵⣿⣿⣿⣿⣧⣕⣕⣱⣵⣱⢾⣿⣿⣿⣿⣿⡿⠕⠀⠀⠀⠀⠀⠀⠀⠀⠀⠀⠀⠁⠁⠑⠑⠕⠕⠑⠑⠝⢟⢿⣿⣿⣿⣿⣿⣿⣿⣿⣿⣿⣿⣿⣿⠀</a:t>
            </a:r>
            <a:br/>
            <a:r>
              <a:t>⣵⣵⣥⣵⣥⣷⣷⣷⣵⣷⣷⣷⣶⣿⣿⣿⣿⣿⣿⣿⣿⣿⣿⣿⣿⣿⣿⣿⣿⣽⣝⣝⣕⣕⣕⣕⣱⣼⣽⣿⣿⣿⣿⣿⣿⣿⣿⣿⣿⣿⣿⣿⣿⣿⣿⢟⠑⠁⠘⢟⢿⣿⣿⢇⠀⠀⠀⠀⠀⠀⠀⠀⠀⠀⠀⠀⠀⠀⠀⠀⠀⠀⠀⠀⠀⠀⠁⠜⢹⣿⣿⣿⣿⣿⣿⣿⣿⣿⣿⣿⠀</a:t>
            </a:r>
            <a:br/>
            <a:r>
              <a:t>⣿⣿⣿⣿⣿⢿⠿⢿⢿⢿⢿⢿⢟⢿⣿⣿⣿⣿⣿⣿⣿⣿⣿⣿⣿⣿⣿⣿⣿⣿⣿⣿⣿⣿⣿⣿⣿⣿⣿⣿⣿⣿⣿⣿⣿⣿⣿⣿⣿⣿⣿⣿⣿⡿⠏⠀⠀⠀⠀⢕⢕⢕⢕⠀⠀⠀⠀⠀⠀⠀⠀⠀⠀⠀⠀⠀⠀⠀⠀⠀⠀⠀⠀⠀⠀⠀⠀⠀⢨⣿⣿⣿⣿⣿⣿⣿⣿⣿⣿⣿⠀</a:t>
            </a:r>
            <a:br/>
            <a:r>
              <a:t>⣿⣿⣿⣵⣵⣵⣵⣵⣥⣷⣷⣷⣿⣿⣿⣿⣿⣿⣿⣿⣿⣿⣿⣿⣿⣿⣿⣿⣿⣿⣿⣿⣿⣿⣿⣿⣿⣿⣿⣿⣿⣿⣿⣿⣿⣿⣿⣿⣿⣿⣿⡿⠏⠁⠀⠀⠀⠀⠀⢱⣵⣵⢕⠀⠀⠀⠀⠀⠀⠀⠀⠀⠀⠀⠀⠀⠀⠀⠀⠀⠀⠀⠀⠀⠀⠀⠀⠀⢕⣿⣿⣿⣿⣿⢿⢿⢿⢿⣿⣿⠀</a:t>
            </a:r>
            <a:br/>
            <a:r>
              <a:t>⣿⣿⣿⣿⣿⣿⣿⣿⣿⣿⣿⣿⣿⣿⣿⣿⣿⣿⣿⣿⣿⣿⣿⣿⣿⡟⢫⢽⢻⢿⣿⣿⣿⣿⣿⣿⣿⣿⣿⣿⣿⣿⣿⣿⣿⣿⣿⣿⣿⣿⢟⠁⠀⠀⠀⠀⠀⠀⠀⢸⣿⡟⢕⠀⠀⠀⠀⠀⠀⠀⠀⠀⠀⠀⠀⠀⠀⠀⠀⠀⠀⠀⠀⠀⠀⠀⠀⠀⢕⣿⣿⣿⣿⣿⣿⣿⣷⣕⣵⣷⠀</a:t>
            </a:r>
            <a:br/>
            <a:r>
              <a:t>⣿⣿⣿⣿⣿⣿⣿⣿⣿⣿⣿⣿⣿⣿⣿⣿⣿⣿⣿⣿⣿⣿⣿⣿⣿⡇⢕⠕⢕⢕⢻⣿⣿⣿⣿⣿⣿⣿⣿⣿⣿⣿⣿⣿⣿⣿⣿⣿⣿⢏⠀⠀⠀⠀⠀⠀⠀⠀⠀⢸⡿⢇⠁⠀⠀⠀⠀⠀⠀⠀⠀⠀⠀⠀⠀⠀⠀⠀⠀⠀⠀⠀⠀⠀⠀⠀⠀⠀⠑⢻⢿⢏⣻⠟⠛⢉⣍⢄⢤⢥⠀</a:t>
            </a:r>
            <a:br/>
            <a:r>
              <a:t>⣿⣿⣿⣿⣿⣿⣿⣿⣿⣿⣿⣿⣿⣿⣿⣿⣿⣿⣿⣿⣿⣿⣿⣿⣿⣧⢕⠀⠁⢕⢕⠜⣿⣿⣿⣿⣿⣿⣿⣿⣿⣿⣿⣿⣿⣿⣿⣿⠇⠀⠀⠀⠀⠀⠀⠀⠀⠀⠀⢔⢔⢕⢔⠀⠀⠀⠀⠀⠀⠀⠀⠀⠀⠀⠀⠀⠀⠀⠀⠀⠀⠀⠀⠀⠀⠀⠀⠀⠀⠀⠝⠏⢁⣔⣾⣿⢏⢕⢕⢕⠀</a:t>
            </a:r>
            <a:br/>
            <a:r>
              <a:t>⣿⣿⣿⣿⣿⣿⣿⣿⣿⣿⣿⣿⣿⣿⣿⣿⣿⣿⣿⣿⣿⣿⣿⣿⣿⣿⣏⢀⠀⠁⡕⠀⠸⣿⣿⣿⣿⣿⣿⣿⣿⣿⣿⣿⣿⣿⣿⢇⠀⠀⠀⠀⠀⠀⠀⠀⠀⠀⠀⢕⢕⢕⢕⠀⠀⠀⠀⠀⠀⠀⠀⠀⠀⠀⠀⠀⠀⠀⠀⠀⠀⠀⠀⠀⠀⠀⠀⠀⠀⠀⠀⠀⠕⡝⣻⣿⢕⡕⢱⢕⠀</a:t>
            </a:r>
            <a:br/>
            <a:r>
              <a:t>⣿⣿⣿⣿⣿⣿⣿⣿⣿⣿⣿⣿⣿⣿⣿⣿⣿⣿⣿⣿⣿⣿⣿⣿⣿⣿⣿⣷⡄⠀⠕⠑⠑⢿⣿⣿⣿⣿⣿⣿⣿⣿⣿⣿⣿⣿⣿⠁⠀⠀⠀⠀⠀⠀⠀⠀⠀⠀⠀⢀⠄⠁⢕⠀⠀⠀⠀⠀⠀⠀⠀⠀⠀⠀⠀⠀⠀⠀⠀⠀⠀⠀⠄⠀⠀⠀⠀⠀⠀⠀⠀⠀⠀⢹⣮⣕⢕⡜⢕⢕⠀</a:t>
            </a:r>
            <a:br/>
            <a:r>
              <a:t>⣿⣿⣿⣿⣿⣿⣿⣿⣿⣿⣿⣿⣿⣿⣿⣿⣿⣿⣿⣿⣿⣿⣿⣿⣿⣿⣿⣿⣿⣷⡄⠀⢔⢸⣿⣿⣿⣿⣿⣿⣿⣿⣿⣿⣿⣿⣿⠀⠀⠀⠀⠀⠀⠀⠀⠀⠀⠀⠀⠀⢐⢔⢕⢔⠀⠀⠀⠀⠀⠀⠀⠀⠀⠀⠀⠀⠀⠀⠀⠀⠀⠀⠀⠀⠀⠀⠀⠀⠀⠀⠀⠀⠀⠀⠹⢿⢷⢧⢴⢴⠀</a:t>
            </a:r>
            <a:br/>
            <a:r>
              <a:t>⣿⣿⣿⣿⣿⣿⣿⣿⣿⣿⣿⣿⣿⣿⣿⣿⣿⣿⣿⣿⣿⣿⣿⣿⣿⣿⣿⣿⣿⣿⣿⣧⢅⢔⣿⣿⣿⣿⣿⣿⣿⣿⣿⣿⣿⣿⣿⡔⠀⠀⠀⠀⠀⠀⠀⠀⠀⠀⠀⠀⢕⢕⢰⡇⠀⠀⠀⠀⠀⠀⠀⠀⠀⠀⠀⠀⠀⠀⠀⠀⠀⠀⠀⠀⢔⠀⠀⠀⠀⠀⠀⠀⠀⠀⠀⠀⢇⢕⣕⡵⠀</a:t>
            </a:r>
            <a:br/>
            <a:r>
              <a:t>⣿⣿⣿⣿⣿⣿⣿⣿⣿⣿⣿⣿⣿⣿⣿⣿⣿⣿⣿⣿⣿⣿⣿⣿⣿⣿⣿⣿⣿⣿⣿⣿⣷⢕⠁⠜⣿⣿⣿⣿⣿⣿⣿⣿⣿⣿⣿⣇⠀⠀⠀⠀⠀⠀⠀⠀⠀⠀⠀⠀⠀⢱⣿⣿⢀⠀⠀⠀⠀⠀⠀⠀⠀⠀⠀⠀⠀⠀⠀⢄⢄⢔⢔⢔⢔⢔⢔⢔⠔⠔⠔⠔⠔⢄⢄⠀⠕⢜⢁⡡⠀</a:t>
            </a:r>
            <a:br/>
            <a:r>
              <a:t>⣿⣿⣿⣿⣿⣿⣿⣿⣿⣿⣿⣿⣿⣿⣿⣿⣿⣿⣿⣿⣿⣿⣿⣿⣿⣿⣿⣿⣿⣿⣿⡏⢕⢕⠀⠀⢿⣿⣿⣿⣿⣿⣿⣿⣿⣿⣿⣿⣔⠀⠀⠀⠀⠀⠀⠀⠀⠀⠀⠀⢄⣾⣿⣿⢕⠀⠀⠀⠀⠀⠀⠀⠀⠀⠀⠀⠀⠀⠁⠀⠀⠑⠑⠑⠑⠑⠑⠑⠑⠑⠑⠑⠑⠕⠕⠀⠀⠕⢕⢕⠀</a:t>
            </a:r>
            <a:br/>
            <a:r>
              <a:t>⣿⣿⣿⣿⣿⣿⣿⣿⣿⣿⣿⣿⣿⣿⣿⣿⣿⣿⣿⣿⣿⣿⣿⣿⣿⣿⣿⣿⣿⣿⣿⡧⢵⢇⡔⢔⢕⢕⢜⢝⢛⢿⣿⣿⣿⣿⣿⣿⣿⠀⠀⠀⠀⠀⠀⠀⠀⠀⠀⠀⢕⢏⢝⢙⢇⢄⠀⠀⠀⠀⠀⠀⠀⠀⠀⠀⠀⠀⠀⠀⠀⠀⠀⠀⠀⠀⠀⠀⠀⠀⠀⠀⠀⠀⠀⠀⠀⠀⠕⢵⠀</a:t>
            </a:r>
            <a:br/>
            <a:r>
              <a:t>⣿⣿⣿⣿⣿⣿⣿⣿⣿⣿⣿⣿⣿⣿⣿⣿⣿⣿⣿⣿⣿⣿⣿⣿⣿⣿⣿⣿⣿⣿⡏⢕⢕⢕⢕⢕⣱⣵⣵⢕⢕⢕⢕⢕⢘⠙⠝⢻⣇⢀⠀⠀⠀⠀⢐⢄⠀⠀⠀⠀⢅⢕⢕⢕⢕⢕⠀⠀⠀⠀⠀⠀⠀⠀⠀⠀⠀⠀⠀⠀⠀⠀⠀⠁⠀⠀⠀⠀⠀⠀⠀⠀⠀⠀⠀⠀⠀⠀⢰⢔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⣎⢝⢰⢙⢇⢕⢸⣿⣿⣿⣿⣿⣿⣿⡿⢿⢟⠝⠕⢑⢕⢅⢄⢔⢕⢕⢕⢕⢕⠕⠑⠕⣥⣾⣿⣿⣿⣿⢝⠙⢝⢕⢸⣸⣿⡿⢿⢿⢿⢿⣿⣿⣿⣷⣷⣷⣷⣵⣵⣽⣽⣝⣟⣟⣟⡟⢻⢿⢿⢿⢿⣿⣿⣿⣿⣿⣿⣿⣿⣿⣿⣿⣿⣿⣿⣿⣿⣿⣿⢿⡣⢼⣿⣿⣿⣿⣿⣿⣿⣿⠀</a:t>
            </a:r>
            <a:br/>
            <a:r>
              <a:t>⣿⣿⢕⢕⢕⢕⣴⡿⢿⢟⢟⠏⢝⢘⢅⢕⢔⢕⢕⢕⠕⢕⢕⢕⢕⢅⢄⢀⠀⠀⠀⢕⣿⣿⣿⣿⣿⣿⡇⠀⠁⢕⢸⡟⢿⡇⢕⠕⠕⠕⢕⢕⢕⢕⢜⢝⢝⢝⢝⢝⢟⢟⢟⢟⢻⢿⢿⢿⢿⣿⣷⣷⣷⣷⣮⣽⣽⣽⣿⣿⣿⣿⣿⣿⣿⣿⣿⣿⣗⣿⢧⣸⣿⣿⣿⣿⣿⣿⣿⣿⠀</a:t>
            </a:r>
            <a:br/>
            <a:r>
              <a:t>⣿⢳⢕⢕⠕⢔⢑⢅⢅⢔⢕⢕⠕⢕⢕⢕⢁⢁⠀⠕⠕⠕⠕⠕⠕⠕⠕⠕⠀⠀⠀⢕⣿⣿⣿⣿⣿⣿⡇⠀⢀⢕⢜⣇⢟⢇⢀⢀⢀⢑⢔⢁⢁⠁⠀⠑⠁⠑⢕⢕⢕⢕⢕⠕⠑⠑⠑⠕⠕⠕⠕⠕⠕⠑⠘⢝⢝⣿⣿⣿⣿⣿⣿⣿⣿⣿⣿⣿⣷⣺⣾⣾⣿⣾⣿⣿⣿⣿⣿⣿⠀</a:t>
            </a:r>
            <a:br/>
            <a:r>
              <a:t>⢕⢅⢔⢔⠕⠕⠑⠑⢅⢕⠔⠕⠕⠕⢕⢕⢕⢕⢕⠀⠀⠀⠀⠀⠀⠀⠀⢔⠀⢀⠀⢡⣿⣿⣿⣿⣿⣿⡇⢕⢕⢱⣷⣏⣟⢕⢕⣷⡇⠕⠑⠁⠀⠀⠀⠀⠀⠀⠁⠕⢕⢕⢅⢄⢀⢀⢀⠀⢀⢄⢄⢄⢄⠄⢄⣕⣕⣿⣇⣍⣍⣉⣉⡙⣙⣙⡛⢟⣺⣾⣿⣿⣿⣿⣿⣿⣿⣿⣿⡿⠀</a:t>
            </a:r>
            <a:br/>
            <a:r>
              <a:t>⢕⢕⠕⢕⢕⢔⢀⠀⠀⠀⠀⠀⠀⠀⢕⢕⣡⡕⢕⢔⠀⢀⢄⢀⢔⢕⢔⢅⢄⢕⢔⠹⢿⣿⣿⣿⣿⣿⣇⢕⢕⢜⢙⣹⣽⡕⢁⠙⠁⠀⠀⠀⠀⠀⠀⠀⠀⠀⠀⠀⠀⠀⠕⢕⠕⢕⢗⢕⢕⣾⣿⣿⣷⣷⣾⣿⣿⣿⣿⢿⢿⢟⣻⡕⣕⡜⣷⣹⣿⣿⣿⣿⣿⣿⣿⣿⣿⣿⣿⣿⠀</a:t>
            </a:r>
            <a:br/>
            <a:r>
              <a:t>⢕⢕⢕⢕⢕⢕⢕⢔⢀⢄⢄⢔⢕⢷⢕⢕⢻⠏⢕⢕⢀⠀⢁⢄⣤⣴⣶⡇⢕⢕⢔⠀⢹⢿⣿⣿⣿⣿⣿⢕⢕⢕⢝⢗⢗⢇⠕⠀⠀⠀⠀⠀⠀⠀⠀⠀⠀⠀⠀⠀⠀⠀⠀⠕⢕⢕⢕⢕⢕⣿⣿⣿⣿⣿⣿⣕⣕⣿⣿⣇⣵⡱⢷⢇⡵⡕⢕⢷⣷⡵⢵⢷⣷⡗⢾⣱⢕⣗⡗⢗⠀</a:t>
            </a:r>
            <a:br/>
            <a:r>
              <a:t>⢱⣵⢕⢕⢕⢕⢕⢕⢌⢅⢅⢕⢕⠀⠕⢕⢠⢇⢕⢕⠕⢔⢕⢕⢿⢹⡏⡇⢕⢕⢕⠀⢕⢕⢸⣿⣿⣿⣿⡟⢇⢕⣷⣾⡇⢁⠀⠀⠀⠀⠀⠀⠀⠀⠀⠀⠀⠀⠀⠀⠀⠀⠀⠀⠀⢕⢕⠑⠓⢟⢟⢟⢻⣿⢏⢹⡏⢝⢹⡕⢕⢷⢕⢕⢕⣵⡵⢕⢧⣕⣕⣸⡿⢟⢹⡕⢕⢔⣰⣶⠀</a:t>
            </a:r>
            <a:br/>
            <a:r>
              <a:t>⣜⣻⣱⣕⢕⢕⢕⢕⢕⢕⢕⢕⢕⠀⠁⢕⢕⣿⣿⡇⠀⠀⢕⢕⢹⢜⢇⢇⢕⢕⢕⠀⢕⢕⢸⣿⣿⣿⣿⡏⢕⢕⢟⢻⡇⢕⢔⣔⣄⢄⠀⠀⠀⠀⠀⠀⠀⠀⠀⠀⠀⠀⠀⠀⠀⠀⠑⠀⠀⢕⢕⢕⣼⡇⢑⣕⣧⣥⣵⣧⣴⣾⣧⢜⢝⢝⣽⣽⣿⢽⣿⣿⣿⣷⣾⣷⣷⣼⣿⢿⠀</a:t>
            </a:r>
            <a:br/>
            <a:r>
              <a:t>⠈⠉⠉⡹⢗⢞⢟⢟⣿⡟⢋⢉⠉⠉⠁⠁⠣⡕⢕⢕⢄⢑⢕⢕⠁⢄⢅⢅⢕⢕⢕⢕⢑⢕⢔⣿⣿⣿⣿⡇⢕⢕⢕⢸⣗⠕⢕⢿⣿⣷⢕⠀⠀⠀⠄⡀⠀⠀⠀⠀⠀⠀⠀⠀⢀⠔⣶⣶⣶⣶⣶⣷⣿⣿⣿⣿⣷⣿⣿⣿⣽⣿⡷⢷⢷⣷⣷⣾⣿⣿⣿⣿⢿⣿⣿⣿⢇⢵⢕⢝⠀</a:t>
            </a:r>
            <a:br/>
            <a:r>
              <a:t>⢡⣖⣑⣕⣵⣥⣵⣾⡟⢷⢕⢇⣤⣄⣄⣤⡄⣜⣕⢕⢕⠁⢰⣧⡕⢕⢕⢕⢑⢑⠁⠀⠀⣿⢅⣿⣿⡿⢟⠇⠑⠑⢕⢸⣿⠀⢔⣾⣿⣿⡕⢄⣴⣵⢑⡿⢔⠀⠀⠀⠀⠀⠀⠀⠑⠋⠀⠐⠐⠜⠟⠝⠻⠿⣿⣿⣿⢿⣿⡿⢕⢜⢕⢄⢀⠍⠹⢕⢿⣟⣟⢛⢇⣕⣵⣵⣵⣷⣷⣾⠀</a:t>
            </a:r>
            <a:br/>
            <a:r>
              <a:t>⢻⣿⣿⣿⣿⢿⢿⣿⣿⣿⣿⣿⣿⣿⣿⣿⣿⣿⣿⢕⢑⠇⡼⠿⢇⠄⢄⣔⡔⠀⠀⠁⢔⢝⢇⢿⢿⡿⢵⡄⢀⠣⣕⡕⣿⢔⠸⢿⣿⣿⣧⣼⣿⣿⢾⢇⢕⢕⢄⠀⠀⠀⠀⠀⠀⠀⣤⣤⠀⠀⠁⠀⠠⢔⢕⢸⠿⢝⢝⠁⠸⢕⣕⣅⣡⣥⣤⣽⣴⣶⣷⣾⣿⣿⣿⣿⣿⣿⣿⣿⠀</a:t>
            </a:r>
            <a:br/>
            <a:r>
              <a:t>⠀⠝⢟⢿⠿⠀⠘⠟⠟⠟⠟⠛⠛⢛⢛⢛⢛⢙⢙⢕⢕⢀⢀⢀⢘⢑⢀⢀⠀⠀⠀⢀⢄⢸⣥⡅⢅⢅⢱⢕⢕⠀⢈⣿⣽⣴⢄⢸⢿⣿⣿⣿⣿⡧⢕⣵⣾⣿⣷⣵⣔⣔⡔⠀⠀⠀⠀⠐⠁⢅⢀⢀⣁⣇⣠⣴⣶⣶⣷⣿⣿⣿⣿⣿⣿⣿⣿⣿⣿⣿⣿⣿⣿⣿⣿⣿⣿⣿⣿⣿⠀</a:t>
            </a:r>
            <a:br/>
            <a:r>
              <a:t>⢀⠀⠐⠀⠀⠀⠀⠀⠀⠁⠁⠀⠁⠁⠄⠄⠀⠀⢄⢵⣵⣵⣵⣵⣕⣕⣔⣔⣵⢴⢴⢕⢕⢕⣉⣛⢳⠦⠄⠡⢵⢄⢘⢸⡏⢻⢇⣱⣴⡜⢝⢜⢕⢕⢅⢻⣿⣿⣿⣿⣿⣿⡇⠀⠀⠀⠀⠀⠀⠀⠁⠑⠕⢜⢝⢟⠿⣿⣿⣿⣿⣿⣿⣿⣿⣿⣿⣿⣿⣿⣿⣿⣿⣿⣿⣿⣿⣿⣿⣿⠀</a:t>
            </a:r>
            <a:br/>
            <a:r>
              <a:t>⢅⠕⢕⢕⢔⢔⢄⢄⢄⢄⢔⢔⢔⢔⢔⡔⢔⣕⣕⣕⢍⢟⣻⣿⣽⣿⢿⣿⣿⣿⣿⢷⢧⢔⠄⠄⢅⢄⣔⣔⣱⣵⣕⣕⣱⣴⣮⣿⣿⣇⢕⢕⢕⣕⣕⣵⣿⣿⣿⣿⣿⡿⠑⠀⠀⠀⠀⠀⠀⠀⠀⠀⠀⠀⠁⠁⠑⠘⠝⠝⠝⠕⠕⠜⠝⢟⢿⢿⣿⣿⣿⣿⣿⣿⣿⣿⣿⣿⣿⣿⠀</a:t>
            </a:r>
            <a:br/>
            <a:r>
              <a:t>⣵⣥⣵⣥⣷⣷⣷⣷⣷⣷⣷⣶⣷⣶⣿⣿⣿⣿⣿⣿⣿⣿⣿⣿⣿⣿⣿⣿⣽⣝⣕⣕⣕⣕⣕⣁⣵⣽⣿⣿⣿⣿⣿⣿⣿⣿⣿⣿⣿⣿⣿⣿⣿⣿⢿⠙⠝⢿⣿⣿⣿⠇⠀⠀⠀⠀⠀⠀⠀⠀⠀⠀⠀⠀⠀⠀⠀⠀⠀⠀⠀⠀⠀⠀⠀⠀⠁⠘⢱⣿⣿⣿⣿⣿⣿⣿⣿⣿⣿⣿⠀</a:t>
            </a:r>
            <a:br/>
            <a:r>
              <a:t>⣿⣿⣿⣿⡿⢿⢿⢿⢟⢻⢟⢟⢻⣿⣿⣿⣿⣿⣿⣿⣿⣿⣿⣿⣿⣿⣿⣿⣿⣿⣿⣿⣿⣿⣿⣿⣿⣿⣿⣿⣿⣿⣿⣿⣿⣿⣿⣿⣿⣿⣿⣿⣿⠏⠀⠀⠀⢕⢜⢝⢕⠀⠀⠀⠀⠀⠀⠀⠀⠀⠀⠀⠀⠀⠀⠀⠀⠀⠀⠀⠀⠀⠀⠀⠀⠀⠀⠀⠀⢸⣿⣿⣿⣿⣿⣿⣿⣿⣿⣿⠀</a:t>
            </a:r>
            <a:br/>
            <a:r>
              <a:t>⣿⣿⣵⣵⣵⣵⣵⣵⣷⣷⣷⣿⣿⣿⣿⣿⣿⣿⣿⣿⣿⣿⣿⣿⣿⣿⣿⣿⣿⣿⣿⣿⣿⣿⣿⣿⣿⣿⣿⣿⣿⣿⣿⣿⣿⣿⣿⣿⣿⣿⣿⡿⠃⠀⠀⠀⠀⢕⣱⣕⢕⠀⠀⠀⠀⠀⠀⠀⠀⠀⠀⠀⠀⠀⠀⠀⠀⠀⠀⠀⠀⠀⠀⠀⠀⠀⠀⠀⠀⢜⣿⣿⣿⡿⢿⢿⢿⢿⣿⡿⠀</a:t>
            </a:r>
            <a:br/>
            <a:r>
              <a:t>⣿⣿⣿⣿⣿⣿⣿⣿⣿⣿⣿⣿⣿⣿⣿⣿⣿⣿⣿⣿⣿⣿⣿⣿⡿⢫⠽⢟⢿⣿⣿⣿⣿⣿⣿⣿⣿⣿⣿⣿⣿⣿⣿⣿⣿⣿⣿⣿⣿⣿⢟⠁⠀⠀⠀⠀⠀⢱⣿⣿⢕⠀⠀⠀⠀⠀⠀⠀⠀⠀⠀⠀⠀⠀⠀⠀⠀⠀⠀⠀⠀⠀⠀⠀⠀⠀⠀⠀⠀⢱⣿⣿⣿⣿⣿⣿⣕⣵⣷⣵⠀</a:t>
            </a:r>
            <a:br/>
            <a:r>
              <a:t>⣿⣿⣿⣿⣿⣿⣿⣿⣿⣿⣿⣿⣿⣿⣿⣿⣿⣿⣿⣿⣿⣿⣿⣿⣷⢕⠕⢕⢕⢻⣿⣿⣿⣿⣿⣿⣿⣿⣿⣿⣿⣿⣿⣿⣿⣿⣿⣿⣿⢏⠀⠀⠀⠀⠀⠀⠀⢸⣿⡿⢁⠀⠀⠀⠀⠀⠀⠀⠀⠀⠀⠀⠀⠀⠀⠀⠀⠀⠀⠀⠀⠀⠀⠀⠀⠀⠀⠀⢰⣾⢏⡹⠟⠋⣉⣡⢄⢠⢤⢤⠀</a:t>
            </a:r>
            <a:br/>
            <a:r>
              <a:t>⣿⣿⣿⣿⣿⣿⣿⣿⣿⣿⣿⣿⣿⣿⣿⣿⣿⣿⣿⣿⣿⣿⣿⣿⣿⢕⠀⠁⢕⢕⠜⢿⣿⣿⣿⣿⣿⣿⣿⣿⣿⣿⣿⣿⣿⣿⣿⣿⠇⠀⠀⠀⠀⠀⠀⠀⠀⠈⢉⢝⢕⠀⠀⠀⠀⠀⠀⠀⠀⠀⠀⠀⠀⠀⠀⠀⠀⠀⠀⠀⠀⠀⠀⠀⠀⠀⠀⠀⠁⠻⠏⢁⣔⣾⣿⡏⢕⢅⢕⢕⠀</a:t>
            </a:r>
            <a:br/>
            <a:r>
              <a:t>⣿⣿⣿⣿⣿⣿⣿⣿⣿⣿⣿⣿⣿⣿⣿⣿⣿⣿⣿⣿⣿⣿⣿⣿⣿⣯⢁⠀⠁⢕⠀⠌⣿⣿⣿⣿⣿⣿⣿⣿⣿⣿⣿⣿⣿⣿⣿⢏⠀⠀⠀⠀⠀⠀⠀⠀⠀⠀⢕⢕⢕⠀⠀⠀⠀⠀⠀⠀⠀⠀⠀⠀⠀⠀⠀⠀⠀⠀⠀⠀⠀⠀⠀⠀⠀⠀⠀⠀⠀⠀⠀⢕⡫⣟⢿⢕⡇⢕⢕⢱⠀</a:t>
            </a:r>
            <a:br/>
            <a:r>
              <a:t>⣿⣿⣿⣿⣿⣿⣿⣿⣿⣿⣿⣿⣿⣿⣿⣿⣿⣿⣿⣿⣿⣿⣿⣿⣿⣿⣷⡄⠀⠕⠕⢑⢿⣿⣿⣿⣿⣿⣿⣿⣿⣿⣿⣿⣿⣿⣿⠁⠀⠀⠀⠀⠀⠀⠀⠀⠀⠀⠁⠑⢕⢄⠀⠀⠀⠀⠀⠀⠀⠀⠀⠀⠀⠀⠀⠀⠀⠀⠀⠀⠐⠀⠀⠀⠀⠀⠀⠀⠀⠀⠀⠜⣿⡧⣜⡕⢏⡕⢕⡀⠀</a:t>
            </a:r>
            <a:br/>
            <a:r>
              <a:t>⣿⣿⣿⣿⣿⣿⣿⣿⣿⣿⣿⣿⣿⣿⣿⣿⣿⣿⣿⣿⣿⣿⣿⣿⣿⣿⣿⣿⣷⣄⠀⢅⢜⣿⣿⣿⣿⣿⣿⣿⣿⣿⣿⣿⣿⣿⣿⠀⠀⠀⠀⠀⠀⠀⠀⠀⠀⠀⢕⠄⢅⢅⠀⠀⠀⠀⠀⠀⠀⠀⠀⠀⠀⠀⠀⠀⠀⠀⠀⠀⠀⠀⠀⠀⠀⠀⠀⠀⠀⠀⠀⠀⠘⠟⠿⢿⢗⢳⢦⢮⠀</a:t>
            </a:r>
            <a:br/>
            <a:r>
              <a:t>⣿⣿⣿⣿⣿⣿⣿⣿⣿⣿⣿⣿⣿⣿⣿⣿⣿⣿⣿⣿⣿⣿⣿⣿⣿⣿⣿⣿⣿⣿⣧⡅⢕⢻⣿⣿⣿⣿⣿⣿⣿⣿⣿⣿⣿⣿⣿⡇⠀⠀⠀⠀⠀⠀⠀⠀⠀⠀⠀⢔⢕⣧⢔⠀⠀⠀⠀⠀⠀⠀⠀⠀⠀⠀⠀⠀⠀⠀⠀⠀⠀⠀⠕⠀⠀⠀⠀⠀⠀⠀⠀⠀⠀⠀⠀⡵⢕⣱⢴⠶⠀</a:t>
            </a:r>
            <a:br/>
            <a:r>
              <a:t>⣿⣿⣿⣿⣿⣿⣿⣿⣿⣿⣿⣿⣿⣿⣿⣿⣿⣿⣿⣿⣿⣿⣿⣿⣿⣿⣿⣿⣿⣿⣿⣷⡕⠁⠘⢿⣿⣿⣿⣿⣿⣿⣿⣿⣿⣿⣿⡇⠀⠀⠀⠀⠀⠀⠀⠀⠀⠀⠀⠑⢰⣿⡕⠀⠀⠀⠀⠀⠀⠀⠀⠀⠀⠀⠀⠀⠀⠀⢀⢄⢄⢔⢔⢔⢔⢔⠔⠔⠔⠔⠔⢄⢄⢄⠀⠕⢜⢁⢱⢔⠀</a:t>
            </a:r>
            <a:br/>
            <a:r>
              <a:t>⣿⣿⣿⣿⣿⣿⣿⣿⣿⣿⣿⣿⣿⣿⣿⣿⣿⣿⣿⣿⣿⣿⣿⣿⣿⣿⣿⣿⣿⣿⡟⢕⢕⠀⠀⢹⣿⣿⣿⣿⣿⣿⣿⣿⣿⣿⣿⣷⠀⠀⠀⠀⠀⠀⠀⠀⠀⠀⠀⢄⣾⣯⡇⠀⠀⠀⠀⠀⠀⠀⠀⠀⠀⠀⠀⠀⠀⠑⠁⠀⠑⠑⠑⠑⠑⠑⠑⠑⠑⠕⠕⠔⠔⢕⠀⠀⠕⢕⢕⢕⠀</a:t>
            </a:r>
            <a:br/>
            <a:r>
              <a:t>⣿⣿⣿⣿⣿⣿⣿⣿⣿⣿⣿⣿⣿⣿⣿⣿⣿⣿⣿⣿⣿⣿⣿⣿⣿⣿⣿⣿⣿⣿⣿⡵⢇⢔⢔⢕⢕⢜⢟⢿⢿⣿⣿⣿⣿⣿⣿⣿⢄⠀⠀⠀⠀⠀⠀⠀⠀⠀⠀⢕⢏⢝⢇⢕⠀⠀⠀⠀⠀⠀⠀⠀⠀⠀⠀⠀⠀⠀⠀⠀⠀⠀⠀⠀⠀⠀⠀⠀⠀⠀⠀⠀⠀⠀⠀⠀⠀⠕⠕⢕⠀</a:t>
            </a:r>
            <a:br/>
            <a:r>
              <a:t>⣿⣿⣿⣿⣿⣿⣿⣿⣿⣿⣿⣿⣿⣿⣿⣿⣿⣿⣿⣿⣿⣿⣿⣿⣿⣿⣿⣿⣿⡯⢕⢕⢕⢕⢱⢕⣵⣕⡕⢕⢕⢕⢝⢝⠝⠟⢛⢇⢁⠀⠀⠀⠀⢐⢀⢀⠀⠀⠀⢑⢕⢕⢕⢕⢔⠀⠀⠀⠀⠀⠀⠀⠀⠀⠀⠀⠀⠀⠀⠀⠀⠀⠀⠀⠀⠀⠀⠀⠀⠀⠄⠀⠀⠀⠀⠀⠀⢰⡔⢄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⢝⢕⢕⢹⣿⣿⣿⣿⣿⣿⣿⡿⢟⢏⠝⢕⢑⢅⢅⢔⢔⢕⢕⢕⢕⠕⠕⠑⢕⠽⣿⣿⣿⣿⣿⡇⠙⠉⢕⢕⡇⣿⣿⢟⢻⢿⢿⢿⢿⣿⣿⣿⣷⣷⣷⣷⣧⣵⣽⣽⣝⣝⣟⣟⣟⢻⢿⢿⢿⢿⣿⣿⣿⣿⣿⣿⣿⣿⣿⣿⣿⣿⣿⣿⣿⡇⢟⣯⢾⣿⣿⣿⣿⣿⣿⣿⣿⣿⣿⠀</a:t>
            </a:r>
            <a:br/>
            <a:r>
              <a:t>⢕⢕⢕⢕⡾⢿⢟⢟⠏⢍⢑⢅⢅⢔⢔⢕⢕⢕⠕⢕⢕⢕⢕⢅⢄⢄⠀⠀⠀⠑⢸⣿⣿⣿⣿⣿⡇⠁⠀⢕⢕⣟⢟⣿⠕⠑⠕⠕⠕⢕⠕⢕⢕⢕⢕⢝⢝⢝⢝⢝⢟⢟⢟⢟⢛⢿⢿⢿⢿⢿⣷⣷⣷⣷⣾⣽⣽⣽⣿⣿⣿⣿⣿⣿⣿⣿⡇⢾⡟⢸⣿⢿⣿⣿⣿⣿⣿⣿⣿⣿⠀</a:t>
            </a:r>
            <a:br/>
            <a:r>
              <a:t>⢇⠕⠜⢑⢕⢅⢔⢔⢕⢕⠕⢕⢕⢕⢅⢁⠀⠕⠕⠕⠕⠕⠕⠕⠑⠑⠀⠀⠀⠀⢸⣿⣿⣿⣿⣿⣧⢄⠀⢕⢕⣟⣜⢏⢀⢔⢅⢅⢐⢐⢅⢔⢐⠅⢑⠕⠑⠑⢑⠕⠕⠕⠕⠑⠑⠁⠕⠕⠑⠑⠑⠑⠑⢕⢕⢹⣿⢿⣿⣿⣿⣿⣿⣿⣿⣾⣿⢿⡯⣿⣿⣾⣿⣿⣿⣿⣿⣿⣿⣿⠀</a:t>
            </a:r>
            <a:br/>
            <a:r>
              <a:t>⢔⢕⢕⠑⠑⠁⠅⠕⠕⠑⠕⠕⢕⢕⡕⢕⢕⢁⠀⠀⠀⠀⠀⠀⠀⢔⠀⠀⢀⢠⣼⣿⣿⣿⣿⣿⣿⢕⢕⢕⣶⢿⢽⡇⢕⢱⣷⢱⠕⠱⠃⠑⠁⠑⢕⢱⢕⢕⢔⠑⢕⢕⢄⢀⢀⢀⢀⢔⢔⠄⢄⢄⢀⣱⣕⣼⣿⣥⣥⣥⣥⣍⣍⣙⣙⣙⢹⣿⣿⣿⣿⣿⣿⣿⣿⣿⣿⣿⣿⣿⠀</a:t>
            </a:r>
            <a:br/>
            <a:r>
              <a:t>⠑⢕⢕⢔⢄⠀⠀⠀⠀⠀⠀⠀⢕⢱⣕⣕⢕⢕⠀⠀⢄⢀⢔⢕⡄⢕⢕⢕⢕⠜⢻⣿⣿⣿⣿⣿⣿⢕⢕⢕⠜⢜⣟⡇⢅⠈⠁⠀⠀⠀⠀⠀⠀⠀⠀⠑⢕⢕⢑⢀⢁⢁⠑⠑⢜⢇⢕⢸⣿⣿⣿⣿⣿⣿⣿⣿⣿⣿⢿⢟⢫⢕⢸⠝⢿⢾⢸⢿⢿⢿⢿⣿⣿⡟⣿⣿⣿⣿⣿⣿⠀</a:t>
            </a:r>
            <a:br/>
            <a:r>
              <a:t>⢕⢕⢕⢕⢕⢕⢄⢄⢄⢔⢕⠿⢇⢕⠻⢟⢕⢕⢀⢀⢀⢄⢴⣴⣶⣶⢕⢕⢕⠀⢸⢿⢿⣿⣿⣿⣿⡕⢕⢕⢌⢜⢝⠕⠀⠀⠀⠀⠀⠀⠀⠀⠀⠀⠀⠀⠀⠀⠁⢕⢕⢕⢕⠀⢕⢕⢕⡸⣿⣯⣽⣿⣿⣧⣵⣼⣿⣿⣧⣇⢟⢟⡕⢕⢕⢕⣽⢇⢕⢻⣿⡷⢞⣧⢗⡳⢿⢟⡗⢇⠀</a:t>
            </a:r>
            <a:br/>
            <a:r>
              <a:t>⡕⢕⢕⢕⢕⢕⢨⢁⢅⢔⢕⠄⠑⢕⢕⢙⢕⢕⠑⢕⠕⢕⢸⡿⣿⣿⢕⢕⢕⢄⢕⢕⢜⣿⣿⣿⣿⡟⠇⢕⢱⡇⠑⠀⠀⠀⠀⠀⠀⠀⠀⠀⠀⠀⠀⠀⠀⠀⠀⠑⢕⢕⢕⠀⢕⠑⠚⢝⢝⢍⢝⣽⢏⢝⣿⢕⢕⡇⢕⢸⡇⢕⢕⢱⢷⣧⣼⣵⣵⣕⣾⢟⢑⡕⢕⢕⣵⣷⣷⣷⠀</a:t>
            </a:r>
            <a:br/>
            <a:r>
              <a:t>⣵⣕⢕⢕⢕⢕⢕⢕⢕⢕⢕⠀⠀⢕⢕⣿⣿⡧⢔⠀⢕⢕⢜⢇⢟⢜⢕⢕⢕⢕⢕⢕⢕⣿⣿⣿⣿⡏⢕⢕⢜⢕⢀⢀⢀⠀⠀⠀⠀⠀⠀⠀⠀⠀⠀⠀⠀⠀⠀⠀⠑⢕⢕⢄⢑⠁⠀⠔⢕⢕⢸⡞⣑⣕⣼⣥⣴⣵⣶⣾⣷⣎⢝⢕⢵⢷⣾⡯⣿⣿⣿⣿⣾⣷⢷⢷⢿⢿⡿⢿⠀</a:t>
            </a:r>
            <a:br/>
            <a:r>
              <a:t>⠈⡹⢗⢞⢟⢟⣿⣟⢙⢉⠉⠉⠉⠁⠑⢕⢕⢕⢕⢅⢕⢕⠁⢄⢅⢄⢕⢕⢕⢕⠁⢕⢕⢹⣿⣿⣿⡇⢕⢕⢕⢕⢕⢹⣷⣷⡔⠀⠀⠀⠀⠀⠀⠀⠀⠀⠀⠀⠀⠀⠀⠕⢕⣕⢴⢷⢷⢿⣿⣿⣿⣿⣿⣿⣿⣾⣿⣿⣿⣷⣿⠾⠿⢟⣿⣿⣿⣿⣿⣿⡟⣿⢿⢿⢟⢕⢕⢜⢅⣑⠀</a:t>
            </a:r>
            <a:br/>
            <a:r>
              <a:t>⣘⣕⣵⣤⣵⣾⣟⢿⢕⢗⣴⣤⣄⣤⣔⣜⣕⢕⢕⠀⢰⣷⣇⢕⢕⢕⠕⢑⢔⠁⠐⢸⡇⢿⣿⣿⣯⡟⠁⠑⢕⢕⣾⣽⣿⣿⡧⠁⢀⢄⢔⣱⡆⠀⠀⠀⠀⠀⠀⠀⠀⠀⠘⠙⠁⠁⠁⠁⠝⢝⠛⠛⢻⣿⣿⣿⡿⢿⢇⡅⠕⠔⠅⠌⠌⢗⡸⢟⢟⠝⢱⣤⣥⣵⣵⣾⣿⣿⣿⣿⠀</a:t>
            </a:r>
            <a:br/>
            <a:r>
              <a:t>⣿⣿⣿⢿⢿⣿⣿⣿⣿⣿⣿⣿⣿⣿⣿⣿⣿⡇⢕⠘⢸⠿⠽⢔⠔⠔⡤⠁⠀⠁⠁⣜⢕⢹⢿⢿⢧⣴⢔⠐⢧⣕⣿⣿⣿⣿⣷⢕⣾⣿⣇⣼⢇⢔⢀⠀⠀⠀⠀⠀⢕⢷⣇⠀⠐⠶⠔⠀⠀⠀⠀⢆⠑⠷⠕⠝⠕⠄⢀⢇⣌⣥⣥⣴⣴⣵⣷⣷⣿⣿⣿⣿⣿⣿⣿⣿⣿⣿⣿⣿⠀</a:t>
            </a:r>
            <a:br/>
            <a:r>
              <a:t>⢟⢻⠿⠀⠁⠟⠛⠟⠟⠛⠛⠛⢛⢛⢋⠙⠉⢕⢕⢀⢀⢀⢀⢙⠀⠀⢀⠀⠄⠀⢀⣰⣼⣥⡅⢅⡅⢆⢕⠔⠀⣹⣿⣿⣿⣿⣿⣿⣿⣿⢟⢝⣱⣵⣕⡔⢀⠀⠀⠀⠕⠟⢏⢄⢀⢁⣁⣁⣀⣀⣀⣜⣴⣴⣷⣷⣿⣿⣿⣿⣿⣿⣿⣿⣿⣿⣿⣿⣿⣿⣿⣿⣿⣿⣿⣿⣿⣿⣿⣿⠀</a:t>
            </a:r>
            <a:br/>
            <a:r>
              <a:t>⠐⠀⠀⠀⠀⠀⠀⠀⠁⠀⠀⠁⠀⠄⠀⠀⠀⢱⢵⣵⣵⣵⣕⣕⣔⣔⣱⡴⢔⢵⢱⢕⠌⣉⡛⠲⠔⠄⠡⢄⢕⢕⢯⢹⢻⠿⣿⡿⢿⢟⢑⣿⣿⣿⣿⣿⣷⣷⠐⠀⠀⠀⠀⠁⠁⠁⠕⠜⢝⢟⢻⢿⣿⣿⣿⣿⣿⣿⣿⣿⣿⣿⣿⣿⣿⣿⣿⣿⣿⣿⣿⣿⣿⣿⣿⣿⣿⣿⣿⣿⠀</a:t>
            </a:r>
            <a:br/>
            <a:r>
              <a:t>⢕⢕⢔⢔⢄⢄⢄⢄⢔⢔⢔⢔⢔⣔⢕⡕⢕⡜⣜⠟⣟⣯⣽⣿⣿⣿⣿⣿⣿⢷⢷⢕⢄⢄⣀⣔⣔⣔⣵⣵⣕⣱⣵⣵⣷⣿⢇⢕⢕⢕⢌⣛⣿⣿⣿⣿⣿⡇⠀⠀⠀⠀⠀⠀⠀⠀⠀⠀⠀⠁⠁⠁⠁⠘⠝⢝⢿⣿⡿⢿⢏⢏⢏⢝⢟⢟⢻⢿⣿⣿⣿⣿⣿⣿⣿⣿⣿⣿⣿⣿⠀</a:t>
            </a:r>
            <a:br/>
            <a:r>
              <a:t>⣵⣥⣥⣥⣧⣵⣷⣷⣷⣾⣿⣿⣿⣿⣿⣿⣿⣿⣿⣿⣿⣿⣿⣿⣿⣿⣽⣽⣕⣕⣕⣕⣕⣱⣵⣵⣿⣿⣿⣿⣿⣿⣿⣿⣿⣧⣵⣵⣵⣵⣾⣿⣿⣿⣿⣿⡿⠑⠀⠀⠀⠀⠀⠀⠀⠀⠀⠀⠀⠀⠀⠀⠀⠀⠀⠀⠁⠘⠁⠀⠀⠀⠀⠄⠀⠀⠁⠑⠜⢻⣿⣿⣿⣿⣿⣿⣿⣿⣿⣿⠀</a:t>
            </a:r>
            <a:br/>
            <a:r>
              <a:t>⣿⣿⣿⠿⠿⢿⢿⢿⢟⢟⠻⣿⣿⣿⣿⣿⣿⣿⣿⣿⣿⣿⣿⣿⣿⣿⣿⣿⣿⣿⣿⣿⣿⣿⣿⣿⣿⣿⣿⣿⣿⣿⣿⣿⣿⣿⣿⣿⣿⣿⣿⠏⠘⢟⢿⢿⢇⠀⠀⠀⠀⠀⠀⠀⠀⠀⠀⠀⠀⠀⠀⠀⠀⠀⠀⠀⠀⠀⠀⠀⠀⠀⠀⠀⠀⠀⠀⠀⠀⠀⢹⣿⣿⣿⣿⣿⣿⣿⣿⢿⠀</a:t>
            </a:r>
            <a:br/>
            <a:r>
              <a:t>⣵⣵⣵⣵⣵⣵⣵⣷⣷⣾⣿⣿⣿⣿⣿⣿⣿⣿⣿⣿⣿⣿⣿⣿⣿⣿⣿⣿⣿⣿⣿⣿⣿⣿⣿⣿⣿⣿⣿⣿⣿⣿⣿⣿⣿⣿⣿⣿⣿⡿⠑⠀⠀⢁⢕⢕⠁⠀⠀⠀⠀⠀⠀⠀⠀⠀⠀⠀⠀⠀⠀⠀⠀⠀⠀⠀⠀⠀⠀⠀⠀⠀⠀⠀⠀⠀⠀⠀⠀⠀⠀⢿⣟⡟⢻⢿⢿⢟⢕⢔⠀</a:t>
            </a:r>
            <a:br/>
            <a:r>
              <a:t>⣿⣿⣿⣿⣿⣿⣿⣿⣿⣿⣿⣿⣿⣿⣿⣿⣿⣿⣿⣿⣿⣿⡿⢯⣝⡹⢿⣿⣿⣿⣿⣿⣿⣿⣿⣿⣿⣿⣿⣿⣿⣿⣿⣿⣿⣿⣿⣿⣿⠑⠀⠀⠀⢕⣱⣧⠀⠀⠀⠀⠀⠀⠀⠀⠀⠀⠀⠀⠀⠀⠀⠀⠀⠀⠀⠀⠀⠀⠀⠀⠁⠔⠀⠀⠀⠀⠀⠀⠀⠀⠀⣸⣿⣿⢧⠧⠿⢵⣧⣕⠀</a:t>
            </a:r>
            <a:br/>
            <a:r>
              <a:t>⣿⣿⣿⣿⣿⣿⣿⣿⣿⣿⣿⣿⣿⣿⣿⣿⣿⣿⣿⣿⣿⣿⡇⢕⢕⢕⢕⢻⣿⣿⣿⣿⣿⣿⣿⣿⣿⣿⣿⣿⣿⣿⣿⣿⣿⣿⣿⣿⡇⠀⠀⠀⠀⠕⣿⣿⠑⠀⠀⠀⠀⠀⠀⠀⠀⠀⠀⠀⠀⠀⠀⠀⠀⠀⠀⠀⠀⠀⠀⠀⠀⠀⠀⠀⠀⠀⠀⠀⠀⠀⠐⠙⣅⣤⢔⢰⢖⢖⢆⢥⠀</a:t>
            </a:r>
            <a:br/>
            <a:r>
              <a:t>⣿⣿⣿⣿⣿⣿⣿⣿⣿⣿⣿⣿⣿⣿⣿⣿⣿⣿⣿⣿⣿⣿⣿⡕⠁⠁⢕⢕⠜⣿⣿⣿⣿⣿⣿⣿⣿⣿⣿⣿⣿⣿⣿⣿⣿⣿⣿⣿⠇⠀⠀⠀⠀⠀⢿⢿⢔⠀⠀⠀⠀⠀⠀⠀⠀⠀⠀⠀⠀⠀⠀⠀⠀⠀⠀⠀⠀⠀⠀⠀⠀⠀⠀⠀⠀⠀⠀⠀⠀⢀⣰⣿⣿⡟⢕⡜⢕⢜⢜⢕⠀</a:t>
            </a:r>
            <a:br/>
            <a:r>
              <a:t>⣿⣿⣿⣿⣿⣿⣿⣿⣿⣟⣿⣿⣿⣿⣿⣿⣿⣿⣿⣿⣿⣿⣿⣧⢁⠀⠁⢕⠀⠘⣿⣿⣿⣿⣿⣿⣿⣿⣿⣿⣿⣿⣿⣿⣿⣿⣿⢇⠀⠀⠀⠀⠀⠀⢔⢔⢕⢀⠀⠀⠀⠀⠀⠀⠀⠀⠀⠀⠀⠀⠀⠀⠀⠀⠀⠀⢀⠀⠀⠀⠀⠀⠀⠀⠀⠀⠀⠃⢄⣱⣕⢽⡟⢇⣔⢕⡇⠜⢕⢕⠀</a:t>
            </a:r>
            <a:br/>
            <a:r>
              <a:t>⣿⣿⣿⣿⣿⣿⣿⣿⣿⣿⣿⣿⣿⣿⣿⣿⣿⣿⣿⣿⣿⣿⣿⣿⣧⡄⠀⠕⠔⢔⢿⣿⣿⣿⣿⣿⣿⣿⣿⣿⣿⣿⣿⣿⣿⣿⣿⠑⠀⠀⠀⠀⠀⠀⠑⢕⢕⢕⠀⠀⠀⠀⠀⠀⠀⠀⠀⠀⠀⠀⠀⠀⠀⠀⠀⠀⠀⢀⠀⠀⠀⠀⠀⠀⠀⠀⠀⠀⠘⣿⣿⣷⡧⣕⢱⢵⠕⠕⣱⢵⠀</a:t>
            </a:r>
            <a:br/>
            <a:r>
              <a:t>⣿⣿⣿⣿⣿⣿⣿⣿⣿⣿⣿⣿⣿⣿⣿⣿⣿⣿⣿⣿⣿⣿⣿⣿⣿⣿⣷⡄⠀⢄⢨⣿⣿⣿⣿⣿⣿⣿⣿⣿⣿⣿⣿⣿⣿⣿⣿⢀⠀⠀⠀⠀⠀⠀⠀⠀⠀⠕⠀⠀⠀⠀⠀⠀⠀⠀⠀⠀⠀⠀⠀⠀⠀⠀⠀⠀⠀⠀⠔⠀⠀⠀⠀⠀⠀⠀⠀⠀⠀⠈⠙⠛⠟⠿⢯⢳⠗⠟⢵⢵⠀</a:t>
            </a:r>
            <a:br/>
            <a:r>
              <a:t>⣿⣿⣿⣿⣿⣿⣿⣿⣿⣿⣿⣿⣿⣿⣿⣿⣿⣿⣿⣿⣿⣿⣿⣿⣿⣿⣿⣿⣧⢁⢅⢸⣿⣿⣿⣿⣿⣿⣿⣿⣿⣿⣿⣿⣿⣿⣿⡇⠀⠀⠀⠀⠀⠀⠀⠀⢔⠑⡕⠀⠀⠀⠀⠀⠀⠀⠀⠀⠀⠀⠀⠀⠀⠀⠀⠀⠀⠀⠀⠑⠀⠀⠀⠀⠀⠀⠀⠀⠀⠀⠀⢔⢔⢱⢇⡵⢗⠓⢋⠛⠀</a:t>
            </a:r>
            <a:br/>
            <a:r>
              <a:t>⣿⣿⣿⣿⣿⣿⣿⣿⣿⣿⣿⣿⣿⣿⣿⣿⣿⣿⣿⣿⣿⣿⣿⣿⣿⣿⣿⣿⣿⣧⡕⠑⠙⢿⣿⣿⣿⣿⣿⣿⣿⣿⣿⣿⣿⣿⣿⢇⠀⠀⠀⠀⠀⠀⠀⠀⠑⢘⣇⠀⠀⠀⠀⠀⠀⠀⠀⠀⠀⠀⠀⠀⠀⠀⠀⠀⠀⠀⠀⢀⢀⢄⢄⢄⢄⢄⢄⢄⢀⢀⢀⢀⠀⠁⢕⢄⢔⢖⢃⢹⠀</a:t>
            </a:r>
            <a:br/>
            <a:r>
              <a:t>⣿⣿⣿⣿⣿⣿⣿⣿⣿⣿⣿⣿⣿⣿⣿⣿⣿⣿⣿⣿⣿⣿⣿⣿⣿⣿⣿⣿⣿⢕⢕⠀⠀⢸⣿⣿⣿⣿⣿⣿⣿⣿⣿⣿⣿⣿⣿⠕⠀⠀⠀⠀⠀⠀⠀⠀⠀⢸⣧⢔⠀⠀⠀⠀⠀⠀⠀⠀⠀⠀⠀⠀⠀⠀⠀⠀⠔⠑⠁⠕⠕⠕⠕⠕⠕⠕⢕⢔⢄⢄⢅⢅⢕⠀⠁⠜⢇⢕⢕⢕⠀</a:t>
            </a:r>
            <a:br/>
            <a:r>
              <a:t>⣿⣿⣿⣿⣿⣿⣿⣿⣿⣿⣿⣿⣿⣿⣿⣿⣿⣿⣿⣿⣿⣿⣿⣿⣿⣿⣿⣿⣿⣱⡕⢔⢄⢅⢕⢝⢻⢿⣿⣿⣿⣿⣿⣿⣿⣿⡏⠀⠀⠀⠀⠀⠀⠀⠀⠀⢀⢸⢟⢕⢄⠀⠀⠀⠀⠀⠀⠀⠀⠀⠀⠀⠀⠀⠀⠀⠀⠀⠀⠀⠀⠀⠀⠀⠀⠀⠀⠀⠀⠀⠀⠀⠁⠀⠀⠀⠑⠓⢇⢕⠀</a:t>
            </a:r>
            <a:br/>
            <a:r>
              <a:t>⣿⣿⣿⣿⣿⣿⣿⣿⣿⣿⣿⣿⣿⣿⣿⣿⣿⣿⣿⣿⣿⣿⣿⣿⣿⣿⣿⣿⢝⢕⢕⢎⢕⢕⢕⡕⢕⢕⢔⢜⢝⢟⢟⢟⢿⣿⢃⠀⠀⠀⠀⠀⠄⠀⠀⠀⠑⢔⢕⢕⢕⠀⠀⠀⠀⠀⠀⠀⠀⠀⠀⠀⠀⠀⠀⠀⠀⠀⠀⠀⠀⠄⠄⠀⠀⠀⠀⢀⠀⠀⠀⠀⠀⠀⠀⠀⣇⢔⢔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⢝⢕⢕⢹⣿⣿⣿⣿⣿⣿⣿⡿⢟⢏⠝⢕⢑⢅⢅⢔⢔⢕⢕⢕⢕⠕⠕⠑⢕⠽⣿⣿⣿⣿⣿⡇⠙⠉⢕⢕⡇⣿⣿⢟⢻⢿⢿⢿⢿⣿⣿⣿⣷⣷⣷⣷⣧⣵⣽⣽⣝⣝⣟⣟⣟⢻⢿⢿⢿⢿⣿⣿⣿⣿⣿⣿⣿⣿⣿⣿⣿⣿⣿⣿⣿⡇⢟⣯⢾⣿⣿⣿⣿⣿⣿⣿⣿⣿⣿⠀</a:t>
            </a:r>
            <a:br/>
            <a:r>
              <a:t>⢕⢕⢕⢕⡾⢿⢟⢟⠏⢍⢑⢅⢅⢔⢔⢕⢕⢕⠕⢕⢕⢕⢕⢅⢄⢄⠀⠀⠀⠑⢸⣿⣿⣿⣿⣿⡇⠁⠀⢕⢕⣟⢟⣿⠕⠑⠕⠕⠕⢕⢕⢕⢕⢕⢕⢝⢝⢝⢝⢝⢟⢟⢟⢟⢛⢿⢿⢿⢿⢿⣷⣷⣷⣷⣾⣽⣽⣽⣿⣿⣿⣿⣿⣿⣿⣿⡇⢾⡟⢸⣿⢿⣿⣿⣿⣿⣿⣿⣿⣿⠀</a:t>
            </a:r>
            <a:br/>
            <a:r>
              <a:t>⢇⠕⠜⢑⢕⢅⢔⢔⢕⢕⠕⢕⢕⢕⢅⢁⠀⠕⠕⠕⠕⠕⠕⠕⠑⠑⠀⠀⠀⠀⢸⣿⣿⣿⣿⣿⣧⢄⠀⢕⢕⣟⣜⢏⢀⢔⢅⢅⢐⢑⢅⢔⢐⠅⢑⠕⠑⠑⢑⠕⠕⠕⠕⠑⠑⠁⠕⠕⠑⠑⠑⠑⠑⢕⢕⢹⣿⢿⣿⣿⣿⣿⣿⣿⣿⣾⣿⢿⡯⣿⣿⣾⣿⣿⣿⣿⣿⣿⣿⣿⠀</a:t>
            </a:r>
            <a:br/>
            <a:r>
              <a:t>⢔⢕⢕⠑⠑⠁⠅⠕⠕⠑⠕⠑⢕⢕⡕⢕⢕⢁⠀⠀⠀⠀⠀⠀⠀⢔⠀⠀⢀⢠⣼⣿⣿⣿⣿⣿⣿⢕⢕⢕⣶⢿⢽⡇⢕⢱⣷⢱⠕⠱⠃⠑⠁⠑⢕⢱⢕⢕⢔⠑⢕⢕⢄⢀⢀⢀⢀⢔⢔⠄⢄⢄⢀⣱⣕⣼⣿⣥⣥⣥⣥⣍⣍⣙⣙⣙⢹⣿⣿⣿⣿⣿⣿⣿⣿⣿⣿⣿⣿⣿⠀</a:t>
            </a:r>
            <a:br/>
            <a:r>
              <a:t>⠑⢕⢕⢔⢄⠀⠀⠀⠀⠀⠀⠀⢕⢱⣕⣕⢕⢕⠀⠀⢄⢀⢔⢕⡄⢕⢕⢕⢕⠜⢻⣿⣿⣿⣿⣿⣿⢕⢕⢕⠜⢜⣟⡇⢅⠈⠁⠀⠀⠀⠀⠀⠀⠀⠀⠑⢕⢕⢑⢀⢁⢁⠑⠑⢜⢇⢕⢸⣿⣿⣿⣿⣿⣿⣿⣿⣿⣿⢿⢟⢫⢕⢸⠝⢿⢾⢸⢿⢿⢿⢿⣿⣿⡟⣿⣿⣿⣿⣿⣿⠀</a:t>
            </a:r>
            <a:br/>
            <a:r>
              <a:t>⢕⢕⢕⢕⢕⢕⢄⢄⢄⢔⢕⠿⢇⢕⠻⢟⢕⢕⢀⢀⢀⢄⢴⣴⣶⣶⢕⢕⢕⠀⢸⢿⢿⣿⣿⣿⣿⡕⢕⢕⢌⢜⢝⠕⠀⠀⠀⠀⠀⠀⠀⠀⠀⠀⠀⠀⠀⠀⠁⢕⢕⢕⢕⠀⢕⢕⢕⡸⣿⣯⣽⣿⣿⣧⣵⣼⣿⣿⣧⣇⢟⢟⡕⢕⢕⢕⣽⢇⢕⢻⣿⡷⢞⣧⢗⡳⢿⢟⡗⢇⠀</a:t>
            </a:r>
            <a:br/>
            <a:r>
              <a:t>⡕⢕⢕⢕⢕⢕⢌⢁⢅⢔⢕⠄⠑⢕⢕⢙⢕⢕⠑⢕⠕⢕⢸⡿⣿⣿⢕⢕⢕⢄⢕⢕⢜⣿⣿⣿⣿⡟⠇⢕⢱⡇⠑⠀⠀⠀⠀⠀⠀⠀⠀⠀⠀⠀⠀⠀⠀⠀⠀⠑⢕⢕⢕⠀⢕⠑⠚⢝⢝⢍⢝⣽⢏⢝⣿⢕⢕⡇⢕⢸⡇⢕⢕⢱⢷⣧⣼⣵⣵⣕⣾⢟⢑⡕⢕⢕⣵⣷⣷⣷⠀</a:t>
            </a:r>
            <a:br/>
            <a:r>
              <a:t>⣵⣕⢕⢕⢕⢕⢕⢕⢕⢕⢕⠀⠀⢕⢕⣿⣿⡧⢔⠀⢕⢕⢜⢇⢟⢜⢕⢕⢕⢕⢕⢕⢕⣿⣿⣿⣿⡏⢕⢕⢜⢕⢀⢀⢀⠀⠀⠀⠀⠀⠀⠀⠀⠀⠀⠀⠀⠀⠀⠀⠑⢕⢕⢄⢑⠁⠀⠔⢕⢕⢸⡞⣑⣕⣼⣥⣴⣵⣶⣾⣷⣎⢝⢕⢵⢷⣾⡯⣿⣿⣿⣿⣾⣷⢷⢷⢿⢿⡿⢿⠀</a:t>
            </a:r>
            <a:br/>
            <a:r>
              <a:t>⠈⡹⢗⢞⢟⢟⣿⣟⢙⢉⠉⠉⠉⠁⠑⢕⢕⢕⢕⢅⢕⢕⠁⢄⢅⢄⢕⢕⢕⢕⠁⢕⢕⢹⣿⣿⣿⡇⢕⢕⢕⢕⢕⢹⣷⣷⡔⠀⠀⠀⠀⠀⠀⠀⠀⠀⠀⠀⠀⠀⠀⠕⢕⣕⢴⢷⢷⢿⣿⣿⣿⣿⣿⣿⣿⣾⣿⣿⣿⣷⣿⠾⠿⢟⣿⣿⣿⣿⣿⣿⡟⣿⢿⢿⢟⢕⢕⢜⢅⣑⠀</a:t>
            </a:r>
            <a:br/>
            <a:r>
              <a:t>⣘⣕⣵⣤⣵⣾⣟⢿⢕⢗⣴⣤⣄⣤⣔⣜⣕⢕⢕⠀⢰⣷⣇⢕⢕⢕⠕⢑⢔⠁⠐⢸⡇⢿⣿⣿⣯⡟⠁⠑⢕⢕⣾⣽⣿⣿⡧⠁⢀⢄⢔⣱⡆⠀⠀⠀⠀⠀⠀⠀⠀⠀⠘⠙⠁⠁⠁⠁⠝⢝⠛⠛⢻⣿⣿⣿⡿⢿⢇⡅⠕⠔⠅⠌⠌⢗⡸⢟⢟⠝⢱⣤⣥⣵⣵⣾⣿⣿⣿⣿⠀</a:t>
            </a:r>
            <a:br/>
            <a:r>
              <a:t>⣿⣿⣿⢿⢿⣿⣿⣿⣿⣿⣿⣿⣿⣿⣿⣿⣿⡇⢕⠘⢸⠿⠽⢔⠔⠔⡤⠁⠀⠁⠁⣜⢕⢹⢿⢿⢧⣴⢔⠐⢧⣕⣿⣿⣿⣿⣷⢕⣾⣿⣇⣼⢇⢔⢀⠀⠀⠀⠀⠀⢕⢷⣇⠀⠐⠶⠔⠀⠀⠀⠀⢆⠑⠷⠕⠝⠕⠄⢀⢇⣌⣥⣥⣴⣴⣵⣷⣷⣿⣿⣿⣿⣿⣿⣿⣿⣿⣿⣿⣿⠀</a:t>
            </a:r>
            <a:br/>
            <a:r>
              <a:t>⢟⢻⠿⠀⠁⠟⠛⠟⠟⠛⠛⠛⢛⢛⢋⠙⠉⢕⢕⢀⢀⢀⢀⢙⠀⠀⢀⠀⠄⠀⢀⣰⣼⣥⡅⢅⡅⢆⢕⠔⠀⣹⣿⣿⣿⣿⣿⣿⣿⣿⢟⢝⣱⣵⣕⡔⢀⠀⠀⠀⠕⠟⢏⢄⢀⢁⣁⣁⣀⣀⣀⣜⣴⣴⣷⣷⣿⣿⣿⣿⣿⣿⣿⣿⣿⣿⣿⣿⣿⣿⣿⣿⣿⣿⣿⣿⣿⣿⣿⣿⠀</a:t>
            </a:r>
            <a:br/>
            <a:r>
              <a:t>⠐⠀⠀⠀⠀⠀⠀⠀⠁⠀⠀⠁⠀⠄⠀⠀⠀⢱⢵⣵⣵⣵⣕⣕⣔⣔⣱⡴⢔⢵⢱⢕⠌⣉⡛⠲⠔⠄⠡⢄⢕⢕⢯⢹⢻⠿⣿⡿⢿⢟⢑⣿⣿⣿⣿⣿⣷⣷⠐⠀⠀⠀⠀⠁⠁⠁⠕⠜⢝⢟⢻⢿⣿⣿⣿⣿⣿⣿⣿⣿⣿⣿⣿⣿⣿⣿⣿⣿⣿⣿⣿⣿⣿⣿⣿⣿⣿⣿⣿⣿⠀</a:t>
            </a:r>
            <a:br/>
            <a:r>
              <a:t>⢕⢕⢔⢔⢄⢄⢄⢄⢔⢔⢔⢔⢔⣔⢕⡕⢕⡜⣍⠟⣟⣽⣽⣿⣿⣿⣿⣿⣿⢷⢷⢕⢄⢄⣀⣔⣔⣔⣵⣵⣕⣱⣵⣵⣷⣿⢇⢕⢕⢕⢌⣛⣿⣿⣿⣿⣿⡇⠀⠀⠀⠀⠀⠀⠀⠀⠀⠀⠀⠁⠁⠁⠁⠘⠝⢝⢿⣿⡿⢿⢏⢏⢏⢝⢟⢟⢻⢿⣿⣿⣿⣿⣿⣿⣿⣿⣿⣿⣿⣿⠀</a:t>
            </a:r>
            <a:br/>
            <a:r>
              <a:t>⣵⣥⣥⣵⣧⣵⣷⣷⣷⣾⣿⣿⣿⣿⣿⣿⣿⣿⣿⣿⣿⣿⣿⣿⣿⣿⣽⣽⣕⣕⣕⣕⣕⣱⣵⣵⣿⣿⣿⣿⣿⣿⣿⣿⣿⣧⣵⣵⣵⣵⣾⣿⣿⣿⣿⣿⡿⠑⠀⠀⠀⠀⠀⠀⠀⠀⠀⠀⠀⠀⠀⠀⠀⠀⠀⠀⠁⠘⠁⠀⠀⠀⠀⠄⠀⠀⠁⠑⠜⢻⣿⣿⣿⣿⣿⣿⣿⣿⣿⣿⠀</a:t>
            </a:r>
            <a:br/>
            <a:r>
              <a:t>⣿⣿⣿⢿⠿⢿⢿⢿⢟⢟⠻⣿⣿⣿⣿⣿⣿⣿⣿⣿⣿⣿⣿⣿⣿⣿⣿⣿⣿⣿⣿⣿⣿⣿⣿⣿⣿⣿⣿⣿⣿⣿⣿⣿⣿⣿⣿⣿⣿⣿⣿⠏⠘⢟⢿⢿⢇⠀⠀⠀⠀⠀⠀⠀⠀⠀⠀⠀⠀⠀⠀⠀⠀⠀⠀⠀⠀⠀⠀⠀⠀⠀⠀⠀⠀⠀⠀⠀⠀⠀⢹⣿⣿⣿⣿⣿⣿⣿⣿⢟⠀</a:t>
            </a:r>
            <a:br/>
            <a:r>
              <a:t>⣵⣵⣵⣵⣵⣵⣵⣷⣷⣾⣿⣿⣿⣿⣿⣿⣿⣿⣿⣿⣿⣿⣿⣿⣿⣿⣿⣿⣿⣿⣿⣿⣿⣿⣿⣿⣿⣿⣿⣿⣿⣿⣿⣿⣿⣿⣿⣿⣿⡿⠑⠀⠀⢁⢕⢕⠁⠀⠀⠀⠀⠀⠀⠀⠀⠀⠀⠀⠀⠀⠀⠀⠀⠀⠀⠀⠀⠀⠀⠀⠀⠀⠀⠀⠀⠀⠀⠀⠀⠀⠀⢿⣟⡟⢻⢿⢿⢟⢕⢔⠀</a:t>
            </a:r>
            <a:br/>
            <a:r>
              <a:t>⣿⣿⣿⣿⣿⣿⣿⣿⣿⣿⣿⣿⣿⣿⣿⣿⣿⣿⣿⣿⣿⣿⡿⢫⣝⡹⢿⣿⣿⣿⣿⣿⣿⣿⣿⣿⣿⣿⣿⣿⣿⣿⣿⣿⣿⣿⣿⣿⣿⠑⠀⠀⠀⢕⣱⣧⠀⠀⠀⠀⠀⠀⠀⠀⠀⠀⠀⠀⠀⠀⠀⠀⠀⠀⠀⠀⠀⠀⠀⠀⠁⠔⠀⠀⠀⠀⠀⠀⠀⠀⠀⣸⣿⣿⢧⠧⠿⢵⣧⣕⠀</a:t>
            </a:r>
            <a:br/>
            <a:r>
              <a:t>⣿⣿⣿⣿⣿⣿⣿⣿⣿⣿⣿⣿⣿⣿⣿⣿⣿⣿⣿⣿⣿⣿⣇⢕⠕⢕⢕⢻⣿⣿⣿⣿⣿⣿⣿⣿⣿⣿⣿⣿⣿⣿⣿⣿⣿⣿⣿⣿⡇⠀⠀⠀⠀⠕⣿⣿⠑⠀⠀⠀⠀⠀⠀⠀⠀⠀⠀⠀⠀⠀⠀⠀⠀⠀⠀⠀⠀⠀⠀⠀⠀⠀⠀⠀⠀⠀⠀⠀⠀⠀⠐⠙⣅⣤⢔⢰⢖⢖⢆⢥⠀</a:t>
            </a:r>
            <a:br/>
            <a:r>
              <a:t>⣿⣿⣿⣿⣿⣿⣿⣿⣿⣿⣿⣿⣿⣿⣿⣿⣿⣿⣿⣿⣿⣿⣿⢕⠁⠁⢕⢕⠜⣿⣿⣿⣿⣿⣿⣿⣿⣿⣿⣿⣿⣿⣿⣿⣿⣿⣿⣿⠇⠀⠀⠀⠀⠀⢿⢿⢔⠀⠀⠀⠀⠀⠀⠀⠀⠀⠀⠀⠀⠀⠀⠀⠀⠀⠀⠀⠀⠀⠀⠀⠀⠀⠀⠀⠀⠀⠀⠀⠀⢀⣰⣿⣿⡟⢕⡜⢕⢜⢜⢕⠀</a:t>
            </a:r>
            <a:br/>
            <a:r>
              <a:t>⣿⣿⣿⣿⣿⣿⣿⣿⣿⣟⣿⣿⣿⣿⣿⣿⣿⣿⣿⣿⣿⣿⣿⣧⢁⠀⠁⢕⠀⠘⣿⣿⣿⣿⣿⣿⣿⣿⣿⣿⣿⣿⣿⣿⣿⣿⣿⢇⠀⠀⠀⠀⠀⠀⢔⢔⢕⢀⠀⠀⠀⠀⠀⠀⠀⠀⠀⠀⠀⠀⠀⠀⠀⠀⠀⠀⢀⠀⠀⠀⠀⠀⠀⠀⠀⠀⠀⠃⢄⣱⣕⢭⡟⢇⣔⢕⡇⠜⢕⢕⠀</a:t>
            </a:r>
            <a:br/>
            <a:r>
              <a:t>⣿⣿⣿⣿⣿⣿⣿⣿⣿⣿⣿⣿⣿⣿⣿⣿⣿⣿⣿⣿⣿⣿⣿⣿⣧⡄⠀⠕⠔⢔⢿⣿⣿⣿⣿⣿⣿⣿⣿⣿⣿⣿⣿⣿⣿⣿⣿⠑⠀⠀⠀⠀⠀⠀⠑⢕⢕⢕⠀⠀⠀⠀⠀⠀⠀⠀⠀⠀⠀⠀⠀⠀⠀⠀⠀⠀⠀⢀⠀⠀⠀⠀⠀⠀⠀⠀⠀⠀⠱⣿⣿⣷⡧⣕⢱⢵⠕⠕⣱⢵⠀</a:t>
            </a:r>
            <a:br/>
            <a:r>
              <a:t>⣿⣿⣿⣿⣿⣿⣿⣿⣿⣿⣿⣿⣿⣿⣿⣿⣿⣿⣿⣿⣿⣿⣿⣿⣿⣿⣷⡄⠀⢄⢨⣿⣿⣿⣿⣿⣿⣿⣿⣿⣿⣿⣿⣿⣿⣿⣿⢀⠀⠀⠀⠀⠀⠀⠀⠀⠀⠕⠀⠀⠀⠀⠀⠀⠀⠀⠀⠀⠀⠀⠀⠀⠀⠀⠀⠀⠀⠀⠔⠀⠀⠀⠀⠀⠀⠀⠀⠀⠀⠘⠙⠛⠟⠿⢯⢳⠗⠟⢵⢵⠀</a:t>
            </a:r>
            <a:br/>
            <a:r>
              <a:t>⣿⣿⣿⣿⣿⣿⣿⣿⣿⣿⣿⣿⣿⣿⣿⣿⣿⣿⣿⣿⣿⣿⣿⣿⣿⣿⣿⣿⣧⢁⢅⢸⣿⣿⣿⣿⣿⣿⣿⣿⣿⣿⣿⣿⣿⣿⣿⡇⠀⠀⠀⠀⠀⠀⠀⠀⢔⠑⡕⠀⠀⠀⠀⠀⠀⠀⠀⠀⠀⠀⠀⠀⠀⠀⠀⠀⠀⠀⠀⠑⠀⠀⠀⠀⠀⠀⠀⠀⠀⠀⠀⢔⢔⢱⢇⡵⢗⠓⢋⠛⠀</a:t>
            </a:r>
            <a:br/>
            <a:r>
              <a:t>⣿⣿⣿⣿⣿⣿⣿⣿⣿⣿⣿⣿⣿⣿⣿⣿⣿⣿⣿⣿⣿⣿⣿⣿⣿⣿⣿⣿⣿⣷⡕⠑⠙⢿⣿⣿⣿⣿⣿⣿⣿⣿⣿⣿⣿⣿⣿⢇⠀⠀⠀⠀⠀⠀⠀⠀⠑⢘⣇⠀⠀⠀⠀⠀⠀⠀⠀⠀⠀⠀⠀⠀⠀⠀⠀⠀⠀⠀⢀⢀⢀⢄⢄⢄⢄⢄⢄⢄⢀⢀⢀⢀⠀⠁⢕⢄⢔⢖⢃⢹⠀</a:t>
            </a:r>
            <a:br/>
            <a:r>
              <a:t>⣿⣿⣿⣿⣿⣿⣿⣿⣿⣿⣿⣿⣿⣿⣿⣿⣿⣿⣿⣿⣿⣿⣿⣿⣿⣿⣿⣿⣿⢕⢕⠀⠀⢸⣿⣿⣿⣿⣿⣿⣿⣿⣿⣿⣿⣿⣿⠕⠀⠀⠀⠀⠀⠀⠀⠀⠀⢸⣧⢔⠀⠀⠀⠀⠀⠀⠀⠀⠀⠀⠀⠀⠀⠀⠀⠀⠔⠑⠁⠕⠕⠕⠕⠕⠕⠕⢕⢔⢄⢄⢅⢅⢕⠀⠁⠜⢇⢕⢕⢕⠀</a:t>
            </a:r>
            <a:br/>
            <a:r>
              <a:t>⣿⣿⣿⣿⣿⣿⣿⣿⣿⣿⣿⣿⣿⣿⣿⣿⣿⣿⣿⣿⣿⣿⣿⣿⣿⣿⣿⣿⣿⣱⡕⢔⢄⢅⢕⢝⢻⢿⣿⣿⣿⣿⣿⣿⣿⣿⡇⠀⠀⠀⠀⠀⠀⠀⠀⠀⢀⢸⢟⢕⢄⠀⠀⠀⠀⠀⠀⠀⠀⠀⠀⠀⠀⠀⠀⠀⠀⠀⠀⠀⠀⠀⠀⠀⠀⠀⠀⠀⠀⠀⠀⠀⠁⠀⠀⠀⠑⠓⢇⢕⠀</a:t>
            </a:r>
            <a:br/>
            <a:r>
              <a:t>⣿⣿⣿⣿⣿⣿⣿⣿⣿⣿⣿⣿⣿⣿⣿⣿⣿⣿⣿⣿⣿⣿⣿⣿⣿⣿⣿⣿⢝⢕⢕⢎⢕⢕⢕⡕⢕⢕⢕⢜⢝⢟⢟⢟⢿⣿⢃⠀⠀⠀⠀⠀⠄⠀⠀⠀⠑⢔⢕⢕⢕⠀⠀⠀⠀⠀⠀⠀⠀⠀⠀⠀⠀⠀⠀⠀⠀⠀⠀⠀⠀⠄⠄⠀⠀⠀⠀⢀⠀⠀⠀⠀⠀⠀⠀⠀⣇⢔⢔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⣚⣿⣿⣿⣿⣿⡿⢿⢟⠏⠝⢑⢑⢅⢕⢔⢕⢕⢕⢕⢕⠕⠕⠑⠁⠕⢺⣿⣿⣿⣿⣿⣷⢐⠁⢕⢕⣿⢸⣿⢝⢟⢟⢟⢟⢻⢿⢿⢿⢿⢿⣿⣿⣷⣷⣷⣷⣧⣼⣽⣽⣝⣝⣟⣟⣟⡻⢿⢿⢿⢿⣿⣿⣿⣿⣿⣿⣿⣿⣿⣿⣿⣿⢜⣝⡞⣿⣿⣿⣿⣿⣿⣿⣿⣿⣿⣿⣿⠀</a:t>
            </a:r>
            <a:br/>
            <a:r>
              <a:t>⢕⡱⢼⢟⢟⠟⢏⢑⢅⢅⢔⢕⢕⢕⢕⢕⢑⢕⢕⢕⢕⢔⢔⢔⢄⠀⠀⠀⢸⣿⣿⣿⣿⣿⣿⢀⠀⢕⢕⢹⣜⣿⢕⠀⠑⢑⠑⢑⠕⠕⠕⢕⢕⢕⢕⢕⠕⢝⢝⢝⢝⢝⢝⢟⢟⢟⢟⢿⢿⢿⢿⢿⢷⣷⣷⣾⣿⣿⣿⣿⣿⣿⣿⡿⣿⢜⢿⣇⣿⡟⢿⣿⣿⣿⣿⣿⣿⣿⣿⣿⠀</a:t>
            </a:r>
            <a:br/>
            <a:r>
              <a:t>⢑⢕⢅⢔⢔⢕⠕⢕⢑⢕⢕⢕⢕⢄⢀⠑⠑⠑⠑⠑⠑⠑⠑⠁⠁⠀⠀⠀⢸⣿⣿⣿⣿⣿⣿⡕⢄⢕⢕⢸⣝⡝⢅⢄⢔⢄⢄⢄⢕⢅⢕⢄⢀⢁⢑⢅⠐⠀⢁⠑⢑⠑⠐⠀⠑⠑⠑⠁⠁⠁⠁⠁⢕⢕⣿⡿⢿⣿⣿⣿⣿⣿⣿⣿⣿⢿⣿⣿⣿⣿⣿⣿⣿⣿⣿⣿⣿⣿⣿⣿⠀</a:t>
            </a:r>
            <a:br/>
            <a:r>
              <a:t>⢑⠑⠁⠁⠔⠑⠅⠑⠑⠑⢕⢕⣕⢕⢕⢄⠀⠀⠀⠀⠀⢀⠀⢕⢀⠀⢄⢀⣾⣿⣿⣿⣿⣿⣿⡇⢕⢕⢽⡯⣼⣽⢕⢕⣿⡇⡇⢕⢇⢕⢕⢕⢕⢕⢇⢕⢕⢑⠑⢕⢔⢄⢄⢄⢄⢔⢔⣔⣔⣔⣔⣔⣑⣵⣿⣧⣶⣴⣴⣴⡤⣥⣥⡬⡝⣿⣿⣿⣿⣿⣿⣿⣿⣿⣿⣿⣟⣻⣿⣿⠀</a:t>
            </a:r>
            <a:br/>
            <a:r>
              <a:t>⢕⢕⢄⠀⠀⠀⠀⠀⢀⡀⢕⢰⣼⣧⢕⢕⠀⠄⢰⢄⢕⠜⠕⢔⢔⢔⢕⠑⢟⣿⣿⣿⣿⣿⣿⡇⢕⢕⢕⡱⢷⢷⢄⠄⠀⠁⠀⠁⠑⠑⠕⢕⢅⢁⠁⢕⢅⢅⢄⢄⢁⠁⢁⢝⢕⢕⣾⣿⣿⣿⣿⣿⡿⢿⣿⣿⢟⢟⠝⣕⡕⢱⢱⢿⢇⣿⢿⢿⢿⢿⡿⢿⢻⢿⢿⢿⢿⢿⢿⢿⠀</a:t>
            </a:r>
            <a:br/>
            <a:r>
              <a:t>⢕⢕⢕⢕⢠⢄⢔⢕⢕⠿⢇⢕⠙⣿⢕⢕⢀⢄⢀⢔⢰⣶⣶⣿⢕⢕⢕⢄⢕⢿⢛⣿⣿⣿⣿⣧⣕⢕⢕⢕⠝⠑⠀⠀⠀⠀⠀⠀⠀⠀⠀⠁⠕⠕⠀⢕⢕⢕⢕⢕⢕⢕⢀⢕⢕⢕⣿⣿⣿⣿⣿⣿⣵⣷⣿⣿⢷⢷⡜⣟⡣⠇⢕⢕⢱⡯⢕⢜⢹⣽⣟⡻⢎⢸⠝⠸⠝⢝⢸⢽⠀</a:t>
            </a:r>
            <a:br/>
            <a:r>
              <a:t>⢕⢕⢕⢕⢸⢄⢔⢔⢕⠀⠁⢕⢕⢝⣕⡕⢕⠕⠕⢕⢸⡏⣿⢸⢕⢕⢕⢕⠁⢕⢕⢹⣿⣿⣿⣿⡏⢕⢕⠁⠀⠀⠀⠀⠀⠀⠀⠀⠀⠀⠀⠀⠀⠀⠀⢕⢕⢕⢕⢕⢕⢕⢑⢕⠈⠉⠝⢝⢝⢹⡟⢕⢜⡇⢕⢜⢕⠅⢹⡕⢕⣵⣞⣗⣗⣗⣷⣧⣼⣏⢕⣵⢕⢕⢱⢾⣿⣿⣿⢿⠀</a:t>
            </a:r>
            <a:br/>
            <a:r>
              <a:t>⢕⢕⢕⢕⢕⢕⢕⢕⣕⠀⠀⢕⢕⠿⢿⢿⢕⠀⢔⢕⢕⢇⢜⢜⢕⢕⢕⢕⠀⢕⢕⢹⣿⣿⣿⣿⢕⢕⠀⠀⠀⠀⠀⠀⠀⠀⠀⠀⠀⠀⠀⠀⠀⠀⠀⠁⢕⢱⣼⣵⡅⢅⢄⠁⠀⠀⠕⢕⢱⣿⣇⣡⣵⡷⣶⣷⣷⣾⣿⡟⢕⢱⣕⡗⣿⣿⣺⣿⣿⣿⣿⣿⣿⡟⢿⢟⣿⡿⢏⢕⠀</a:t>
            </a:r>
            <a:br/>
            <a:r>
              <a:t>⢎⢝⢝⢝⣿⣟⢍⢍⠉⠉⠉⠉⠁⢕⢕⢕⢕⢄⢕⢕⢁⢅⢄⢔⢕⢕⢕⢕⠄⢕⣕⡘⣿⣿⣿⣿⢕⢕⢄⣔⣄⡄⢀⠀⠀⠀⠀⠀⠀⠀⠀⠀⠀⠀⠀⠀⠁⢜⣏⢝⠁⣱⣱⠿⠿⠿⢿⣿⣿⣿⣿⣿⣿⣿⣿⣿⣿⡿⢿⡟⠟⢟⣿⣿⢿⣿⣿⣿⣿⢹⢿⡻⢟⢇⢇⢕⣑⣕⣕⣥⠀</a:t>
            </a:r>
            <a:br/>
            <a:r>
              <a:t>⣵⣵⣵⣾⣏⣽⡷⠳⣵⣴⣔⣴⣔⣐⣑⡕⢕⢀⠀⣷⣶⢕⢕⢕⠕⠕⠑⢀⠀⢕⡧⣺⣿⣿⣏⡝⠃⠁⢕⢼⣿⣿⣷⢕⠀⠀⠀⢀⡀⠀⠀⠀⠀⠀⠀⠀⠀⠕⣵⠁⢀⢈⠁⠀⠁⠁⠘⢑⠑⠙⠋⢿⢿⡿⣿⣿⢏⢱⢕⣕⡕⢄⠐⠕⡧⠻⢯⢝⣑⣳⣷⣷⣷⣿⣿⣿⣿⣿⣿⣿⠀</a:t>
            </a:r>
            <a:br/>
            <a:r>
              <a:t>⣿⢟⢿⣿⣿⣿⣿⣿⣿⣿⣿⣿⣿⣿⣿⡇⢕⠘⢱⠿⠯⢕⠑⠔⡥⠅⠀⠀⠁⢕⡕⢝⢻⢿⢿⢵⡔⢀⣳⣷⣿⣿⣿⢕⢄⣰⣵⢱⣿⡇⠀⠀⠀⠀⠀⠀⢀⠀⢈⣕⣓⡄⠀⠶⠶⢀⢀⠀⠀⢰⡇⠕⠝⠓⢃⢑⣀⣘⣱⣵⣴⣶⣶⣶⣷⣿⣿⣿⣿⣿⣿⣿⣿⣿⣿⣿⣿⣿⣿⣿⠀</a:t>
            </a:r>
            <a:br/>
            <a:r>
              <a:t>⠿⠀⠀⠛⠛⠛⠟⠛⢛⢛⢛⢙⢙⠉⠉⢕⢕⢀⢄⢀⢀⢍⠀⠀⠀⠀⠠⠄⢀⢔⣖⣯⣵⢕⢅⠕⢕⢱⣿⣿⣿⣿⣿⣧⣾⣿⣿⣾⢟⢕⢕⢄⠀⠀⠀⠀⢱⣷⡾⡻⢏⢕⢄⠄⣅⣄⣄⣄⣠⣤⣵⣴⣷⣿⣿⣿⣿⣿⣿⣿⣿⣿⣿⣿⣿⣿⣿⣿⣿⣿⣿⣿⣿⣿⣿⣿⣿⣿⣿⣿⠀</a:t>
            </a:r>
            <a:br/>
            <a:r>
              <a:t>⠀⠀⠀⠀⠀⠀⠀⠀⠀⠀⠀⠄⠀⠀⠀⢱⢵⣵⣵⣵⣵⣕⣕⣔⣕⣗⡲⢴⢃⢕⠱⡍⢉⢗⠢⠔⠅⢅⢱⣿⣿⣿⣿⣿⣿⣿⣧⣵⣷⣿⣿⣧⣔⡄⠀⠀⠀⠀⠁⠁⠑⠜⠝⠝⢟⢟⢿⢿⣿⣿⣿⣿⣿⣿⣿⣿⣿⣿⣿⣿⣿⣿⣿⣿⣿⣿⣿⣿⣿⣿⣿⣿⣿⣿⣿⣿⣿⣿⣿⣿⠀</a:t>
            </a:r>
            <a:br/>
            <a:r>
              <a:t>⢔⢔⢔⢄⢄⢔⢔⢔⢔⢔⢔⣔⣕⡕⡕⢕⣜⣛⣿⣿⣯⣿⣿⣟⣿⣿⣿⡿⢷⢇⢀⣐⣀⣔⣔⣔⣵⣵⣵⣵⣿⣿⣿⢿⢟⢝⢱⣿⣿⣿⣿⣿⣿⢇⠀⠀⠀⠀⠀⠀⠀⠀⠀⠀⠀⠁⠁⠁⠁⠑⠕⢕⢕⢕⢝⢝⢟⢿⣿⣿⡿⢟⢟⢟⢟⢟⢟⢻⠿⣿⣿⣿⣿⣿⣿⣿⣿⣿⣿⣿⠀</a:t>
            </a:r>
            <a:br/>
            <a:r>
              <a:t>⣷⣷⣷⣷⣷⣶⣿⣿⣿⣿⣿⣿⣿⣿⣿⣿⣿⣿⣿⣿⣿⣿⣿⣿⣿⣽⣵⣕⣕⣕⣕⣱⣥⣷⣿⣿⣿⣿⣿⣿⣿⡿⢏⢕⢕⢕⣰⣿⣿⣿⣿⣿⡟⠀⠀⠀⠀⠀⠀⠀⠀⠀⠀⠀⠀⠀⠀⠀⠀⠀⠀⠀⠁⠕⢕⢕⢕⠁⠝⠑⠀⠁⠁⠁⢁⠁⠁⠑⠕⠝⢻⣿⣿⣿⣿⣿⣿⣿⣿⡟⠀</a:t>
            </a:r>
            <a:br/>
            <a:r>
              <a:t>⣿⡿⢿⢿⢿⢻⢿⢟⢻⣿⣿⣿⣿⣿⣿⣿⣿⣿⣿⣿⣿⣿⣿⣿⣿⣿⣿⣿⣿⣿⣿⣿⣿⣿⣿⣿⣿⣿⣿⣿⣿⣷⣷⣷⣷⣷⣿⡿⢿⣿⣿⣿⢕⠀⠀⠀⠀⠀⠀⠀⠀⠀⠀⠀⠀⠀⠀⠀⠀⠀⠀⠀⠀⠀⠀⠰⠄⠀⠀⠀⠀⠀⠀⠀⠀⠀⠀⠀⠀⠀⠀⠹⣿⣿⣿⣿⣿⡿⠋⢅⠀</a:t>
            </a:r>
            <a:br/>
            <a:r>
              <a:t>⣵⣵⣵⣵⣵⣵⣷⣾⣿⣿⣿⣿⣿⣿⣿⣿⣿⣿⣿⣿⣿⣿⣿⣿⣿⣿⣿⣿⣿⣿⣿⣿⣿⣿⣿⣿⣿⣿⣿⣿⣿⣿⣿⣿⣿⣿⣿⠑⠁⠘⢝⢏⠀⠀⠀⠀⠀⠀⠀⠀⠀⠀⠀⠀⠀⠀⠀⠀⠀⠀⠀⠀⠀⠀⠐⠄⢀⠀⠀⠀⠀⠀⠀⠀⠀⠀⠀⠀⠀⠀⠀⠀⢝⣟⢟⢿⢏⢕⡕⢴⠀</a:t>
            </a:r>
            <a:br/>
            <a:r>
              <a:t>⣿⣿⣿⣿⣿⣿⣿⣿⣿⣿⣿⣿⣿⣿⣿⣿⣿⣿⣿⣿⣿⢿⢝⡟⢿⣿⣿⣿⣿⣿⣿⣿⣿⣿⣿⣿⣿⣿⣿⣿⣿⣿⣿⣿⣿⣿⠑⠀⠀⠀⢕⢕⠀⠀⠀⠀⠀⠀⠀⠀⠀⠀⠀⠀⠀⠀⠀⠀⠀⠀⠀⠀⠀⠀⠀⠀⠀⠁⠀⠀⠀⠀⠀⠀⠀⠀⠀⠀⠀⠀⠀⠀⠸⠼⠾⠷⠾⢵⣷⣕⠀</a:t>
            </a:r>
            <a:br/>
            <a:r>
              <a:t>⣿⣿⣿⣿⣿⣿⣿⣿⣿⣿⣿⣿⣿⣿⣿⣿⣿⣿⣿⣿⣿⢕⢕⠕⢕⢝⣿⣿⣿⣿⣿⣿⣿⣿⣿⣿⣿⣿⣿⣿⣿⣿⣿⣿⣿⡇⠀⠀⠀⢕⣾⣿⢄⠀⠀⠀⠀⠀⠀⠀⠀⠀⠀⠀⠀⠀⠀⠀⠀⠀⠀⠀⠀⠀⠀⠀⠀⠀⠀⠀⠀⠀⠀⠀⠀⠀⠀⠀⠀⠀⠀⠀⡰⢔⡇⢕⡔⡖⡤⣍⠀</a:t>
            </a:r>
            <a:br/>
            <a:r>
              <a:t>⣿⣿⣿⣿⣿⣿⣿⣿⣿⣿⣿⣿⣿⣿⣿⣿⣿⣿⣿⣿⣿⡕⠑⠀⢕⢕⠜⢿⣿⣿⣿⣿⣿⣿⣿⣿⣿⣿⣿⣿⣿⣿⣿⡿⠟⠑⠀⠀⠀⠀⢿⣿⡕⠀⠀⠀⠀⠀⠀⠀⠀⠀⠀⠀⠀⠀⠀⠀⠀⠀⠀⠀⠀⠀⠀⠀⠀⠀⠀⠀⠀⠀⠀⢀⠀⠀⠀⠀⠀⠀⠀⣱⢇⢵⢕⢕⡇⢕⢕⢕⠀</a:t>
            </a:r>
            <a:br/>
            <a:r>
              <a:t>⣿⣿⣿⣿⣿⣿⣿⣿⣿⣿⣿⣿⣿⣿⣿⣿⣿⣿⣿⣿⣷⣷⢇⠀⠁⢕⠀⠈⢻⣿⣿⣿⣿⣿⣿⣿⣿⣿⣿⣿⣿⣿⡇⠀⠀⠀⠀⠀⠀⠀⢜⠟⢕⢄⠀⠀⠀⠀⠀⠀⠀⠀⠀⠀⠀⠀⠀⠀⠀⠀⠀⠐⠀⠀⠀⠀⠀⠀⠀⠀⠀⠀⠀⠀⠐⠀⠀⢄⣀⣔⢯⢻⢱⡜⢜⢕⢕⢅⢕⢕⠀</a:t>
            </a:r>
            <a:br/>
            <a:r>
              <a:t>⣿⣿⣿⣿⣿⣿⣿⣿⣿⣿⣿⣿⣿⣿⣿⣿⣿⣿⣿⣿⣿⣿⣧⡄⠀⠑⢄⠄⢸⣿⣿⣿⣿⣿⣿⣿⣿⣿⣿⣿⣿⣿⡇⠀⠀⠀⠀⠀⠀⠀⢕⢕⢕⢑⠀⠀⠀⠀⠀⠀⠀⠀⠀⠀⠀⠀⠀⠀⠀⠀⠀⠀⠀⠐⢀⠀⠀⠀⠀⠀⠀⠀⠀⠀⠀⠘⢵⣷⣿⣿⣟⣧⡕⡺⢇⢇⣴⢷⢎⢕⠀</a:t>
            </a:r>
            <a:br/>
            <a:r>
              <a:t>⣿⣿⣿⣿⣿⣿⣿⣿⣿⣿⣿⣿⣿⣿⣿⣿⣿⣿⣿⣿⣿⣿⣿⣿⣷⡄⠀⠁⢑⢿⣿⣿⣿⣿⣿⣿⣿⣿⣿⣿⣿⣿⡇⠀⠀⠀⠀⠀⠀⠀⠀⠕⠕⠁⠀⠀⠀⠀⠀⠀⠀⠀⠀⠀⠀⠀⠀⠀⠀⠀⠀⠀⠀⠀⠁⠔⠀⠀⠀⠀⠀⠀⠀⠀⠀⠀⠈⢹⢝⠙⠛⠟⠿⢏⠇⠗⢗⢳⢧⢵⠀</a:t>
            </a:r>
            <a:br/>
            <a:r>
              <a:t>⣿⣿⣿⣿⣿⣿⣿⣿⣿⣿⣿⣿⣿⣿⣿⣿⣿⣿⣿⣿⣿⣿⣿⣿⣿⣿⣧⡅⠑⢜⣿⣿⣿⣿⣿⣿⣿⣿⣿⣿⣿⣿⡇⠀⠀⠀⠀⠀⠀⠀⠀⠀⢅⢀⢰⢄⠀⠀⠀⠀⠀⠀⠀⠀⠀⠀⠀⠀⠀⠀⠀⠀⠀⠀⠀⠀⠀⠀⠀⠀⠀⠀⠀⠀⠀⠀⠀⠀⠁⠑⢔⠔⢱⢕⠗⢏⠉⠍⢹⠑⠀</a:t>
            </a:r>
            <a:br/>
            <a:r>
              <a:t>⣿⣿⣿⣿⣿⣿⣿⣿⣿⣿⣿⣿⣿⣿⣿⣿⣿⣿⣿⣿⣿⣿⣿⣿⣿⣿⣿⣿⡕⠕⠝⢻⣿⣿⣿⣿⣿⣿⣿⣿⣿⣿⡇⠀⠀⠀⠀⠀⠀⠀⠀⠀⠀⢕⢸⢕⠀⠀⠀⠀⠀⠀⠀⠀⠀⠀⠀⠀⠀⠀⠀⠀⠀⠀⠀⠀⠀⠀⠀⠀⠀⠀⠀⠀⠀⠀⠀⠀⠀⢄⠀⠀⠁⢕⢰⢎⢍⢛⢝⢝⠀</a:t>
            </a:r>
            <a:br/>
            <a:r>
              <a:t>⣿⣿⣿⣿⣿⣿⣿⣿⣿⣿⣿⣿⣿⣿⣿⣿⣿⣿⣿⣿⣿⣿⣿⣿⣿⣿⣿⡟⢝⢐⠀⠘⣿⣿⣿⣿⣿⣿⣿⣿⣿⣿⡇⠀⠀⠀⠀⠀⠀⠀⠀⠀⠀⠀⢸⡕⠀⠀⠀⠀⠀⠀⠀⠀⠀⠀⠀⠀⠀⠀⠀⠀⠀⠀⠀⠀⢀⢄⢔⢔⢔⢔⢔⢔⢕⢕⢕⠔⠐⠕⠕⢆⢄⠕⢜⢣⡕⢕⢕⢕⠀</a:t>
            </a:r>
            <a:br/>
            <a:r>
              <a:t>⣿⣿⣿⣿⣿⣿⣿⣿⣿⣿⣿⣿⣿⣿⣿⣿⣿⣿⣿⣿⣿⣿⣿⣿⣿⣿⣿⡇⣕⢕⢀⢀⢝⢝⢿⣿⣿⣿⣿⣿⣿⣿⡇⠀⠀⠀⠀⠀⠀⠀⠀⠀⠀⠀⠘⠕⢕⠀⠀⠀⠀⠀⠀⠀⠀⠀⠀⠀⠀⠀⠀⠀⠀⠀⠀⠀⠁⠀⠀⠁⠑⠑⠑⠑⠑⠑⠑⠑⠑⠑⠑⠕⠕⠄⠁⠙⠙⢕⢼⠯⠀</a:t>
            </a:r>
            <a:br/>
            <a:r>
              <a:t>⣿⣿⣿⣿⣿⣿⣿⣿⣿⣿⣿⣿⣿⣿⣿⣿⣿⣿⣿⣿⣿⣿⣿⣿⣿⣿⡿⢟⢝⢕⢕⢕⢕⢕⢕⢕⢝⢟⢟⢟⢟⢿⡇⠀⠀⠀⠀⠀⠀⠀⠀⠀⠀⠀⢔⢜⢕⢔⠀⠀⠀⠀⠀⠀⠀⠀⠀⠀⠀⠀⠀⠀⠀⠀⠀⠀⠀⠀⠀⠀⠀⠀⠀⠀⠀⠀⠀⠀⠀⠀⠀⠀⠀⠀⠀⢄⢕⢕⢕⢄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⣿⣿⣿⣿⣿⢿⡟⢻⠝⢑⢑⢅⢅⢔⢕⢕⢕⢕⢕⠕⠕⠑⠑⠁⠑⢸⣿⣿⣿⣿⣿⣿⢕⠁⢕⢕⢸⣸⣿⡏⢝⢝⢟⢟⢟⢟⢻⢿⢿⢿⢿⢿⣿⣿⣷⣷⣷⣷⣷⣼⣽⣽⣝⣝⣟⣟⣟⢿⢿⢿⢿⣿⣿⣿⣿⣿⣿⣿⣿⣿⣿⣿⡗⣻⣟⢸⣿⣿⣿⣿⣿⡿⣿⣿⣿⣿⣿⣿⠀</a:t>
            </a:r>
            <a:br/>
            <a:r>
              <a:t>⢕⢟⢟⠏⠝⢙⢕⢅⢔⢔⢕⢕⢕⢕⢕⢕⢕⢕⢕⢕⢕⢔⢔⢄⠀⠀⠀⢸⣿⣿⣿⣿⣿⣿⢄⠀⠅⢕⠘⡇⣽⡇⠁⠁⠑⠑⠅⠕⠑⠑⠕⠕⢕⢕⢕⠕⠕⠕⢜⢝⢝⢝⢝⢝⢟⢟⢟⢟⢿⢿⢿⢿⢿⢷⣷⣿⣿⣿⣿⣿⣿⣿⣿⣿⣗⣻⢝⣸⣿⢻⣿⣿⣿⣿⣿⣿⣿⣿⣿⣿⠀</a:t>
            </a:r>
            <a:br/>
            <a:r>
              <a:t>⢅⢕⢔⢕⢕⢕⢕⢑⢕⢕⢕⢔⢄⢄⢑⠑⠑⠑⠑⠑⠑⠁⠁⠁⠀⠀⠀⠜⣿⣿⣿⣿⣿⣿⡇⢄⢄⢕⡕⡧⣜⢅⢔⢔⢄⢄⢔⢅⢔⢄⢅⢐⢀⢑⢑⢀⢐⢑⢐⠑⠑⠁⠀⠁⠑⠁⠁⠁⠁⠁⠁⢕⢕⢸⡿⠻⢿⢿⡿⣿⣿⣿⣿⣿⢿⣸⣶⣼⣿⣿⣿⣿⣿⣿⣿⣿⣿⣿⣿⣿⠀</a:t>
            </a:r>
            <a:br/>
            <a:r>
              <a:t>⠑⠁⠁⠀⠑⠑⠑⠑⠁⢕⢑⡕⢕⢕⢅⠀⠀⠀⠀⠀⢀⠀⢕⢄⠀⢄⠀⣷⣿⣿⣿⣿⣿⣿⡇⢕⢕⢸⣿⣗⣿⢕⢕⢸⣷⢕⢕⢟⢕⢕⢕⢕⢕⢕⡇⢕⢕⠁⢕⢕⢔⢄⢄⡄⢄⢕⣑⣑⣕⣄⣄⡵⣥⣾⣷⣶⣶⣶⣶⡦⢵⣥⣥⢡⣼⣿⣿⣿⣿⣿⣿⣿⢹⣿⣿⣻⣿⣿⣯⣿⠀</a:t>
            </a:r>
            <a:br/>
            <a:r>
              <a:t>⢕⢄⠀⠀⠀⠀⠀⢀⣀⢕⢐⣮⣧⢕⢕⠀⢀⠔⠄⠕⠕⠴⠕⢕⢕⢕⠕⢙⣿⣿⣿⣿⣿⣿⣇⢕⢕⢕⣕⣼⡽⢕⠄⠀⠄⠀⠑⠕⢕⢕⢅⢅⢅⠁⢕⢕⢅⢄⢄⢄⢁⠁⢜⢕⢕⢸⣿⣿⣿⣿⣿⡿⢟⢿⣿⣟⢟⢏⣕⣕⢕⢇⢟⢞⣽⢟⢿⣟⡟⣿⣿⢝⢿⢿⣿⣿⢿⣿⣿⣿⠀</a:t>
            </a:r>
            <a:br/>
            <a:r>
              <a:t>⢕⢕⢕⢰⢔⢔⢕⢕⠟⠇⢕⢹⠏⢕⢕⢄⢄⠀⢔⢰⡗⣿⢹⡕⢕⢕⢕⢕⢞⢋⢿⣿⣿⣿⣿⣕⢕⢕⢕⠑⠁⠀⠀⠀⠀⠀⠀⠀⠀⠑⢕⢕⢕⠀⢕⢕⢕⢕⢕⢕⢕⠀⢕⢕⢕⣞⣿⣷⣾⣿⣿⣷⣷⡾⢿⢿⢷⣧⢝⡝⢕⡕⢕⢕⣏⢗⢕⢹⣽⠝⡏⢞⢸⠟⢏⢹⢝⢗⢗⢗⠀</a:t>
            </a:r>
            <a:br/>
            <a:r>
              <a:t>⢕⢕⢕⢕⢔⢔⢔⢕⠄⠀⢕⢜⢝⣕⣕⢕⠕⠀⢕⢜⡇⢿⣾⢇⢕⢕⢕⠀⢕⢕⢸⣿⣿⣿⣿⣝⢕⠑⠀⠀⠀⠀⠀⠀⠀⠀⠀⠀⠀⠀⠀⠁⠀⢕⢕⢕⢕⢕⢕⢕⢕⠄⢕⡈⠉⠙⢕⢇⢕⢾⢕⢕⣷⢕⠕⡇⠕⢸⡇⢕⣱⣕⢟⢷⢾⣷⢷⣵⣏⣕⢱⢇⢕⢱⣷⣿⣿⣿⢯⢝⠀</a:t>
            </a:r>
            <a:br/>
            <a:r>
              <a:t>⢕⢕⢕⢕⢕⢕⡕⣕⢀⢀⢕⢕⢸⢿⢿⢕⠀⢄⢕⢕⢇⢜⢕⢕⢕⢕⢕⠀⢕⢕⢰⣿⣿⣿⣿⢕⠑⠀⠀⠀⠀⠀⠀⠀⠀⠀⠀⠀⠀⠀⠀⠀⠀⠑⢕⢕⣵⣼⣽⣕⢕⢔⠅⢀⢀⢕⣕⣔⣾⣏⣥⣵⣿⢶⣷⣿⣿⡿⣿⢣⣕⣕⣗⢻⣿⣎⣿⣿⣿⣿⣿⣟⡟⢿⢟⣻⡟⢏⡕⢕⠀</a:t>
            </a:r>
            <a:br/>
            <a:r>
              <a:t>⢝⢝⢝⣿⣯⢍⢍⠉⠉⠉⠉⠉⢣⡕⢕⢕⢄⢅⢕⢁⢅⢔⢔⢔⢕⢕⢕⠄⢕⡕⢕⣿⣿⣿⣿⡇⢀⡄⢀⢀⠀⠀⠀⠀⠀⠀⠀⠀⠀⠀⠀⠀⠀⠀⠕⢕⢜⢝⢝⢑⢱⣕⡿⠿⠿⢿⣿⣿⣿⣿⣿⣿⣿⣿⣿⣿⡿⢿⡟⠛⢛⢫⢿⡿⢿⣿⣿⣿⡝⢿⢟⢟⢇⢜⣕⣕⣰⣥⣵⣵⠀</a:t>
            </a:r>
            <a:br/>
            <a:r>
              <a:t>⣵⣵⣾⣏⣹⣷⣷⣵⣴⣆⣴⣴⣐⣕⡕⢕⢀⠀⣾⣶⢕⢕⢕⠕⠑⠑⠀⠀⠕⣿⢅⣿⣿⣏⣏⠃⠕⢹⣿⣿⣷⡕⠀⠀⠀⠀⠀⠀⠀⠀⠀⠀⠀⠀⠀⠄⠔⢸⡅⢀⢁⠁⠀⠀⠀⠁⠑⠑⠙⠋⢹⢿⢿⣿⣟⢻⢱⡕⣑⣑⢐⠐⠐⢧⢜⢝⣝⣑⣳⣶⣶⣷⣿⣿⣿⣿⣿⣿⣿⣿⠀</a:t>
            </a:r>
            <a:br/>
            <a:r>
              <a:t>⢟⢿⣿⣿⣿⣿⣿⣿⣿⣿⣿⣿⣿⣿⡇⢕⠘⢇⠯⠻⢕⢇⠔⠵⠕⠀⢀⠁⠕⣜⢅⢟⢿⢿⢷⡆⢕⣵⣽⣿⣿⡇⢀⢄⣔⡱⣼⡇⠀⠀⠀⠀⠀⠀⠀⢀⠀⠄⡍⣟⡇⠀⠰⢶⢆⢀⠀⠀⠀⢣⠁⠙⠓⢑⢐⣐⣑⣱⣴⣶⣶⣶⣶⣾⣿⣿⣿⣿⣿⣿⣿⣿⣿⣿⣿⣿⣿⣿⣿⣿⠀</a:t>
            </a:r>
            <a:br/>
            <a:r>
              <a:t>⠁⠀⠛⠛⠛⢛⢛⢛⢛⢋⢙⢉⠉⠍⢕⢕⢄⢄⢀⢀⢌⢁⠀⠀⢀⠀⠄⠀⢔⣔⣷⣵⡔⠕⢕⢱⣿⣿⣿⣿⣿⣧⣱⣿⣿⣵⡿⢇⢔⢄⠀⠀⠀⠀⢡⣷⣿⡿⢟⢏⣝⣔⣄⣅⣄⣄⣄⣤⣤⣵⣵⣷⣿⣿⣿⣿⣿⣿⣿⣿⣿⣿⣿⣿⣿⣿⣿⣿⣿⣿⣿⣿⣿⣿⣿⣿⣿⣿⣿⣿⠀</a:t>
            </a:r>
            <a:br/>
            <a:r>
              <a:t>⠀⠀⠀⠀⠀⠀⠀⠀⠀⠀⠀⠀⠀⠀⢕⢵⣵⣵⣵⣵⣵⣵⣕⣕⣕⣖⢲⢧⢕⠔⢬⢍⢙⠗⠆⠜⢝⣿⣿⣿⣿⣿⣿⣿⣯⣝⣥⣶⣿⣧⣔⡄⠀⠀⠁⠁⠁⠁⠘⠙⢝⠝⢟⢻⢿⢿⢿⣿⣿⣿⣿⣿⣿⣿⣿⣿⣿⣿⣿⣿⣿⣿⣿⣿⣿⣿⣿⣿⣿⣿⣿⣿⣿⣿⣿⣿⣿⣿⣿⣿⠀</a:t>
            </a:r>
            <a:br/>
            <a:r>
              <a:t>⢔⢔⢄⢄⢔⢔⢔⢔⢔⢔⣕⡕⣕⣱⣕⡹⣙⣿⣛⣿⣿⣿⣿⣟⣿⣿⣿⡿⢗⢔⣐⣐⣔⣔⣰⣵⣼⣽⣽⣿⣿⣿⣿⢟⢏⣽⣿⣿⣿⣿⣿⢇⠀⠀⠀⠀⠀⠀⠀⠀⠀⠀⠀⠀⠀⠀⠁⠁⠑⠕⢕⢕⢕⢕⢕⢝⢝⢻⣿⣿⣿⢿⢟⢟⢟⢟⢟⢻⣿⣿⣿⣿⣿⣿⣿⣿⣿⣿⣿⣏⠀</a:t>
            </a:r>
            <a:br/>
            <a:r>
              <a:t>⣷⣷⣷⣷⣶⣿⣿⣿⣿⣿⣿⣿⣿⣿⣿⣿⣿⣿⣿⣿⣿⣿⣿⣿⣽⣵⣵⣕⣕⣕⣱⣵⣷⣾⣿⣿⣿⣯⣿⣿⡿⢇⢕⢕⢕⣹⣿⣿⣿⣿⡿⠁⠀⠀⠀⠀⠀⠀⠀⠀⠀⠀⠀⠀⠀⠀⠀⠀⠀⠀⠀⠁⠁⢕⢕⢕⢕⠁⠜⠏⠁⠁⠁⠁⢁⢁⠁⠁⠕⠝⢻⣿⣿⣿⣿⣿⣿⣿⡟⢕⠀</a:t>
            </a:r>
            <a:br/>
            <a:r>
              <a:t>⣿⣿⢿⢿⢿⢿⢟⢻⣿⣿⣿⣿⣿⣿⣿⣿⣿⣿⣿⣿⣿⣿⣿⣿⣿⣿⣿⣿⣿⣿⣿⣿⣿⣿⣿⣿⣿⣿⣿⣧⣵⣵⣵⣵⣼⣿⣿⣿⣿⣿⢇⠀⠀⠀⠀⠀⠀⠀⠀⠀⠀⠀⠀⠀⠀⠀⠀⠀⠀⠀⠀⠀⠀⠀⠅⣴⠄⠀⠀⠀⠀⠀⠀⠀⠀⠀⠀⠀⠀⠀⠀⠜⢿⣿⣿⣿⡿⠏⢕⢕⠀</a:t>
            </a:r>
            <a:br/>
            <a:r>
              <a:t>⣵⣵⣵⣵⣵⣷⣾⣿⣿⣿⣿⣿⣿⣿⣿⣿⣿⣿⣿⣿⣿⣿⣿⣿⣿⣿⣿⣿⣿⣿⣿⣿⣿⣿⣿⣿⣿⣿⣿⣿⣿⣿⣿⣿⡿⠑⠁⠘⢟⢟⠑⠀⠀⠀⠀⠀⠀⠀⠀⠀⠀⠀⠀⠀⠀⠀⠀⠀⠀⠀⠀⠁⠁⠔⠄⢁⠀⠀⠀⠀⠀⠀⠀⠀⠀⠀⠀⠀⠀⠀⠀⠀⠜⢟⡟⢏⢕⢱⢵⢕⠀</a:t>
            </a:r>
            <a:br/>
            <a:r>
              <a:t>⣿⣿⣿⣿⣿⣿⣿⣿⣿⣿⣿⣿⣿⣿⣿⣿⣿⣿⣿⣿⢿⢝⣟⢻⣿⣿⣿⣿⣿⣿⣿⣿⣿⣿⣿⣿⣿⣿⣿⣿⣿⣿⣿⣿⠇⠀⠀⠀⢕⢕⠀⠀⠀⠀⠀⠀⠀⠀⠀⠀⠀⠀⠀⠀⠀⠀⠀⠀⠀⠀⠀⠀⠀⠀⠀⠀⠀⠔⢄⠀⠀⠀⠀⠀⠀⠀⠀⠀⠀⠀⠀⠀⠀⠞⠗⠾⠷⢵⣇⡁⠀</a:t>
            </a:r>
            <a:br/>
            <a:r>
              <a:t>⣿⣿⣿⣿⣿⣿⣿⣿⣿⣿⣿⣿⣿⣿⣿⣿⣿⣿⣿⣿⢕⢕⠕⢕⢜⢿⣿⣿⣿⣿⣿⣿⣿⣿⣿⣿⣿⣿⣿⣿⣿⣿⣿⡏⠀⠀⠀⠀⣸⣿⢕⠀⠀⠀⠀⠀⠀⠀⠀⠀⠀⠀⠀⠀⠀⠀⠀⠀⠀⠀⠀⠀⠀⠀⠀⠀⠀⠀⠀⠀⠀⠀⠀⠀⠀⠀⠀⠀⠀⠀⠀⠀⠀⢏⢏⢕⡔⢢⢌⡙⠀</a:t>
            </a:r>
            <a:br/>
            <a:r>
              <a:t>⣿⣿⣿⣿⣿⣿⣿⣿⣿⣿⣿⣿⣿⣿⣿⣿⣿⣿⣿⣿⡇⠑⠀⠕⢕⢕⢻⣿⣿⣿⣿⣿⣿⣿⣿⣿⣿⣿⣿⣿⣿⢟⠟⠃⠀⠀⠀⠀⢹⣿⣇⠀⠀⠀⠀⠀⠀⠀⠀⠀⠀⠀⠀⠀⠀⠀⠀⠀⠀⢀⠀⠀⠀⠀⠀⠀⠀⠀⠀⠀⠀⠄⢀⢀⠀⠀⠀⠀⠀⠀⠀⢄⡕⢕⢕⢇⢕⢕⢕⢜⠀</a:t>
            </a:r>
            <a:br/>
            <a:r>
              <a:t>⣿⣿⣿⣿⣿⣿⣿⣿⣿⣿⣿⣿⣿⣿⣿⣿⣿⣿⣿⣷⣿⡇⠀⠀⠕⠁⠀⢹⣿⣿⣿⣿⣿⣿⣿⣿⣿⣿⣿⣿⡇⠀⠀⠀⠀⠀⠀⠀⢸⢿⢟⢕⠀⠀⠀⠀⠀⠀⠀⠀⠀⠀⠀⠀⠀⠀⠀⠀⠀⠁⠀⠀⠀⠀⠀⠀⠀⠀⠀⠀⠀⠀⠁⠑⠕⠀⢀⢀⢄⢰⢼⢕⣧⡎⡕⠕⢔⠕⢕⢵⠀</a:t>
            </a:r>
            <a:br/>
            <a:r>
              <a:t>⣿⣿⣿⣿⣿⣿⣿⣿⣿⣿⣿⣿⣿⣿⣿⣿⣿⣿⣿⣿⣿⣷⡄⠀⠀⢕⢄⢰⣿⣿⣿⣿⣿⣿⣿⣿⣿⣿⣿⣿⣇⠀⠀⠀⠀⠀⠀⠀⠁⢕⢇⢕⠀⠀⠀⠀⠀⠀⠀⠀⠀⠀⠀⠀⠀⠀⠀⠀⠀⠀⠀⠁⢄⠀⠀⠀⠀⠀⠀⠀⠀⠀⠀⠀⠄⣤⣽⣿⣿⣿⣷⣕⣇⢃⢓⡢⢕⢎⢕⢁⠀</a:t>
            </a:r>
            <a:br/>
            <a:r>
              <a:t>⣿⣿⣿⣿⣿⣿⣿⣿⣿⣿⣿⣿⣿⣿⣿⣿⣿⣿⣿⣿⣿⣿⣿⣷⣄⠁⠄⢁⢹⣿⣿⣿⣿⣿⣿⣿⣿⣿⣿⣿⣿⡄⠀⠀⠀⠀⠀⠀⠀⠕⢕⠑⠀⠀⠀⠀⠀⠀⠀⠀⠀⠀⠀⠀⠀⠀⠀⠀⠀⠀⠀⠀⠀⠑⠀⠀⠀⠀⠀⠀⠀⠀⠀⠀⠀⠝⠫⢽⡙⠙⠙⠟⢗⠝⠝⢑⣗⣲⢾⢵⠀</a:t>
            </a:r>
            <a:br/>
            <a:r>
              <a:t>⣿⣿⣿⣿⣿⣿⣿⣿⣿⣿⣿⣿⣿⣿⣿⣿⣿⣿⣿⣿⣿⣿⣿⣿⣿⣷⡔⠕⢑⢿⣿⣿⣿⣿⣿⣿⣿⣿⣿⣿⣿⡇⠀⠀⠀⠀⠀⠀⠀⠀⠁⢀⢄⢄⠀⠀⠀⠀⠀⠀⠀⠀⠀⠀⠀⠀⠀⠀⠀⠀⠀⠀⠀⠀⠀⠀⠀⠀⠀⠀⠀⠀⠀⠀⠀⠀⠀⠀⠁⠔⢔⠀⢇⠖⠏⢉⣁⣍⢉⠙⠀</a:t>
            </a:r>
            <a:br/>
            <a:r>
              <a:t>⣿⣿⣿⣿⣿⣿⣿⣿⣿⣿⣿⣿⣿⣿⣿⣿⣿⣿⣿⣿⣿⣿⣿⣿⣿⣿⣿⣕⢔⠜⠟⣿⣿⣿⣿⣿⣿⣿⣿⣿⣿⣧⠀⠀⠀⠀⠀⠀⠀⠀⠀⠑⢕⡇⠀⠀⠀⠀⠀⠀⠀⠀⠀⠀⠀⠀⠀⠀⠀⠀⠀⠀⠀⠀⠀⠀⠀⠀⠀⠀⠀⠀⠀⠀⠀⠀⠀⠐⢠⢀⠀⠀⠕⢕⢎⢝⢕⢇⢼⢕⠀</a:t>
            </a:r>
            <a:br/>
            <a:r>
              <a:t>⣿⣿⣿⣿⣿⣿⣿⣿⣿⣿⣿⣿⣿⣿⣿⣿⣿⣿⣿⣿⣿⣿⣿⣿⣿⣿⡟⢏⢕⠀⠀⢻⣿⣿⣿⣿⣿⣿⣿⣿⣿⣿⠀⠀⠀⠀⠀⠀⠀⠀⠀⠀⢕⣇⢀⠀⠀⠀⠀⠀⠀⠀⠀⠀⠀⠀⠀⠀⠀⠀⠀⠀⠀⠀⠀⠀⠀⢀⢄⢔⢔⢔⢔⢔⢔⢔⠔⠐⠔⢕⠔⢠⢀⢑⢕⠕⢕⢕⢕⣴⠀</a:t>
            </a:r>
            <a:br/>
            <a:r>
              <a:t>⣿⣿⣿⣿⣿⣿⣿⣿⣿⣿⣿⣿⣿⣿⣿⣿⣿⣿⣿⣿⣿⣿⣿⣿⣿⣿⣷⢕⡕⢀⢀⢘⢝⢻⣿⣿⣿⣿⣿⣿⣿⣿⠀⠀⠀⠀⠀⠀⠀⠀⠀⠀⢕⠙⠕⢀⠀⠀⠀⠀⠀⠀⠀⠀⠀⠀⠀⠀⠀⠀⠀⠀⠀⠀⠀⠐⠁⠁⠀⠑⠑⠑⠑⠑⠑⠑⠕⠕⠔⠔⠔⠔⢕⢄⠁⠈⢕⢜⠧⠕⠀</a:t>
            </a:r>
            <a:br/>
            <a:r>
              <a:t>⣿⣿⣿⣿⣿⣿⣿⣿⣿⣿⣿⣿⣿⣿⣿⣿⣿⣿⣿⣿⣿⣿⣿⣿⣿⣿⢿⢟⢕⢕⢕⡕⢕⢕⢕⢝⢝⢟⢟⢻⢻⣿⠀⠀⠀⠀⠀⠀⠀⠀⠀⠀⢕⢕⢄⢕⠀⠀⠀⠀⠀⠀⠀⠀⠀⠀⠀⠀⠀⠀⠀⠀⠀⠀⠀⠀⠀⠀⠀⠀⠀⠀⠀⠀⠀⠀⠀⠀⠀⠀⠀⠀⠀⠀⠀⢔⢕⢕⢕⢅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⡿⢟⢻⠝⢕⢑⢕⢅⢔⢔⢕⢕⢕⢕⠕⠕⠑⠑⠁⠁⠀⢕⣿⣿⣿⣿⣿⣿⡇⠀⠀⢕⢕⣇⣿⣿⢜⢝⢝⢝⢝⢟⢟⢟⢟⢿⢿⢿⢿⢿⣿⣿⣷⣷⣷⣷⣷⣼⣽⣽⣝⣟⣟⣟⡻⢿⢿⢿⣿⣿⣿⣿⣿⣿⣿⣿⣿⣿⡇⣫⣷⢻⣿⣿⣿⣿⣿⣿⣿⣿⣿⣿⣿⣿⣿⣿⠀</a:t>
            </a:r>
            <a:br/>
            <a:r>
              <a:t>⠝⠝⢑⢕⢅⢔⢔⢕⢕⢕⠕⠕⢑⢕⢅⢕⢕⢕⢕⢕⢕⢔⠀⠀⠀⢕⣿⣿⣿⣿⣿⣿⡇⠀⠀⢕⢕⣿⢸⣿⠁⠐⠀⠑⠅⢅⠅⢑⢑⠕⠕⢕⠕⢕⢕⠕⠕⠕⢜⢝⢝⢝⢝⢝⢟⢟⢟⢟⢿⢿⢿⢿⣿⣿⣿⣿⣿⣿⢿⣿⣿⣿⣇⣞⡏⣹⣿⣻⣿⣿⡿⣿⣿⣿⣿⣿⣿⣿⣿⣿⠀</a:t>
            </a:r>
            <a:br/>
            <a:r>
              <a:t>⢕⢕⢕⢑⢑⢕⢕⢕⢕⢕⢔⢄⢄⠁⠁⠁⠁⠁⠁⠁⠁⠀⠀⠀⠀⠁⣿⣿⣿⣿⣿⣿⣷⢔⢔⢕⣕⣱⢱⡕⢄⢔⢔⢄⢄⢄⢄⢔⢄⢄⢄⢀⢀⢀⢄⠄⠐⠀⠑⠁⠁⠀⠁⠁⠁⠁⠁⠁⠀⠐⢕⢕⣿⢻⠿⠿⠿⢿⣿⣿⣿⣿⣟⣷⣗⣻⣿⣿⣿⣿⣟⣿⣿⣿⣿⣿⣿⣿⣿⣿⠀</a:t>
            </a:r>
            <a:br/>
            <a:r>
              <a:t>⠀⠑⠑⠁⠁⠁⠁⢕⢕⣕⢕⢕⢕⠀⠀⠀⠀⠀⢀⢀⢀⠕⠀⢔⢀⢸⣿⣿⣿⣿⣿⣿⣿⢕⢕⢕⠿⢷⢷⢇⠕⠕⣿⡇⢕⢜⢝⢕⢕⢕⢕⢕⢳⢕⢕⠁⠑⢕⢔⢄⢄⣄⢄⢔⣕⣕⣕⣕⣅⣱⣷⣼⣿⣵⣶⣶⣶⣶⢴⣵⢵⣤⢱⣿⣿⣿⣿⣿⣿⣿⣿⣿⣿⣿⣿⣯⣽⣿⣿⣿⠀</a:t>
            </a:r>
            <a:br/>
            <a:r>
              <a:t>⢀⠀⠀⠀⠀⢄⣄⡕⢕⣿⣿⢕⢕⢀⠄⠕⠇⠑⠕⠕⠕⠕⢕⢕⢕⠈⢹⣿⣿⣿⣿⣿⣿⢕⢕⢕⠰⢜⣿⣵⢔⢔⠄⢔⢄⢕⢕⢔⢕⢕⢔⢄⠁⢕⢔⢔⢄⢄⢄⢀⢕⢕⢕⢕⣿⣿⣿⣿⣿⡿⢿⢿⣿⣿⡿⢟⣕⣗⢕⢞⢜⢟⣻⡟⢟⣟⣟⣟⡻⡏⡟⣟⣟⣟⣟⣟⣟⣿⣿⣿⠀</a:t>
            </a:r>
            <a:br/>
            <a:r>
              <a:t>⢕⢰⢔⢕⠕⢕⠙⠛⢕⠔⣻⢕⢕⢔⢄⠀⢔⢔⣿⣿⡿⡇⢕⢕⢕⠀⢌⢋⢹⣿⣿⣿⣿⣧⡕⢕⠕⠑⠁⠀⠀⠀⠀⠁⠁⠑⢕⢕⢕⠕⢕⢕⠀⢕⢕⢕⢕⢕⢕⢅⢕⢕⢕⣱⣻⣿⣷⣿⣿⣿⣷⢶⢿⢿⢷⢷⡝⢹⢜⢕⢕⢜⢹⢝⢝⢹⢿⢿⡻⢳⢏⢝⢃⢕⣕⣗⣓⣑⣞⣕⠀</a:t>
            </a:r>
            <a:br/>
            <a:r>
              <a:t>⢕⢔⢔⢔⢕⢕⢅⠀⢕⢕⢕⣕⣕⢕⠑⠁⢕⢕⣿⢸⡇⡇⢕⢕⢕⠀⢕⢕⢕⣿⣿⣿⣿⢏⠑⠀⠀⠀⠀⠀⠀⠀⠀⠀⠀⠀⠀⠁⠀⠀⢕⢕⠀⢕⢕⢕⢕⢕⢕⢕⢕⢕⠁⠑⢕⢕⢕⣜⡇⢕⢸⡕⠕⢸⠕⢕⣷⢕⢑⢕⢿⢷⢾⡷⣷⣷⣿⣜⣱⡏⢕⣕⣾⣿⣿⣿⢏⢕⢕⢹⠀</a:t>
            </a:r>
            <a:br/>
            <a:r>
              <a:t>⣕⣕⣕⣕⣕⣕⣀⣀⢕⢕⢸⢿⢿⢇⠀⢄⢕⢕⢜⠜⡕⢕⢕⢕⢕⢔⢕⢕⢕⣿⣿⣿⢏⠁⠀⠀⠀⠀⠀⠀⠀⠀⠀⠀⠀⠀⠀⠀⠀⠀⢕⢕⠐⢕⢱⣵⣵⣷⡕⢔⢔⢀⣀⣀⣑⣑⣕⣻⣡⣵⣾⣗⣾⣿⣿⣿⣿⣝⣕⣇⣜⣟⣿⣿⣿⣿⣿⣿⣿⣿⣿⢻⢟⢿⣿⢏⡕⢕⢕⢝⠀</a:t>
            </a:r>
            <a:br/>
            <a:r>
              <a:t>⢝⣿⣯⢍⢅⠁⠀⠀⠀⠁⠕⡕⢕⢕⢔⢔⢕⢕⢄⢔⢔⢔⢕⢕⢕⢕⠀⢕⡕⢸⣿⣿⠑⠀⢀⠀⠀⠀⠀⠀⠀⠀⠀⠀⠀⠀⠀⠀⠀⠀⠑⢕⠀⠱⠕⢝⡝⢝⠂⣵⡜⢟⢟⢟⢿⣿⡿⣿⣿⣿⣿⣿⣿⣿⡿⠿⡿⢝⢙⢝⢿⡿⢻⣿⣿⣿⡏⢟⢟⢟⢏⣜⣕⣕⣤⣥⣵⣇⣵⣾⠀</a:t>
            </a:r>
            <a:br/>
            <a:r>
              <a:t>⣿⣝⣝⣷⣏⣰⣴⣴⣤⣦⣔⣱⣕⢕⢕⡀⢸⣷⡇⠕⢕⠕⠁⠅⠄⢀⠁⢸⣕⣿⣿⣿⢰⢎⢳⣷⣷⣴⡔⠀⠀⠀⠀⠀⠀⠀⠀⠀⠀⠀⠀⠀⠀⠄⠔⠃⣵⢀⢀⠀⠀⠀⠀⠀⠁⠕⠈⠉⠉⢿⢿⣿⡛⠿⠇⣕⢑⢑⠔⠔⠑⠸⢏⢙⣓⣆⣼⣷⣷⣾⣿⣿⣿⣿⣿⣿⣿⣿⣿⣿⠀</a:t>
            </a:r>
            <a:br/>
            <a:r>
              <a:t>⣿⣿⣿⣿⣿⣿⣿⣿⣿⣿⣿⣿⣿⢕⢁⠑⢾⠛⢣⡔⠔⠵⠇⠀⠄⠀⠅⢔⡝⢜⢟⢟⢣⢕⣟⣿⣿⣿⡇⠀⢀⢔⢕⣱⡆⠀⠀⠀⠀⠀⠀⢁⢄⢀⢀⠀⢜⣟⣻⡄⠀⠙⢛⢀⠀⠀⠀⢜⢕⠘⢃⢑⣑⣔⣠⣼⣴⣷⣷⣷⣾⣿⣿⣿⣿⣿⣿⣿⣿⣿⣿⣿⣿⣿⣿⣿⣿⣿⣿⣿⠀</a:t>
            </a:r>
            <a:br/>
            <a:r>
              <a:t>⠛⠛⠛⢛⠛⡛⢋⢙⢉⢉⠍⠍⠅⢕⢕⢄⢄⢄⢌⢅⠀⠀⢄⠀⠄⠀⢔⢕⣶⣶⣔⠆⢰⣾⣿⣿⣿⣿⣇⢱⣾⣿⣱⣿⢇⢔⢀⠀⠀⠀⠀⣸⣿⣿⣿⣿⣟⣟⣕⣕⣔⣄⣄⣤⣤⣤⣴⣴⣷⣷⣿⣿⣿⣿⣿⣿⣿⣿⣿⣿⣿⣿⣿⣿⣿⣿⣿⣿⣿⣿⣿⣿⣿⣿⣿⣿⣿⣿⣿⣿⠀</a:t>
            </a:r>
            <a:br/>
            <a:r>
              <a:t>⠀⠀⠀⠀⠀⠀⠀⠀⠀⠀⠀⠀⢔⢷⣷⣧⣵⣧⣵⣵⣵⣕⣕⣗⣗⢇⢕⢕⠠⢬⢍⠛⢻⢿⣿⣿⣿⣿⣿⣿⣿⣟⢏⣱⣵⣿⣧⣔⡄⠀⠀⠈⠁⠁⠁⠘⠙⠙⠝⠝⢟⢟⢻⢿⣿⣿⣿⣿⡿⠿⢿⢿⣿⣿⣿⣿⣿⣿⣿⣿⣿⣿⣿⣿⣿⣿⣿⣿⣿⣿⣿⣿⣿⣿⣿⣿⣿⣿⣿⣿⠀</a:t>
            </a:r>
            <a:br/>
            <a:r>
              <a:t>⢄⢄⢔⢔⢔⢔⢔⣔⣕⢕⡑⣕⣕⣕⣜⣹⣿⣿⣿⣿⣿⣿⣿⣿⣿⣿⢟⢇⢐⢐⣐⣔⣰⣵⡿⢿⣿⣿⣿⣿⡿⢟⣻⣿⣿⣿⣿⣿⠕⠀⠀⠀⠀⠀⠀⠀⠀⠀⠀⠀⠀⠀⠀⠀⠁⠑⠕⠕⢕⢕⢕⢕⢕⢕⢕⢝⢝⢝⢿⣿⡟⢟⢟⢟⢟⢟⢟⢟⣿⣿⣿⣿⣿⣿⣿⣿⣿⣏⢝⢏⠀</a:t>
            </a:r>
            <a:br/>
            <a:r>
              <a:t>⣷⣷⣾⣿⣿⣿⣿⣿⣿⣿⣿⣿⣿⣿⣿⣿⣿⣿⣿⣿⣿⣿⣿⣵⣵⣵⣵⣕⣵⣵⣵⣷⣿⣿⣟⣻⣿⣿⢟⢕⢕⢕⣛⣿⣿⣿⣿⡏⠀⠀⠀⠀⠀⠀⠀⠀⠀⠀⠀⠀⠀⠀⠀⠀⠀⠀⠀⠀⠀⠑⠕⠀⠅⠕⢕⢕⢕⠁⠜⠃⠀⠀⠁⠁⢁⠁⠁⠁⠑⠜⢻⢿⣿⣿⣿⣿⡟⢕⢕⠕⠀</a:t>
            </a:r>
            <a:br/>
            <a:r>
              <a:t>⢿⢿⢿⢿⢟⢟⣿⣿⣿⣿⣿⣿⣿⣿⣿⣿⣿⣿⣿⣿⣿⣿⣿⣿⣿⣿⣿⣿⣿⣿⣿⣿⣿⣿⣿⣿⡟⠕⣕⣕⣕⣰⣿⣿⣿⣿⣿⢕⠀⠀⠀⠀⠀⠀⠀⠀⠀⠀⠀⠀⠀⠀⠀⠀⠀⠀⠀⠀⢀⢀⠀⠀⠁⠀⢔⣴⠔⠀⠀⠀⠀⠀⠀⠀⠀⠀⠀⠀⠀⠀⠀⠘⢿⣿⢟⢙⢕⢔⢇⠑⠀</a:t>
            </a:r>
            <a:br/>
            <a:r>
              <a:t>⣵⣵⣵⣷⣾⣿⣿⣿⣿⣿⣿⣿⣿⣿⣿⣿⣿⣿⣿⣿⣿⣿⣿⣿⣿⣿⣿⣿⣿⣿⣿⣿⣿⣿⣿⣿⣿⣿⣿⣿⣿⣿⠏⠘⠝⢻⢟⠀⠀⠀⠀⠀⠀⠀⠀⠀⠀⠀⠀⠀⠀⠀⠀⠀⠀⠀⠀⠀⠀⠁⠁⠑⠔⢱⢟⢑⠀⠀⠀⠀⠀⠀⠀⠀⠀⠀⠀⠀⠀⠀⠀⠀⠈⢇⡕⢱⢕⢗⢇⢕⠀</a:t>
            </a:r>
            <a:br/>
            <a:r>
              <a:t>⣿⣿⣿⣿⣿⣿⣿⣿⣿⣿⣿⣿⣿⣿⣿⣿⣿⣿⡟⢯⢝⡻⢿⣿⣿⣿⣿⣿⣿⣿⣿⣿⣿⣿⣿⣿⣿⣿⣿⣿⣿⡏⠀⠀⠀⢅⢕⠀⠀⠀⠀⠀⠀⠀⠀⠀⠀⠀⠀⠀⠀⠀⠀⠀⠀⠀⠀⠀⠀⠀⠀⠀⠀⠀⠑⠕⢔⢖⠄⠀⠀⠀⠀⠀⠀⠀⠀⠀⠀⠀⠀⠀⠀⠛⠗⠾⢧⣄⡕⣕⠀</a:t>
            </a:r>
            <a:br/>
            <a:r>
              <a:t>⣿⣿⣿⣿⣿⣿⣿⣿⣿⣿⣿⣿⣿⣿⣿⣿⣿⣿⡇⢕⠑⢕⢜⢻⣿⣿⣿⣿⣿⣿⣿⣿⣿⣿⣿⣿⣿⣿⣿⣿⣿⠑⠀⠀⠀⢱⣿⢄⠀⠀⠀⠀⠀⠀⠀⠀⠀⠀⠀⠀⠀⠀⠀⠀⠀⠀⠀⠀⠀⠀⠀⠀⠀⠀⠀⠀⠕⢕⢔⢄⠀⠀⠀⠀⠀⠀⠀⠀⠀⠀⠀⠀⠀⢱⢝⢑⢢⢌⡙⢷⠀</a:t>
            </a:r>
            <a:br/>
            <a:r>
              <a:t>⣿⣿⣿⣿⣿⣿⣿⣿⣿⣿⣿⣿⣿⣿⣿⣿⣿⣿⣧⢑⠐⠁⢕⢕⠜⣿⣿⣿⣿⣿⣿⣿⣿⣿⣿⣿⣿⣿⣿⠿⠟⠀⠀⠀⠀⢸⣿⡕⠀⠀⠀⠀⠀⠀⠀⠀⠀⠀⠀⠀⠀⠀⠀⠀⠀⠀⠄⠀⠀⠀⠀⠀⠀⠀⠀⠀⠀⠁⠑⢕⢔⢄⢄⢄⠀⠀⠀⠀⠀⠀⠀⡄⢕⢱⠕⢕⢕⢕⢝⢄⠀</a:t>
            </a:r>
            <a:br/>
            <a:r>
              <a:t>⣿⣿⣿⣿⣿⣿⣿⣿⣿⣿⣿⣿⣿⣿⣿⣿⣿⣷⣾⣞⠀⠀⠑⢕⠀⠘⢿⣿⣿⣿⣿⣿⣿⣿⣿⣿⣿⣿⡇⠀⠀⠀⠀⠀⠀⠜⢿⢟⢇⠀⠀⠀⠀⠀⠀⠀⠀⠀⠀⠀⠀⠀⠀⠀⠀⠀⠀⠔⢀⠀⠀⠀⠀⠀⠀⠀⠀⠀⠀⠁⠕⢕⠑⠑⠑⠀⢀⣀⢄⢔⢺⡇⢇⢅⢕⢅⡱⢕⢋⠕⠀</a:t>
            </a:r>
            <a:br/>
            <a:r>
              <a:t>⣿⣿⣿⣿⣿⣿⣿⣿⣿⣿⣿⣿⣿⣿⣿⣿⣿⣿⣿⣿⣇⢀⠀⠕⢄⠄⢼⣿⣿⣿⣿⣿⣿⣿⣿⣿⣿⣿⣧⠀⠀⠀⠀⠀⠀⠀⢕⢇⢕⠀⠀⠀⠀⠀⠀⠀⠀⠀⠀⠀⠀⠀⠀⠀⠀⠀⠀⠀⠀⠔⢀⠀⠀⠀⠀⠀⠀⠀⠀⠀⠀⠁⢀⢐⢄⣵⣿⣿⣮⣷⣸⣝⣌⡱⢞⢝⢕⢔⢅⢁⠀</a:t>
            </a:r>
            <a:br/>
            <a:r>
              <a:t>⣿⣿⣿⣿⣿⣿⣿⣿⣿⣿⣿⣿⣿⣿⣿⣿⣿⣿⣿⣿⣿⣷⣴⢄⠀⠁⢘⣿⣿⣿⣿⣿⣿⣿⣿⣿⣿⣿⣿⡔⠀⠀⠀⠀⠀⠀⠁⢕⠕⠀⠀⠀⠀⠀⠀⠀⠀⠀⠀⠀⠀⠀⠀⠀⠀⠀⠀⠀⠀⠀⠀⠀⠀⠀⠀⠀⠀⠀⠀⠀⠀⠀⠁⠑⠙⠗⢡⡁⠉⠙⢛⢎⣑⣉⣽⣽⣟⣗⢳⢷⠀</a:t>
            </a:r>
            <a:br/>
            <a:r>
              <a:t>⣿⣿⣿⣿⣿⣿⣿⣿⣿⣿⣿⣿⣿⣿⣿⣿⣿⣿⣿⣿⣿⣿⣿⣷⣔⢁⠁⢸⣿⣿⣿⣿⣿⣿⣿⣿⣿⣿⣿⣿⡄⠀⠀⠀⠀⠀⠀⠀⢑⢀⠀⠀⠀⠀⠀⠀⠀⠀⠀⠀⠀⠀⠀⠀⠀⠀⠀⠀⠀⠀⠀⠀⠀⠀⠀⠀⠀⠀⠀⠀⠀⠀⠀⠀⢀⠀⠀⠑⠕⠔⢜⢜⢑⣄⡔⢰⢕⡈⠙⠳⠀</a:t>
            </a:r>
            <a:br/>
            <a:r>
              <a:t>⣿⣿⣿⣿⣿⣿⣿⣿⣿⣿⣿⣿⣿⣿⣿⣿⣿⣿⣿⣿⣿⣿⣿⣿⣿⣷⡕⠅⠟⢻⣿⣿⣿⣿⣿⣿⣿⣿⣿⣿⡇⠀⠀⠀⠀⠀⠀⠀⠑⢕⡕⠀⠀⠀⠀⠀⠀⠀⠀⠀⠀⠀⠀⠀⠀⠀⠀⠀⠀⠀⠀⠀⠀⠀⠀⠀⠀⠀⠀⠀⠀⠀⠀⠀⠀⠑⠕⢄⠀⠀⠀⢕⢝⢕⢔⢕⢕⠸⢵⣦⠀</a:t>
            </a:r>
            <a:br/>
            <a:r>
              <a:t>⣿⣿⣿⣿⣿⣿⣿⣿⣿⣿⣿⣿⣿⣿⣿⣿⣿⣿⣿⣿⣿⣿⣿⣿⣿⢟⢝⠀⠀⠜⣿⣿⣿⣿⣿⣿⣿⣿⣿⣿⡇⠀⠀⠀⠀⠀⠀⠀⠀⠁⡕⢀⠀⠀⠀⠀⠀⠀⠀⠀⠀⠀⠀⠀⠀⠀⠀⠀⠀⠀⠀⠀⠀⠀⠀⠀⢀⢀⢄⢄⢄⢔⢄⢄⢄⠄⠄⢕⢕⢷⢀⢁⢕⣇⢕⢕⡱⢷⢏⢑⠀</a:t>
            </a:r>
            <a:br/>
            <a:r>
              <a:t>⣿⣿⣿⣿⣿⣿⣿⣿⣿⣿⣿⣿⣿⣿⣿⣿⣿⣿⣿⣿⣿⣿⣿⣿⣿⡕⢕⢕⠀⠀⢟⢟⢿⣿⣿⣿⣿⣿⣿⣿⣿⠀⠀⠀⠀⠀⠀⠀⠀⠀⣯⡇⠀⠀⠀⠀⠀⠀⠀⠀⠀⠀⠀⠀⠀⠀⠀⠀⠀⠀⠀⠀⠀⠀⠀⠐⠁⠁⠕⠕⠕⠕⠕⠕⠕⠔⠔⠔⠔⢄⢅⢅⢅⠀⠕⢇⢘⢑⢙⢙⠀</a:t>
            </a:r>
            <a:br/>
            <a:r>
              <a:t>⣿⣿⣿⣿⣿⣿⣿⣿⣿⣿⣿⣿⣿⣿⣿⣿⣟⣿⣿⣿⣿⣿⣿⣿⡿⢟⢏⢕⡕⢕⢕⢕⢕⢌⢝⢟⢿⢿⢿⢿⣿⠀⠀⠀⠀⠀⠀⠀⠀⠀⢕⠕⢕⠀⠀⠀⠀⠀⠀⠀⠀⠀⠀⠀⠀⠀⠀⠀⠀⠀⠀⠀⠀⠀⠀⠀⠀⠀⠀⠀⠀⠀⠀⠀⠀⠀⠀⠀⠀⠀⠀⠀⠁⠀⠀⢕⢕⢔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⢿⢟⢻⠝⢃⢑⢅⢅⢔⢕⢕⢕⢕⢕⢕⠕⠑⠑⠁⠁⠀⢕⣿⣿⣿⣿⣿⣿⡇⠁⠀⢕⢕⢿⢸⣿⢕⢜⢝⢝⢝⢝⢟⢟⢟⢟⢿⢿⢿⢿⢿⣿⣿⣷⣷⣷⣷⣧⣽⣽⣽⣝⣟⣟⣟⢿⢿⢿⢿⣿⣿⣿⣿⣿⣿⣿⣿⣿⣿⢪⣷⢇⣿⣿⣿⣿⣿⣿⣿⣿⣿⣿⣿⣿⣿⣿⣿⠀</a:t>
            </a:r>
            <a:br/>
            <a:r>
              <a:t>⢙⢑⢄⢅⢔⢕⢕⢕⢕⠕⠕⢑⢕⢕⢕⢕⢕⢕⢕⢕⢔⠀⠀⠀⠑⢾⣿⣿⣿⣿⣿⣷⠀⠀⢕⢕⢸⡸⣿⢕⠁⠀⠅⠐⠁⠁⠑⢑⢑⢕⠕⢕⢕⠕⠕⠕⠕⢕⢜⢝⢝⢝⢝⢟⢟⢟⢟⢟⢿⢿⢿⣿⣿⣿⣿⣿⣿⣿⣿⣿⣿⣿⡞⡏⣕⣿⣟⣿⣿⣿⣿⣿⣿⣿⣿⣿⣿⣿⣿⣿⠀</a:t>
            </a:r>
            <a:br/>
            <a:r>
              <a:t>⠕⢕⢑⢕⢅⢕⢕⢕⢕⢔⢔⢄⠁⠁⠁⠁⠁⠁⠁⠀⢀⠀⠀⠀⠀⢹⣿⣿⣿⣿⣿⣿⢕⢄⢔⣕⣱⢷⡇⢔⢔⡔⢄⢔⢄⢄⠔⢄⢔⢄⢔⢀⢄⢀⢐⢐⢑⠑⠑⠁⠀⠁⠁⠁⠁⠁⠀⠀⠀⢕⢕⣿⡟⠿⠿⠿⠿⢿⣿⣿⣿⣟⣇⣯⣿⣿⣿⣿⣿⣧⣿⣿⣿⣿⣿⣿⣿⣿⣿⣿⠀</a:t>
            </a:r>
            <a:br/>
            <a:r>
              <a:t>⠁⠑⠁⠁⠁⠀⢕⠕⠕⡕⢕⢕⠀⠀⠀⠀⠀⢀⡀⢀⠕⠀⢀⢄⢸⣿⣿⣿⣿⣿⣿⣿⢕⢕⢕⢿⢟⢷⢗⠕⠕⢿⢇⠇⢕⢏⢕⢕⢕⢕⢕⢇⢕⢕⢅⠁⢕⢔⢔⢄⣔⢄⢔⢕⣕⣕⣕⣅⣡⣧⣶⣿⣷⣷⣶⣶⣶⢴⢷⢵⡔⢱⣿⣿⣿⣿⣿⣿⣿⣟⣿⣿⣿⣿⣿⣿⣿⣿⣿⣷⠀</a:t>
            </a:r>
            <a:br/>
            <a:r>
              <a:t>⠀⠀⠀⠀⢄⣠⡅⢅⢿⣿⢇⢕⢔⠄⠐⠇⠔⠕⠑⠑⢕⢕⢕⢕⠁⢹⣿⣿⣿⣿⣿⣿⡇⢕⢕⢕⡕⣟⣻⢔⢔⢄⢔⢔⢕⢕⢔⢔⢕⢔⢄⠀⢕⢔⢔⢔⢄⢄⢀⠀⢕⢕⢕⣾⣿⣿⣿⣿⣿⢿⢻⣿⣿⡟⢟⢕⣻⡇⢗⢜⢗⣻⡟⢟⢟⣟⣟⡟⡏⡟⣟⣟⣟⣟⣟⣟⣟⣟⣻⡿⠀</a:t>
            </a:r>
            <a:br/>
            <a:r>
              <a:t>⢰⢔⠕⠕⢕⢜⠛⢕⢕⣻⡕⢕⢕⢄⢄⢔⢔⣿⢻⡇⣷⢕⢕⢕⠀⢜⠟⢉⣿⣿⣿⣿⣧⡕⢕⠑⠁⠁⠀⠀⠀⠁⠁⠑⢕⢕⢕⠕⠕⠕⢕⠀⢕⢕⢕⢕⢕⢕⢕⠀⢕⢕⣕⣿⣿⣿⣿⣿⡿⢷⢾⢿⢿⢿⢻⡜⢹⢝⢹⢜⢕⢹⢝⢏⢝⠿⢯⡻⢷⢇⢕⢓⣕⣕⣗⣗⣕⣜⣕⣕⠀</a:t>
            </a:r>
            <a:br/>
            <a:r>
              <a:t>⢔⢔⢕⢕⢕⢕⠀⢕⢕⢕⣕⣕⢕⠑⠕⢕⢕⢸⢸⣷⢿⢕⢕⢕⢕⠕⢕⢕⢻⣿⣿⡿⠏⠑⠀⠀⠀⠀⠀⠀⠀⠀⠀⠀⠀⠁⠁⠀⢀⠀⢕⢄⢕⢇⢕⢕⢕⢕⢕⠁⢕⠁⠀⢕⢕⢕⢸⡎⢕⢜⡇⠕⢜⢕⢑⣿⢕⢱⢑⢿⢷⢼⡷⣷⣷⣾⣜⣑⣏⣕⣕⣾⣿⣿⣿⡟⢕⢕⢿⡿⠀</a:t>
            </a:r>
            <a:br/>
            <a:r>
              <a:t>⣕⣕⣕⣕⣱⣐⣀⣕⢕⢸⢿⢿⢇⠀⢀⢕⢕⢘⠕⢝⠜⢕⢕⢕⢕⢄⢕⢕⢸⣿⣿⠕⠀⠀⠀⠀⠀⠀⠀⠀⠀⠀⠀⠀⠀⠀⠀⠀⠕⢕⢕⠑⢕⢕⣷⣷⣷⢔⢔⢔⣁⣀⣀⣑⣑⣕⣳⣧⣴⣷⣗⣾⣿⣿⣿⣿⣟⣕⣕⣜⣏⣿⣯⣿⣿⣿⣿⣿⣿⣽⢟⢫⢽⣿⢏⡕⢕⢕⢕⢕⠀</a:t>
            </a:r>
            <a:br/>
            <a:r>
              <a:t>⣹⣯⢍⢄⠀⠀⠀⠀⠀⠑⢕⢕⢕⢔⢔⠕⠕⢀⢔⢔⢔⢕⢕⢕⢕⠀⢑⣕⢨⣿⡇⠀⠀⠀⢀⠀⠀⠀⠀⠀⠀⠀⠀⠀⠀⠀⠀⠀⠀⠜⠁⠀⠕⠕⢜⡝⡜⠀⢱⡴⢟⢟⡛⢻⣿⡿⣿⣿⣿⣿⣿⣿⣿⣿⠟⢿⢝⢙⠝⠿⢿⢻⣿⣿⣿⢇⢟⢻⢟⢝⣜⣕⣣⣥⣵⣵⣧⣷⣿⣿⠀</a:t>
            </a:r>
            <a:br/>
            <a:r>
              <a:t>⣝⣝⣷⣜⣰⣴⣴⣴⣶⣔⣵⣕⢕⢕⡀⢸⣿⡧⠕⠕⠕⠑⠅⠕⢀⢁⢸⣇⣸⣿⣇⢔⢓⣷⣷⣴⣔⢄⠀⠀⠀⠀⠀⠀⠀⠀⠀⠀⠀⠀⢁⢀⠄⠔⠚⢵⡄⢀⢄⠀⠀⠀⠀⠁⠡⠈⠉⠉⢻⢿⣿⢻⢿⠇⢇⢑⢕⠔⠔⠁⠜⢇⣛⣗⣰⣼⣾⣿⣿⣿⣿⣿⣿⣿⣿⣿⣿⣿⣿⣿⠀</a:t>
            </a:r>
            <a:br/>
            <a:r>
              <a:t>⣿⣿⣿⣿⣿⣿⣿⣿⣿⣿⣿⣿⢕⢅⠙⠸⠚⠺⡔⠑⠵⠗⠀⠄⠀⠀⠱⣝⢜⢟⢟⢕⢔⢟⣿⣿⣿⢕⠀⢀⢔⢔⣵⡔⠀⠀⠀⠀⠀⠀⢉⢄⢄⢄⢀⢀⣏⣿⡕⠀⠛⢛⢑⠀⠀⠀⠜⡕⠑⢑⢙⣑⣕⣤⣬⣴⣷⣷⣾⣿⣿⣿⣿⣿⣿⣿⣿⣿⣿⣿⣿⣿⣿⣿⣿⣿⣿⣿⣿⣿⠀</a:t>
            </a:r>
            <a:br/>
            <a:r>
              <a:t>⠛⠛⢟⢛⢋⢙⢙⣉⢍⠍⠍⠅⢕⢕⢄⢄⢄⢅⢅⠀⠀⢄⠀⠀⠀⢄⢴⢷⣶⣆⢄⣵⣿⣿⣿⣿⣿⡕⣡⣿⣿⣱⣿⢇⢔⢀⠀⠀⠀⢄⣾⣿⣿⣿⣿⣿⣝⣕⣕⣔⣄⣄⣠⣤⣤⣴⣴⣷⣾⣿⣿⣿⣿⣿⣿⣿⣿⣿⣿⣿⣿⣿⣿⣿⣿⣿⣿⣿⣿⣿⣿⣿⣿⣿⣿⣿⣿⣿⣿⣿⠀</a:t>
            </a:r>
            <a:br/>
            <a:r>
              <a:t>⠀⠀⠀⠀⠀⠀⠀⠀⠀⠀⠀⠔⢗⣷⣷⣷⣧⣵⣵⣵⣵⣕⣗⣗⡗⢕⢕⠠⠥⢍⢝⢿⢿⣿⣿⣿⣿⣿⣿⣿⡟⠏⣱⣴⣷⣧⣔⢄⠀⠁⠁⠁⠁⠁⠁⠈⠝⠝⠝⠟⢟⢻⢿⢿⣿⣿⣿⡿⢿⢿⢿⢿⠿⣿⣿⣿⣿⣿⣿⣿⣿⣿⣿⣿⣿⣿⣿⣿⣿⣿⣿⣿⣿⣿⣿⣿⣿⣿⣿⣿⠀</a:t>
            </a:r>
            <a:br/>
            <a:r>
              <a:t>⢔⢔⢔⢔⢔⢔⢔⣕⣕⣕⣕⣕⣙⣹⣝⣟⣿⣿⣿⣿⣿⣿⣿⣿⣿⢟⢗⢀⢐⢐⣔⣱⡷⢿⣿⣿⣿⣿⣿⡿⢟⣿⣿⣿⣿⣿⡟⠀⠀⠀⠀⠀⠀⠀⠀⠀⠀⠀⠀⠀⠀⠀⠀⠁⠘⠝⢕⢕⢕⢕⢕⢕⢕⢕⢕⢝⢝⢝⢿⡿⢟⢝⢝⢝⢜⢝⢍⢟⢿⣿⣿⣿⣿⣿⣿⣿⣧⢜⣝⡕⠀</a:t>
            </a:r>
            <a:br/>
            <a:r>
              <a:t>⣷⣷⣿⣿⣿⣿⣿⣿⣿⣿⣿⣿⣿⣿⣿⣿⣿⣿⣿⣿⣿⣿⣧⣵⣵⣵⣵⣵⣵⣵⣷⣿⣿⣟⣿⣿⣿⢏⢝⢕⢕⣻⣿⣿⣿⣿⠇⠀⠀⠀⠀⠀⠀⠀⠀⠀⠀⠀⠀⠀⠀⠀⠀⠀⠀⠀⠁⠑⢕⢔⢕⢅⢅⠕⠕⠕⠕⠁⠘⠁⠀⠀⠀⠄⠄⠀⠀⠁⠑⠐⠟⢿⣿⣿⣿⡟⠕⠕⢇⣜⠀</a:t>
            </a:r>
            <a:br/>
            <a:r>
              <a:t>⢿⢿⢿⢿⢟⣿⣿⣿⣿⣿⣿⣿⣿⣿⣿⣿⣿⣿⣿⣿⣿⣿⣿⣿⣿⣿⣿⣿⣿⣿⣿⣿⣿⣿⣿⢟⢕⣕⣕⣕⣸⣿⣿⣿⣿⡟⠀⠀⠀⠀⠀⠀⠀⠀⠀⠀⠀⠀⠀⠀⠀⠀⠀⠀⠀⠀⠄⢄⢀⢁⠑⠑⠀⢀⣴⡷⠆⠀⠀⠀⠀⠀⠀⠀⠀⠀⠀⠀⠀⠀⠀⠘⢿⢟⢕⢕⢕⢑⠁⠑⠀</a:t>
            </a:r>
            <a:br/>
            <a:r>
              <a:t>⣵⣵⣷⣷⣿⣿⣿⣿⣿⣿⣿⣿⣿⣿⣿⣿⣿⣿⣿⣿⣿⣿⣿⣿⣿⣿⣿⣿⣿⣿⣿⣿⣿⣿⣿⣿⣿⣿⣿⣿⣿⠏⠘⠝⢻⢇⠀⠀⠀⠀⠀⠀⠀⠀⠀⠀⠀⠀⠀⠀⠀⠀⠀⠀⠀⠀⠀⠀⠁⠁⠑⠀⠀⢸⢏⢁⠀⠀⠀⠀⠀⠀⠀⠀⠀⠀⠀⠀⠀⠀⠀⠀⢅⢕⢕⡗⠇⢝⢕⢐⠀</a:t>
            </a:r>
            <a:br/>
            <a:r>
              <a:t>⣿⣿⣿⣿⣿⣿⣿⣿⣿⣿⣿⣿⣿⣿⣿⣿⣿⡿⢫⢝⡟⢿⣿⣿⣿⣿⣿⣿⣿⣿⣿⣿⣿⣿⣿⣿⣿⣿⣿⣿⡏⠀⠀⠀⢕⢕⠀⠀⠀⠀⠀⠀⠀⠀⠀⠀⠀⠀⠀⠀⠀⠀⠀⠀⠀⠀⠀⠀⠀⠀⠀⠀⠀⠑⢕⢕⢕⠝⠔⠀⠀⠀⠀⠀⠀⠀⠀⠀⠀⠀⠀⠀⢈⡛⠗⠷⣴⣕⢕⣔⠀</a:t>
            </a:r>
            <a:br/>
            <a:r>
              <a:t>⣿⣿⣿⣿⣿⣿⣿⣿⣿⣿⣿⣿⣿⣿⣿⣿⣿⡇⢕⠕⢕⢕⢝⣿⣿⣿⣿⣿⣿⣿⣿⣿⣿⣿⣿⣿⣿⣿⣿⣿⠁⠀⠀⠀⣾⣷⠀⠀⠀⠀⠀⠀⠀⠀⠀⠀⠀⠀⠀⠀⠀⠀⠀⠀⠀⠀⠀⠀⠀⠀⠀⠀⠀⠀⠀⠕⢕⢕⢕⢄⠀⠀⠀⠀⠀⠀⠀⠀⠀⠀⠀⠀⢔⢅⢝⢖⢤⡙⠳⢇⠀</a:t>
            </a:r>
            <a:br/>
            <a:r>
              <a:t>⣿⣿⣿⣿⣿⣿⣿⣿⣿⣿⣿⣿⣿⣿⣿⣿⣿⣿⡕⠑⠀⢕⢕⠘⢻⣿⣿⣿⣿⣿⣿⣿⣿⣿⣿⣿⣿⣿⡿⠟⠀⠀⠀⠀⣿⣿⡄⠀⠀⠀⠀⠀⠀⠀⠀⠀⠀⠀⠀⠀⠀⠀⠀⠀⠔⠀⠀⠀⠀⠀⠀⠀⠀⠀⠀⠀⠁⠑⢕⢕⢔⢔⢔⢔⢀⠀⠀⠀⠀⠀⢀⡔⢸⠑⢕⢕⢕⢕⡱⢕⠀</a:t>
            </a:r>
            <a:br/>
            <a:r>
              <a:t>⣿⣿⣿⣿⣿⣿⣿⣿⣿⣿⣿⣿⣿⣿⣿⣿⣿⣾⣷⢀⠀⠁⢕⠀⠁⢻⣿⣿⣿⣿⣿⣿⣿⣿⣿⣿⣿⡇⠀⠀⠀⠀⠀⠀⢹⢿⢟⢄⠀⠀⠀⠀⠀⠀⠀⠀⠀⠀⠀⠀⠀⠀⠀⠀⠀⠀⠔⢀⠀⠀⠀⠀⠀⠀⠀⠀⠀⠀⠑⠕⢕⢕⠁⠁⠑⢀⣄⣠⢔⢺⡇⢕⢕⢱⢑⡱⠗⢙⠐⠕⠀</a:t>
            </a:r>
            <a:br/>
            <a:r>
              <a:t>⣿⣿⣿⣿⣿⣿⣿⣿⣿⣿⣿⣿⣿⣿⣿⣿⣿⣿⣿⣧⡄⠀⠑⢄⠄⢸⣿⣿⣿⣿⣿⣿⣿⣿⣿⣿⣿⡇⠀⠀⠀⠀⠀⠀⠀⢕⢎⢔⠀⠀⠀⠀⠀⠀⠀⠀⠀⠀⠀⠀⠀⠀⠀⠀⠀⠀⠀⠁⢔⠀⠀⠀⠀⠀⠀⠀⠀⠀⠀⠀⠀⢅⢄⡁⣰⣷⣶⣿⣷⣼⢽⣅⣝⣎⡕⢑⡅⢄⢔⢀⠀</a:t>
            </a:r>
            <a:br/>
            <a:r>
              <a:t>⣿⣿⣿⣿⣿⣿⣿⣿⣿⣿⣿⣿⣿⣿⣿⣿⣿⣿⣿⣿⣿⣦⡄⠁⠅⢑⢿⣿⣿⣿⣿⣿⣿⣿⣿⣿⣿⣷⡀⠀⠀⠀⠀⠀⠀⠑⠕⠑⠀⠀⠀⠀⠀⠀⠀⠀⠀⠀⠀⠀⠀⠀⠀⠀⠀⠀⠀⠀⠀⠀⠀⠀⠀⠀⠀⠀⠀⠀⠀⠀⠀⠀⠁⠘⠑⠣⢅⠁⠈⢙⢏⣅⡥⠼⠽⢝⣟⡇⢳⢧⠀</a:t>
            </a:r>
            <a:br/>
            <a:r>
              <a:t>⣿⣿⣿⣿⣿⣿⣿⣿⣿⣿⣿⣿⣿⣿⣿⣿⣿⣿⣿⣿⣿⣿⣿⣧⡁⠕⢜⣿⣿⣿⣿⣿⣿⣿⣿⣿⣿⣿⣧⠀⠀⠀⠀⠀⠀⠀⠁⢑⢀⠀⠀⠀⠀⠀⠀⠀⠀⠀⠀⠀⠀⠀⠀⠀⠀⠀⠀⠀⠀⠀⠀⠀⠀⠀⠀⠀⠀⠀⠀⠀⠀⠀⠀⢀⢀⠀⠁⠑⠕⠜⢕⢁⡰⢥⡥⢵⣄⢉⠗⢦⠀</a:t>
            </a:r>
            <a:br/>
            <a:r>
              <a:t>⣿⣿⣿⣿⣿⣿⣿⣿⣿⣿⣿⣿⣿⣿⣿⣿⣿⣿⣿⣿⣿⣿⣿⣿⣷⡔⠔⠜⢻⣿⣿⣿⣿⣿⣿⣿⣿⣿⣿⡔⠀⠀⠀⠀⠀⠀⠀⠕⢕⢀⠀⠀⠀⠀⠀⠀⠀⠀⠀⠀⠀⠀⠀⠀⠀⠀⠀⠀⠀⠀⠀⠀⠀⠀⠀⠀⠀⠀⠀⠀⠀⠀⠀⠀⠁⠜⢔⢀⠀⠀⢕⢕⢕⢕⢜⢕⢗⢸⡦⡔⠀</a:t>
            </a:r>
            <a:br/>
            <a:r>
              <a:t>⣿⣿⣿⣿⣿⣿⣿⣿⣿⣿⣿⣿⣿⣿⣿⣿⣿⣿⣿⣿⣿⣿⣿⣿⡟⢝⢕⠀⠀⣿⣿⣿⣿⣿⣿⣿⣿⣿⣿⡇⠀⠀⠀⠀⠀⠀⠀⠀⠁⡇⠀⠀⠀⠀⠀⠀⠀⠀⠀⠀⠀⠀⠀⠀⠀⠀⠀⠀⠀⠀⠀⠀⠀⠀⠀⠀⢀⢄⢄⢄⢄⢄⢄⢄⠄⠄⠕⢕⢱⢄⢀⡕⢵⢕⢱⡵⢞⢋⢂⣸⠀</a:t>
            </a:r>
            <a:br/>
            <a:r>
              <a:t>⣿⣿⣿⣿⣿⣿⣿⣿⣿⣿⣿⣿⣿⣿⣿⣿⣿⣿⣿⣿⣿⣿⣿⣿⣇⢕⢕⢀⠀⢝⢟⢿⣿⣿⣿⣿⣿⣿⣿⣇⠀⠀⠀⠀⠀⠀⠀⠀⠀⣇⢔⠀⠀⠀⠀⠀⠀⠀⠀⠀⠀⠀⠀⠀⠀⠀⠀⠀⠀⠀⠀⠀⠀⠀⠔⠑⠁⠑⠕⠕⠕⠕⠕⠕⠔⠔⠔⠔⢔⢄⢕⢅⠀⠑⢝⠍⢉⢍⢍⢍⠀</a:t>
            </a:r>
            <a:br/>
            <a:r>
              <a:t>⣿⣿⣿⣿⣿⣿⣿⣿⣿⣿⣿⣿⣿⣿⣿⣿⣿⣿⣿⣿⣿⣿⣿⣿⢟⢟⢕⢕⢕⢕⢕⢕⢌⢝⢻⠟⠻⢿⣿⣷⠀⠀⠀⠀⠀⠀⠀⠀⠀⢕⢕⢄⠀⠀⠀⠀⠀⠀⠀⠀⠀⠀⠀⠀⠀⠀⠀⠀⠀⠀⠀⠀⠀⠀⠀⠀⠀⠀⠀⠀⠀⠀⠀⠀⠀⠀⠀⠀⠀⠀⠀⠁⠀⠀⢕⢕⢕⢕⢕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⡿⢟⢻⠏⠕⢑⢅⢅⢔⢕⢕⢕⢕⢕⢕⠕⠑⠑⠁⠁⠀⠁⢸⣿⣿⣿⣿⣿⣿⡇⠁⠀⢕⢕⡇⣿⣇⢕⢝⢝⢝⢝⢝⢟⢟⢟⢻⢿⢿⢿⢿⣿⣿⣷⣷⣷⣷⣧⣽⣽⣽⣝⣟⣟⣟⢻⢿⢿⢿⣿⣿⣿⣿⣿⣿⣿⣿⣿⣿⢜⣽⡇⣿⣿⣿⣿⣿⣿⣿⣿⣿⣿⣿⣿⣿⣿⣿⣿⣿⠀</a:t>
            </a:r>
            <a:br/>
            <a:r>
              <a:t>⢕⢅⢔⢕⢕⢕⢕⠕⠕⠑⢕⢅⢕⢕⢕⢕⢕⢕⢕⢔⠀⠀⠀⢕⣿⣿⣿⣿⣿⣿⡇⠀⠀⢕⢕⣧⢼⣿⠀⠁⠁⠀⠑⠕⢑⢕⠕⢕⢕⢕⠕⢕⢕⢕⢕⢕⢕⢝⢝⠝⢝⢟⢟⢟⢟⢟⢿⢿⢿⢿⣿⣿⣿⣿⣿⣿⣿⣿⣿⣿⣜⣟⣕⣿⣟⣿⣿⣿⣿⣿⣿⣿⣿⣯⣿⣿⣿⣿⣿⣿⠀</a:t>
            </a:r>
            <a:br/>
            <a:r>
              <a:t>⢕⢕⢕⢕⢕⢕⢕⢕⢔⢄⠅⠁⠁⠁⠁⠁⠁⠁⠀⠀⠀⠀⠀⢕⣿⣿⣿⣿⣿⣿⣧⢔⢔⢕⣕⢱⣱⡕⢄⢔⣄⢄⢔⢄⢔⢄⢅⢄⢄⢔⢄⢀⢐⢕⢕⠕⠁⠑⠁⠀⠁⠁⠁⠁⠀⠀⠀⢕⢕⢸⡟⠿⠿⠿⠿⢿⢿⣿⣿⣿⣟⣿⣷⣿⣿⣿⣿⣧⣿⣿⣿⣿⣿⣿⣿⣿⣿⣿⣻⣿⠀</a:t>
            </a:r>
            <a:br/>
            <a:r>
              <a:t>⠁⠑⠁⠁⠁⢕⢱⣕⢕⢕⢔⠀⠀⠀⠀⢀⢄⢀⢔⠔⠀⢔⢀⢸⣿⣿⣿⣿⣿⣿⣿⢕⢕⢕⢿⢷⢷⢇⠕⠜⢿⠇⢔⢜⢕⢕⢕⢕⢕⢕⢱⢕⢕⠁⠕⢅⢕⢄⢔⣔⢄⢕⣵⣵⣵⣕⣅⣷⣷⣿⣷⣷⣷⣶⣶⢆⢴⢲⢦⢕⣾⣿⣿⣿⣿⣿⣿⣏⣿⣿⣿⣽⣿⣿⣿⣿⣿⣷⢷⣿⠀</a:t>
            </a:r>
            <a:br/>
            <a:r>
              <a:t>⠀⠀⢀⢄⣄⢕⠰⢟⣮⢕⢕⠀⠄⠕⠕⠑⠑⠑⢑⡕⢕⢕⢕⠈⢽⣿⣿⣿⣿⣿⣿⢕⢕⢕⢰⢗⣟⢗⢔⢔⢄⢔⢄⢕⢕⢔⢕⢕⢔⢀⢁⢕⢔⢔⢔⢄⢄⠀⢕⢕⢕⢸⣿⣿⣿⣿⣿⡽⢻⢿⣿⣏⢝⢕⣜⣇⢗⢇⢟⣗⣟⢟⢟⣟⣟⣟⡷⡟⣟⣛⣟⣛⡟⣟⡟⢟⢛⡟⢟⣟⠀</a:t>
            </a:r>
            <a:br/>
            <a:r>
              <a:t>⠕⠕⠕⢕⠋⢇⢕⢜⣣⢱⢕⢄⢔⢀⢕⢜⣷⣿⣿⡇⢕⢕⢕⠀⢜⢏⢻⣿⣿⣿⣿⡧⢕⠑⠁⠁⠀⠀⠀⠀⠁⠑⠑⢕⢕⠕⠕⠕⢕⢕⢑⢕⢕⢕⢕⢕⢕⢀⢕⢕⣕⣸⣿⣿⣿⣿⡿⢷⡿⢿⢿⡟⢟⢧⢝⢕⢇⢇⣕⢜⡗⢇⢕⢳⣗⡿⢗⢇⢕⢒⣑⣃⣕⣗⣱⣜⣕⣕⣷⣷⠀</a:t>
            </a:r>
            <a:br/>
            <a:r>
              <a:t>⢕⢕⢕⢕⠀⠀⢕⢕⢜⣕⣕⢕⠑⠀⢕⢕⣿⢹⡇⡇⢕⢕⢕⠀⢕⢕⢕⣿⣿⡿⠏⠁⠀⠀⠀⠀⠀⠀⠀⠀⠀⠀⠀⠁⠁⠀⢄⠀⠀⢕⢑⢕⢕⢕⢕⡕⢕⢕⢕⠑⠀⠀⢕⢕⢕⣿⢕⢕⢻⠕⠑⡇⢐⣸⡇⡣⢵⢯⢽⣽⣽⢿⣷⣾⣧⣕⣟⣕⣕⣾⣻⣿⣿⣟⢕⣜⢿⡿⢇⢕⠀</a:t>
            </a:r>
            <a:br/>
            <a:r>
              <a:t>⣕⣕⣕⣕⣀⣀⣕⢕⢸⢟⢟⢕⠀⢕⢕⢕⢏⠜⢕⠕⢕⢕⢕⢄⢕⢕⢕⣿⣿⠕⠀⠀⠀⠀⠀⠀⠀⠀⠀⠀⠀⠀⠀⠀⠀⠀⠑⢕⢕⢑⢑⢕⢸⣷⣷⡶⢕⢔⢑⣀⣀⣐⣑⣕⣺⣿⣴⣷⣿⣻⣿⣿⣿⣿⣟⣕⣕⣵⣽⣿⣯⣿⣿⣿⣿⣿⣿⣽⢝⢙⢽⠿⡏⢕⢕⢕⢕⣑⣕⣡⠀</a:t>
            </a:r>
            <a:br/>
            <a:r>
              <a:t>⡏⢄⢄⠀⠀⠀⠀⠀⠣⡕⢕⢕⢔⢕⠕⠄⢄⢔⢔⢕⢕⢕⢕⠕⠀⣕⡕⣿⡇⠀⠀⠀⠀⠀⠀⠀⠀⠀⠀⠀⠀⠀⠀⠀⠀⠀⠀⠑⢅⢀⠀⠕⠕⢜⣕⢕⢄⢷⢜⢛⢛⢟⣿⢿⢿⣿⣿⣿⣿⣿⣿⣿⡟⠻⢏⢉⠍⠿⢿⡟⣿⣿⣿⢿⡜⠏⢝⢝⣕⣵⣵⣵⣶⣷⣧⣾⣿⣿⣿⣿⠀</a:t>
            </a:r>
            <a:br/>
            <a:r>
              <a:t>⣗⣇⣕⣴⣶⣴⣷⣧⣵⣥⡕⢕⢀⡀⢸⣿⡇⢱⠕⠕⠑⢅⠄⢀⢀⢹⡘⣾⣧⢠⢷⢷⣥⣵⣔⡄⠀⠀⠀⠀⠀⠀⠀⠀⠀⠀⠀⠀⢁⡁⢀⠔⠑⠃⢧⢀⢄⠀⠀⠀⠀⠀⠁⠅⠁⢁⠜⣟⡟⢿⢿⠏⢱⡕⠥⠥⠅⠁⢁⢞⣕⣱⣵⣥⣿⣿⣿⣿⣿⣿⣿⣿⣿⣿⣿⣿⣿⣿⣿⣿⠀</a:t>
            </a:r>
            <a:br/>
            <a:r>
              <a:t>⣿⣿⣿⣿⣿⣿⣿⣿⣿⣿⡇⢕⠁⠁⠏⠛⢣⡑⠑⠱⠆⠀⠄⠀⠀⠵⢕⢝⢟⢕⢕⢞⢿⣿⣿⡇⠐⠀⢄⢔⣱⣶⢀⠀⠀⠀⠀⠀⢀⢅⢄⢄⣄⣀⣰⣽⢽⢄⠀⠛⠟⠄⠄⠀⠀⢹⢐⢈⢉⣅⣡⣥⣤⣵⣾⣿⣿⣿⣿⣿⣿⣿⣿⣿⣿⣿⣿⣿⣿⣿⣿⣿⣿⣿⣿⣿⣿⣿⡟⠛⠀</a:t>
            </a:r>
            <a:br/>
            <a:r>
              <a:t>⢟⣛⢙⢙⢉⣉⢍⠍⠍⠅⢕⢕⢔⢄⢄⢄⢌⢅⠀⠀⢄⠀⠐⢀⢠⠵⢷⣷⣇⢳⣿⣿⣿⣿⣿⣧⠔⣵⣿⣇⣿⡿⢕⢄⠀⠀⠀⠀⣼⣿⣿⣿⣿⣿⣿⣝⣕⣱⣰⣴⣴⣴⣴⣴⣶⣶⣾⣿⣿⣿⣿⣿⣿⣿⣿⣿⣿⣿⣿⣿⣿⣿⣿⣿⣿⣿⣿⣿⣿⣿⣿⣿⣿⣿⣿⣿⣿⣿⡇⠀⠀</a:t>
            </a:r>
            <a:br/>
            <a:r>
              <a:t>⠀⠀⠀⠀⠀⠀⠐⠀⠀⠀⢕⡗⣷⣷⣷⣵⣵⣵⣵⣵⣷⣗⣗⡗⢅⢕⠰⠤⠍⢿⢿⢿⣿⣿⣿⣿⣿⣿⣿⡟⢝⣥⣾⣷⣵⡔⠀⠀⠁⠀⠁⠁⠁⠁⠘⠝⠝⠍⠟⠟⢻⢿⣿⣿⣿⡿⢿⢟⢟⢟⢟⢻⢿⢿⢿⣿⣿⣿⣿⣿⣿⢿⢿⢿⢿⢿⡿⣿⣿⣿⣿⣿⣿⣿⣿⣿⡿⣿⡷⢷⠀</a:t>
            </a:r>
            <a:br/>
            <a:r>
              <a:t>⢔⢔⢔⢔⢔⡕⢑⣕⣕⣑⣘⣵⣝⣙⣿⣿⣿⣻⣿⣿⣿⣿⣿⡟⢟⢇⢔⢔⢰⢴⣵⢿⢿⣿⣿⣿⣿⣿⢿⢻⣿⣿⣿⣿⣿⠁⠀⠀⠀⠀⠀⠀⠀⠀⠀⠀⠀⠀⠀⠀⠀⠀⠁⠙⢕⢕⢕⢕⢕⢕⢑⢕⢑⢕⢕⢕⢕⢝⢿⠋⠁⠑⠑⠑⠑⠑⠑⠜⢝⢻⣿⣿⣿⣿⡧⢞⢝⣸⡗⢣⠀</a:t>
            </a:r>
            <a:br/>
            <a:r>
              <a:t>⣿⣿⣿⣿⣿⣿⣿⣿⣿⣿⣿⣿⣿⣿⣿⣿⣿⣿⣿⣿⣷⣧⣵⣵⣵⣵⣵⣼⣶⣿⣿⣟⣻⣿⣿⡿⢏⢕⢕⢸⣿⣿⣿⣿⡏⠀⠀⠀⠀⠀⠀⠀⠀⠀⠀⠀⠀⠀⠀⠀⠀⠀⠀⠀⠀⠑⠕⢕⢕⢕⢕⢕⠕⠁⢅⣅⠁⠀⠀⠀⠀⠀⠀⠁⠀⠀⠀⠀⠀⠀⠘⢿⣿⢟⠑⢕⢘⢑⣘⣑⠀</a:t>
            </a:r>
            <a:br/>
            <a:r>
              <a:t>⢿⢿⢟⢻⣿⣿⣿⣿⣿⣿⣿⣿⣿⣿⣿⣿⣿⣿⣿⣿⣿⣿⣿⣿⣿⣿⣿⣿⣿⣿⣿⣿⣿⡟⢏⣕⣕⣕⣕⣿⣿⣿⣿⣿⠁⠀⠀⠀⠀⠀⠀⠀⠀⠀⠀⠀⠀⠀⠀⠀⠀⠀⠀⠀⠀⠄⢄⢁⠁⠁⠁⠁⠀⣱⡟⠑⠀⠀⠀⠀⠀⠀⠀⠀⠀⠀⠀⠀⠀⠀⠀⠘⢅⢔⢕⢅⡁⠁⠕⠅⠀</a:t>
            </a:r>
            <a:br/>
            <a:r>
              <a:t>⣷⣷⣾⣿⣿⣿⣿⣿⣿⣿⣿⣿⣿⣿⣿⣿⣿⣿⣿⣿⣿⣿⣿⣿⣿⣿⣿⣿⣿⣿⣿⣿⣿⣿⣿⣿⣿⣿⣿⡏⠁⠘⢟⢇⠀⠀⠀⠀⠀⠀⠀⠀⠀⠀⠀⠀⠀⠀⠀⠀⠀⠀⠀⠀⠀⠀⠀⠁⠑⠐⠀⠀⠀⢏⢕⢔⢠⢄⠀⠀⠀⠀⠀⠀⠀⠀⠀⠀⠀⠀⠀⠀⢕⡜⠝⠕⢕⣅⣍⢁⠀</a:t>
            </a:r>
            <a:br/>
            <a:r>
              <a:t>⣿⣿⣿⣿⣿⣿⣿⣿⣿⣿⣿⣿⣿⣿⣿⣿⢟⢽⢝⢻⣿⣿⣿⣿⣿⣿⣿⣿⣿⣿⣿⣿⣿⣿⣿⣿⣿⣿⡟⠀⠀⠀⢀⢕⠀⠀⠀⠀⠀⠀⠀⠀⠀⠀⠀⠀⠀⠀⠀⠀⠀⠀⠀⠀⠀⠀⠀⠀⠀⠀⠀⠀⠀⢕⢕⢕⢕⢔⢄⠀⠀⠀⠀⠀⠀⠀⠀⠀⠀⠀⠀⠀⣙⠛⠷⣵⡱⢵⣕⢑⠀</a:t>
            </a:r>
            <a:br/>
            <a:r>
              <a:t>⣿⣿⣿⣿⣿⣿⣿⣿⣿⣿⣿⣿⣿⣿⣿⣿⡕⢕⠕⢕⢜⢻⣿⣿⣿⣿⣿⣿⣿⣿⣿⣿⣿⣿⣿⣿⣿⣿⡇⠀⠀⠀⢰⣿⠀⠀⠀⠀⠀⠀⠀⠀⠀⠀⠀⠀⠀⠀⠀⠀⠀⠀⠀⠀⠀⠀⠀⠀⠀⠀⠀⠀⠀⠀⠁⠑⢕⢕⢕⢔⢄⢄⢄⠀⠀⠀⠀⠀⠀⠀⢀⢄⢕⢝⢖⢅⢙⢣⣔⢸⠀</a:t>
            </a:r>
            <a:br/>
            <a:r>
              <a:t>⣿⣿⣿⣿⣿⣿⣿⣿⣿⣿⣿⣿⣿⣿⣿⣿⣇⠁⠐⠑⢕⢕⠜⣿⣿⣿⣿⣿⣿⣿⣿⣿⣿⣿⣿⣿⡿⠿⠃⠀⠀⠀⢸⣿⣆⠀⠀⠀⠀⠀⠀⠀⠀⠀⠀⠀⠀⠀⠀⠀⠀⠀⠀⠄⠀⠀⠀⠀⠀⠀⠀⠀⠀⠀⠀⠑⢕⠕⢕⢕⢕⠑⠕⠕⠔⠀⢀⢀⡄⠔⢑⢕⢕⢕⢕⣕⢵⢇⠝⣇⠀</a:t>
            </a:r>
            <a:br/>
            <a:r>
              <a:t>⣿⣿⣿⣿⣿⣿⣿⣿⣿⣿⣿⣿⣿⣿⣿⣿⣿⡎⠀⠀⠑⢕⠀⠘⣿⣿⣿⣿⣿⣿⣿⣿⣿⣿⣿⡏⠀⠀⠀⠀⠀⠀⠘⢿⠟⢕⠀⠀⠀⠀⠀⠀⠀⠀⠀⠀⠀⠀⠀⠀⠀⠀⠀⠀⠔⢄⠀⠀⠀⠀⠀⠀⠀⠀⠀⠀⠀⠀⠀⠁⠑⠕⠔⢄⢐⣕⣕⢜⣹⡕⣕⢑⣕⢕⢊⠅⠁⠁⢇⠜⠀</a:t>
            </a:r>
            <a:br/>
            <a:r>
              <a:t>⣿⣿⣿⣿⣿⣿⣿⣿⣿⣿⣿⣿⣿⣿⣿⣿⣿⣿⣔⢀⠀⢕⢄⠔⢿⣿⣿⣿⣿⣿⣿⣿⣿⣿⣿⣧⠀⠀⠀⠀⠀⠀⠀⢕⢗⢕⠀⠀⠀⠀⠀⠀⠀⠀⠀⠀⠀⠀⠀⠀⠀⠀⠀⠀⠀⠀⠕⠀⠀⠀⠀⠀⠀⠀⠀⠀⠀⠀⠄⠕⢔⢺⣷⢷⢿⢿⢿⣷⣳⢦⢴⢽⣕⣕⣕⡔⢕⢄⢜⠀⠀</a:t>
            </a:r>
            <a:br/>
            <a:r>
              <a:t>⣿⣿⣿⣿⣿⣿⣿⣿⣿⣿⣿⣿⣿⣿⣿⣿⣿⣿⣿⣷⣦⢀⠀⢁⢜⣿⣿⣿⣿⣿⣿⣿⣿⣿⣿⣿⡆⠀⠀⠀⠀⠀⠀⠀⠜⠕⠀⠀⠀⠀⠀⠀⠀⠀⠀⠀⠀⠀⠀⠀⠀⠀⠀⠀⠀⠀⠀⠀⠀⠀⠀⠀⠀⠀⠀⠀⠀⠀⠀⠀⠀⠁⠈⠙⠆⢀⢀⠁⡕⡵⠴⠖⢓⠞⠽⢵⣜⠫⢵⣄⠀</a:t>
            </a:r>
            <a:br/>
            <a:r>
              <a:t>⣿⣿⣿⣿⣿⣿⣿⣿⣿⣿⣿⣿⣿⣿⣿⣿⣿⣿⣿⣿⣿⣷⣔⠑⢑⢸⣿⣿⣿⣿⣿⣿⣿⣿⣿⣿⣿⡄⠀⠀⠀⠀⠀⠀⠀⢁⢄⠀⠀⠀⠀⠀⠀⠀⠀⠀⠀⠀⠀⠀⠀⠀⠀⠀⠀⠀⠀⠀⠀⠀⠀⠀⠀⠀⠀⠀⠀⠀⠀⠀⠀⠄⢄⢀⠀⠁⠑⠀⢕⢄⢕⢲⢶⢗⢰⢄⡈⠳⣵⢼⠀</a:t>
            </a:r>
            <a:br/>
            <a:r>
              <a:t>⣿⣿⣿⣿⣿⣿⣿⣿⣿⣿⣿⣿⣿⣿⣿⣿⣿⣿⣿⣿⣿⣿⣿⣷⡕⠅⠝⢻⣿⣿⣿⣿⣿⣿⣿⣿⣿⡇⠀⠀⠀⠀⠀⠀⠀⠁⢕⢀⠀⠀⠀⠀⠀⠀⠀⠀⠀⠀⠀⠀⠀⠀⠀⠀⠀⠀⠀⠀⠀⠀⠀⠀⠀⠀⠀⠀⠀⠀⠀⠀⠀⠀⠀⠑⢕⢔⢄⠀⠁⢕⢕⢕⢕⢕⢝⣱⠾⢎⣉⢣⠀</a:t>
            </a:r>
            <a:br/>
            <a:r>
              <a:t>⣿⣿⣿⣿⣿⣿⣿⣿⣿⣿⣿⣿⣿⣿⣿⣿⣿⣿⣿⣿⣿⣿⣿⢏⢕⠀⠀⢸⣿⣿⣿⣿⣿⣿⣿⣿⣿⣇⠀⠀⠀⠀⠀⠀⠀⠀⠀⢕⠀⠀⠀⠀⠀⠀⠀⠀⠀⠀⠀⠀⠀⠀⠀⠀⠀⠀⠀⠀⠀⠀⠀⠀⠀⠀⢀⢄⢄⢔⢔⢔⢔⢔⠔⠔⠑⠕⠜⢇⢄⢅⠇⢇⢕⣳⣏⣍⣡⣵⣧⣥⠀</a:t>
            </a:r>
            <a:br/>
            <a:r>
              <a:t>⣿⣿⣿⣿⣿⣿⣿⣿⣿⣿⣿⣿⣿⣿⣿⣿⣿⣿⣿⣿⣿⣿⣿⡕⡕⢕⢀⠁⢝⢟⢿⣿⣿⣿⣿⣿⣿⣿⠀⠀⠀⠀⠀⠀⠀⠀⠀⢸⢔⠀⠀⠀⠀⠀⠀⠀⠀⠀⠀⠀⠀⠀⠀⠀⠀⠀⠀⠀⠀⠀⠀⠀⠔⠁⠁⠁⠑⠑⠑⠑⠑⠑⠑⠑⠕⠔⠔⠔⢔⢕⢀⠀⢕⢔⢀⢄⢔⢕⢕⢀⠀</a:t>
            </a:r>
            <a:br/>
            <a:r>
              <a:t>⣿⣿⣿⣿⣿⣿⣿⣿⣿⣿⣿⣿⣿⣿⣿⣿⣿⣿⣿⣿⣿⣿⡿⢟⢏⢕⡱⢕⢕⢕⢕⢍⢝⢟⠟⠟⢿⢿⢔⠀⠀⠀⠀⠀⠀⠀⠀⠑⢕⢄⠀⠀⠀⠀⠀⠀⠀⠀⠀⠀⠀⠀⠀⠀⠀⠀⠀⠀⠀⠀⠀⠀⠀⠀⠀⠀⠀⠀⠀⠀⠀⠀⠀⠀⠀⠀⠀⠀⠀⠀⠀⠀⢕⢕⢕⢕⢕⢕⠁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⢕⢕⢕⢕⢕⢕⠕⠁⠁⠁⠀⠀⠀⠀⠀⠀⠀⠀⠀⠀⠀⠀⠀⠀⠀⠀⠀⠘⢿⣿⣿⣿⣿⣿⣿⣿⣿⣿⣿⣿⣿⣿⣵⣼⡿⢿⣿⣿⣿⣿⣿⣿⣷⣿⣿⢙⠙⢻⣿⣿⣿⣿⣿⣷⣴⣜⣝⢗⣾⣿⣿⣿⣿⣿⣿⣿⣿⣿⣿⣿⣟⣿⣿⣿⣿⣿⣿⣿⣿⣿⣿⣿⣿⣿⣿⣿⣿⣿⠀</a:t>
            </a:r>
            <a:br/>
            <a:r>
              <a:t>⢕⢕⢕⢕⢕⢱⢕⢄⠀⠀⠀⠀⠀⠀⠀⠀⠀⠀⠀⠀⠀⠀⠀⠀⠀⠀⠀⠀⠀⠀⠑⢿⣿⣿⣿⣿⣿⣿⣿⣿⣿⣿⣿⣿⣿⣿⣷⣶⣧⣬⣝⣝⡟⢻⢿⢿⣿⣕⡕⣾⣿⣿⢅⢜⣿⣿⣿⣿⣿⣷⣿⣿⣿⣿⣿⣿⣿⣾⣿⣿⣿⣿⣿⣿⣿⣿⣿⣿⣿⣿⣿⣿⣿⣿⣿⣿⣿⣿⣿⣿⠀</a:t>
            </a:r>
            <a:br/>
            <a:r>
              <a:t>⢕⢕⢕⢕⢕⢸⡇⢕⠀⠀⠀⠀⠀⠀⠀⠀⠀⠀⠀⠀⠀⠀⠀⠀⠀⠀⠀⠀⠀⠀⠀⢸⣿⣿⣿⣿⣿⣿⣿⣿⣿⣿⣿⣿⢜⡟⣻⣿⣿⣿⣿⣿⣿⣿⣷⣷⣿⣽⣽⣽⣿⣿⢧⣼⣿⣿⣿⣿⣿⣿⣿⣿⣿⣿⣿⣿⣿⣿⣿⣿⣿⣿⣿⣿⣿⣿⣿⣿⣿⣿⣿⣿⣿⣿⣿⣿⣿⣿⣿⣿⠀</a:t>
            </a:r>
            <a:br/>
            <a:r>
              <a:t>⢕⢕⢕⢕⠑⢸⡇⢕⠀⠀⠀⠀⠀⠀⠀⠀⠀⠀⠀⠀⠀⠀⠀⠀⠀⠀⠀⠀⠀⢄⣴⣼⣿⡿⢿⣿⣟⣻⣿⣿⣿⣿⣿⡿⢕⡕⣿⣿⣿⣿⣿⣿⣿⣿⣿⣿⣿⣿⣿⣿⣿⣿⣿⣿⣿⣮⣽⣝⣟⣻⣿⣿⣿⣿⣿⣿⣿⣿⣷⣿⣿⣿⣿⣹⣿⢼⣿⣿⣿⣿⣿⣿⣿⣿⣿⣿⣿⣿⣿⣿⠀</a:t>
            </a:r>
            <a:br/>
            <a:r>
              <a:t>⢕⢔⢕⢕⢕⢜⢑⢕⠀⠀⠀⠀⠀⠀⠀⠀⠀⠀⠀⠀⠀⠀⠀⠀⠀⠀⠀⠀⢔⢕⣿⣿⡇⢑⢑⢅⢑⣵⣥⣝⣍⣝⣟⢇⢕⢇⢿⣿⣿⣿⣿⣿⣿⣿⣿⣿⣿⣿⣿⣿⣿⣿⣿⣿⣿⣿⣿⣿⣿⣿⣿⣿⣿⣿⣿⣿⣿⣿⣿⣿⣿⣿⣿⣼⣿⣸⣿⣿⣿⣿⣿⣿⣿⣿⣿⣿⣿⣿⣿⣿⠀</a:t>
            </a:r>
            <a:br/>
            <a:r>
              <a:t>⢕⢕⢕⢕⢕⢕⢕⢕⢔⠀⠀⠀⠀⠀⠀⠀⠀⠀⠀⠀⠀⠀⠀⠀⣀⡀⠀⠀⢁⢑⢟⣟⡟⢕⣳⢕⢸⣿⣿⣿⡿⠿⠿⢷⢕⢕⢼⣿⣶⣷⣴⣼⣽⣝⣝⣟⡟⢻⢿⢿⢿⢿⣿⣿⣿⣿⣿⣿⣿⣿⣿⣿⣿⣿⣿⣿⣿⣿⣿⣿⣿⣿⣿⣼⣽⢹⣿⣿⣿⣿⣿⣿⣿⣿⣿⣿⣿⣿⣿⣿⠀</a:t>
            </a:r>
            <a:br/>
            <a:r>
              <a:t>⢕⢕⢕⢕⢕⢕⢕⢕⢕⢀⠀⠀⠀⠀⠀⠀⠀⠀⠀⠀⠀⠀⠀⠰⢏⢅⢕⢕⢕⢕⢸⣿⣷⣱⣟⢕⢘⣿⣿⣿⡇⠀⠀⠀⢕⢱⣹⣿⢝⠙⠝⠙⠟⢛⠛⠻⠿⠿⠿⢿⢷⣷⣷⣷⣷⣽⣽⣽⣝⣟⣟⣟⡿⢿⢿⣿⣿⣿⣿⣿⣿⣿⣿⢹⣽⢹⣿⣿⣿⣿⣿⣿⣽⣿⣿⣿⣿⣿⣿⣿⠀</a:t>
            </a:r>
            <a:br/>
            <a:r>
              <a:t>⢕⢕⢕⠕⠕⠕⠑⢑⢁⢄⠀⠀⠀⠀⠀⠀⠀⠀⠀⠀⠀⠀⢔⢕⢕⢅⢕⢕⢕⢕⢕⢝⢟⢧⢕⢕⢜⣿⣿⣿⣇⠀⠀⠀⠕⢸⢷⢾⠕⠀⠀⠀⠀⠀⠀⠀⠀⠀⠀⠀⠀⠀⠀⠁⠕⢜⢝⢝⢝⠝⠟⢟⢛⢻⣿⣿⣿⣿⣿⣿⣿⣿⣿⣽⣿⣼⣯⣿⣿⣿⣿⣿⣿⣿⢿⣿⣿⣿⣻⣿⠀</a:t>
            </a:r>
            <a:br/>
            <a:r>
              <a:t>⢅⢅⢔⢔⠕⠑⠑⠑⠁⠁⠀⠀⠀⠀⠀⠀⠀⠀⠀⠀⠀⠀⢕⢕⢕⢕⢣⡕⢕⢕⢕⢕⢕⢕⣕⢸⢱⣿⣿⣿⣿⢱⢴⢔⢕⢕⣷⣧⢔⢔⢔⢄⢄⢄⢄⢄⢄⢀⠄⠀⠀⠀⠀⠀⠀⠀⢀⢀⢀⠀⠀⢅⢕⢸⣏⣙⣛⢛⠛⠟⠟⠟⠿⢽⣽⣿⡿⣿⣿⣿⣿⣿⣿⣿⣿⣿⣿⣿⢵⣿⠀</a:t>
            </a:r>
            <a:br/>
            <a:r>
              <a:t>⠑⠁⢕⢕⢕⢀⠀⠀⠀⠀⠀⠀⠀⠀⠀⠀⠀⠀⠀⠀⠀⢔⢕⢕⢕⢕⢕⢕⢕⢕⢕⢕⢕⢜⢝⢇⢜⣿⣿⣿⣿⢕⢁⢁⢁⢕⣵⡞⠑⢕⢕⢑⢑⠑⠑⠑⢕⢑⠀⠀⠑⠑⠕⠗⢔⢕⣶⣶⣶⣷⣷⡇⢕⢸⣿⣿⡿⢟⢇⣝⡝⣯⡷⣿⣿⣿⣿⣿⣿⡿⣿⣷⣾⣿⣿⣿⣿⣿⣝⣿⠀</a:t>
            </a:r>
            <a:br/>
            <a:r>
              <a:t>⢔⢔⢕⢕⢕⢕⢔⢄⢄⢄⢔⠸⠷⠔⠀⠀⠀⠀⢀⢄⢕⣕⠕⢕⢕⢕⢕⢕⢕⢕⢕⢕⢕⢕⢕⢕⢕⢿⣿⣿⣿⢕⢕⢕⢕⢕⢕⢗⢕⢕⠕⠕⠕⠕⢕⠀⢕⢕⢕⢕⢕⠀⠀⢕⢕⢕⣿⢻⣿⣿⣿⣇⣕⣼⣿⣿⣇⣇⣕⢕⢕⣶⣕⢷⢶⣷⢷⣷⢜⢕⣕⢗⢗⣗⣗⢞⢟⢟⢝⢝⠀</a:t>
            </a:r>
            <a:br/>
            <a:r>
              <a:t>⢕⢕⢕⢕⢕⢕⢕⢄⢄⢔⢔⠀⠀⠀⢀⢕⢕⢕⢕⣱⣾⣿⣿⣿⢕⢕⢕⢕⢕⢕⢕⢕⢕⢅⠕⢕⢕⢸⣿⣿⣿⢕⢔⠀⠁⢕⢕⢕⢕⢕⢕⠀⠀⢕⢕⠀⢕⢕⢕⢕⢕⠀⠀⠑⢕⢜⠛⠏⢝⠝⢝⢽⢏⢝⡏⢕⢣⢕⢹⡕⢱⢜⢵⣧⣵⣵⣱⡕⢕⡽⢕⢔⢕⣷⣶⣶⢖⣗⣷⡾⠀</a:t>
            </a:r>
            <a:br/>
            <a:r>
              <a:t>⣵⣕⡕⢕⢕⢕⢕⢕⢕⢕⢑⢀⢀⢀⣱⣾⣿⣾⣾⣿⣿⣿⣿⠋⢕⢕⢕⢕⢕⢕⢕⠁⢕⢄⠀⢕⢕⢌⣿⣿⣿⢕⢁⠀⣀⢕⢕⢕⢕⢕⢕⢐⠐⠐⡕⢄⢕⢕⣕⣕⣕⢅⢄⢕⢑⠑⠀⠔⠕⢔⢱⣿⣁⣡⢧⢴⣷⣶⣾⡇⢜⢕⢵⢷⣾⣽⣿⣿⣿⣷⣷⢷⢷⢿⢿⢏⢕⢕⢜⢍⠀</a:t>
            </a:r>
            <a:br/>
            <a:r>
              <a:t>⠁⠀⠀⢁⢱⠇⠝⠉⠉⢉⣹⡏⢍⢹⢿⢿⢿⢿⠿⠿⠻⠿⠿⢧⢕⢕⢕⢕⢕⢕⢕⠄⠄⠅⠀⢕⢕⢕⣿⣿⣿⢕⢕⢕⢕⠑⢸⡞⢇⠁⢕⠀⠀⠔⠑⠁⠅⠕⠝⠏⢕⠁⢕⢱⣕⡜⠿⠿⢿⣿⣿⣿⣿⣿⣿⣿⣿⡿⢿⢟⠛⢟⣿⣿⢿⣿⣿⣿⢻⢟⢻⢗⢕⢕⣅⣁⣇⣵⣵⣷⠀</a:t>
            </a:r>
            <a:br/>
            <a:r>
              <a:t>⢰⣷⣷⣱⣤⣤⣴⣶⣶⣿⢝⢕⠑⠑⠑⠀⠀⠀⠀⠀⠀⠀⠀⠀⠁⢕⢕⠕⠕⠑⠅⠀⠀⠀⠀⢕⢕⢱⣻⡕⢕⢕⠀⠀⠀⠀⢸⡇⢄⢐⣕⣄⠀⠀⠐⢁⢀⠀⠔⠕⢵⡀⢁⠁⠀⠀⠀⠀⠀⠅⠁⠉⠝⢟⢻⡟⢫⠕⡄⢑⢐⢐⠐⠱⢜⢏⣍⣙⣷⣷⣷⣾⣿⣿⣿⣿⢿⠟⠙⠁⠀</a:t>
            </a:r>
            <a:br/>
            <a:r>
              <a:t>⠘⠙⣿⣿⣿⣿⣿⢟⢏⢕⢕⢕⢁⢀⢔⢔⠀⠀⠀⠀⠀⠀⠀⠀⠀⠑⠑⢔⢕⠕⠀⠀⠀⠀⠐⢑⠱⠕⢕⠕⠕⢕⢕⠀⠑⢦⡱⢇⠀⠀⠑⢅⢄⢀⠀⢈⢅⢄⢄⢀⢀⢔⢔⢕⠀⠘⠛⠃⠀⠀⠀⢸⢕⢑⢑⢑⣔⣠⣵⣴⣴⣷⣷⣾⣿⣿⣿⣿⣿⣿⣿⣿⣿⣿⡿⠙⠀⠀⠀⠀⠀</a:t>
            </a:r>
            <a:br/>
            <a:r>
              <a:t>⠀⠀⠘⠘⠙⠙⢕⢕⢕⢕⠕⠁⠑⢕⠑⠀⠀⠀⠀⠀⠀⠀⠀⠀⠀⠀⠀⠀⠁⠔⢄⢐⢐⢀⢔⢕⢕⠿⢧⣕⡐⠑⠕⠀⢄⢜⢟⢻⡇⢔⣕⣕⣳⢧⢼⢿⣿⣿⣿⡿⡟⣕⢕⣕⣔⣔⣔⣴⣴⣴⣦⣴⣵⣷⣾⣿⣿⣿⣿⣿⣿⣿⣿⣿⣿⣿⣿⣿⣿⣿⣿⣿⢿⢟⠕⠀⠀⠀⠀⠀⠀</a:t>
            </a:r>
            <a:br/>
            <a:r>
              <a:t>⢔⢀⢀⢁⢁⢀⢕⠑⠁⠀⠀⠀⠀⠁⠀⠀⠀⠀⠀⠀⠀⠀⠀⠀⠀⠀⠀⠀⠀⠀⠁⠑⠑⠕⢕⢕⠁⠐⠒⠀⢉⢁⢅⢕⢕⢕⢕⢕⣸⣿⣿⣟⣟⣟⣻⣽⣿⣿⣷⣯⣷⣿⣿⣿⣿⡛⢟⢟⢟⢟⢻⣿⣿⣿⣿⣿⣿⣿⣿⣿⣿⡏⠙⠉⠉⠙⢝⢿⢿⢏⢝⢝⢜⠑⠀⠀⠀⠀⠀⠀⠀</a:t>
            </a:r>
            <a:br/>
            <a:r>
              <a:t>⢕⢕⢕⢕⢕⠑⠀⠀⠀⠀⠀⠀⠀⠀⠀⠀⠀⠀⠀⠀⠀⠀⠀⠀⠀⠀⠀⠀⠀⠀⠀⠀⠀⠀⠀⠕⢕⢔⢖⢗⢕⢅⣎⣍⣩⣿⣯⣽⣾⣿⣿⣿⣿⣿⣿⣿⣿⣿⣿⣿⣿⣿⣿⣿⣿⣿⣿⣿⣿⣿⣿⣿⣿⣿⣿⣿⣿⣿⣿⣿⣿⡿⣔⢀⠀⠀⠀⠁⢔⢕⢕⢕⠕⠀⠀⠀⠀⠀⠀⠀⠀</a:t>
            </a:r>
            <a:br/>
            <a:r>
              <a:t>⢕⢕⢕⢕⠕⠀⠀⠀⠀⠀⠀⠀⠀⠀⠀⠀⠀⠀⠀⠀⠀⠀⠀⠀⠀⠀⠀⠀⠀⠀⠀⠀⠀⠀⠀⠀⠁⢱⡧⣗⣿⣿⣿⣿⣿⣿⣿⣿⣿⣿⣿⣿⣿⣿⣿⣿⣿⣿⣿⣿⣿⣿⣿⣿⣿⣿⣿⣿⣿⣿⣿⣿⣿⣿⣿⣿⣿⣿⣿⣿⡯⣻⣳⣻⣕⢴⣠⣄⢁⠑⢅⠑⠀⠀⠀⠀⠀⠀⡄⠀⠀</a:t>
            </a:r>
            <a:br/>
            <a:r>
              <a:t>⢕⢕⢕⢕⠀⠀⠀⠀⠀⠀⠀⠀⠀⠀⠀⠀⠀⠀⠀⠀⠀⠀⠀⠀⠀⠀⠀⠀⠀⠀⠀⠀⠀⠀⠀⠀⠀⠀⢻⣿⣿⣿⣿⣿⣿⣿⣿⣿⣿⣿⣿⣿⣿⣿⣿⣿⣿⣿⣿⣿⣿⣿⣿⣿⣿⣿⣿⣿⣿⣿⣿⣿⣿⣿⣿⣿⣿⣿⣿⣿⣛⣉⣿⣿⣯⣿⣿⣾⡿⣕⣄⡀⠀⠀⠀⠀⠀⢕⢕⠀⠀</a:t>
            </a:r>
            <a:br/>
            <a:r>
              <a:t>⢕⢕⢕⠀⠀⠀⠀⠀⠀⠀⠀⠀⠀⠀⠀⠀⠀⠀⠀⠀⠀⠀⠀⠀⠀⠀⠀⠀⠀⠀⠀⠀⠀⠀⠀⠀⠀⠀⢜⣿⣿⣿⣿⣿⣿⣿⣿⣿⣿⣿⣿⣿⣿⣿⣿⣿⣿⣿⣿⣿⣿⣿⣿⣿⡿⢿⣿⣿⣿⣿⣿⣿⣿⣿⣿⣿⣾⣷⣾⣿⣿⣿⣿⣿⣿⡿⢿⢿⣿⣿⣿⢷⢄⢄⢄⢔⢔⢕⠕⣵⠀</a:t>
            </a:r>
            <a:br/>
            <a:r>
              <a:t>⢕⢕⢕⠀⠀⠀⠀⠀⠀⠀⠀⠀⠀⠀⠀⠀⠀⠀⠀⠀⠀⠀⠀⠀⠀⠀⠀⠀⠀⠀⠀⠀⠀⠀⠀⠀⠀⠀⠀⢹⣿⣿⣿⣿⣿⣿⣿⣿⣿⣿⣿⣿⣿⣿⣿⣿⣿⣿⣿⣿⣿⣿⣿⣿⣿⣿⣿⣿⣿⣿⣿⣿⣿⣿⣿⣿⣿⣿⣿⣿⣿⣿⣿⣿⡽⣣⣄⣸⣿⣏⢿⢑⢕⢕⢕⢕⢕⢻⣿⣷⠀</a:t>
            </a:r>
            <a:br/>
            <a:r>
              <a:t>⢕⢕⢕⠀⠀⠀⠀⠀⠀⠀⠀⠀⠀⠀⠀⠀⠀⠀⠀⠀⠀⠀⠀⠀⠀⠀⠀⠀⠀⠀⠀⠀⠀⠀⠀⠀⠀⠀⠀⢸⣿⠿⣿⣿⠿⣿⣿⣿⣿⣿⣿⣿⣿⣿⣿⣿⣿⣿⣿⢟⢟⢟⢏⢝⢛⢛⢿⣿⣿⣿⣿⣿⣿⣿⣿⣿⣿⣿⣿⣿⣿⣿⡿⢟⢜⢝⢱⣷⣝⣏⣽⣽⡕⢕⢕⢕⢕⢜⢿⣿⠀</a:t>
            </a:r>
            <a:br/>
            <a:r>
              <a:t>⢕⢕⢕⠀⠀⠀⠀⠀⠀⠀⠀⠀⠀⠀⠀⠀⠀⠀⠀⠀⠀⠀⠀⠀⠀⠀⠀⠀⠀⠀⠀⠀⠀⠀⠀⠀⠀⠀⠀⠜⢸⣄⣿⣹⣿⣿⣿⣿⣿⣿⣿⣿⣿⡿⠛⢏⢝⢕⢕⢕⢕⢕⢕⢕⢕⢕⠐⣿⣿⣿⣿⣿⣿⣿⣿⣿⣿⣿⣿⣿⡏⢕⢕⣱⣵⣵⡔⢍⢿⢿⢿⣿⣿⣦⣔⢄⠅⠕⢕⣿⠀</a:t>
            </a:r>
            <a:br/>
            <a:r>
              <a:t>⢕⢕⢕⠀⠀⠀⠀⠀⠀⠀⠀⠀⠀⠀⠀⠀⠀⠀⠀⠀⠀⠀⠀⠀⠀⠀⠀⠀⠀⠀⠀⠀⠀⠀⠀⠀⠀⠀⠀⠀⢌⣿⣿⣿⣿⣿⣿⢛⢽⣿⣿⣿⣬⢁⠀⢕⢕⢕⢀⣿⣿⣿⣿⣿⣿⣿⣶⣾⣿⣿⣿⣿⣿⣿⣿⣿⣿⣿⡟⣑⣿⣶⣿⣿⠟⢉⣥⠵⣵⣕⣧⣑⡕⢕⢕⢜⢁⠀⠁⠝⠀</a:t>
            </a:r>
            <a:br/>
            <a:r>
              <a:t>⠔⠣⢕⠀⠀⠀⠀⠀⠀⠀⠀⠀⠀⠀⠀⠀⠀⠀⠀⠀⠀⠀⠀⠀⠀⠀⠀⠀⠀⠀⠀⠀⠀⠀⠀⠀⠀⠀⠀⠀⢕⢱⠅⡐⢔⢕⢕⢕⢕⢕⢔⢔⢃⢕⠀⠁⠡⣼⣿⣿⣿⣿⣿⣿⣿⣿⣿⣿⣿⡟⠻⠿⣿⣿⠋⣕⣵⣿⣿⣿⣿⣿⣿⠿⠠⣾⣿⣿⣿⣿⣿⣿⢏⢕⢑⠑⠀⠀⠀⠀⠀</a:t>
            </a:r>
            <a:br/>
            <a:r>
              <a:t>⢟⢕⢕⠀⠀⠀⠀⠀⠀⠀⠀⠀⠀⠀⠀⠀⠀⠀⠀⠀⠀⠀⠀⠀⠀⠀⠀⠀⠀⠀⠀⠀⠀⠀⠀⠀⠀⢀⠔⠕⢑⢔⢕⢑⢕⢕⢕⢕⢕⢕⢕⢑⢕⢕⠀⠀⣑⣤⣿⣿⣿⣿⣿⣿⣿⣿⣿⣿⡟⢏⢕⢄⢍⢍⣀⣉⣿⣿⣿⣟⡏⢉⠀⢄⡔⢔⢀⢉⢿⣿⡿⠋⣷⣷⢕⢄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⠀⠀⠀⠀⠀⠀⢹⣿⣿⣧⣿⣿⡟⠿⢿⣿⣿⣿⣿⢸⣿⡇⣿⣿⢝⠟⢺⣿⣿⣧⡕⣿⣇⣜⢝⢗⢽⣝⢻⣿⣿⣿⣿⣿⣿⣿⣽⣻⢿⣿⣝⡻⣿⣿⣿⣿⣿⣿⣿⣿⣿⣿⣿⣿⣿⣿⣿⣿⣿⣿⣿⣿⣿⣿⣿⣿⣿⣿⣿⣿⣿⣿⣿⣿⠀</a:t>
            </a:r>
            <a:br/>
            <a:r>
              <a:t>⠀⠀⠀⠀⠀⠀⠀⠀⠀⠀⠀⠀⠀⠀⠀⠀⠀⠀⠀⠀⠀⠀⠀⢻⡿⢻⣿⣿⣿⣿⣷⣧⣵⣝⣝⡟⢿⢧⣿⣿⢕⢔⢡⣿⣿⡝⠙⢟⣿⣿⣿⣿⣱⡕⣾⣿⣿⣿⣯⣿⣿⣿⣿⣿⣿⣿⣟⢿⣿⣿⣿⣿⣿⣿⣿⣿⣿⣿⣿⣿⣿⣿⣿⣿⣿⣿⣿⣿⣿⣿⣿⣿⣿⣿⣿⣿⣿⣿⣿⣿⠀</a:t>
            </a:r>
            <a:br/>
            <a:r>
              <a:t>⠀⠀⠀⠀⠀⠀⠀⠀⠀⠀⠀⠀⠀⠀⠀⠀⠀⠀⠀⠀⠀⠀⠀⢱⣇⢕⢕⢝⣿⣿⣿⣿⣿⣿⣿⣿⣿⣷⣷⣽⣏⣟⡺⣿⣿⣇⣔⣼⣿⣿⣿⣿⢻⡇⣿⣿⣿⣿⣿⣿⣿⣷⣾⣿⣻⣿⣿⣿⣿⣿⣿⣿⣿⣿⣿⣿⣿⣿⣿⣿⣿⣿⣿⣿⣿⣿⣿⣿⣿⣿⣿⣿⣿⣿⣿⣿⣿⣿⣿⣿⠀</a:t>
            </a:r>
            <a:br/>
            <a:r>
              <a:t>⠀⠀⠀⠀⠀⠀⠀⠀⠀⠀⠀⠀⠀⠀⠀⠀⠀⠀⠀⢄⢄⢔⣷⣾⡇⢇⢕⢱⣿⣿⣿⣿⣿⣿⣿⣿⣿⣿⣿⣿⣿⣿⣿⣿⣿⣧⣽⣽⣿⢺⢿⣿⣽⡇⣿⣿⣿⣿⣿⣿⣿⣿⣿⣿⣿⣿⣯⣿⣿⣿⣿⣿⣿⣿⣿⣿⣿⣿⣿⣿⣿⣿⣿⣿⣿⣿⣿⣿⣿⣿⣿⣿⣿⣿⣿⣿⣿⣿⣿⣿⠀</a:t>
            </a:r>
            <a:br/>
            <a:r>
              <a:t>⠀⠀⠀⠀⠀⠀⠀⠀⠀⠀⠀⠀⠀⠀⠀⠀⠀⢀⢔⢕⢕⢕⢜⢟⢕⢕⢱⢸⢿⣿⡟⢿⣿⣿⣿⣿⣿⣿⣿⣿⣿⣿⣿⣿⣿⣿⣿⣿⣿⣿⣿⣷⣷⣽⣽⣿⣿⣿⣿⣿⣿⣿⣿⣮⣽⣿⡿⣹⡷⢸⣿⣿⣿⣿⣿⣿⣿⣿⣿⣿⣿⣿⣿⣿⣿⣿⣿⣿⣿⣿⣿⣿⣿⣿⣿⣿⣿⣿⣿⣿⠀</a:t>
            </a:r>
            <a:br/>
            <a:r>
              <a:t>⠀⠀⠀⠀⠀⠀⠀⠀⠀⠀⠀⠀⠀⠀⠀⠀⠀⢕⢕⢕⢕⢕⢕⢕⢵⢕⢕⢕⣿⣷⣴⣵⣼⣝⣝⡟⢟⢻⠿⢿⣿⣿⣿⣿⣿⣿⣿⣿⣿⣿⣿⣿⣿⣿⣿⣿⣿⣿⣿⣿⣿⣿⣿⣿⣿⣿⣿⣵⣧⢸⣿⣿⣿⣿⣿⣿⣿⣿⣿⣿⣿⣿⣿⣿⣿⣿⣿⣿⣿⣿⣿⣿⣿⣿⣿⣿⣿⡿⢿⢿⠀</a:t>
            </a:r>
            <a:br/>
            <a:r>
              <a:t>⠀⠀⠀⠀⠀⠀⠀⠀⠀⢄⢔⠔⢄⢀⠀⢄⢔⢔⢔⢔⢔⢔⢔⢔⢕⢔⢕⢕⣿⡏⠙⠛⠛⠟⠿⠿⢿⢿⣷⣷⣷⣵⣼⣭⣝⣝⣛⢟⢿⢿⢿⣿⣿⣿⣿⣿⣿⣿⣿⣿⣿⣿⣿⣿⣿⣿⢱⣝⡟⢸⣿⣿⣿⣿⣿⣿⣿⣿⣿⣿⣿⣿⣿⡿⢿⢿⣟⢟⢏⢽⣿⣿⣿⣿⣿⣿⣿⣥⣧⣕⠀</a:t>
            </a:r>
            <a:br/>
            <a:r>
              <a:t>⠀⠀⠀⠀⠀⠀⠀⠀⢕⢕⢔⠄⢕⢕⢕⢕⢕⢕⢕⢕⢕⢕⢕⢻⡇⢕⢱⢕⢼⡇⠀⠀⠀⠀⠀⠀⠀⠀⠀⠀⠁⠉⠉⠙⠙⠛⠛⠻⠿⢿⢷⢷⣶⣮⣽⣽⣝⣟⣟⣿⣿⣿⣿⣿⣺⣾⡟⢱⣽⢸⣿⣼⡗⣟⣿⢝⡹⢿⣽⣝⣗⣟⣿⣗⡣⠕⠝⠝⠟⢟⢿⢿⢿⢿⢿⣿⣿⢟⢻⢗⠀</a:t>
            </a:r>
            <a:br/>
            <a:r>
              <a:t>⠀⠀⠀⠀⠀⠀⠀⠀⠕⢕⢕⢔⢅⢕⢕⢕⢕⢕⢕⢕⢕⢕⢕⢕⢇⢕⢕⡇⡇⢀⢀⠀⠀⠀⠀⠀⠀⠀⠀⠀⠀⠀⠀⠀⠀⠀⠀⠀⠀⠑⠑⠑⠑⠑⠘⠉⢉⢹⣿⣿⣿⣿⣿⣯⣽⣽⣽⡍⡕⣼⣽⣽⡇⣯⣵⣞⣿⡿⢿⣿⣿⢵⠏⠁⠀⠀⠀⠀⠀⠀⠀⠀⠁⠑⠜⢟⡑⢵⢕⢕⠀</a:t>
            </a:r>
            <a:br/>
            <a:r>
              <a:t>⠀⠀⠀⠀⠀⠀⠀⠀⢅⢕⢕⢕⢕⢕⢕⢕⢕⢕⢕⢕⢕⢕⢕⢕⢘⢿⢕⢱⢗⠿⢇⠑⢕⢝⢕⠕⠐⠀⠔⢔⠀⢀⠀⠀⠀⢀⢀⢀⠀⠀⠀⠀⠄⠀⢀⢄⢕⢸⣇⣌⣉⣉⡙⢛⢛⠛⢃⡗⣷⡿⢿⢿⡇⣿⣿⣷⣿⣿⣿⣿⡏⠁⠀⠀⠀⠀⠀⠀⠀⠀⠀⠀⠀⠀⠀⠁⢱⢵⢗⢕⠀</a:t>
            </a:r>
            <a:br/>
            <a:r>
              <a:t>⠀⠀⠀⠀⠀⠀⠀⢀⢕⢕⢕⢕⢕⢕⢕⢕⢕⢕⢕⢕⢕⢕⢕⢕⢕⢱⢕⢗⢗⢄⢔⢀⢕⢔⢔⢄⢄⢄⠀⠀⠄⠄⠄⢄⠀⠁⠀⠉⢄⢕⣿⣿⣿⣿⣿⢇⢕⢸⣯⢽⠟⠏⠑⢕⢜⣕⢕⡷⣿⣿⣿⣿⣇⢿⣿⣷⣾⣷⣾⡏⠀⠀⠀⠀⠀⠀⠀⠀⠀⠀⠀⠀⠀⠀⠀⠀⠑⢱⢵⢵⠀</a:t>
            </a:r>
            <a:br/>
            <a:r>
              <a:t>⠀⠀⠀⢀⠀⢀⢔⢕⢕⢕⢕⢕⢕⢕⢕⢕⠕⢕⢕⢕⢕⢕⢕⢕⢕⠀⢕⢕⢕⠀⢕⢔⢕⠅⠁⠁⠁⢕⠀⠀⢄⠀⠀⢕⠀⠀⠀⠀⢀⢕⣿⣝⣿⣿⣿⣧⣵⣵⣽⣾⣧⣷⢕⢕⢕⢓⢕⢕⢗⢗⢖⢇⢕⢕⢗⢗⢗⢗⢞⢇⢀⠄⢄⢄⢄⠄⠔⢔⢔⢄⢄⠀⠀⠀⠀⠀⢄⢱⣵⢇⠀</a:t>
            </a:r>
            <a:br/>
            <a:r>
              <a:t>⠀⠀⢔⢕⢕⢕⢕⢕⢕⢕⢕⢕⢕⢕⢕⢕⠀⠀⠀⠁⠕⠕⢕⢕⠕⠀⠀⢕⢕⠀⢕⢕⢕⠀⠀⠀⠀⢁⠀⠀⢕⢄⢀⢕⢀⠀⠀⢄⢑⠁⠁⠑⠐⠐⢔⡇⢕⢣⠕⠜⢕⠜⡇⢕⢧⠕⠕⠵⣵⣵⣕⢕⢱⢕⢀⢔⢔⢶⠶⢖⢇⢑⢕⢕⢕⢐⢑⢕⢕⣕⢕⠀⠀⢀⢄⢄⢜⢕⢕⢝⠀</a:t>
            </a:r>
            <a:br/>
            <a:r>
              <a:t>⠀⢄⣼⣷⣧⣵⣶⡕⢕⢕⢕⢕⢕⢕⢕⢕⢕⢔⢄⢔⢕⢕⢕⢕⢄⢔⢆⢱⢕⢄⡕⢕⠕⢕⢕⠑⢕⢅⡀⠀⢕⢱⡔⢔⢔⠔⠀⢀⢀⢀⣀⣀⣀⣑⣱⣱⣤⣞⢲⢶⢵⢞⢝⠕⠀⠑⠀⠀⢱⣿⣿⣿⣿⣷⡇⢵⢝⣽⢟⢑⢕⢱⣷⣿⡟⢷⣷⢾⢟⢏⢕⢔⢕⡕⠕⣱⣣⣧⣕⢕⠀</a:t>
            </a:r>
            <a:br/>
            <a:r>
              <a:t>⢔⠜⠟⠟⠿⢿⣿⠟⢕⢕⢕⢕⢕⢕⢕⢕⢕⢕⢕⢕⢕⢕⢕⠕⠑⢕⠔⢸⡕⠘⠑⠑⢀⠑⠀⠀⠁⢀⢀⠀⠁⠑⠑⢱⠁⠀⠰⢧⠕⠛⢛⢻⣿⠿⣿⣏⣝⢽⢵⢕⢞⠗⢝⢑⢑⢑⠑⠑⢻⣿⣿⢝⢏⢏⢇⢕⢕⣁⣁⣱⡕⢕⢜⢙⣕⢕⢕⢕⢕⢕⢕⢕⢜⢅⢕⠑⠝⠑⠜⠕⠀</a:t>
            </a:r>
            <a:br/>
            <a:r>
              <a:t>⠀⠀⠀⠀⠀⠀⠀⠁⠕⢕⢕⢕⢕⢕⢕⢕⢕⢕⢕⢕⢕⢕⢀⠀⢄⠀⠀⢸⢇⠔⠔⢡⢅⠴⠀⠀⠀⠀⢄⢄⠀⠐⠑⠱⡔⢄⢀⠀⢀⢀⠀⠀⠁⠀⠈⠈⢕⡜⢝⠸⠕⢔⢡⣷⣷⡧⠀⠀⢀⢀⣔⣕⣔⣶⣷⣿⣿⣿⣿⣿⣿⡇⢜⢔⢜⢕⢕⢕⢕⢕⢕⢕⢕⠑⠇⠁⠀⢀⣄⢁⠀</a:t>
            </a:r>
            <a:br/>
            <a:r>
              <a:t>⠀⠀⠀⠀⠀⠀⠀⠀⠀⠀⠁⠑⠕⢕⢕⢕⢕⠅⠑⠕⠕⢕⢕⢀⠀⠓⢦⡕⢇⢀⠀⠀⠐⢀⢀⢀⢀⢀⢀⢄⢄⢀⢀⢀⢕⢕⢕⠀⠁⠑⠅⠀⠀⠀⠈⠔⢁⢁⢅⢅⢄⢥⢕⠜⠑⠁⠐⠀⢕⡯⣕⣥⣵⣯⡿⡾⢟⢏⢝⠕⠑⠑⠑⢕⠕⢕⢕⠕⢅⢔⢕⢕⠑⠀⠀⠀⠁⠁⠐⢀⠀</a:t>
            </a:r>
            <a:br/>
            <a:r>
              <a:t>⠀⠀⠀⠀⠀⠀⠀⠀⠀⠀⠀⠀⠀⠁⠙⢿⡞⢿⢧⡕⢐⠁⠁⠁⠀⢄⢕⢕⢟⢇⢕⢔⣕⣕⢱⢵⢵⢶⣿⡿⢿⢷⢝⢕⢕⢕⢕⢔⢔⢔⢔⢔⢔⢔⢔⢕⢕⢕⢕⢕⢕⢕⢕⠀⠀⠀⠀⢔⢾⢟⢗⢝⢕⢕⠕⠑⠁⠀⠀⠀⠀⠀⠀⠀⠐⠀⠀⠔⢕⢕⢕⠕⠀⠀⠀⠀⠀⠀⠀⠀⠀</a:t>
            </a:r>
            <a:br/>
            <a:r>
              <a:t>⠀⠀⠀⠀⠀⠀⠀⠀⠀⠀⠀⠀⠀⠀⠀⠀⠑⠒⠂⠈⠉⢁⢁⢅⢅⢄⢕⢕⢑⢕⢘⣻⢟⢟⢝⢝⢝⢕⢕⢕⢕⢕⢕⢕⢕⢕⢕⢕⢕⢕⢕⢕⢕⢕⢕⢕⣕⣕⣵⣵⣵⢷⢕⢗⢕⢕⢕⢕⢕⢕⢕⢕⠕⠀⠀⠀⠀⠀⠀⠀⠀⠀⠀⠀⠀⠔⢔⢕⢕⢕⠕⠀⠀⠀⠀⠀⠀⠀⠀⠀⠀</a:t>
            </a:r>
            <a:br/>
            <a:r>
              <a:t>⠀⠀⠀⠀⠀⠀⠀⠀⠀⠀⠀⠀⠀⠀⠀⠀⠀⠀⢄⢕⢕⢕⢕⢕⢕⢕⢕⢕⢜⢕⢕⢕⢕⢕⢕⢕⢕⢕⢕⢕⢕⢕⢕⢕⢕⢕⢕⢕⢕⢕⢕⢕⢕⢕⢕⢝⢝⢟⢝⢝⢕⢕⢕⢕⢕⢕⢕⢕⢕⢕⢕⢕⠀⠀⠀⠀⠀⠀⠀⠀⠀⠀⠀⠀⢔⢔⢕⢕⢕⢕⠀⠀⠀⠀⠀⠀⠀⠀⠀⠀⠀</a:t>
            </a:r>
            <a:br/>
            <a:r>
              <a:t>⠀⠀⠀⠀⠀⠀⠀⠀⠀⠀⠀⠀⠀⠀⠀⠀⠀⠀⢕⢕⢕⢕⢕⢕⢕⢕⢕⢕⢕⢕⢕⢕⢕⢕⢕⢕⢕⢕⢕⢕⢕⢕⢕⢕⢕⢕⢕⢕⢕⢕⢕⢕⢕⢕⢕⢕⢕⢕⢕⢕⢕⢕⢕⢕⢕⢕⢕⢕⢕⢕⢕⠁⠀⠀⠀⠀⠀⠀⠀⠀⠀⠀⠀⠀⠁⠕⢕⢕⢕⠕⠀⠀⠀⠀⠀⠀⠀⠀⠀⠀⠀</a:t>
            </a:r>
            <a:br/>
            <a:r>
              <a:t>⠀⠀⠀⠀⠀⠀⠀⠀⠀⠀⠀⠀⠀⠀⠀⠀⠀⠀⢕⢕⢕⢕⢕⢕⢕⢕⢕⢕⢕⢕⢕⢕⢕⢕⢕⢕⢕⢕⢕⢕⢕⢕⢕⢕⢕⢕⢕⢕⢕⢕⢕⢕⢕⢕⢕⢕⢕⢕⢕⢕⢕⢕⢕⢕⢕⢕⢕⢕⢕⢕⠑⠀⠀⠀⠀⠀⠀⠀⠀⠀⠀⠀⠀⠀⠀⠀⠑⢑⢕⠀⠀⠀⠀⠀⠀⠀⠀⠀⠀⠀⠀</a:t>
            </a:r>
            <a:br/>
            <a:r>
              <a:t>⠀⠀⠀⠀⠀⠀⠀⠀⠀⠀⠀⠀⠀⠀⠀⠀⠀⠀⠑⢕⢕⢕⢕⢕⢕⢕⢕⢕⢕⢕⣕⣵⣵⡕⢕⢕⢕⢕⢕⢕⢕⢕⢕⢕⢕⢕⢕⢕⢕⢕⢕⠁⠁⠁⠁⠑⠑⢕⢕⢕⢕⢕⢕⢕⢕⢕⢕⢕⢕⠁⠀⠀⠀⠀⠀⠀⠀⠀⠀⠀⠀⠀⠀⠀⠀⠀⢀⠀⠁⠀⠀⠀⠀⠀⠀⠀⠀⠀⠀⠀⠀</a:t>
            </a:r>
            <a:br/>
            <a:r>
              <a:t>⠀⠀⠀⠀⠀⠀⠀⠀⠀⠀⠀⠀⠀⠀⠀⠀⠀⠀⠀⢕⢕⢕⢕⢕⢕⢕⢕⢕⠔⢝⢝⢝⣝⣵⢕⢕⢕⢕⢕⢕⢕⢕⢕⢕⢕⢕⢕⢕⢕⢕⢕⠀⠀⠀⠀⠀⠀⠕⢁⢕⢕⢕⢕⢕⢕⢕⢕⢕⠁⠀⠀⠀⠀⠀⠀⠀⠀⠀⠀⠀⠀⠀⠀⠀⠀⠀⢁⢔⢄⠄⠀⠀⠀⠀⠀⠀⠀⠀⠀⠀⠀</a:t>
            </a:r>
            <a:br/>
            <a:r>
              <a:t>⠀⠀⠀⠀⠀⠀⠀⠀⠀⠀⠀⠀⠀⠀⠀⠀⠀⠀⠀⠀⢕⢕⢕⢕⢕⢕⢕⠑⠀⢕⢕⢕⢕⢕⢕⢕⢕⢕⢕⢕⢕⢕⢕⢕⢕⢕⢕⢕⢕⢕⢕⢕⢄⠀⠀⠀⠀⠀⠁⠀⢕⢕⢕⢕⢕⢕⢕⠕⠀⠀⠀⠀⠀⠀⠀⠀⠀⠀⠀⠀⠀⠀⠀⠀⠐⣔⢅⢕⢕⢑⠀⠀⠀⠀⠀⠀⠀⠀⠀⠀⠀</a:t>
            </a:r>
            <a:br/>
            <a:r>
              <a:t>⠀⠀⠀⠀⠀⠀⠀⠀⠀⠀⠀⠀⠀⠀⠀⠀⠀⠀⠀⠀⠁⢕⢕⢕⢕⢕⢄⠀⢄⢕⢕⢕⢕⢕⢕⢕⢕⢕⢕⢕⢕⢕⢕⢕⢕⢕⢕⢕⢕⢕⢕⢕⢕⢕⢔⢄⠀⠀⠀⠀⠕⢕⢕⢕⢕⢕⠑⠀⠀⠀⠀⠀⠀⠀⠀⠀⢔⠀⠀⠀⠀⠀⠀⠀⠀⢸⢕⢕⢕⢕⠀⠀⠀⠀⠀⠀⠀⠀⠀⠀⠀</a:t>
            </a:r>
            <a:br/>
            <a:r>
              <a:t>⠀⠀⠀⠀⠀⠀⠀⠀⠀⠀⠀⠀⠀⠀⠀⠀⠀⠀⠀⠀⠀⠕⢕⢕⢕⢕⢕⢀⢄⢅⢕⢕⢕⢕⢕⢕⢕⢕⢕⢕⢕⢕⢕⢕⢕⢕⢕⢕⢕⢕⢕⢕⢕⢕⢕⢕⢕⢔⢄⢀⠀⠁⠕⠕⠑⠁⠀⠀⠀⠀⠀⠀⠀⠀⠀⠀⠕⠀⠀⠀⠀⠀⠀⠀⠀⢕⢕⢕⢕⢕⢔⠀⠀⠀⠀⠀⠀⠀⠀⠀⠀</a:t>
            </a:r>
            <a:br/>
            <a:r>
              <a:t>⠀⠀⠀⠀⠀⠀⠀⠀⠀⠀⠀⠀⠀⠀⠀⠀⠀⠀⠀⠀⠀⠀⢕⢕⢕⢕⢕⢕⢕⢕⢕⢕⢕⢕⢕⢕⢕⢕⢕⢕⢕⢕⢕⢕⢕⢕⢕⢕⢕⢕⢕⢕⢕⢕⢕⢕⢕⢕⢕⢕⢔⢄⠀⠀⠀⠀⠀⠀⠀⠀⠀⠀⠀⠀⠀⢔⠀⠀⠀⠀⠀⠀⠀⠀⢔⢕⢅⢕⢕⢕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⢟⢟⠝⢃⢐⢅⢅⢔⢕⢕⢕⢕⢕⢕⢕⢑⢑⢁⠁⠀⠀⠑⢻⣿⣿⣿⣿⣿⣿⠑⠁⢕⢕⢸⣼⣿⡇⢕⢕⢝⢝⢝⢝⢝⢟⢟⢟⢻⢿⢿⢿⢿⢿⣿⣷⣷⣷⣷⣧⣽⣽⣽⣟⣟⣟⣟⡿⢿⢿⢿⣿⣿⣿⣿⣿⣿⣿⣿⡇⣫⣯⢹⣿⣿⣿⣿⣿⣿⣿⣿⣿⣿⣿⣿⣿⣿⣿⣿⣿⣿⠀</a:t>
            </a:r>
            <a:br/>
            <a:r>
              <a:t>⢔⢕⢕⢕⢕⢕⠕⠑⢕⢕⢕⢕⢕⢕⢕⢕⢕⢕⢀⠀⠀⠀⢸⣿⣿⣿⣿⣿⣿⢔⠀⠁⢕⢜⡇⢾⢇⠕⢕⢕⢕⢕⢑⢕⢕⢕⢕⢕⢕⢕⢕⢕⢕⢑⢕⢕⢕⢜⠝⢝⢝⢟⢟⢟⢟⢟⢻⢿⣿⣿⣿⣿⣿⣿⣿⣿⣿⣿⣇⣜⣫⣸⣿⣻⣿⣿⢿⣿⣿⣿⣿⣿⣿⣿⣿⣿⣿⣿⣿⣿⠀</a:t>
            </a:r>
            <a:br/>
            <a:r>
              <a:t>⢅⢕⢔⢕⢕⢕⢕⢔⢔⠁⠁⠀⠀⠀⠀⠀⠀⢄⠀⠀⠀⠀⢸⣿⣿⣿⣿⣿⣿⡇⢔⢔⢱⣕⡗⣷⢕⢕⢕⣕⢕⢕⢕⡕⢕⢔⢕⢄⢄⢔⢅⢔⢕⢕⢕⠑⠁⠁⠀⠁⠁⠁⠀⠀⠀⠀⢕⢕⣿⡏⠟⠻⠿⠿⠿⢿⢿⢿⣟⣿⣿⣾⣿⣿⣿⣿⣾⣿⣿⣿⣿⣿⣿⣿⣿⣿⣯⣿⣿⣿⠀</a:t>
            </a:r>
            <a:br/>
            <a:r>
              <a:t>⠁⠁⠀⢕⢕⢧⣵⡕⢕⠀⠀⠀⢀⠀⢄⢄⠀⢕⢔⢀⢔⢄⣿⣿⣿⣿⣿⣿⣿⡇⢕⢕⢜⢟⢹⣿⢕⠕⠸⠿⠕⢕⢜⠕⢕⢕⢕⠕⢜⢕⢕⢕⠀⠕⠕⢕⢔⢰⡔⢔⢱⣵⣥⣵⣴⣵⣷⣾⣿⣷⣿⣷⣿⢷⢖⢶⢶⣶⢸⣿⣿⣿⣿⣿⣿⣿⣹⣿⣿⣿⣿⣿⣿⣿⣿⣿⡞⣿⣿⣿⠀</a:t>
            </a:r>
            <a:br/>
            <a:r>
              <a:t>⢀⢄⣤⢅⢕⢿⣿⣧⢅⢕⠄⠐⠕⠑⠑⢑⣃⣑⢕⢕⢕⠁⢜⣿⣿⣿⣿⣿⣿⣧⢕⢕⢕⢵⠗⠗⠇⠕⢔⢔⢕⢕⢕⢕⢕⢔⢔⢔⠀⢕⢕⢔⢔⢔⢔⢄⠀⢕⢕⢕⣸⣿⢿⢿⣿⣿⢛⢫⣿⣿⣝⡝⢱⣵⡕⢝⢜⢝⢹⡝⢟⣿⣯⣿⣿⢜⢟⣻⢿⣟⣻⢿⢿⢟⡿⢿⢟⣟⣗⣞⠀</a:t>
            </a:r>
            <a:br/>
            <a:r>
              <a:t>⠕⢕⢘⠉⢕⢔⣿⣿⡕⢕⠐⢔⢔⢕⢻⣿⣿⣿⢕⢕⢕⢕⢕⢝⢝⣿⣿⣿⣿⡿⢕⠑⠁⠀⠀⠀⠀⠀⠀⠁⠁⠕⢕⢕⢑⠁⠁⢕⠀⢕⢕⢕⢕⢕⢕⢕⠀⢕⢕⣱⡯⢿⠿⢿⢿⢿⢿⡿⢟⢻⢟⢟⡇⢱⢕⢅⣕⡕⢻⢜⢕⢜⣿⣫⢟⢟⢑⢝⢕⣕⣸⣽⣽⣝⣱⣵⡷⢾⣿⣿⠀</a:t>
            </a:r>
            <a:br/>
            <a:r>
              <a:t>⢕⢕⠕⠀⢕⢕⢸⣵⣵⡕⠀⠑⢕⢕⢸⡏⣿⢸⢕⢕⢕⢕⠀⢕⢕⢸⣿⣿⢏⠑⠀⠀⠀⠀⠀⠀⠀⠀⠀⠀⠀⠀⠀⠑⠀⢕⢀⢕⢕⢕⢕⢕⢕⣕⢕⢕⠀⢕⠄⠀⢑⢕⠑⢸⡟⢕⢜⡇⠑⢜⣕⣑⣿⣕⢵⢎⢝⣟⣟⣟⣟⣷⣿⣵⣼⣇⣱⣵⣿⣿⣿⣏⢕⡸⢝⢿⢇⢕⢝⢟⠀</a:t>
            </a:r>
            <a:br/>
            <a:r>
              <a:t>⣕⣱⣄⣄⣕⣕⡕⢟⢟⢇⠀⢄⢕⢕⢜⠑⠝⠕⠕⢕⢕⢕⠀⢕⢕⢸⣿⡏⠀⠀⠀⠀⠀⠀⠀⠀⠀⠀⠀⠀⠀⠀⠀⠀⠀⠀⢕⣕⢑⢕⢕⢵⣷⣷⡧⢕⢕⣕⣄⣄⣡⣵⣵⣵⣧⣶⣾⣏⣿⣿⣿⣿⣻⣯⣧⣵⣼⣽⣿⣿⣿⣿⣿⣿⣿⣿⡝⣝⢝⢻⢏⢱⢕⢕⢕⣑⣱⣵⣵⣷⠀</a:t>
            </a:r>
            <a:br/>
            <a:r>
              <a:t>⡔⢀⠀⠀⠀⠀⠑⢕⢕⢕⢔⠔⠑⢕⠄⢔⢕⢕⢕⢕⢕⠕⠐⢑⣇⣱⣿⢕⠀⢀⢀⢀⢀⠀⠀⠀⠀⠀⠀⠀⠀⠀⠀⠀⠀⠀⠑⢀⠀⠁⠑⢑⢸⢕⠌⢱⢷⠝⠝⠝⠹⢿⢿⣿⣿⣿⣿⣿⣿⣿⣿⢛⢻⢕⠅⠕⢟⢟⡹⣿⡿⠿⢇⢝⣝⣝⣱⣵⣵⣷⣶⣷⣷⣼⣿⣿⣿⣿⣿⣿⠀</a:t>
            </a:r>
            <a:br/>
            <a:r>
              <a:t>⣏⣷⣷⣧⣵⣷⣵⣥⣵⢕⢕⢄⢜⣿⣷⢕⢕⠕⢑⢑⠁⠄⢀⢑⣿⣺⣿⣇⢐⢞⢷⣷⣷⣦⣔⢀⠀⠀⠀⠀⠀⠀⠀⠀⠀⠀⠀⢄⡄⠀⠁⠋⠕⢇⣄⡄⠀⢀⣀⡀⠀⠁⠑⠁⡀⢝⡻⢿⢏⢙⠓⢣⠅⢅⢁⢑⣀⣑⣇⣨⣽⣵⣾⣿⣿⣿⣿⣿⣿⣿⣿⣿⣿⣿⣿⣿⣿⣿⣿⣿⠀</a:t>
            </a:r>
            <a:br/>
            <a:r>
              <a:t>⣿⣿⣿⣿⣿⣿⣿⣿⣿⢕⢕⠈⠸⠚⠓⣵⠘⠑⠗⠐⠀⠀⠀⠕⠵⢕⢝⠟⢕⡕⢻⢿⣿⣿⣿⢕⠀⢄⣔⢑⣽⡆⠀⠀⠀⠀⠀⢈⣔⣄⣄⣄⣑⣸⣽⢷⠀⠁⠍⠅⠄⠀⠀⠁⢕⢈⣉⣅⣡⣵⣵⣶⣷⣿⣿⣿⣿⣿⣿⣿⣿⣿⣿⣿⣿⣿⣿⣿⣿⣿⣿⣿⣿⣿⣿⣿⡟⠉⠙⠙⠀</a:t>
            </a:r>
            <a:br/>
            <a:r>
              <a:t>⢙⠉⢉⢉⠍⠍⠅⠁⠀⢕⢕⢄⢄⢄⢄⢔⢀⠀⢀⢀⠐⠐⢀⢕⠼⢿⣷⣕⣾⣿⣿⣿⣿⣿⣿⡕⣱⣿⣿⣼⣿⢇⡔⢀⠀⠀⠀⣾⡿⢿⢿⣿⣿⣿⣵⣵⣵⣴⣴⣴⣶⣶⣷⣷⣾⣿⣿⣿⣿⣿⣿⣿⣿⣿⣿⣿⣿⣿⣿⣿⣿⣿⣿⣿⣿⣿⣿⣿⣿⣿⣿⣿⣿⣿⣿⣿⡇⠀⠀⠀⠀</a:t>
            </a:r>
            <a:br/>
            <a:r>
              <a:t>⠀⠀⠀⠀⠐⠐⠀⠀⢔⢕⣳⣷⣷⣷⣷⣧⣵⣵⣵⣼⣝⣗⡗⢇⠑⠲⠄⠜⢿⢿⢿⣿⣿⣿⣿⣿⣿⣿⣟⢏⣱⣾⣿⣷⡔⠀⠀⠀⠀⠀⠀⠁⠁⠅⠕⠝⠝⠟⠟⢻⢿⣿⣿⣿⢿⢟⢟⢏⢝⢝⢝⢝⢟⢟⢻⢿⢿⣿⡿⠟⠝⢝⠝⠝⠝⠝⢝⢻⢿⣿⣿⣿⣿⡿⣿⡿⢿⢷⢷⢷⠀</a:t>
            </a:r>
            <a:br/>
            <a:r>
              <a:t>⢔⢔⣕⣕⣱⣱⣕⣕⣵⣥⣰⣝⣽⣿⣿⣿⣿⣯⣿⣿⡿⢟⢟⢏⢕⢥⢥⢴⢵⣷⢿⢿⣿⣿⣿⣿⣿⢿⢟⣿⣿⣿⣿⣿⠕⠀⠀⠀⠀⠀⠀⠀⠀⠀⠀⠀⠀⠀⠀⠀⠀⠁⠐⢕⢕⢕⢕⢕⢕⢕⢕⢕⢕⠕⠕⠕⢕⠙⠁⠀⠀⠀⠀⠐⠀⠀⠀⠁⠁⠘⢻⣿⡿⢎⢱⡵⢹⢝⢣⢜⠀</a:t>
            </a:r>
            <a:br/>
            <a:r>
              <a:t>⣿⣿⣿⣿⣿⣿⣿⣿⣿⣿⣿⣿⣿⣿⣿⣿⣿⣿⣿⣶⣷⣵⣵⣵⣵⣵⣶⣿⣿⣿⣟⣻⣿⣿⡿⢏⢕⢕⢔⣿⣿⣿⣿⡏⠀⠀⠀⠀⠀⠀⠀⠀⠀⠀⠀⠀⠀⠀⠀⠀⠀⠀⠀⠀⠁⠕⢕⢕⢕⠕⢕⠕⠀⣰⡵⠆⠀⠀⠀⠀⠀⠀⠀⠀⠀⠀⠀⠀⠀⠀⠀⠻⢕⢑⢕⣥⢥⢌⢑⢇⠀</a:t>
            </a:r>
            <a:br/>
            <a:r>
              <a:t>⢿⠿⣿⣿⣿⣿⣿⣿⣿⣿⣿⣿⣿⣿⣿⣿⣿⣿⣿⣿⣿⣿⣿⣿⣿⣿⣿⣿⣿⣿⣿⣿⣟⣏⣕⣕⣵⣕⣻⣿⣿⣿⣿⠑⠀⠀⠀⠀⠀⠀⠀⠀⠀⠀⠀⠀⠀⠀⠀⠀⠀⠀⠀⠀⠄⢄⢀⠁⠁⠀⠀⠀⢐⡿⢕⢄⣀⢀⠀⠀⠀⠀⠀⠀⠀⠀⠀⠀⠀⠀⠀⠀⢕⣕⣄⢀⢁⡔⢄⢁⠀</a:t>
            </a:r>
            <a:br/>
            <a:r>
              <a:t>⣾⣿⣿⣿⣿⣿⣿⣿⣿⣿⣿⣿⣿⣿⣿⣿⣿⣿⣿⣿⣿⣿⣿⣿⣿⣿⣿⣿⣿⣿⣿⣿⣿⣿⣿⣿⣿⣿⠇⠁⠘⢟⢟⠀⠀⠀⠀⠀⠀⠀⠀⠀⠀⠀⠀⠀⠀⠀⠀⠀⠀⠀⠀⠀⠀⠁⠁⠑⠔⠀⠀⠀⠕⢕⢕⢕⡕⢅⠀⠀⠀⠀⠀⠀⠀⠀⠀⠀⠀⠀⠀⢠⢕⠁⢕⢵⢔⢄⡀⢇⠀</a:t>
            </a:r>
            <a:br/>
            <a:r>
              <a:t>⣿⣿⣿⣿⣿⣿⣿⣿⣿⣿⣿⣿⣿⣿⡟⢻⢽⡝⢿⣿⣿⣿⣿⣿⣿⣿⣿⣿⣿⣿⣿⣿⣿⣿⣿⣿⣿⡏⠀⠀⠀⠕⣕⠀⠀⠀⠀⠀⠀⠀⠀⠀⠀⠀⠀⠀⠀⠀⠀⠀⠀⠀⠀⠀⠀⠀⠀⠀⠀⠀⠀⠀⠀⠕⠕⢜⢕⢕⢕⢄⢄⢀⢀⠀⠀⠀⠀⠀⠀⠀⢀⣈⢛⠶⣕⡗⠵⢕⣅⣅⠀</a:t>
            </a:r>
            <a:br/>
            <a:r>
              <a:t>⣿⣿⣿⣿⣿⣿⣿⣿⣿⣿⣿⣿⣿⣿⡇⢕⠕⢕⢕⢝⣿⣿⣿⣿⣿⣿⣿⣿⣿⣿⣿⣿⣿⣿⣿⣿⣿⠁⠀⠀⠀⣾⣿⠀⠀⠀⠀⠀⠀⠀⠀⠀⠀⠀⠀⠀⠀⠀⠀⠀⠀⠀⠀⠀⠀⠀⠀⠀⠀⠀⠀⠀⠀⠀⢠⣅⢕⢕⢕⢕⢕⢕⢕⢔⢄⢀⠀⢀⠀⢄⢕⢕⢜⢗⢌⢝⢕⢕⢞⣟⠀</a:t>
            </a:r>
            <a:br/>
            <a:r>
              <a:t>⣿⣿⣿⣿⣿⣿⣿⣿⣿⣿⣿⣿⣿⣿⣿⢕⠐⠀⢕⢕⠘⢻⣿⣿⣿⣿⣿⣿⣿⣿⣿⣿⣿⣿⣿⡿⠟⠀⠀⠀⠀⢹⣿⣆⠀⠀⠀⠀⠀⠀⠀⠀⠀⠀⠀⠀⠀⠀⠀⠀⠀⠀⠔⠀⠀⠀⠀⠀⠀⠀⠀⠀⠀⠀⠁⢹⢇⠑⠑⢕⢕⢄⢄⢀⢅⢕⢵⢕⡕⢕⢅⢕⢕⣱⢕⠎⡜⢳⡕⢻⠀</a:t>
            </a:r>
            <a:br/>
            <a:r>
              <a:t>⣿⣿⣿⣿⣿⣿⣿⣿⣿⣿⣿⣿⣿⣿⣿⣿⢁⠀⠁⠕⠀⠁⢻⣿⣿⣿⣿⣿⣿⣿⣿⣿⣿⣿⢕⠀⠀⠀⠀⠀⠀⠘⠟⠛⢕⠀⠀⠀⠀⠀⠀⠀⠀⠀⠀⠀⠀⠀⠀⠀⠀⠀⠀⠔⠄⠀⠀⠀⠀⠀⠀⠀⠀⠀⠀⠀⠕⢐⣤⣄⣄⣤⣵⣱⢾⣕⢌⢵⠵⢄⡱⢔⢝⠑⠀⠀⠱⢀⢳⢜⠀</a:t>
            </a:r>
            <a:br/>
            <a:r>
              <a:t>⣿⣿⣿⣿⣿⣿⣿⣿⣿⣿⣿⣿⣿⣿⣿⣿⣧⡄⠀⠑⢄⠔⢸⣿⣿⣿⣿⣿⣿⣿⣿⣿⣿⣿⡇⠀⠀⠀⠀⠀⠀⠀⢕⢍⡕⠀⠀⠀⠀⠀⠀⠀⠀⠀⠀⠀⠀⠀⠀⠀⠀⠀⠀⠀⠀⠑⢄⠀⠀⠀⠀⠀⠀⠀⠀⠀⠀⠁⠕⢝⢿⣟⠟⠟⠿⢿⣼⡗⢕⠣⢵⢼⣷⡕⣕⣔⢔⠇⠕⢵⠀</a:t>
            </a:r>
            <a:br/>
            <a:r>
              <a:t>⣿⣿⣿⣿⣿⣿⣿⣿⣿⣿⣿⣿⣿⣿⣿⣿⣿⣿⣦⡄⠀⠁⢑⢻⣿⣿⣿⣿⣿⣿⣿⣿⣿⣿⣯⢀⠀⠀⠀⠀⠀⠀⠀⠕⠃⠀⠀⠀⠀⠀⠀⠀⠀⠀⠀⠀⠀⠀⠀⠀⠀⠀⠀⠀⠀⠀⠀⠀⠀⠀⠀⠀⠀⠀⠀⠀⠀⠀⠀⠀⠀⠁⠙⢆⢄⠀⢱⢸⢖⠚⠙⢝⠑⠳⢵⣙⢻⢧⣄⣰⠀</a:t>
            </a:r>
            <a:br/>
            <a:r>
              <a:t>⣿⣿⣿⣿⣿⣿⣿⣿⣿⣿⣿⣿⣿⣿⣿⣿⣿⣿⣿⣿⣧⡅⠑⢜⣿⣿⣿⣿⣿⣿⣿⣿⣿⣿⣿⡇⠀⠀⠀⠀⠀⠀⠀⠀⡁⢅⠀⠀⠀⠀⠀⠀⠀⠀⠀⠀⠀⠀⠀⠀⠀⠀⠀⠀⠀⠀⠀⠀⠀⠀⠀⠀⠀⠀⠀⠀⠀⠀⠀⠀⠔⢄⢀⢀⠁⠀⠑⢕⢔⢎⢋⢝⢕⡖⢄⢈⣳⡖⠋⠁⠀</a:t>
            </a:r>
            <a:br/>
            <a:r>
              <a:t>⣿⣿⣿⣿⣿⣿⣿⣿⣿⣿⣿⣿⣿⣿⣿⣿⣿⣿⣿⣿⣿⣿⡕⠔⠌⢻⣿⣿⣿⣿⣿⣿⣿⣿⣿⣿⠀⠀⠀⠀⠀⠀⠀⠀⠁⢕⢀⠀⠀⠀⠀⠀⠀⠀⠀⠀⠀⠀⠀⠀⠀⠀⠀⠀⠀⠀⠀⠀⠀⠀⠀⠀⠀⠀⠀⠀⠀⠀⠀⠀⠀⠁⠕⢕⢔⣄⠀⠕⢕⢕⢕⢕⢕⣱⣞⢛⢥⠜⡆⠒⠀</a:t>
            </a:r>
            <a:br/>
            <a:r>
              <a:t>⣿⣿⣿⣿⣿⣿⣿⣿⣿⣿⣿⣿⣿⣿⣿⣿⣿⣿⣿⣿⣿⡟⢝⢕⠀⠀⣿⣿⣿⣿⣿⣿⣿⣿⣿⣿⠀⠀⠀⠀⠀⠀⠀⠀⠀⠀⢕⠀⠀⠀⠀⠀⠀⠀⠀⠀⠀⠀⠀⠀⠀⠀⠀⠀⠀⠀⠀⠀⠀⠀⠀⢀⢄⢔⢔⢔⢕⢕⢕⢕⢕⢑⠑⠑⠕⠜⠔⢄⠜⠑⢕⢽⠯⠵⠴⠵⢷⠶⠞⠗⠀</a:t>
            </a:r>
            <a:br/>
            <a:r>
              <a:t>⣿⣿⣿⣿⣿⣿⣿⣿⣿⣿⣿⣿⣿⣿⣿⣿⣿⣿⣿⣿⣿⣧⢕⢕⢀⠀⢙⢝⠻⣿⣿⣿⣿⣿⣿⣿⡕⠀⠀⠀⠀⠀⠀⠀⠀⠀⢼⢔⠀⠀⠀⠀⠀⠀⠀⠀⠀⠀⠀⠀⠀⠀⠀⠀⠀⠀⠀⠀⠀⠀⠐⠁⠀⠀⠑⠑⠑⠑⠑⠑⠑⠑⠑⠑⠑⠑⠕⠕⠔⠀⢕⢕⢅⢐⢔⢕⡜⠄⠠⢄⠀</a:t>
            </a:r>
            <a:br/>
            <a:r>
              <a:t>⣿⣿⣿⣿⣿⣿⣿⣿⣿⣿⣿⣿⣿⣿⣿⣿⣿⣿⣿⣿⣿⢟⢟⢕⢕⢕⡕⢕⢕⢕⢝⢟⢟⠟⠻⢿⡇⠀⠀⠀⠀⠀⠀⠀⠀⠀⢕⡇⠄⠀⠀⠀⠀⠀⠀⠀⠀⠀⠀⠀⠀⠀⠀⠀⠀⠀⠀⠀⠀⠀⠀⠀⠀⠀⠀⠀⠀⠀⠀⠀⠀⠀⠀⠀⠀⠀⠀⠀⠀⠀⣕⣕⢕⢕⡱⠕⠁⠀⢔⣶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⢋⢘⢅⢕⢔⢕⢕⢕⢕⢕⢕⢕⢕⢕⢅⢁⢀⠀⠀⠀⢸⣿⣿⣿⣿⣿⣿⡇⠁⠐⢕⢕⢿⢺⣿⢕⢕⢕⢕⢕⢜⢝⢝⢝⢝⢟⢟⢟⢟⢻⢿⢿⢿⢿⣿⣷⣷⣷⣷⣴⣽⣽⣝⣟⣟⣟⣿⣿⣿⣿⣿⣿⣿⣿⣿⣿⣿⡏⣼⡝⣿⣿⣿⣿⣿⣿⣿⣿⣿⣿⣿⣿⣿⣿⣿⣿⣿⣿⣿⣿⠀</a:t>
            </a:r>
            <a:br/>
            <a:r>
              <a:t>⢕⢕⢕⢕⢑⠑⠑⢕⢕⢕⢕⢕⢕⢕⢕⠕⠕⠀⠀⠀⢕⣿⣿⣿⣿⣿⣿⣷⢀⠀⢕⢕⢺⢱⢿⢕⢕⢕⢕⢕⢕⢕⢕⢕⠕⢕⠕⢕⢕⢕⢕⢕⢕⢕⢕⢕⢕⢕⢜⢝⢝⢝⢝⢟⢟⢟⢟⣿⣿⣿⣿⣿⣿⣿⣿⣿⣿⣯⣹⢱⣿⣏⣿⣿⣿⣿⣿⣿⣿⣿⣿⣿⣿⣿⣿⣾⣿⣿⣿⣿⠀</a:t>
            </a:r>
            <a:br/>
            <a:r>
              <a:t>⢕⢕⢕⢕⢕⢕⢕⠐⠀⠀⠀⠀⠀⠀⠀⢄⢀⠀⠀⠀⢁⣿⣿⣿⣿⣿⣿⣿⢕⢔⢕⣵⣾⢻⢇⢕⢕⣵⡕⡕⢕⣕⡕⢕⢕⢔⢕⢔⢔⢔⢕⢕⢕⢕⢕⠑⠁⠀⢀⢀⢀⢀⢀⢀⢕⢕⢜⣿⢙⠛⠟⠟⠻⠿⢿⢿⢿⢻⣿⣼⣿⣿⣿⣿⣿⣿⣿⣷⣿⣿⣿⣿⣿⣿⡿⢽⣿⣿⣿⣿⠀</a:t>
            </a:r>
            <a:br/>
            <a:r>
              <a:t>⠀⠑⢅⢱⣧⣕⢕⢔⠀⠀⢀⠀⢄⢔⢄⢔⢕⢀⢕⢄⢸⣿⣿⣿⣿⣿⣿⣿⢕⢕⢕⢟⢏⣟⣏⠑⢑⠟⠇⠕⢕⢕⠕⠕⢕⠕⠕⠕⢕⠕⠕⠕⠕⠕⠕⠕⢵⢕⢕⣵⣵⣵⣵⣤⣼⣿⣿⣿⣿⣿⣿⢿⣗⡱⢷⣷⢰⢿⣿⣿⣿⣿⣿⣿⣿⣿⣿⣿⣿⣿⣷⣾⣿⣿⡿⢻⣿⣿⣿⣿⠀</a:t>
            </a:r>
            <a:br/>
            <a:r>
              <a:t>⢴⣴⢕⢿⣿⣿⡗⢕⠀⠐⠘⢐⢑⡁⣁⣡⡕⢕⢕⢕⠀⢸⣿⣿⣿⣿⣿⣿⡇⢕⢕⠕⠙⠉⠁⠁⠑⠕⠕⠕⠕⢕⢕⢕⢕⢕⢕⠀⢕⢕⢕⢕⢔⢔⢔⠐⢕⢕⢕⣿⣿⣿⣿⣿⣿⢟⢹⣿⣿⣝⡏⣼⣽⢜⡕⣝⢹⣪⢝⣝⣽⣽⣽⡿⢜⢹⢽⢽⢽⡽⢽⢽⢽⢟⡟⢻⡿⢾⣿⣿⠀</a:t>
            </a:r>
            <a:br/>
            <a:r>
              <a:t>⢜⠉⢕⢕⢿⣿⣯⢕⢄⢕⢐⢕⢸⣷⣿⡿⡇⢕⢕⢕⠀⢜⢍⠹⣿⣿⣿⣿⢗⠑⠀⠀⠀⠀⠀⠀⠀⠀⠀⠀⠑⠀⠑⢕⠑⢕⢕⠀⢕⢕⢕⢕⢕⢕⢕⠀⢕⢕⠵⢿⢿⢿⢿⣿⢟⢻⢟⢟⢟⠟⢹⡕⢕⢝⢇⣕⢕⣹⡝⢕⢸⡟⡞⢟⢇⢎⢍⣱⣵⣵⡵⢵⣵⣵⣵⡾⢿⣿⣿⣷⠀</a:t>
            </a:r>
            <a:br/>
            <a:r>
              <a:t>⢕⠀⢕⢕⢕⣵⣵⣕⢕⠑⠀⢕⢕⣿⢹⡇⡇⢕⢕⢕⢀⢕⢕⡕⣿⣿⣿⠕⠀⠀⠀⠀⠀⠀⠀⠀⠀⠀⠀⠀⠀⠀⠀⠀⠔⠑⢕⢔⢕⢕⡕⢕⢕⠕⠕⠑⢕⠀⠁⢕⢕⢕⣼⡇⠕⢸⡇⣑⣸⣑⣡⣿⡵⢗⢟⣟⣳⣷⡿⣿⣿⣷⣵⣾⣵⣵⣾⣿⣿⣿⢇⢱⢝⢻⢟⢕⢝⢝⢟⢟⠀</a:t>
            </a:r>
            <a:br/>
            <a:r>
              <a:t>⠴⠵⠴⠕⢕⢟⢟⢟⢕⠀⢕⢕⢕⠕⠑⠕⠑⢕⢕⢕⢕⠔⢕⡕⣻⣿⡏⠀⠀⠀⢀⠀⢀⠀⠀⠀⠀⠀⠀⠀⠀⠀⠀⠀⠀⠀⢕⠈⢕⢕⢿⣿⣿⡧⢕⢕⣤⣤⣥⣥⣥⣼⣿⣷⣾⣿⣯⣿⣿⣿⣿⣿⣽⣵⣵⣷⣼⣿⣷⣿⣿⢿⣿⣿⣾⡇⡅⢞⢟⠕⢕⢕⣑⣕⣥⣥⣵⣷⣾⣿⠀</a:t>
            </a:r>
            <a:br/>
            <a:r>
              <a:t>⠀⠀⠀⠀⠈⠱⢕⢕⢕⠕⠕⣕⢔⠕⢕⢕⢕⢕⢕⢑⠕⢀⢱⣕⢾⣿⡇⠀⠀⣄⡔⢀⢕⠀⠀⠀⠀⠀⠀⠀⠀⠀⠀⠀⠀⠀⠀⠀⠑⠑⢑⢱⠕⠄⠸⠗⠍⠍⠍⢹⢿⢟⢿⣿⣿⣿⣿⣿⣿⡿⢙⢻⢅⠀⢘⢛⣏⢹⡿⢿⢟⣎⣙⣃⣕⣵⣷⣷⣷⣿⣷⣾⣿⣿⣿⣿⣿⣿⣿⣿⠀</a:t>
            </a:r>
            <a:br/>
            <a:r>
              <a:t>⣷⣾⣷⣾⣧⣵⣵⡕⢕⢠⡄⣿⣿⡇⢑⢑⢑⢀⠔⠑⠄⠄⢸⣷⢽⣿⣿⢳⢞⢝⢛⣿⣿⣷⣷⡔⠀⠀⠀⢀⢄⣀⠀⠀⠀⠀⢀⢄⠐⠊⠉⠘⢦⣔⡔⠀⢀⣀⡀⠀⠐⠀⢀⡄⢹⣯⣏⡟⢗⠁⢣⢐⣒⣂⣐⣄⣜⣵⣵⣷⣶⣾⣿⣿⣿⣿⣿⣿⣿⣿⣿⣿⣿⣿⣿⣿⣿⣿⣿⣿⠀</a:t>
            </a:r>
            <a:br/>
            <a:r>
              <a:t>⣿⣿⣿⣿⣿⣿⣿⡇⢕⠁⠁⠗⠉⢳⡕⠑⠓⠃⠀⠐⠀⠐⠕⢵⠕⠝⠝⠕⣱⡜⢟⣟⣿⣿⣿⡇⠀⢄⣰⡕⣗⣿⢇⠀⠀⠀⠀⣔⣔⣔⣔⣥⣵⣷⢗⠀⠈⠍⠑⠐⠀⠀⠑⢇⣅⣄⣤⣴⣶⣶⣷⣿⣿⣿⣿⣿⣿⣿⣿⣿⣿⣿⣿⣿⣿⣿⣿⣿⣿⣿⣿⣿⣿⣿⣿⢕⠉⠉⠉⠉⠀</a:t>
            </a:r>
            <a:br/>
            <a:r>
              <a:t>⢍⠍⠅⠅⠄⠀⠐⢕⢕⢔⢔⢔⢄⢔⢔⢐⢀⢔⢀⢐⢀⢔⢇⠿⢿⣧⣕⢱⣿⣿⣿⣿⣿⣿⣿⣷⢕⣾⣿⣷⣿⢟⣱⡔⢀⠀⢔⠿⠿⠿⢿⢿⢿⣵⣵⣷⣷⣷⣷⣷⣷⣾⣿⣿⣿⣿⣿⣿⣿⣿⣿⣿⣿⣿⣿⣿⣿⣿⡿⢟⢟⢟⢟⢟⢟⢟⢿⣿⣿⣿⣿⣿⣿⣿⣿⢕⢀⢀⢀⠀⠀</a:t>
            </a:r>
            <a:br/>
            <a:r>
              <a:t>⠀⠀⠀⠐⢀⢀⢀⢕⢓⣷⣷⣷⣷⣷⣷⣷⣧⣼⣽⣽⣕⣇⢕⠐⠖⠆⠌⠹⢿⢟⣿⣿⣿⣿⣿⣿⣿⣿⣿⣵⣥⣾⣿⣿⡇⠀⠀⠀⠀⠀⠀⠀⠁⠕⠕⠕⠝⠝⠟⢟⢿⠿⢿⢟⢟⢏⢕⢕⢕⢕⢕⢜⢝⢝⢟⢻⢿⠏⠁⠁⠁⠀⠔⠀⠀⠁⠑⠑⠙⢿⣿⣿⢿⡿⣿⡟⣓⣛⢗⢕⠀</a:t>
            </a:r>
            <a:br/>
            <a:r>
              <a:t>⣕⣕⣱⣵⣵⣵⣵⣵⣴⣽⣯⣽⣿⣿⣿⣿⣿⣽⣿⡿⢿⢏⢕⢕⢥⠤⡵⣵⣷⣞⡿⢟⣿⢿⢿⢿⢿⢝⢕⢱⣿⣿⣿⣿⠕⠀⠀⠀⠀⠀⠀⠀⠀⠀⠀⠀⠀⠀⠀⠀⠀⠁⠑⠕⢕⢕⢕⢕⢕⢕⢕⢕⠁⢁⡁⠑⠀⠀⠀⠀⠀⠀⠀⠀⠀⠀⠀⠀⠀⠁⢹⢟⢡⡖⢵⢝⡕⢇⢕⢑⠀</a:t>
            </a:r>
            <a:br/>
            <a:r>
              <a:t>⣿⣿⣿⣿⣿⣿⣿⣿⣿⣿⣿⣿⣿⣿⣿⣿⣿⣿⣷⣷⣷⣵⣵⣵⣷⣿⣿⣿⣿⣿⣏⣹⣿⣿⡵⢕⢕⢕⢕⣵⣿⣿⣿⡏⠀⠀⠀⠀⠀⠀⠀⠀⠀⠀⠀⠀⠀⠀⠀⠀⠀⠀⠀⠀⠁⠑⢕⢕⠕⠁⠑⢅⣼⢟⠁⠀⠀⠀⠀⠀⠀⠀⠀⠀⠀⠀⠀⠀⠀⠀⠁⢄⡅⠕⢳⢵⢥⢵⢴⢅⠀</a:t>
            </a:r>
            <a:br/>
            <a:r>
              <a:t>⣿⣿⣿⣿⣿⣿⣿⣿⣿⣿⣿⣿⣿⣿⣿⣿⣿⣿⣿⣿⣿⣿⣿⣿⣿⣿⣿⣿⣿⣿⣿⣿⣟⣝⣱⣵⣵⡧⠔⢿⢿⣿⣿⠁⠀⠀⠀⠀⠀⠀⠀⠀⠀⠀⠀⠀⠀⠀⠀⠀⠀⠀⠀⠀⠀⢀⠀⠀⠀⠀⠀⠕⢟⢕⢕⢜⢑⢄⠀⠀⠀⠀⠀⠀⠀⠀⠀⠀⠀⠀⠀⡱⢵⢄⠀⢑⠄⠁⢁⢁⠀</a:t>
            </a:r>
            <a:br/>
            <a:r>
              <a:t>⣿⣿⣿⣿⣿⣿⣿⣿⣿⣿⣿⣿⣿⣿⣿⣿⣿⣿⣿⣿⣿⣿⣿⣿⣿⣿⣿⣿⣿⣿⣿⣿⣿⣿⣿⣿⣿⠇⠀⠀⠑⢜⢕⠀⠀⠀⠀⠀⠀⠀⠀⠀⠀⠀⠀⠀⠀⠀⠀⠀⠀⠀⠀⠀⠀⠁⠑⠔⢄⠀⠀⠀⢕⢕⢕⢞⢕⢕⢀⢀⢀⢀⠀⠀⠀⠀⠀⠀⠀⠀⣠⡅⢅⢕⢰⢴⢴⢬⢗⢖⠀</a:t>
            </a:r>
            <a:br/>
            <a:r>
              <a:t>⣿⣿⣿⣿⣿⣿⣿⣿⣿⣿⣿⣿⡿⢻⢯⣝⢿⣿⣿⣿⣿⣿⣿⣿⣿⣿⣿⣿⣿⣿⣿⣿⣿⣿⣿⣿⡏⠀⠀⠀⢕⣕⣵⠀⠀⠀⠀⠀⠀⠀⠀⠀⠀⠀⠀⠀⠀⠀⠀⠀⠀⠀⠀⠀⠀⠀⠀⠀⠀⠀⠀⠀⠁⠁⢑⢕⢕⢕⢕⢕⢕⢕⢕⢄⢀⠀⠀⠀⢀⢤⢍⡙⠾⣵⣗⢇⢤⣴⡔⢄⠀</a:t>
            </a:r>
            <a:br/>
            <a:r>
              <a:t>⣿⣿⣿⣿⣿⣿⣿⣿⣿⣿⣿⣿⣧⢕⢕⢕⢕⢜⢿⣿⣿⣿⣿⣿⣿⣿⣿⣿⣿⣿⣿⣿⣿⣿⣿⣿⠁⠀⠀⠀⢸⣿⣿⠀⠀⠀⠀⠀⠀⠀⠀⠀⠀⠀⠀⠀⠀⠀⠀⠀⠀⠀⠀⠀⠀⠀⠀⠀⠀⠀⠀⠀⠀⠸⣿⣇⠕⢕⢕⢕⢅⢁⠁⢁⢕⣕⢕⢔⢕⢕⢕⢜⢗⢌⢕⣕⢎⢹⣧⢄⠀</a:t>
            </a:r>
            <a:br/>
            <a:r>
              <a:t>⣿⣿⣿⣿⣿⣿⣿⣿⣿⣿⣿⣿⣿⡕⠑⠀⢕⢕⠕⠻⣿⣿⣿⣿⣿⣿⣿⣿⣿⣿⣿⣿⣿⣿⠿⠛⠀⠀⠀⠀⠘⣿⣿⣆⠀⠀⠀⠀⠀⠀⠀⠀⠀⠀⠀⠀⠀⠀⠀⠀⠀⠀⠀⢄⠀⠀⠀⠀⠀⠀⠀⠀⠀⠀⠝⢿⣔⡀⢁⠁⢁⣕⢕⢱⢱⣱⢕⢕⢕⢕⢕⡕⠵⢎⢣⠘⢧⢜⣿⣇⠀</a:t>
            </a:r>
            <a:br/>
            <a:r>
              <a:t>⣿⣿⣿⣿⣿⣿⣿⣿⣿⣿⣿⣿⣿⣷⡅⠀⠁⠕⠀⠀⢹⣿⣿⣿⣿⣿⣿⣿⣿⣿⣿⣿⣿⢁⠀⠀⠀⠀⠀⠀⠀⠟⢋⢙⢀⠀⠀⠀⠀⠀⠀⠀⠀⠀⠀⠀⠀⠀⠀⠀⠀⠀⠀⠀⢄⠀⠀⠀⠀⠀⠀⠀⠀⠀⠀⠁⢻⣿⣵⣼⣿⣿⣟⣧⣕⡷⢑⢗⡵⢷⡝⢅⢑⠐⠀⢇⠘⡇⢹⣿⠀</a:t>
            </a:r>
            <a:br/>
            <a:r>
              <a:t>⣿⣿⣿⣿⣿⣿⣿⣿⣿⣿⣿⣿⣿⣿⣷⡄⠀⠀⢅⠔⠰⣿⣿⣿⣿⣿⣿⣿⣿⣿⣿⣿⣿⡇⠀⠀⠀⠀⠀⠀⠀⠜⢕⢽⡔⠀⠀⠀⠀⠀⠀⠀⠀⠀⠀⠀⠀⠀⠀⠀⠀⠀⠀⠀⠀⠑⢄⠀⠀⠀⠀⠀⠀⠀⠀⠀⠀⠜⠝⢯⢝⠙⠛⠟⠿⢯⢏⠓⢖⣲⡾⢵⢵⣵⣕⡘⠀⠇⢻⣿⠀</a:t>
            </a:r>
            <a:br/>
            <a:r>
              <a:t>⣿⣿⣿⣿⣿⣿⣿⣿⣿⣿⣿⣿⣿⣿⣿⣿⣷⣄⠁⠅⢑⢹⣿⣿⣿⣿⣿⣿⣿⣿⣿⣿⣿⣷⠀⠀⠀⠀⠀⠀⠀⠀⠑⠃⢑⠀⠀⠀⠀⠀⠀⠀⠀⠀⠀⠀⠀⠀⠀⠀⠀⠀⠀⠀⠀⠀⠁⠐⠀⠀⠀⠀⠀⠀⠀⠀⠀⠀⠀⠀⠁⠁⠔⢔⢄⢇⢞⢝⢉⣉⡝⠙⠓⢧⣝⢟⢦⣠⠗⢻⠀</a:t>
            </a:r>
            <a:br/>
            <a:r>
              <a:t>⣿⣿⣿⣿⣿⣿⣿⣿⣿⣿⣿⣿⣿⣿⣿⣿⣿⣿⣷⡄⠑⢁⢿⣿⣿⣿⣿⣿⣿⣿⣿⣿⣿⣿⡔⠀⠀⠀⠀⠀⠀⠀⠀⢅⢄⢔⠀⠀⠀⠀⠀⠀⠀⠀⠀⠀⠀⠀⠀⠀⠀⠀⠀⠀⠀⠀⠀⠀⠀⠀⠀⠀⠀⠀⠀⠀⠀⠀⠀⠔⢔⢄⢀⠀⠀⢕⢕⢏⢕⢔⢕⢽⢗⣄⡨⢷⡏⠀⠀⢜⠀</a:t>
            </a:r>
            <a:br/>
            <a:r>
              <a:t>⣿⣿⣿⣿⣿⣿⣿⣿⣿⣿⣿⣿⣿⣿⣿⣿⣿⣿⣿⣿⣧⢔⠜⠟⣿⣿⣿⣿⣿⣿⣿⣿⣿⣿⡇⠀⠀⠀⠀⠀⠀⠀⠀⠀⠕⢕⠀⠀⠀⠀⠀⠀⠀⠀⠀⠀⠀⠀⠀⠀⠀⠀⠀⠀⠀⠀⠀⠀⠀⠀⠀⠀⠀⠀⢀⢀⢀⢀⢀⢀⢑⢕⢕⢢⡄⠀⢕⢣⢕⠕⣕⡰⠗⢯⢵⡔⢳⣌⣁⣵⠀</a:t>
            </a:r>
            <a:br/>
            <a:r>
              <a:t>⣿⣿⣿⣿⣿⣿⣿⣿⣿⣿⣿⣿⣿⣿⣿⣿⣿⣿⣿⡿⢝⢕⠀⠀⢸⣿⣿⣿⣿⣿⣿⣿⣿⣿⡇⠀⠀⠀⠀⠀⠀⠀⠀⠀⠀⢁⡆⠀⠀⠀⠀⠀⠀⠀⠀⠀⠀⠀⠀⠀⠀⠀⠀⠀⠀⠀⠀⠀⠀⢀⠔⠕⢕⢕⢕⢕⢕⢕⢕⢅⢅⢅⢅⢁⢑⢑⠐⠁⢁⢕⢛⠓⢗⢓⢟⡟⠛⠋⠙⢝⠀</a:t>
            </a:r>
            <a:br/>
            <a:r>
              <a:t>⣿⣿⣿⣿⣿⣿⣿⣿⣿⣿⣿⣿⣿⣿⣿⣿⣿⣿⣿⣿⣕⡕⢔⢀⠈⢝⢛⢿⣿⣿⣿⣿⣿⣿⣿⠀⠀⠀⠀⠀⠀⠀⠀⠀⠀⠸⣣⢀⠀⠀⠀⠀⠀⠀⠀⠀⠀⠀⠀⠀⠀⠀⠀⠀⠀⠀⠀⠀⠀⠀⠀⠀⠀⠁⠁⠀⠀⠀⠀⠀⠀⠁⠁⠁⠁⠑⠑⠀⢕⢕⢕⢔⢕⢕⢱⠑⠐⢔⢔⢕⠀</a:t>
            </a:r>
            <a:br/>
            <a:r>
              <a:t>⣿⣿⣿⣿⣿⣿⣿⣿⣿⣿⣿⣿⣿⣿⣿⣿⣿⣿⣿⡿⢟⢕⢕⢵⢕⢕⢕⢕⢌⢝⢟⠟⠟⠿⢿⠀⠀⠀⠀⠀⠀⠀⠀⠀⠀⠑⠕⠇⠄⠀⠀⠀⠀⠀⠀⠀⠀⠀⠀⠀⠀⠀⠀⠀⠀⠀⠀⠀⠀⠀⠀⠀⠀⢀⢀⠀⠀⠀⠀⠀⠀⠀⠀⠀⠀⠀⠀⢄⢵⢵⣕⣕⢵⠕⠁⠀⢔⣼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⢅⢅⢔⢔⢕⢕⢕⢕⢕⢕⢕⢕⢅⢅⢅⢄⠀⠀⠀⢕⣽⣿⣿⣿⣿⣿⣿⠑⠀⠕⢕⢸⡸⢿⡇⢕⢕⢕⢕⢕⢕⢜⢝⢝⢝⢝⢟⢟⢟⢟⢿⢿⢿⢿⣿⣿⣷⣷⣷⣷⣽⣽⣽⣝⣟⣟⣻⣿⣿⣿⣿⣿⣿⣿⣿⣾⡇⣵⣯⢸⣿⣿⣿⣿⣿⣿⣿⣿⣿⣿⣿⣿⣿⣿⣿⣿⣿⣿⣿⣿⠀</a:t>
            </a:r>
            <a:br/>
            <a:r>
              <a:t>⢕⢕⢕⢑⢁⠁⠕⢕⠕⠕⠕⠕⠕⠕⠕⠕⠀⠀⠀⠁⣿⣿⣿⣿⣿⣿⣿⢔⠀⠀⢕⢜⡇⢟⢇⢕⢕⢕⢕⢕⢕⢕⢕⢕⢕⠕⢕⢕⢕⢕⢕⢕⢕⢕⢕⢕⠕⢕⢔⢝⢝⠝⠝⠟⢟⢟⣿⣿⣿⣿⣿⣻⣿⣿⣿⣿⣧⣽⣧⢼⣿⣽⣿⣿⣻⣿⣿⣿⣿⣿⣿⣿⣿⣿⣷⣿⣿⣿⣿⣿⠀</a:t>
            </a:r>
            <a:br/>
            <a:r>
              <a:t>⢕⢕⢕⢕⢕⢕⠑⠀⠀⠀⠀⠀⠀⠀⠀⢔⠀⠀⠀⢀⣿⣿⣿⣿⣿⣿⣿⡇⢕⢕⢵⣧⣇⣷⢕⢕⢱⣵⢕⢕⢱⢕⢕⢕⢕⢔⢕⡔⢔⢅⢕⢕⢕⢕⠑⠁⠀⠀⢀⢀⢀⢀⢀⢀⢕⢕⣿⡏⢛⢛⠛⠟⠟⠿⠿⠿⢯⣽⣿⣿⣿⣿⣿⣿⣿⣿⣿⣿⣿⣿⣿⣿⣿⣿⠫⣿⣿⣿⣿⣿⠀</a:t>
            </a:r>
            <a:br/>
            <a:r>
              <a:t>⠁⢕⢸⣧⣇⡕⢕⠀⢀⢀⢀⢄⢔⢔⢔⢕⢄⢕⢔⢜⢿⣿⣿⣿⣿⣿⣿⡇⢕⢕⢜⢝⢳⠟⠕⢕⢜⢟⢜⢕⢕⢕⢕⠕⠕⠕⠕⢕⢕⠕⠀⠕⠕⠕⠔⢱⢕⢔⢱⣷⣷⣷⣷⣶⣷⣿⣿⣿⣿⣿⢿⢿⢜⢟⢟⣕⣸⣿⣿⣿⣿⣿⣿⣿⣸⣿⣿⣷⣾⣿⣿⣿⣿⣿⣏⣿⣿⣿⣿⣿⠀</a:t>
            </a:r>
            <a:br/>
            <a:r>
              <a:t>⣦⡕⢻⣿⣿⡟⢕⠀⠁⠁⠑⢁⣁⣩⣥⡕⢕⢕⢕⠀⢘⣿⣿⣿⣿⣿⣿⣇⢕⢕⠑⠁⠀⠀⠀⠀⠁⠁⠑⠑⠕⠕⢕⢕⢕⢕⢄⢕⢕⢕⢕⢕⢕⢔⠀⢕⢕⢕⢸⣿⣿⣿⣿⣿⢏⢟⣿⣿⣎⣹⢱⣿⣇⡝⢜⢝⢽⢏⢝⢽⢽⢽⣽⢫⢹⢽⢽⢽⢽⢽⢝⢝⡝⢹⢹⣽⢗⣿⣿⣿⠀</a:t>
            </a:r>
            <a:br/>
            <a:r>
              <a:t>⠁⢕⢔⢽⢿⡇⢕⢔⢕⠀⢕⢕⣿⢻⡏⣿⢕⢕⢕⢔⢕⢹⢜⣿⣿⣿⣿⡟⠑⠀⠀⠀⠀⠀⠀⠀⠀⠀⠀⠀⠀⠀⠁⠁⢕⢕⢕⢕⠕⢕⢕⢕⢕⢕⢄⢕⢕⠵⢿⢿⡿⢿⣿⢟⢻⡟⢟⢻⡝⡝⣧⢕⢎⢜⣱⣕⣽⣜⣕⢕⣿⢷⢟⡝⢜⢍⣡⣼⣵⡽⢧⣵⣵⣼⣟⢿⢿⣿⣷⣾⠀</a:t>
            </a:r>
            <a:br/>
            <a:r>
              <a:t>⠀⠑⢕⢕⣴⣵⣧⢕⠁⠀⢕⢕⢻⢸⡇⢿⢕⢕⢕⢕⠑⢕⢕⢸⣿⣿⡏⠁⠀⠀⠀⠀⠀⠀⠀⠀⠀⠀⠀⠀⠀⠀⠀⠀⠁⠀⢕⢕⢕⢕⢕⢵⢕⢕⢁⢕⠐⠀⢁⢕⢑⢱⡽⠕⢕⣷⣑⣑⣇⣡⣼⣵⢕⢞⢗⣷⣽⣿⣿⣿⣿⣷⣼⣵⣵⣼⣿⣿⣿⢇⢱⢝⢻⢟⢕⢝⢜⢏⢟⣝⠀</a:t>
            </a:r>
            <a:br/>
            <a:r>
              <a:t>⠵⠤⠵⢑⢟⢏⢝⢕⠀⢔⢕⢱⠕⠑⠑⢑⢕⢕⢕⢕⠀⢑⢕⢹⣿⣿⢕⠀⠀⠀⢔⠀⠀⠀⠀⠀⠀⠀⠀⠀⠀⠀⠀⠀⠀⠀⠁⢅⢕⢸⣿⠿⡟⠕⢕⣡⣤⣤⣥⣵⣷⣿⣷⣾⣿⣿⣿⣿⣿⣿⣿⣯⣵⣷⣷⣧⣿⣿⣿⣿⡿⣿⣿⣷⡗⡕⢕⢟⠕⢕⢕⣑⣣⣥⣵⣵⣾⣿⣿⣿⠀</a:t>
            </a:r>
            <a:br/>
            <a:r>
              <a:t>⠀⠀⠀⠀⠑⢕⢕⢕⠕⠑⢑⣕⢄⢕⢕⢕⢕⢕⢕⠑⠁⢰⣶⣹⣿⣿⡕⠀⢀⣠⣕⣄⣔⢄⢀⠀⠀⠀⠀⠀⠀⠀⠀⠀⠀⠀⠀⠁⠑⢑⡕⡧⠕⠕⠻⠊⠉⠍⠙⢿⢟⢻⡿⢿⣿⣿⣿⣿⣿⢏⢝⢇⢔⢐⢃⢻⡝⢿⠿⡟⢣⣙⣑⣕⣵⣷⣾⣾⣿⣿⣷⣿⣿⣿⣿⣿⣿⣿⣿⡿⠀</a:t>
            </a:r>
            <a:br/>
            <a:r>
              <a:t>⣷⣷⣿⣷⣵⣶⡇⢕⢕⡄⢸⢟⢇⢑⢑⢑⠁⠔⠑⠔⠄⢜⣿⡣⣿⣿⣷⢻⢏⢝⢝⣻⣿⣿⣿⣧⢔⠀⠀⢀⢄⢔⣄⠀⠀⠀⠀⠔⠑⠈⠑⢳⣄⣔⠀⢀⣄⡄⠀⠀⠐⠀⡄⠜⣿⡝⢹⢏⢈⠸⢕⣒⣂⣄⣄⣨⣵⣵⣷⣷⣾⣿⣿⣿⣿⣿⣿⣿⣿⣿⣿⣿⣿⣿⣿⣿⣿⣿⣿⡇⠀</a:t>
            </a:r>
            <a:br/>
            <a:r>
              <a:t>⣿⣿⣿⣿⣿⣿⡧⢕⢐⠀⠎⠉⢝⡵⠁⠓⠛⠀⠐⠀⠀⠑⢑⠕⢜⠝⠝⢕⣵⣕⡟⣟⣽⣿⣿⣿⡕⢀⣰⣵⢱⣽⣿⢀⠀⠀⠀⣰⣴⣴⣤⣵⣷⢞⢔⠀⠉⠑⠐⠐⠀⠀⢜⣄⣄⣤⣴⣶⣶⣷⣿⣿⣿⣿⣿⣿⣿⣿⣿⣿⣿⣿⣿⣿⣿⣿⣿⣿⣿⣿⣿⣿⣿⣿⡇⠈⠉⠉⠙⠉⠀</a:t>
            </a:r>
            <a:br/>
            <a:r>
              <a:t>⠅⠅⠠⠄⠐⠐⢔⢕⢕⢔⢔⢔⢔⢕⢐⢀⢔⢄⢀⢀⢔⢗⢺⠿⣿⣜⡑⢜⣿⣿⣿⣿⣿⣿⣿⣿⡗⢱⣿⣿⡿⢟⢣⣵⡔⢀⠀⠛⠟⠟⠟⢿⢧⢷⢵⣷⣷⣷⣷⣶⣿⣿⣿⣿⣿⣿⣿⣿⣿⢿⢿⣿⣿⣿⣿⣿⣿⡿⠟⠝⠝⠝⠝⠝⠝⢝⢟⢻⣿⣿⣿⣿⣿⣿⡇⢀⢀⢄⢀⢀⠀</a:t>
            </a:r>
            <a:br/>
            <a:r>
              <a:t>⠀⠀⠀⢀⢀⢀⢜⡳⣿⣿⣷⣷⣷⣷⣷⣷⣦⣽⣽⣽⣕⡕⢑⠒⠒⠕⠍⢝⢿⢟⢟⣿⣿⣿⣿⣿⣿⣿⣿⢇⢥⣾⣿⣿⣿⠁⠀⠀⠀⠀⠀⠀⠀⠁⠑⠕⢕⠝⠝⠟⢿⢿⢟⢟⢝⢕⢕⢕⢕⢕⢕⢕⢝⢝⢟⢟⠋⠀⠀⠀⠀⠀⠁⠀⠀⠀⠀⠀⠘⢻⣿⢻⡿⢟⣛⣓⢟⡗⢧⢵⠀</a:t>
            </a:r>
            <a:br/>
            <a:r>
              <a:t>⣕⣕⣱⣵⣵⣱⣵⣥⣼⣯⣯⣿⣿⣿⣿⣿⣿⡽⢿⢿⢏⢝⢕⢅⠅⣑⣵⣷⣳⣞⡻⢟⣟⡿⢿⢟⢟⢍⢕⢕⢿⣿⣿⣿⡇⠀⠀⠀⠀⠀⠀⠀⠀⠀⠀⠀⠀⠀⠀⠀⠀⠁⠑⠕⢕⢕⢕⢕⢕⢕⢕⢕⣠⡴⠄⠀⠀⠀⠀⠀⠀⠀⠀⠀⠀⠀⠀⠀⠀⠀⢟⢱⢇⢷⢜⣝⢜⢕⢑⢑⠀</a:t>
            </a:r>
            <a:br/>
            <a:r>
              <a:t>⣿⣿⣿⣿⣿⣿⣿⣿⣿⣿⣿⣿⣿⣿⣿⣿⣿⣷⣷⣷⣷⣵⣵⣷⣿⣿⣿⣿⣿⣿⣿⣝⣻⣿⡕⢕⢕⢕⢕⢱⣾⣿⣿⡟⠁⠀⠀⠀⠀⠀⠀⠀⠀⠀⠀⠀⠀⠀⠀⠀⠀⠀⠀⠀⠁⠑⠕⠑⠁⠀⠁⢸⡿⢕⢄⢀⡀⠀⠀⠀⠀⠀⠀⠀⠀⠀⠀⠀⠀⠀⠀⢅⠱⠖⢖⠇⢬⢴⢴⢕⠀</a:t>
            </a:r>
            <a:br/>
            <a:r>
              <a:t>⣿⣿⣿⣿⣿⣿⣿⣿⣿⣿⣿⣿⣿⣿⣿⣿⣿⣿⣿⣿⣿⣿⣿⣿⣿⣿⣿⣿⣿⣿⣿⣿⣯⣝⣱⣵⣷⡇⠑⠘⢝⢿⣿⠇⠀⠀⠀⠀⠀⠀⠀⠀⠀⠀⠀⠀⠀⠀⠀⠀⠀⠀⠀⠀⠀⢀⠀⠀⠀⠀⠀⢜⢕⢕⢕⡕⢕⢄⠀⠀⠀⠀⠀⠀⠀⠀⠀⠀⠀⠀⢰⢵⢤⢀⠡⠄⠐⢁⢁⠡⠀</a:t>
            </a:r>
            <a:br/>
            <a:r>
              <a:t>⣿⣿⣿⣿⣿⣿⣿⣿⣿⣿⣿⣿⣿⣿⣿⣿⣿⣿⣿⣿⣿⣿⣿⣿⣿⣿⣿⣿⣿⣿⣿⣿⣿⣿⣿⣿⡟⠀⠀⠀⢅⢕⢕⠀⠀⠀⠀⠀⠀⠀⠀⠀⠀⠀⠀⠀⠀⠀⠀⠀⠀⠀⠀⠀⠀⠁⠑⠔⢄⢀⠀⠕⢕⢕⢜⢕⢕⢕⢔⢔⢄⢄⢀⠀⠀⠀⠀⠀⠀⣔⣕⠁⢔⢗⢇⢤⢄⢕⢗⢒⠀</a:t>
            </a:r>
            <a:br/>
            <a:r>
              <a:t>⣿⣿⣿⣿⣿⣿⣿⣿⣿⣿⣿⣿⢻⢿⢽⢻⣿⣿⣿⣿⣿⣿⣿⣿⣿⣿⣿⣿⣿⣿⣿⣿⣿⣿⣿⣿⠁⠀⠀⠀⣵⣵⣵⢀⠀⠀⠀⠀⠀⠀⠀⠀⠀⠀⠀⠀⠀⠀⠀⠀⠀⠀⠀⠀⠀⠀⠀⠀⠀⠁⠀⠀⠀⢀⣁⢕⢕⢜⢕⢕⠕⠕⢕⢔⢄⢀⢀⢔⡦⢥⣙⠻⢯⣝⢓⢰⣴⡆⠁⠘⠀</a:t>
            </a:r>
            <a:br/>
            <a:r>
              <a:t>⣿⣿⣿⣿⣿⣿⣿⣿⣿⣿⣿⣿⢕⠕⠅⢕⢜⢻⣿⣿⣿⣿⣿⣿⣿⣿⣿⣿⣿⣿⣿⣿⣿⣿⣿⡇⠀⠀⠀⠀⢿⣿⣿⠀⠀⠀⠀⠀⠀⠀⠀⠀⠀⠀⠀⠀⠀⠀⠀⠀⠀⠀⠀⠀⠀⠀⠀⠀⠀⠀⠀⠀⠀⢾⣿⡇⠑⠑⠕⢕⢔⢔⢀⢔⢕⢕⢕⢕⢕⢕⢕⢕⠔⣕⢵⡏⢹⣽⡄⢄⠀</a:t>
            </a:r>
            <a:br/>
            <a:r>
              <a:t>⣿⣿⣿⣿⣿⣿⣿⣿⣿⣿⣿⣿⡕⠑⠀⠕⢕⢕⠹⣿⣿⣿⣿⣿⣿⣿⣿⣿⣿⣿⣿⣿⣿⠟⠋⠁⠀⠀⠀⠀⢸⣿⣿⣧⠀⠀⠀⠀⠀⠀⠀⠀⠀⠀⠀⠀⠀⠀⠀⠀⠀⠀⠀⢀⠀⠀⠀⠀⠀⠀⠀⠀⠀⠁⠝⣿⣴⡄⢀⣄⣔⡱⢵⢇⣷⡎⢕⠕⢕⠕⡱⢕⠎⠕⡅⢻⡕⣿⣧⡅⠀</a:t>
            </a:r>
            <a:br/>
            <a:r>
              <a:t>⣿⣿⣿⣿⣿⣿⣿⣿⣿⣿⣿⣿⣷⡅⠀⠀⠕⠁⠀⠜⣿⣿⣿⣿⣿⣿⣿⣿⣿⣿⣿⣿⣇⠀⠀⠀⠀⠀⠀⠀⠘⢛⢙⣡⠀⠀⠀⠀⠀⠀⠀⠀⠀⠀⠀⠀⠀⠀⠀⠀⠀⠀⠀⠁⢔⢀⠀⠀⠀⠀⠀⠀⠀⠀⠀⠘⢻⣧⣼⣿⣿⣿⣗⣧⣕⢃⢓⡢⢗⢏⢔⢁⢄⠀⢱⠀⠃⢸⣿⢱⠀</a:t>
            </a:r>
            <a:br/>
            <a:r>
              <a:t>⣿⣿⣿⣿⣿⣿⣿⣿⣿⣿⣿⣿⣿⣷⣔⠀⠀⢕⠔⠔⣿⣿⣿⣿⣿⣿⣿⣿⣿⣿⣿⣿⣿⢀⠀⠀⠀⠀⠀⠀⠀⢝⢜⢵⡆⠀⠀⠀⠀⠀⠀⠀⠀⠀⠀⠀⠀⠀⠀⠀⠀⠀⠀⠀⠁⠑⢄⠀⠀⠀⠀⠀⠀⠀⠀⠀⠁⠝⠟⢭⣙⠙⠙⠻⢷⢝⢝⣙⣗⣓⢾⢧⢵⢵⢕⠀⠑⠹⣿⣼⠀</a:t>
            </a:r>
            <a:br/>
            <a:r>
              <a:t>⣿⣿⣿⣿⣿⣿⣿⣿⣿⣿⣿⣿⣿⣿⣿⣷⣔⢁⠄⢀⢸⣿⣿⣿⣿⣿⣿⣿⣿⣿⣿⣿⣿⡇⠀⠀⠀⠀⠀⠀⠀⠁⠀⢈⢁⠀⠀⠀⠀⠀⠀⠀⠀⠀⠀⠀⠀⠀⠀⠀⠀⠀⠀⠀⠀⠀⠁⠔⠀⠀⠀⠀⠀⠀⠀⠀⠀⠀⠀⠀⠈⠔⢔⠀⢏⢚⠏⣁⣀⣕⣈⠙⠳⢬⡝⢻⡴⠗⢹⡿⠀</a:t>
            </a:r>
            <a:br/>
            <a:r>
              <a:t>⣿⣿⣿⣿⣿⣿⣿⣿⣿⣿⣿⣿⣿⣿⣿⣿⣿⣷⣔⠑⢁⢻⣿⣿⣿⣿⣿⣿⣿⣿⣿⣿⣿⣧⠀⠀⠀⠀⠀⠀⠀⠀⠀⢄⢔⢔⠀⠀⠀⠀⠀⠀⠀⠀⠀⠀⠀⠀⠀⠀⠀⠀⠀⠀⠀⠀⠀⠀⠀⠀⠀⠀⠀⠀⠀⠀⠀⠀⠀⢔⢔⢀⠀⠀⠑⢕⢝⢔⢍⢇⢣⢽⢢⡡⠟⡝⠀⢀⡀⡇⠀</a:t>
            </a:r>
            <a:br/>
            <a:r>
              <a:t>⣿⣿⣿⣿⣿⣿⣿⣿⣿⣿⣿⣿⣿⣿⣿⣿⣿⣿⣿⣧⡕⠜⠝⢻⣿⣿⣿⣿⣿⣿⣿⣿⣿⣿⠀⠀⠀⠀⠀⠀⠀⠀⠀⠀⢕⢕⠀⠀⠀⠀⠀⠀⠀⠀⠀⠀⠀⠀⠀⠀⠀⠀⠀⠀⠀⠀⠀⠀⠀⠀⠀⢀⢀⢄⢄⢄⢄⢄⢄⢄⢕⢕⢕⣔⠀⢑⣕⣕⢕⣕⡱⢾⢍⢘⡆⢘⣕⣔⣑⢕⠀</a:t>
            </a:r>
            <a:br/>
            <a:r>
              <a:t>⣿⣿⣿⣿⣿⣿⣿⣿⣿⣿⣿⣿⣿⣿⣿⣿⣿⣿⣿⢏⢕⠀⠀⢸⣿⣿⣿⣿⣿⣿⣿⣿⣿⣿⠀⠀⠀⠀⠀⠀⠀⠀⠀⠀⠀⢱⢇⠀⠀⠀⠀⠀⠀⠀⠀⠀⠀⠀⠀⠀⠀⠀⠀⠀⠀⠀⠀⠀⢄⠔⠑⢕⢕⢕⢕⢕⢕⢕⢕⢅⢄⢄⢅⢅⢅⠁⠁⢁⢕⢗⡓⢜⠝⠝⢝⠉⢙⠉⠝⢕⠀</a:t>
            </a:r>
            <a:br/>
            <a:r>
              <a:t>⣿⣿⣿⣿⣿⣿⣿⣿⣿⣿⣿⣿⣿⣿⣿⣿⣿⣿⣿⡕⡕⢕⢀⠈⢝⢙⢻⣿⣿⣿⣿⣿⣿⣿⡔⠀⠀⠀⠀⠀⠀⠀⠀⠀⠀⣸⢅⠀⠀⠀⠀⠀⠀⠀⠀⠀⠀⠀⠀⠀⠀⠀⠀⠀⠀⠀⠀⠀⠀⠀⠀⠀⠀⠀⠀⠀⠀⠀⠀⠀⠀⠀⠀⠀⠁⠁⠀⢕⢕⢕⢔⢕⢕⠱⠇⠀⢔⣔⣕⢕⠀</a:t>
            </a:r>
            <a:br/>
            <a:r>
              <a:t>⣿⣿⣿⣿⣿⣿⣿⣿⣿⣿⣿⣿⣿⣿⣿⣿⣿⣿⡿⢟⢏⢕⢱⢕⢕⢕⢕⢕⢝⢟⢟⠟⠻⢟⡇⠀⠀⠀⠀⠀⠀⠀⠀⠀⠀⠘⠙⠕⠀⠀⠀⠀⠀⠀⠀⠀⠀⠀⠀⠀⠀⠀⠀⠀⠀⠀⠀⠀⠀⠀⠀⠀⠄⠀⠀⠀⠀⠀⠀⢀⠀⠀⠀⠀⠀⠀⢰⡷⠵⠵⠵⠵⠓⠁⠀⢔⣼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⢔⢕⢕⢕⢕⠕⢕⢕⢕⢕⢕⢔⢄⢄⠀⠀⠀⠁⢸⣿⣿⣿⣿⣿⣿⡕⠀⠁⢕⢜⡇⢿⣧⢕⢕⢕⢕⢕⢕⢕⢕⢝⢝⢝⢝⢝⢟⢟⢟⢻⢿⢿⢿⢿⣿⣷⣷⣷⣷⣽⣽⣽⣝⣟⣟⣻⣿⣿⣿⣿⣿⣿⣿⣿⣿⢸⣿⡕⣿⣿⣿⣿⣿⣯⣿⣿⣿⣿⣿⣿⣿⣿⣿⣿⣿⣿⣿⣿⣿⠀</a:t>
            </a:r>
            <a:br/>
            <a:r>
              <a:t>⢕⢕⢅⢁⢁⢕⠕⠕⠕⠕⠕⠕⠕⠕⠑⠑⠀⠀⠀⢸⣿⣿⣿⣿⣿⣿⡇⢀⢀⢕⢕⣗⢝⢟⢕⢕⢕⢕⢕⢕⢕⢕⢕⢕⢕⠕⢕⢕⢕⢕⢕⢕⢕⢕⢕⢑⢕⢕⢕⢝⠝⠝⠝⢝⢟⢻⣿⣿⣿⣿⣿⣿⣿⣿⣿⣿⣼⣇⡧⣿⣯⣿⣿⣿⣿⣿⣿⣿⣿⣿⣿⣿⣿⣷⣿⣿⣿⣿⣿⣿⠀</a:t>
            </a:r>
            <a:br/>
            <a:r>
              <a:t>⢕⢕⢕⢕⢕⢕⠀⠀⠀⠀⠀⠀⠀⠀⢔⠀⠀⠀⠀⣼⣿⣿⣿⣿⣿⣿⡇⢕⢕⢱⣷⣏⣞⡇⢕⢱⣵⡕⢕⢱⡵⢕⢕⢕⢕⢕⣕⢕⢕⢔⢕⢕⢕⠕⠐⠀⠀⢀⢄⢀⢀⢀⠀⢕⢕⢸⣿⢙⣛⢛⢛⠟⠟⠟⠻⢿⢿⣿⣿⣿⣿⡿⣿⣿⣿⣿⣿⣿⣿⣿⣿⣿⣿⢧⣿⣿⣿⣿⣿⣿⠀</a:t>
            </a:r>
            <a:br/>
            <a:r>
              <a:t>⢕⢨⣿⣧⣵⢕⠀⢀⢄⡄⢀⢔⢔⢔⢕⢅⢄⢕⢔⢿⣿⣿⣿⣿⣿⣿⣿⢕⢕⢕⢝⢜⠗⠑⠑⠕⢕⢕⢕⢕⢕⢕⢕⢕⢕⠑⠜⢕⠕⠀⠑⠕⠕⠕⢕⢷⢕⢕⣷⣷⣷⣷⣷⣾⣿⣿⣿⣿⣿⡿⢟⢏⢝⢟⣯⣧⣿⣿⣿⣿⣿⣿⣿⣯⣿⣿⣷⣿⣿⣿⣿⣿⣿⣟⣿⣿⣽⣿⣿⣿⠀</a:t>
            </a:r>
            <a:br/>
            <a:r>
              <a:t>⡕⢨⣻⣿⣿⢕⠐⠁⠁⠁⢁⣡⢨⣅⣥⢕⢕⢕⢄⢕⣿⣿⣿⣿⣿⣿⣿⢕⢕⠕⠁⠀⠀⠀⠀⠀⠀⠀⠀⠁⠁⠁⠁⢕⢕⢕⠀⢕⢕⢕⢕⢕⢕⢔⢕⢕⢕⢕⣿⣿⣟⣿⣿⣏⣍⣽⣿⣧⣵⡕⢷⢷⡕⢕⢕⢕⡿⢝⢹⢿⡽⣯⡇⡝⢽⡽⢽⢝⣝⢝⣝⡝⢹⢝⢽⢽⣽⣽⣯⣿⠀</a:t>
            </a:r>
            <a:br/>
            <a:r>
              <a:t>⢕⢕⢾⡿⢿⢕⢕⢕⠔⢕⢕⢿⣼⣿⢿⢕⢕⢕⢕⠕⢝⢕⢿⣿⣿⣿⡿⠇⠀⠀⠀⠀⠀⠀⠀⠀⠀⠀⠀⠀⠀⠀⠀⠀⠕⢕⢕⢕⢕⢕⢕⢕⢕⢕⢅⢕⠵⢾⢞⢟⢟⣟⡟⢟⢿⢟⢝⡏⢝⢹⡕⢇⢕⣑⣵⣸⣏⣇⡕⢻⡷⢟⣝⢕⢝⣅⣼⣵⡵⢷⡵⣵⣵⣿⡻⢿⣿⣷⣾⡟⠀</a:t>
            </a:r>
            <a:br/>
            <a:r>
              <a:t>⠁⢕⢕⢱⣾⣷⡕⠁⠁⢕⢕⢸⡇⣿⢸⢕⢕⢕⢕⠀⢕⡕⢘⣿⣿⣿⢇⠀⠀⠀⠀⠀⠀⠀⠀⠀⠀⠀⠀⠀⠀⠀⠀⠀⠀⠀⠑⢕⢕⢕⢵⢵⢕⢑⢔⠕⠀⢀⢕⢕⢕⣷⠇⢕⢸⣕⣕⣱⣥⣵⣧⡕⢞⢇⣼⣽⣿⣿⣿⣿⣷⣧⣯⣵⣵⣿⣿⣿⢇⢱⢍⢍⢟⢝⢕⢕⢟⢟⢜⣽⠀</a:t>
            </a:r>
            <a:br/>
            <a:r>
              <a:t>⠤⠵⠕⢜⢝⢝⢕⠀⠔⢕⢕⠜⠁⢑⢑⢑⢕⢕⢕⠀⢕⢕⢜⣿⣿⣿⠀⠀⠀⠀⠀⢔⠀⠀⠀⠀⠀⠀⠀⠀⠀⠀⠀⠀⠀⠀⠀⢕⢕⢿⢿⢿⠇⢕⢱⣤⣴⣴⣷⣷⣾⣾⣾⣿⣿⣿⣿⣿⣿⣯⣿⣾⣷⣷⣷⣿⣷⣿⣿⣿⢿⣿⣿⣷⢸⢕⢍⠗⢕⢕⢕⣰⣥⣵⣷⣾⣿⣿⣿⣿⠀</a:t>
            </a:r>
            <a:br/>
            <a:r>
              <a:t>⢀⢀⢀⢑⢕⢕⢕⢕⠑⢁⣕⡀⢕⢕⢕⢕⢕⢕⠑⠁⠕⣷⣇⣿⣿⣿⡄⠀⢀⣄⣵⣕⣄⣕⡄⢀⢀⠀⠀⠀⠀⠀⠀⠀⠀⠀⠀⠁⢁⣅⢗⠇⠀⠜⠗⠉⠙⠙⢝⢟⠻⢿⢿⣿⣿⣿⣿⣿⢏⢉⢇⢔⢐⢘⢝⢕⢿⢿⣟⢻⣕⣕⣱⣵⣷⣷⣾⣿⣿⣾⣿⣿⣿⣿⣿⣿⣿⣿⣿⠋⠀</a:t>
            </a:r>
            <a:br/>
            <a:r>
              <a:t>⣷⣿⣷⣷⣶⣧⢕⢕⣤⢸⢿⡿⢅⢇⢑⠁⠅⠀⠐⠄⢄⣿⣧⣿⣿⣿⡟⢹⢟⢙⢝⢝⣻⣿⣿⣿⣷⢔⠀⠀⢄⢔⣱⣦⠀⠀⠀⠁⠈⠁⠙⣦⣴⢄⠀⣤⣤⠀⠀⠁⠀⢠⢄⢽⡟⢟⢏⢉⠙⢇⢐⣔⣄⣥⣤⣽⣴⣶⣷⣾⣿⣿⣿⣿⣿⣿⣿⣿⣿⣿⣿⣿⣿⣿⡿⣿⣿⣿⡟⠀⠀</a:t>
            </a:r>
            <a:br/>
            <a:r>
              <a:t>⣿⣿⣿⣿⣿⢿⢕⢕⠀⠘⠉⠉⣧⠁⠑⠛⠁⠐⠐⠀⠐⢃⣱⢕⢝⠝⠕⡱⢱⣵⣜⣟⣹⣽⣿⣿⣿⢕⢄⣵⣷⣱⣾⡏⢀⠀⠀⢰⣴⣤⣴⣷⡾⢇⢀⠀⠐⠐⠐⠀⢀⢁⣇⣄⣴⣴⣶⣷⣶⣿⣿⣿⣿⣿⣿⣿⣿⣿⣿⡿⢿⣿⢿⢿⢿⣿⣿⣿⣿⣿⣿⣿⣿⡇⠀⠀⠀⠀⠀⠁⠀</a:t>
            </a:r>
            <a:br/>
            <a:r>
              <a:t>⠠⠤⠔⠐⠐⠐⢕⢕⢔⢔⢔⢔⢕⢄⢀⢐⢄⢁⢀⢔⢗⢞⠿⠿⣧⣅⢃⢑⣸⣿⣿⣿⣿⣿⣿⣿⣿⡇⣕⣿⡿⢟⢏⣵⣇⡄⠀⠘⠙⠙⠟⠟⢗⢳⢷⢷⣷⣾⣿⣿⣿⣿⣿⣿⣿⣿⡿⢿⢿⢿⢿⣿⣿⣿⣿⣿⢿⠙⠑⠑⠑⢅⠁⠁⠑⠑⠝⠟⢿⣿⣿⣿⣿⣇⡄⢀⢀⢀⢀⠀⠀</a:t>
            </a:r>
            <a:br/>
            <a:r>
              <a:t>⠀⢀⢀⢀⢀⢜⣟⣿⣿⣿⣿⣷⣷⣷⣷⣾⣯⣽⣽⣝⣕⢁⠑⠒⠂⢈⢁⢁⢟⢟⢟⣻⣿⣿⢿⣿⣿⣿⢿⢟⢕⣷⣿⣿⣿⠇⠀⠀⠀⠀⠀⠀⠀⠑⠑⠑⠕⢜⢝⢟⢻⢿⢝⢝⢕⢕⢕⢕⢕⢕⢕⠕⠕⠝⢝⠙⠀⠀⠀⠀⠀⠀⠀⠀⠀⠀⠀⠀⠈⢻⢟⡿⢟⣟⡏⢻⢿⢷⢷⢔⠀</a:t>
            </a:r>
            <a:br/>
            <a:r>
              <a:t>⣱⣵⣵⣵⣵⣵⣷⣮⣭⣿⣿⣿⣿⣿⣿⣿⡿⢿⢿⢏⢝⢕⢅⢕⣕⣳⣷⣶⣿⣾⣟⢟⣟⡝⢏⢍⢕⢕⢕⢕⢕⢿⣿⣿⡟⠀⠀⠀⠀⠀⠀⠀⠀⠀⠀⠀⠀⠀⠀⠁⠁⠁⠑⠕⢕⢕⢕⢕⠕⠕⠑⣵⣷⠇⠀⠀⠀⠀⠀⠀⠀⠀⠀⠀⠀⠀⠀⠀⠀⠘⢝⢕⢗⢣⢝⣝⢇⢕⢑⢀⠀</a:t>
            </a:r>
            <a:br/>
            <a:r>
              <a:t>⣿⣿⣿⣿⣿⣿⣿⣿⣿⣿⣿⣿⣿⣿⣿⣿⣿⣷⣷⣷⣷⣷⣷⣾⣿⣿⣿⣿⣿⣿⣿⣏⣜⣿⡕⢕⢕⢕⢕⢕⢱⣿⣿⣿⠑⠀⠀⠀⠀⠀⠀⠀⠀⠀⠀⠀⠀⠀⠀⠀⠀⠀⠀⠀⠀⠁⠁⠀⠀⠀⠀⢻⢇⢕⢔⠖⢄⠀⠀⠀⠀⠀⠀⠀⠀⠀⠀⠀⠀⠀⢱⠕⠖⢖⢖⠇⢕⢔⢅⢸⠀</a:t>
            </a:r>
            <a:br/>
            <a:r>
              <a:t>⣿⣿⣿⣿⣿⣿⣿⣿⣿⣿⣿⣿⣿⣿⣿⣿⣿⣿⣿⣿⣿⣿⣿⣿⣿⣿⣿⣿⣿⣿⣿⣿⣷⣽⣵⣵⣷⠑⠁⠑⢔⢝⢻⡇⠀⠀⠀⠀⠀⠀⠀⠀⠀⠀⠀⠀⠀⠀⠀⠀⠀⠀⠀⠀⠀⠀⠀⠀⠀⠀⠀⢕⢕⢕⢵⢕⢕⢀⢀⢀⠀⠀⠀⠀⠀⠀⠀⠀⠀⢠⢕⢕⢄⠠⠕⠐⢐⢁⠀⢼⠀</a:t>
            </a:r>
            <a:br/>
            <a:r>
              <a:t>⣿⣿⣿⣿⣿⣿⣿⣿⣿⣿⣿⣿⣿⣿⣿⣿⣿⣿⣿⣿⣿⣿⣿⣿⣿⣿⣿⣿⣿⣿⣿⣿⣿⣿⣿⣿⠇⠀⠀⠀⢅⢕⢕⢕⠀⠀⠀⠀⠀⠀⠀⠀⠀⠀⠀⠀⠀⠀⠀⠀⠀⠀⠀⠀⠀⠀⠑⠔⢀⠀⠀⠑⠕⠕⢕⢕⠳⡕⡕⢕⢕⢕⢄⠀⠀⠀⠀⠀⣴⣕⡁⢕⢗⢗⢆⢖⢞⠝⢕⠘⠀</a:t>
            </a:r>
            <a:br/>
            <a:r>
              <a:t>⣿⣿⣿⣿⣿⣿⣿⣿⣿⣿⣿⢟⢣⠽⢻⣿⣿⣿⣿⣿⣿⣿⣿⣿⣿⣿⣿⣿⣿⣿⣿⣿⣿⣿⣿⡏⠀⠀⠀⢰⣧⣷⣷⡕⠀⠀⠀⠀⠀⠀⠀⠀⠀⠀⠀⠀⠀⠀⠀⠀⠀⠀⠀⠀⠀⠀⠀⠀⠀⠀⠀⠀⠀⢠⣕⢕⢕⢜⢕⢕⠑⠑⠑⠕⢕⢔⢰⢲⢢⢌⡙⠳⣝⢝⢕⣵⣧⠔⠑⠀⠀</a:t>
            </a:r>
            <a:br/>
            <a:r>
              <a:t>⣿⣿⣿⣿⣿⣿⣿⣿⣿⣿⣿⢕⠕⠕⢕⢜⢻⣿⣿⣿⣿⣿⣿⣿⣿⣿⣿⣿⣿⣿⣿⣿⣿⣿⣿⠁⠀⠀⠀⠀⣿⣿⣿⡅⠀⠀⠀⠀⠀⠀⠀⠀⠀⠀⠀⠀⠀⠀⠀⠀⠀⠀⠀⠀⠀⠀⠀⠀⠀⠀⠀⠀⠔⢿⣿⡔⠁⠁⠑⠑⢕⢕⠕⢅⡜⡕⢱⠕⢕⢕⢜⠕⣕⢵⣎⢕⣾⡆⢄⠀⠀</a:t>
            </a:r>
            <a:br/>
            <a:r>
              <a:t>⣿⣿⣿⣿⣿⣿⣿⣿⣿⣿⣿⡕⠑⠀⠕⢕⢕⠹⣿⣿⣿⣿⣿⣿⣿⣿⣿⣿⣿⣿⣿⣿⡟⠉⠁⠀⠀⠀⠀⠀⣿⣿⣿⣧⢀⠀⠀⠀⠀⠀⠀⠀⠀⠀⠀⠀⠀⠀⠀⠀⠀⠀⠀⠀⢀⠀⠀⠀⠀⠀⠀⠀⠀⠁⢻⣿⣷⠀⣴⣴⣗⢳⢟⢸⡇⢕⢕⢔⠕⡱⢕⠏⠘⢆⠝⣇⢻⣧⢵⠀⠀</a:t>
            </a:r>
            <a:br/>
            <a:r>
              <a:t>⣿⣿⣿⣿⣿⣿⣿⣿⣿⣿⣿⣯⡅⠀⠀⠕⢄⠀⠜⣿⣿⣿⣿⣿⣿⣿⣿⣿⣿⣿⣿⣿⡇⠀⠀⠀⠀⠀⠀⠀⢜⢡⢡⣰⢔⠀⠀⠀⠀⠀⠀⠀⠀⠀⠀⠀⠀⠀⠀⠀⠀⠀⠀⠀⠐⠀⠀⠀⠀⠀⠀⠀⠀⠀⠀⠙⢿⣶⣿⣿⣿⣿⣷⣜⣇⣑⢳⢞⠏⡕⢄⢅⢀⠈⢄⢸⢜⣿⡵⣶⠀</a:t>
            </a:r>
            <a:br/>
            <a:r>
              <a:t>⣿⣿⣿⣿⣿⣿⣿⣿⣿⣿⣿⣿⣿⣔⢀⠀⢕⠔⠔⣿⣿⣿⣿⣿⣿⣿⣿⣿⣿⣿⣿⣿⣧⠀⠀⠀⠀⠀⠀⠀⠀⢇⢎⣜⡁⠀⠀⠀⠀⠀⠀⠀⠀⠀⠀⠀⠀⠀⠀⠀⠀⠀⠀⠀⠀⠕⢄⠀⠀⠀⠀⠀⠀⠀⠀⠀⠘⠝⠇⢅⠉⠙⠛⢛⢎⢙⣙⣝⣟⣗⣗⢷⢧⣥⡅⠈⠘⢿⣧⣿⠀</a:t>
            </a:r>
            <a:br/>
            <a:r>
              <a:t>⣿⣿⣿⣿⣿⣿⣿⣿⣿⣿⣿⣿⣿⣿⣷⣦⢀⠀⢐⢜⣿⣿⣿⣿⣿⣿⣿⣿⣿⣿⣿⣿⣿⠀⠀⠀⠀⠀⠀⠀⠀⠀⠅⠄⠄⠀⠀⠀⠀⠀⠀⠀⠀⠀⠀⠀⠀⠀⠀⠀⠀⠀⠀⠀⠀⠀⠁⠔⠀⠀⠀⠀⠀⠀⠀⠀⠀⠀⠀⠀⠑⠔⠐⢌⢜⢙⣅⡄⢔⢁⡉⠙⠶⣜⢙⡧⠞⠙⡿⠟⠀</a:t>
            </a:r>
            <a:br/>
            <a:r>
              <a:t>⣿⣿⣿⣿⣿⣿⣿⣿⣿⣿⣿⣿⣿⣿⣿⣿⣿⣆⠑⢑⢹⣿⣿⣿⣿⣿⣿⣿⣿⣿⣿⣿⣿⢄⠀⠀⠀⠀⠀⠀⠀⠀⠔⢔⢕⢕⠀⠀⠀⠀⠀⠀⠀⠀⠀⠀⠀⠀⠀⠀⠀⠀⠀⠀⠀⠀⠀⠀⠀⠀⠀⠀⠀⠀⠀⠀⠀⠀⠑⢔⢄⠀⠀⠁⢕⢝⢕⢕⢝⢕⠪⢵⣴⠞⢯⢀⣀⠄⢕⠀⠀</a:t>
            </a:r>
            <a:br/>
            <a:r>
              <a:t>⣿⣿⣿⣿⣿⣿⣿⣿⣿⣿⣿⣿⣿⣿⣿⣿⣿⣿⣷⡕⠅⠍⢻⣿⣿⣿⣿⣿⣿⣿⣿⣿⣿⡇⠀⠀⠀⠀⠀⠀⠀⠀⠀⠑⢕⢕⠀⠀⠀⠀⠀⠀⠀⠀⠀⠀⠀⠀⠀⠀⠀⠀⠀⠀⠀⠀⠀⠀⠀⢀⢀⢄⢄⢄⢄⢔⢔⢔⠄⠕⢕⢔⢶⢀⢁⢕⢕⢕⢕⡱⢞⢙⢖⣣⣉⣣⣴⣵⢕⠀⠀</a:t>
            </a:r>
            <a:br/>
            <a:r>
              <a:t>⣿⣿⣿⣿⣿⣿⣿⣿⣿⣿⣿⣿⣿⣿⣿⣿⣿⣿⢏⢝⢀⠀⢜⣿⣿⣿⣿⣿⣿⣿⣿⣿⣿⡇⠀⠀⠀⠀⠀⠀⠀⠀⠀⠀⠁⡸⢇⠀⠀⠀⠀⠀⠀⠀⠀⠀⠀⠀⠀⠀⠀⠀⠀⠀⠀⠀⠀⠔⠑⠑⠕⠕⠕⠕⠕⠕⠕⠕⠕⠔⠔⢔⢔⢕⢀⠀⢄⢕⢕⠈⢝⡍⢝⢹⠉⠉⠁⠑⢕⢀⠀</a:t>
            </a:r>
            <a:br/>
            <a:r>
              <a:t>⣿⣿⣿⣿⣿⣿⣿⣿⣿⣿⣿⣿⣿⣿⣿⣿⣿⣿⡕⣕⢕⢀⠁⢝⢙⢻⣿⣿⣿⣿⣿⣿⣿⡇⠀⠀⠀⠀⠀⠀⠀⠀⠀⠀⠀⡕⢀⠀⠀⠀⠀⠀⠀⠀⠀⠀⠀⠀⠀⠀⠀⠀⠀⠀⠀⠀⠀⠀⠀⠀⠀⠀⠀⠀⠀⠀⠀⠀⠀⠀⠀⠀⠀⠀⠀⢀⡕⢕⢕⢕⢔⢕⢕⠇⠁⢁⣑⣜⡕⠕⠀</a:t>
            </a:r>
            <a:br/>
            <a:r>
              <a:t>⣿⣿⣿⣿⣿⣿⣿⣿⣿⣿⣿⣿⣿⣿⣿⣿⣿⡿⢟⢏⢕⢱⢕⢕⢕⢕⢕⢝⢟⢟⠟⠟⠿⢇⠀⠀⠀⠀⠀⠀⠀⠀⠀⠀⠀⠙⠕⢕⠀⠀⠀⠀⠀⠀⠀⠀⠀⠀⠀⠀⠀⠀⠀⠀⠀⠀⠀⠀⠀⠀⠀⠀⠀⠀⠀⠄⠄⠄⠀⠀⠀⠀⠀⠀⠀⢸⡟⠗⠧⠵⠕⠓⠁⠀⢔⣱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⢕⠕⢕⢑⢕⢕⢕⢕⢔⢔⢔⢔⠀⠀⠀⢕⣿⣿⣿⣿⣿⣿⣿⠁⠁⠕⢕⢸⡏⣻⡇⢕⢕⢕⢕⢕⢕⢕⢕⢕⢕⢝⢝⢝⢝⢟⢟⢟⢟⢿⢿⢿⢿⢿⣷⣷⣷⣷⣯⣽⣽⣽⣟⣟⣿⣿⣿⣿⣿⣿⣿⣿⣿⢱⣷⢸⣿⣿⣿⣿⣿⣿⣿⣿⣿⣿⣿⣿⣿⣿⣿⣿⣿⣿⣿⣿⣿⣿⠀</a:t>
            </a:r>
            <a:br/>
            <a:r>
              <a:t>⢕⢄⢄⢀⠕⠑⠑⠑⠑⠕⠑⠑⠑⠑⠀⠀⠀⠁⣿⣿⣻⣿⣿⣿⣿⡕⢀⢀⢕⢜⣇⣟⢇⢕⢕⢕⢕⢕⢕⢕⢕⢕⢕⠕⠕⠑⢕⢕⠕⢕⢕⢕⢕⢕⠅⢕⢕⠕⠕⠔⠝⠝⢝⢝⢹⣿⣿⣿⣿⣿⣿⣿⣿⣯⣿⡵⡇⣾⣿⣼⣿⣿⣿⣿⣿⣿⣿⣿⣿⣿⣿⣿⣿⣿⣿⣿⣿⣿⣿⣿⠀</a:t>
            </a:r>
            <a:br/>
            <a:r>
              <a:t>⢕⢕⢕⢕⠁⠀⠀⠀⠀⠀⠀⠀⠀⢔⠀⢀⠀⢠⣿⣿⣿⣿⣿⣿⣿⡇⢕⢕⢱⣷⠯⣟⢕⠕⠑⠕⢕⢕⢕⢕⢕⢕⢕⢕⢕⢱⢕⢕⠕⢕⢕⢕⢑⢀⢀⠀⢄⢄⢄⢄⢄⠄⢕⢕⣸⣏⣉⣙⣙⣙⢛⢟⠟⠟⠻⣷⣷⣿⣿⣿⣿⣿⣿⣿⣿⣿⣿⣿⣿⣿⣿⣿⢽⣿⣟⣿⣿⣿⣿⣿⠀</a:t>
            </a:r>
            <a:br/>
            <a:r>
              <a:t>⣽⣿⣧⡕⢕⠀⢀⢄⠀⢔⢕⣔⢕⢕⢔⢕⢕⠜⢿⣿⣿⣿⣿⣿⣿⡇⢕⢕⢜⢝⠘⠁⠀⠀⠀⠀⠀⠀⠀⠁⠁⠑⠑⠑⢕⢜⢕⢑⢁⠑⠑⠑⠑⢕⢗⢕⢕⣶⣶⣶⣶⣶⣿⣿⣿⣿⣿⣿⡟⢟⢏⣟⣻⣧⡟⣿⣿⣿⣿⣿⣿⣿⣿⣿⣿⣿⣿⣿⣿⣿⣿⣿⣟⡟⢿⣹⣿⣿⣿⡟⠀</a:t>
            </a:r>
            <a:br/>
            <a:r>
              <a:t>⢹⣿⣿⡏⢕⠀⢁⠁⢅⢠⣤⣴⣴⡇⢕⢕⢕⠀⠸⣿⢿⣿⣿⣿⣿⣷⢕⢕⠑⠀⠀⠀⠀⠀⠀⠀⠀⠀⠀⠀⠀⠀⠀⠀⠁⠕⢕⢕⢕⢕⢕⢕⠔⢕⢕⢕⢱⣿⣿⣻⣿⣿⣏⣜⣽⣿⣯⣽⡕⢷⢇⢕⢱⢕⢇⣧⡵⢵⣷⣾⣾⣣⢸⣿⡿⢿⢻⣟⣟⣏⡟⢻⢹⣽⣽⣯⣽⣿⣿⣕⠀</a:t>
            </a:r>
            <a:br/>
            <a:r>
              <a:t>⢔⢻⢿⢇⢕⢐⢕⠑⢕⢕⣿⢿⡏⣿⢕⢕⢕⢔⢕⢄⢔⢿⣿⣿⣿⣿⡗⠑⠀⠀⠀⠀⠀⠀⠀⠀⠀⠀⠀⠀⠀⠀⠀⠀⠀⠀⠑⢕⢕⢕⢕⢕⢕⢕⢕⠕⢚⢟⢟⢟⣻⡟⢏⣿⢝⢝⡏⢝⢳⡕⢇⢕⣥⣵⣜⣇⣕⣸⣻⢹⢝⡽⢜⢕⣱⣼⡷⢶⢷⢃⣷⣾⡟⢛⣿⣿⣿⣿⣏⢕⠀</a:t>
            </a:r>
            <a:br/>
            <a:r>
              <a:t>⢕⢕⣷⣷⣇⢅⠁⢀⢕⢕⢿⢸⢇⢻⢕⢕⢕⢕⠁⢕⢕⢸⣿⣿⣿⣿⢇⠀⠀⠀⠀⠀⠀⢀⠀⠀⠀⠀⠀⠀⠀⠀⠀⠀⠀⠀⠀⠀⢕⣕⣇⢑⢑⢑⠑⠀⠀⢕⢕⣱⢿⠕⢕⣸⣕⣱⣧⣥⣼⣧⢇⢕⢝⣽⣽⡿⣿⣿⣿⣷⣾⡧⣵⣾⣿⣿⡿⢕⢎⢕⡜⢏⢕⢕⢜⢗⣎⣹⣿⣿⠀</a:t>
            </a:r>
            <a:br/>
            <a:r>
              <a:t>⠕⢵⢹⢏⢝⢕⠀⢕⢕⢕⠑⢁⢑⢑⢕⢕⢕⢕⠑⢑⢕⢸⣿⣿⣿⣿⡕⠀⠀⠀⠀⠀⠀⢕⠀⠀⠀⠀⠀⠀⠀⠀⠀⠀⠀⠀⠀⠀⢸⢿⢿⠃⢕⢱⣶⣶⣶⣶⣶⣷⣿⣿⣿⣷⣼⣿⣿⣿⣿⡿⢷⢷⣷⣷⣿⣿⣿⣿⡟⣿⣿⢿⡿⢱⠜⢝⢑⢕⢕⣡⣧⣵⣷⣷⣿⣿⣿⣿⣿⡏⠀</a:t>
            </a:r>
            <a:br/>
            <a:r>
              <a:t>⢀⢀⢕⢕⢕⢕⠑⠑⣱⣕⡕⢕⢕⢕⢕⠕⢕⠑⠀⢰⣿⢸⣿⣿⣿⡿⢧⠀⢀⢀⢀⣄⣵⣵⣴⣰⣔⣄⡄⢀⠀⠀⠀⠀⢄⡀⠀⠀⣱⢕⠃⠀⠛⠋⠐⠐⠂⠟⠟⠏⠿⢿⣿⣿⣿⣿⡿⢏⢜⢇⢄⢀⠍⢹⡕⠿⢟⢛⠱⣴⣼⣵⣵⣶⣿⣿⣿⣷⣿⣿⣿⣿⣿⣿⣿⣿⣿⡟⠉⠁⠀</a:t>
            </a:r>
            <a:br/>
            <a:r>
              <a:t>⣿⣷⣶⣷⡇⢕⢰⡄⣼⣿⡇⢅⣇⢅⢅⠅⠁⠐⠄⢜⢿⡾⣿⣿⣿⡏⡅⢀⢝⢟⢏⢙⢝⢝⢝⠹⣿⣿⣿⡕⠀⢀⢔⢕⢳⡞⠀⠀⠀⠝⣦⢵⢀⠀⣤⣤⠀⠀⠁⠀⢠⡅⢟⢿⠯⠝⠝⠘⢇⣜⣥⣥⣥⣤⣵⣶⣷⣿⣿⣿⣿⣿⣿⣿⣿⣿⣿⣿⣿⣿⣿⣿⡿⣿⣿⣿⣿⣇⣀⣕⠀</a:t>
            </a:r>
            <a:br/>
            <a:r>
              <a:t>⣿⣿⢿⠿⢇⢕⢀⠀⠋⠉⠹⠕⠁⠁⠉⠀⠁⠐⠁⢑⢗⣕⢕⢙⠑⢑⡷⢕⢄⣱⣵⣵⣕⣝⣹⣼⣿⣿⣿⡇⢄⢱⣿⣾⡿⢇⠀⠀⢴⣵⣾⢟⢇⢀⢀⠐⢐⢀⢀⢀⣘⣕⣤⣴⣶⣷⣿⣿⣿⣿⣿⣿⣿⣿⣿⣿⢿⠟⠝⠟⠛⠝⠝⠝⢟⢟⢿⣿⣿⣿⣿⣿⡇⠀⠀⠀⠀⠀⠀⠀⠀</a:t>
            </a:r>
            <a:br/>
            <a:r>
              <a:t>⠔⠐⠀⠀⢕⢕⢕⢔⢔⢔⢔⢔⢀⢀⢄⢄⣈⡁⣔⢕⢓⠻⠿⢧⣌⣃⢑⢕⢁⢸⣿⣿⣿⣿⣿⣿⣿⣿⣿⢏⢕⢜⢏⣝⣵⣷⡕⠀⠁⠑⠈⠕⢕⢟⢟⢿⢿⣿⣿⣿⣿⣿⣿⢿⢿⢟⢟⢟⢟⢟⢻⢿⢿⣿⡟⠋⠀⠀⠀⠀⠁⠁⠀⠀⠀⠀⠀⠘⢿⣿⣿⣿⣕⡄⣄⡄⢄⠀⠁⠀⠀</a:t>
            </a:r>
            <a:br/>
            <a:r>
              <a:t>⢁⢀⢀⢀⣝⢽⣿⢿⣿⣿⣷⣷⣷⣷⣾⣿⣽⣽⣽⣕⠈⢙⠑⠂⢁⢁⢅⢕⢕⢜⢟⢻⢟⣹⣿⢟⢟⢝⢰⢎⢕⢕⢕⢻⣿⣿⢇⠀⠀⠀⠀⠀⠀⠁⠁⠑⠕⠕⢔⢝⢝⢝⢕⢕⢕⢕⢕⢕⠕⠕⢕⣅⡅⠑⠁⠀⠀⠀⠀⠀⠀⠀⠀⠀⠀⠀⠀⠀⠘⡻⢟⢻⢭⣭⢝⢝⢗⢇⠀⠁⠀</a:t>
            </a:r>
            <a:br/>
            <a:r>
              <a:t>⣵⣵⣵⣵⣵⣷⣷⣮⣿⣿⣿⣿⣿⣿⣿⡿⢿⢟⢝⢝⢕⢰⡖⣗⣗⣷⣿⣿⣿⣿⣿⣿⡟⢟⢏⢕⢕⢕⢕⢕⢕⢕⢕⢸⣿⡟⠀⠀⠀⠀⠀⠀⠀⠀⠀⠀⠀⠀⠀⠁⠁⠑⠕⠕⠕⠕⠑⠁⠀⠀⢸⣿⢕⢀⢄⡀⠀⠀⠀⠀⠀⠀⠀⠀⠀⠀⠀⠀⠀⢔⢝⠝⠇⢵⢝⠕⢡⢄⣠⡄⠀</a:t>
            </a:r>
            <a:br/>
            <a:r>
              <a:t>⣿⣿⣿⣿⣿⣿⣿⣿⣿⣿⣿⣿⣿⣿⣿⣿⣿⣷⣷⣷⣷⣶⣿⣿⣿⣿⣿⣿⣿⣿⣿⣿⣿⣝⢕⣵⢕⢕⠕⠕⢕⢕⢑⢿⡿⠁⠀⠀⠀⠀⠀⠀⠀⠀⠀⠀⠀⠀⠀⠀⠀⠀⠀⠀⠀⠀⠀⠀⠀⠀⢜⢕⢕⢕⡅⢕⢀⠀⢀⠀⠀⠀⠀⠀⠀⠀⠀⠀⠀⢔⠘⠏⢝⠑⠗⢞⢖⢇⣿⡇⠀</a:t>
            </a:r>
            <a:br/>
            <a:r>
              <a:t>⣿⣿⣿⣿⣿⣿⣿⣿⣿⣿⣿⣿⣿⣿⣿⣿⣿⣿⣿⣿⣿⣿⣿⣿⣿⣿⣿⣿⣿⣿⣿⣿⣿⣿⣷⡷⠑⠀⠀⠀⠑⢕⢕⢜⠇⠀⠀⠀⠀⠀⠀⠀⠀⠀⠀⠀⠀⠀⠀⠀⠀⠀⠀⠀⠀⠀⠀⠀⠀⠀⢕⢕⢕⢜⢑⢵⣕⡔⠕⢔⢔⢀⠀⠀⠀⠀⠀⠀⢕⢗⢗⢀⢒⠂⢅⢄⢄⢕⣿⡜⠀</a:t>
            </a:r>
            <a:br/>
            <a:r>
              <a:t>⣿⣿⣿⣿⣿⣿⣿⣿⣿⣿⣿⣿⣿⣿⣿⣿⣿⣿⣿⣿⣿⣿⣿⣿⣿⣿⣿⣿⣿⣿⣿⣿⣿⣿⡟⠑⠀⠀⠀⢰⣕⣕⡕⡕⠀⠀⠀⠀⠀⠀⠀⠀⠀⠀⠀⠀⠀⠀⠀⠀⠀⠀⠀⠀⠀⠀⠀⠀⠀⠀⠀⠀⠁⠑⢕⢝⢟⢝⢔⠜⠇⠕⢕⢔⢄⠐⠲⢧⣵⣔⣜⣝⢕⠔⢕⠜⠝⢅⠀⢐⠀</a:t>
            </a:r>
            <a:br/>
            <a:r>
              <a:t>⣿⣿⣿⣿⣿⣿⣿⣿⣿⡟⢟⢧⢝⢻⣿⣿⣿⣿⣿⣿⣿⣿⣿⣿⣿⣿⣿⣿⣿⣿⣿⣿⣿⣿⢕⠀⠀⠀⠀⢸⣿⣿⣿⣿⠀⠀⠀⠀⠀⠀⠀⠀⠀⠀⠀⠀⠀⠀⠀⠀⠀⠀⠀⠀⠀⠀⠀⠀⠀⠐⠀⠀⢀⣵⡕⠕⠕⠕⠕⢔⢔⢔⢔⢕⢕⡝⢗⢖⢥⡙⠳⡵⢍⣔⣾⡇⠁⠁⠀⢀⠀</a:t>
            </a:r>
            <a:br/>
            <a:r>
              <a:t>⣿⣿⣿⣿⣿⣿⣿⣿⣿⡇⢕⠕⢕⢕⢝⢿⣿⣿⣿⣿⣿⣿⣿⣿⣿⣿⣿⣿⣿⣿⣿⣿⣿⠿⠃⠀⠀⠀⠀⢸⣿⣿⣿⣯⠀⠀⠀⠀⠀⠀⠀⠀⠀⠀⠀⠀⠀⠀⠀⠀⠀⠀⠀⠀⠀⠀⠀⠀⠀⠀⠀⠀⠺⣿⣷⣤⠀⢀⡄⣱⣵⡕⣕⢸⢕⢕⢕⢕⢕⢜⡁⡕⢻⡕⢱⣾⢔⠔⠀⣵⠀</a:t>
            </a:r>
            <a:br/>
            <a:r>
              <a:t>⣿⣿⣿⣿⣿⣿⣿⣿⣿⣷⡅⠁⠁⢕⢕⠈⢻⣿⣿⣿⣿⣿⣿⣿⣿⣿⣿⣿⣿⣿⣿⣿⢕⠀⠀⠀⠀⠀⠀⠑⠟⠟⠛⠛⢃⠀⠀⠀⠀⠀⠀⠀⠀⠀⠀⠀⠀⠀⠀⠀⠀⠀⠀⠀⠀⠀⠀⠀⠀⠀⠀⠀⠀⠘⢿⡟⢔⣾⣿⣝⡻⢇⢿⡇⢕⢑⢕⡱⠕⢝⢑⠘⢔⢹⡕⢿⡷⢇⠀⠑⠀</a:t>
            </a:r>
            <a:br/>
            <a:r>
              <a:t>⣿⣿⣿⣿⣿⣿⣿⣿⣿⣿⣯⡁⠀⠁⢕⠀⠀⢻⣿⣿⣿⣿⣿⣿⣿⣿⣿⣿⣿⣿⣿⣿⡇⠀⠀⠀⠀⠀⠀⠀⢕⢕⢷⢇⢕⠀⠀⠀⠀⠀⠀⠀⠀⠀⠀⠀⠀⠀⠀⠀⠀⠀⠀⠀⠀⠀⢄⠀⠀⠀⠀⠀⠀⠀⠈⢻⣿⢿⢿⣿⣯⣷⢼⣥⣌⣕⣝⡱⢕⢔⢔⢀⢕⠀⢇⣼⣧⢸⡯⢜⠀</a:t>
            </a:r>
            <a:br/>
            <a:r>
              <a:t>⣿⣿⣿⣿⣿⣿⣿⣿⣿⣿⣿⣷⣄⠀⠁⢔⠐⢸⣿⣿⣿⣿⣿⣿⣿⣿⣿⣿⣿⣿⣿⣿⡇⠀⠀⠀⠀⠀⠀⠀⠁⠑⠕⠗⠁⠀⠀⠀⠀⠀⠀⠀⠀⠀⠀⠀⠀⠀⠀⠀⠀⠀⠀⠀⠀⠀⢕⢀⠀⠀⠀⠀⠀⠀⠀⠁⠙⠕⢤⢁⠈⢉⡏⢱⣱⢥⠽⢽⢽⣟⡗⢶⣇⣀⠁⢘⣿⣾⡇⢘⠀</a:t>
            </a:r>
            <a:br/>
            <a:r>
              <a:t>⣿⣿⣿⣿⣿⣿⣿⣿⣿⣿⣿⣿⣿⣷⣆⢀⢐⢁⢹⣿⣿⣿⣿⣿⣿⣿⣿⣿⣿⣿⣿⣿⡇⠀⠀⠀⠀⠀⠀⠀⠀⢅⢅⢀⢄⢄⠀⠀⠀⠀⠀⠀⠀⠀⠀⠀⠀⠀⠀⠀⠀⠀⠀⠀⠀⠀⠀⠁⢄⠀⠀⠀⠀⠀⠀⠀⠀⠀⠀⠁⠑⠑⢕⢍⡕⠤⢄⡵⢤⣄⠙⠳⣕⡽⠞⠁⢸⢏⢹⣿⠀</a:t>
            </a:r>
            <a:br/>
            <a:r>
              <a:t>⣿⣿⣿⣿⣿⣿⣿⣿⣿⣿⣿⣿⣿⣿⣿⣷⣔⠑⠅⢿⣿⣿⣿⣿⣿⣿⣿⣿⣿⣿⣿⣿⡇⠀⠀⠀⠀⠀⠀⠀⠀⠈⢕⢕⢕⢕⠀⠀⠀⠀⠀⠀⠀⠀⠀⠀⠀⠀⠀⠀⠀⠀⠀⠀⠀⠀⠀⠀⠁⠀⠀⠀⠀⠀⠀⠀⠀⠀⢕⢔⢀⠀⠑⢕⢕⢕⢔⢕⢝⢕⡷⢞⢙⣇⠠⠄⠕⠀⢁⢜⠀</a:t>
            </a:r>
            <a:br/>
            <a:r>
              <a:t>⣿⣿⣿⣿⣿⣿⣿⣿⣿⣿⣿⣿⣿⣿⣿⣿⣿⣧⢕⠜⠙⣿⣿⣿⣿⣿⣿⣿⣿⣿⣿⣿⡇⠀⠀⠀⠀⠀⠀⠀⠀⠀⠁⢕⢕⣼⡔⠀⠀⠀⠀⠀⠀⠀⠀⠀⠀⠀⠀⠀⠀⠀⠀⠀⠀⠀⢄⢔⢔⢕⢕⢕⢕⢕⢕⢕⢕⢑⢑⢑⢘⢕⠐⠕⠵⠕⢕⢱⣞⣝⣌⣽⣧⣼⡷⠷⢇⠀⠑⢳⠀</a:t>
            </a:r>
            <a:br/>
            <a:r>
              <a:t>⣿⣿⣿⣿⣿⣿⣿⣿⣿⣿⣿⣿⣿⣿⣿⣿⣿⢕⢕⠀⠀⢹⣿⣿⣿⣿⣿⣿⣿⣿⣿⣿⡇⠀⠀⠀⠀⠀⠀⠀⠀⠀⠀⠀⠜⢻⣧⠀⠀⠀⠀⠀⠀⠀⠀⠀⠀⠀⠀⠀⠀⠀⠀⠀⠀⠑⠁⠀⠁⠁⠁⠁⠁⠁⠁⠁⠁⠁⠁⠁⠑⠑⠑⠀⡔⢔⢕⢄⢀⢔⢔⢕⢇⢀⢐⠀⡕⢄⢔⣕⠀</a:t>
            </a:r>
            <a:br/>
            <a:r>
              <a:t>⣿⣿⣿⣿⣿⣿⣿⣿⣿⣿⣿⣿⣿⣿⣿⣿⣿⣱⡕⢔⢄⢅⢜⢝⢻⢿⣿⣿⣿⣿⣿⣿⡇⠀⠀⠀⠀⠀⠀⠀⠀⠀⠀⠀⢔⢕⢏⢕⠀⠀⠀⠀⠀⠀⠀⠀⠀⠀⠀⠀⠀⠀⠀⠀⠀⠀⠀⠀⠀⠀⠀⠀⠀⠀⠀⠀⠀⠀⠀⠀⠀⠀⠀⠀⣿⡕⢕⢕⢕⢕⢕⠕⠁⢄⢡⣵⣧⣅⡑⢌⠀</a:t>
            </a:r>
            <a:br/>
            <a:r>
              <a:t>⣿⣿⣿⣿⣿⣿⣿⣿⣿⣿⣿⣿⣿⣿⣿⡿⢟⢝⢕⢕⢇⢵⢕⢕⢕⢕⢜⢝⢝⢟⠟⠏⠕⠀⠀⠀⠀⠀⠀⠀⠀⠀⠀⠀⠁⠁⢕⢕⠀⠀⠀⠀⠀⠀⠀⠀⠀⠀⠀⠀⠀⠀⠀⠀⠀⠀⠀⠀⠀⠀⠀⠀⠀⠀⠁⠁⠁⠀⠀⠀⠀⠀⠀⠀⣿⢝⠙⠓⠓⠙⠁⠀⢔⣱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⠕⢕⢕⢕⢕⢕⢕⢕⢕⢔⢔⠀⠀⠀⠐⣻⣿⣿⣿⣿⣿⣿⡕⠀⠀⢕⢕⣇⢝⣿⢕⢕⢕⢕⢕⢕⢕⢕⢕⢕⢕⢕⢝⢝⢝⢝⢟⢟⢟⢟⢻⢿⢿⢿⣿⣷⣷⣷⣷⣯⣽⣽⣿⣿⣿⣿⣿⣿⣿⣿⣿⣿⣇⣾⢇⣿⣿⣿⣿⣿⣿⣿⣿⣿⣿⣿⣿⣿⣿⣿⣿⣿⣿⣿⣿⣿⣿⣿⠀</a:t>
            </a:r>
            <a:br/>
            <a:r>
              <a:t>⢄⢄⢄⠑⠑⠑⠑⠑⠑⠑⠑⠑⠑⠀⠀⠀⠀⢺⣿⣿⣿⣿⣿⣿⡇⢄⢀⢕⢕⣽⢜⢝⢕⢕⢕⢕⢕⢕⢕⢕⢕⢕⢕⢑⠕⢕⢑⢕⢕⢕⢕⢕⢕⢕⠕⠕⠕⠕⠕⠕⠘⢝⢝⢍⣿⣿⣿⣿⣿⣿⣿⣿⣿⣿⣷⣼⣱⣿⣧⣿⣿⣿⣿⣿⣿⣿⣿⣿⣿⣿⣿⣿⣿⣿⣿⣿⣿⣿⣿⣿⠀</a:t>
            </a:r>
            <a:br/>
            <a:r>
              <a:t>⢕⢕⢕⢁⠀⠀⠀⠀⠀⠀⠀⠀⢔⠀⠀⢀⠀⣾⣿⣿⣿⣿⣿⣿⡇⢕⢕⢜⣿⢮⢼⢇⠕⠑⠁⠁⠑⠑⠕⠕⠕⢕⢕⢕⢕⢕⢔⢕⢕⢕⢕⢕⢁⢀⢀⢀⢄⢄⢄⢄⠄⢄⣕⣕⣿⣜⣉⣙⣉⣙⢛⢟⢟⠟⣹⣿⣷⣿⣿⣿⣿⣿⣿⣿⣿⣿⣿⣿⣿⣿⣿⣏⣿⣿⣿⣿⣿⣿⣿⣽⠀</a:t>
            </a:r>
            <a:br/>
            <a:r>
              <a:t>⣿⣧⡕⢕⠀⢄⢔⢄⢔⢕⣕⡔⢕⢔⢔⢕⠕⢟⣿⣿⣿⣿⣿⣿⣿⢕⢕⢕⢅⢜⠑⠀⠀⠀⠀⠀⠀⠀⠀⠀⠀⠀⠁⠀⠁⢕⢕⢕⢀⢑⢑⠑⠑⢗⢇⢕⢸⣿⣿⣷⣷⣾⣿⣿⣿⣿⣿⣿⢟⣿⢜⣞⣿⣸⢻⣿⣿⣿⣿⣿⣿⣿⣿⣿⣷⣾⣿⣿⣿⣿⣿⣟⣿⢿⣿⣿⣿⣿⡟⠟⠀</a:t>
            </a:r>
            <a:br/>
            <a:r>
              <a:t>⣿⣿⡏⢕⠀⢁⠀⢀⢄⣤⣶⡖⣶⢕⢕⢕⢄⢕⣿⡿⣿⣿⣿⣿⣿⡕⢕⢕⠕⠀⠀⠀⠀⠀⠀⠀⠀⠀⠀⠀⠀⠀⠀⠀⠀⠀⠕⢕⢕⢕⢕⢕⠀⢕⢕⢕⣿⣿⣿⣿⣿⣟⣌⣹⣿⣿⣕⣇⢷⢿⢱⢕⢕⢱⡼⣱⢵⣷⣷⣷⣏⡣⢷⣗⢗⢗⣗⣟⢟⢿⢟⡏⣻⣻⣿⣿⣿⣿⣧⢴⠀</a:t>
            </a:r>
            <a:br/>
            <a:r>
              <a:t>⢟⢿⢇⢕⢅⢕⠑⢕⢕⣿⢸⣷⣿⢕⢕⢕⢕⠑⢔⢕⢹⣿⣿⣿⣿⡿⢇⢕⠀⠀⠀⠀⠀⠀⠀⠀⠀⠀⠀⠀⠀⠀⠀⠀⠀⠀⠀⠁⢕⢕⢕⢕⢀⢕⠕⠓⢟⢟⢟⢻⣻⢏⢹⡝⢝⢹⢱⣜⣇⢜⢕⣱⣵⢕⡱⣕⣕⣸⡟⢟⢽⢕⢕⣰⣵⡷⢗⢷⢗⣷⣷⣿⢟⣻⣿⣿⣿⣏⣘⠕⠀</a:t>
            </a:r>
            <a:br/>
            <a:r>
              <a:t>⢕⣷⣷⣷⢕⠀⠀⢕⢕⢸⢜⢿⢸⢕⢕⢕⢕⠀⢕⢅⢸⣿⣿⣿⣿⡿⢕⠀⠀⠀⠀⠀⠀⠀⢄⠀⠀⠀⠀⠀⠀⠀⠀⠀⠀⠀⠀⠀⠁⣗⡑⢑⢀⢕⠁⠀⢅⢕⢅⡼⡇⢕⣕⣇⣥⣼⣥⣵⣿⡵⡝⡝⢽⢿⣿⣿⣿⣿⣿⣷⣿⢷⢷⡿⢿⡗⢕⢜⢕⢜⢟⢕⢕⢕⢝⣜⣱⣿⣿⢏⠀</a:t>
            </a:r>
            <a:br/>
            <a:r>
              <a:t>⢱⢏⢝⢝⢕⢀⢑⢕⢕⠐⢁⢑⢁⢕⢕⢕⢕⢀⢜⡜⡜⣿⣿⣿⣿⣧⢕⠀⠀⠀⠀⠀⠀⠀⢕⠀⠀⠀⠀⠀⠀⠀⠀⠀⠀⠀⠀⠀⢔⠿⢏⢕⡕⣶⣶⣶⣶⣶⣷⣿⣿⣿⣿⣷⣿⣿⣿⣿⣿⢷⠷⢿⣿⣾⣿⣿⣿⣿⢻⣿⢿⢿⢃⢜⡝⢕⢕⢕⣡⣼⣶⣷⣷⣿⣿⣿⣿⣿⣟⠕⠀</a:t>
            </a:r>
            <a:br/>
            <a:r>
              <a:t>⢀⢑⢕⢕⢕⢕⠑⢱⣕⡔⢕⢕⢕⢕⠕⠕⠑⠐⠑⣿⡇⣿⣿⣿⡿⢿⠕⠐⢀⣀⣀⣀⣄⣴⣵⣵⣴⣵⣔⣔⡄⠀⠀⠀⠀⢄⢄⠀⢕⡓⠐⠘⠛⠁⠐⠐⠜⠟⠝⠻⠟⢿⣿⣿⣿⣿⢟⡅⠝⠔⠀⠌⠩⢇⢸⢟⢟⠝⣧⣥⣥⣵⣶⣿⣿⣿⣿⣿⣿⣿⣿⣿⣿⣿⣿⣿⣿⠁⠁⠀⠀</a:t>
            </a:r>
            <a:br/>
            <a:r>
              <a:t>⣷⣶⣾⡇⢕⢕⡔⢸⢿⡿⢅⢅⢅⢅⠅⠁⠀⠐⠄⢿⢷⢿⣿⣿⣟⡕⢄⠄⢵⡝⢟⢏⢙⢙⢝⢝⢝⢹⣿⣿⡇⢀⠀⢄⢕⢕⡇⠀⢌⢗⢴⢕⠀⢠⣤⡄⠀⠀⠀⠄⢔⢘⠻⠏⠌⠕⠀⢝⣌⣭⣥⣥⣴⣼⣷⣾⣿⣿⣿⣿⣿⣿⣿⣿⣿⣿⣿⣿⣿⣿⣿⣿⠿⠿⠿⠿⢟⠀⠙⠑⠀</a:t>
            </a:r>
            <a:br/>
            <a:r>
              <a:t>⡿⢿⠿⢇⢕⢕⠀⠊⠁⠈⠷⠀⠁⠉⠁⠀⠐⠁⢁⠕⣃⡕⢑⢑⠑⡹⢕⢄⠁⢕⣵⣵⣵⣵⣕⠕⣱⣾⣿⣿⣧⢕⢱⣿⣿⢿⢕⠀⠕⣷⡿⢟⢄⢀⢀⢑⢁⢀⢀⣀⣏⣴⣴⣶⣷⣿⣿⣿⣿⣿⣿⣿⣿⣿⣿⡿⠟⠑⠑⠁⠁⠁⠁⠕⠝⠝⠻⣿⣿⣿⣿⡇⠀⠀⠀⠀⠀⠀⠀⠀⠀</a:t>
            </a:r>
            <a:br/>
            <a:r>
              <a:t>⠐⠐⠀⢄⢕⢕⢔⢔⢔⢔⢕⢄⢀⢄⢄⣀⣁⣄⡕⠗⠟⠿⠷⣅⣕⢑⣑⣀⡀⠜⣿⣿⣿⣿⣿⣿⣿⣿⣿⢿⢏⢕⢕⢕⢱⣵⣧⢕⠀⠁⠁⠘⠝⢝⢟⢻⢿⢿⣿⣿⣿⣿⣿⡟⢟⢟⢟⠟⠟⢟⢟⢻⢿⡿⠋⠀⠀⠀⠀⠀⠀⠀⠀⠀⠀⠀⠀⠘⢿⣿⣿⣧⡄⣄⣄⢄⢄⠀⠐⠀⠀</a:t>
            </a:r>
            <a:br/>
            <a:r>
              <a:t>⢀⢀⢀⢜⣽⣿⣿⣿⣿⣿⣷⣷⣷⣷⣷⣿⣽⣽⣕⢅⢙⢙⠐⢐⢀⢀⢅⢕⣕⢕⢜⢟⢛⢟⣏⡿⢟⢏⢕⢕⢕⢕⢕⢕⢸⣿⡿⠀⠀⠀⠀⠀⠀⠀⠁⠑⠕⢕⢕⢝⢕⢕⢕⢕⢕⢕⢕⢅⠑⠑⣱⣤⠄⠁⠀⠀⠀⠀⠀⠀⠀⠀⠀⠀⠀⠀⠀⠀⠘⠟⢟⢽⣍⣝⡟⢝⢗⠂⠀⠝⠀</a:t>
            </a:r>
            <a:br/>
            <a:r>
              <a:t>⣥⣷⣱⣵⣷⣷⣧⣿⣿⣿⣿⣿⣽⣿⣿⢿⢟⢝⢝⢕⢐⢖⣖⣗⣷⣿⣿⣿⣿⣿⣿⣿⣷⢞⢟⢏⢕⢕⢕⢕⢕⢕⢕⢕⢸⣿⠇⠀⠀⠀⠀⠀⠀⠀⠀⠀⠀⠀⠁⠁⠕⠕⠕⠕⢄⠁⠑⠀⠀⠀⡹⣧⣄⢔⢢⢄⠀⠀⠀⠀⠀⠀⠀⠀⠀⠀⠀⠀⠀⢎⠏⠝⠣⢜⡕⠕⢠⢤⣤⢀⠀</a:t>
            </a:r>
            <a:br/>
            <a:r>
              <a:t>⣿⣿⣿⣿⣿⣿⣿⣿⣿⣿⣿⣿⣿⣿⣿⣿⣷⣷⣷⣷⣷⣿⣿⣿⣿⣿⣿⣿⣿⣿⣿⣿⣿⣿⡝⢕⠕⢕⢕⠕⢕⢕⢕⢕⢸⢇⠀⠀⠀⠀⠀⠀⠀⠀⠀⠀⠀⠀⠀⠀⠀⠀⠀⠀⠀⠀⠀⠀⠀⠀⢕⢕⢔⣵⣵⡕⢄⢄⢀⠀⠀⠀⠀⠀⠀⠀⠀⠀⢀⠑⠙⠏⢙⠁⠕⠕⠔⢸⡏⢑⠀</a:t>
            </a:r>
            <a:br/>
            <a:r>
              <a:t>⣿⣿⣿⣿⣿⣿⣿⣿⣿⣿⣿⣿⣿⣿⣿⣿⣿⣿⣿⣿⣿⣿⣿⣿⣿⣿⣿⣿⣿⣿⣿⣿⣿⣿⢟⠑⠁⠁⠀⢀⢕⢕⢕⢕⢕⠀⠀⠀⠀⠀⠀⠀⠀⠀⠀⠀⠀⠀⠀⠀⠀⠀⠀⠀⠀⠀⠀⠀⠀⠀⢕⢕⢕⢜⢹⣳⣵⡕⣵⣕⣕⢄⠀⠀⠀⠀⠀⢔⢗⢕⢔⢐⠃⠈⢅⢄⠐⢺⣏⡝⠀</a:t>
            </a:r>
            <a:br/>
            <a:r>
              <a:t>⣿⣿⣿⣿⣿⣿⣿⣿⣿⣿⣿⣿⣿⣿⣿⣿⣿⣿⣿⣿⣿⣿⣿⣿⣿⣿⣿⣿⣿⣿⣿⣿⣿⡟⠁⠀⠀⠀⠀⢑⣧⣕⡕⢕⢕⠀⠀⠀⠀⠀⠀⠀⠀⠀⠀⠀⠀⠀⠀⠀⠀⠀⠀⠀⠀⠀⠀⠀⠀⠀⠀⠀⠀⠕⢕⢝⢝⢣⢕⠕⢕⠑⠕⢕⢔⠗⠷⢧⣄⡕⢜⣝⠕⠝⢙⠑⢃⠀⠐⢡⠀</a:t>
            </a:r>
            <a:br/>
            <a:r>
              <a:t>⣿⣿⣿⣿⣿⣿⣿⣿⡏⢟⢳⢎⢻⣿⣿⣿⣿⣿⣿⣿⣿⣿⣿⣿⣿⣿⣿⣿⣿⣿⣿⣿⣿⡇⠀⠀⠀⠀⠀⢻⣿⣿⣿⣯⢇⠀⠀⠀⠀⠀⠀⠀⠀⠀⠀⠀⠀⠀⠀⠀⠀⠀⠀⠀⠀⠀⠀⠀⠀⠀⠀⠀⢀⣼⢅⠑⠑⠕⢕⢕⢕⢕⢡⡜⢕⢸⢗⢆⢌⡙⢧⡔⣕⢷⢧⠑⠑⠀⢀⠀⠀</a:t>
            </a:r>
            <a:br/>
            <a:r>
              <a:t>⣿⣿⣿⣿⣿⣿⣿⣿⡇⢕⠕⢕⢕⢜⢿⣿⣿⣿⣿⣿⣿⣿⣿⣿⣿⣿⣿⣿⣿⣿⣿⣿⡿⠓⠀⠀⠀⠀⠀⢸⣿⣿⣿⢿⢀⠀⠀⠀⠀⠀⠀⠀⠀⠀⠀⠀⠀⠀⠀⠀⠀⠀⠀⠀⠀⠀⠀⠀⠀⠀⠀⠐⢻⣿⣷⡔⢀⣤⣱⣷⣷⢕⡇⢕⢕⢕⢕⢕⢕⣑⢕⠚⣧⢕⣿⡇⢔⠀⢸⢴⠀</a:t>
            </a:r>
            <a:br/>
            <a:r>
              <a:t>⣿⣿⣿⣿⣿⣿⣿⣿⣿⡕⠁⠀⢕⢕⠑⠹⣿⣿⣿⣿⣿⣿⣿⣿⣿⣿⣿⣿⣿⣿⣿⣿⡕⠀⠀⠀⠀⠀⠀⠑⢙⢙⢙⢙⢕⠀⠀⠀⠀⠀⠀⠀⠀⠀⠀⠀⠀⠀⠀⠀⠀⠀⠀⠀⠀⠀⠀⠀⠀⠀⠀⠀⠀⠝⣿⠇⢼⣾⣯⣟⡟⢜⣷⢕⢕⢕⣑⢕⠎⢑⠀⢱⠈⢧⢹⣷⢎⢀⢑⠑⠀</a:t>
            </a:r>
            <a:br/>
            <a:r>
              <a:t>⣿⣿⣿⣿⣿⣿⣿⣿⣿⣷⡁⠀⠁⢑⠀⠀⠹⣿⣿⣿⣿⣿⣿⣿⣿⣿⣿⣿⣿⣿⣿⣿⡇⠀⠀⠀⠀⠀⠀⠀⡜⡜⢱⡕⢕⠀⠀⠀⠀⠀⠀⠀⠀⠀⠀⠀⠀⠀⠀⠀⠀⠀⠀⠀⠀⠀⠀⠀⠀⠀⠀⠀⠀⠀⠜⣿⢿⢿⢿⣿⣿⣮⢯⢥⣜⣋⣑⡵⢔⢔⢄⢄⢔⢜⢱⣿⢕⣿⢕⣡⠀</a:t>
            </a:r>
            <a:br/>
            <a:r>
              <a:t>⣿⣿⣿⣿⣿⣿⣿⣿⣿⣿⣷⣔⢀⠀⢕⢑⠘⣿⣿⣿⣿⣿⣿⣿⣿⣿⣿⣿⣿⣿⣿⣿⠃⠀⠀⠀⠀⠀⠀⠀⢁⢁⢙⠁⠁⠀⠀⠀⠀⠀⠀⠀⠀⠀⠀⠀⠀⠀⠀⠀⠀⠀⠀⠀⠀⠀⠀⢔⠀⠀⠀⠀⠀⠀⠀⠈⠙⠲⢄⢀⠈⢹⢕⣱⢤⠷⠾⢯⢼⣝⢻⢶⡤⠀⢅⣹⣷⣿⣅⣉⠀</a:t>
            </a:r>
            <a:br/>
            <a:r>
              <a:t>⣿⣿⣿⣿⣿⣿⣿⣿⣿⣿⣿⣿⣷⣆⡀⠐⢅⢸⣿⣿⣿⣿⣿⣿⣿⣿⣿⣿⣿⣿⣿⣿⠀⠀⠀⠀⠀⠀⠀⠀⠐⢔⢄⢄⢄⢔⠀⠀⠀⠀⠀⠀⠀⠀⠀⠀⠀⠀⠀⠀⠀⠀⠀⠀⠀⠀⠀⠑⢀⠀⠀⠀⠀⠀⠀⠀⠀⢀⠀⠑⠀⢕⢜⢀⢴⢔⢖⢔⢤⡈⠙⢧⡬⠟⠉⠈⡏⠉⢿⣿⠀</a:t>
            </a:r>
            <a:br/>
            <a:r>
              <a:t>⣿⣿⣿⣿⣿⣿⣿⣿⣿⣿⣿⣿⣿⣿⣿⣔⢑⢅⢻⣿⣿⣿⣿⣿⣿⣿⣿⣿⣿⣿⣿⣿⠀⠀⠀⠀⠀⠀⠀⠀⠀⢕⢕⢕⢕⣱⠀⠀⠀⠀⠀⠀⠀⠀⠀⠀⠀⠀⠀⠀⠀⠀⠀⠀⠀⠀⠀⠀⠀⢐⢀⢀⢀⢀⢀⢀⢀⢁⢕⢄⡀⠀⢕⢕⡕⢕⢕⢜⢕⡴⠷⣍⡱⡤⠄⢆⢇⠀⢕⢅⠀</a:t>
            </a:r>
            <a:br/>
            <a:r>
              <a:t>⣿⣿⣿⣿⣿⣿⣿⣿⣿⣿⣿⣿⣿⣿⣿⣿⣷⡕⠜⠙⢻⣿⣿⣿⣿⣿⣿⣿⣿⣿⣿⣿⠀⠀⠀⠀⠀⠀⠀⠀⠀⠀⢕⢕⢱⣿⡔⠀⠀⠀⠀⠀⠀⠀⠀⠀⠀⠀⠀⠀⠀⠀⠀⠀⢀⢄⠔⢕⢕⢕⢕⢕⢕⢕⢕⢕⢅⢄⢅⢅⢕⢀⠀⠕⠔⢇⢕⣗⣝⡝⢵⢵⢤⢵⠶⢇⢕⠀⢕⢏⠀</a:t>
            </a:r>
            <a:br/>
            <a:r>
              <a:t>⣿⣿⣿⣿⣿⣿⣿⣿⣿⣿⣿⣿⣿⣿⣿⣿⢝⢕⠀⠀⢸⣿⣿⣿⣿⣿⣿⣿⣿⣿⢟⢟⠀⠀⠀⠀⠀⠀⠀⠀⠀⠀⠀⠕⢻⣿⣧⠀⠀⠀⠀⠀⠀⠀⠀⠀⠀⠀⠀⠀⠀⠀⠀⠀⠁⠀⠀⠀⠀⠀⠀⠀⠀⠀⠀⠀⠀⠀⠀⠀⠁⠁⠀⢔⢔⢔⢕⢔⠐⢔⢄⢜⠄⢀⢀⢄⢕⢄⢵⡕⠀</a:t>
            </a:r>
            <a:br/>
            <a:r>
              <a:t>⣿⣿⣿⣿⣿⣿⣿⣿⣿⣿⣿⣿⣿⣿⣿⣿⣵⡕⢕⢄⢄⢕⢌⢝⢿⣿⣿⣿⢏⠑⠁⠀⠀⠀⠀⠀⠀⠀⠀⠀⠀⠀⠀⠔⢁⢫⢅⢔⠀⠀⠀⠀⠀⠀⠀⠀⠀⠀⠀⠀⠀⠀⠀⠀⠀⠀⠀⠀⠀⠀⠀⠀⢀⢀⢀⢀⠀⠀⠀⠀⠀⠀⠀⢸⣇⡕⢕⢕⢕⢕⢕⠑⢀⢕⣷⣷⣵⣕⢜⢕⠀</a:t>
            </a:r>
            <a:br/>
            <a:r>
              <a:t>⣿⣿⣿⣿⣿⣿⣿⣿⣿⣿⣿⣿⣿⣿⡿⢟⢝⢕⢕⢕⢱⢕⢕⢕⢕⢜⢏⢕⢕⢔⠄⠄⠀⠀⠀⠀⠀⠀⠀⠀⢀⢀⢀⠀⠁⠕⢕⢕⠀⠀⠀⠀⠀⠀⠀⠀⠀⠀⠀⠀⠀⠀⠀⠀⠀⠀⠀⠀⠀⠀⠀⠀⠀⠀⠀⠀⠀⠀⠀⠀⠀⠀⠀⢸⡇⠉⠉⠙⠉⠁⠀⢄⢱⣾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⠕⠕⢕⢕⢕⢕⢕⢕⢕⢕⢕⢔⠀⠀⠀⢕⣿⣿⣿⣿⣿⣿⣿⢀⠀⢁⢕⢜⡇⣻⡧⢕⢕⢕⢕⢕⢕⢕⢕⢕⢕⢕⢕⢕⢜⢝⢝⢝⢝⢟⢟⢟⢻⢿⢿⢿⢿⣷⣷⣷⣾⣽⣽⣽⣿⣿⣿⣿⣿⣿⣿⣿⣿⢱⣿⢇⣿⣿⣿⣿⣿⣿⣿⣿⣿⣿⣿⣿⣿⣿⡿⣿⣿⣿⣿⣿⣿⣿⣿⣿⠀</a:t>
            </a:r>
            <a:br/>
            <a:r>
              <a:t>⢄⢄⠕⠑⠁⠁⠑⠑⠑⠁⠁⠁⠀⠀⠀⠁⣿⣿⣽⣿⣿⣿⣿⡕⢄⢄⢕⢕⣽⣹⢕⢕⢕⢅⢕⠕⠕⠕⢕⢕⢕⢕⢕⢕⢕⢕⢕⢅⢕⢕⢕⢕⠕⠕⠕⠕⠑⠑⠑⠑⢑⢝⢹⣿⣿⣿⣿⣿⣿⣿⣿⣿⣿⣷⣷⣗⣿⣷⣿⣿⣿⣿⣿⣿⣿⣿⣿⣿⣿⣿⣿⣿⣿⣿⣿⣿⣿⣿⣿⣿⠀</a:t>
            </a:r>
            <a:br/>
            <a:r>
              <a:t>⢕⢕⠀⠀⠀⠀⠀⠀⢀⠀⢑⢔⠀⢄⢀⢰⣿⣿⣿⣿⣿⣿⣿⡇⢕⢕⢜⣿⢧⣽⢕⢕⠕⠁⠁⠀⠀⠀⠀⠀⠀⠀⠀⠁⠑⠕⠕⢕⢕⢕⢕⢑⢀⢄⢄⢔⢄⢄⢄⢀⢱⣕⣸⣿⣜⣍⣍⣉⣙⣙⣛⣟⢟⣳⣾⣷⣿⣿⣿⣿⣿⣿⣿⣿⣿⣿⣿⣿⣿⣿⣟⣿⣿⣿⣿⣿⣿⣿⣿⣿⠀</a:t>
            </a:r>
            <a:br/>
            <a:r>
              <a:t>⣧⡕⢄⠄⢄⢰⢀⢕⠕⠕⠕⢔⢔⢕⢕⠘⢻⣿⣿⣿⣿⣿⣿⣧⢕⢕⢕⢄⢱⢷⢇⠕⠀⠀⠀⠀⠀⠀⠀⠀⠀⠀⠀⠀⠀⠀⠀⠁⢕⢕⢑⠑⢞⢕⢕⣿⣿⣿⣿⣿⣿⣿⣿⣿⡿⢿⢟⢟⢏⢜⡝⣯⣵⣿⣿⣿⣿⣿⣿⡿⣿⣿⣿⣿⣿⣿⣿⣿⣿⣿⣍⣿⡿⣿⣿⣿⣿⢟⠟⣿⠀</a:t>
            </a:r>
            <a:br/>
            <a:r>
              <a:t>⣿⡇⢕⠀⢀⢀⢄⢰⣦⣶⣶⡆⢕⢕⢕⠀⢘⢿⢿⣿⣿⣿⣿⣿⣕⡕⢕⢕⢜⢝⠁⠀⠀⠀⠀⠀⠀⠀⠀⠀⠀⠀⠀⠀⠀⠀⠀⠀⠁⢕⢕⠀⢕⢕⢕⣿⣿⣿⣿⣿⣧⣼⣽⣿⣿⣧⣇⢿⢻⡵⡕⢕⢅⡿⡕⢕⣗⡺⣷⣇⢇⣗⢗⢗⢗⢗⡗⢣⢵⢸⣜⣿⣻⣿⡿⢿⣿⡧⠴⢝⠀</a:t>
            </a:r>
            <a:br/>
            <a:r>
              <a:t>⢻⢇⢕⠀⢕⢐⢕⢜⣿⢿⡏⡷⢕⢕⢕⢕⢕⢕⢕⢹⣿⣿⣿⣿⣟⢇⢕⢱⡇⠀⠀⠀⠀⠀⠀⠀⠀⠀⠀⠀⠀⠀⠀⠀⠀⠀⠀⠀⠀⠀⢕⠀⢕⠑⠚⢟⢝⢝⢹⡝⢝⢹⡝⢕⢣⢱⢜⡇⢝⢕⡵⢷⣵⣧⣵⣕⣸⢟⢏⣽⢕⢕⣴⣷⢗⢳⡗⣗⣷⣾⡿⡝⢻⣿⡿⢿⣑⣑⢱⢵⠀</a:t>
            </a:r>
            <a:br/>
            <a:r>
              <a:t>⣿⣿⡇⢀⠀⢄⢕⢕⢿⢸⢇⢻⢕⢕⢕⢕⠀⢕⡕⢹⣿⣿⣿⣿⡏⢕⢕⢜⢕⠀⠀⠀⠀⠀⠀⠀⠀⠀⠀⠀⠀⠀⠀⠀⠀⠀⠀⠀⠀⠀⢕⢄⠕⠁⠀⢔⢕⢕⣿⢇⣑⣸⣧⣥⣼⣵⣷⣿⣇⢝⢝⢷⢷⣾⣽⣿⣿⣿⣷⣷⠾⢾⢿⢿⢇⢱⢝⢕⢝⢏⢕⢕⢕⣇⣕⣵⣿⣿⢕⢕⠀</a:t>
            </a:r>
            <a:br/>
            <a:r>
              <a:t>⢑⢕⢕⢕⢀⢕⢕⢑⢑⢁⢅⢅⢕⢕⢕⢕⢁⠕⡕⢸⣿⣿⣿⣿⡇⢕⢕⢕⢕⠀⠀⠀⠀⠀⠀⠀⠀⢀⢀⠀⠀⠀⠀⠀⠀⠀⠀⠀⠀⠀⢕⡱⣶⣷⣷⣾⣿⣿⣿⣿⣿⣿⣷⣿⣿⣿⣿⣿⠾⠿⠿⣿⡿⣿⣿⣿⡿⢻⢿⢿⢿⢱⢔⢝⢕⢕⣱⣵⣵⣶⣷⣿⣿⣿⣿⣿⣿⡇⢕⢕⠀</a:t>
            </a:r>
            <a:br/>
            <a:r>
              <a:t>⢕⢕⢕⢕⠑⠑⣵⣥⡕⢕⢕⢕⢕⠕⠕⠁⠀⢸⣿⣗⣿⣿⣿⢿⢗⠑⠑⢕⢕⢰⢄⢀⢀⢀⢀⢀⣄⣵⣕⣔⣔⣔⣄⢄⠀⠀⠀⢄⢕⢔⠈⠙⠁⠀⠀⠘⠝⠝⠻⠛⢿⣿⣿⣿⣿⡏⡔⠝⠔⠅⢌⠜⢷⢜⠻⢯⢝⣵⣵⣵⣾⣿⣿⣿⣿⣿⣿⣿⣿⣿⣿⣿⣿⣿⣿⡏⠁⠁⠁⠑⠀</a:t>
            </a:r>
            <a:br/>
            <a:r>
              <a:t>⣿⣿⡕⢕⠰⢆⡿⣿⡇⢁⢅⢅⣄⠑⠁⠁⠐⢕⢿⢿⢿⣿⣿⣯⡅⢄⠔⢵⡕⢜⣧⢜⢟⢟⢟⢏⢙⢝⢝⢝⢝⣿⣿⡇⠀⢄⣔⣕⡼⢕⣇⠀⠰⢦⢔⠀⠀⠀⢄⢆⠸⠧⠜⠏⠅⢀⣜⣨⣵⣵⣴⣶⣶⣾⣿⣿⡿⢿⢿⢿⢿⢿⢿⢿⣿⣿⣿⣿⣿⣿⡟⠻⠿⠿⠿⠧⠥⠭⠵⠶⠀</a:t>
            </a:r>
            <a:br/>
            <a:r>
              <a:t>⠿⠿⢇⢕⠀⠀⠁⠀⠸⠇⠀⠉⠉⠀⠁⠀⠀⢈⣱⣇⣕⢑⡑⢑⡽⢕⢄⠀⢙⣷⣿⣥⣵⣵⣵⣕⣕⡕⢕⢕⣵⣿⣿⣧⢕⢕⢿⢿⢇⠑⢝⢄⢀⢁⢁⣁⣁⣀⣄⣱⣴⣶⣷⣾⣿⣿⣿⣿⣿⣿⣿⣿⣿⣿⡿⠙⠁⠁⠁⠄⠀⠀⠀⠑⠑⠘⢻⣿⣿⣿⡇⠀⠀⠀⠀⠀⢀⠀⠀⠀⠀</a:t>
            </a:r>
            <a:br/>
            <a:r>
              <a:t>⠀⠁⢕⢕⢕⢕⢕⢕⢕⢕⢄⢄⢕⣄⣄⣄⠔⡝⢍⠛⠻⠷⣥⡕⢑⣑⣀⢠⢘⣿⡟⡿⣿⣿⣿⣿⣿⣿⣿⣿⣿⣿⢟⢕⢕⢕⢕⣶⡇⠀⠀⠑⠑⠝⢝⢟⢿⢿⣿⣿⣿⠿⢟⢟⢏⢝⢝⢙⢝⢝⢟⢻⢿⠋⠀⠀⠀⠀⠀⠀⠀⠀⠀⠀⠀⠀⠀⢹⣿⣿⣵⣔⣴⡔⠄⢀⠀⠀⠀⠀⠀</a:t>
            </a:r>
            <a:br/>
            <a:r>
              <a:t>⢄⢄⢘⢽⢿⣿⣿⡿⠿⣿⣿⣿⣷⣷⣷⣵⣼⣕⢀⢉⢉⢑⢀⢄⢄⢔⣕⣕⡕⣕⣕⣕⣱⣿⢿⢿⢿⢏⢟⢟⢟⢕⢕⢕⢕⢕⢔⣿⢇⠀⠀⠀⠀⠀⠁⠑⠕⢕⢕⢕⢕⢕⢕⢕⢕⢕⢔⠁⠁⢱⣴⢔⠁⠀⠀⠀⠀⠀⠀⠀⠀⠀⠀⠀⠀⠀⠀⠀⢟⣝⢣⢴⣗⢕⢝⠑⠀⠑⠑⠕⠀</a:t>
            </a:r>
            <a:br/>
            <a:r>
              <a:t>⣷⣷⣷⣧⣷⣵⣷⣿⣿⣿⣿⣷⣾⣿⢟⢟⢏⢕⢕⢔⢄⢶⣷⣿⣿⣿⣿⣿⣿⣿⣿⣿⣿⣿⣷⢕⢷⢿⢕⢕⢕⢕⢕⢕⢕⢕⢕⢟⠀⠀⠀⠀⠀⠀⠀⠀⠀⠀⠁⠁⠕⢕⢕⢕⢅⠁⠀⠀⠀⢜⠿⢧⢔⢕⢆⠀⠀⠀⠀⠀⠀⠀⠀⠀⠀⠀⠀⠀⢕⣙⣕⢇⢡⢑⠔⢔⣶⡆⢁⣁⠀</a:t>
            </a:r>
            <a:br/>
            <a:r>
              <a:t>⣿⣿⣿⣿⣿⣿⣿⣿⣿⣿⣿⣿⣿⣿⣿⣿⣷⣷⣷⣿⣿⣿⣿⣿⣿⣿⣿⣿⣿⣿⣿⣿⣿⡟⠑⠑⢄⢇⢕⢕⢕⢕⢕⢕⢕⢕⢜⠀⠀⠀⠀⠀⠀⠀⠀⠀⠀⠀⠀⠀⠀⠀⠁⠑⠑⠑⠀⠀⠀⢕⢕⢕⢱⡗⣧⢕⢔⢔⢄⢀⠀⠀⠀⠀⠀⠀⠀⢀⢁⠉⠕⠁⢜⠕⠕⢕⣿⡕⣄⢄⠀</a:t>
            </a:r>
            <a:br/>
            <a:r>
              <a:t>⣿⣿⣿⣿⣿⣿⣿⣿⣿⣿⣿⣿⣿⣿⣿⣿⣿⣿⣿⣿⣿⣿⣿⣿⣿⣿⣿⣿⣿⣿⣿⣿⡏⠁⠀⠀⠀⠁⠁⢕⢕⢕⢕⢕⢕⢕⠁⠀⠀⠀⠀⠀⠀⠀⠀⠀⠀⠀⠀⠀⠀⠀⠀⠀⠀⠀⠀⠀⠀⠀⠕⠕⢕⢕⢻⣷⣷⢱⢷⢱⢕⢄⢀⠀⠀⣀⢌⠝⢝⣔⡌⠁⢄⢔⣔⡜⠿⠇⢅⡐⠀</a:t>
            </a:r>
            <a:br/>
            <a:r>
              <a:t>⣿⣿⣿⣿⣿⣿⣿⣿⢿⢿⣿⣿⣿⣿⣿⣿⣿⣿⣿⣿⣿⣿⣿⣿⣿⣿⣿⣿⣿⣿⣿⣿⡇⠀⠀⠀⠀⠀⠀⣶⣿⣷⣵⢕⢕⢕⠀⠀⠀⠀⠀⠀⠀⠀⠀⠀⠀⠀⠀⠀⠀⠀⠀⠀⠀⠀⠀⠀⠀⠀⠀⠀⠀⢕⢕⢜⢝⢕⢕⢑⢁⢁⢑⢑⡙⠟⢷⣤⡱⢵⣕⢑⢑⢑⢑⢕⠀⠕⠕⢑⠀</a:t>
            </a:r>
            <a:br/>
            <a:r>
              <a:t>⣿⣿⣿⣿⣿⣿⣿⢝⢝⠗⢝⢻⣿⣿⣿⣿⣿⣿⣿⣿⣿⣿⣿⣿⣿⣿⣿⣿⣿⣿⣿⣿⡇⠀⠀⠀⠀⠀⠀⢿⣿⣿⣿⢕⢕⢕⠀⠀⠀⠀⠀⠀⠀⠀⠀⠀⠀⠀⠀⠀⠀⠀⠀⠀⠀⠀⠀⠀⠀⠀⠀⢀⣼⣇⠁⠁⠑⢕⢕⢕⢕⢕⢗⢕⢱⢟⢗⢴⡙⢳⣔⢵⢻⢇⠀⠀⠀⢄⠀⣘⠀</a:t>
            </a:r>
            <a:br/>
            <a:r>
              <a:t>⣿⣿⣿⣿⣿⣿⣿⢕⢑⠑⢕⢕⢝⢿⣿⣿⣿⣿⣿⣿⣿⣿⣿⣿⣿⣿⣿⣿⣿⣿⣿⣿⣿⠀⠀⠀⠀⠀⠀⢸⢿⣿⣟⡕⢕⠀⠀⠀⠀⠀⠀⠀⠀⠀⠀⠀⠀⠀⠀⠀⠀⠀⠀⠀⠀⠀⠀⠀⠀⠀⠐⢻⣿⣿⠇⠄⣴⣶⣷⣿⢱⡎⡕⢕⢑⢕⢕⢕⢠⢇⠙⣇⢜⣿⡕⡑⠀⢷⠟⠙⠀</a:t>
            </a:r>
            <a:br/>
            <a:r>
              <a:t>⣿⣿⣿⣿⣿⣿⣿⣇⣀⠀⠁⢕⢕⠈⢻⣿⣿⣿⣿⣿⣿⣿⣿⣿⣿⣿⣿⣿⣿⣿⣿⣿⣿⠀⠀⠀⠀⠀⠀⢔⡔⢰⢔⢄⢕⢄⠀⠀⠀⠀⠀⠀⠀⠀⠀⠀⠀⠀⠀⠀⠀⠀⠀⠀⠀⠀⠀⠀⠀⠀⠀⠀⠙⣿⣁⣿⣿⣿⣝⣕⢸⣇⢇⡕⣕⢥⢊⠕⠅⠀⢕⠘⡗⢹⣯⢕⣀⢁⠀⢑⠀</a:t>
            </a:r>
            <a:br/>
            <a:r>
              <a:t>⣿⣿⣿⣿⣿⣿⣿⣿⣧⢀⠀⠁⢕⠀⠁⣿⣿⣿⣿⣿⣿⣿⣿⣿⣿⣿⣿⣿⣿⣿⣿⣿⣿⠀⠀⠀⠀⠀⠀⠑⠑⠜⣱⢇⢕⠑⠀⠀⠀⠀⠀⠀⠀⠀⠀⠀⠀⠀⠀⠀⠀⠀⠀⠀⠀⠀⠀⠀⠀⠀⠀⠀⠀⠜⣿⡟⠻⠻⢷⣿⣗⢳⢴⢼⢵⣕⣇⣕⣕⠄⢕⠀⢕⢾⣷⢸⣟⢕⡴⠟⠀</a:t>
            </a:r>
            <a:br/>
            <a:r>
              <a:t>⣿⣿⣿⣿⣿⣿⣿⣿⣿⣷⣄⠀⠕⢕⠕⢻⣿⣿⣿⣿⣿⣿⣿⣿⣿⣿⣿⣿⣿⣿⣿⣿⠃⠀⠀⠀⠀⠀⠀⢄⢅⢀⢄⠀⠀⢔⠀⠀⠀⠀⠀⠀⠀⠀⠀⠀⠀⠀⠀⠀⠀⠀⠀⠀⠀⠀⠀⠀⠀⠀⠀⠀⠀⠀⠁⠁⠑⢄⢄⢀⡇⣱⢴⠖⠓⢗⠓⠮⣝⡝⠷⢤⢀⡠⢽⣿⣇⣤⣤⣤⠀</a:t>
            </a:r>
            <a:br/>
            <a:r>
              <a:t>⣿⣿⣿⣿⣿⣿⣿⣿⣿⣿⣿⣷⣔⢀⢔⢕⢿⣿⣿⣿⣿⣿⣿⣿⣿⣿⣿⣿⢿⣿⡿⢛⠀⠀⠀⠀⠀⠀⠀⠑⢕⢕⡕⢔⢔⢔⠀⠀⠀⠀⠀⠀⠀⠀⠀⠀⠀⠀⠀⠀⠀⠀⠀⠀⠀⠀⠀⠀⠀⠀⠀⠀⠀⠀⠀⢄⢀⠀⠁⠁⢕⢄⢄⢗⢕⢕⣖⢰⢄⢙⣧⢗⠙⠀⢜⢇⠜⢿⡿⣟⠀</a:t>
            </a:r>
            <a:br/>
            <a:r>
              <a:t>⣿⣿⣿⣿⣿⣿⣿⣿⣿⣿⣿⣿⣿⣷⣕⢄⢜⣿⣿⣿⣿⣿⣿⣿⣿⢟⠝⠑⠁⠉⠑⠀⠀⠀⠀⠀⠀⠀⠀⠀⢕⢕⢠⢕⢕⣾⢕⠀⠀⠀⠀⠀⠀⠀⠀⠀⠀⠀⠀⠀⠀⠀⠀⠀⢀⢄⢄⢔⢔⢔⢔⢔⢔⢔⢔⠔⠕⠕⢆⠀⠀⢕⢃⢕⢕⢕⢕⡸⣟⢙⢠⢳⡒⠐⢹⠀⢀⢕⣵⢜⠀</a:t>
            </a:r>
            <a:br/>
            <a:r>
              <a:t>⣿⣿⣿⣿⣿⣿⣿⣿⣿⣿⣿⣿⣿⣿⣿⣧⢑⠑⢸⣿⣿⣿⢿⢟⠕⠁⠀⠀⠀⠀⠀⠀⠀⠀⠀⠀⠀⠀⠀⠀⠀⢕⠌⣵⣾⣿⡕⠀⠀⠀⠀⠀⠀⠀⠀⠀⠀⠀⠀⠀⠀⠀⠄⠑⠁⠑⠑⠑⠑⠑⠑⠑⠑⠑⠑⠑⠑⠑⠕⠔⠀⠀⠑⠑⢅⠜⠯⠴⠴⢷⢗⠖⠟⠛⢕⠀⠁⢕⢕⢕⠀</a:t>
            </a:r>
            <a:br/>
            <a:r>
              <a:t>⣿⣿⣿⣿⣿⣿⣿⣿⣿⣿⣿⣿⣿⣿⣏⢕⢔⠀⠕⣿⣿⣿⣕⠀⠀⠀⠀⠀⠀⠀⠀⠀⠀⠀⠀⠀⠀⠀⠀⠀⠀⠁⠑⢻⣿⣿⡇⠀⠀⠀⠀⠀⠀⠀⠀⠀⠀⠀⠀⠀⠀⠀⠀⠀⠀⠀⠀⠀⠀⠀⠀⠀⠀⠀⠀⠀⠀⠀⠀⠀⠀⠀⣧⢕⢔⢕⢄⢔⢕⢔⢕⠀⢅⢠⢕⢕⢕⣷⢕⢕⠀</a:t>
            </a:r>
            <a:br/>
            <a:r>
              <a:t>⣿⣿⣿⣿⣿⣿⣿⣿⣿⣿⣿⣿⡟⢏⢕⣵⠕⢔⢄⢕⢕⢅⢕⢀⢀⢀⢀⢀⠀⢀⢀⢀⠀⠀⠀⠀⠀⠀⠀⠀⠀⠀⢕⢜⡟⢝⢇⢀⠀⠀⠀⠀⠀⠀⠀⠀⠀⠀⠀⠀⠀⠀⠀⠀⠀⠀⠀⠀⠀⠀⠀⠐⠐⠐⠀⠀⠀⠀⠀⠀⠀⠀⣿⢧⣕⡕⢕⣕⢱⠊⠀⢔⣵⣿⣷⣶⣵⣅⣧⣵⠀</a:t>
            </a:r>
            <a:br/>
            <a:r>
              <a:t>⣿⣿⣿⣿⣿⣿⣿⣿⣿⣿⣿⣿⣇⢕⢜⢕⢕⢕⢕⢇⣕⡕⢕⢕⢕⢕⢕⢕⢕⠕⠑⠕⠀⠀⠀⠀⠀⠀⠄⢅⢔⠀⠀⠀⢕⢕⢕⢕⠀⠀⠀⠀⠀⠀⠀⠀⠀⠀⠀⠀⠀⠀⠀⠀⠀⠀⠀⠀⠀⠀⠀⠀⠀⠀⠀⠀⠀⠀⢀⣄⡀⠀⣿⢅⢁⢁⢁⠁⠀⢄⢕⣵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⢕⢕⢕⢕⢕⢕⢕⢕⢔⠀⠀⠀⠁⣿⣿⣿⣿⣿⣿⣿⡇⠀⠀⢕⢕⣿⢸⣿⢕⢕⢕⢕⢕⢕⢕⢕⢕⢕⢕⢕⢕⢕⢕⢜⢝⢝⢝⢟⢟⢟⢟⢻⢿⢿⢿⣿⣷⣷⣷⣯⣽⣽⣿⣿⣿⣿⣿⣿⣿⣿⡇⣿⢷⢸⣿⣿⣿⣿⣿⣿⣿⣿⣿⣿⣿⣿⣿⣿⣿⣿⣿⣿⣿⣿⣿⣿⣿⣿⠀</a:t>
            </a:r>
            <a:br/>
            <a:r>
              <a:t>⢄⠁⠑⠁⠁⠁⠁⠁⠁⠁⠁⠀⠀⠀⠀⢹⣿⣿⣿⣿⣿⣿⡇⢔⢄⢕⣕⣸⢵⡕⢕⢕⢕⢕⢕⢕⠕⠑⠕⠕⠕⠕⠕⢕⢕⢕⢕⢕⢕⢑⢕⠕⠕⠕⠕⠑⠑⠑⠑⠑⢕⢕⣿⡿⣿⣿⣿⣿⣿⣷⣿⣿⣷⣺⣸⣺⣷⣾⣿⣿⣿⣿⣿⣿⣿⣿⣿⣿⣿⣿⣿⣿⣿⣿⣿⣿⣿⣿⣿⣿⠀</a:t>
            </a:r>
            <a:br/>
            <a:r>
              <a:t>⢕⠀⠀⠀⠀⠀⠀⢀⠀⢀⢕⠀⢄⢄⢔⣾⣿⣿⣿⣿⣿⣿⣷⢕⢕⢜⣿⣟⣺⡇⢕⢕⡿⢇⠁⠀⠀⠀⠀⠀⠀⠀⠀⠀⠀⠁⠑⠑⠕⢕⢅⢀⢄⠀⢔⠔⠔⢔⢄⢄⣕⣵⣿⣧⣤⣤⣬⣍⣝⣙⣙⡙⢻⣿⣿⣿⣿⣿⣻⣿⣿⣿⣿⣿⣿⣿⣿⣿⣿⣇⣿⣿⣿⣿⣿⣿⣿⣿⣿⣿⠀</a:t>
            </a:r>
            <a:br/>
            <a:r>
              <a:t>⡇⢕⠀⢄⢔⢄⠕⠕⠱⠔⢕⢕⢕⢕⠑⢟⣿⣿⣿⣿⣿⣿⣿⢕⢕⢕⢐⡱⢿⢧⢕⢄⠑⠀⠀⠀⠀⠀⠀⠀⠀⠀⠀⠀⠀⠀⠀⠀⠀⠑⢕⢜⢕⢕⢸⣿⣿⣿⣿⣿⣿⣿⣿⣿⡿⢿⢟⢝⢕⠽⢹⢿⣾⣿⣿⣿⣿⣿⣿⢿⣿⣿⣿⣿⣿⣿⣿⣿⣿⣯⣽⣾⣿⣿⣿⣿⡟⠛⢻⣿⠀</a:t>
            </a:r>
            <a:br/>
            <a:r>
              <a:t>⡧⢕⠀⢄⢀⢔⢰⣶⣷⡾⣷⢕⢕⢕⢔⠡⢿⢟⣿⣿⣿⣿⣿⣕⡕⢕⢕⢕⣝⢝⢕⠁⠀⠀⠀⠀⠀⠀⠀⠀⠀⠀⠀⠀⠀⠀⠀⠀⠀⠀⠕⢕⢕⢕⢼⣿⣯⣽⣿⣿⣽⣼⣿⣿⣷⣷⡜⢟⢇⢕⢕⢕⣼⣣⢕⣟⣻⢿⣿⡵⣕⢷⢗⡇⢧⢵⢵⢵⢕⣇⣳⣳⣵⣷⢷⣾⡧⢔⢜⢝⠀</a:t>
            </a:r>
            <a:br/>
            <a:r>
              <a:t>⢗⢕⠀⢕⠕⢕⢕⣿⢹⣇⣿⢕⢕⢕⢕⠁⢕⢕⢸⣿⣿⣿⣿⣿⡏⢕⢸⣿⣽⢕⠀⠀⠀⠀⠀⠀⠀⠀⠀⠀⠀⠀⠀⠀⠀⠀⠀⠀⠀⠀⠀⢕⠕⠘⠝⢝⢝⢝⢽⢝⢝⣇⢕⢘⡕⢕⢷⢕⢕⡕⢷⣧⣿⣼⣵⣖⣟⢏⢱⢕⢕⣱⣷⢞⢟⡿⣕⣷⣿⣿⢝⢿⣿⣷⢿⣇⣈⡕⢵⢕⠀</a:t>
            </a:r>
            <a:br/>
            <a:r>
              <a:t>⣿⣧⢄⠀⢀⢕⢕⢻⢜⢟⢜⢕⢕⢕⢕⠀⠕⢕⢜⣿⣿⣿⣿⣿⢕⢕⢕⢝⢹⡇⠀⠀⠀⠀⠀⠀⠀⠀⠀⠀⠀⠀⠀⠀⠀⠀⠀⠀⠀⠀⠀⢕⠁⠀⠄⠕⢅⢼⡞⣑⣱⣿⣵⣴⣷⣶⣾⡷⢝⢕⢱⢷⣷⣫⣿⣿⣿⣿⣿⣷⢿⢿⣿⢇⢱⢕⢜⢕⢝⢕⢕⢕⣝⣝⣵⣿⣿⢇⢕⢜⠀</a:t>
            </a:r>
            <a:br/>
            <a:r>
              <a:t>⢕⢕⢕⢀⢕⢕⢕⢁⢄⢅⢅⢕⢕⢕⢕⢅⢕⣕⢘⣽⣿⣿⣿⣿⢕⢕⢕⢕⢹⡇⠀⠀⠀⠀⠀⠀⠀⠀⠀⠀⠀⠀⠀⠀⠀⠀⠀⠀⠀⠀⠀⡱⢾⢷⢿⣿⣿⣿⣿⣿⣿⣿⣿⣿⣿⣿⣾⡟⠟⢻⣿⣿⢿⣿⣿⣿⡟⢿⢿⢿⢧⢇⢜⢕⢕⣵⣥⣼⣶⣷⣿⣿⣿⣿⣿⣿⡏⢑⢕⢕⠀</a:t>
            </a:r>
            <a:br/>
            <a:r>
              <a:t>⢕⢕⢕⠁⠑⢵⣥⡅⢕⢕⢕⢕⢕⠕⠁⠁⠁⣿⣷⣿⣿⣿⢿⡟⠑⠁⢑⢕⢸⣿⠀⢀⢀⠀⠀⠀⠀⠀⢀⢕⢔⢀⢄⢄⢀⠀⠀⠀⢀⢔⢕⠁⠁⠁⠁⠝⡙⠛⠛⢻⣿⣿⣿⣿⣿⢱⢜⢕⢕⢅⢑⢗⡜⠻⢽⣍⣣⣷⣷⣾⣿⣿⣿⣿⣿⣿⣿⣿⣿⣿⣿⣿⣿⣿⣿⠁⢀⠁⠁⠁⠀</a:t>
            </a:r>
            <a:br/>
            <a:r>
              <a:t>⣿⡇⢕⠔⠆⣼⣿⣇⢱⢱⢅⣔⠐⠀⠁⠐⠐⢻⢿⢻⣿⣿⣯⣕⢄⠀⠣⣕⢜⣿⢕⠅⢕⢛⢷⢷⢖⢞⠟⢟⢟⢟⠻⣿⣷⢕⠀⢄⣕⣱⢕⠔⠶⠶⠀⠀⠀⠀⢔⢕⠧⠝⠕⢇⢄⣘⣕⣵⣴⣴⣶⣶⣾⣿⣿⣿⢿⢿⠿⢿⢿⢿⢿⣿⣿⣿⣿⣿⣿⣿⠛⠛⠛⠛⠟⠀⠁⠈⠕⠔⠀</a:t>
            </a:r>
            <a:br/>
            <a:r>
              <a:t>⠿⠇⢕⢀⠀⠁⠀⠅⢗⠀⠁⠁⠀⢁⠁⠀⢀⢍⢵⣕⡕⢑⢑⡼⢕⢅⠀⠈⣷⣿⣧⡄⣵⣕⣕⣕⡕⢔⢕⢕⢕⢕⣱⣿⣿⡕⢔⢾⢿⠑⠑⢄⡁⣁⣁⣀⣄⣄⣨⣴⣶⣷⣿⣿⣿⣿⣿⣿⣿⣿⣿⣿⣿⣿⠟⠙⠁⠁⠀⠔⠀⠀⠑⠑⠑⠙⢿⣿⣿⡿⠀⠀⠀⠀⠀⠀⠀⠀⠀⠀⠀</a:t>
            </a:r>
            <a:br/>
            <a:r>
              <a:t>⠁⢕⡕⢕⣕⡕⢕⢕⢕⢄⢄⢅⢄⣄⣄⡔⣜⢝⢙⠛⠿⢦⣌⢄⢑⢑⢄⢜⢹⣟⢿⢗⢹⣿⣿⣿⣿⣿⣷⣷⣷⣿⣿⡿⢏⢕⢕⢕⣺⢕⠀⠀⠑⠜⢝⢟⢿⢿⣿⣿⣿⢿⢟⢏⢝⢝⠝⢝⢝⢝⢟⢿⡿⠑⠀⠀⠀⠀⠀⠀⠀⠀⠀⠀⠀⠀⠈⢻⣿⣧⣔⣰⣶⡔⢔⢀⠁⣀⣐⣀⠀</a:t>
            </a:r>
            <a:br/>
            <a:r>
              <a:t>⢄⢑⢽⣿⣿⣿⣿⢿⣿⣿⣿⣷⣷⣷⣧⣵⣵⡕⢈⢉⠁⢀⢄⢄⢔⣕⣕⣕⣕⣕⣕⣼⣿⣯⣽⣿⣿⣿⢏⢝⢿⢟⢏⢕⢕⢕⢕⢕⣿⠁⠀⠀⠀⠀⠀⠁⠕⠕⢕⢕⢕⢕⢕⢕⢕⢔⢅⠑⠑⢰⡴⠄⠀⠀⠀⠀⠀⠀⠀⠀⠀⠀⠀⠀⠀⠀⠀⠘⢝⣖⢶⢕⡕⢜⠝⠁⠀⠑⠕⢕⠀</a:t>
            </a:r>
            <a:br/>
            <a:r>
              <a:t>⣦⣷⣷⣷⣳⣷⣿⣿⣿⣿⣿⣿⣿⡟⢟⢟⢕⢕⢔⢰⣑⣷⣿⣿⣿⣿⣿⣿⣿⣿⣿⣿⣿⡟⠏⠕⢵⢵⢷⢇⢕⢕⢕⢕⢕⢕⢕⢕⠕⠀⠀⠀⠀⠀⠀⠀⠀⠀⠁⠑⠕⢕⢕⢕⢑⠑⠀⠀⠀⢜⢷⣔⢔⢖⢔⠀⠀⠀⠀⠀⠀⠀⠀⠀⠀⠀⠀⠀⣑⣙⣑⢇⢕⢑⠖⣶⡖⢄⣅⣅⠀</a:t>
            </a:r>
            <a:br/>
            <a:r>
              <a:t>⣿⣿⣿⣿⣿⣿⣿⣿⣿⣿⣿⣿⣿⣿⣿⣿⣷⣷⣿⣿⣿⣿⣿⣿⣿⣿⣿⣿⣿⣿⣿⣿⢏⠁⠀⠀⠑⢕⢗⢕⢕⢕⢕⢕⢕⢕⢕⠑⠀⠀⠀⠀⠀⠀⠀⠀⠀⠀⠀⠀⠀⠀⠁⠑⠕⠕⢄⠀⠀⢕⢕⢕⣷⣷⡇⢔⢔⢄⢀⢀⠀⠀⠀⠀⠀⠀⠀⢀⠁⠑⢕⢑⢑⠑⠑⢸⣇⣡⢕⢕⠀</a:t>
            </a:r>
            <a:br/>
            <a:r>
              <a:t>⣿⣿⣿⣿⣿⣿⣿⣿⣿⣿⣿⣿⣿⣿⣿⣿⣿⣿⣿⣿⣿⣿⣿⣿⣿⣿⣿⣿⣿⣿⣿⡟⠀⠀⠀⠀⠀⠀⠁⢕⢕⢕⢕⢕⢕⢕⠕⠀⠀⠀⠀⠀⠀⠀⠀⠀⠀⠀⠀⠀⠀⠀⠀⠀⠀⠀⠀⠀⠀⠑⠕⢕⢕⢞⣿⣷⣇⢷⢧⠕⢔⢀⢀⠀⢀⢀⠜⢕⣕⣌⣅⣀⣔⢔⢅⠹⠧⢕⣔⢕⠀</a:t>
            </a:r>
            <a:br/>
            <a:r>
              <a:t>⣿⣿⣿⣿⣿⣿⣿⢿⢿⣿⣿⣿⣿⣿⣿⣿⣿⣿⣿⣿⣿⣿⣿⣿⣿⣿⣿⣿⣿⣿⣿⡇⠀⠀⠀⠀⠀⠀⠀⣶⣿⣧⣵⢕⢕⢕⠀⠀⠀⠀⠀⠀⠀⠀⠀⠀⠀⠀⠀⠀⠀⠀⠀⠀⠀⠀⠀⠀⠀⠀⠀⠀⢁⢕⢕⢜⢕⢕⢕⢕⢁⢑⢑⢑⡛⠳⢦⣕⢱⢵⢑⢑⡕⢁⢅⠀⠈⠔⢜⡕⠀</a:t>
            </a:r>
            <a:br/>
            <a:r>
              <a:t>⣿⣿⣿⣿⣿⣿⢝⢝⢗⢝⢻⣿⣿⣿⣿⣿⣿⣿⣿⣿⣿⣿⣿⣿⣿⣿⣿⣿⣿⣿⣿⡇⠀⠀⠀⠀⠀⠀⠀⢻⣿⣿⣿⢕⢕⡕⠀⠀⠀⠀⠀⠀⠀⠀⠀⠀⠀⠀⠀⠀⠀⠀⠀⠀⠀⠀⠀⠀⠀⠀⠀⣠⣿⡕⠁⠑⠑⢕⢔⢕⢕⡕⢗⢕⢱⢏⢢⢌⠛⢇⡵⢟⣻⡁⠁⠀⢄⠀⣁⣧⠀</a:t>
            </a:r>
            <a:br/>
            <a:r>
              <a:t>⣿⣿⣿⣿⣿⣿⢕⢑⠑⢕⢕⢝⢿⣿⣿⣿⣿⣿⣿⣿⣿⣿⣿⣿⣿⣿⣿⣿⣿⣿⣿⡇⠀⠀⠀⠀⠀⠀⠀⢘⠿⠿⢷⢕⢕⠁⠀⠀⠀⠀⠀⠀⠀⠀⠀⠀⠀⠀⠀⠀⠀⠀⠀⠀⠀⠀⠀⠀⠀⠀⠸⣿⣿⡗⢀⣔⣴⣴⣷⢕⣇⢕⢕⢕⠕⢱⢕⢥⠇⡍⢳⡕⢿⡇⢕⠀⢸⢟⢝⠑⠀</a:t>
            </a:r>
            <a:br/>
            <a:r>
              <a:t>⣿⣿⣿⣿⣿⣿⡇⡄⠀⠁⢕⢕⠈⢻⣿⣿⣿⣿⣿⣿⣿⣿⣿⣿⣿⣿⣿⣿⣿⣿⣿⣇⠀⠀⠀⠀⠀⠀⠀⢕⢕⢰⢆⢔⢕⢅⠀⠀⠀⠀⠀⠀⠀⠀⠀⠀⠀⠀⠀⠀⠀⠀⠀⠀⠀⠀⠀⠀⠀⠀⠀⠘⢿⣇⣸⣿⣿⣯⣝⡜⣿⢸⢕⣕⡥⢎⢑⠄⠀⠕⢀⢳⢜⣿⢕⣄⢅⡁⢑⣑⠀</a:t>
            </a:r>
            <a:br/>
            <a:r>
              <a:t>⣿⣿⣿⣿⣿⣿⣿⣧⢀⠀⠁⢕⢀⢁⣿⣿⣿⣿⣿⣿⣿⣿⣿⣿⣿⣿⣿⣿⣿⣿⣿⣿⠀⠀⠀⠀⠀⠀⠀⠁⢁⠜⢕⢇⢕⠕⠀⠀⠀⠀⠀⠀⠀⠀⠀⠀⠀⠀⠀⠀⠀⠀⠀⠀⠀⠀⠀⠀⠀⠀⠀⠀⠁⢿⣟⠟⠟⠻⢿⣷⢗⢲⠼⢥⢵⣕⡕⣕⣔⢄⠕⠑⢱⣿⡕⣿⢱⡴⠟⠙⠀</a:t>
            </a:r>
            <a:br/>
            <a:r>
              <a:t>⣿⣿⣿⣿⣿⣿⣿⣿⣷⣄⠀⠕⢕⠅⢻⣿⣿⣿⣿⣿⣿⣿⣿⣿⣿⣿⣿⣿⣿⢿⢿⠇⠀⠀⠀⠀⠀⠀⠀⢄⢄⢄⢄⠀⠁⢔⠀⠀⠀⠀⠀⠀⠀⠀⠀⠀⠀⠀⠀⠀⠀⠀⠀⠀⠀⠀⠀⠀⠀⠀⠀⠀⠀⠀⠁⠙⠔⢄⠀⢳⢱⢵⢖⠋⠙⢗⠗⢵⣕⢟⢷⣄⣰⢼⣿⣿⣴⣤⣤⣥⠀</a:t>
            </a:r>
            <a:br/>
            <a:r>
              <a:t>⣿⣿⣿⣿⣿⣿⣿⣿⣿⣿⣷⣄⢀⢔⢕⢻⣿⣿⣿⣿⣿⣿⣿⢟⠏⠑⠁⠈⠙⠀⠀⠀⠀⠀⠀⠀⠀⠀⠀⢕⢕⢕⢱⢔⢔⢕⠀⠀⠀⠀⠀⠀⠀⠀⠀⠀⠀⠀⠀⠀⠀⠀⠀⠀⠀⠀⠀⠀⠀⠀⠀⠀⠀⠀⢄⢄⢀⠀⠀⠕⢕⢠⢗⢎⢝⢕⣖⢴⡈⡳⡖⠋⠀⠀⢇⠀⢟⢿⢟⣻⠀</a:t>
            </a:r>
            <a:br/>
            <a:r>
              <a:t>⣿⣿⣿⣿⣿⣿⣿⣿⣿⣿⣿⣿⣷⣕⢄⢜⣿⣿⣿⣿⡿⢟⢇⠑⠀⠀⠀⠀⠀⠀⠀⠀⠀⠀⠀⠀⠀⠀⠀⠁⢕⢕⢔⢕⢕⣼⢔⠀⠀⠀⠀⠀⠀⠀⠀⠀⠀⠀⠀⠀⠀⠀⠀⢄⢔⢔⢔⢕⢕⢕⢕⢕⢕⢑⢑⢑⢑⢔⠔⠀⢕⢕⢕⢕⢕⢕⣱⣗⠋⢆⠜⣖⢅⢕⢕⠀⢕⣴⢕⢕⠀</a:t>
            </a:r>
            <a:br/>
            <a:r>
              <a:t>⣿⣿⣿⣿⣿⣿⣿⣿⣿⣿⣿⣿⣿⣿⣧⢁⠁⢸⣿⣿⣷⡕⠀⠀⠀⠀⠀⠀⠀⠀⠀⠀⠀⠀⠀⠀⠀⠀⠀⠀⠕⢕⢕⡕⣾⣿⡕⠀⠀⠀⠀⠀⠀⠀⠀⠀⠀⠀⠀⠀⠀⠄⠁⠁⠀⠑⠑⠁⠁⠁⠁⠁⠁⠁⠁⠁⠑⠑⠑⠀⠀⠙⠑⠕⢱⢽⠵⠕⢗⢞⠚⠛⠛⠕⢕⠀⢜⢕⢝⢕⠀</a:t>
            </a:r>
            <a:br/>
            <a:r>
              <a:t>⣿⣿⣿⣿⣿⣿⣿⣿⣿⣿⢿⢟⢝⢕⢕⢔⠀⠀⢿⢿⢏⠕⠀⠀⠀⠀⠀⠀⠀⢀⢀⣄⠀⠀⠀⠀⠀⠀⠀⠀⠀⠑⢕⢿⣿⣿⡇⠀⠀⠀⠀⠀⠀⠀⠀⠀⠀⠀⠀⠀⠀⠀⠀⠀⠀⠀⠀⠀⠀⠀⠀⠀⠀⠀⠀⠀⠀⠀⠀⠀⠀⢱⡕⢕⢔⢕⢕⢕⢔⡜⠐⢐⢔⢰⢑⢑⠳⢇⢕⢕⠀</a:t>
            </a:r>
            <a:br/>
            <a:r>
              <a:t>⣿⣿⣿⣿⣿⣿⣿⣿⣿⣿⣱⣵⣿⢣⡵⢕⡔⢔⢕⢕⢔⢔⢔⢕⢷⢷⣷⣷⣷⣾⣿⡿⠀⠀⠀⠀⠀⠀⠀⠀⠀⠀⢕⢜⢝⢝⢕⠀⠀⠀⠀⠀⠀⠀⠀⠀⠀⠀⠀⠀⠀⠀⠀⠀⠀⠀⠁⠁⠁⠁⠁⠁⠀⠀⠀⠀⠀⠀⠀⠀⠀⢸⡧⢕⣕⣕⣕⢱⠎⠁⢄⢱⣿⣿⣷⣶⣵⣵⣵⡕⠀</a:t>
            </a:r>
            <a:br/>
            <a:r>
              <a:t>⣿⣿⣿⣿⣿⣿⣿⣿⣿⣿⣿⣿⡟⢕⢕⢕⢕⢕⢇⣕⡕⢕⢕⢕⢕⢕⢔⢅⠙⠙⠟⢑⠀⠀⠀⠀⠀⠀⢄⢔⠀⠀⠀⢕⢕⢕⢕⢔⠀⠀⠀⠀⠀⠀⠀⠀⠀⠀⠀⠀⠀⠀⠀⠀⠀⠀⠀⠀⠀⠀⠀⠀⠀⠀⠀⠀⠀⠀⠀⠀⠀⢸⡇⢄⢀⢁⢀⠀⢄⢕⣱⣿⣿⣿⣿⣿⣿⣿⣿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⢕⢕⢕⢕⢕⢕⢕⢕⠀⠀⠀⢕⣿⣿⣿⣿⣿⣿⣿⢄⠀⠐⢕⢕⣇⢼⣿⢕⠁⢑⠕⠕⢕⢕⢕⢕⢕⢕⢕⢕⢕⢕⢕⢕⢜⢝⢝⢝⢝⢟⢟⢟⢻⢿⢿⢿⢿⣷⣷⣷⣿⣿⣿⣿⣿⣿⣿⣿⣿⡧⢿⢗⢼⡿⢿⣿⣿⣿⣿⣿⣿⣿⣿⣿⣿⣿⣿⣿⣿⣿⣿⣿⣿⣿⣿⣿⣿⣿⠀</a:t>
            </a:r>
            <a:br/>
            <a:r>
              <a:t>⠀⠁⠀⠁⠁⠁⠁⠀⢀⠀⠀⠀⠀⠁⣿⣿⣿⣿⣿⣿⣿⡇⢔⢔⢕⣕⡷⣵⡕⢕⢕⢔⢕⢕⢔⢕⢕⠕⠑⠁⠑⠕⠕⠕⠕⢕⠕⢕⢕⢕⢕⢕⠑⠑⠑⠁⠁⠁⠁⢕⢕⣿⡿⣿⣿⣿⣿⣿⣿⣿⣿⣿⢿⢺⣽⣷⣿⣿⣿⣿⣿⣿⣿⣿⣿⣿⣿⣿⣿⣿⣿⣿⣿⣿⣿⣿⣿⣿⣿⣿⠀</a:t>
            </a:r>
            <a:br/>
            <a:r>
              <a:t>⠀⠀⠀⠀⠀⢀⢄⢀⢕⠕⠀⢔⢄⢸⣿⣿⣿⣿⣿⣿⣿⡇⢕⢕⢜⠿⢳⢷⢇⢕⠕⣿⡇⢇⢕⢏⠑⠀⠀⠀⠀⠀⠀⠀⠀⠀⠀⠀⠀⠑⢕⢕⢔⢔⣔⣔⣔⢔⢔⣵⣵⣿⣧⣴⣥⣤⣥⣌⣽⣽⣉⢹⣿⣿⣿⣿⣿⣿⣿⣿⣿⣿⣿⣿⣿⣿⣿⣿⣷⣿⣿⣿⣿⣿⣿⣿⣿⣿⣿⣿⠀</a:t>
            </a:r>
            <a:br/>
            <a:r>
              <a:t>⢀⠔⠐⠕⠄⠕⠕⠕⠕⠕⢕⢕⢕⠈⢹⣿⣿⣿⣿⣿⣿⣷⢕⢕⢕⢰⢜⣯⣵⢕⢔⢄⣄⢔⠁⠀⠀⠀⠀⠀⠀⠀⠀⠀⠀⠀⠀⠀⠀⠀⠀⠀⠑⢸⣿⣿⣿⣿⣿⣿⣿⣿⣿⡿⡿⢝⣽⢇⢽⢹⢿⣸⢿⢿⢿⢿⢿⣿⢿⢿⢿⢿⢿⢿⣿⣿⣿⣿⣯⣿⣻⣿⣿⣿⣿⡏⠙⢻⣿⣿⠀</a:t>
            </a:r>
            <a:br/>
            <a:r>
              <a:t>⢄⢄⢄⢔⢔⢸⡟⣿⣾⡇⢕⢕⢕⠀⢸⡿⢟⣿⣿⣿⣿⣿⣕⡕⢕⢕⢱⣕⢕⢕⢕⢕⢇⢕⠀⠀⠀⠀⠀⠀⠀⠀⠀⠀⠀⠀⠀⠀⠀⠀⠀⠀⠀⠘⢿⣿⣿⣿⣿⣵⣷⣿⣿⣿⢷⡜⢟⢳⡳⢕⢜⣿⢷⢗⢻⣿⣿⣿⡾⡺⠿⢝⢝⢯⢽⢝⢟⠝⣇⣿⣿⣿⣷⣿⣿⡷⢓⢣⣕⣵⠀</a:t>
            </a:r>
            <a:br/>
            <a:r>
              <a:t>⢕⠁⢕⢕⢕⢜⣇⢿⡟⡇⢕⢕⢕⢕⠕⢕⢕⢼⣿⣿⣿⣿⣯⢑⢕⢸⣿⣿⢕⢕⢕⢕⢕⠀⠀⠀⠀⠀⠀⠀⠀⠀⠀⠀⠀⠀⠀⠀⠀⠀⠀⠀⠀⠀⢜⢝⢝⢿⢕⢜⣇⢕⢜⡕⢣⢷⢜⢕⣱⣷⣇⣟⣳⣧⣼⣏⢏⣱⢇⢕⣵⣞⢟⢻⢿⡹⢿⣿⡿⢹⢽⣿⢾⡿⣧⣅⡕⢕⢕⢜⠀</a:t>
            </a:r>
            <a:br/>
            <a:r>
              <a:t>⢇⠀⠀⢔⢕⢕⢟⢜⢇⢇⢕⢕⢕⢕⠀⢕⢕⢸⣿⣿⣿⣿⡏⢕⢕⢕⢝⣿⡏⢕⢕⢕⢁⠀⠀⠀⠀⠀⠀⠀⠀⠀⠀⠀⠀⠀⠀⠀⠀⠀⠀⠀⠀⠀⢕⢕⢼⣟⣡⣵⢿⣶⣷⣷⣾⣿⡟⢕⢕⣱⣞⣿⣳⣿⣿⣿⣿⣿⣿⡟⢟⣟⢕⢺⡕⢕⢑⢝⢕⢕⣕⣸⣵⣵⣿⢿⢕⢕⢜⣾⠀</a:t>
            </a:r>
            <a:br/>
            <a:r>
              <a:t>⢕⢅⢅⢕⢕⢁⢅⢄⢅⢄⢕⢕⢕⢕⠄⠕⣕⣈⣿⣿⣿⣿⣷⢕⢕⢕⢕⢻⡇⠑⠕⢾⢕⠀⠀⠀⠀⠀⠀⠀⠀⠀⠀⠀⠀⠀⠀⠀⠀⠀⠀⠀⠀⢕⣿⣿⣿⣿⣿⣿⣿⣿⣿⣿⡿⢿⡟⠛⢛⡿⡿⢿⣿⣿⣿⡝⠿⢟⢻⢇⣇⣕⢕⣱⣵⣵⣷⣿⣿⣿⣿⣿⣿⣿⢿⡇⢅⢕⠕⢗⠀</a:t>
            </a:r>
            <a:br/>
            <a:r>
              <a:t>⢕⢕⠁⠁⣶⣵⡕⢕⢕⢕⠕⢑⢕⠀⠐⢜⣿⣿⣿⣿⣿⣟⡟⠁⠁⢕⢕⢸⣷⠀⠁⢀⢄⠀⠀⠀⠀⠀⠀⠀⠀⠀⠀⠀⠀⠀⠀⠀⠀⠀⠀⠀⢄⠕⠙⢑⠘⠋⢻⣿⣿⣿⣿⢿⢱⢘⣑⣑⢐⠐⢸⢞⢏⣝⣕⣳⣶⣷⣾⣿⣿⣿⣿⣿⣿⣿⣿⣿⣿⣿⣿⣿⣿⡏⠀⣀⡁⠁⠁⣅⠀</a:t>
            </a:r>
            <a:br/>
            <a:r>
              <a:t>⢕⢕⠱⢀⣟⣿⣇⡔⢅⢔⣰⠀⢀⠁⢁⢔⢛⢟⢿⢿⢿⢇⢕⢔⠐⢳⣕⢸⣿⢕⠀⠀⠑⠑⢔⢔⡄⢀⢀⠀⠀⢀⢀⣔⣕⡄⢔⢔⢄⠀⠀⢔⢕⢀⠀⠀⠀⢇⠅⠝⠓⢃⣘⣐⣜⣵⣴⣶⣶⣷⣷⣿⣿⣿⣿⣿⣿⣿⣿⣿⣿⣿⣿⣿⣿⣿⣿⣿⡟⠙⠛⠛⠛⠓⠒⠒⠓⠓⠓⣷⠀</a:t>
            </a:r>
            <a:br/>
            <a:r>
              <a:t>⢕⢕⠀⠈⠁⠀⠘⠃⠀⠀⠀⠀⢀⢁⠀⠄⢹⣥⣕⡅⢅⢁⡜⢕⢔⠀⢈⣿⣽⣧⡄⢔⢄⡀⣵⢕⢜⢝⢗⢞⢕⠑⠐⢕⢕⢝⢕⢱⢕⢀⢱⡷⢕⣄⣠⣤⣤⣬⣵⣷⣿⣿⣿⣿⣿⣿⣿⣿⣿⣿⣿⣿⣿⣿⡿⠏⠝⠑⠐⢝⠑⠑⠝⠝⠟⢿⣿⣿⡇⠀⠀⠀⠀⠀⠀⠀⠀⠀⠀⠉⠀</a:t>
            </a:r>
            <a:br/>
            <a:r>
              <a:t>⣕⣕⣕⣕⣕⣕⡕⢕⢄⢄⢕⢐⣤⣠⣕⡕⢍⣙⡛⠻⠦⢥⢅⢕⢄⢔⢘⢿⡟⢻⢏⣱⣼⣷⣿⣷⣧⣥⣵⣕⡕⣕⡕⢕⢕⣵⣵⡯⢕⢕⢜⠁⠀⠑⢍⢟⢿⣿⣿⡿⢟⢟⢝⢝⢝⢝⢝⢝⢍⢟⢿⢿⡿⠏⠀⠀⠀⠀⠀⠀⠀⠀⠀⠀⠀⠁⢻⣿⣷⢧⢧⢕⢔⡔⠀⠀⢀⠀⠠⠄⠀</a:t>
            </a:r>
            <a:br/>
            <a:r>
              <a:t>⢼⢽⣿⣿⣿⣿⣿⣿⣿⣿⣿⣿⣷⣷⣧⣵⡄⠁⠅⠁⢄⢄⢄⣔⣕⣕⣕⣕⣱⣵⣼⣿⣿⢿⠟⠝⢝⢻⣿⣿⣿⢿⢿⣿⣿⡿⢏⢕⢕⢕⢕⠀⠀⠀⠀⠁⠑⢕⢕⢕⢕⢕⢕⢕⢕⢕⢕⢕⢁⢁⣁⠑⠁⠀⠀⠀⠀⠀⠀⠀⠀⠀⠀⠀⠀⠀⠀⢕⣕⢗⢽⡕⠕⠙⠁⠀⢑⢑⢕⢰⠀</a:t>
            </a:r>
            <a:br/>
            <a:r>
              <a:t>⣷⣶⣷⣶⣿⣿⣿⣿⣿⣿⣿⣿⣟⢟⢕⢕⢕⢕⢜⣽⣿⣽⣿⣿⣿⣿⣿⣿⣿⣿⣿⡿⠑⠀⠀⠀⠁⢸⢿⢿⢿⢇⢕⢕⢕⢕⢕⢕⢕⢕⠕⠀⠀⠀⠀⠀⠀⠀⠁⠑⢕⢕⢕⢕⢕⢕⢀⠁⠀⠘⣕⢀⢄⢄⠀⠀⠀⠀⠀⠀⠀⠀⠀⠀⠀⠀⠀⢀⢵⢝⣔⣡⣑⡕⣾⡇⠀⠥⠌⠱⠀</a:t>
            </a:r>
            <a:br/>
            <a:r>
              <a:t>⣿⣿⣿⣿⣿⣿⣿⣿⣿⣿⣿⣿⣿⣿⣿⣿⣿⣿⣿⣿⣿⣿⣿⣿⣿⣿⣿⣿⣿⣿⡿⠁⠀⠀⠀⠀⠀⠀⠕⢇⢗⢎⢕⢕⢕⢕⢕⢕⢕⠑⠀⠀⠀⠀⠀⠀⠀⠀⠀⠀⠀⠁⠑⢕⢕⢔⢀⠀⠀⠀⢕⢕⣜⣕⢕⢀⢀⢀⠀⠀⠀⠀⠀⠀⠀⠀⠀⠀⢁⢕⠅⢑⠑⢑⣿⡇⢰⢕⢕⢍⠀</a:t>
            </a:r>
            <a:br/>
            <a:r>
              <a:t>⣿⣿⣿⣿⣿⣿⣿⣿⣿⣿⣿⣿⣿⣿⣿⣿⣿⣿⣿⣿⣿⣿⣿⣿⣿⣿⣿⣿⣿⣿⢇⠀⠀⠀⠀⠀⠀⠀⠀⠁⢕⢕⢕⢕⢕⢕⢕⢕⠁⠀⠀⠀⠀⠀⠀⠀⠀⠀⠀⠀⠀⠀⠀⠀⠁⠑⠑⠔⠀⠀⢕⢕⢟⢻⣧⣕⡕⣕⣕⢔⢀⠀⠀⠀⠀⠀⢀⢵⢔⢄⢀⢣⢵⢥⠛⢇⢔⡕⢑⢀⠀</a:t>
            </a:r>
            <a:br/>
            <a:r>
              <a:t>⣿⣿⣿⣿⣿⣿⢿⣿⣿⣿⣿⣿⣿⣿⣿⣿⣿⣿⣿⣿⣿⣿⣿⣿⣿⣿⣿⣿⣿⣿⠇⠀⠀⠀⠀⠀⠀⠀⠀⢄⢕⢕⢕⢕⢕⢕⢕⠀⠀⠀⠀⠀⠀⠀⠀⠀⠀⠀⠀⠀⠀⠀⠀⠀⠀⠀⠀⠀⠀⠀⠀⠁⢕⢕⢟⢻⡇⢝⢝⢕⠕⢕⢔⢄⢐⠶⣵⡗⠱⢅⢅⡅⠁⠕⠀⠐⠑⢑⡕⢕⠀</a:t>
            </a:r>
            <a:br/>
            <a:r>
              <a:t>⣿⣿⣿⣿⢕⢝⢝⢇⢝⣿⣿⣿⣿⣿⣿⣿⣿⣿⣿⣿⣿⣿⣿⣿⣿⣿⣿⣿⣿⡏⠀⠀⠀⠀⠀⠀⠀⠀⠀⠕⡕⣴⡇⢕⢕⢕⢕⠀⠀⠀⠀⠀⠀⠀⠀⠀⠀⠀⠀⠀⠀⠀⠀⠀⠀⠀⠀⠀⠀⠀⢀⣼⣧⠑⠕⠕⢔⢕⢕⢕⢔⢐⢡⢔⢜⢕⢅⠝⣱⢕⢜⣳⡀⢀⠀⢔⢀⣡⢵⢟⠀</a:t>
            </a:r>
            <a:br/>
            <a:r>
              <a:t>⣿⣿⣿⣿⡇⢕⢁⢕⢕⢜⢻⣿⣿⣿⣿⣿⣿⣿⣿⣿⣿⣿⣿⣿⣿⣿⣿⣿⣿⠁⠀⠀⠀⠀⠀⠀⠀⠀⠀⢀⠝⠻⠷⢕⢕⢕⠑⠀⠀⠀⠀⠀⠀⠀⠀⠀⠀⠀⠀⠀⠀⠀⠀⠀⠀⠀⠀⠀⠀⠀⢕⣿⡏⢀⣄⣀⣀⣑⢱⣵⢕⢕⢕⢑⢕⡱⢔⠜⡅⢳⡕⣿⣇⡅⠀⢞⠙⢑⢑⢕⠀</a:t>
            </a:r>
            <a:br/>
            <a:r>
              <a:t>⣿⣿⣿⣿⣷⢔⠀⠀⢕⢕⠀⠝⣿⣿⣿⣿⣿⣿⣿⣿⣿⣿⣿⣿⣿⣿⣿⣿⣿⠐⠀⠀⠀⠀⠀⠀⠀⠀⠀⢕⠑⢰⢣⡔⠕⢕⠀⠀⠀⠀⠀⠀⠀⠀⠀⠀⠀⠀⠀⠀⠀⠀⠀⠀⠀⠀⠀⠀⠀⠀⠕⣿⣧⣼⣿⣿⣷⢽⡜⢿⠴⢵⡱⢔⢜⠑⢐⠀⠕⠀⢻⢜⣿⢇⣤⢠⠅⣡⡵⢟⠀</a:t>
            </a:r>
            <a:br/>
            <a:r>
              <a:t>⣿⣿⣿⣿⣿⣷⡄⠀⠀⢡⢀⢀⢸⣿⣿⣿⣿⣿⣿⣿⣿⣿⣿⢿⢿⣿⢟⠻⠑⠀⠀⠀⠀⠀⠀⠀⠀⠀⠀⠀⠀⠰⠜⢕⢕⠕⠀⠀⠀⠀⠀⠀⠀⠀⠀⠀⠀⠀⠀⠀⠀⠀⠀⠀⠀⠀⠀⠀⠀⠀⠀⠘⠫⢝⡙⠋⠛⠻⢯⢕⢗⠖⢓⢵⢭⢵⣵⣑⣔⠕⠕⠸⣿⣜⣿⠱⢞⠏⢁⣀⠀</a:t>
            </a:r>
            <a:br/>
            <a:r>
              <a:t>⣿⣿⣿⣿⣿⣿⣷⣦⡀⠁⠕⢁⠘⣿⣿⣿⣿⣿⣿⣿⢏⠑⠁⠀⠀⠈⠀⠀⠀⠀⠀⠀⠀⠀⠀⠀⠀⠀⠀⢔⢔⢔⠔⠀⠀⢔⠀⠀⠀⠀⠀⠀⠀⠀⠀⠀⠀⠀⠀⠀⠀⠀⠀⠀⠀⠀⠀⠀⠀⠀⠀⠀⠀⠀⠈⠔⢔⠄⢟⣵⠗⢋⠉⢉⢝⠓⠳⣜⡝⠳⣴⠴⢺⡿⢿⣶⣶⣶⣶⣿⠀</a:t>
            </a:r>
            <a:br/>
            <a:r>
              <a:t>⣿⣿⣿⣿⣿⣿⣿⣿⣿⣧⡄⠔⢔⢜⣿⣿⣿⢿⢟⠇⠁⠀⠀⠀⠀⠀⠀⠀⠀⠀⠀⠀⠀⠀⠀⠀⠀⠀⠀⢕⢕⢕⢕⢔⢔⠕⢀⠀⠀⠀⠀⠀⠀⠀⠀⠀⠀⠀⠀⠀⠀⠀⠀⢀⢀⢀⢀⢄⢄⢄⢄⢄⢄⢔⢰⢀⢀⠀⢕⢕⢔⢜⢅⢗⢸⢕⣢⣀⢽⣏⠁⠀⢁⢇⠀⢟⢟⠽⢟⢏⠀</a:t>
            </a:r>
            <a:br/>
            <a:r>
              <a:t>⣿⣿⣿⣿⣿⣿⣿⣿⣿⣿⣿⣧⡄⢕⢼⣿⣷⣷⣦⡄⠀⠀⠀⠀⠀⠀⠀⠀⠀⠀⠀⠀⠀⠀⠀⠀⠀⠀⠀⢕⢕⢕⢕⢕⢕⢸⡇⠀⠀⠀⠀⠀⠀⠀⠀⠀⠀⠀⠀⠀⢄⠔⠕⢕⢕⢕⢕⢕⢕⢕⢕⠕⠕⢔⢕⢕⢅⠀⠀⢕⡕⢕⢕⢕⢕⡴⠞⢍⢆⠊⢎⣁⡕⢅⠀⢱⢷⢕⢕⢕⠀</a:t>
            </a:r>
            <a:br/>
            <a:r>
              <a:t>⣿⣿⣿⣿⣿⣿⣿⣿⣿⣿⣿⣿⢿⠕⠁⠀⢿⣿⣿⡷⠀⠀⠀⠀⠀⢀⢀⢄⣄⣄⣄⣴⠐⠀⠀⠀⠀⠀⠀⠀⢕⢕⢕⢕⢕⣼⡇⠀⠀⠀⠀⠀⠀⠀⠀⠀⠀⠀⠀⠀⠀⠀⠀⠀⠀⠀⠀⠀⠀⠀⠀⠀⠀⠀⠀⠀⠀⠀⠀⠀⢈⢉⠜⢜⠑⠓⢓⠞⢫⠙⢙⠉⠕⢕⢀⢜⢕⢕⢕⢕⠀</a:t>
            </a:r>
            <a:br/>
            <a:r>
              <a:t>⣿⣿⣿⣿⣿⣿⣿⡿⢟⢏⣱⣕⢀⢀⢀⠀⠸⢿⢟⣵⣴⣷⣷⣷⣷⣾⣿⣿⣿⣿⣿⣿⠀⠀⠀⠀⠀⠀⠀⠀⠕⢕⢕⢕⣴⣿⡇⠀⠀⠀⠀⠀⠀⠀⠀⠀⠀⠀⠀⠀⠀⠀⠀⠀⠄⠄⠄⠄⠀⠀⠀⠀⠀⠀⠀⠀⠀⠀⠀⠀⣷⡕⢕⢕⢔⢕⢕⢕⢕⠀⢔⣔⣗⠕⠜⢽⢇⢕⢕⢕⠀</a:t>
            </a:r>
            <a:br/>
            <a:r>
              <a:t>⣿⣿⣿⣿⣿⣿⣏⣱⣷⣿⣿⣿⣷⢇⢕⢔⢔⢕⢔⢌⢝⢟⢟⠟⠿⢿⣿⣿⣿⣿⢟⠑⠀⠀⠀⠀⠀⠀⠀⠀⠀⢕⢕⢕⢝⢝⢕⠀⠀⠀⠀⠀⠀⠀⠀⠀⠀⠀⠀⠀⠀⠀⠀⠀⠀⠀⠀⠀⠀⠀⠀⠀⠀⠀⠀⠀⠀⠀⠀⠀⣿⢗⠵⢵⡕⢵⠕⠑⠀⢔⣸⣿⣿⣿⣷⣧⣶⣷⢇⢕⠀</a:t>
            </a:r>
            <a:br/>
            <a:r>
              <a:t>⣿⣿⣿⣿⣿⣿⣿⣿⣿⣿⣟⢕⢕⢕⢕⢕⢕⣵⣵⢕⢕⢕⢕⢕⢔⢀⠁⠁⠘⠝⠔⠀⠀⠀⠀⠀⠕⠕⠀⠀⠀⢀⢕⢕⢕⢕⢕⠀⠀⠀⠀⠀⠀⠀⠀⠀⠀⠀⠀⠀⠀⠀⠀⠀⠀⠀⠀⠀⠀⠀⠀⠀⠀⠀⠀⠀⠀⠀⠀⠀⣿⢕⢔⢄⢄⢄⢀⢔⢕⣾⣿⣿⣿⣿⣿⣿⣿⣏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⢕⢕⢕⢕⢕⢕⢕⠀⠀⠀⠀⢻⣿⣿⣿⣿⣿⣿⡇⠀⠀⢕⢕⢸⢱⢾⢇⠁⠅⠑⢕⢅⢕⢕⢕⢕⢕⢕⢕⢕⢕⢕⢕⢕⢕⢜⢝⢝⢝⢝⢟⢟⢟⢿⢿⢿⢿⢿⣷⣷⣿⣿⣿⣿⣿⣿⣿⣿⣿⢼⡟⡳⣿⢿⡿⣿⣿⣿⣿⣿⣿⣿⣿⣿⣿⣿⣿⣿⣿⣿⣿⣿⣿⣿⣿⣿⣿⣿⠀</a:t>
            </a:r>
            <a:br/>
            <a:r>
              <a:t>⠀⠀⠀⠀⠁⠀⠀⠀⢀⠀⠀⠀⠀⢸⣿⣿⣿⣿⣿⣿⣿⢕⢔⢕⣕⣼⢧⣇⢕⢕⢔⣔⢕⢔⢕⢕⢕⢕⢕⠕⠑⠁⠑⢕⢕⢕⢕⢕⢕⢕⢕⢕⠑⠑⠁⠁⠁⠁⢕⢕⢸⣿⢿⣿⣿⣿⣿⣿⣿⣿⣿⡿⣷⣯⣿⣿⣿⣿⣿⣿⣿⣿⣿⣿⣿⣿⣿⣿⣿⣿⣿⣿⣿⣿⣿⣿⣿⣿⣿⣿⠀</a:t>
            </a:r>
            <a:br/>
            <a:r>
              <a:t>⠀⠀⠀⠀⢀⢄⢀⢀⢕⢀⢀⢔⢄⣿⣿⣿⣿⣿⣿⣿⣿⢕⢕⢕⢿⢏⡿⢷⢕⢕⠸⢿⢜⢕⢜⢝⢕⠑⠁⠀⠀⠀⠀⠀⠀⠀⠀⠀⠀⠀⠑⢕⢕⢕⣕⣔⣔⣄⣱⣵⣾⣿⣴⣶⣴⣤⡤⢥⣬⣜⡝⣿⣿⣿⣿⣿⣿⣿⣿⣿⣿⣿⣿⣿⣿⣿⣿⣿⣼⣿⣿⣿⣿⣿⣷⣾⣿⣿⣿⣿⠀</a:t>
            </a:r>
            <a:br/>
            <a:r>
              <a:t>⠀⠄⠜⠔⠕⠑⠑⠑⡕⢕⢕⢕⠁⢍⣿⣿⣿⣿⣿⣿⣿⡕⢕⢕⢕⢕⣞⣟⡕⢔⢄⢄⡕⢕⢕⢕⠀⠀⠀⠀⠀⠀⠀⠀⠀⠀⠀⠀⠀⠀⠀⠀⠁⠑⢝⣿⣿⣿⡿⢿⣿⣿⣟⢟⢏⣝⣇⢱⢕⢷⢷⡿⢿⢿⢿⢿⢿⡿⢿⠿⢿⢿⢿⢿⢿⢿⢿⣿⣮⣿⣿⣿⣿⣿⣯⠙⢹⣿⣿⣿⠀</a:t>
            </a:r>
            <a:br/>
            <a:r>
              <a:t>⠀⢔⢄⢔⢜⣿⢿⣟⣿⢕⢕⢕⢕⠕⢟⡝⢻⣿⣿⣿⣿⣧⣵⢕⢕⣕⢱⡕⢕⢕⢕⢜⢇⢕⢕⠀⠀⠀⠀⠀⠀⠀⠀⠀⠀⠀⠀⠀⠀⠀⠀⠀⠀⠀⠁⢹⣾⣿⣷⣷⣾⢿⡿⢿⢇⢟⣟⢇⡵⢇⢱⡿⡇⢜⣽⣝⣿⢧⢕⢽⠝⢝⢹⢽⢝⢕⢇⢫⣼⣯⣽⣿⢟⣿⢿⢗⢓⢵⣳⣵⠀</a:t>
            </a:r>
            <a:br/>
            <a:r>
              <a:t>⠀⠕⠀⢕⢕⣿⢸⣿⢻⢕⢕⢕⢕⠀⢕⢕⢸⣿⣿⣿⣿⣿⡽⢕⢕⣿⣾⡇⢕⢕⢕⢕⢱⢕⠁⠀⠀⠀⠀⠀⠀⠀⠀⠀⠀⠀⠀⠀⠀⠀⠀⠀⠀⠀⠀⢕⣱⡏⢕⢹⡕⢕⢱⢑⢼⡇⢱⣱⣗⣟⡾⣷⣷⣧⣽⣝⢕⡇⢕⢱⣾⢝⢝⡿⣏⢽⣿⣿⢗⢝⢻⢿⡟⢿⣥⣕⢔⢇⡕⣝⠀</a:t>
            </a:r>
            <a:br/>
            <a:r>
              <a:t>⢔⠀⢄⢕⢕⢸⢕⢟⢜⢕⢕⢕⢕⢀⢕⢕⢜⣿⣿⣿⣿⣿⢕⢕⢕⢕⢸⣿⢕⢕⢕⢕⢟⢕⠀⠀⠀⠀⠀⠀⠀⠀⠀⠀⠀⠀⠀⠀⠀⠀⠀⠀⠀⠀⠀⢕⣷⣑⣵⣼⣷⣶⣾⣿⣿⣿⢣⣕⣕⣖⣿⣟⣾⣿⣿⣿⣿⣿⣟⢻⢟⢇⢞⢇⢕⢕⡜⠕⢕⣕⣱⣵⣵⣾⡿⡇⢕⢕⢱⣿⠀</a:t>
            </a:r>
            <a:br/>
            <a:r>
              <a:t>⢕⢄⢕⢕⢕⢁⢄⢄⢔⢕⢕⢕⢕⢕⠅⣣⡕⣿⣿⣿⣿⣿⢕⢕⢕⢕⢨⣿⢕⠑⢸⢟⢟⠑⠀⠀⠀⠀⠀⠀⠀⠀⠀⠀⠀⠀⠀⠀⠀⠀⠀⠀⠀⠀⠀⣾⣿⣿⣿⣿⣿⣿⣿⣿⢿⣿⢛⢛⢻⢿⢿⣿⣿⣿⣏⢿⢟⢟⢟⣎⣕⢕⣱⣼⣵⣷⣾⣿⣿⣿⣿⣿⣿⣿⢿⢕⢕⢕⢕⢜⠀</a:t>
            </a:r>
            <a:br/>
            <a:r>
              <a:t>⢕⠀⠁⢰⣶⣇⢕⢕⢕⠕⠑⢑⢁⠀⠀⢻⣿⣿⣿⣿⣝⡟⠑⠁⢁⢕⢕⣿⡇⠀⢀⢄⢕⣄⠀⠀⠀⠀⠀⠀⠀⠀⠀⠀⠀⠀⠀⠀⠀⠀⠀⠀⠀⠀⢀⠑⠙⠉⢿⣿⢿⣿⢿⠇⢕⢑⡑⢐⠐⠑⢵⢝⣛⣗⣸⣶⣷⣿⣿⣿⣿⣿⣿⣿⣿⣿⣿⣿⣿⣿⣿⣿⣿⠕⢀⣀⡁⠀⢅⣄⠀</a:t>
            </a:r>
            <a:br/>
            <a:r>
              <a:t>⢕⠜⠇⣸⢿⢽⡰⠀⢔⣰⡄⠀⠀⠁⢑⣜⢟⢹⢿⢿⢿⢗⡔⢔⠑⢧⣕⢽⡇⠀⠁⠀⠘⠝⠀⢀⢀⢀⠀⠀⠀⠀⠀⠀⠀⠀⢀⠀⠀⠀⠀⠀⠀⢄⢕⠀⠕⡕⠘⠓⢂⢑⣐⣄⣽⣴⣶⣶⣷⣾⣿⣿⣿⣿⣿⣿⣿⣿⣿⣿⣿⣿⣿⣿⣿⣿⣿⣿⢝⠙⠙⠙⠛⠑⠐⠐⠓⠛⢣⣵⠀</a:t>
            </a:r>
            <a:br/>
            <a:r>
              <a:t>⢕⢔⠀⢁⠀⠀⢛⠀⠀⠀⠀⠀⡀⠀⢀⡔⣽⣥⡅⢡⢅⢱⢇⠕⠄⠀⣹⣯⣷⣦⢄⢔⣄⣄⡔⢵⡕⠕⢦⣴⣄⡄⢄⢄⢰⢵⢵⢵⢕⢕⢕⠀⣱⣥⣤⣤⣤⣵⣷⣾⣿⣿⣿⣿⣿⣿⣿⣿⣿⣿⣿⣿⣿⣿⣿⢟⢟⠟⠟⠟⠝⢝⢟⢟⢿⣿⣿⣿⢕⠀⠀⠀⠀⠀⢀⠀⠀⠀⠀⠁⠀</a:t>
            </a:r>
            <a:br/>
            <a:r>
              <a:t>⣕⣕⣕⣕⣕⣕⡕⢔⣔⢔⢱⢤⣤⣰⢱⢕⢉⣙⢛⠳⠦⠅⠥⢵⢤⢕⢸⢯⢙⢿⢕⣵⣷⣷⣿⣿⣧⣕⣕⡕⢔⢕⢕⢅⢅⢕⢕⢕⢕⡱⢕⢕⠛⠙⢍⢻⢿⣿⣿⢿⢟⢏⢝⢝⢝⢝⢝⢝⢝⢟⢿⣿⣿⠟⠁⠀⠀⠀⠀⠁⠀⠀⠀⠀⠀⠘⢿⣿⢷⢭⢽⢧⣕⡄⠀⢤⢤⢠⢤⢄⠀</a:t>
            </a:r>
            <a:br/>
            <a:r>
              <a:t>⢴⢿⢟⣿⣿⣿⣿⣿⣿⣿⣿⣿⣷⣷⣧⢕⠄⠅⠁⢅⢄⢄⣔⣱⣵⣕⣕⣱⣵⣵⣽⣿⢿⠏⠙⠑⢝⢻⡿⣿⣷⣷⣵⣵⣵⣱⣵⡾⢟⢕⢕⢕⠀⠀⠀⠁⠕⢕⢕⢕⢕⢕⢕⢕⢕⢕⢕⢕⠑⠑⠑⠜⠑⠀⠀⠀⠀⠀⠀⠀⠀⠀⠀⠀⠀⠀⠁⢜⡝⢏⢜⢕⠑⠁⠀⠁⢁⠕⢕⢴⠀</a:t>
            </a:r>
            <a:br/>
            <a:r>
              <a:t>⣷⣷⣿⣿⣿⣿⣿⣿⣿⣿⣿⣟⣏⢕⢕⢕⢜⣝⣹⣽⣿⣿⣿⣿⣿⣿⣿⣿⣿⣿⣿⠇⠁⠀⠀⠀⠀⠑⢕⣾⣿⣿⣿⢝⢝⢟⢟⢕⢕⢕⢕⢕⠀⠀⠀⠀⠀⠀⠑⠕⢕⢕⢕⢕⢕⢕⢅⠁⠔⠕⢇⠀⠀⠀⠀⠀⠀⠀⠀⠀⠀⠀⠀⠀⠀⠀⠀⢡⢥⢕⢇⢅⢘⢸⣿⠔⠰⢵⢞⢷⠀</a:t>
            </a:r>
            <a:br/>
            <a:r>
              <a:t>⣿⣿⣿⣿⣿⣿⣿⣿⣿⣿⣿⣿⣿⣿⣿⣿⣿⣿⣿⣿⣿⣿⣿⣿⣿⣿⣿⣿⣿⣿⢇⠀⠀⠀⠀⠀⠀⠀⠁⠝⢝⢝⢕⢕⢕⢕⢕⢕⢕⢕⠕⠀⠀⠀⠀⠀⠀⠀⠀⠀⠁⠑⠕⢕⢕⢕⠁⠀⠀⠀⢕⢇⢕⢝⢄⠀⠀⠀⠀⠀⠀⠀⠀⠀⠀⠀⠀⢀⣑⢠⠅⢁⠁⣸⣿⢔⢕⢕⢜⢝⠀</a:t>
            </a:r>
            <a:br/>
            <a:r>
              <a:t>⣿⣿⣿⣿⣿⣿⣿⣿⣿⣿⣿⣿⣿⣿⣿⣿⣿⣿⣿⣿⣿⣿⣿⣿⣿⣿⣿⣿⣿⡿⠀⠀⠀⠀⠀⠀⠀⠀⠀⠀⢕⢕⢕⢕⢕⢕⢕⢕⢕⠁⠀⠀⠀⠀⠀⠀⠀⠀⠀⠀⠀⠀⠀⠁⠕⢕⢕⢄⠀⠀⢕⢅⢿⣿⡇⢔⢕⢔⢄⢀⠀⠀⠀⠀⠀⠀⢄⢴⢴⢠⢵⢕⣇⠜⠛⢇⢱⢕⢁⠀⠀</a:t>
            </a:r>
            <a:br/>
            <a:r>
              <a:t>⣿⣿⣿⣿⣟⡻⢿⣿⣿⣿⣿⣿⣿⣿⣿⣿⣿⣿⣿⣿⣿⣿⣿⣿⣿⣿⣿⣿⣿⠃⠀⠀⠀⠀⠀⠀⠀⠀⠀⠀⢕⢕⢕⢕⢕⢕⢕⢕⠀⠀⠀⠀⠀⠀⠀⠀⠀⠀⠀⠀⠀⠀⠀⠀⠀⠀⠁⠁⠀⠀⠀⠑⢕⢜⢻⢾⢇⢟⢗⢕⢕⢄⢄⢀⠄⢦⣕⢗⢕⢅⣱⢄⢄⠐⠀⠑⠑⡕⢕⣄⠀</a:t>
            </a:r>
            <a:br/>
            <a:r>
              <a:t>⣿⣿⣿⡇⢝⢝⢕⢝⢿⣿⣿⣿⣿⣿⣿⣿⣿⣿⣿⣿⣿⣿⣿⣿⣿⣿⣿⣿⢇⠀⠀⠀⠀⠀⠀⠀⠀⠀⠀⠀⢕⢕⢕⢕⢕⢕⢕⢕⠀⠀⠀⠀⠀⠀⠀⠀⠀⠀⠀⠀⠀⠀⠀⠀⠀⠀⠀⠀⠀⠀⢀⣴⡕⠕⢕⢕⢕⢕⢅⢅⢄⠅⢕⡜⢝⢆⢌⢱⣕⢆⣽⡇⢀⠀⢠⣀⣠⢼⢟⠝⠀</a:t>
            </a:r>
            <a:br/>
            <a:r>
              <a:t>⣿⣿⣿⡇⢕⢁⠕⢕⢕⢝⣿⣿⣿⣿⣿⣿⣿⣿⣿⣿⣿⣿⣿⣿⣿⣿⣿⣟⠁⠀⠀⠀⠀⠀⠀⠀⠀⠀⠀⠀⠕⠸⠇⢕⢕⢕⢕⠁⠀⠀⠀⠀⠀⠀⠀⠀⠀⠀⠀⠀⠀⠀⠀⠀⠀⠀⠀⠀⠀⠀⠁⣿⠁⡄⢀⠀⠁⠕⣕⡕⢕⢕⢅⢕⣇⢕⠎⢣⠘⢇⢸⣿⣱⠀⠘⢝⢕⢁⢕⣱⠀</a:t>
            </a:r>
            <a:br/>
            <a:r>
              <a:t>⣿⣿⣿⣿⣔⡀⠀⢕⢕⠁⠘⢿⣿⣿⣿⣿⣿⣿⣿⣿⣿⣿⣿⣿⣿⣿⣿⢇⠀⠀⠀⠀⠀⠀⠀⠀⠀⠀⠀⠀⠐⢠⢢⢰⢌⢕⢑⠀⠀⠀⠀⠀⠀⠀⠀⠀⠀⠀⠀⠀⠀⠀⠀⠀⠀⠀⠀⠀⠀⠀⢀⣿⣵⣿⣿⣿⣮⣕⢺⠇⠕⣵⢷⢎⢅⢑⠐⠀⢇⠘⢇⢿⡇⣴⡔⠄⣅⣤⢽⠙⠀</a:t>
            </a:r>
            <a:br/>
            <a:r>
              <a:t>⣿⣿⣿⣿⣿⣔⠀⠀⠕⢀⢀⢜⣿⣿⣿⣿⣿⣿⣿⡿⢟⠏⠙⠟⢏⠙⠑⠀⠀⠀⠀⠀⠀⠀⠀⠀⠀⠀⠀⠀⠀⢜⢜⢕⢕⢕⠀⠀⠀⠀⠀⠀⠀⠀⠀⠀⠀⠀⠀⠀⠀⠀⠀⠀⠀⠀⠀⠀⠀⠀⠁⠝⠫⢝⠙⠙⠙⢻⢫⢝⠗⢗⣖⣾⢕⢱⣵⣔⡑⠀⠜⢿⣧⣿⢕⠷⠏⠁⢄⡀⠀</a:t>
            </a:r>
            <a:br/>
            <a:r>
              <a:t>⣿⣿⣿⣿⣿⣿⣧⣄⢀⠑⢁⠘⢻⣿⣿⣿⣿⣿⢇⠁⠀⠀⠀⠀⠀⠀⠀⠀⠀⠀⠀⠀⠀⠀⠀⠀⠀⠀⠀⢔⢔⢄⠀⠀⠀⢕⢕⠀⠀⠀⠀⠀⠀⠀⠀⠀⠀⠀⠀⠀⠀⠀⠀⠀⠀⠀⠀⠀⠀⠀⠀⠀⠀⠁⠑⠔⠀⢿⢱⠗⠏⠉⣈⣍⢉⠓⠧⣌⢟⣱⢴⠊⣿⠿⢷⣶⣷⣷⣼⣟⠀</a:t>
            </a:r>
            <a:br/>
            <a:r>
              <a:t>⣿⣿⣿⣿⣿⣿⣿⣿⣷⣔⢀⢕⠜⢿⣿⢟⠏⠑⠁⠀⠀⠀⠀⠀⠀⠀⠀⠀⠀⠀⠀⠀⠀⠀⠀⠀⠀⠀⠀⢕⢕⢕⢔⢔⢄⢕⠑⠀⠀⠀⠀⠀⠀⠀⠀⠀⠀⠀⠀⠀⠀⢀⢀⢄⢄⢄⢔⢔⢔⢔⢔⢔⠕⠔⢄⢄⠀⠁⢕⢔⢎⢕⢕⢕⢼⢕⣔⢼⢫⡅⢀⡀⢜⠀⢜⠟⢝⢝⢏⢝⠀</a:t>
            </a:r>
            <a:br/>
            <a:r>
              <a:t>⣿⣿⣿⣿⣿⣿⣿⣿⣿⣿⣷⣔⢕⢸⢿⣿⣿⣧⢀⠀⠀⠀⠀⠀⠀⠀⠀⠀⠀⠀⢀⣔⠀⠀⠀⠀⠀⠀⠀⢕⢕⢕⢕⢕⢜⢕⡕⠀⠀⠀⠀⠀⠀⠀⠀⠀⠀⠀⠀⠄⠑⠑⠕⠕⠕⠕⠕⠕⠕⠕⠕⠕⠕⠕⠕⠔⠀⠀⠕⢕⣕⣕⢕⢕⢵⢞⢑⢱⢀⣹⣔⡕⢕⠀⢕⡵⢇⣕⣕⣕⠀</a:t>
            </a:r>
            <a:br/>
            <a:r>
              <a:t>⣿⣿⣿⣿⣿⣿⣿⣿⣿⣿⣿⣿⣧⠁⠀⢹⣿⣿⡇⠀⢀⢀⣀⣠⣴⣤⣴⣷⣷⣷⣿⡟⠀⠀⠀⠀⠀⠀⠀⢁⢕⢕⢕⢕⢕⢸⡇⠀⠀⠀⠀⠀⠀⠀⠀⠀⠀⠀⠀⠀⠀⠀⠀⠀⠀⠀⠀⠀⠀⠀⠀⠀⠀⠀⠀⠀⠀⠀⠀⢅⢁⢁⠕⢜⢑⢙⠙⢝⢝⠉⠉⢁⢕⢀⢕⢕⢕⢕⢕⢕⠀</a:t>
            </a:r>
            <a:br/>
            <a:r>
              <a:t>⣿⣿⣿⣿⣿⣿⣿⣿⣿⣿⢿⡇⢁⢄⠀⠘⢿⠟⢱⣶⣿⣿⣿⣿⣿⣿⣿⣿⣿⣿⣿⡇⠀⠀⠀⠀⠀⠀⠀⠁⢕⢕⢕⢕⣱⣿⡇⠀⠀⠀⠀⠀⠀⠀⠀⠀⠀⠀⠀⠀⠀⠀⠀⠐⠐⠐⠐⠀⠀⠀⠀⠀⠀⠀⠀⠀⠀⠁⠀⢸⡇⢕⢕⢕⢕⢕⢕⡕⠁⢁⢕⣱⡕⢕⢉⢗⢕⢕⢕⢕⠀</a:t>
            </a:r>
            <a:br/>
            <a:r>
              <a:t>⣿⣿⣿⣿⣿⣿⣿⣿⣿⣧⣾⡷⢗⢱⢕⢔⢕⢕⢕⢌⢝⢉⢛⠟⠿⢿⣿⢿⣿⢟⠝⠑⠀⠀⠀⠀⠀⢀⠀⠀⠑⢕⢕⢕⢜⢕⢕⠀⠀⠀⠀⠀⠀⠀⠀⠀⠀⠀⠀⠀⠀⠀⠀⠀⠀⠀⠀⠀⠀⠀⠀⠀⠀⠀⠀⠀⠀⠀⠀⢸⡟⠗⠧⠵⠵⠕⠊⠀⢄⣱⣿⣿⣿⣿⣷⣷⣷⡇⢕⢕⠀</a:t>
            </a:r>
            <a:br/>
            <a:r>
              <a:t>⣿⣿⣿⣿⣿⣿⣿⣿⣿⣿⢝⢕⢕⢕⢕⢜⣵⣧⢕⢕⢕⢕⢕⢔⢄⢀⠁⠁⠙⠱⠄⠀⠀⠀⠀⠑⠑⠁⠀⠀⠀⢕⢕⢕⢕⢕⢕⠀⠀⠀⠀⠀⠀⠀⠀⠀⠀⠀⠀⠀⠀⠀⠀⠀⠀⠀⠀⠀⠀⠀⠀⠀⠀⠀⠀⠀⠀⠀⠀⢸⡇⢔⢔⢄⢄⢄⢔⢕⣼⣿⣿⣿⣿⣿⣿⣿⣿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⠀⠀⠀⠀⠀⠀⠀⢹⣿⣧⣼⣿⡟⠻⢿⢿⣿⣿⣿⡇⣿⣷⢸⣿⡏⠟⠗⢿⣿⣇⡕⢸⣿⢕⡝⢗⢮⢝⡟⣿⣿⣿⣿⣿⣿⣿⣽⣻⢿⣿⣯⡛⢿⣿⣿⣿⣿⣿⣿⣿⣿⣿⣿⣿⣿⣿⣿⣿⣿⣿⣿⣿⣿⣿⣿⣿⣿⣿⣿⣿⣿⣿⣿⣿⠀</a:t>
            </a:r>
            <a:br/>
            <a:r>
              <a:t>⠀⠀⠀⠀⠀⠀⠀⠀⠀⠀⠀⠀⠀⠀⠀⠀⠀⠀⠀⠀⠀⠀⠀⠁⣿⢟⣿⣿⣿⣿⣷⣷⣵⣝⣝⡗⢻⢿⣼⣿⡇⢔⢔⣼⣿⡏⠙⢟⣻⣼⡷⣿⡇⣧⢸⣿⣿⣿⣿⣽⣿⣿⣿⣿⣿⣿⣟⢻⣿⣿⣿⣿⣿⣿⣿⣿⣿⣿⣿⣿⣿⣿⣿⣿⣿⣿⣿⣿⣿⣿⣿⣿⣿⣿⣿⣿⣿⣿⣿⣿⠀</a:t>
            </a:r>
            <a:br/>
            <a:r>
              <a:t>⠀⠀⠀⠀⠀⠀⠀⠀⠀⠀⠀⠀⠀⠀⠀⠀⠀⠀⠀⠀⠀⠀⢀⢀⣿⢕⠸⢝⣹⣿⣿⣿⣿⣿⣿⣿⣿⣷⣷⣽⣏⣝⡗⢿⣿⣷⣔⢑⣿⣿⣿⣿⣇⣿⢸⣿⣿⣿⣿⣿⣿⣿⣾⣽⣟⣿⣿⣿⣿⣿⣿⣿⣿⣿⣿⣿⣿⣿⣿⣿⣿⣿⣿⣿⣿⣿⣿⣿⣿⣿⣿⣿⣿⣿⣿⣿⣿⣿⣿⣿⠀</a:t>
            </a:r>
            <a:br/>
            <a:r>
              <a:t>⠀⠀⠀⠀⠀⠀⠀⠀⠀⠀⠀⠀⠀⠀⠀⠀⠀⠀⠀⢔⢔⢕⢕⣿⣿⢕⢱⢕⣿⣿⣿⣿⣿⣿⣿⣿⣿⣿⣿⣿⣿⣿⣿⣿⣿⣿⣽⣝⣿⡻⢿⢿⣇⣿⢸⣿⣿⣿⣿⣽⣿⣿⣿⣿⣿⣿⣿⣽⣿⣿⣿⣿⣿⣿⣿⣿⣿⣿⣿⣿⣿⣿⣿⣿⣿⣿⣿⣿⣿⣿⣿⣿⣿⣿⣿⣿⣿⣿⣿⣿⠀</a:t>
            </a:r>
            <a:br/>
            <a:r>
              <a:t>⠀⠀⠀⠀⠀⠀⠀⠀⠀⠀⠀⠀⠀⠀⠀⠀⠀⠀⢄⢕⢕⢕⢕⢝⢝⢕⢱⢕⢿⡿⣟⢿⣿⣿⣿⣿⣿⣿⣿⣿⣿⣿⣿⣿⣿⣿⣿⣿⣿⣿⣿⣷⣷⣽⣽⣿⣿⣿⣿⣿⣿⣿⣿⣷⣽⣿⣿⢝⣿⢵⣿⣿⣿⣿⣿⣿⣿⣿⣿⣿⣿⣿⣿⣿⣿⣿⣿⣿⣿⣿⣿⣿⣿⣿⣿⣿⣿⣿⣿⣿⠀</a:t>
            </a:r>
            <a:br/>
            <a:r>
              <a:t>⠀⠀⠀⠀⠀⠀⠀⠀⠀⠀⠀⠀⠀⠀⠀⠀⠀⠀⠕⠕⠕⠕⠕⠕⠕⢕⢕⢕⣺⣷⣴⣴⣬⣝⣝⡟⢛⢻⢿⢿⢿⣿⣿⣿⣿⣿⣿⣿⣿⣿⣿⣿⣿⣿⣿⣿⣿⣿⣿⣽⣿⣿⣿⣿⣿⣿⣿⢱⣼⡕⣿⣿⣿⣿⣿⣿⣿⣿⣿⣿⣿⣿⣿⣿⣿⣿⣿⣿⣿⣿⣿⣿⣿⣿⣿⣿⣿⣿⣿⢿⠀</a:t>
            </a:r>
            <a:br/>
            <a:r>
              <a:t>⠀⠀⠀⠀⠀⠀⠀⠀⠀⢰⢇⠑⢕⢔⢄⢄⢔⢕⢕⢕⢕⢕⢕⢑⣕⢕⢕⡕⣻⡏⠙⠙⠛⠟⠻⠿⠿⢿⣷⣷⣷⣧⣵⣭⣝⣝⣟⢟⢻⢿⢿⣿⣿⣿⣿⣿⣿⣿⣿⣿⣿⣿⣿⣿⣿⣿⣏⢸⢽⢕⣿⣿⣿⣿⣿⣿⣿⣿⣿⣿⣿⣿⣿⣿⢿⢿⢟⡟⢟⢟⣿⣿⣿⣿⣿⣿⣿⣷⣼⣕⠀</a:t>
            </a:r>
            <a:br/>
            <a:r>
              <a:t>⠀⠀⠀⠀⠀⠀⠀⠀⠀⢕⢕⢕⠑⢕⢕⢕⢕⢕⢕⢕⢕⢕⢕⢜⢻⢕⢕⢗⢸⡇⠀⠀⠀⠀⠀⠀⠀⠀⠀⠀⠁⠈⠉⠙⠙⠛⠛⠟⠿⠿⢷⢷⣷⣧⣽⣽⣝⣟⣟⢻⣿⣿⣿⣿⣟⣗⣿⢜⣼⢅⣿⣷⣷⢿⣻⣟⢟⢻⢏⣽⢽⢼⣿⣟⢗⠗⠎⠕⠜⠟⢻⢿⢿⣿⢿⣿⣿⡟⢟⢽⠀</a:t>
            </a:r>
            <a:br/>
            <a:r>
              <a:t>⠀⠀⠀⠀⠀⠀⠀⠀⠀⢕⢕⢕⢕⢕⢕⢕⢕⢕⢕⢕⢕⢕⢕⢕⢕⣕⡕⡷⣵⢀⢀⠀⠀⠀⠀⠀⠀⠀⠀⠀⠀⠀⠀⠀⠀⠀⠀⠀⠀⠀⠑⠑⠑⠑⠑⠙⢉⢍⣿⣿⣿⣿⣿⣿⡏⣟⣽⣼⢽⢥⣯⣽⡟⢸⣵⣷⣾⣯⣽⣿⣿⡏⠙⠁⠀⠀⠀⠀⠀⠀⠀⠀⠁⠑⠕⢝⢏⣕⢵⢕⠀</a:t>
            </a:r>
            <a:br/>
            <a:r>
              <a:t>⠀⠀⠀⠀⠀⠀⠀⠀⠀⢕⢕⢕⢕⢕⢕⢕⢕⢕⢕⢕⢕⢕⢕⢕⢕⢝⢇⢕⢷⠸⢿⠕⠀⢜⢕⠕⠑⠀⠀⢔⠀⠀⠀⠀⠀⢀⢀⢀⠀⠀⠀⠀⠀⠀⠀⢀⢕⢕⣿⣈⣉⣉⡙⢛⠓⠛⠟⢜⣫⣿⢿⢿⡯⢸⣟⣷⣷⣷⣿⣿⢏⠁⠀⠀⠀⠀⠀⠀⠀⠀⠀⠀⠀⠀⠀⠀⠕⢵⢵⢕⠀</a:t>
            </a:r>
            <a:br/>
            <a:r>
              <a:t>⠀⠀⠀⠀⠀⠀⠀⢀⢔⢕⢕⢕⢕⢕⢕⢕⢕⢕⢕⢕⢕⢕⢕⢕⢕⢕⢇⢱⢗⢔⢄⢄⠔⢔⢔⢄⢅⢄⠀⠀⢔⠄⠀⢄⠀⠁⠀⠈⠅⢔⢸⣿⣿⣿⣿⡇⢕⢕⣿⢽⠿⢟⢏⢜⡝⣫⣱⢼⣾⣿⣿⣿⣇⡸⢿⣷⣷⣷⣷⡟⠀⠀⠀⠀⠀⠀⠀⠀⠀⠀⠀⠀⠀⠀⠀⠀⠀⢕⢕⢕⠀</a:t>
            </a:r>
            <a:br/>
            <a:r>
              <a:t>⠀⠀⠀⢄⢄⢀⢔⢕⢕⢕⢕⢕⢕⢕⢕⢕⠑⠑⠑⠑⢕⢕⢕⢕⢕⠀⠑⢕⢕⠀⢕⢕⠄⢕⠅⠁⠁⠑⠀⠀⢕⠀⠀⢕⠀⠀⠀⠀⠀⢕⣾⣏⣹⣿⣿⣧⣵⣵⣿⣷⣿⣼⣕⣕⢔⢗⡕⢕⢕⣖⡲⢇⢕⢕⢕⢝⠝⡝⢜⢅⢀⠄⢄⢄⢄⠄⠔⢔⢔⢄⢄⠀⠀⠀⠀⠀⢕⢕⣵⡵⠀</a:t>
            </a:r>
            <a:br/>
            <a:r>
              <a:t>⠀⠀⢀⡕⢕⢕⢕⢕⢕⢕⢕⢕⢕⢕⢕⢕⢔⠀⠀⠀⠀⠁⢑⢕⠱⠀⠀⢕⡕⠀⢕⢕⢔⢕⠀⠀⠀⠁⠀⠀⢕⢕⢀⢕⢀⠀⠀⠀⡄⠁⠉⠑⠑⠑⢕⣾⢕⢸⢕⠕⢇⠕⢱⢕⠇⠕⠱⢵⣵⣵⣕⢕⢕⡜⠄⢄⢕⢕⣶⢖⢇⢐⢕⢕⢕⠐⠕⢕⢕⢕⢕⠀⠀⢀⢄⢀⢕⢞⢕⢕⠀</a:t>
            </a:r>
            <a:br/>
            <a:r>
              <a:t>⠀⠄⣰⣿⣷⣷⣶⣇⢕⢕⢕⢕⢕⢕⢕⢕⢕⢕⢄⢕⢕⢕⢕⢕⢔⢄⢆⢕⢇⢄⣕⢕⠕⢕⠕⠑⢑⢕⡁⠀⢕⢕⢕⢕⢔⢔⠀⢀⢀⢀⢀⣀⣀⣐⣕⣇⣤⡴⡷⡶⢶⢔⢟⠕⠁⠇⠀⠀⣸⣹⣿⣿⣷⣷⢗⢵⢷⢳⢿⢕⢕⢵⣳⣿⡿⠷⢵⢾⢟⢏⢕⢔⢕⡕⢕⣕⣱⣕⢕⢕⠀</a:t>
            </a:r>
            <a:br/>
            <a:r>
              <a:t>⢕⠑⠙⠙⠛⠛⠟⢿⢇⢕⢕⢕⢕⢕⢕⢕⢕⢕⢕⢕⢕⢕⢕⠕⠑⠕⠕⢕⡇⠜⠁⠑⢀⢑⠁⠀⠁⠁⢀⠀⠀⠕⠑⢕⠕⠀⢠⠵⠕⠘⢛⠛⣿⡿⢿⣏⣝⡹⢵⢵⢵⡳⢕⠕⠑⠑⠐⠖⢿⣿⣿⡟⢏⢝⠝⢕⢕⢌⣁⣑⡕⢕⢜⢉⣇⢕⢕⢕⢕⢕⢕⢕⢜⡁⢕⠑⢽⠇⠜⠕⠀</a:t>
            </a:r>
            <a:br/>
            <a:r>
              <a:t>⠀⠀⠀⠀⠀⠀⠀⠀⠁⠑⠕⢕⢕⢕⢕⢕⢕⢕⢕⢕⢕⢕⢀⠀⢀⢀⠀⢕⡕⠄⠐⢡⡥⠰⠄⠀⠀⠁⢀⢀⠀⠐⠑⠱⣆⢄⢄⠀⠀⠀⠀⠀⠀⠅⠁⠁⢕⢅⡕⠝⠹⢱⣡⣵⣷⡕⠀⠀⠁⢝⢅⣕⣕⣠⣷⣾⣿⣿⣿⣿⣿⡕⢜⢐⢙⢑⢕⢕⢕⢕⢕⢕⢕⠁⢱⢀⠁⠀⢄⣁⠀</a:t>
            </a:r>
            <a:br/>
            <a:r>
              <a:t>⠀⠀⠀⠀⠀⠀⠀⠀⠀⠀⠀⠀⠁⠕⢕⢕⢕⠕⠑⠕⠕⠕⢕⢄⠀⠙⢦⡕⢇⢀⠀⠀⠁⠀⢀⢀⢀⢀⢀⢀⢄⢄⢀⢀⢕⢕⢕⠀⠁⠓⠃⠀⠀⠀⠀⢕⠀⢁⢁⢅⢄⡄⢜⠝⠙⠑⢀⢄⢱⠝⢜⢏⣕⣽⣵⢿⢿⢟⢏⠍⠑⠑⠕⢔⢕⢕⢕⠕⢑⢅⢕⢕⢕⠀⠀⠀⠀⠘⠁⠁⠀</a:t>
            </a:r>
            <a:br/>
            <a:r>
              <a:t>⠀⠀⠀⠀⠀⠀⠀⠀⠀⠀⠀⠀⠀⠀⠀⠙⢟⠿⢧⢅⢐⠁⠁⠁⠀⢄⢎⢗⢜⢇⠅⢔⣕⣕⣕⢵⢵⢵⣿⣿⢿⢾⢎⢝⢕⢕⢕⢔⢔⢔⢔⢔⢔⢔⢔⢔⢕⢕⢇⢕⢕⢕⢕⠀⠀⠀⠀⢰⢶⢯⢟⢗⢝⢕⠕⠑⠑⠁⠀⠀⠀⠀⠀⠀⠀⠀⠀⠀⢕⢕⢕⢕⠀⠀⠀⠀⠀⠀⠀⠀⠀</a:t>
            </a:r>
            <a:br/>
            <a:r>
              <a:t>⠀⠀⠀⠀⠀⠀⠀⠀⠀⠀⠀⠀⠀⠀⠀⠀⠁⠐⠂⠁⠉⠁⢁⢅⢅⢔⢕⢕⢑⢕⢜⢟⢟⢟⢏⢕⢜⢝⢕⢕⢕⢕⢕⢕⢕⢕⢕⢕⢕⢕⢕⢕⢕⢕⢕⢕⡕⣕⣱⢵⣵⡱⢴⢔⢔⢕⢕⢕⢕⢕⢕⢕⠕⠁⠀⠀⠀⠀⠀⠀⠀⠀⠀⠀⠀⠀⢔⢄⢕⢕⢕⠀⠀⠀⠀⠀⠀⠀⠀⠀⠀</a:t>
            </a:r>
            <a:br/>
            <a:r>
              <a:t>⠀⠀⠀⠀⠀⠀⠀⠀⠀⠀⠀⠀⠀⠀⠀⠀⠀⠀⢄⢄⢕⢕⢕⢕⢅⢇⢕⢕⢕⢝⢕⢕⢕⢕⢕⢕⢕⢕⢕⢕⢕⢕⢕⢕⢕⢕⢕⢕⢕⢕⢕⢕⢕⢕⢕⢜⢝⢛⢏⢝⢕⢕⢕⢕⢕⢕⢕⢕⢕⢕⢕⢕⠀⠀⠀⠀⠀⠀⠀⠀⠀⠀⠀⠀⢔⢄⢕⢕⢕⢕⠀⠀⠀⠀⠀⠀⠀⠀⠀⠀⠀</a:t>
            </a:r>
            <a:br/>
            <a:r>
              <a:t>⠀⠀⠀⠀⠀⠀⠀⠀⠀⠀⠀⠀⠀⠀⠀⠀⠀⠀⢕⢕⢕⢕⢕⢕⢕⢕⢕⢕⢕⢕⢕⢕⢕⢕⢕⢕⢕⢕⢕⢕⢕⢕⢕⢕⢕⢕⢕⢕⢕⢕⢕⢕⢕⢕⢕⢕⢕⢕⢕⢕⢕⢕⢕⢕⢕⢕⢕⢕⢕⢕⢕⠁⠀⠀⠀⠀⠀⠀⠀⠀⠀⠀⠀⠀⠑⢕⢕⢕⢕⢕⠀⠀⠀⠀⠀⠀⠀⠀⠀⠀⠀</a:t>
            </a:r>
            <a:br/>
            <a:r>
              <a:t>⠀⠀⠀⠀⠀⠀⠀⠀⠀⠀⠀⠀⠀⠀⠀⠀⠀⠀⠑⢕⢕⢕⢕⢕⢕⢕⢕⢕⢕⢕⢕⢕⢕⢕⢕⢕⢕⢕⢕⢕⢕⢕⢕⢕⢕⢕⢕⢕⢕⢕⢕⢕⢕⢕⢕⢕⢕⢕⢕⢕⢕⢕⢕⢕⢕⢕⢕⢕⢕⢕⠑⠀⠀⠀⠀⠀⠀⠀⠀⠀⠀⠀⠀⠀⠀⠀⠕⠕⠕⠁⠀⠀⠀⠀⠀⠀⠀⠀⠀⠀⠀</a:t>
            </a:r>
            <a:br/>
            <a:r>
              <a:t>⠀⠀⠀⠀⠀⠀⠀⠀⠀⠀⠀⠀⠀⠀⠀⠀⠀⠀⠀⢕⢕⢕⢕⢕⢕⢕⢕⢥⠵⢷⢿⢟⢕⢕⢕⢕⢕⢕⢕⢕⢕⢕⢕⢕⢕⢕⢕⢕⢕⢕⠑⠁⠁⠁⠑⠑⠕⢕⢕⢕⢕⢕⢕⢕⢕⢕⢕⢕⢕⠁⠀⠀⠀⠀⠀⠀⠀⠀⠀⠀⠀⠀⠀⠀⠀⠀⠀⠁⠁⠀⠀⠀⠀⠀⠀⠀⠀⠀⠀⠀⠀</a:t>
            </a:r>
            <a:br/>
            <a:r>
              <a:t>⠀⠀⠀⠀⠀⠀⠀⠀⠀⠀⠀⠀⠀⠀⠀⠀⠀⠀⠀⠀⢕⢕⢕⢕⢕⢕⠁⢕⢕⢕⢱⢞⢟⢕⢕⢕⢕⢕⢕⢕⢕⢕⢕⢕⢕⢕⢕⢕⢕⢕⢄⠀⠀⠀⠀⠀⠀⢅⠕⢕⢕⢕⢕⢕⢕⢕⢕⢕⠁⠀⠀⠀⠀⠀⠀⠀⠀⠀⠀⠀⠀⠀⠀⠀⠀⠀⠑⢄⢄⢀⠀⠀⠀⠀⠀⠀⠀⠀⠀⠀⠀</a:t>
            </a:r>
            <a:br/>
            <a:r>
              <a:t>⠀⠀⠀⠀⠀⠀⠀⠀⠀⠀⠀⠀⠀⠀⠀⠀⠀⠀⠀⠀⠁⢕⢕⢕⢕⠀⠀⠀⢕⢕⢕⢕⢕⢕⢕⢕⢕⢕⢕⢕⢕⢕⢕⢕⢕⢕⢕⢕⢕⢕⢕⢄⠀⠀⠀⠀⠀⠀⠀⠕⢕⢕⢕⢕⢕⢕⢕⠕⠀⠀⠀⠀⠀⠀⠀⠀⠀⠀⠀⠀⠀⠀⠀⠀⠀⢄⢔⢑⢕⢔⠀⠀⠀⠀⠀⠀⠀⠀⠀⠀⠀</a:t>
            </a:r>
            <a:br/>
            <a:r>
              <a:t>⠀⠀⠀⠀⠀⠀⠀⠀⠀⠀⠀⠀⠀⠀⠀⠀⠀⠀⠀⠀⠀⠑⢕⢕⢕⠀⠀⠀⠕⢕⢕⢕⢕⢕⢕⢕⢕⢕⢕⢕⢕⢕⢕⢕⢕⢕⢕⢕⢕⢕⢕⢕⢕⢔⢄⠀⠀⠀⠀⠕⢕⢕⢕⢕⢕⢕⠑⠀⠀⠀⠀⠀⠀⠀⠀⠀⢄⠀⠀⠀⠀⠀⠀⠀⠀⢝⢕⢕⢕⢕⠀⠀⠀⠀⠀⠀⠀⠀⠀⠀⠀</a:t>
            </a:r>
            <a:br/>
            <a:r>
              <a:t>⠀⠀⠀⠀⠀⠀⠀⠀⠀⠀⠀⠀⠀⠀⠀⠀⠀⠀⠀⠀⠀⠀⢕⢕⢕⢄⢔⢕⢔⢔⢕⢕⢕⢕⢕⢕⢕⢕⢕⢕⢕⢕⢕⢕⢕⢕⢕⢕⢕⢕⢕⢕⢕⢕⢕⢕⢔⢄⢀⠀⠀⠑⢕⠕⠑⠁⠀⠀⠀⠀⠀⠀⠀⠀⠀⠔⠕⠀⠀⠀⠀⠀⠀⠀⠀⢕⢕⢕⢕⢕⢔⠀⠀⠀⠀⠀⠀⠀⠀⠀⠀</a:t>
            </a:r>
            <a:br/>
            <a:r>
              <a:t>⠀⠀⠀⠀⠀⠀⠀⠀⠀⠀⠀⠀⠀⠀⠀⠀⠀⠀⠀⠀⠀⠀⠁⢕⢕⢕⢕⢕⢕⢕⢕⢕⢕⢕⢕⢕⢕⢕⢕⢕⢕⢕⢕⢕⢕⢕⢕⢕⢕⢕⢕⢕⢕⢕⢕⢕⢕⢕⢕⢔⢄⠀⠀⠀⠀⠀⠀⠀⠀⠀⠀⠀⠀⠀⠀⢔⠀⠀⠀⠀⠀⠀⠀⠀⢄⢕⢕⢕⢕⢕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⠕⢕⢕⢕⢕⢕⠕⠕⠀⠀⠀⠀⢿⣿⣿⣿⣿⣿⣿⡇⢄⠐⢕⢕⢸⢸⢿⢕⠄⠐⠅⢑⠑⢑⢕⢕⢕⢕⠕⠕⢕⢕⢕⢕⢕⢕⢕⢕⢕⢝⢝⢝⢝⢟⢟⢟⢻⢿⢿⢿⣿⣿⣿⣿⣿⣿⣿⣿⣿⣿⣜⡟⣇⣿⡟⣿⣿⣿⣿⣿⣿⣿⣿⣿⣿⣿⣿⣿⣿⣿⣿⣿⣿⣿⣿⣿⣿⣿⣿⣿⠀</a:t>
            </a:r>
            <a:br/>
            <a:r>
              <a:t>⠀⠀⠀⠀⠀⠀⠀⢀⠀⠀⠀⢀⣸⣿⣿⣿⣿⣿⣿⣧⢕⢔⢕⣵⣾⢻⢧⢕⢕⢔⣔⢔⢕⢔⣕⣕⢕⢕⢕⢅⢅⢁⢄⢄⢔⢕⢕⢕⢁⢐⢁⠁⠁⠁⠁⠀⠀⢔⢕⢸⣿⢻⠿⢿⢿⢿⣿⣿⣿⣿⣿⣿⣧⣿⣿⣿⣿⣿⣿⣿⣿⣿⣿⣿⣿⣿⣿⢻⣿⣿⣿⣿⣿⣿⣿⣿⣿⣿⣿⣿⠀</a:t>
            </a:r>
            <a:br/>
            <a:r>
              <a:t>⠀⢀⠀⢄⢔⢄⢄⢑⢀⢕⢔⢕⣿⣿⣿⣿⣿⣿⣿⣿⢕⢕⢕⢞⢏⣟⣏⢕⢕⠸⠿⠜⢕⢜⢝⢕⢕⢕⢕⠕⢝⢕⠕⠑⠁⠁⠑⢕⢕⢕⢕⢕⢕⢕⢕⢕⣅⣱⣷⣾⣿⣷⣶⣶⣶⡦⢵⣵⣥⡕⣾⣿⣿⣿⣿⣿⣿⣿⣿⣿⣿⣿⣿⣿⣿⣿⣿⣽⣿⣿⣿⣿⣿⣿⣿⣿⣿⣿⣿⣿⠀</a:t>
            </a:r>
            <a:br/>
            <a:r>
              <a:t>⠁⠘⠀⠑⡑⣑⣑⡑⢕⢕⢕⠀⢕⣿⣿⣿⣿⣿⣿⣿⡕⢕⢕⢕⢇⢷⢷⢇⢕⢄⢰⡕⢕⢕⢕⢕⢕⢔⢔⠔⠁⠀⠀⠀⠀⠀⠀⠀⠀⠀⠀⠀⠁⠁⠕⢕⢝⣿⢿⢿⣿⣿⡿⢏⣱⣗⢜⢇⢟⢗⣟⢟⢟⣟⣻⣻⡟⡿⣿⣿⣿⣿⣿⣿⣿⣿⢿⢶⢿⢿⢿⢿⢿⢿⢁⢹⣿⣿⣿⣿⠀</a:t>
            </a:r>
            <a:br/>
            <a:r>
              <a:t>⢔⢔⢕⢸⣷⣿⡟⣷⢕⢕⢕⢕⠔⢟⢏⢻⣿⣿⣿⣿⣧⣵⢕⢕⣕⣵⡕⢕⢕⢑⢜⢕⢕⢕⠕⠅⠅⠅⠁⠀⠀⠀⠀⠀⠀⠀⠀⠀⠀⠀⠀⠀⠀⠀⠀⠀⠑⠕⢷⢾⢿⡿⢿⢷⡝⣹⠕⢕⢕⢹⡏⡏⢝⢿⣿⣻⢷⢏⢝⢏⢹⣜⣗⣗⢞⣇⣹⣼⣿⣿⣿⣿⣿⢿⡝⢍⢷⢵⣷⣷⠀</a:t>
            </a:r>
            <a:br/>
            <a:r>
              <a:t>⠕⠅⢕⢕⣿⢹⣇⣿⢕⢕⢕⢕⠀⢕⢕⢸⣿⣿⣿⣿⣿⡇⢕⢕⣿⢾⣇⢕⢕⢕⢕⣸⡕⢕⢕⠀⠀⠀⠀⠀⠀⠀⠀⠀⠀⠀⠀⠀⠀⠀⠀⠀⠀⠀⠀⠀⠀⠀⠁⢇⠕⢸⢕⢎⣧⢔⢱⢺⢿⢷⣷⢷⣷⣾⣝⣕⣯⣕⣱⣏⢝⢹⣿⢣⢕⢻⡿⢗⢜⢻⣟⡻⢿⣦⣥⢕⢱⡕⣸⣽⠀</a:t>
            </a:r>
            <a:br/>
            <a:r>
              <a:t>⠀⢕⢕⢕⢏⠜⢝⢜⢕⢕⢕⢕⢀⢕⢕⢕⣿⣿⣿⣿⣿⢕⢕⢕⢕⢸⣿⢕⢕⢕⣕⣝⢇⢕⢕⢕⢕⠀⠀⠀⠀⠀⠀⠀⠀⠀⠀⠀⠀⠀⠀⠀⠀⠀⠀⠀⠀⠀⠀⢕⣿⣿⣿⣿⣿⣇⣕⣇⣟⣿⣿⣿⣿⣿⣿⣿⣿⣿⢟⢏⢕⢟⢣⢕⠕⢇⢕⣕⣕⣵⣥⣷⣾⣟⢇⢕⢕⢱⣿⢿⠀</a:t>
            </a:r>
            <a:br/>
            <a:r>
              <a:t>⢄⢕⢕⢅⠄⢔⢔⢔⢕⢕⡕⢕⢕⠑⣵⣣⣿⣿⣿⣿⣿⡕⢕⢕⢕⢨⣿⢅⠑⠜⢟⢟⠑⢕⢕⠑⠀⠀⠀⠀⠀⠀⠀⠀⠀⠀⠀⠀⠀⠀⠀⠀⠀⠀⠀⠀⠀⠀⠀⢱⣿⣿⣿⠿⣿⢙⢙⢻⠿⢟⣿⣿⣿⣿⢝⢻⢏⣏⣞⡕⢕⣵⣾⣶⣾⣿⣿⣿⣿⣿⣿⣿⡟⠿⠅⢕⢕⢜⢑⢜⠀</a:t>
            </a:r>
            <a:br/>
            <a:r>
              <a:t>⢀⠀⢾⣶⡆⠕⢕⠕⠕⠱⠕⢀⢀⠀⢻⣿⣿⣿⣿⣽⡯⠁⠀⢁⢕⢕⣿⡇⠀⢄⠄⢑⣕⢡⣄⠀⠀⠀⠀⠀⠀⠀⠀⠀⠀⠀⠀⠀⠀⠀⠀⠀⠀⠀⠀⠀⠀⠀⢄⣾⢿⢿⠇⣇⢕⠕⠐⠔⠈⢹⣘⣗⣵⣬⣿⣿⣿⣿⣿⣿⣿⣿⣿⣿⣿⣿⣿⣿⣿⣿⣿⣿⠕⠠⢤⢀⢀⢰⡄⢁⠀</a:t>
            </a:r>
            <a:br/>
            <a:r>
              <a:t>⠘⠃⡾⠿⠵⢕⠗⢔⣵⠅⠀⢀⠀⠁⣜⢟⢝⢿⢿⢷⢷⡆⢄⠙⢷⣕⢻⡇⠄⠀⠀⠁⠝⠄⠁⢀⢀⠀⠀⠀⠀⠀⠀⠀⠀⠀⠀⠀⠀⠀⠀⠀⠀⠀⠀⠀⠀⠀⢑⢙⣝⣱⣤⣵⣵⣷⣷⣿⣿⣿⣿⣿⣿⣿⣿⣿⣿⣿⣿⣿⣿⣿⣿⣿⣿⣿⣿⢕⠉⠉⠉⠉⠉⠉⠉⠉⠁⢹⣿⣿⠀</a:t>
            </a:r>
            <a:br/>
            <a:r>
              <a:t>⢀⢀⢀⢀⢐⢏⠀⠀⢀⠀⠄⠀⠀⢀⣰⣳⣧⣕⢕⢅⢱⢕⢱⠀⠀⣼⣷⣿⣧⡔⢕⣄⡠⢴⢥⣗⣧⣵⡔⢀⠀⠀⠀⠀⠀⠀⠀⠀⠀⠀⠀⠀⠀⠀⠀⠀⠀⢱⣿⣿⣿⣿⣿⣿⣿⣿⣿⣿⣿⣿⣿⣿⣿⣿⣿⣿⣿⣿⣿⡿⢿⢿⣿⣿⣿⣿⣿⣕⢀⢀⠀⠀⠀⠐⠀⠀⠀⠀⠀⠀⠀</a:t>
            </a:r>
            <a:br/>
            <a:r>
              <a:t>⣕⣑⣕⣕⣕⣕⣔⣔⡔⢵⢴⠔⢕⢥⢔⢌⣉⣙⠗⠶⠆⠅⢅⢄⢕⢸⢿⢝⢟⣕⣵⣾⣿⣿⣿⢿⢟⢟⢇⢕⢔⢔⡄⠀⠀⠀⠀⠀⠀⢀⢄⢄⢄⢄⢄⢀⣱⣿⣿⢿⢟⢟⢟⢝⢝⢝⢝⢻⢿⢿⣿⣿⣿⣿⠟⠑⠑⠑⠑⢑⠑⠑⠕⠝⠻⢿⢿⠿⢚⣷⢱⢵⣔⠀⢄⢄⢄⢆⠅⠅⠀</a:t>
            </a:r>
            <a:br/>
            <a:r>
              <a:t>⢿⢿⢿⣿⣿⣿⣿⣿⠿⣿⣿⣷⣷⣧⢇⠀⠄⠀⢄⢔⣔⣔⣵⣵⣵⣵⣵⣵⣥⣿⣿⢟⠑⠁⠁⠀⠀⠀⢕⣿⡕⢕⢜⢕⢃⢕⢕⢕⢕⠕⢕⢕⢕⢕⢕⠑⠝⢕⢕⢕⢕⢕⢕⢕⢕⢕⢕⢕⢕⢕⢕⢿⢟⠁⠀⠀⠀⠀⠀⠀⠀⠀⠀⠀⠀⠁⢳⢝⡕⢣⢕⢑⢀⣀⢀⢅⢕⡱⢖⢀⠀</a:t>
            </a:r>
            <a:br/>
            <a:r>
              <a:t>⣶⣿⣿⣿⣿⣿⣿⣿⣿⣿⣟⣝⢕⢕⢕⢕⣕⣱⣾⣿⣿⣿⣿⣿⣿⣿⣿⣿⣿⣿⠏⠁⠀⠀⠀⠀⠀⠀⠀⠍⣿⣷⣷⣵⣕⣕⢕⢕⢔⢔⢕⢕⡕⢕⠁⠀⠀⠁⠕⢕⢕⢕⢕⢕⢕⢕⠀⠁⢁⣁⡅⠑⠀⠀⠀⠀⠀⠀⠀⠀⠀⠀⠀⠀⠀⠀⠀⠇⢬⢵⢵⢵⢸⣿⠕⠐⢖⢑⣓⣏⠀</a:t>
            </a:r>
            <a:br/>
            <a:r>
              <a:t>⣿⣿⣿⣿⣿⣿⣿⣿⣿⣿⣿⣿⣿⣿⣿⣿⣿⣿⣿⣿⣿⣿⣿⣿⣿⣿⣿⣿⣿⠏⠀⠀⠀⠀⠀⠀⠀⠀⠀⠀⠕⢝⢝⣻⣿⣿⡏⢕⢛⢶⢞⢝⢕⠕⠀⠀⠀⠀⠀⠁⠑⢕⢕⢕⢕⢔⠕⢀⠁⠙⢕⢀⢠⢄⠀⠀⠀⠀⠀⠀⠀⠀⠀⠀⠀⠀⠀⠄⠄⢅⢅⠁⢸⣿⢜⠇⢕⢕⠜⢕⠀</a:t>
            </a:r>
            <a:br/>
            <a:r>
              <a:t>⣿⣿⣿⣿⣿⣿⣿⣿⣿⣿⣿⣿⣿⣿⣿⣿⣿⣿⣿⣿⣿⣿⣿⣿⣿⣿⣿⣿⠇⠀⠀⠀⠀⠀⠀⠀⠀⠀⠀⠀⠀⠕⢞⢿⢟⢟⢟⢕⢕⢕⢕⢕⠑⠀⠀⠀⠀⠀⠀⠀⠀⠀⠑⠕⢕⢕⢔⠀⠀⠀⢕⠕⣜⣕⢕⢀⢄⠀⠀⠀⠀⠀⠀⠀⠀⠀⠀⢄⢄⢜⢗⢖⠘⠙⢕⢰⢕⢄⠔⠐⠀</a:t>
            </a:r>
            <a:br/>
            <a:r>
              <a:t>⣿⣿⣿⣟⢻⣿⣿⣿⣿⣿⣿⣿⣿⣿⣿⣿⣿⣿⣿⣿⣿⣿⣿⣿⣿⣿⣿⠇⠀⠀⠀⠀⠀⠀⠀⠀⠀⠀⠀⠀⠀⢔⢕⢕⢕⢕⢕⢕⢕⠕⠁⠀⠀⠀⠀⠀⠀⠀⠀⠀⠀⠀⠀⠀⠁⠕⢕⢕⢄⠀⠀⢕⢟⢿⣇⣕⡱⣕⡔⢔⢀⠀⠀⠀⠀⢀⣕⢓⢄⣴⢀⠐⠑⠀⠁⠁⢕⢕⣰⣴⠀</a:t>
            </a:r>
            <a:br/>
            <a:r>
              <a:t>⣿⣿⢕⢜⢙⢕⢹⣿⣿⣿⣿⣿⣿⣿⣿⣿⣿⣿⣿⣿⣿⣿⣿⣿⣿⣿⠑⠀⠀⠀⠀⠀⠀⠀⠀⠀⠀⠀⠀⠀⠀⢕⢕⢕⢕⢕⢕⢕⢕⠀⠀⠀⠀⠀⠀⠀⠀⠀⠀⠀⠀⠀⠀⠀⠀⠀⠀⠀⠀⠀⠀⠀⠕⢕⢜⢟⢇⢝⠝⢕⠕⢕⢔⢔⢔⢄⡱⢗⢝⢽⣧⢄⠀⢔⣠⡴⢞⢏⢑⠑⠀</a:t>
            </a:r>
            <a:br/>
            <a:r>
              <a:t>⣿⣿⢕⠅⠁⢕⢕⢜⢻⣿⣿⣿⣿⣿⣿⣿⣿⣿⣿⣿⣿⣿⣿⣿⣿⢏⠀⠀⠀⠀⠀⠀⠀⠀⠀⠀⠀⠀⠀⠀⠀⢕⢕⢕⢕⢕⢕⢕⢕⠀⠀⠀⠀⠀⠀⠀⠀⠀⠀⠀⠀⠀⠀⠀⠀⠀⠀⠀⠀⠀⢜⠑⡔⠑⠑⠕⢕⢕⢕⢕⢕⢕⢜⡱⢗⠕⠱⢈⢧⡸⣿⡵⠀⠈⠕⢅⠄⢑⣵⢾⠀</a:t>
            </a:r>
            <a:br/>
            <a:r>
              <a:t>⣿⣿⣧⣄⠀⠀⢕⢕⠀⠹⣿⣿⣿⣿⣿⣿⣿⣿⣿⣿⣿⣿⢟⠛⠑⠀⠀⠀⠀⠀⠀⠀⠀⠀⠀⠀⠀⠀⠀⠀⠀⢀⢅⢁⠕⢕⢕⢕⠀⠀⠀⠀⠀⠀⠀⠀⠀⠀⠀⠀⠀⠀⠀⠀⠀⠀⠀⠀⠀⠀⠀⣴⣿⣧⣤⣄⣅⣅⢕⢑⡣⢗⢕⡔⢅⢀⠀⢕⠈⢇⣻⡇⣷⡆⢂⣠⡷⠟⠕⠀⠀</a:t>
            </a:r>
            <a:br/>
            <a:r>
              <a:t>⣿⣿⣿⣧⡀⠀⠀⢇⢄⢄⣸⣿⣿⣿⣿⣿⡿⠟⠙⠁⠀⠁⠀⠀⠀⠀⠀⠀⠀⠀⠀⠀⠀⠀⠀⠀⠀⠀⠀⠀⠀⢜⢜⡱⢕⠁⢕⠀⠀⠀⠀⠀⠀⠀⠀⠀⠀⠀⠀⠀⠀⠀⠀⠀⠀⠀⠀⠀⠀⠀⠀⠕⢥⢁⠈⠙⣟⢇⢝⢙⣙⣝⣗⣗⢳⢧⣥⡕⠀⠑⢻⣧⣿⢇⠚⠙⠁⢰⣄⡁⠀</a:t>
            </a:r>
            <a:br/>
            <a:r>
              <a:t>⣿⣿⣿⣿⣷⣦⣄⠑⠅⢐⠜⣿⣿⣿⡿⢏⠁⠀⠀⠀⠀⠀⠀⠀⠀⠀⠀⠀⠀⠀⠀⠀⠀⠀⠀⠀⠀⠀⠀⠀⠀⠁⠁⠑⠑⢄⢐⠀⠀⠀⠀⠀⠀⠀⠀⠀⠀⠀⠀⠀⠀⠀⠀⠀⠀⠀⢀⢀⢀⢀⠀⠀⠀⠑⠑⠀⢟⢱⠞⢝⣁⢀⢕⣈⠉⠗⢧⣑⣳⠖⠋⢿⠛⢻⣿⣿⣿⣿⣿⣟⠀</a:t>
            </a:r>
            <a:br/>
            <a:r>
              <a:t>⣿⣿⣿⣿⣿⣿⣿⣷⣄⠕⢕⢜⡟⢋⠁⠀⠀⠀⠀⠀⠀⠀⠀⠀⠀⠀⠀⠀⠀⣄⣄⣠⢆⠀⠀⠀⠀⠀⠀⠀⢀⢄⢁⢀⢕⢕⢕⠀⠀⠀⠀⠀⠀⠀⠀⠀⠀⠀⢀⢄⢔⢔⢕⢕⢕⢕⢕⢕⢕⢕⢕⢕⢕⢑⠀⠀⠁⢕⢰⡕⢕⢜⢕⢇⢸⣦⡔⠩⣕⡀⢠⢜⠀⢜⢙⢕⢞⢝⢕⢕⠀</a:t>
            </a:r>
            <a:br/>
            <a:r>
              <a:t>⣿⣿⣿⣿⣿⣿⣿⣿⣿⣧⡄⢕⢻⢿⣷⡆⠀⠀⠀⠀⠀⠀⢄⣠⣤⣤⣤⣴⣾⣿⣿⣿⠁⠀⠀⠀⠀⠀⠀⠀⢕⢕⢕⢕⢕⢕⢕⠀⠀⠀⠀⠀⠀⠀⠀⠀⠀⠐⠁⠀⠁⠁⠁⠁⠁⠁⠁⠁⠁⠁⠁⠁⠁⠁⠀⠀⠀⠑⢵⣜⡕⡕⢱⢕⢋⢑⣜⣅⣸⣴⡵⢕⠀⢑⢞⢇⢕⢕⢕⢕⠀</a:t>
            </a:r>
            <a:br/>
            <a:r>
              <a:t>⣿⣿⣿⣿⣿⣿⣿⣿⣿⣿⣿⣆⠀⠀⣿⣿⡇⢀⣄⣴⣴⣾⣿⣿⣿⣿⣿⣿⣿⣿⣿⡟⠀⠀⠀⠀⠀⠀⠀⠀⢕⢕⢕⢕⢕⢕⢕⠀⠀⠀⠀⠀⠀⠀⠀⠀⠀⠀⠀⠀⠀⠀⠀⠀⠀⠀⠀⠀⠀⠀⠀⠀⠀⠀⠀⠀⢀⠀⣄⢄⢄⢑⢝⠍⢍⢍⢑⢇⢁⢅⠀⢕⢄⣕⣕⢕⢕⢕⢕⢅⠀</a:t>
            </a:r>
            <a:br/>
            <a:r>
              <a:t>⣿⣿⣿⣿⣿⣿⣿⣿⣿⣿⡟⠙⢀⠀⠜⢟⠱⢾⣿⣿⣿⣿⣿⣿⣿⣿⣿⣿⣿⣿⣿⢇⠀⠀⠀⠀⠀⠀⠀⠀⢕⢕⢕⢕⢕⢕⢕⠀⠀⠀⠀⠀⠀⠀⠀⠀⠀⠀⠀⠀⠀⠀⠀⠀⠀⠀⠀⠀⠀⠀⠁⠀⠀⠀⠀⠀⠀⠀⣿⣇⢕⢕⢕⢕⢕⢕⢕⠀⢄⣱⣵⣕⣐⢕⢏⢕⢕⢕⢕⢕⠀</a:t>
            </a:r>
            <a:br/>
            <a:r>
              <a:t>⣿⣿⣿⣿⣿⣿⢟⣹⣿⡿⢿⢇⢵⢕⢕⢕⢕⢔⢜⢝⢝⢙⠛⠻⢿⢿⢿⣏⠑⠜⡿⠀⠀⠀⢐⢄⠀⠀⠀⠀⢕⢕⢕⢕⢕⢕⠁⠀⠀⠀⠀⠀⠀⠀⠀⠀⠀⠀⠀⠀⠀⠀⠀⠀⠀⠀⠀⠀⠀⠀⠀⠀⠀⠀⠀⠀⠀⠀⢸⡏⠉⠓⠗⠗⠓⠁⠀⢄⣱⣿⣿⣿⣿⣿⣿⣿⡇⢕⢕⢕⠀</a:t>
            </a:r>
            <a:br/>
            <a:r>
              <a:t>⣿⣿⣿⣿⢿⣏⣵⡿⢏⢕⢕⢕⢕⢕⣡⣷⢷⢕⢕⢕⢕⢕⢕⢄⢄⢁⢑⠜⢗⢔⠁⠀⠀⠀⠑⠁⠀⠀⠀⠀⠁⢕⢕⢕⢕⢕⠀⠀⠀⠀⠀⠀⠀⠀⠀⠀⠀⠀⠀⠀⠀⠀⠀⠀⠀⠀⠀⠀⠀⠀⠀⠀⠀⠀⠀⠀⠀⠀⣾⢕⢕⢔⢔⢔⢔⢔⢕⣼⣿⣿⣿⣿⣿⣿⣿⣿⢵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⠕⠕⠕⠕⠕⠕⠕⠐⠀⠀⠀⢸⣿⣿⣿⣿⣿⣿⣿⢕⠀⠄⢕⢕⡧⢟⢟⢑⠀⢀⠐⠀⠑⠅⢕⠕⠕⠕⠕⠕⢕⢕⢕⠑⠑⢕⢕⢕⢕⢝⢝⢝⢝⢟⢟⢟⢟⢿⢿⢿⣿⣿⣿⣿⣿⣿⣿⣿⣿⣇⣻⣏⣸⣿⢻⣿⣿⣿⣿⣿⣿⣿⣿⣿⣿⣿⣿⣿⣿⣿⣿⣿⣿⣿⣿⣿⣿⣿⣿⣿⠀</a:t>
            </a:r>
            <a:br/>
            <a:r>
              <a:t>⠀⠀⠀⠀⠀⠀⢄⠀⠀⠀⠀⢕⣿⣿⣿⣿⣿⣿⣿⡇⢕⢕⢱⣵⣟⢾⢕⢕⢕⣔⡕⡕⢕⣕⣕⢕⢔⢔⢔⢔⢄⢄⢄⢔⢄⢕⢕⠀⠀⠀⠁⠁⠁⠀⠀⠀⠀⢕⢕⣺⡟⠿⠿⠿⢿⢿⣿⣿⣿⡿⣻⣗⣾⣿⣿⣿⣿⣿⣿⣿⣿⣿⣿⣿⣿⣿⡿⣿⣿⣿⣿⣿⣿⣿⣿⣿⣿⣿⣿⣿⠀</a:t>
            </a:r>
            <a:br/>
            <a:r>
              <a:t>⢀⢀⢄⢄⢔⢄⢕⢕⢀⢕⢔⢺⣿⣿⣿⣿⣿⣿⣿⡇⢕⢕⢕⠛⢝⣟⡇⢑⠑⠻⠇⠕⢕⢝⢕⢕⢕⢕⢕⢜⢕⢕⢕⠕⠕⠕⢕⢕⢔⢔⢔⢕⢱⣵⣵⣵⣅⣧⣷⣿⣷⣷⣷⣶⣶⢦⣷⣵⣥⢱⣿⣿⣿⣿⣿⣿⣿⣿⣿⣿⣿⣿⣿⣿⣿⣿⡯⣿⣿⣾⣿⣿⣿⣿⣿⣿⣿⣿⣿⣿⠀</a:t>
            </a:r>
            <a:br/>
            <a:r>
              <a:t>⠁⠑⢑⣑⢁⣁⣕⢕⢕⢕⢕⠀⢸⣿⣿⣿⣿⣿⣿⣧⢕⢕⢕⢱⢪⢽⢷⢕⢕⢔⣆⢕⢕⢕⢕⢕⢕⢔⢔⢀⢕⢕⠔⠐⠀⠀⠀⠀⠁⠑⠕⠑⠑⠕⠜⢝⢝⢟⢻⣿⣿⣿⣟⢇⣺⡏⢟⢜⢟⣺⡟⢟⣟⣟⣟⣻⢝⢻⣻⣿⣿⣿⣿⣿⣿⣿⡷⢿⢽⢼⢿⣿⡿⢇⢈⢿⣿⣿⣿⡿⠀</a:t>
            </a:r>
            <a:br/>
            <a:r>
              <a:t>⠀⢕⢕⢿⣿⣿⢻⡇⢕⢕⢕⠀⢜⢗⢌⣿⣿⣿⣿⣿⣷⡕⢕⢕⣕⣧⢕⢕⢕⢕⢝⢕⢕⢕⠁⠁⠑⠑⢕⠄⠁⠁⠀⠀⠀⠀⠀⠀⠀⠀⠀⠀⠀⠀⠀⠀⠁⠕⢜⢿⢿⡟⢟⣎⢝⡕⢙⢜⢕⢹⢹⢝⢹⣿⢟⡿⢾⢝⢟⢝⣕⣗⣗⣗⣟⣸⣧⣿⣿⣿⣿⣿⡿⢏⢍⢱⢧⢵⣷⣷⠀</a:t>
            </a:r>
            <a:br/>
            <a:r>
              <a:t>⠐⢕⢕⢸⡇⣿⡸⡇⢕⢕⢕⢕⢕⢕⢕⣿⣿⣿⣿⣿⡧⢕⢇⢸⡿⣿⡕⢕⢕⢕⢕⣇⢕⢕⠀⠀⠀⠀⠑⠀⠀⠀⠀⠀⠀⠀⠀⠀⠀⠀⠀⠀⠀⠀⠀⠀⠀⠀⠀⠑⠕⢇⢕⣻⡇⡱⢵⢿⢷⣼⡽⣷⣷⣿⣝⣸⣝⣕⣕⢝⢝⣿⡟⢵⢻⣿⢟⢕⢞⢿⢟⢟⣷⣴⢕⢜⢵⢕⣽⣭⠀</a:t>
            </a:r>
            <a:br/>
            <a:r>
              <a:t>⢔⢕⢕⢜⢕⢜⢕⠕⢕⢕⢕⢕⠄⢕⢕⢸⣿⣿⣿⣿⡇⢕⢕⢕⢕⣿⡇⢕⢕⢕⣜⢝⢕⢕⢕⢕⢕⡕⢔⠀⠀⠀⠀⠀⠀⠀⠀⠀⠀⠀⠀⠀⠀⠀⠀⠀⠀⠀⠀⠀⠀⢹⣿⣿⣟⣗⣕⣼⣟⣿⣿⣿⣿⣿⣿⣿⣿⡏⡻⢕⢜⢟⡕⢕⢱⣕⣕⣕⣵⣵⣷⣾⣿⡟⢕⢕⢕⢼⣿⣿⠀</a:t>
            </a:r>
            <a:br/>
            <a:r>
              <a:t>⢔⢕⢕⢄⢔⢔⢔⢔⢕⢕⢕⢕⠀⢱⣵⣴⣿⣿⣿⣿⣧⢕⢕⢕⢕⢼⡇⠁⢑⠟⢟⠇⢀⢕⠕⠁⠅⠕⢁⠀⠀⠀⠀⠀⠀⠀⠀⠀⠀⠀⠀⠀⠀⠀⠀⠀⠀⠀⠀⠀⠀⢸⡿⢻⡏⢙⠝⠿⢿⢻⣿⣿⡿⢇⠛⢻⢝⣕⣇⠕⣱⣶⣷⣷⣿⣿⣿⣿⣿⣿⣿⡿⠟⠇⢔⢑⢑⠝⠕⢡⠀</a:t>
            </a:r>
            <a:br/>
            <a:r>
              <a:t>⢀⢜⣷⣷⢕⢕⠕⠕⠑⠅⠕⢀⢁⢸⣿⣿⣿⣿⣿⡧⠝⠀⠀⢄⢕⢸⣿⢀⠀⢄⢑⣡⡅⢵⡄⠀⠀⠁⢀⠀⠀⠀⠀⠀⠀⠀⠀⠀⠀⠀⠀⠀⠀⠀⠀⠀⠀⠀⠀⠀⠀⠕⢱⡕⠥⠥⠄⠁⢉⣇⣕⣵⣵⣽⣿⣿⣿⣿⣿⣿⣿⣿⣿⣿⣿⣿⣿⣿⣿⣿⣿⡇⠀⠠⢄⢀⡄⢴⢔⢅⠀</a:t>
            </a:r>
            <a:br/>
            <a:r>
              <a:t>⠛⢸⠿⠿⢕⢇⠆⢱⠕⠀⠄⢀⠅⢕⣝⢝⢟⢿⢟⢳⢷⢕⠁⠝⢧⣌⣿⡇⠀⠀⠁⠑⠕⠀⢅⢄⢀⠀⠀⠀⠀⠀⠀⠀⠀⠀⠀⠀⠀⠀⠀⠀⠀⠀⠀⠀⠀⠀⠀⠀⢄⣥⣥⣵⣷⣿⣿⣿⣿⣿⣿⣿⣿⣿⣿⣿⣿⣿⣿⣿⣿⣿⣿⣿⣿⣿⡏⠁⠉⠁⠉⠁⠁⠈⠁⠉⠍⣿⣿⡏⠀</a:t>
            </a:r>
            <a:br/>
            <a:r>
              <a:t>⢀⢀⢀⢀⢘⢁⢀⠀⢀⠀⠠⠄⢀⢔⣔⣷⣧⣔⠰⢄⢗⢕⠕⠀⢠⣿⣷⣷⣆⢔⢔⢠⠴⢕⣗⣳⣧⣵⣿⣷⠀⠀⠀⠀⠀⠀⠀⠀⠀⠀⠀⠀⠀⠀⠀⠀⠀⠀⠀⢄⣼⣿⣿⣿⣿⣿⣿⣿⣿⣿⣿⣿⣿⣿⣿⣿⣿⣿⣿⣿⣿⣿⣿⣿⣿⣿⣇⣀⣀⡀⢀⢀⠄⠀⠀⠀⠀⠀⠀⢀⠀</a:t>
            </a:r>
            <a:br/>
            <a:r>
              <a:t>⣵⣵⣕⣕⣕⣕⣔⣔⡕⢴⢴⢔⢡⢕⠔⢌⢉⡙⠗⠖⠔⠕⢔⢔⢅⢺⢧⢟⢇⣱⣷⣿⣿⢿⢿⢟⠟⠏⠝⠝⢔⢀⠀⠀⠀⠀⠀⠀⠀⠀⠀⠀⠀⠀⠀⠀⠀⠀⢠⢿⢿⢟⢟⢟⢟⢏⢟⢿⢿⢿⣿⣿⣿⣿⡿⢏⠝⠝⠝⠝⠝⢝⢟⢻⢿⡿⣿⢗⣟⢗⢵⢵⠀⠐⢆⢔⢔⠔⠔⢅⠀</a:t>
            </a:r>
            <a:br/>
            <a:r>
              <a:t>⡿⠿⢿⣿⣿⣿⣿⣿⣿⣿⣿⣿⡷⢷⢔⠄⢄⢀⣔⣔⣰⣵⣵⣵⣵⣵⣵⣷⣾⣿⣿⢏⠑⠁⠁⠀⠀⠀⠀⠀⢕⣕⢕⢔⢄⢀⠀⠀⠀⠀⠀⠀⠀⢀⢄⢄⢔⢄⢕⢕⢕⢕⢕⢕⢕⠑⢕⢕⢕⢕⢹⣿⡿⠋⠀⠀⠀⠀⠀⠑⠀⠀⠀⠀⠁⠑⢮⣝⠗⢕⢑⢁⣀⡀⠅⠅⣕⢗⢇⢀⠀</a:t>
            </a:r>
            <a:br/>
            <a:r>
              <a:t>⣶⣿⣿⣿⣿⣿⣿⣿⣿⣿⣝⣝⣝⣕⢕⣕⣣⣷⣾⣿⣿⣿⣿⣿⣿⣿⣿⣿⣿⣿⠙⠀⠀⠀⠀⠀⠀⠀⠀⠀⠁⢿⣧⢕⢅⢑⢕⢔⢔⢔⢔⢔⠕⢕⢕⢕⢕⠁⠕⢕⢕⢕⢕⢕⢕⢄⠁⠕⠑⠑⡕⠏⠁⠀⠀⠀⠀⠀⠀⠀⠀⠀⠀⠀⠀⠀⠐⢇⢜⢕⢅⢱⣿⡇⠑⢓⢇⣝⣛⣽⠀</a:t>
            </a:r>
            <a:br/>
            <a:r>
              <a:t>⣿⣿⣿⣿⣿⣿⣿⣿⣿⣿⣿⣿⣿⣿⣿⣿⣿⣿⣿⣿⣿⣿⣿⣿⣿⣿⣿⣿⡿⠑⠀⠀⠀⠀⠀⠀⠀⠀⠀⠀⠀⠜⣿⣿⣷⢷⣧⣕⣕⢕⢕⢔⢄⢕⡑⢕⠁⠀⠀⠁⠕⢕⢕⢕⢕⢕⢀⠀⠕⠻⢕⠀⢀⢀⠀⠀⠀⠀⠀⠀⠀⠀⠀⠀⠀⠀⠀⠄⠒⢅⢁⢠⣿⡇⢕⢕⢕⠕⠕⢕⠀</a:t>
            </a:r>
            <a:br/>
            <a:r>
              <a:t>⣿⣿⣿⣿⣿⣿⣿⣿⣿⣿⣿⣿⣿⣿⣿⣿⣿⣿⣿⣿⣿⣿⣿⣿⣿⣿⣿⡟⠁⠀⠀⠀⠀⠀⠀⠀⠀⠀⠀⠀⠀⠀⠑⢕⢕⣱⣿⣿⣏⢕⢕⢕⢄⢕⢕⠁⠀⠀⠀⠀⠀⠁⠕⢕⢕⢕⢄⠀⠀⠀⢕⢣⢕⢝⢄⠀⠀⠀⠀⠀⠀⠀⠀⠀⠀⠀⠀⢔⢖⢗⠳⢆⠉⠅⢕⢇⢄⠄⠐⠑⠀</a:t>
            </a:r>
            <a:br/>
            <a:r>
              <a:t>⣿⣿⣟⣟⢿⣿⣿⣿⣿⣿⣿⣿⣿⣿⣿⣿⣿⣿⣿⣿⣿⣿⣿⣿⣿⣿⠟⠀⠀⠀⠀⠀⠀⠀⠀⠀⠀⠀⠀⠀⠀⠀⢕⢕⢔⢟⢟⢟⢏⢕⢕⢕⠕⠑⠀⠀⠀⠀⠀⠀⠀⠀⠀⠀⠑⠕⢕⢔⢀⠀⠑⢜⢿⣿⡕⢔⢕⢄⢄⢀⠀⠀⠀⠀⠀⠀⢐⢆⢴⣇⠐⠕⠀⠁⠁⢱⢕⣰⢴⢾⠀</a:t>
            </a:r>
            <a:br/>
            <a:r>
              <a:t>⣿⢕⢕⢝⢕⢍⢿⣿⣿⣿⣿⣿⣿⣿⣿⣿⣿⣿⣿⣿⣿⣿⣿⣿⣿⢇⠀⠀⠀⠀⠀⠀⠀⠀⠀⠀⠀⠀⠀⠀⠀⢔⢕⢕⢕⢕⢕⢕⢕⢕⠑⠀⠀⠀⠀⠀⠀⠀⠀⠀⠀⠀⠀⠀⠀⠀⠀⠑⠑⠀⠀⠑⢕⢝⢟⢿⡎⢗⢳⢕⢔⢄⢄⢄⢀⡌⠵⣏⢕⣾⡄⢄⠀⣣⡴⢞⢏⢑⢑⢕⠀</a:t>
            </a:r>
            <a:br/>
            <a:r>
              <a:t>⣿⡇⠕⠄⠕⢕⢕⠝⣿⣿⣿⣿⣿⣿⣿⣿⣿⣿⣿⣿⣿⣿⣿⡿⠏⠀⠀⠀⠀⠀⠀⠀⠀⠀⠀⠀⠀⠀⠀⠀⠀⢕⢕⢕⢕⢕⢕⢕⢕⢕⠀⠀⠀⠀⠀⠀⠀⠀⠀⠀⠀⠀⠀⠀⠀⠀⠀⠀⠀⠀⠀⢰⡕⠑⠕⢕⢕⢕⢅⢕⢄⢕⡕⢕⠜⠀⢆⠝⣇⢻⡧⢆⠀⠕⢁⢄⢘⣱⡾⠏⠀</a:t>
            </a:r>
            <a:br/>
            <a:r>
              <a:t>⣿⣿⣴⠀⠀⠕⢕⠀⠘⢿⣿⣿⣿⣿⣿⣿⣿⣿⢿⠟⠿⠇⠁⠁⠀⠀⠀⠀⠀⠀⠀⠀⠀⠀⠀⠀⠀⠀⠀⠀⠀⠀⣁⢁⠕⢕⢕⢕⢕⠀⠀⠀⠀⠀⠀⠀⠀⠀⠀⠀⠀⠀⠀⠀⠀⠀⠀⠀⠀⠀⠀⢺⣷⣄⣀⢀⢅⢑⡕⢱⢗⠟⣕⢄⢅⢀⠈⢀⢜⣜⣿⢸⣷⢕⣠⡶⠗⠑⢀⢐⠀</a:t>
            </a:r>
            <a:br/>
            <a:r>
              <a:t>⣿⣿⣿⣔⠀⠀⢕⢄⢄⢸⣿⣿⣿⣿⣿⡟⠙⠁⠀⠀⠀⠀⠀⠀⠀⠀⠀⠀⠀⠀⠀⠀⠀⠀⠀⠀⠀⠀⠀⠀⠀⠀⢑⢕⢅⠑⢕⢕⠀⠀⠀⠀⠀⠀⠀⠀⠀⠀⠀⠀⠀⠀⠀⠀⠀⠀⠀⠀⠀⠀⠀⠣⢅⠁⠁⢙⡟⢕⢜⣙⡽⢽⣗⣗⢗⢗⣥⣁⢁⢘⣻⣾⡏⠙⢙⢁⢔⣴⣄⣑⠀</a:t>
            </a:r>
            <a:br/>
            <a:r>
              <a:t>⣿⣿⣿⣿⣷⣄⡀⠑⠔⢅⢻⣿⣿⡿⠟⠁⠀⠀⠀⠀⠀⠀⠀⠀⠀⠀⠀⠀⠀⠀⠀⢄⡦⠀⠀⠀⠀⠀⠀⠀⠀⠀⠁⠑⠑⢀⠁⠀⠀⠀⠀⠀⠀⠀⠀⠀⠀⠀⠀⠀⠀⢀⢀⢀⢀⢄⢄⢄⢄⢄⢀⢀⢁⠑⠑⢜⢕⠗⠋⣕⢠⢤⢕⣁⠙⠳⣕⣹⢗⠋⠸⡏⢝⣿⣿⣿⣷⣯⣽⢟⠀</a:t>
            </a:r>
            <a:br/>
            <a:r>
              <a:t>⣿⣿⣿⣿⣿⣿⣷⣦⡁⠕⢘⢟⣙⡁⠀⠀⠀⠀⠀⠀⠀⠀⠀⠀⠀⠀⠀⢄⣰⣶⣷⣿⡇⠀⠀⠀⠀⠀⠀⠀⠀⢀⢁⠀⢔⢕⢕⠀⠀⠀⠀⠀⠀⠀⠀⠀⠀⢄⠔⠕⢕⢕⢕⢕⢕⢕⢕⢕⢕⢕⢕⢕⢕⠀⠀⠀⠕⢔⠎⢕⢕⢕⢅⢗⣹⢖⢋⢣⢄⠄⢔⠕⠀⢝⢕⢝⢕⢕⢕⢕⠀</a:t>
            </a:r>
            <a:br/>
            <a:r>
              <a:t>⣿⣿⣿⣿⣿⣿⣿⣿⣷⣆⢕⢜⠟⣿⣧⡀⠀⠀⠀⠀⢀⣠⣷⣷⣷⣷⣾⣿⣿⣿⣿⣿⠇⠀⠀⠀⠀⠀⠀⠀⢔⢔⢕⢕⢕⢕⢕⠀⠀⠀⠀⠀⠀⠀⠀⠀⠑⠀⠀⠀⠀⠀⠀⠀⠀⠀⠀⠀⠀⠀⠀⠀⠀⠀⠁⠀⠀⠱⢵⢕⢕⢑⢵⢞⣕⣅⣱⣤⣧⢷⢇⠀⠐⢱⢝⢕⢑⢕⢕⠕⠀</a:t>
            </a:r>
            <a:br/>
            <a:r>
              <a:t>⣿⣿⣿⣿⣿⣿⣿⣿⣿⣿⣧⡀⠀⢸⣿⣷⠀⣠⣴⣾⣿⣿⣿⣿⣿⣿⣿⣿⣿⣿⣿⢿⠀⠀⠀⠀⠀⠀⠀⠀⢕⢕⢕⢕⢕⢕⢕⠀⠀⠀⠀⠀⠀⠀⠀⠀⠀⠀⠀⠀⠀⠀⠄⠄⠀⠀⠀⠀⠀⠀⠀⠀⠀⠀⠀⢄⠀⢰⡔⢄⢅⢘⢅⢅⢅⢐⢱⢀⢄⢄⡅⢕⠔⣱⡕⢕⢕⢕⢕⢄⠀</a:t>
            </a:r>
            <a:br/>
            <a:r>
              <a:t>⣿⣿⣿⣿⣿⣿⣿⣿⣿⡿⢏⢁⢀⢘⢛⢋⠸⣿⣿⣿⣿⣿⣿⣿⣿⣿⣿⣿⢿⣿⣿⡇⠀⠀⠀⠀⠀⠀⠀⠀⢕⢕⢕⢕⢕⢕⢕⠀⠀⠀⠀⠀⠀⠀⠀⠀⠀⠀⠀⠀⠀⠀⠀⠀⠀⠀⠀⠀⠀⠀⠀⠀⠀⠀⠀⠁⠀⢸⣿⡕⢕⢕⢕⢕⢕⡱⠑⢀⢕⣵⣧⣅⡕⢩⣕⡕⢕⢕⢕⢕⠀</a:t>
            </a:r>
            <a:br/>
            <a:r>
              <a:t>⣿⣿⣿⣿⣿⡿⣫⣵⣿⢿⢏⢑⢕⢕⢕⢕⢕⢔⢕⢔⢍⠙⠻⠿⢿⢻⢿⢕⠀⢹⡿⠀⠀⢅⢄⢄⠀⠀⠀⠀⢕⢕⢕⢕⢕⢕⢕⠀⠀⠀⠀⠀⠀⠀⠀⠀⠀⠀⠀⠀⠀⠀⠀⠀⠀⠀⠀⠀⠀⠀⠀⠀⠀⠀⠀⠀⠀⢸⡏⢈⠙⠓⠓⠓⠉⠀⢄⢱⣾⣿⣿⣿⣿⣿⣿⡿⢕⢕⢕⢕⠀</a:t>
            </a:r>
            <a:br/>
            <a:r>
              <a:t>⣿⣿⣿⣿⣿⣵⡿⠿⢕⢕⢕⢕⢕⣱⣾⢿⢗⢕⢕⢕⢕⢕⢔⢔⢄⢁⢘⢝⢇⢕⠕⠀⠀⠁⠁⠀⠀⠀⠀⠀⠁⠕⢕⢕⢕⢕⠁⠀⠀⠀⠀⠀⠀⠀⠀⠀⠀⠀⠀⠀⠀⠀⠀⠀⠀⠀⠀⠀⠀⠀⠀⠀⠀⠀⠀⠀⠀⢸⡇⢕⢕⢕⢔⢔⢔⢕⢱⣿⣿⣿⣿⣿⣿⣿⣿⣧⡧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⠕⠕⠕⠕⠕⠑⠑⠀⠀⠀⠀⢻⣿⣿⣿⣿⣿⣿⣇⢄⠀⢕⢕⢜⡞⢟⢇⠀⠄⠀⢐⢐⠑⢑⢑⠕⠑⢕⢑⢕⢕⢕⠕⠑⠑⢕⢕⢕⢕⢕⢝⢝⢝⢝⢟⢟⢟⢟⢿⣿⣿⣿⣿⣿⣿⣿⣿⣿⣿⣕⣟⣕⣿⣟⣻⣿⣿⣿⣿⣿⣿⣿⣿⣿⣿⣿⣿⣿⣿⣿⣿⣿⣿⣿⣿⣿⣿⣿⣿⣿⠀</a:t>
            </a:r>
            <a:br/>
            <a:r>
              <a:t>⠀⠀⠀⠀⠀⢄⢄⠀⠀⠀⢀⣼⣿⣿⣿⣿⣿⣿⣿⢕⢕⢕⣷⣾⣗⣵⢕⢕⢱⣵⢱⢕⢱⣕⢔⢕⢔⢔⢔⢄⢄⢄⢔⢔⢅⢅⢁⠁⠀⠁⠁⢀⢀⠀⠀⠀⢕⢕⢜⣿⢟⠿⢿⠿⢿⢿⣿⣿⣿⣟⣾⣗⣿⣿⣿⣿⣿⣿⣿⣿⣿⣿⣿⣿⣿⣿⢿⣿⣿⣿⣿⣿⣿⣿⣿⣿⣿⣿⣿⣿⠀</a:t>
            </a:r>
            <a:br/>
            <a:r>
              <a:t>⢄⠀⢔⢔⢀⢕⢕⢄⢕⢕⢕⢿⣿⣿⣿⣿⣿⣿⣿⢕⢕⢕⢝⢇⢷⢾⢕⢑⠘⠟⢕⢕⢕⢕⠕⢕⢕⢕⠕⢜⢕⠕⢕⠕⠕⢕⢕⢕⢵⢔⢕⢱⣵⣵⣵⣵⣼⣾⣾⣿⣷⣷⣷⣶⡶⢲⢶⡷⢅⣾⣿⣿⣿⣿⣿⣿⣿⣿⣿⣿⣿⣿⣿⣿⣿⣿⢾⣿⣿⣿⣿⣿⣿⣿⣿⣿⣿⣿⣿⣿⠀</a:t>
            </a:r>
            <a:br/>
            <a:r>
              <a:t>⠑⢁⢁⣈⣍⣡⡕⢕⢕⢕⢀⢑⣿⣿⣿⣿⣿⣿⣿⡇⢕⢕⢕⢗⢫⢽⢕⢕⢔⢱⡕⢕⢕⢕⢕⢕⢕⢕⢔⠀⢕⢕⢕⢔⢔⢔⢄⠀⠑⠕⢕⢜⢟⢟⢟⢟⢟⢟⠻⣿⣿⣽⡝⣱⣷⢕⢇⢟⢟⣿⢟⢟⣟⣟⣟⡏⡟⣟⣟⣟⣟⣟⣟⣿⣿⣿⢾⣯⣿⣿⢿⣿⣏⢁⢹⢿⢿⢿⡿⢿⠀</a:t>
            </a:r>
            <a:br/>
            <a:r>
              <a:t>⢕⢕⢸⣿⣿⡟⣷⢕⢕⢕⢕⠜⢏⢝⢻⣿⣿⣿⣿⣷⣷⢕⢕⣵⣰⡇⢕⢕⢕⢕⢕⢕⢕⢕⠑⠑⠑⠑⢕⠄⢕⢕⢕⠑⠁⠀⠀⠀⠀⠀⠀⠀⠁⠁⠁⠁⠑⠕⢕⢝⢻⢟⢳⡹⢹⢺⢗⢝⢜⡏⢟⢝⢻⣿⣿⢷⢏⢝⢇⣕⣜⣗⣎⣜⣝⣹⣼⣿⣿⣿⣻⡿⢻⢍⢝⡷⢧⢷⣷⣷⠀</a:t>
            </a:r>
            <a:br/>
            <a:r>
              <a:t>⠕⢕⢕⣿⢹⣇⢿⢕⢕⢕⢕⠀⢕⢕⢸⣿⣿⣿⣿⣿⢇⢇⢕⢿⢿⣧⢕⢕⢕⢕⢰⡕⢕⢕⠀⠀⠀⠀⢕⢅⢕⢕⠀⠀⠀⠀⠀⠀⠀⠀⠀⠀⠀⠀⠀⠀⠀⠀⠀⠁⠑⢕⢕⣷⣕⢵⢿⢽⣽⣿⣿⣷⣾⣯⣕⣟⣕⣱⡕⢔⣿⡿⢣⢞⢿⡿⢇⢗⢻⡟⢏⢳⣶⡕⢔⢱⡇⣸⣽⣿⠀</a:t>
            </a:r>
            <a:br/>
            <a:r>
              <a:t>⢕⢕⢕⢕⠕⠕⠕⢕⢕⢕⢕⢄⢕⢅⢱⢿⣿⣿⣿⣿⢕⢕⢕⢕⠸⣿⢕⢕⢕⣕⣝⢕⢕⢕⢕⢕⢜⠕⡕⠑⠁⠀⠀⠀⠀⠀⠀⠀⠀⠀⠀⠀⠀⠀⠀⠀⠀⠀⠀⠀⠀⠁⠑⢻⣗⣇⣵⣽⣹⣿⣿⣿⣿⣿⣿⣿⣽⢝⢕⢜⢟⢱⢕⢕⢇⣑⣕⣵⣵⣷⣾⣿⣿⢇⢕⢕⢱⢿⣿⡿⠀</a:t>
            </a:r>
            <a:br/>
            <a:r>
              <a:t>⢕⢕⠔⠄⢔⢔⢕⢕⢕⢕⠕⠕⠃⣵⣌⣾⣿⣿⣿⣿⡇⢕⢕⢕⢱⣿⡕⠁⠘⠝⠝⠑⢕⢕⠁⠁⠕⢑⢀⠀⠀⠀⠀⠀⠀⠀⠀⠀⠀⠀⠀⠀⠀⠀⠀⠀⠀⠀⠀⠀⠀⠀⠀⢸⢍⠍⠹⠻⣟⢻⣿⣿⢯⢜⠟⢝⣝⣼⢕⣱⣶⣶⣾⣿⣿⣿⣿⣿⣿⣿⣿⢟⠟⠄⢕⠕⢜⠵⢕⢵⠀</a:t>
            </a:r>
            <a:br/>
            <a:r>
              <a:t>⠀⣿⣿⡇⠕⠕⠕⠑⠁⠅⠔⢀⠀⢻⣷⣿⣿⣿⣮⢜⠁⠀⢄⢕⢕⣿⡇⠀⢄⠔⡡⣥⡡⡵⠀⠀⠀⠁⣀⡁⠀⠀⠀⠀⠀⠀⠀⠀⠀⠀⠀⠀⠀⠀⠀⠀⠀⠀⠀⠀⠀⠀⠀⠅⠥⠅⢁⠁⣕⣕⣵⣽⣵⣿⣿⣿⣿⣿⣿⣿⣿⣿⣿⣿⣿⣿⣿⣿⣿⣿⣿⢀⢔⠠⢄⢀⢴⢦⢤⢥⠀</a:t>
            </a:r>
            <a:br/>
            <a:r>
              <a:t>⠑⡯⠟⢧⣔⠐⠱⠵⠄⠀⢀⠀⠅⢜⣏⢝⢟⢟⢟⢳⡇⢔⠈⠳⣧⣸⣧⠁⠀⠀⠑⠁⠐⢄⢄⢄⢀⢀⢈⢅⢄⠀⠀⠀⠀⠀⠀⠀⠀⠀⠀⠀⠀⠀⠀⠀⠀⠀⠀⠀⠀⠀⠀⣱⣿⣿⣿⣿⣿⣿⣿⣿⣿⣿⣿⣿⣿⣿⣿⣿⣿⣿⣿⣿⣿⣿⢕⠀⠀⠀⠀⠀⠀⠀⠀⠁⠱⠾⠷⢃⠀</a:t>
            </a:r>
            <a:br/>
            <a:r>
              <a:t>⢀⢀⢀⢈⢅⠀⠀⠀⢀⠀⠄⠀⢔⢔⣷⣶⣆⡔⠰⢕⢕⢑⠐⢀⢼⣷⣿⣷⡔⢕⢴⢴⣕⣗⣳⣷⣧⣿⣿⣿⣿⡔⠀⠀⠀⠀⠀⠀⠀⠀⠀⠀⠀⠀⠀⠀⠀⠀⠀⠀⠀⠀⢐⣾⣿⣿⣿⣿⣿⣿⣿⣿⣿⣿⣿⣿⣿⣿⣿⣿⣿⣿⣿⣿⣿⣿⢕⢀⣀⡀⡀⠀⠅⠀⢀⢀⢀⢀⢀⢤⠀</a:t>
            </a:r>
            <a:br/>
            <a:r>
              <a:t>⣵⣵⣵⣕⣕⣕⣔⣕⣱⡴⢶⢣⢷⢕⢠⢬⢉⢙⠓⠂⠒⢇⢖⢕⢕⢻⢜⢟⣱⣷⣿⣿⡿⢿⢗⠟⠏⠝⠝⠝⠕⢕⢄⠀⠀⠀⠀⠀⠀⠀⠀⠀⠀⠀⠀⠀⠀⠀⠀⠀⠀⠄⢞⢟⢟⢏⢟⢿⣿⣿⣿⣿⣿⣿⣿⢟⢟⢟⢟⢟⢟⢟⢿⢿⡿⢟⣟⡗⢟⢳⢵⢔⠀⢲⢖⢖⢖⠖⢔⢠⠀</a:t>
            </a:r>
            <a:br/>
            <a:r>
              <a:t>⢿⣿⣿⣿⣿⣿⣿⣿⣿⣿⣿⡿⢷⢧⢐⢀⣀⣔⣔⣰⣵⣵⣵⣧⣵⣵⣷⣷⣾⣿⡿⠇⠁⠀⠀⠀⠀⠀⠀⠀⠀⠀⢕⡕⢀⠀⠀⠀⠀⠀⠀⠀⠀⠀⠀⠀⠀⠀⠀⠀⠀⢕⢕⢕⢕⠕⢕⢕⢕⢕⢻⣿⣿⠟⠁⠁⠀⠀⠀⠐⠀⠁⠁⠑⠑⠱⢎⣝⢇⢕⢁⣄⣠⢀⠄⠕⢕⢎⢀⣔⠀</a:t>
            </a:r>
            <a:br/>
            <a:r>
              <a:t>⣿⣿⣿⣿⣿⣿⣿⣿⣿⣽⣝⣕⣕⣕⣕⣕⣢⣾⣿⣿⣿⣿⣿⣿⣿⣿⣿⣿⣿⡟⠁⠀⠀⠀⠀⠀⠀⠀⠀⠀⠀⠀⢕⣷⡕⢔⢄⢀⢀⠀⠀⠀⠀⠀⠀⠀⠀⢀⢔⢔⢕⢕⢕⢕⢕⢀⠑⠕⠑⠕⠑⠟⠁⠀⠀⠀⠀⠀⠀⠀⠀⠀⠀⠀⠀⠀⠑⠖⢜⢔⢕⢸⣿⠑⢜⢟⢡⣽⣽⢬⠀</a:t>
            </a:r>
            <a:br/>
            <a:r>
              <a:t>⣿⣿⣿⣿⣿⣿⣿⣿⣿⣿⣿⣿⣿⣿⣿⣿⣿⣿⣿⣿⣿⣿⣿⣿⣿⣿⣿⣿⠏⠀⠀⠀⠀⠀⠀⠀⠀⠀⠀⠀⠀⠀⠁⢻⣿⣇⢕⢅⢑⢕⢔⢔⢔⢔⠀⠀⢀⢕⢕⠁⠕⢕⢕⢕⢕⢕⢀⠁⠔⢞⢕⠀⠀⠀⠀⠀⠀⠀⠀⠀⠀⠀⠀⠀⠀⠀⠀⠐⢂⢄⠀⢸⣿⢎⠃⢕⠕⠑⢕⢕⠀</a:t>
            </a:r>
            <a:br/>
            <a:r>
              <a:t>⣿⣿⣿⣿⣿⣿⣿⣿⣿⣿⣿⣿⣿⣿⣿⣿⣿⣿⣿⣿⣿⣿⣿⣿⣿⣿⡿⠃⠀⠀⠀⠀⠀⠀⠀⠀⠀⠀⠀⠀⠀⠀⠀⢕⢛⡿⢿⢷⢷⣧⣵⣕⢕⢕⢔⢕⢕⠕⠁⠀⠀⠁⠕⢕⢕⢕⢅⠀⠀⠀⢕⢆⢜⢆⢀⠀⠀⠀⠀⠀⠀⠀⠀⠀⠀⠀⠀⠔⠆⠕⠡⠁⠉⢑⢱⢕⢔⠑⠀⢘⠀</a:t>
            </a:r>
            <a:br/>
            <a:r>
              <a:t>⡿⣿⣟⡻⣿⣿⣿⣿⣿⣿⣿⣿⣿⣿⣿⣿⣿⣿⣿⣿⣿⣿⣿⣿⣿⢟⠑⠀⠀⠀⠀⠀⠀⠀⠀⠀⠀⠀⠀⠀⠀⠀⢀⢕⢕⢕⢕⢕⣵⣿⣿⣇⢕⢕⢕⠕⠑⠀⠀⠀⠀⠀⠀⠀⠑⠕⢕⢔⢀⠀⠕⢱⣷⣗⡕⢄⢔⢀⢀⠀⠀⠀⠀⠀⠀⠀⢀⢔⣼⡔⠅⠁⠀⠀⠀⢇⣱⡴⢾⢏⠀</a:t>
            </a:r>
            <a:br/>
            <a:r>
              <a:t>⡇⢕⢜⢕⢜⢻⣿⣿⣿⣿⣿⣿⣿⣿⣿⣿⣿⣿⣿⣿⣿⣿⣿⣿⡟⠀⠀⠀⠀⠀⠀⠀⠀⠀⠀⠀⠀⠀⠀⠀⠀⠀⢕⢕⢕⢕⢕⢜⢝⢝⢝⢕⠕⠑⠁⠀⠀⠀⠀⠀⠀⠀⠀⠀⠀⠀⠁⠕⠕⠀⠀⠕⢕⢟⢳⣷⢔⢷⢱⢕⢄⢀⠀⠀⢀⢰⢮⡕⢲⣷⢔⠀⢱⡴⢗⠏⡝⢅⢕⣥⠀</a:t>
            </a:r>
            <a:br/>
            <a:r>
              <a:t>⣇⢕⠄⠁⢕⢕⢜⢻⣿⣿⣿⣿⣿⣿⣿⣿⣿⣿⣿⣿⣿⢿⠿⠝⠁⠀⠀⠀⠀⠀⠀⠀⠀⠀⠀⠀⠀⠀⠀⠀⠀⠀⢕⢕⢕⢕⢕⢕⢕⢕⢕⠁⠀⠀⠀⠀⠀⠀⠀⠀⠀⠀⠀⠀⠀⠀⠀⠀⠀⠀⠀⣴⢑⠕⢕⢜⢕⢔⢑⢅⢁⢕⠕⢎⠑⠕⡅⢳⢜⣿⢗⠀⠑⠑⠔⢀⣱⡾⠟⢑⠀</a:t>
            </a:r>
            <a:br/>
            <a:r>
              <a:t>⣿⣧⢔⠀⠑⢕⠀⠀⠹⣿⣿⣿⣿⣿⣿⣿⣿⢿⠟⠛⠇⠁⠀⠀⠀⠀⠀⠀⠀⠀⠀⠀⠀⠀⠀⠀⠀⠀⠀⠀⠀⠀⢁⢁⠕⢕⢕⢕⢕⢕⠀⠀⠀⠀⠀⠀⠀⠀⠀⠀⠀⠀⠀⠀⠀⠀⠀⠀⠀⠀⠀⢻⣧⢀⠀⠁⢕⢕⢕⠕⢇⢸⡕⢄⢄⢀⢕⠁⡇⣽⡇⣿⡇⢅⣴⢟⠙⠑⢀⢑⠀</a:t>
            </a:r>
            <a:br/>
            <a:r>
              <a:t>⣿⣿⣧⡀⠀⠑⢕⢄⢄⣿⣿⣿⣿⣿⡿⠙⠁⠀⠀⠀⠀⠀⠀⠀⠀⠀⠀⠀⠀⠀⠀⠀⢀⠀⠀⠀⠀⠀⠀⠀⠀⠀⢔⢕⢀⠕⢕⢕⠑⠀⠀⠀⠀⠀⠀⠀⠀⠀⠀⠀⠀⠀⠀⠀⠀⠀⠀⠀⠀⠀⠀⠠⢀⢀⠁⣽⡕⢕⣅⡬⠽⢝⢽⣟⢕⢷⣕⡀⠁⣝⣷⣿⢕⣙⣑⣀⣱⣤⣄⣠⠀</a:t>
            </a:r>
            <a:br/>
            <a:r>
              <a:t>⣿⣿⣿⣷⣦⣄⠁⠐⢅⢝⣿⣿⣿⢟⠇⠀⠀⠀⠀⠀⠀⠀⠀⠀⠀⠀⠀⠀⠀⢀⢀⣷⡎⠀⠀⠀⠀⠀⠀⠀⠀⠀⠑⠑⠑⠀⠑⢄⠀⠀⠀⠀⠀⠀⠀⠀⠀⠀⠀⢀⢀⢄⢄⢄⢄⢔⢔⢔⢔⢔⢔⢠⠁⠑⠑⢝⢱⠋⣑⢤⢤⡵⢤⣁⠙⠳⣵⢵⠋⠁⢻⠉⢻⣿⢿⣿⣿⢽⢝⢛⠀</a:t>
            </a:r>
            <a:br/>
            <a:r>
              <a:t>⣿⣿⣿⣿⣿⣿⣷⣄⠕⠕⢹⢟⢑⠀⠀⠀⠀⠀⠀⠀⠀⠀⠀⠀⢀⡀⣄⣴⣿⣿⣿⣿⡇⠀⠀⠀⠀⠀⠀⠀⠀⠀⢀⠀⢄⢕⢔⢕⠀⠀⠀⠀⠀⠀⠀⠀⠄⠑⠑⠕⠕⠕⠕⠕⠕⠕⠕⠕⠕⠕⠕⠕⠄⠀⢀⠁⢕⢜⢕⢕⢕⢕⢑⣗⡷⢎⢑⡆⠄⢐⢇⠀⢱⢌⡌⢏⢕⢕⢕⢕⠀</a:t>
            </a:r>
            <a:br/>
            <a:r>
              <a:t>⣿⣿⣿⣿⣿⣿⣿⣿⣧⡕⢕⢟⢻⣷⣔⠀⠀⠀⠀⠀⢀⣱⣿⣿⣿⣿⣿⣿⣿⣿⣿⣿⡇⠀⠀⠀⠀⠀⠀⠀⠀⠀⢕⢕⢕⢕⢕⢕⠀⠀⠀⠀⠀⠀⠀⠀⠀⠀⠀⠀⠀⠀⠀⠀⠀⠀⠀⠀⠀⠀⠀⠀⠀⠀⠃⠀⠑⠇⠵⠵⢕⢱⣞⣅⣌⣼⢴⢼⢷⠗⢕⠀⢕⢏⢕⢕⢕⢕⠕⠑⠀</a:t>
            </a:r>
            <a:br/>
            <a:r>
              <a:t>⣿⣿⣿⣿⣿⣿⣿⣿⣿⣿⡔⠀⠀⣿⣿⡇⢀⣰⣷⣿⣿⣿⣿⣿⣿⣿⣿⣿⣿⣿⡟⠝⠁⠀⠀⠀⠀⠀⠀⠀⢀⢔⢕⢕⢕⢕⢕⠀⠀⠀⠀⠀⠀⠀⠀⠀⠀⠀⠀⠀⠀⠐⠐⠀⠀⠀⠀⠀⠀⠀⠀⠀⠀⠀⢄⢄⠀⣆⢔⢔⢕⢔⢀⢔⢔⢅⠇⠀⢔⢄⢕⠄⢵⣕⢕⢕⢕⢕⢔⢄⠀</a:t>
            </a:r>
            <a:br/>
            <a:r>
              <a:t>⣿⣿⣿⣿⣿⣿⣿⣿⣿⡟⢙⢀⢀⢝⢛⢃⢾⣿⣿⣿⣿⣿⣿⣿⣿⣿⣿⢿⢿⣿⣿⡆⠀⢀⠀⠀⠀⠀⠀⠀⢕⢕⢕⢕⢕⢕⢕⠀⠀⠀⠀⠀⠀⠀⠀⠀⠀⠀⠀⠀⠀⠀⠀⠀⠀⠀⠀⠀⠀⠀⠀⠀⠀⠀⠀⠀⠀⣿⣇⣕⢕⢕⢕⢕⡕⠎⠀⢔⣵⣷⣧⣥⣜⣕⣕⡕⢕⢕⢕⢕⠀</a:t>
            </a:r>
            <a:br/>
            <a:r>
              <a:t>⣿⣿⣿⣿⣿⢟⣿⣿⢟⢏⢕⢇⢕⢕⢕⢕⢕⢕⢅⢡⢉⠛⠻⢟⢟⢿⣧⡀⠜⣿⣿⠁⢄⢄⠔⠀⠀⠀⠀⠀⠀⢕⢕⢕⢕⢕⢕⠀⠀⠀⠀⠀⠀⠀⠀⠀⠀⠀⠀⠀⠀⠀⠀⠀⠀⠀⠀⠀⠀⠀⠀⠀⠀⠀⠀⠀⠀⣿⢕⢈⠙⠑⠙⠉⠀⢀⢔⣼⣿⣿⣿⣿⣿⣿⣿⢇⢕⢕⢕⢕⠀</a:t>
            </a:r>
            <a:br/>
            <a:r>
              <a:t>⣿⣿⣿⣿⣷⡾⢟⢕⢕⢕⡕⢕⢱⣷⡿⢗⢇⢕⢕⢕⢕⢕⢕⢔⢕⢔⢕⢝⢇⢜⢕⢀⠀⠀⠀⠀⠀⠀⠀⠀⠀⠑⢕⢕⢕⢕⠕⠀⠀⠀⠀⠀⠀⠀⠀⠀⠀⠀⠀⠀⠀⠀⠀⠀⠀⠀⠀⠀⠀⠀⠀⠀⠀⠀⠀⠀⢄⣿⢕⢕⢕⢕⢕⢕⢕⢕⣼⣿⣿⣿⣿⣿⣿⣿⣿⣳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⠕⠕⠕⠕⠑⠑⠀⠀⠀⠀⢘⣿⣿⣿⣿⣿⣿⣿⡕⠀⢐⢕⢕⣗⢝⢟⢕⢀⢐⠀⠔⠅⠅⢑⢑⢕⠕⢕⢕⢕⠕⢕⠕⠁⠑⢕⢕⢕⢕⢕⢜⢝⢝⢝⠝⠟⢟⢟⢻⣿⣿⣿⣿⣿⣿⣿⣻⣿⣟⣜⣏⣽⣿⣻⣻⣿⣿⣿⣿⣿⣿⣿⣿⣿⣿⣿⣿⣿⣿⣿⣿⣿⣿⣿⣿⣿⣿⣿⣿⣿⠀</a:t>
            </a:r>
            <a:br/>
            <a:r>
              <a:t>⠀⠀⠀⠀⠀⢔⠀⠀⢀⠀⣵⣿⣿⣿⣿⣿⣿⣿⡇⢕⢕⢱⣷⣏⣟⡇⢕⢕⣵⡕⡕⢕⣵⢵⢕⢔⢕⢔⢔⡔⢔⢕⢕⢄⢔⢅⢁⠀⠀⠁⢀⢀⢀⢀⢀⢀⢕⢕⣸⣿⠛⠟⠟⠿⠿⢿⢿⢿⣿⣧⣿⣿⣿⣿⣿⣿⣿⣿⣿⣿⣿⣿⣿⣿⣿⡿⣻⣿⣿⣿⣿⣿⣿⣿⣿⣿⣿⣿⣿⣿⠀</a:t>
            </a:r>
            <a:br/>
            <a:r>
              <a:t>⢀⢔⢔⢔⢔⢕⢅⢄⢕⢔⢹⣿⣿⣿⣿⣿⣿⣿⡇⢕⢕⢜⢉⢸⢽⢇⢕⢑⠛⠃⠑⢕⢕⢕⢕⠕⢕⠕⠕⢕⢕⠕⠅⠑⠕⠕⠕⢕⢵⢕⢕⣵⣵⣵⣵⣴⣿⣿⣿⣿⣿⣿⣿⡷⢗⢶⢶⡆⣼⣿⣿⣿⣿⣿⣿⣿⣿⣿⣿⣿⣿⣿⣿⣿⣿⡷⢺⣿⣿⣿⣿⣿⣿⣿⣿⣿⣿⣿⣿⣿⠀</a:t>
            </a:r>
            <a:br/>
            <a:r>
              <a:t>⢁⢁⣅⣥⣅⣥⢕⢕⢕⢔⠀⢼⣿⣿⣿⣿⣿⣿⣷⢕⢕⢕⢜⢞⢻⢿⢕⢕⢕⣧⢕⢕⢕⢕⢕⢕⢕⢕⢀⢕⢕⢕⢕⢕⢔⢔⢀⢕⢕⢕⢕⢿⣿⣿⣿⣿⣿⢋⢿⣿⣯⣝⣱⣼⣕⢜⢝⢕⢻⡟⢻⣻⣿⣿⣿⢟⢟⣟⣟⣟⣟⣟⡟⢟⢟⡟⣾⣿⣿⣿⣿⣿⡕⢁⢿⢿⢿⡿⢿⡿⠀</a:t>
            </a:r>
            <a:br/>
            <a:r>
              <a:t>⢕⢕⣿⣸⣿⢿⡇⢕⢕⢕⠀⢝⢏⢍⣿⣿⣿⣿⣿⣷⢇⢕⢱⣵⣷⢕⢕⢕⢅⢕⡕⢕⢕⠑⠑⠑⠑⢕⢔⢕⢕⢕⢕⢕⢕⠕⠕⠑⠁⠁⠁⠑⠑⠕⠕⠕⠕⠕⢜⢝⢟⢟⢿⢕⡕⢇⢗⡕⢜⡕⢇⢕⣾⣿⢿⢗⢕⢜⣵⣇⣜⣇⣕⣝⣱⣷⢾⣶⣿⣟⣽⡟⢏⢍⢱⢗⢕⣾⣿⢷⠀</a:t>
            </a:r>
            <a:br/>
            <a:r>
              <a:t>⢕⢕⢹⡏⣿⢸⡇⢕⢕⢕⢔⢕⢕⢕⣿⣿⣿⣿⣿⡷⢇⢕⢸⢿⣿⡕⢕⢕⢕⢕⣵⢕⢕⢀⠐⢀⢀⢁⢕⢕⢕⢕⢕⢕⠑⠀⠀⠀⠀⠀⠀⠀⠀⠀⠀⠀⠀⠀⠀⠑⠕⢕⢜⢇⡵⢵⢝⣟⣟⣿⣿⣷⣿⣼⣸⣇⣵⡕⢕⢹⣿⢟⢞⢟⣿⢟⢕⢜⢿⢿⢝⣷⣶⢕⢝⢳⡕⣼⣷⣿⠀</a:t>
            </a:r>
            <a:br/>
            <a:r>
              <a:t>⢕⢕⢜⠕⠕⠕⠕⢕⢕⢕⢕⠔⢕⢕⠹⣿⣿⣿⣿⡇⢕⢕⢕⢕⣿⡇⢕⢕⣕⣰⡝⢕⢜⢕⢕⢕⡜⢕⡕⠑⢕⢕⢇⠀⠀⠀⠀⠀⠀⠀⠀⠀⠀⠀⠀⠀⠀⠀⠀⠀⠀⠁⠁⠑⢱⣼⣼⣽⣿⣿⣿⣿⣿⣿⣿⣿⡝⡝⢕⢻⢝⡕⢕⢠⣑⣕⣵⣵⣷⣷⣿⣿⡟⢕⢕⢕⣼⢿⢿⡿⠀</a:t>
            </a:r>
            <a:br/>
            <a:r>
              <a:t>⢕⠕⠄⢔⢕⢕⢕⢕⢕⢕⠕⠐⢱⣧⣼⣿⣿⣿⣿⣿⢕⢕⢕⢕⢸⣇⠁⠅⠙⠝⢕⢀⢕⠕⠁⠁⢑⢄⠀⠀⠑⠑⠀⠀⠀⠀⠀⠀⠀⠀⠀⠀⠀⠀⠀⠀⠀⠀⠀⠀⠀⠀⠀⠀⠁⠌⠝⢻⡝⣿⡿⢿⢇⢝⣍⣝⣵⡕⣕⣷⣶⣾⣿⣿⣿⣿⣿⣿⣿⣿⡿⠟⠃⠕⠕⠕⢕⠵⣵⢥⠀</a:t>
            </a:r>
            <a:br/>
            <a:r>
              <a:t>⢸⣿⣷⢕⢕⠕⠑⠑⢅⠅⠀⢀⢸⣿⣟⣿⣿⣷⢽⢕⠀⢀⢕⢕⢸⣿⢀⠀⠔⢕⢥⣅⢵⢔⠀⠀⠁⢀⣄⢄⠐⠑⠁⠀⠀⠀⠀⠀⠀⠀⠀⠀⠀⠀⠀⠀⠀⠀⠀⠀⠀⠀⠀⠀⠀⢑⢑⣁⣆⣨⣽⣵⣷⣿⣿⣿⣿⣿⣿⣿⣿⣿⣿⣿⣿⣿⣿⣿⣿⣿⣇⣀⣖⣐⣄⣄⡶⢴⢤⢤⠀</a:t>
            </a:r>
            <a:br/>
            <a:r>
              <a:t>⢸⠝⠟⣔⡑⠱⠵⠆⠀⠄⠀⠀⠱⢝⡝⢝⢟⢟⢟⢳⢕⠀⠙⢷⣕⣿⡇⠀⠀⠀⠑⠑⠀⢄⢄⢄⢀⢀⢁⢄⣄⣄⢀⠀⠀⠀⠀⠀⠀⠀⠀⠀⠀⠀⠀⠀⠀⠀⠀⠀⠀⠀⠀⠀⠀⢸⣿⣿⣿⣿⣿⣿⣿⣿⣿⣿⣿⣿⣿⣿⣿⣿⣿⣿⣿⣿⠀⠀⠀⠀⠀⠀⠀⠀⠀⠀⠿⠿⠇⣽⠀</a:t>
            </a:r>
            <a:br/>
            <a:r>
              <a:t>⢀⢀⢀⢍⢀⠀⠀⢄⠀⠠⠄⢀⢴⢶⣷⣷⣔⠆⠔⢃⢕⠑⠀⢠⢷⣾⣿⣧⢕⢱⢴⢥⣕⣺⣷⣷⣿⣿⣿⣿⣿⡿⢇⠀⠀⠀⠀⠀⠀⠀⠀⠀⠀⠀⠀⠀⠀⠀⠀⠀⠀⠀⠀⠀⢄⣾⣿⣿⣿⣿⣿⣿⣿⣿⣿⣿⣿⣿⣿⣿⣿⣿⣿⣿⣿⣿⣄⢄⢄⢄⢄⠀⠁⠀⠀⠀⢀⢀⢠⢴⠀</a:t>
            </a:r>
            <a:br/>
            <a:r>
              <a:t>⣵⣵⣵⣕⣕⣕⣑⣕⣷⡶⢷⢵⢇⠕⠤⢬⢉⠛⠓⠐⢒⢖⢕⢅⢜⢣⢝⢕⣵⣾⣿⣿⢿⠏⢕⠜⠝⠝⠕⠑⠑⠕⢕⡔⠀⠀⠀⠀⠀⠀⠀⠀⠀⠀⠀⠀⠀⠀⠀⠀⠀⠀⠀⠀⢕⢝⢻⢿⣿⣿⣿⣿⣿⣿⣿⡿⢿⢿⢿⢿⢿⢿⢿⣿⢿⢟⣗⢻⡿⢗⢵⠄⠀⢶⢆⢜⢔⠐⢰⠴⠀</a:t>
            </a:r>
            <a:br/>
            <a:r>
              <a:t>⣿⡿⣿⣿⣿⣿⣿⣿⣿⣿⡿⢿⢗⢔⣐⣐⣀⣔⣱⣵⣵⣵⣷⣵⣵⣷⣷⣷⣿⣿⡟⠑⠀⠀⠀⠀⠀⠀⠀⠀⠀⠀⠀⢇⢄⡄⠀⠀⠀⠀⠀⠀⠀⠀⠀⠀⠀⠀⠀⠀⠀⠀⠀⠀⢕⢕⢕⢕⢕⢜⢹⣿⣿⢿⠙⠁⠁⠁⠅⠅⠁⠁⠑⠑⠑⠗⢕⣝⢇⢕⢁⣤⡄⠐⠔⠵⢜⣕⣠⣵⠀</a:t>
            </a:r>
            <a:br/>
            <a:r>
              <a:t>⣾⣿⣿⣿⣿⣿⣿⣿⣯⣽⣕⣕⣕⣕⣸⣵⣷⣿⣿⣿⣿⣿⣿⣿⣿⣿⣿⣿⣿⢏⠁⠀⠀⠀⠀⠀⠀⠀⠀⠀⠀⠀⠀⠀⢑⣷⡕⢀⠀⠀⠀⠀⠀⠀⠀⠀⠀⠀⠀⠀⠀⠀⢀⢔⢕⢀⠑⠕⠑⠕⠜⢟⠑⠀⠀⠀⠀⠀⠀⠀⠀⠀⠀⠀⠀⠀⠓⠗⢗⢖⢇⣿⡇⢁⢝⢅⡬⣽⢵⢜⠀</a:t>
            </a:r>
            <a:br/>
            <a:r>
              <a:t>⣿⣿⣿⣿⣿⣿⣿⣿⣿⣿⣿⣿⣿⣿⣿⣿⣿⣿⣿⣿⣿⣿⣿⣿⣿⣿⣿⡿⠑⠀⠀⠀⠀⠀⠀⠀⠀⠀⠀⠀⠀⠀⠀⠀⢕⣿⣇⢕⢄⠀⠀⠀⠀⠀⠀⠀⠀⠀⠀⠀⠀⢕⢕⢕⢕⢕⠀⠐⠰⢷⢕⠀⠀⠀⠀⠀⠀⠀⠀⠀⠀⠀⠀⠀⠀⠀⠀⠀⡔⢄⠔⣿⡇⢜⢕⠕⠑⠑⢕⢕⠀</a:t>
            </a:r>
            <a:br/>
            <a:r>
              <a:t>⣿⣿⣿⣿⣿⣿⣿⣿⣿⣿⣿⣿⣿⣿⣿⣿⣿⣿⣿⣿⣿⣿⣿⣿⣿⣿⠏⠁⠀⠀⠀⠀⠀⠀⠀⠀⠀⠀⠀⠀⠀⠀⠀⠀⢕⢻⢿⣷⣕⢕⢄⢅⢑⢐⢀⢀⢀⢀⢄⢔⠕⠁⠕⢕⢕⢕⢕⠀⠀⠁⢕⢔⢖⢢⢀⠀⠀⠀⠀⠀⠀⠀⠀⠀⠀⠀⠀⠕⠜⠙⢝⠀⢑⢕⢇⢔⠔⠁⢁⣌⠀</a:t>
            </a:r>
            <a:br/>
            <a:r>
              <a:t>⢿⣿⣟⢿⣿⣿⣿⣿⣿⣿⣿⣿⣿⣿⣿⣿⣿⣿⣿⣿⣿⣿⣿⣿⣿⠑⠀⠀⠀⠀⠀⠀⠀⠀⠀⠀⠀⠀⠀⠀⠀⠀⠀⢕⢕⢕⢜⢟⢟⢟⢕⢲⣷⣵⢕⢕⢕⢕⢕⠑⠀⠀⠀⠀⠑⠕⢕⢔⠀⠀⢕⢱⣷⣇⢕⢀⢄⠀⠀⠀⠀⠀⠀⠀⠀⠀⢀⢱⣧⠀⠁⠀⠀⠀⠕⣕⣵⢷⢿⢕⠀</a:t>
            </a:r>
            <a:br/>
            <a:r>
              <a:t>⢕⢕⢜⢕⢜⢿⣿⣿⣿⣿⣿⣿⣿⣿⣿⣿⣿⣿⣿⣿⣿⣿⣿⣿⠑⠀⠀⠀⠀⠀⠀⠀⠀⠀⠀⠀⠀⠀⠀⠀⠀⠀⢄⢕⢕⢕⢕⢕⢕⢕⢷⣾⣿⣿⢕⢕⠕⠁⠀⠀⠀⠀⠀⠀⠀⠀⠁⠕⢕⠀⠀⢕⢅⢻⢧⣵⡱⣵⢕⢔⢀⠀⠀⠀⢀⠐⢕⢕⣾⡇⠔⠀⢱⢶⢟⢹⢅⢕⣱⡾⠀</a:t>
            </a:r>
            <a:br/>
            <a:r>
              <a:t>⡕⠕⠀⠕⢕⢕⠝⣿⣿⣿⣿⣿⣿⣿⣿⣿⣿⣿⣿⣿⡿⠟⠏⠁⠀⠀⠀⠀⠀⠀⠀⠀⠀⠀⠀⠀⠀⠀⠀⠀⠀⠀⢕⢕⢕⢕⢕⢕⢕⢕⢕⢕⠕⠑⠁⠀⠀⠀⠀⠀⠀⠀⠀⠀⠀⠀⠀⠀⠀⠀⠀⣆⠑⢕⢕⢝⢕⢅⢑⢕⢑⡕⠕⢑⠀⢕⠈⢧⢸⣷⢇⢀⢑⠔⠔⢄⢵⠟⠙⢅⠀</a:t>
            </a:r>
            <a:br/>
            <a:r>
              <a:t>⣷⡴⠀⠀⠕⢕⠀⠘⢿⣿⣿⣿⣿⣿⣿⣿⡿⠟⠟⠛⠑⠀⠀⠀⠀⠀⠀⠀⠀⠀⠀⠀⠀⠀⠀⠀⠀⠀⠀⠀⠀⠀⠀⢁⠑⢕⢕⢕⢕⢕⢕⠀⠀⠀⠀⠀⠀⠀⠀⠀⠀⠀⠀⠀⠀⠀⠀⠀⠀⠀⠀⢻⢔⠀⠁⠑⢕⢕⢕⢕⣕⢱⢔⢔⢄⢀⢕⢜⢱⣿⢱⣿⢜⣱⡾⠏⢑⠀⢅⢕⠀</a:t>
            </a:r>
            <a:br/>
            <a:r>
              <a:t>⣿⣿⣄⠀⠀⢕⢄⢄⢼⣿⣿⣿⣿⣿⢏⠑⠁⠀⠀⠀⠀⠀⠀⠀⠀⠀⠀⠀⠀⠀⠀⢄⣄⠀⠀⠀⠀⠀⠀⠀⠀⠀⢑⢕⢑⢅⢕⢕⢕⠑⠀⠀⠀⠀⠀⠀⠀⠀⠀⠀⠀⠀⠀⠀⠀⠀⠀⠀⠀⠀⠀⠀⢀⢀⢠⡴⢕⣕⡥⠵⠽⢽⢽⣟⢳⢷⡕⠀⢅⣹⣿⣿⣈⣁⣄⡔⣧⣴⣥⣥⠀</a:t>
            </a:r>
            <a:br/>
            <a:r>
              <a:t>⣿⣿⣿⣷⣤⡀⠑⢅⢘⢻⣿⣿⡿⢟⠁⠀⠀⠀⠀⠀⠀⠀⠀⠀⠀⠀⠀⠀⣤⣤⣴⣿⣿⠀⠀⠀⠀⠀⠀⠀⠀⠀⠑⠁⠄⢔⢀⢀⢕⠀⠀⠀⠀⠀⠀⠀⠀⢀⢄⢄⢔⢔⢔⢔⢔⢕⢕⢕⢕⢕⢔⠄⠁⠁⠜⢕⢞⢁⢱⢔⢔⢕⢤⣈⠙⢧⡡⠟⠁⠘⡏⠉⢿⡿⢿⣿⢿⢾⢝⢟⠀</a:t>
            </a:r>
            <a:br/>
            <a:r>
              <a:t>⣿⣿⣿⣿⣿⣿⣦⡑⠕⢘⢿⢏⠑⠀⠀⠀⠀⠀⠀⠀⠀⠀⢀⣄⣄⣄⣴⣾⣿⣿⣿⣿⣿⠀⠀⠀⠀⠀⠀⠀⠀⠀⢀⠀⢄⢕⢔⢜⠁⠀⠀⠀⠀⠀⠀⠔⠑⠑⠑⠕⠑⠑⠑⠑⠑⠑⠑⠑⠑⠑⠑⠑⠀⢄⠀⠕⢕⢣⢕⢕⢕⢜⢕⡳⠗⡝⢱⡤⢔⢔⢕⠀⢕⣱⢌⢕⢕⢕⢕⢕⠀</a:t>
            </a:r>
            <a:br/>
            <a:r>
              <a:t>⣿⣿⣿⣿⣿⣿⣿⣿⣆⢕⠜⠟⣿⣧⡀⠀⠀⠀⠀⢀⣠⣾⣿⣿⣿⣿⣿⣿⣿⣿⣿⣿⣿⠀⠀⠀⠀⠀⠀⠀⠀⠀⢕⢕⢕⢕⢕⢕⠀⠀⠀⠀⠀⠀⠀⠀⠀⠀⠀⠀⠀⠀⠀⠀⠀⠀⠀⠀⠀⠀⠀⠀⠀⠘⠀⠀⠑⠗⠱⠕⢕⢳⣝⡩⢵⢵⠴⢷⠷⢇⢕⠀⢜⢕⢕⢕⢗⢕⠑⠕⠀</a:t>
            </a:r>
            <a:br/>
            <a:r>
              <a:t>⣿⣿⣿⣿⣿⣿⣿⣿⣿⣧⢀⠀⢸⣿⣿⠀⢄⣴⣿⣿⣿⣿⣿⣿⣿⣿⣿⣿⣿⣟⠙⠙⢇⠀⠀⠀⠀⠀⠀⠀⠀⠀⢕⢕⢕⢕⢕⢕⠀⠀⠀⠀⠀⠀⠀⠀⠀⠀⠀⠀⠀⠁⠁⠀⠀⠀⠀⠀⠀⠀⠀⠀⠀⠀⢄⠀⢱⡔⢔⢔⢕⢕⢔⢔⢄⢕⠄⠄⢔⢰⢕⢰⢵⡕⢕⢕⢕⢕⢔⢔⠀</a:t>
            </a:r>
            <a:br/>
            <a:r>
              <a:t>⣿⣿⣿⣿⣿⣿⣿⣿⣿⢏⢅⢀⢈⢏⢙⠺⢿⠿⣿⣿⣿⣿⣿⣿⣿⣿⢟⢻⣿⣿⣷⢔⢀⠀⠀⠀⠀⠀⠀⠀⠀⢀⢕⢕⢕⢕⢕⢕⠀⠀⠀⠀⠀⠀⠀⠀⠀⠀⠀⠀⠀⠀⠀⠀⠀⠀⠀⠀⠀⠀⠀⠀⠀⠀⠀⠀⢸⣿⢕⣕⢕⢕⢕⢕⢕⠑⢀⢱⣷⣷⣴⣥⣜⣱⣕⢕⢕⢕⢕⢕⠀</a:t>
            </a:r>
            <a:br/>
            <a:r>
              <a:t>⣿⣿⣿⣿⣿⣽⣿⢿⢟⢕⢇⢕⢱⢕⢕⢕⢕⢕⢔⢌⢙⠛⠻⢟⢟⢷⢄⢀⢻⣿⢟⠑⢔⠔⠀⠀⠀⠀⠀⠀⠀⢕⢕⢕⢕⢕⢕⠑⠀⠀⠀⠀⠀⠀⠀⠀⠀⠀⠀⠀⠀⠀⠀⠀⠀⠀⠀⠀⠀⠀⠀⠀⠀⠀⠀⠀⢸⡇⢄⢈⠉⠙⠉⠁⢀⢄⢱⣾⣿⣿⣿⣿⣿⣿⡿⢕⢕⢕⢕⢕⠀</a:t>
            </a:r>
            <a:br/>
            <a:r>
              <a:t>⣿⣿⣿⣷⡿⣿⡇⢕⣕⡕⢕⠕⣵⡿⢟⢗⢕⢕⢕⢕⢕⢕⢔⢔⢕⢕⢔⢕⢱⢱⢆⠀⠀⠀⠀⠀⠀⠀⠀⠀⠀⠑⢕⢕⢕⢕⢕⠀⠀⠀⠀⠀⠀⠀⠀⠀⠀⠀⠀⠀⠀⠀⠀⠀⠀⠀⠀⠀⠀⠀⠀⠀⠀⠀⠀⠀⢸⢇⢕⢕⢕⢕⢕⢕⢕⢱⣿⣿⣿⣿⣿⣿⣿⣿⣿⡷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⠑⠑⠑⠁⠁⠀⠀⠀⠀⠸⣿⣿⣿⣿⣿⣿⣿⡕⢀⢄⢕⢕⣽⢜⡝⢕⢑⢐⢕⢕⢕⢕⢕⢕⢕⢕⢕⠕⢕⠕⢕⢕⢕⢕⢕⢕⢕⢕⢕⢕⢕⠕⠜⠝⠝⠝⢝⢻⣿⣿⣿⣿⣿⣿⣿⣿⣿⣿⣽⣏⣵⣿⣹⣿⣿⣿⣿⣿⣿⣿⣿⣿⣿⣿⣿⣿⣿⣿⣿⣿⣿⣿⣿⣿⣿⣿⣿⣿⣿⣿⠀</a:t>
            </a:r>
            <a:br/>
            <a:r>
              <a:t>⠀⠀⠀⠀⢕⢀⠀⢀⠀⣵⣿⣿⣿⣿⣿⣿⣿⡇⢕⢕⢜⣿⢯⢽⢇⢕⢕⣷⣇⢇⢕⢵⢕⢕⢕⢕⢕⢱⢔⢕⢕⢕⢕⢕⢕⢕⢁⢀⢀⢄⢄⢄⢀⢀⢀⢕⢕⣸⣿⢜⢛⢛⠟⠟⠻⠿⢿⢿⢯⣿⣽⣿⣿⣿⣿⣿⣿⣿⣿⣿⣿⣿⣿⣿⣿⣿⣿⣿⣿⣿⣿⣿⣿⣿⣿⣿⣿⣿⣿⣿⠀</a:t>
            </a:r>
            <a:br/>
            <a:r>
              <a:t>⢕⢕⣕⢅⢕⢕⢔⢕⢕⠹⣿⣿⣿⣿⣿⣿⣿⡇⢕⢕⢕⢍⢝⣟⣇⢅⢅⠉⢙⢑⢕⢕⢕⢕⢕⢕⢕⠑⢌⢕⢕⢕⠑⠑⠑⠕⢕⢷⢕⢕⣷⣷⣷⣷⣷⣾⣿⣿⣿⣿⣿⡿⢿⡏⢝⢟⣷⣇⣿⣿⣿⣿⣿⣿⣿⣿⣿⣿⣿⣿⣿⣿⣿⣿⣿⣻⣿⡿⣿⣿⣿⡿⢿⣿⣿⣿⣿⣿⣿⣿⠀</a:t>
            </a:r>
            <a:br/>
            <a:r>
              <a:t>⢠⣤⣤⣴⣷⢕⢕⢕⢕⠀⣿⣿⢿⣿⣿⣿⣿⣿⢕⢕⢕⢜⢝⢗⢗⢕⢕⢕⢷⡕⢕⢕⢕⢕⢕⢕⢕⢔⢄⢕⢕⢕⢕⢕⢕⢔⢔⢕⢕⢕⣿⣿⣿⣿⣿⣏⣝⣟⣿⣿⣯⡕⣼⣿⣜⡕⡝⣽⣯⣝⣹⣽⣽⣽⢏⣹⣽⡽⢽⢽⢿⢿⢿⡿⡟⢟⣿⣺⣟⣿⣿⣇⣄⡟⢿⢿⢿⢿⢿⢻⠀</a:t>
            </a:r>
            <a:br/>
            <a:r>
              <a:t>⢕⣿⢸⣿⢿⡕⢕⢕⢕⠀⢝⢌⢜⣿⣿⣿⣿⣿⡿⢇⢕⢱⣷⣿⢕⢕⢕⢕⢕⣧⢕⢕⠁⠁⠁⠁⢕⢕⢅⢕⢕⢕⢕⢕⢕⢕⢕⢕⢱⢷⢿⢟⢟⢟⢟⢟⢻⢟⢟⢟⢟⢹⡕⢳⢕⣇⣕⣸⣏⣇⢕⢿⢿⢟⡟⢕⢝⣵⣵⣼⣽⡽⢼⣵⣯⡾⢿⣿⣿⣿⡟⠏⢔⢜⢿⢗⢻⣿⣿⣿⠀</a:t>
            </a:r>
            <a:br/>
            <a:r>
              <a:t>⢕⢹⡎⣿⢸⡇⢕⢕⢕⢔⢕⢕⡔⢿⣿⣿⣿⣿⡿⢇⢕⢜⢟⣿⡇⢕⢕⢕⢌⣿⢕⢕⣄⢀⢄⢀⢀⢕⢐⢕⢕⢕⢱⢵⢕⢕⢕⢕⠔⠀⠁⠀⠁⠁⠁⠕⠕⠕⠑⠑⠕⢕⢕⢕⢜⢟⣗⣾⣿⣻⣿⣿⣷⣵⣧⣵⡕⢕⣿⣿⡏⢕⢝⢻⢟⢕⢝⢹⢹⢟⣿⣷⢇⢕⢰⡇⣱⣾⣿⡿⠀</a:t>
            </a:r>
            <a:br/>
            <a:r>
              <a:t>⢕⠜⠑⠕⠑⢑⢕⢕⢕⢕⠐⢕⢕⢹⣿⣿⣿⣿⣯⢕⢕⢕⢕⢻⡇⢕⢕⣱⣵⣵⠕⢕⢕⢕⢕⢵⠱⠕⠅⢕⢕⢿⣿⣿⢇⢕⢕⠁⠀⠀⠀⠀⠀⠀⠀⠀⠀⠀⠀⠀⠀⠁⠑⠕⠕⠕⢱⣾⣿⣿⣿⡿⣿⣿⣷⣷⡕⢜⢟⠝⢱⢕⣑⣣⣵⣵⣵⣷⣿⣿⣿⡽⠕⢕⢕⢗⢿⢿⢟⢟⠀</a:t>
            </a:r>
            <a:br/>
            <a:r>
              <a:t>⡕⢔⢕⢕⢕⢕⢕⢕⢕⠕⢁⢱⣿⣾⣿⣿⣿⡿⣿⠕⠕⠕⢕⢸⣿⠐⠁⠈⠑⢑⢄⢕⠕⠀⠀⢑⢠⢄⢀⠑⢑⢕⢞⢜⠀⠑⠁⠀⠀⠀⠀⠀⠀⠀⠀⠀⠀⠀⠀⠀⠀⠀⠀⠀⠀⠀⠀⢝⣿⢿⢿⢳⣘⣑⣕⣵⣕⣱⣾⣿⣿⣿⣿⣿⣿⣿⣿⣿⣿⣿⠏⠑⠑⠕⠁⢑⠓⠕⢇⢕⠀</a:t>
            </a:r>
            <a:br/>
            <a:r>
              <a:t>⣿⣿⢕⢕⠑⢑⢀⠐⠑⠄⢀⢜⣿⣿⣿⣿⣿⡗⡇⢀⠀⣕⢕⢸⣿⡄⠀⠔⠕⢰⢶⠲⢆⠀⠀⠀⠀⣤⠄⠐⠘⠉⠜⢧⡔⠀⠀⠀⠀⠀⠀⠀⠀⠀⠀⠀⠀⠀⠀⠀⠀⠀⠀⠀⠀⠀⠀⠀⢹⣷⣷⣾⣿⣿⣿⣿⣿⣿⣿⣿⣿⣿⣿⣿⣿⢿⠿⠿⠿⠿⠄⠜⠔⢄⠴⢞⣗⡖⢦⢔⠀</a:t>
            </a:r>
            <a:br/>
            <a:r>
              <a:t>⠚⠓⣎⢙⠑⠑⠃⠀⠔⠄⠐⠕⢼⠕⢝⠝⠟⠍⢻⢇⢄⠈⠻⢧⡿⣇⢀⠀⠀⠁⠑⢀⢔⢔⢄⢄⣀⣄⣔⣔⣔⣄⣅⣼⣷⠀⠀⠀⠀⠀⠀⠀⠀⠀⠀⠀⠀⠀⠀⠀⠀⠀⠀⠀⠀⠀⠀⠀⢸⣿⣿⣿⣿⣿⣿⣿⣿⣿⣿⣿⣿⣿⣿⣿⣿⢕⠀⠀⠀⠀⠀⢀⠀⠀⠀⠛⠛⠛⢱⢏⠀</a:t>
            </a:r>
            <a:br/>
            <a:r>
              <a:t>⢄⢄⢅⢄⠄⠀⢄⠀⠐⠀⢄⢵⠼⢿⣷⣦⡑⠰⠝⠕⢕⠀⢰⢻⡿⣿⣧⢕⢕⣖⣗⣧⣽⡿⢿⢷⣿⡿⢿⢿⢿⢿⢿⢿⢷⢄⠀⠀⠀⠀⠀⠀⠀⠀⠀⠀⠀⠀⠀⠀⠀⠀⠀⠀⠀⠀⠀⠀⢸⣿⣿⣿⣿⣿⣿⣿⣿⣿⣿⣿⣿⣿⣿⣿⣿⣕⢤⣤⢄⢄⠄⠀⠄⠄⠄⠄⠄⠄⢗⢟⠀</a:t>
            </a:r>
            <a:br/>
            <a:r>
              <a:t>⣵⣵⣵⣵⣵⣵⣡⣗⣖⣗⢞⢎⠕⠢⠄⠬⠙⠋⠑⢑⢕⢕⢕⢜⢟⢜⢝⣵⣿⣿⣿⢟⠏⠕⠕⠕⠑⠑⠑⠑⠑⠑⠑⠑⢕⢕⠀⠀⠀⠀⠀⠀⠀⠀⠀⠀⠀⠀⠀⠀⠀⠀⠀⠀⠀⠀⠀⠀⢸⣿⣿⣿⣿⣿⣿⢿⢿⢿⢿⢿⢿⢿⡻⢟⢫⣭⡝⢹⢕⢗⠃⠀⠟⠏⢝⢙⢙⠕⢗⠑⠀</a:t>
            </a:r>
            <a:br/>
            <a:r>
              <a:t>⣿⣿⣿⣿⣿⣿⣟⣿⣿⣿⡟⢟⢇⢐⢐⡔⣱⣵⣥⣷⣷⣷⣷⣷⣷⣿⣿⣿⣿⡿⠏⠁⠀⠀⠀⠀⠀⠀⠀⠀⠀⠀⠀⠀⠁⣧⡔⠀⠀⠀⠀⠀⠀⠀⠀⠀⠀⠀⠀⠀⠀⠀⠀⠀⠀⠀⠀⠀⢕⢜⢻⣿⣿⢟⠑⠁⠁⠁⢅⢅⠁⠑⠑⠘⠕⢇⢕⢕⠕⢠⢴⣦⢀⣐⡕⢜⣕⡴⢵⣾⠀</a:t>
            </a:r>
            <a:br/>
            <a:r>
              <a:t>⣿⣿⣿⣿⣿⣿⣿⣿⣵⣵⣵⣕⣱⣵⣥⣿⣿⣿⣿⣿⣿⣿⣿⣿⣿⣿⣿⣿⡟⠑⠀⠀⠀⠀⠀⠀⠀⠀⠀⠀⠀⠀⠀⠀⠀⢹⣇⢄⢄⢀⠀⠀⠀⠀⠀⠀⠀⠀⠀⠀⠀⠀⠀⠀⠀⠀⠀⠀⠑⢕⢸⠟⠁⠀⠀⠀⠀⠀⠀⠀⠀⠀⠀⠀⠀⠈⠝⠕⠕⠕⢸⡟⢅⢜⢑⢶⢷⢖⢖⢐⠀</a:t>
            </a:r>
            <a:br/>
            <a:r>
              <a:t>⣿⣿⣿⣿⣿⣿⣿⣿⣿⣿⣿⣿⣿⣿⣿⣿⣿⣿⣿⣿⣿⣿⣿⣿⣿⣿⡿⠏⠀⠀⠀⠀⠀⠀⠀⠀⠀⠀⠀⠀⠀⠀⠀⠀⢄⢸⣿⢕⣼⣷⣧⢄⠀⠀⠀⠀⠀⠀⠀⠀⠀⠀⠀⠀⠀⠀⠀⠐⠱⢟⢑⠀⠀⠀⠀⠀⠀⠀⠀⠀⠀⠀⠀⠀⠀⠀⠁⢕⣔⡀⢺⡇⢜⡕⠕⠁⢁⢕⢕⡕⠀</a:t>
            </a:r>
            <a:br/>
            <a:r>
              <a:t>⣿⣿⣿⣿⣿⣿⣿⣿⣿⣿⣿⣿⣿⣿⣿⣿⣿⣿⣿⣿⣿⣿⣿⣿⣿⠟⠁⠀⠀⠀⠀⠀⠀⠀⠀⠀⠀⠀⠀⠀⠀⠀⠀⠀⢕⢜⢝⢕⣿⣿⣏⢕⢕⢄⠀⢄⠀⠀⠀⠀⠀⠀⠀⠀⠀⠀⢀⠀⠀⠁⢕⢔⢖⢔⠀⠀⠀⠀⠀⠀⠀⠀⠀⠀⠀⠀⠀⢑⠑⢒⠀⠀⠁⠝⢕⢕⠀⢀⣡⢷⠀</a:t>
            </a:r>
            <a:br/>
            <a:r>
              <a:t>⣿⣽⡻⣿⣿⣿⣿⣿⣿⣿⣿⣿⣿⣿⣿⣿⣿⣿⣿⣿⣿⣿⣿⡿⠃⠀⠀⠀⠀⠀⠀⠀⠀⠀⠀⠀⠀⠀⠀⠀⠀⠀⠀⠀⢕⢕⢕⢜⢟⢿⣿⣧⡕⢕⢄⢁⢀⢄⢀⢀⠀⢀⠀⠀⠀⠔⢕⢔⢀⠀⢕⢷⣷⡕⢄⢄⢀⠀⠀⠀⠀⠀⠀⠀⠀⠀⠔⢿⡕⢐⠀⢀⠀⢁⣣⢵⢞⢟⢕⣱⠀</a:t>
            </a:r>
            <a:br/>
            <a:r>
              <a:t>⢕⢕⢕⢜⢻⣿⣿⣿⣿⣿⣿⣿⣿⣿⣿⣿⣿⣿⣿⣿⣿⣿⠟⠑⠀⠀⠀⠀⠀⠀⠀⠀⠀⠀⠀⠀⠀⠀⠀⠀⠀⠀⠀⢔⢕⢕⢕⢕⢕⢕⢜⢟⢟⢗⢅⢡⣷⣕⢕⢕⠕⠑⠀⠀⠀⠀⠁⠑⢕⢀⠁⢕⢜⢿⣵⡕⢵⢕⡔⢄⠀⠀⠀⠀⠀⢰⡕⢻⣇⢕⠀⢸⢞⠏⠑⢅⢔⣵⢿⢫⠀</a:t>
            </a:r>
            <a:br/>
            <a:r>
              <a:t>⠕⠑⠑⢕⢕⠘⢿⣿⣿⣿⣿⣿⣿⣿⣿⣿⣿⣿⣿⡟⠙⠉⠀⠀⠀⠀⠀⠀⠀⠀⠀⠀⠀⠀⠀⠀⠀⠀⠀⠀⠀⠀⢔⢕⢕⢕⢕⢕⢕⢕⢕⢕⢕⢕⢺⢿⡿⢟⠑⠀⠀⠀⠀⠀⠀⠀⠀⠀⠀⠁⠔⡕⠕⢕⢜⢇⢕⠑⢝⢑⢕⠔⠄⢀⠘⢄⢹⢜⣿⡏⣄⢁⡁⢑⣁⡵⠟⠑⢕⢕⠀</a:t>
            </a:r>
            <a:br/>
            <a:r>
              <a:t>⡧⠄⠀⠑⢕⠀⠀⢹⣿⣿⣿⣿⣿⣿⣿⢟⠋⠁⠁⠁⠀⠀⠀⠀⠀⠀⠀⠀⠀⠀⠀⠀⠀⠀⠀⠀⠀⠀⠀⠀⠀⠀⠀⢀⠁⢕⢕⢕⢕⢕⢕⢕⠁⠁⠁⠁⠀⠀⠀⠀⠀⠀⠀⠀⠀⠀⠀⠀⠀⠀⠀⠇⠀⠁⠑⠑⢕⢅⢕⣕⣝⣇⣔⢔⢀⢕⠀⢵⣿⡇⣿⢕⣴⢞⠋⢅⠀⢄⢕⢕⠀</a:t>
            </a:r>
            <a:br/>
            <a:r>
              <a:t>⣿⣦⡀⠀⠜⢔⠔⢱⣿⣿⣿⣿⣿⢏⠁⠀⠀⠀⠀⠀⠀⠀⠀⠀⠀⠀⠀⠀⠀⠀⣡⣷⣧⠀⠀⠀⠀⠀⠀⠀⠀⠀⠀⢕⠕⠐⢕⢕⢕⢕⢕⠁⠀⠀⠀⠀⠀⠀⠀⢀⢀⢀⢀⢀⢀⢄⢄⢄⢀⢀⠀⢀⢄⢰⡾⢇⣱⡴⠖⠓⢆⠲⢽⣝⠟⢧⡄⣄⢼⣿⣿⣵⣤⣤⣥⣷⣶⣶⣶⣷⠀</a:t>
            </a:r>
            <a:br/>
            <a:r>
              <a:t>⣿⣿⣿⣦⡄⠀⢕⢄⢹⣿⣿⡿⠏⠁⠀⠀⠀⠀⠀⠀⠀⠀⠀⠀⠀⠀⣄⣴⣿⣿⣿⣿⣿⠀⠀⠀⠀⠀⠀⠀⠀⠀⠁⠑⠀⢄⠐⢁⢕⢕⠁⠀⠀⠀⢀⢔⢔⢕⢕⢕⢕⢕⢕⢕⢕⢕⢕⢕⢕⢕⠀⠀⠀⠘⢕⢜⢁⢕⢒⢰⢕⡖⢤⡈⢝⡴⠞⠁⠀⢟⠀⢻⢿⣟⡿⢟⢗⢆⢝⢝⠀</a:t>
            </a:r>
            <a:br/>
            <a:r>
              <a:t>⣿⣿⣿⣿⣿⣷⣅⠑⢅⢻⢏⡑⠀⠀⠀⠀⠀⠀⠀⠀⢀⣠⣴⣶⣷⣷⣿⣿⣿⣿⣿⣿⣿⠀⠀⠀⠀⠀⠀⠀⠀⠀⢀⢀⢀⢕⢅⢘⠁⢕⠀⠀⠀⠔⠁⠀⠁⠁⠁⠁⠀⠀⠁⠁⠀⠀⠀⠀⠀⠀⠀⠀⢢⡀⠑⢕⢇⢕⢕⢕⢕⢅⣽⢟⢇⠌⢇⢐⢔⢕⠀⢕⣴⢕⢕⢕⢕⢕⢕⢕⠀</a:t>
            </a:r>
            <a:br/>
            <a:r>
              <a:t>⣿⣿⣿⣿⣿⣿⣿⣧⡕⠜⠙⢻⣷⡄⠀⠀⠀⢀⣄⣰⣾⣿⣿⣿⣿⣿⣿⣿⣿⡿⢿⣿⣿⠀⠀⠀⠀⠀⠀⠀⠀⠀⢕⢕⢕⢕⢕⢕⢜⠕⠀⠀⠀⠀⠀⠀⠀⠀⠀⠀⠀⠀⠀⠀⠀⠀⠀⠀⠀⠀⠀⠀⠁⠀⠀⠘⠑⠗⠗⢇⢞⠵⠴⠵⢗⢗⠞⠟⠋⢕⠀⢜⢕⢜⢝⢝⢕⠁⠑⢕⠀</a:t>
            </a:r>
            <a:br/>
            <a:r>
              <a:t>⣿⣿⣿⣿⣿⣿⣿⣿⣿⡔⠀⢸⣿⣿⡆⢠⣵⣿⣿⣿⣿⣿⣿⣿⣿⣿⣿⣿⣧⡁⠘⣿⡏⠀⠀⠀⠀⠀⠀⠀⠀⠀⢕⢕⢕⢕⢕⢕⢕⠀⠀⠀⠀⠀⠀⠀⠀⠀⠀⠀⠀⠀⠀⠀⠀⠀⠀⠀⠀⠀⠀⠀⠀⠔⠀⢕⣧⢕⢕⢕⢕⢄⢕⢕⢰⠑⢐⢕⢰⢕⢑⢳⢇⢑⢕⢕⢕⢕⢕⢕⠀</a:t>
            </a:r>
            <a:br/>
            <a:r>
              <a:t>⣿⣿⣿⣿⣿⣿⡿⢟⡝⢅⢄⢄⢝⢍⢙⢻⢿⠿⢿⣿⣿⣿⣿⣿⡿⠏⢹⣿⣿⣿⡆⠜⢁⠀⠀⠀⠀⠀⠀⠀⠀⠀⢕⢕⢕⢕⢕⢕⢕⠀⠀⠀⠀⠀⠀⠀⠀⠀⠀⠀⠀⠀⠀⠀⠀⠀⠀⠀⠀⠀⠀⠀⠀⠀⠀⠕⣿⢣⢵⣕⣕⣕⡕⠕⠑⢀⢕⣾⣿⣷⣶⣵⣵⣧⡕⢕⢕⢕⢕⢕⠀</a:t>
            </a:r>
            <a:br/>
            <a:r>
              <a:t>⣿⣿⣿⣿⣿⣟⢕⢜⢕⢕⢕⢕⣕⣕⡕⢕⢕⢕⢔⢌⢙⠟⠻⢝⢻⢢⡄⢹⢿⠏⠁⠕⠑⠀⠀⠀⠀⠀⠀⠀⠀⠀⢕⢕⢕⢕⢕⢕⢕⠀⠀⠀⠀⠀⠀⠀⠀⠀⠀⠀⠀⠀⠀⠀⠀⠀⠀⠀⠀⠀⠀⠀⠀⠀⠀⢔⡿⢔⢄⢁⢁⢁⢀⢀⢔⢱⣾⣿⣿⣿⣿⣿⣿⣿⢕⢕⢕⢜⢕⢕⠀</a:t>
            </a:r>
            <a:br/>
            <a:r>
              <a:t>⣿⣿⣷⣿⣿⡇⢕⣱⡕⡕⢕⣼⡿⢏⢕⢕⢕⢕⡕⡕⢕⢕⢕⢕⢕⢕⢜⢅⢎⢕⢀⠀⠀⠀⠀⠀⠀⠀⠀⠀⠀⢀⢕⢕⢕⢕⢕⠑⠀⠀⠀⠀⠀⠀⠀⠀⠀⠀⠀⠀⠀⠀⠀⠀⠀⠀⠀⠀⠀⠀⠀⠀⠀⠀⢄⢸⡇⢕⢕⢕⢕⢕⢕⢕⢱⣿⣿⣿⣿⣿⣿⣿⣿⣿⣻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⠑⠑⠑⠁⠁⠀⠀⠀⠀⢹⣿⣿⣿⣿⣿⣿⣷⢔⢀⢕⢕⢜⣕⣝⢕⢕⢕⢕⢕⢕⢕⢕⢕⢕⢕⢕⠕⢑⢕⠕⢕⢕⢕⢕⢕⢕⢕⠕⢕⠕⠕⠕⠕⠝⠝⢝⢝⣿⣿⣿⣿⣿⣿⣿⣿⣿⣿⣧⣽⣱⢼⣿⣹⣿⣿⣿⣿⣿⣿⣿⣿⣿⣿⣿⣿⣿⣿⣿⣿⣿⣿⣿⣿⣿⣿⣿⣿⣿⣿⣿⠀</a:t>
            </a:r>
            <a:br/>
            <a:r>
              <a:t>⠀⢀⠀⢕⢔⠀⢄⢀⢔⣾⣿⣿⣿⣿⣿⣿⣿⢕⢕⢕⢻⣿⣵⡽⢕⢕⢱⣷⡇⢕⢕⢷⢇⢕⢕⢕⢕⢕⡕⢕⢕⢕⢕⢕⢕⢁⢁⢀⢀⢄⢄⢄⢄⢀⠀⣕⢕⣿⡇⣙⣛⣛⢛⢟⠟⠻⠿⢯⣿⣿⣿⣿⣿⣿⣿⣿⣿⣿⣿⣿⣿⣿⣿⣿⡿⣿⣿⣿⣿⣿⣿⣿⣿⣿⣿⣿⣿⣿⣿⣿⠀</a:t>
            </a:r>
            <a:br/>
            <a:r>
              <a:t>⢕⢕⣅⢕⢔⢔⢕⢕⠕⢻⣿⣿⣿⣿⣿⣿⣿⡇⢕⢕⢕⢕⣕⣞⡇⢅⢅⢉⢅⢁⢕⢕⢕⢕⢕⢕⢑⠑⢕⢕⢑⢑⢑⠑⠑⠑⢕⢇⢕⢱⣷⣷⣷⣷⣷⣿⣿⣿⣿⣿⣿⡿⢟⢝⡟⢻⣇⣸⣿⣿⣿⣿⣿⣿⣿⣿⣿⣿⣿⣿⣿⣿⣿⣿⣟⣿⣿⣿⣿⣿⡿⢿⢿⣿⣿⣿⣿⣿⣿⣿⠀</a:t>
            </a:r>
            <a:br/>
            <a:r>
              <a:t>⢠⣴⣶⣴⡇⢕⢕⢕⢔⢕⣿⡿⣿⣿⣿⣿⣿⡇⢕⢕⢕⢜⢜⢟⢇⢕⢕⢜⢟⢕⢕⢕⢕⢕⢕⢕⢕⠀⢕⢕⢕⢕⢕⢕⢕⢄⢕⢕⢕⢸⣿⣿⣿⣿⣿⣏⣍⣿⣿⣧⣵⢱⣷⡇⣜⢸⡝⣹⣏⡝⡽⣽⣯⣽⢸⢹⣽⢽⢽⡽⢭⡽⣿⢿⢟⣿⣿⣿⣿⣿⣿⢄⣜⢟⢟⡻⢿⢟⢻⢿⠀</a:t>
            </a:r>
            <a:br/>
            <a:r>
              <a:t>⢸⣧⣿⡟⣿⢕⢕⢕⢕⠁⢔⢕⠹⣿⣿⣿⣿⣿⡿⢕⢕⣷⣾⡧⢕⢕⢕⢕⢸⡕⢕⢕⠁⢅⠁⠁⢕⢔⢕⢕⢕⢕⢕⢕⢕⢕⢕⢕⢕⢞⢟⢟⢟⢟⡟⢟⢟⢟⢟⡏⢝⢧⢇⢎⢝⣱⣕⣻⣜⣕⢘⡿⡟⢟⢏⢜⢽⣼⣵⣽⣵⢵⣵⣼⣽⡿⢿⣿⣿⣿⠙⢣⡔⡝⢟⢞⣿⣿⣿⡿⠀</a:t>
            </a:r>
            <a:br/>
            <a:r>
              <a:t>⢕⣿⢸⡇⢻⢕⢕⢕⢕⠀⢕⢱⡙⣿⣿⣿⣿⣿⡏⢕⢕⢝⢫⣿⢕⢕⢕⢕⢸⣇⢕⢕⢀⢕⢄⡄⢅⢕⢕⢕⢱⢕⢵⢕⢕⢕⢕⢕⠁⢄⢕⠕⠑⠁⠑⠕⢕⢕⢕⢕⢕⢕⢕⢕⢜⢗⣾⣽⣟⣿⣿⣷⣷⣼⣵⡧⢕⣸⣿⣿⢝⢎⢝⢿⢝⢝⢝⢏⢟⣹⣿⡷⢕⢅⢻⢇⣾⣿⣿⢿⠀</a:t>
            </a:r>
            <a:br/>
            <a:r>
              <a:t>⠕⠕⠑⢑⢑⢕⢕⢕⢕⢔⠅⢜⢖⢻⣿⣿⣿⣿⡕⢕⢕⢕⢕⣿⡕⢕⢕⣵⢵⡇⢕⢜⢕⢕⢡⢕⠵⠅⠅⢕⢸⢿⣿⡿⢇⢕⣱⡵⠕⠀⠀⠀⠀⠀⠀⠀⠀⠁⠁⠀⠀⠀⠁⠕⢕⢕⢕⢻⣿⣿⣿⡿⣿⣿⣿⡇⢕⢝⠟⠕⢇⣕⣜⣥⣵⣵⣾⣿⣿⣿⣿⢇⢕⢕⢕⢚⢟⡽⢟⢻⠀</a:t>
            </a:r>
            <a:br/>
            <a:r>
              <a:t>⣑⢕⢕⢕⢕⢕⢕⢕⠕⠁⠁⣶⣿⣿⣿⣿⣿⡿⡇⠕⠕⢕⢕⣿⡇⠀⠕⠁⢑⢑⢔⢕⠀⠀⠑⢁⠄⢄⠀⠈⢁⣱⢇⠕⠀⠟⠇⠁⠀⠀⠀⠀⠀⠀⠀⠀⠀⠀⠀⠀⠀⠀⠀⠀⠀⠀⠁⠁⢹⢿⡟⣇⣝⣕⣱⣧⣱⣷⣿⣿⣿⣿⣿⣿⣿⣿⣿⣿⣿⡟⠙⠑⠑⠑⠕⠔⠳⠗⠃⢑⠀</a:t>
            </a:r>
            <a:br/>
            <a:r>
              <a:t>⣿⡇⠑⠑⢑⢁⢀⠐⠑⠄⢄⢸⣿⣿⣿⣿⣷⣗⢁⢀⢄⣕⢕⢸⣷⢀⠐⠘⢅⠶⢆⠺⠂⠀⠀⠀⠠⡔⠄⠑⠉⠁⠻⣴⣴⢀⠀⠀⠀⠀⠀⠀⠀⠀⠀⠀⠀⠀⠀⠀⠀⠀⠀⠀⠀⠀⠀⠀⠀⢷⣷⣿⣿⣿⣿⣿⣿⣿⣿⣿⣿⣿⣿⣿⡿⠻⠿⠿⠿⠧⠥⠽⠴⠤⢵⣿⣗⡔⣖⢕⠀</a:t>
            </a:r>
            <a:br/>
            <a:r>
              <a:t>⠙⢗⡼⠁⠑⠓⠑⠐⠔⠀⠐⠇⢵⠜⢝⠝⠝⢝⡿⢕⢀⠘⠳⣼⢿⣅⢀⢀⠀⠀⢁⢀⢔⢔⢔⣄⣄⣔⣔⣰⣴⣤⣵⣿⣿⡇⠀⠀⠀⠀⠀⠀⠀⠀⠀⠀⠀⠀⠀⠀⠀⠀⠀⠀⠀⠀⠀⠀⠀⢸⣿⣿⣿⣿⣿⣿⣿⣿⣿⣿⣿⣿⣿⣿⡇⠀⠀⠀⠀⠀⠀⠀⠀⠀⠁⠛⠛⠇⢾⣕⠀</a:t>
            </a:r>
            <a:br/>
            <a:r>
              <a:t>⢄⢄⢔⢀⠀⢀⢀⠀⠂⢀⢕⢸⠽⢿⣷⣜⢑⠜⠕⢅⠁⢀⠜⣿⢿⣿⡧⢕⣕⣗⣳⣼⡽⢿⢷⢿⢿⢿⢿⢟⢟⢟⢟⢟⢟⢇⠀⠀⠀⠀⠀⠀⠀⠀⠀⠀⠀⠀⠀⠀⠀⠀⠀⠀⠀⠀⠀⠀⠀⢸⣿⣿⣿⣿⣿⣿⣿⣿⣿⣿⣿⣿⣿⣿⣷⡔⣴⡔⢰⢔⠁⠀⠔⠄⢄⠄⠄⠔⠞⢗⠀</a:t>
            </a:r>
            <a:br/>
            <a:r>
              <a:t>⣷⣵⣵⣵⣵⣵⣵⣟⣟⣞⢝⢕⠔⠲⠔⠌⠉⠙⠙⢝⡝⢕⢔⢝⢗⢘⢱⣾⣿⣿⣿⢟⠑⠑⠑⠑⠑⠑⠑⠑⠑⠑⠑⠁⠑⢕⢆⠀⠀⠀⠀⠀⠀⠀⠀⠀⠀⠀⠀⠀⠀⠀⠀⠀⠀⠀⠀⠀⠀⢸⣿⣿⣿⣿⡿⢿⢿⢿⢿⢿⢿⢏⢿⢟⡯⣝⣝⢟⢝⠗⠀⠑⠕⠕⢕⣑⡁⠑⢊⢑⠀</a:t>
            </a:r>
            <a:br/>
            <a:r>
              <a:t>⣻⣿⣿⣿⣿⣿⣿⣿⣿⣿⢟⢗⢅⢔⢥⠵⣵⣵⣷⣷⣶⣿⣷⣷⣾⣿⣿⣿⣿⢟⠑⠀⠀⠀⠀⠀⠀⠀⠀⠀⠀⠀⠀⠀⠀⢕⡕⢄⠀⠀⠀⠀⠀⠀⠀⠀⠀⠀⠀⠀⠀⠀⠀⠀⠀⠀⠀⠀⠀⢔⣿⣿⡿⠏⠁⠁⠁⠁⠅⠁⠁⠑⠑⠘⠕⢇⢼⡑⠕⢀⣶⡆⢑⣐⡗⣕⣰⢴⣾⣿⠀</a:t>
            </a:r>
            <a:br/>
            <a:r>
              <a:t>⣿⣿⣿⣿⣿⣿⣿⣷⣵⣵⣵⣵⣵⣵⣼⣿⣿⣿⣿⣿⣿⣿⣿⣿⣿⣿⣿⣿⢟⠀⠀⠀⠀⠀⠀⠀⠀⠀⠀⠀⠀⠀⠀⠀⠀⢕⣿⣷⢔⠀⠀⠀⠀⠀⠀⠀⠀⠀⠀⠀⠀⠀⠀⠀⠀⠀⠀⠀⠀⢑⢟⠋⠀⠀⠀⠀⠀⠀⠀⠀⠀⠀⠀⠀⠀⠈⠙⠝⠝⢕⣿⢇⡄⢕⢐⢗⢷⢗⢕⢅⠀</a:t>
            </a:r>
            <a:br/>
            <a:r>
              <a:t>⣿⣿⣿⣿⣿⣿⣿⣿⣿⣿⣿⣿⣿⣿⣿⣿⣿⣿⣿⣿⣿⣿⣿⣿⣿⣿⢟⠑⠀⠀⠀⠀⠀⠀⠀⠀⠀⠀⠀⠀⠀⠀⠀⠀⢀⢸⣿⡏⢕⢔⣵⣔⢄⠀⠀⠀⠀⠀⠀⠀⠀⠀⠀⠀⠀⠀⠀⠀⠀⢏⢀⠀⠀⠀⠀⠀⠀⠀⠀⠀⠀⠀⠀⠀⠀⠀⢁⢔⣆⡜⠿⢕⢄⢕⠑⠁⠑⢕⣕⢕⠀</a:t>
            </a:r>
            <a:br/>
            <a:r>
              <a:t>⣿⣿⣿⣿⣿⣿⣿⣿⣿⣿⣿⣿⣿⣿⣿⣿⣿⣿⣿⣿⣿⣿⣿⣿⡟⠃⠀⠀⠀⠀⠀⠀⠀⠀⠀⠀⠀⠀⠀⠀⠀⠀⠀⠀⢕⢕⢜⢇⢕⣾⣿⣿⢟⢕⢄⠀⠀⠀⠀⠀⠀⠀⠀⠀⠀⠀⠀⠀⠀⢜⢳⢜⢕⢔⠀⠀⠀⠀⠀⠀⠀⠀⠀⠀⠀⠀⢀⡑⢘⢱⠀⠌⠕⢇⢕⢁⢀⣠⡵⢟⠀</a:t>
            </a:r>
            <a:br/>
            <a:r>
              <a:t>⢿⣝⢻⣿⣿⣿⣿⣿⣿⣿⣿⣿⣿⣿⣿⣿⣿⣿⣿⣿⣿⣿⣿⢟⠀⠀⠀⠀⠀⠀⠀⠀⠀⠀⠀⠀⠀⠀⠀⠀⠀⠀⠀⠀⢕⢕⢕⢕⢕⢙⢿⣿⣧⢕⢕⢄⠀⠑⠀⠀⠀⠀⠀⠀⠀⠀⢀⢔⢀⠕⢕⢿⣷⡕⢄⢔⢀⠀⠀⠀⠀⠀⠀⠀⠀⠀⢸⣣⠀⠀⠀⡄⢀⣜⡵⢞⢟⢏⣕⣵⠀</a:t>
            </a:r>
            <a:br/>
            <a:r>
              <a:t>⢕⢕⢕⢜⢻⣿⣿⣿⣿⣿⣿⣿⣿⣿⣿⣿⣿⣿⣿⣿⣿⡟⠋⠀⠀⠀⠀⠀⠀⠀⠀⠀⠀⠀⠀⠀⠀⠀⠀⠀⠀⠀⠀⢔⢕⢕⢕⢕⢕⢕⢜⢏⢻⢿⢷⢕⢑⣵⣔⢕⠕⠕⠀⠀⠀⠀⠁⠑⢕⢔⠑⢕⢝⢳⣷⢕⢕⣕⣔⢄⠀⠀⠀⠀⢀⢦⢜⣿⡕⡑⠀⢗⠏⠑⢣⢔⣰⡾⢏⢕⠀</a:t>
            </a:r>
            <a:br/>
            <a:r>
              <a:t>⠑⠐⠕⢕⢕⠝⢿⣿⣿⣿⣿⣿⣿⣿⣿⣿⣿⣿⣿⠏⠁⠀⠀⠀⠀⠀⠀⠀⠀⠀⠀⠀⠀⠀⠀⠀⠀⠀⠀⠀⠀⠈⠀⢕⢕⢕⢕⢕⢕⢕⢕⢕⢕⢕⢕⢵⠾⣿⡿⢕⠀⠀⠀⠀⠀⠀⠀⠀⠀⠁⠑⢁⠕⢕⢜⢕⢅⢑⢑⢑⢑⠕⠅⠀⢱⠈⢷⢹⣏⢱⡄⢅⠐⣑⣔⢟⠙⢑⢕⢕⠀</a:t>
            </a:r>
            <a:br/>
            <a:r>
              <a:t>⡰⠀⠀⠕⢕⠀⠈⢿⣿⣿⣿⣿⣿⣿⢿⠋⠑⠁⠀⠀⠀⠀⠀⠀⠀⠀⠀⠀⠀⠀⢀⢀⠀⠀⠀⠀⠀⠀⠀⠀⠀⠀⠀⢄⠀⢕⢕⢕⢕⢕⢕⢕⠕⠁⠁⠁⠁⠁⠀⠀⠀⠀⠀⠀⠀⠀⠀⠀⠀⠀⠀⠕⠀⠀⢁⠕⢕⢕⢱⣵⣗⣕⣕⡔⠔⠄⠔⢳⣿⣸⡧⢵⡾⠏⢑⢅⠔⢔⢕⢕⠀</a:t>
            </a:r>
            <a:br/>
            <a:r>
              <a:t>⣿⣔⢀⠀⢕⠔⢔⢾⣿⣿⣿⣿⣿⠁⠀⠀⠀⠀⠀⠀⠀⠀⠀⠀⠀⠀⠀⢀⣀⣀⣾⣿⣧⠀⠀⠀⠀⠀⠀⠀⠀⠀⠀⢁⠕⠀⢕⢕⢕⢕⢕⢕⠀⠀⠀⠀⠀⢀⢀⢀⢄⢄⢀⢀⢀⢄⢄⢄⢠⢀⠀⢄⠀⢱⢿⣕⡵⢖⠓⠚⢗⠳⢽⣝⢟⢶⣀⡴⢻⣿⣧⣤⣴⣴⣜⡿⠷⣷⣷⣷⠀</a:t>
            </a:r>
            <a:br/>
            <a:r>
              <a:t>⣿⣿⣷⣦⡄⠁⢔⢅⢻⣿⣿⢟⠑⠀⠀⠀⠀⠀⠀⠀⠀⠀⠀⠀⠀⢀⣴⣾⣿⣿⣿⣿⣿⠀⠀⠀⠀⠀⠀⠀⠀⠀⠀⠁⠀⠀⢑⢁⢔⢕⠑⠀⠀⢀⢔⠕⢕⢕⢕⢕⢕⠕⠕⢕⢕⠕⠕⠕⠕⠕⠀⠀⠀⠑⢕⢝⡠⢗⢎⢩⢕⡖⢄⣈⡳⡞⠙⠀⢘⢇⠕⢿⢿⣻⢟⢟⢗⢜⢝⢝⠀</a:t>
            </a:r>
            <a:br/>
            <a:r>
              <a:t>⣿⣿⣿⣿⣿⣧⡅⢕⢜⣟⣑⢁⠀⠀⠀⠀⠀⠀⠀⠀⣠⣶⣷⣿⣿⣿⣿⣿⣿⣿⣿⣿⣿⠀⠀⠀⠀⠀⠀⠀⠀⠀⢀⢀⢀⢕⢕⢕⢀⠕⠔⠀⠀⠑⠀⠀⠀⠀⠀⠀⠀⠀⠀⠀⠀⠀⠀⠀⠀⠀⠀⠑⢦⠀⢕⢕⢕⢕⡕⢕⢕⣱⢟⠇⢔⠘⡆⡜⡕⠀⢀⢣⢧⢕⢕⢕⢕⢕⢕⢕⠀</a:t>
            </a:r>
            <a:br/>
            <a:r>
              <a:t>⣿⣿⣿⣿⣿⣿⣿⣧⡑⠝⠙⣿⣦⡄⠀⠀⠀⣄⣤⣵⣿⣿⣿⣿⣿⣿⣿⣿⡿⢿⣿⣿⣿⠀⠀⠀⠀⠀⠀⠀⠀⠀⢕⢕⢕⢕⢕⢕⢕⢕⠀⠀⠀⠀⠀⠀⠀⠀⠀⠀⠀⠀⠀⠀⠀⠀⠀⠀⠀⠀⠀⠀⠀⠀⠀⢈⢙⠑⠕⢸⢹⠕⠗⢓⢞⠛⠛⠙⠕⢄⢀⢝⢕⢕⢕⢕⢕⠁⢕⢕⠀</a:t>
            </a:r>
            <a:br/>
            <a:r>
              <a:t>⣿⣿⣿⣿⣿⣿⣿⣿⣷⡀⠀⢹⣿⣿⢀⣴⣾⣿⣿⣿⣿⣿⣿⣿⣿⣿⣿⣿⣵⡁⢹⣿⡇⠀⠀⠀⠀⠀⠀⠀⠀⠀⢕⢕⢕⢕⢕⢕⢕⢕⠀⠀⠀⠀⠀⠀⠀⠀⠀⠀⠀⠀⠀⠀⠀⠀⠀⠀⠀⠀⠀⠀⠀⠕⠀⢸⣇⢕⢕⢕⢕⢕⢕⠔⢜⠐⢕⡕⡇⠕⢜⢿⢕⢕⢕⢕⢕⢕⢕⢕⠀</a:t>
            </a:r>
            <a:br/>
            <a:r>
              <a:t>⣿⣿⣿⣿⣿⣿⢿⢫⡕⢔⢄⢅⢜⢍⢝⢟⢟⠻⢿⣿⣿⣿⣿⣿⢏⠑⢻⣿⣿⣿⢐⢘⢅⠀⠀⠀⠀⠀⠀⠀⠀⠀⢕⢕⢕⢕⢕⢕⢕⢕⠀⠀⠀⠀⠀⠀⠀⠀⠀⠀⠀⠀⠀⠀⠀⠀⠀⠀⠀⠀⠀⠀⠀⠀⠀⢸⡟⠳⢵⣕⣕⡱⠕⠊⠀⢔⣼⣿⣿⣿⣷⣾⣷⣾⢕⢕⢕⢕⢕⢕⠀</a:t>
            </a:r>
            <a:br/>
            <a:r>
              <a:t>⣿⣿⣿⣿⣿⡇⢕⢕⢜⢕⢕⢕⣵⣕⡕⢕⢕⢕⢆⢌⢙⢋⢕⢝⢻⢦⢑⢿⢟⠁⠁⠑⠁⠀⠀⠀⠀⠀⠀⠀⠀⠀⢕⢕⢕⢕⢕⢕⠕⠑⠀⠀⠀⠀⠀⠀⠀⠀⠀⠀⠀⠀⠀⠀⠀⠀⠀⠀⠀⠀⠀⠀⠀⠀⠀⢸⡇⢔⢄⢄⢄⢀⢄⢄⢕⣾⣿⣿⣿⣿⣿⣿⣿⣇⡕⢕⢕⢕⢕⢕⠀</a:t>
            </a:r>
            <a:br/>
            <a:r>
              <a:t>⣿⣿⣿⣿⣿⡇⢕⣵⢣⢕⢱⣿⢟⢝⢕⢕⣵⣵⣕⣕⢕⢕⢕⢕⢕⢕⢕⢕⢏⢕⢄⠀⠀⠀⠀⠀⠀⠀⠀⠀⠀⢀⢕⢕⢕⢕⠑⠁⠀⠀⠀⠀⠀⠀⠀⠀⠀⠀⠀⠀⠀⠀⠀⠀⠀⠀⠀⠀⠀⠀⠀⠀⢀⠀⠀⣾⢕⣡⢕⢕⢕⢕⢕⢕⣼⣿⣿⣿⣿⣿⣿⣿⣿⣯⡇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⠁⠀⢀⠀⠀⠀⠀⠀⢿⣿⣿⣿⣿⣿⣿⣿⢕⢔⢕⣕⣕⡷⣧⢕⢕⢕⢕⢕⢕⢕⢕⢕⢕⢕⢕⢕⢕⢕⢕⢕⢕⢕⢕⢕⢕⢕⢕⠕⠕⠑⠑⠑⠑⠑⢕⢜⢹⣿⣿⣿⣿⣿⣿⣿⣿⣿⣿⣷⡧⣾⣿⣵⣿⣿⣿⣿⣿⣿⣿⣿⣿⣿⣿⣿⣿⣿⣿⣿⣿⣿⣿⣿⣿⣿⣿⣿⣿⣿⣿⣿⠀</a:t>
            </a:r>
            <a:br/>
            <a:r>
              <a:t>⢄⢀⢕⠕⠀⢔⢄⢸⣿⣿⣿⣿⣿⣿⣿⣿⢕⢕⢕⢹⢿⢳⣗⡇⢕⢜⣿⡇⢇⢕⢟⢕⢕⢕⢕⢕⢕⢇⢕⢕⢕⢕⢕⢕⢅⢅⢄⢀⢔⢔⢔⢔⢄⢀⣕⣱⣼⣿⣱⣝⣍⣉⣙⣙⣛⡟⢟⣷⣿⣾⣿⣿⣿⣿⣿⣿⣿⣿⣿⣿⣿⣿⣿⣿⣿⣿⣿⣿⣿⣿⣿⣿⣿⣿⣿⣿⣿⣿⣿⣿⠀</a:t>
            </a:r>
            <a:br/>
            <a:r>
              <a:t>⠱⠴⠕⢕⢕⢕⢕⠑⠻⣿⣿⣿⣿⣿⣿⣿⡇⢕⢕⢕⢱⢼⣽⡕⢔⢄⢄⡕⢅⢕⢕⢕⢅⢕⢕⢅⠁⢕⢕⢅⢅⢅⢁⢁⠁⢕⢝⢕⢕⣿⣿⣿⣿⣿⡿⣿⣿⣿⣿⣿⡟⢻⣕⢝⣟⣯⡷⣿⣿⣿⣿⣿⣿⣿⣿⣿⣿⣿⣿⣿⣿⣿⣿⣟⣿⣿⣿⣿⣿⣿⢟⠻⣿⣿⣿⣿⣿⣿⣿⣿⠀</a:t>
            </a:r>
            <a:br/>
            <a:r>
              <a:t>⣾⣿⣾⡇⢕⢕⢕⢔⢕⢿⡿⣿⣿⣿⣿⣿⣇⣕⢕⢕⢜⢜⡝⢝⢕⢕⢜⢿⢕⢕⢕⢕⢕⢕⢕⢕⢕⢕⢕⢕⢕⢕⢕⢕⢔⢕⢕⢕⢰⣿⣿⣿⣿⣿⣯⣾⣿⣿⣷⣷⣇⢿⢷⡵⡕⢕⢮⣗⡵⢵⣷⣷⣾⣳⢵⣷⡷⢾⢿⣟⣟⣻⢟⡏⢽⣽⣽⣽⣯⣽⡵⠴⣟⣟⡟⣟⣟⣟⣿⣷⠀</a:t>
            </a:r>
            <a:br/>
            <a:r>
              <a:t>⡇⣿⡟⣿⢕⢕⢕⢕⠁⢘⣿⡿⣿⣿⣿⣿⣿⣟⡇⢕⣿⡯⣷⢕⢕⢕⢕⢸⡇⢕⢕⠀⢔⠀⠀⢕⢕⢕⢕⢕⢕⢕⢕⢕⢕⢕⢕⢗⠟⢝⢝⢝⢹⡟⢝⢹⢝⢝⢫⢕⠹⡎⢏⢝⣵⣵⢵⢧⣵⣔⣿⢻⢫⡝⢸⢷⣵⣾⣷⣷⢗⣷⣷⣿⢟⣿⣿⣿⣿⣇⡕⢕⢸⢻⣝⢹⢿⣿⣿⣷⠀</a:t>
            </a:r>
            <a:br/>
            <a:r>
              <a:t>⡷⢸⢇⢻⢕⢕⢕⢕⠀⢕⢿⢷⣿⣿⣿⣿⣿⡏⢕⢕⢜⢹⣿⡕⢕⢕⢕⢱⢿⢕⢱⢤⢅⢔⢔⢔⢕⢔⢕⢕⣕⣗⣗⡕⡕⢕⢜⠁⠀⢕⢕⢕⠝⠕⠕⠑⠕⢕⢕⢕⢕⢕⢕⢕⢔⢝⢻⢿⣿⣿⣿⣷⣾⣷⡇⢕⣾⣿⣿⢇⢝⢜⢟⢝⢕⢕⢝⣜⣱⣿⣿⢕⢕⢝⢟⣼⣿⣿⡟⢟⠀</a:t>
            </a:r>
            <a:br/>
            <a:r>
              <a:t>⢑⢁⢑⢅⢕⢕⢕⢕⢕⢑⢘⢎⣿⣿⣿⣿⣿⡷⢕⢕⢕⢕⣿⡇⠕⢕⡷⢲⡇⠕⢔⢕⠕⠔⢇⠓⠑⠐⢕⢌⢿⢿⢿⠑⣕⡱⢷⣷⣷⠗⠑⠁⠀⠀⠀⠀⠀⠁⠁⠑⠑⠁⠀⠁⠑⠕⢕⢕⢟⣿⡟⣿⣿⢿⣵⢕⢝⢝⣃⣕⣱⣬⣷⣷⣷⣾⣿⣿⣿⣿⡇⢑⢕⢕⢽⢛⢏⢕⠟⢗⠀</a:t>
            </a:r>
            <a:br/>
            <a:r>
              <a:t>⢕⢕⢕⢕⢕⠕⢕⠑⠑⠀⣿⣿⣿⣿⣿⣿⢿⢯⠑⠑⢕⢕⢿⣇⠁⠑⢀⢡⠅⠕⢕⠁⠀⠁⠠⠔⠔⠀⢁⢅⣵⣅⠕⠀⠘⠋⠁⠀⠀⠀⠀⠀⠀⠀⠀⠀⠀⠀⠀⠀⠀⠀⠀⠀⠀⠀⠀⠀⠀⠘⢹⣤⣼⣵⣷⣕⣾⣿⣿⣿⣿⣿⣿⣿⣿⣿⣿⣿⡿⠁⣁⠑⠑⠑⢌⢉⠘⠕⠱⢕⠀</a:t>
            </a:r>
            <a:br/>
            <a:r>
              <a:t>⢇⣕⣇⢅⢄⠅⠁⠀⠐⠄⢸⡿⣿⣿⣿⣿⣯⣅⢄⠠⣕⡕⢸⣿⢔⠐⠁⠰⠛⢇⠙⠅⠀⠀⠀⠑⠶⠐⠁⠁⠀⠙⣷⣵⡕⠀⢠⢔⠀⠀⠀⠀⠀⠀⠀⠀⠀⠀⠀⠀⠀⠀⠀⠀⠀⠀⠀⠀⠀⠀⢹⣿⣿⣿⣿⣿⣿⣿⣿⣿⣿⣿⣿⣿⢟⠛⠛⠛⠓⠒⠓⠋⠒⠓⣽⣽⣽⢕⡕⢽⠀</a:t>
            </a:r>
            <a:br/>
            <a:r>
              <a:t>⢹⡕⠀⠁⠋⠁⠀⠐⠀⠁⢑⣓⣕⢜⢙⢑⢜⡟⢕⢀⠈⢙⣾⣻⣕⢄⢄⢀⠀⢅⢄⣕⣕⡕⢠⣤⣴⣵⣵⣵⣴⣷⣿⣿⣇⢄⢀⠀⠀⠀⠀⠀⠀⠀⠀⠀⠀⠀⠀⠀⠀⠀⠀⠀⠀⠀⠀⠀⠀⠀⢜⣿⣿⣿⣿⣿⣿⣿⣿⣿⣿⣿⣿⣿⢕⠀⠀⠀⠀⠀⠄⠀⠀⠀⠉⠉⠉⢞⣧⢗⠀</a:t>
            </a:r>
            <a:br/>
            <a:r>
              <a:t>⢔⢔⢀⢀⢐⢄⢀⢁⢄⢔⡞⠞⠿⠿⣧⣈⣃⢑⢕⢁⢄⠜⣿⡟⣿⡗⢕⣇⣽⣽⣷⡷⢟⢟⢏⢝⢝⢝⢝⢝⢕⢕⢕⢕⢕⠕⠕⠀⠀⠀⠀⠀⠀⠀⠀⠀⠀⠀⠀⠀⠀⠀⠀⠀⠀⠀⠀⠀⠀⠀⠀⣿⣿⣿⣿⣿⣿⣿⣿⣿⣿⣿⣿⣯⣵⣳⣷⡕⢕⢐⠀⣐⣐⣔⣐⣐⢑⢝⢹⠽⠀</a:t>
            </a:r>
            <a:br/>
            <a:r>
              <a:t>⣷⣷⣷⣷⣾⣯⣯⣽⣽⣝⡕⢑⠒⠒⠂⢈⢁⢁⢕⢕⢕⢕⢜⢝⣕⣱⣿⣿⣿⣿⢏⠑⠀⠀⠀⠀⠀⠀⠀⠀⠀⠀⠀⠀⠀⠀⢄⡄⠀⠀⠀⠀⠀⠀⠀⠀⠀⠀⠀⠀⠀⠀⠀⠀⠀⠀⠀⠀⠀⠀⠀⣿⣿⠟⠝⠕⠑⠑⢙⠝⠝⢝⢏⢓⢶⢇⡅⢜⠝⠁⠀⠙⠑⢕⢅⡅⠑⢍⣅⣥⠀</a:t>
            </a:r>
            <a:br/>
            <a:r>
              <a:t>⣿⣿⣿⣿⣿⣿⣿⡿⢟⢟⢝⢔⢅⢱⢕⣷⣷⣾⣿⣿⣿⣿⣿⣿⣿⣿⣿⣿⡟⠑⠀⠀⠀⠀⠀⠀⠀⠀⠀⠀⠀⠀⠀⠀⠀⢄⣷⡕⢔⠀⠀⠀⠀⠀⠀⠀⠀⠀⠀⠀⠀⠀⠀⠀⠀⠀⠀⠀⠀⠀⠀⠏⠁⠀⠀⠀⠀⠁⠁⠀⠀⠀⠀⠀⠑⢃⣑⣕⢖⢺⣷⢄⢥⡌⠱⢵⠗⠺⢿⢟⠀</a:t>
            </a:r>
            <a:br/>
            <a:r>
              <a:t>⣿⣿⣿⣿⣿⣿⣷⣷⣷⣷⣷⣷⣷⣿⣿⣿⣿⣿⣿⣿⣿⣿⣿⣿⣿⣿⣿⠟⠁⠀⠀⠀⠀⠀⠀⠀⠀⠀⠀⠀⠀⠀⠀⠀⠀⢱⣿⣿⣧⡕⠀⠀⠀⠀⠀⠀⠀⠀⠀⠀⠀⠀⠀⠀⠀⠀⠀⠀⠀⠀⠀⠀⠀⠀⠀⠀⠀⠀⠀⠀⠀⠀⠀⠀⠀⠀⡑⠑⠑⣸⡇⢰⢕⢜⢟⢟⢏⢝⢅⢔⠀</a:t>
            </a:r>
            <a:br/>
            <a:r>
              <a:t>⣿⣿⣿⣿⣿⣿⣿⣿⣿⣿⣿⣿⣿⣿⣿⣿⣿⣿⣿⣿⣿⣿⣿⣿⣿⠟⠁⠀⠀⠀⠀⠀⠀⠀⠀⠀⠀⠀⠀⠀⠀⠀⠀⠀⢄⢸⣿⣿⡟⢟⢀⢄⣔⢄⠀⠀⠀⠀⠀⠀⠀⠀⠀⠀⠀⠀⠀⠀⠀⠀⢀⢰⢄⠀⠀⠀⠀⠀⠀⠀⠀⠀⠀⠀⠀⠀⢕⢥⢤⠝⢗⢔⡕⢑⢀⠅⠱⠵⠕⣕⠀</a:t>
            </a:r>
            <a:br/>
            <a:r>
              <a:t>⣿⣿⣿⣿⣿⣿⣿⣿⣿⣿⣿⣿⣿⣿⣿⣿⣿⣿⣿⣿⣿⣿⣿⡟⠁⠀⠀⠀⠀⠀⠀⠀⠀⠀⠀⠀⠀⠀⠀⠀⠀⠀⠀⠀⢕⢕⢔⢝⢕⢕⢕⣷⣿⣿⣧⢔⢀⠀⠀⠀⠀⠀⠀⠀⠀⠀⠀⠀⠀⠀⣵⣵⡕⢀⢀⠀⠀⠀⠀⠀⠀⠀⠀⠀⠀⠀⣅⠁⠁⠀⠐⠃⢜⡕⢅⣄⣤⢷⢏⢝⠀</a:t>
            </a:r>
            <a:br/>
            <a:r>
              <a:t>⢾⢝⢿⣿⣿⣿⣿⣿⣿⣿⣿⣿⣿⣿⣿⣿⣿⣿⣿⣿⣿⣿⢏⠀⠀⠀⠀⠀⠀⠀⠀⠀⠀⠀⠀⠀⠀⠀⠀⠀⠀⠀⠀⠀⢕⢕⢕⢕⢕⢕⢸⢿⣿⣷⣕⢕⢕⢄⠀⠀⠀⠀⠀⠀⠀⠀⠀⢀⢄⢕⢜⢹⢷⣕⡕⡕⡔⢄⠀⠀⠀⠀⠀⠀⡀⢌⣟⡕⢅⠀⢄⢀⣡⡵⢟⠝⢝⣱⣵⢿⠀</a:t>
            </a:r>
            <a:br/>
            <a:r>
              <a:t>⠕⢕⢕⢹⣿⣿⣿⣿⣿⣿⣿⣿⣿⣿⣿⣿⣿⣿⣿⢿⠿⠁⠀⠀⠀⠀⠀⠀⠀⠀⠀⠀⠀⠀⠀⠀⠀⠀⠀⠀⠀⠀⠀⢔⢕⢕⢕⢕⢕⢕⢕⢔⢜⢍⢛⢷⢕⢕⢔⢔⡔⢔⠀⠀⠀⠀⠀⠁⠑⠕⠕⢕⢕⢝⢇⢝⠜⢟⠕⢔⢄⢄⢀⢄⠹⣇⢹⣇⣕⠀⢜⢏⢑⢘⢕⣵⡾⠏⢗⢔⠀</a:t>
            </a:r>
            <a:br/>
            <a:r>
              <a:t>⠀⠑⢕⢕⠘⢻⣿⣿⣿⣿⣿⣿⣿⣿⣿⣿⢿⠿⠇⠀⠀⠀⠀⠀⠀⠀⠀⠀⠀⠀⠀⠀⠀⠀⠀⠀⠀⠀⠀⠀⠀⠀⠀⠑⠕⢕⢕⢕⢕⢕⢕⢕⢕⢕⠕⢕⢕⢱⢾⢿⢇⠑⠀⠀⠀⠀⠀⠀⠀⠀⠀⠀⠑⠕⢕⢕⢔⢔⢔⡗⢕⢕⠀⠈⢔⢹⢜⣿⡕⣴⢰⠅⣡⡵⢝⠑⠄⢕⢜⢕⠀</a:t>
            </a:r>
            <a:br/>
            <a:r>
              <a:t>⠀⠀⠑⢕⠀⠀⢻⣿⣿⣿⣿⣿⣿⢟⠙⠁⠀⠀⠀⠀⠀⠀⠀⠀⠀⠀⠀⠀⠀⢠⣤⣤⡀⠀⠀⠀⠀⠀⠀⠀⠀⠀⠀⢕⢐⠑⢕⢕⢕⢕⢕⢕⢕⠕⠀⠀⠀⠀⠀⠀⠀⠀⠀⠀⠀⠀⠀⠀⠀⠀⠀⠑⠂⢦⡅⢕⢗⢱⢧⡽⢵⣵⣕⣐⢕⠀⠜⢿⣇⣿⠱⠞⠋⢁⡔⢀⠕⢕⢕⢕⠀</a:t>
            </a:r>
            <a:br/>
            <a:r>
              <a:t>⣧⡄⠀⠕⢕⠑⠺⣿⣿⣿⣿⣿⠁⠀⠀⠀⠀⠀⠀⠀⠀⠀⠀⠀⠀⠀⢀⣤⣤⣼⣿⣿⡇⠀⠀⠀⠀⠀⠀⠀⠀⠀⠀⠀⠁⠀⢕⠕⢕⢕⢕⢕⠑⠀⠀⢀⢀⢄⢄⢄⢔⢔⢔⢄⢔⢄⢔⢔⢔⢄⠀⠔⢱⣷⢣⡵⢞⠙⢉⢕⠙⠗⢧⣝⠇⣦⡵⠞⣿⠿⣶⣶⣷⣧⣿⣟⢿⣿⣿⣿⠀</a:t>
            </a:r>
            <a:br/>
            <a:r>
              <a:t>⣿⣿⣷⣔⢀⢕⢔⢹⣿⣿⢟⠑⠀⠀⠀⠀⠀⠀⠀⠀⠀⠀⢀⣀⣠⣴⣿⣿⣿⣿⣿⣿⡇⠀⠀⠀⠀⠀⠀⠀⠀⠀⠀⠀⠀⢄⢕⢰⠕⢕⠁⠑⠀⢄⠕⠑⢕⢕⢕⢕⠕⠕⠕⠕⠕⠕⠕⠑⠑⠔⠀⠀⠀⢕⢝⡠⢇⢍⢕⢣⢝⣖⣄⡼⢞⢅⢀⡀⢇⠀⢟⢏⢽⢟⢝⡝⢕⢕⢕⢕⠀</a:t>
            </a:r>
            <a:br/>
            <a:r>
              <a:t>⣿⣿⣿⣿⣷⣔⢁⢕⣻⣕⣄⠀⠀⠀⠀⠀⠀⠀⠀⣠⣾⣿⣿⣿⣿⣿⣿⣿⣿⣿⣿⣿⣇⠀⠀⠀⠀⠀⠀⠀⠀⠀⠀⢔⢔⢕⢕⢕⢄⢅⢄⠑⠀⠀⠀⠀⠀⠀⠀⠀⠀⠀⠀⠀⠀⠀⠀⠀⠀⠀⠀⠜⠆⠀⢕⡕⢕⢕⢕⢕⡰⠾⢅⢱⢑⣫⣅⡱⢕⠀⢱⡞⠕⣜⣕⢕⢕⢕⢕⢕⠀</a:t>
            </a:r>
            <a:br/>
            <a:r>
              <a:t>⣿⣿⣿⣿⣿⣿⣷⡕⠑⠈⢿⣷⣔⠀⠀⢀⣤⣴⣾⣿⣿⣿⣿⣿⣿⣿⣿⣿⢟⢻⣿⣿⡏⠀⠀⠀⠀⠀⠀⠀⠀⠀⢔⢕⢕⢕⢕⢕⢕⢕⢕⠀⠀⠀⠀⠀⠀⠐⠐⠐⠐⠐⠐⠐⠐⠀⠀⠀⠀⠀⠀⠀⢀⢀⠀⡅⢉⢁⢕⢞⢓⢊⠙⢝⢝⠉⢙⢁⢇⢀⢕⢕⢕⢕⢕⢕⢀⢕⢕⢕⠀</a:t>
            </a:r>
            <a:br/>
            <a:r>
              <a:t>⣿⣿⣿⣿⣿⣿⣿⣿⢔⠀⢸⣿⣿⢇⣰⣿⣿⣿⣿⣿⣿⣿⣿⣿⣿⣿⣿⣷⣅⠁⢿⣿⠃⠀⠀⠀⠀⠀⠀⠀⠀⠀⢕⢕⢕⢕⢕⢕⢕⢕⢕⠀⠀⠀⠀⠀⢀⠀⠀⠀⠀⠀⠀⠀⠀⠀⠀⠀⠀⠀⠀⠀⠑⠑⠀⣿⡕⢕⢕⢕⢕⢕⢕⡕⠁⢅⣕⣸⣕⢕⢙⣇⢕⢕⢕⢕⢕⢕⢕⢕⠀</a:t>
            </a:r>
            <a:br/>
            <a:r>
              <a:t>⣿⣿⣿⣿⣿⢿⢫⢕⡔⢔⢔⢕⢔⢌⢝⢟⡛⢻⣿⣿⣿⣿⣿⣏⠑⠜⣿⣿⣿⢇⢁⢅⠀⠀⠀⠀⠀⠀⠀⠀⠀⠀⢕⢕⢕⢕⢕⢕⢕⢕⠑⠀⠀⠀⠀⠀⠀⠀⠀⠀⠀⠀⠀⠀⠀⠀⠀⠀⠀⠀⠀⠀⠀⠀⠀⣿⢟⠳⠵⢵⠵⠕⠊⠀⢔⣱⣿⣿⣿⣿⣷⣾⣿⢇⢕⢕⢕⢕⢕⢕⠀</a:t>
            </a:r>
            <a:br/>
            <a:r>
              <a:t>⣿⣿⣿⣿⡟⢕⢕⢕⢕⢕⢕⣵⣵⡕⢕⢕⢕⢕⢕⢌⢙⢞⢜⢹⢷⢔⣸⣟⡑⠀⠑⠁⠀⠀⠀⠀⠀⠀⠀⠀⠀⠀⢕⢕⢕⢕⢕⠕⠑⠁⠀⠀⠀⠀⠀⠀⠀⠀⠀⠀⠀⠀⠀⠀⠀⠀⠀⠀⠀⠔⠀⠀⠀⠀⢀⡿⢕⢔⢔⢄⢄⢄⢔⢕⣸⣿⣿⣿⣿⣿⣿⣿⣿⣕⢕⢕⢕⢕⢕⢕⠀</a:t>
            </a:r>
            <a:br/>
            <a:r>
              <a:t>⣿⣿⢿⣿⡇⢱⢷⢮⡕⢱⣿⢟⢝⢕⢕⣷⣷⣵⣕⣕⢕⢕⢕⢕⢕⢕⢜⢎⠕⠔⠔⠀⠀⠀⠀⠀⠀⠀⠀⠀⠀⢀⢕⢕⢕⢕⠑⠀⠀⠀⠀⠀⠀⠀⠀⠀⠀⠀⠀⠀⠀⠀⠀⠀⠀⠀⠀⠀⠀⠀⠀⠀⠀⢔⢱⡗⣴⣧⢕⢕⢕⢕⢕⢱⣿⣿⣿⣿⣿⣿⣿⣿⣿⡟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⢀⠀⠀⠀⠀⢸⣿⣿⣿⣿⣿⣿⣿⡇⢔⢔⢕⣕⣸⢷⣇⢕⢕⢕⡕⢕⢕⢕⢕⢕⢕⢕⢕⢕⢕⢕⢕⢕⢕⢕⢕⢕⢕⢕⠕⠑⠑⠑⠑⠑⠑⠁⢕⢕⣿⡿⣿⣿⣿⣿⣿⣿⣿⣿⣿⣿⣾⣺⣿⣾⣿⣿⣿⣿⣿⣿⣿⣿⣿⣿⣿⣿⣿⣿⣿⣿⣿⣿⣿⣿⣿⣿⣿⣿⣿⣿⣿⣿⠀</a:t>
            </a:r>
            <a:br/>
            <a:r>
              <a:t>⢀⢄⢕⢄⢀⢕⢄⢿⣿⣿⣿⣿⣿⣿⣿⣇⢕⢕⢕⠿⢟⢷⢷⢕⢕⢸⣿⢘⢕⢜⢏⢕⢕⢕⢕⢕⢗⢇⢕⢕⢕⢕⢕⢕⢅⢄⢄⢔⢔⣔⣔⢔⢔⢔⣵⣵⣿⣧⣤⣥⣥⣭⣝⣝⣙⡙⢳⣿⣿⣿⣿⣿⣿⣿⣿⣿⣿⣿⣿⣿⣿⣿⣿⣟⣿⣿⣿⣿⣿⣿⣿⣿⣿⣿⣿⣿⣿⣿⣿⣿⠀</a:t>
            </a:r>
            <a:br/>
            <a:r>
              <a:t>⠕⠑⢕⢕⢕⢕⢕⠈⣿⣿⣿⣿⣿⣿⣿⣿⢕⢕⢕⢕⡇⣿⣯⡕⢕⢄⣠⡕⢕⢕⢕⢕⢕⢕⢕⢅⠁⢕⢕⢅⢅⢅⢅⢁⠁⢜⢕⢕⢸⣿⣿⣿⣿⣿⣿⣿⣿⣿⡿⢿⢟⢫⢕⢽⢹⣿⣼⣿⣿⣿⣿⣿⣿⢿⣿⣿⣿⣿⣿⣿⣿⣿⣿⣯⣿⣿⣿⣿⣿⣿⠟⢻⣿⣿⣿⣿⣿⣿⣿⢿⠀</a:t>
            </a:r>
            <a:br/>
            <a:r>
              <a:t>⣿⣿⣿⢕⢕⢕⢕⠀⢻⣿⣻⣿⣿⣿⣿⣿⣇⣕⢕⢕⢕⣵⢕⢕⢕⢕⢜⡷⢕⢕⢕⢑⢑⢑⠑⢕⠀⢕⢕⢕⢕⢕⢕⢕⢔⢕⢕⢕⣺⣿⣯⣿⣿⣿⣷⣿⣿⣿⣿⣷⡜⢟⢣⣕⢕⢕⣽⢧⢝⢞⣷⢿⣿⡕⣗⣷⢗⠗⣗⣗⢗⢾⢻⣝⣿⣿⣿⡿⣿⣿⢴⠼⣝⣝⣽⣟⣹⣻⣿⣿⠀</a:t>
            </a:r>
            <a:br/>
            <a:r>
              <a:t>⢸⣿⢻⡇⢕⢕⢕⢀⢕⢺⣿⣿⣿⣿⣿⣿⣿⣟⢱⢸⣿⢽⡇⢕⢕⢕⢕⢻⡕⢕⢕⠀⠔⠀⠀⢕⢕⢕⢕⢕⢕⢕⢕⢕⢕⢕⢕⠝⢝⢝⢝⢝⣿⡏⢝⢯⢕⢜⡇⢕⢷⢝⢕⢹⢵⣧⣽⣼⣵⣜⣟⢟⣹⢕⢻⢵⣷⣷⣷⣷⣳⣷⣾⡾⣟⣻⣿⡿⣿⣁⡕⢕⢎⣟⡽⢻⣿⣯⣟⣿⠀</a:t>
            </a:r>
            <a:br/>
            <a:r>
              <a:t>⢔⢟⢜⢇⢕⢕⢕⢕⢑⡹⣿⢿⣿⣿⣿⣿⣿⢕⢕⢕⢝⢸⣧⢕⢕⢕⢕⢿⢇⢕⡕⢄⢕⢔⢔⢕⢕⢕⢕⣱⣵⣵⣵⢕⢕⢕⠕⠀⠕⠕⢕⢜⠟⠕⠑⠁⠑⢕⢕⢕⢕⢕⢕⢕⢕⢕⢺⢯⣿⣿⣿⣿⣾⡷⢕⣼⣿⣿⢿⢝⢕⢜⢟⢕⢕⢜⣇⣕⣼⣿⡏⢕⢕⢻⢇⣿⣿⣟⣛⣯⠀</a:t>
            </a:r>
            <a:br/>
            <a:r>
              <a:t>⢄⢅⢅⢅⢕⢕⢕⢕⢁⢱⣟⣮⣿⣿⣿⣿⣿⡇⢕⢕⢕⢸⣿⠕⠕⠳⢿⢿⠕⢕⢕⠕⠑⢕⢕⠓⠑⠕⣕⢝⢟⢿⢏⢕⣕⡷⢿⢿⢿⠟⠑⠁⠀⠀⠀⠀⠀⠀⠁⠑⠑⠁⠀⠁⠑⠕⢕⢕⠝⢿⢟⡿⡿⢧⢵⢕⣝⣙⣑⣣⣵⣼⣶⣷⣾⣿⣿⣿⣿⣷⢕⢕⢕⢜⠝⢎⢟⢝⢟⢟⠀</a:t>
            </a:r>
            <a:br/>
            <a:r>
              <a:t>⢕⢕⢕⢕⢕⠕⠕⠁⠀⢸⣿⣿⣿⣿⣿⡿⢻⠑⠁⠑⢕⢸⣿⡕⠁⢁⡁⠕⠔⠕⡕⠀⠀⠁⠔⠑⠄⢀⢄⢴⢜⡝⠑⠁⠙⠁⠁⠁⠁⠀⠀⠀⠀⠀⠀⠀⠀⠀⠀⠀⠀⠀⠀⠀⠀⠀⠀⠀⠀⠁⢣⣵⣵⣷⣵⣼⣿⣿⣿⣿⣿⣿⣿⣿⣿⣿⣿⣿⡏⢀⣁⠑⠁⢑⣈⢝⠛⠁⢅⡑⠀</a:t>
            </a:r>
            <a:br/>
            <a:r>
              <a:t>⢅⢑⢅⢄⡄⠑⠁⠁⠐⠕⢿⢿⢿⣿⣿⣯⣵⡄⠀⠣⣕⡕⣻⡇⠄⠑⠀⢎⢟⢊⠋⠀⠀⠀⠀⠸⠃⢀⠀⠀⠀⢹⣷⣷⢀⠀⢶⢆⠀⠀⠀⠀⠀⠀⠀⠀⠀⠀⠀⠀⠀⠀⠀⠀⠀⠀⠀⠀⠀⠀⠜⣿⣿⣿⣿⣿⣿⣿⣿⣿⣿⣿⣿⣿⠙⠛⠛⠛⠓⠓⠑⠚⠓⢞⣿⣿⡼⢵⢱⠵⠀</a:t>
            </a:r>
            <a:br/>
            <a:r>
              <a:t>⠷⠐⠈⠉⠁⠀⠁⠐⠀⢈⣕⣇⣕⢑⡑⢑⢸⢇⢕⢀⠈⣻⣞⣷⣄⢄⢄⢀⢀⢄⣕⣵⣵⣵⣴⣴⣵⣷⣷⣷⣶⢾⢿⢿⢇⣄⡀⠁⠀⠀⠀⠀⠀⠀⠀⠀⠀⠀⠀⠀⠀⠀⠀⠀⠀⠀⠀⠀⠀⠀⠀⣿⣿⣿⣿⣿⣿⣿⣿⣿⣿⣿⣿⣿⠀⠀⠀⠀⠀⢀⠀⠀⠀⠀⠁⠁⠑⢟⢴⢕⠀</a:t>
            </a:r>
            <a:br/>
            <a:r>
              <a:t>⢕⢔⢀⢀⢅⣄⣈⣅⣔⣕⢗⠟⠿⠷⣕⣅⣑⣑⣔⣀⢔⢹⣿⡻⣿⢇⣕⣽⣽⣷⣷⢟⠝⠝⠕⠕⠕⠕⠕⠕⠕⠕⠕⠕⠕⠑⠑⠀⠀⠀⠀⠀⠀⠀⠀⠀⠀⠀⠀⠀⠀⠀⠀⠀⠀⠀⠀⠀⠀⠀⠀⢹⣿⡿⢿⢿⢿⢿⢿⢿⢿⣿⣿⣿⣯⣯⣝⣕⡜⠁⠀⢁⢁⢅⢑⢑⢘⣙⢝⠇⠀</a:t>
            </a:r>
            <a:br/>
            <a:r>
              <a:t>⣷⣷⣷⣷⣷⣿⣿⣽⣕⣕⢅⢙⢑⠐⢐⢀⢀⢅⢕⣕⡕⢕⢜⣕⣕⣺⣿⣿⣿⡟⠑⠁⠀⠀⠀⠀⠀⠀⠀⠀⠀⠀⠀⠀⠀⠀⣠⣴⢀⠀⠀⠀⠀⠀⠀⠀⠀⠀⠀⠀⠀⠀⠀⠀⠀⠀⠀⠀⠀⠀⠀⠸⠏⠑⠁⠁⠁⠅⠅⠁⠑⠕⠝⠗⢇⢼⡝⢕⠙⠀⠁⢑⠕⢱⢤⠔⢈⢅⣰⣴⠀</a:t>
            </a:r>
            <a:br/>
            <a:r>
              <a:t>⣿⣿⣿⣿⣿⣿⢿⢿⢏⡝⢕⢐⢕⣶⣷⣷⣿⣿⣿⣿⣿⣿⣿⣿⣿⣿⣿⣿⠏⠀⠀⠀⠀⠀⠀⠀⠀⠀⠀⠀⠀⠀⠀⠀⠀⢔⣿⣕⢕⠀⠀⠀⠀⠀⠀⠀⠀⠀⠀⠀⠀⠀⠀⠀⠀⠀⠀⠀⠀⠀⠀⠀⠀⠀⠀⠀⠀⠀⠀⠀⠀⠀⠀⠀⠁⢃⣕⣑⡔⣿⡇⠅⢵⢝⢳⢷⡞⢿⢟⢏⠀</a:t>
            </a:r>
            <a:br/>
            <a:r>
              <a:t>⣿⣿⣿⣿⣿⣿⣷⣷⣷⣷⣾⣿⣿⣿⣿⣿⣿⣿⣿⣿⣿⣿⣿⣿⣿⣿⢟⠑⠀⠀⠀⠀⠀⠀⠀⠀⠀⠀⠀⠀⠀⠀⠀⠀⠀⢱⣿⣿⣿⣵⢄⠀⠀⠀⠀⠀⠀⠀⠀⠀⠀⠀⠀⠀⠀⠀⠀⠀⠀⠀⠀⠀⠀⠀⠀⠀⠀⠀⠀⠀⠀⠀⠀⠀⠀⠀⢁⠁⢕⣿⢇⢆⢕⢜⢟⢏⢝⢕⢕⢗⠀</a:t>
            </a:r>
            <a:br/>
            <a:r>
              <a:t>⣿⣿⣿⣿⣿⣿⣿⣿⣿⣿⣿⣿⣿⣿⣿⣿⣿⣿⣿⣿⣿⣿⣿⣿⢿⠑⠀⠀⠀⠀⠀⠀⠀⠀⠀⠀⠀⠀⠀⠀⠀⠀⠀⠀⢔⢸⣿⣿⢟⢟⢕⠀⢔⡄⢀⠀⠀⠀⠀⠀⠀⠀⠀⠀⠀⠀⠀⠀⠀⠀⠀⢗⢄⠀⠀⠀⠀⠀⠀⠀⠀⠀⠀⠀⠀⠄⢵⢵⡤⠛⢃⢰⡕⢁⢀⠁⠕⠕⣕⣵⠀</a:t>
            </a:r>
            <a:br/>
            <a:r>
              <a:t>⣿⣿⣿⣿⣿⣿⣿⣿⣿⣿⣿⣿⣿⣿⣿⣿⣿⣿⣿⣿⣿⣿⡿⠑⠀⠀⠀⠀⠀⠀⠀⠀⠀⠀⠀⠀⠀⠀⠀⠀⠀⠀⠀⠀⢕⢕⢕⢕⢕⢕⢕⣱⣾⣿⣷⢕⢄⠀⠀⠀⠀⠀⠀⠀⠀⠀⠀⠀⠀⢀⢵⢵⡕⢄⢄⢀⠀⠀⠀⠀⠀⠀⠀⠀⠀⢄⡕⠄⢕⠀⠐⠑⢱⢕⢄⣠⣶⢟⢝⣕⠀</a:t>
            </a:r>
            <a:br/>
            <a:r>
              <a:t>⢏⢻⣿⣿⣿⣿⣿⣿⣿⣿⣿⣿⣿⣿⣿⣿⣿⣿⣿⣿⣿⡿⠁⠀⠀⠀⠀⠀⠀⠀⠀⠀⠀⠀⠀⠀⠀⠀⠀⠀⠀⠀⠀⠀⢕⢕⢕⢕⢕⢕⢅⢿⣿⣿⣧⢕⢕⢕⠀⠀⠀⠀⠀⠀⠀⠀⠀⠀⢔⢕⢕⢝⠷⣧⢑⢱⢱⡔⢀⠀⠀⠀⠀⣠⡔⢹⣵⢀⢀⠀⣔⣠⡼⢞⠏⢜⢱⣥⡾⠟⠀</a:t>
            </a:r>
            <a:br/>
            <a:r>
              <a:t>⢕⢕⢜⢻⣿⣿⣿⣿⣿⣿⣿⣿⣿⣿⣿⣿⣿⣿⡿⠟⠋⠀⠀⠀⠀⠀⠀⠀⠀⠀⠀⠀⠀⠀⠀⠀⠀⠀⠀⠀⠀⠀⠀⢕⢕⢕⢕⢕⢕⢕⢕⢕⢕⢜⢝⢗⢇⢕⢕⢕⣔⢔⠀⠀⠀⠀⠀⠀⠁⠁⠑⢕⢕⢝⢕⢅⢕⢑⢑⢕⡔⢕⠙⡅⢻⡕⣿⣇⡅⠀⢏⢑⢁⢕⣱⡵⠟⢕⢕⢕⠀</a:t>
            </a:r>
            <a:br/>
            <a:r>
              <a:t>⠀⢕⢕⠕⠙⢿⣿⣿⣿⣿⣿⣿⣿⣿⣿⢿⠿⠟⠁⠀⠀⠀⠀⠀⠀⠀⠀⠀⠀⠀⠀⠀⠀⠀⠀⠀⠀⠀⠀⠀⠀⠀⠀⠁⠑⢕⢕⢕⢕⢕⢕⢕⢕⢕⠕⠕⢕⢕⠞⠻⠟⠑⠀⠀⠀⠀⠀⠀⠀⠀⠀⢀⠁⠁⢕⢕⢕⢱⢧⢜⢕⢐⠀⠕⠀⢻⢸⣷⢱⣶⢆⢁⣥⢼⠝⠁⢅⢕⢕⢕⠀</a:t>
            </a:r>
            <a:br/>
            <a:r>
              <a:t>⠀⠁⢱⢔⠀⠈⣿⣿⣿⣿⣿⣿⢿⠋⠁⠀⠀⠀⠀⠀⠀⠀⠀⠀⠀⠀⠀⠀⠀⣠⣤⣴⠀⠀⠀⠀⠀⠀⠀⠀⠀⠀⠀⠁⢔⠁⢕⢕⢕⢕⢕⢕⢕⠑⠀⠀⠀⠀⠀⠀⠀⠀⠀⠀⠀⠀⠀⠀⠀⠀⠀⠈⢛⣿⡜⢗⠗⢗⣷⡯⢵⢵⡵⣕⠑⠑⠝⣿⣼⣿⠗⠟⠑⢠⣔⢑⢑⣕⣕⢕⠀</a:t>
            </a:r>
            <a:br/>
            <a:r>
              <a:t>⣔⡀⠁⠕⢑⠕⢿⣿⣿⣿⣿⡇⠀⠀⠀⠀⠀⠀⠀⠀⠀⠀⠀⠀⠀⠀⣠⣤⣴⣿⣿⣿⡇⠀⠀⠀⠀⠀⠀⠀⠀⠀⠀⠔⠀⠀⠑⠑⢕⢕⢔⢕⠕⠀⠀⢀⢄⢄⢄⢄⢔⢔⢔⢔⢔⢔⢔⢔⢔⢄⠀⠔⢸⡏⣣⠗⢏⢉⣉⣝⠙⠗⢧⡝⢟⡵⠗⢹⡟⢻⣷⣾⣿⣿⣟⣟⢿⣿⢿⢿⠀</a:t>
            </a:r>
            <a:br/>
            <a:r>
              <a:t>⣿⣿⣧⣄⠁⢔⢕⢿⣿⡿⠏⠀⠀⠀⠀⠀⠀⠀⠀⠀⢀⢀⣀⣄⣴⣾⣿⣿⣿⣿⣿⣿⡇⠀⠀⠀⠀⠀⠀⠀⠀⠀⠀⠀⠀⢔⢔⢱⠑⢕⠀⠁⢀⢄⠕⠑⠕⢕⢕⢕⠕⠕⠕⠕⠕⠕⠕⠑⠑⠑⠀⠀⠁⢕⢕⡔⢝⢕⢕⢱⢽⢳⣤⠟⢝⢁⡀⢄⢇⠐⢝⢟⢿⡏⢝⢝⢕⢕⢕⢕⠀</a:t>
            </a:r>
            <a:br/>
            <a:r>
              <a:t>⣿⣿⣿⣿⣷⡅⢕⢜⣏⣅⡀⠀⠀⠀⠀⠀⠀⠀⢄⣴⣿⣿⣿⣿⣿⣿⣿⣿⣿⣿⣿⣿⡇⠀⠀⠀⠀⠀⠀⠀⠀⠀⢔⢕⢕⢕⢕⢕⢔⢔⢄⢅⠑⠀⠀⠀⠀⠀⠀⠀⠀⠀⠀⠀⠀⠀⠀⠀⠀⠀⠀⠸⠐⠑⢕⣜⣕⡕⢕⣱⢕⢏⢑⢇⣉⣇⣵⢕⠀⠔⢵⢟⢕⢕⢕⢕⢕⢕⢕⢕⠀</a:t>
            </a:r>
            <a:br/>
            <a:r>
              <a:t>⣿⣿⣿⣿⣿⣿⣧⢑⠑⠘⣿⣷⡄⠀⠀⣠⣴⣷⣿⣿⣿⣿⣿⣿⣿⣿⣿⡿⢟⢻⣿⣿⠃⠀⠀⠀⠀⠀⠀⠀⠀⠀⢕⢕⢕⢕⢕⢕⢕⢕⢕⠀⠀⠀⠀⠀⠐⠐⠐⠐⠀⠀⠀⠀⠀⠀⠀⠀⠀⠀⠀⠀⢀⠀⢠⡅⢁⢑⠕⢜⢝⢍⢍⢹⠉⢍⠁⢑⢔⢔⣕⢕⢕⢕⢕⢕⢀⢕⢕⢕⠀</a:t>
            </a:r>
            <a:br/>
            <a:r>
              <a:t>⣿⣿⣿⣿⣿⣿⣿⡷⠀⠀⢿⣿⣿⣠⣾⣿⣿⣿⣿⣿⣿⣿⣿⣿⣿⣿⣿⣷⣄⠜⢿⡿⠀⠀⠀⠀⠀⠀⠀⠀⠀⠀⢕⢕⢕⢕⢕⢕⢕⢕⢕⠀⠀⠀⠀⠀⢀⠀⠀⠀⠀⠀⠀⠀⠀⠀⠀⠀⠀⠀⠀⠀⠘⠀⢸⣷⡕⢕⢕⢕⢕⢕⢕⠕⠀⢕⣼⣵⣑⢕⢞⡇⡕⢕⢕⢕⢕⢕⢕⢕⠀</a:t>
            </a:r>
            <a:br/>
            <a:r>
              <a:t>⣿⣿⣿⣿⣿⢟⡵⢕⢔⢔⢔⢔⢔⢍⢝⢝⢟⢿⣿⣿⣿⣿⣿⣏⠁⢹⣿⣿⡿⢅⢁⢅⠀⠀⠀⠀⠀⠀⠀⠀⠀⠀⢕⢕⢕⢕⢕⢕⢕⢕⠑⠀⠀⠀⠀⠀⠀⠀⠀⠀⠀⠀⠀⠀⠀⠀⠀⠀⠀⠀⠀⠀⠀⠀⢜⣿⠙⠗⠧⠵⠕⠊⠁⢀⢕⣾⣿⣿⣿⣿⣿⣿⣿⢕⢕⢕⢕⢕⢕⢕⠀</a:t>
            </a:r>
            <a:br/>
            <a:r>
              <a:t>⣿⣿⣿⣿⢕⢜⢕⢕⢕⢱⢇⣧⣵⢕⢕⢕⢜⢕⢕⢍⢕⢕⢜⢻⢷⣔⢹⣟⡁⠀⠁⠀⠀⠀⠀⠀⠀⠀⠀⠀⠀⠀⢕⢕⢕⢕⢕⠕⠁⠀⠀⠀⠀⠀⠀⠀⠀⠀⠀⠀⠀⠀⠀⠀⠀⠀⠀⠀⠀⠕⠀⠀⠀⠀⢱⡇⢕⢔⢔⢔⢔⢔⢕⢕⣿⣿⣿⣿⣿⣿⣿⣿⣷⡕⢕⢕⢕⢕⢕⢕⠀</a:t>
            </a:r>
            <a:br/>
            <a:r>
              <a:t>⣿⡿⣿⣿⡕⢵⣷⣱⢕⣵⡿⢏⢕⢕⢸⣷⣷⣵⣕⣕⢕⢕⢕⢕⢕⢕⢝⢇⠕⠔⠆⠀⠀⢀⠀⠀⠀⠀⠀⠀⠀⢄⢕⢕⢕⢕⠑⠀⠀⠀⠀⠀⠀⠀⠀⠀⠀⠀⠀⠀⠀⠀⠀⠀⠀⠀⠀⠀⠀⠀⠀⠀⠀⠀⢸⢣⣶⡇⢕⢕⢕⢕⢕⢾⣿⣿⣿⣿⣿⣿⣿⣿⣿⡇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⠐⢄⠀⠀⠀⠀⣸⣿⣿⣿⣿⣿⣿⣿⡇⢕⢕⢱⣵⣼⣻⡧⢕⢕⢱⣕⢕⢕⢕⣕⣕⢕⢕⢕⢕⢕⢕⢕⢕⢕⢕⢕⢕⢕⠕⠑⠁⠁⠁⠁⠁⠁⠀⢕⠕⣿⡟⢿⢿⢿⣿⣿⣿⣿⣿⡿⣿⣿⣽⣿⣿⣿⣿⣿⣿⣿⣿⣿⣿⣿⣿⣿⣿⣿⣿⣿⣿⣿⣿⣿⣿⣿⣿⣿⣿⣿⣿⣿⣿⣿⠀</a:t>
            </a:r>
            <a:br/>
            <a:r>
              <a:t>⢕⢕⢄⢄⢕⢔⢻⣿⣿⣿⣿⣿⣿⣿⣧⢕⢕⢕⠛⢏⣟⣟⢕⢕⠸⠿⢜⢕⢜⢕⢕⢕⢕⢕⢕⢝⢇⢕⢕⢕⢕⢕⢕⢕⢔⡔⢔⢱⣵⣕⣕⣕⣅⣷⣷⣿⣷⣶⣶⣶⣦⡵⣥⣥⣍⢹⣿⣿⣿⣿⣿⣿⣿⣿⣿⣿⣿⣿⣿⣿⣿⣿⣿⣿⣿⣿⣿⣿⣿⣿⣿⣿⣿⣿⣿⣿⣿⣿⣿⢿⠀</a:t>
            </a:r>
            <a:br/>
            <a:r>
              <a:t>⣡⣕⢕⢕⢕⢅⠀⣿⣿⣿⣿⣿⣿⣿⣿⢕⢕⢕⢜⡎⢽⢿⢇⡕⢔⢴⡕⢕⢕⢕⢕⢕⢕⢕⢔⠀⢕⢕⢔⢔⢔⢔⢄⠀⢕⢕⢕⢸⣿⣿⣿⣿⣿⡿⣿⣿⣿⡟⠟⢝⣕⣕⢗⢸⢿⣾⡿⡿⢿⢿⡿⣿⢿⢿⢿⢿⢿⢿⢿⣿⣿⣿⣿⣿⣿⣿⣿⣿⡟⠙⢻⣿⣿⣿⣿⣿⣿⣿⢿⣯⠀</a:t>
            </a:r>
            <a:br/>
            <a:r>
              <a:t>⡏⣿⢕⢕⢕⢕⠀⠟⣿⣿⣿⣿⣿⣿⣿⣧⡧⢕⢕⣕⣷⡕⢕⢕⢕⢜⣿⢕⢕⢕⠅⠅⠁⠅⢕⢑⢕⢕⢕⢕⢕⢕⢕⢕⢕⢕⣕⣼⣿⣿⣿⣿⣿⣿⣿⢿⢿⢿⢿⣜⣟⣣⣵⢕⢕⣿⢷⢇⢻⣿⣿⣿⣵⡽⢿⠹⢹⢯⢽⢝⢟⢹⢼⣿⣿⣿⣾⣿⢷⢓⢺⣽⣽⣝⣽⣽⣼⣿⣿⣿⠀</a:t>
            </a:r>
            <a:br/>
            <a:r>
              <a:t>⣷⢻⢕⢕⢕⢕⢀⢜⣾⣿⣿⣿⣿⣿⣿⣿⡵⢗⢼⣿⣿⡇⢕⢕⢕⢕⣿⡇⢕⢕⠀⢕⠀⠀⢕⢕⢕⢱⢕⢕⣕⢕⢕⢕⢕⢕⠑⢑⢕⢕⢕⣿⢇⢕⢿⢕⢕⢇⢕⢻⢕⢕⢝⢟⢷⢾⣷⣷⣴⣟⣏⢕⢝⢳⣵⣿⣿⣿⢿⣹⣿⣿⢟⢯⢿⡷⡿⢯⣥⡕⢕⢹⣟⣕⣸⣽⣿⣷⣷⢷⠀</a:t>
            </a:r>
            <a:br/>
            <a:r>
              <a:t>⢏⢜⢇⢕⢕⢕⢕⢅⠹⡟⣿⣿⣿⣿⣿⣿⢕⢕⢕⢕⢺⣷⢕⢕⢕⣕⣟⢇⢕⡇⢔⢕⢱⢇⡕⢕⢕⢕⢼⣷⣷⣷⡱⢕⢕⣑⣀⣑⣑⣕⣸⣿⡵⢕⠜⠕⠑⠕⠕⢕⢕⢑⢕⢕⢕⢜⢕⢻⣿⣿⣿⡿⢕⢼⢛⣿⣿⢟⡕⢕⢕⠕⢕⣕⣱⣵⣵⣿⣿⢇⢕⢕⣫⣱⣿⣿⢯⣹⣎⣽⠀</a:t>
            </a:r>
            <a:br/>
            <a:r>
              <a:t>⢔⢔⢔⢕⢕⢕⢕⠄⢜⣿⣿⣿⣿⣿⣿⣿⡇⢕⢕⢕⢸⣿⢕⠑⢝⢟⢛⠑⢕⢕⢕⠁⢜⠕⢉⠁⠑⠵⠜⢹⣟⢇⢕⣵⡟⢟⢟⢟⣿⣿⢟⠑⠁⠀⠀⠀⠀⠀⠀⠑⠑⠕⠑⠁⠁⠑⠕⢕⢕⢝⢛⢳⢸⢕⣕⣕⣵⣥⣵⣷⣾⣿⣿⣿⣿⣿⣿⣿⢿⢁⢕⢕⢕⣘⣜⣑⡜⢝⢕⢑⠀</a:t>
            </a:r>
            <a:br/>
            <a:r>
              <a:t>⡕⢕⠕⠕⢑⢑⢀⠀⢸⣿⣿⣿⣿⣿⣟⡝⠁⠀⢁⢕⢨⣿⡇⠀⢄⠄⢃⣑⢃⣕⠀⠀⠀⠑⢁⢀⠀⠔⠗⠫⣧⢁⢄⠁⠀⠀⠀⠀⠀⠁⠀⠀⠀⠀⠀⠀⠀⠀⠀⠀⠀⠀⠀⠀⠀⠀⠀⠀⠀⠀⠑⣷⣧⣳⣿⣿⣿⣿⣿⣿⣿⣿⣿⣿⣿⣿⣿⢕⢠⢄⢁⢐⢕⣤⣈⣁⡀⢕⢅⢁⠀</a:t>
            </a:r>
            <a:br/>
            <a:r>
              <a:t>⠑⢔⣰⡄⠁⢀⠁⠁⢕⡟⢟⢻⢿⡿⢷⢷⡔⢀⠑⢧⣕⢽⡇⠐⠁⠀⠕⠝⠅⢁⢀⢀⢀⠀⠘⢁⢄⢀⢀⠀⢜⣿⣿⡄⠀⠟⢟⢀⠀⠀⠀⠀⠀⠀⠀⠀⠀⠀⠀⠀⠀⠀⠀⠀⠀⠀⠀⠀⠀⠀⠀⢸⣿⣿⣿⣿⣿⣿⣿⣿⣿⣿⣿⠈⠉⠉⠉⠉⠉⠉⠉⠉⠝⢿⢿⣞⣧⢗⢃⡕⠀</a:t>
            </a:r>
            <a:br/>
            <a:r>
              <a:t>⠀⠀⢀⢀⠀⢀⢁⢀⣠⢵⣽⣵⢅⢅⡅⢼⢕⢔⠄⠀⣽⣯⣿⣦⢔⢔⣄⣄⡴⢵⣷⣵⢗⢗⢞⢟⢟⢟⢟⢟⢝⢏⢝⢗⢖⢆⢔⢔⠀⠀⠀⠀⠀⠀⠀⠀⠀⠀⠀⠀⠀⠀⠀⠀⠀⠀⠀⠀⠀⠀⠀⠜⠏⠝⠝⢝⢝⢝⢝⢟⢻⢿⣿⣀⣀⣀⢀⢀⢄⠀⢀⢀⢀⢀⢀⢜⣝⣓⠇⠝⠀</a:t>
            </a:r>
            <a:br/>
            <a:r>
              <a:t>⢔⡄⢔⠑⣴⣤⣴⣵⡵⢜⣙⣛⠛⠷⠴⠡⠥⢵⢄⢎⢸⢿⡝⢿⢕⣵⣷⣷⣿⣿⢯⠕⠀⠀⠁⠁⠁⠁⠁⠁⠁⠁⠁⠁⠑⠑⠀⠀⠀⠀⠀⠀⠀⠀⠀⠀⠀⠀⠀⠀⠀⠀⠀⠀⠀⠀⠀⠀⠀⠀⠀⠀⠀⠀⠀⠁⠁⠀⠀⠁⠁⠁⠹⢷⣷⣧⢼⣕⠀⢀⢅⢅⢆⠅⠅⣅⢅⠎⠕⠑⠀</a:t>
            </a:r>
            <a:br/>
            <a:r>
              <a:t>⣿⣿⣿⣿⣿⣷⣷⣧⣵⡄⠅⠅⠍⢅⢄⣄⣔⣅⣵⣕⣕⣱⣧⣧⣿⣿⣿⣿⡿⠑⠁⠀⠀⠀⠀⠀⠀⠀⠀⠀⠀⠀⠀⠀⠀⠀⢠⣾⣦⡀⠀⠀⠀⠀⠀⠀⠀⠀⠀⠀⠀⠀⠀⠀⠀⠀⠀⠀⠀⠀⠀⠀⠀⠀⠀⠀⠀⠀⠀⠀⠀⠀⠀⠕⢗⢕⢕⠁⣀⡀⢅⢑⣕⢖⢃⣔⣴⣷⣾⢯⠀</a:t>
            </a:r>
            <a:br/>
            <a:r>
              <a:t>⣿⣿⣿⣿⣿⡟⢟⢇⢕⠕⣕⣹⣽⣿⣿⣿⣿⣿⣿⣿⣿⣿⣿⣿⣿⣿⡿⠏⠀⠀⠀⠀⠀⠀⠀⠀⠀⠀⠀⠀⠀⠀⠀⠀⠀⠀⢸⣿⣏⢕⢀⠀⠀⠀⠀⠀⠀⠀⠀⠀⠀⠀⠀⠀⠀⠀⠀⠀⠀⠀⠀⠀⠀⠀⠀⠀⠀⠀⠀⠀⠀⠀⠀⠀⢹⢴⢥⢜⣿⢇⠑⢓⣎⣟⣿⣽⢟⠏⢕⢗⠀</a:t>
            </a:r>
            <a:br/>
            <a:r>
              <a:t>⣿⣿⣿⣿⣿⣿⣿⣿⣿⣿⣿⣿⣿⣿⣿⣿⣿⣿⣿⣿⣿⣿⣿⣿⡿⠋⠁⠀⠀⠀⠀⠀⠀⠀⠀⠀⠀⠀⠀⠀⠀⠀⠀⠀⠀⢕⣿⣿⣿⣿⣧⡔⠀⠀⠀⠀⠀⠀⠀⠀⠀⠀⠀⠀⠀⠀⠀⠀⠀⠀⠀⠀⠀⠀⠀⠀⠀⠀⠀⠀⠀⠀⠀⠀⠔⢅⡀⠱⣿⢗⠇⢕⢕⠝⢕⢕⢕⢕⢕⢕⠀</a:t>
            </a:r>
            <a:br/>
            <a:r>
              <a:t>⣿⣿⣿⣿⣿⣿⣿⣿⣿⣿⣿⣿⣿⣿⣿⣿⣿⣿⣿⣿⣿⣿⡿⠋⠁⠀⠀⠀⠀⠀⠀⠀⠀⠀⠀⠀⠀⠀⠀⠀⠀⠀⠀⠀⠀⢕⢛⢿⡿⢟⢧⢷⢀⠀⢄⢄⠀⠀⠀⠀⠀⠀⠀⠀⠀⠀⠀⠀⠀⠀⠀⢀⢕⠔⢔⢀⠀⠀⠀⠀⠀⠀⢔⢔⢗⠗⠳⠔⠉⢝⢕⢕⢄⠀⠀⠘⣕⡵⢾⢟⠀</a:t>
            </a:r>
            <a:br/>
            <a:r>
              <a:t>⣿⣿⣿⣿⣿⣿⣿⣿⣿⣿⣿⣿⣿⣿⣿⣿⣿⣿⣿⣿⣿⢟⠁⠀⠀⠀⠀⠀⠀⠀⠀⠀⠀⠀⠀⠀⠀⠀⠀⠀⠀⠀⠀⠀⠀⢕⢕⢕⢕⢕⢕⢕⢕⣵⣾⣿⣧⢔⢀⠀⠀⠀⠀⠀⠀⠀⠀⠀⠀⠀⢄⢾⢔⠔⢞⢇⢕⢔⢄⢄⠶⣌⢙⢕⣱⡇⠐⠜⠀⠁⠁⢱⣕⣰⢶⢟⢝⣕⣵⣿⠀</a:t>
            </a:r>
            <a:br/>
            <a:r>
              <a:t>⢜⢻⣿⣿⣿⣿⣿⣿⣿⣿⣿⣿⣿⣿⣿⣿⣿⣿⣿⡿⠏⠀⠀⠀⠀⠀⠀⠀⠀⠀⠀⠀⠀⠀⠀⠀⠀⠀⠀⠀⠀⠀⠀⢄⢕⢕⢕⢕⢕⢕⢕⢕⢜⢿⢿⣿⡕⢕⢕⢔⠀⠀⠀⠀⠀⠀⠀⠀⢄⢅⠕⠕⢕⢕⢕⢕⢔⠕⣵⡜⢇⡜⠷⣏⢱⣾⢄⢅⠀⣧⢴⠞⡝⢕⢕⣵⡾⡏⢕⢄⠀</a:t>
            </a:r>
            <a:br/>
            <a:r>
              <a:t>⢕⢕⢝⢿⣿⣿⣿⣿⣿⣿⣿⣿⣿⣿⣿⣿⣿⢟⠙⠁⠀⠀⠀⠀⠀⠀⠀⠀⠀⠀⠀⠀⠀⠀⠀⠀⠀⠀⠀⠀⠀⠀⠀⠕⢕⢕⢕⢕⢕⢕⢕⢕⢕⢕⢕⢝⢕⢕⢕⢕⢕⣱⡕⠀⠀⠀⠀⠀⠀⠁⢄⢄⢕⣱⢱⢕⢕⢕⣹⢕⠟⠁⢔⠹⡕⢿⡷⢆⠀⠕⢅⢄⣕⣵⠟⢙⢜⡕⢕⢱⠀</a:t>
            </a:r>
            <a:br/>
            <a:r>
              <a:t>⠕⢕⢕⠁⢻⣿⣿⣿⣿⣿⣿⣿⣿⠟⠋⠙⠉⠀⠀⠀⠀⠀⠀⠀⠀⠀⠀⠀⠀⠀⠀⡀⠀⠀⠀⠀⠀⠀⠀⠀⠀⠀⠀⠀⠀⠕⢕⢕⢕⢕⢕⢕⢕⢕⢕⠑⠑⠕⠕⠜⠙⠟⠑⠀⠀⠀⠀⠀⠀⠀⠜⣿⣇⣟⣏⡕⢗⠻⣕⢅⢅⢀⢈⢀⢹⣸⣿⢸⣿⢕⣠⡷⠞⠑⢐⢕⢕⢕⢕⣿⠀</a:t>
            </a:r>
            <a:br/>
            <a:r>
              <a:t>⠀⢕⢕⢄⢀⣹⣿⣿⣿⣿⡿⠋⠁⠀⠀⠀⠀⠀⠀⠀⠀⠀⠀⠀⠀⠀⠀⢀⣼⣿⣿⣿⠀⠀⠀⠀⠀⠀⠀⠀⠀⠀⠀⢀⠐⠀⢕⢱⢕⡕⢷⡕⢕⢕⠑⠀⠀⠀⠀⠀⠀⠀⠀⠀⠀⠀⠀⠀⠀⠀⠀⢈⣿⡇⢕⣍⡽⢽⢟⣗⡗⢗⣱⣁⡁⢘⣻⣾⡿⣙⣙⣀⣰⣴⣅⣤⣵⣵⣕⣿⠀</a:t>
            </a:r>
            <a:br/>
            <a:r>
              <a:t>⣄⢀⠑⠅⠑⠹⣿⣿⣿⣿⢇⠀⠀⠀⠀⠀⠀⠀⠀⠀⠀⠀⠀⠀⣄⣼⣿⣿⣿⣿⣿⣿⠄⠀⠀⠀⠀⠀⠀⠀⠀⠀⠀⠀⠀⢔⢁⢠⡕⢕⠑⠕⠅⠕⢀⢄⢄⢔⢔⢔⢔⢔⢔⢔⢔⢕⢕⢕⢔⠔⠀⠜⢷⢜⠋⣕⢤⡤⢵⢄⡉⠳⢦⣨⠗⠙⠸⡏⢝⣿⡿⢿⣿⢿⡽⢟⢟⢟⢟⣻⠀</a:t>
            </a:r>
            <a:br/>
            <a:r>
              <a:t>⣿⣿⣦⡄⢕⢕⢹⣿⢟⠁⠀⠀⠀⠀⠀⠀⠀⠀⢀⣠⣴⣶⣶⣾⣿⣿⣿⣿⣿⣿⣿⣿⠀⠀⠀⠀⠀⠀⠀⠀⠀⠀⢄⢄⢔⢕⢕⢜⢔⢕⠀⠑⢔⠕⠑⠅⠕⠕⠕⠕⠑⠑⠑⠑⠑⠑⠑⠁⠁⠑⠀⠀⠕⢰⢪⡕⢕⢜⢕⢓⣻⢶⡋⣣⢠⠄⢔⠕⠀⢅⣝⢻⡕⢕⢕⢕⢕⢕⢕⢝⠀</a:t>
            </a:r>
            <a:br/>
            <a:r>
              <a:t>⣿⣿⣿⣿⣦⢕⢕⢧⢦⣄⡀⠀⠀⠀⠀⠀⢀⣠⣿⣿⣿⣿⣿⣿⣿⣿⣿⣿⣿⣿⣿⣿⠐⠀⠀⠀⠀⠀⠀⠀⠀⠀⢕⢕⢕⢕⢕⢕⢕⢕⢕⠔⠀⠀⠀⠀⠀⠀⠀⠀⠀⠀⠀⠀⠀⠀⠀⠀⠀⠀⠀⠃⠀⠕⢵⢼⢧⢕⢵⣏⣅⣹⣵⢤⢷⠶⢇⠀⠑⢞⢕⢗⢗⢇⢕⠑⢕⢕⢕⢕⠀</a:t>
            </a:r>
            <a:br/>
            <a:r>
              <a:t>⣿⣿⣿⣿⣿⣿⡕⠁⠀⢿⣿⣆⠀⢀⣴⣾⣿⣿⣿⣿⣿⣿⣿⣿⣿⣿⣿⢟⠙⢿⣿⡟⠀⠀⠀⠀⠀⠀⠀⠀⠀⠀⢕⢕⠰⢕⢕⢕⢕⢕⢕⠀⠀⠀⠀⠀⠀⠀⠁⠁⠁⠁⠁⠁⠁⠁⠁⠀⠀⠀⠀⢄⢄⠀⣆⢔⢄⢜⢀⢔⢔⢕⢜⠄⢔⢀⡌⢕⢱⣵⡕⡕⢕⢕⢕⢄⢕⢕⢕⢕⠀</a:t>
            </a:r>
            <a:br/>
            <a:r>
              <a:t>⣿⣿⣿⣿⣿⣿⢿⠐⠀⠸⠿⠿⣴⣿⣿⣿⣿⣿⣿⣿⣿⣿⣿⣿⢿⣿⣿⣷⣄⠜⠿⠇⠀⠀⠀⠀⠀⠀⠀⠀⠀⠀⢕⢕⠘⡇⢕⢕⢕⢕⢕⠀⠀⠀⠀⠀⠄⠀⠀⠀⠀⠀⠀⠀⠀⠀⠀⠀⠀⠀⠀⠁⠀⠀⣿⣇⡕⢕⢕⢕⢕⢵⠑⢀⢱⣷⣷⣵⣥⣍⣱⣱⢕⢕⢕⢕⢕⢕⢕⢕⠀</a:t>
            </a:r>
            <a:br/>
            <a:r>
              <a:t>⣿⣿⣿⡿⢟⡵⢇⢕⢕⢕⢕⢕⢔⢜⢝⢝⡻⢿⣿⣿⢿⢿⣿⣅⠀⢻⣿⣿⠗⢅⢄⠔⠀⠀⠀⠀⠀⠀⠀⠀⠀⢕⢕⢕⢕⢕⢕⢕⢕⠕⠁⠀⠀⠀⠀⠀⠀⠀⠀⠀⠀⠀⠀⠀⠀⠀⠀⠀⠁⠀⠀⠀⠀⠀⣿⢁⢉⠙⠓⠙⠁⢀⢔⣱⣿⣿⣿⣿⣿⣿⣿⡿⢕⢕⢕⢇⢕⢕⢕⢔⠀</a:t>
            </a:r>
            <a:br/>
            <a:r>
              <a:t>⣿⣿⣿⡏⢕⢕⢕⢕⢕⣪⣷⣷⢵⢕⢕⢕⢕⢕⢕⢌⢜⢅⢜⢻⢳⢅⣟⣥⠀⠀⠁⠀⠀⠀⠀⠀⠀⠀⠀⠀⠀⢕⢕⢕⢕⢕⢕⠑⠀⠀⠀⠀⠀⠀⠀⠀⠀⠀⠀⠀⠀⠀⠀⠀⠀⠀⠀⠀⠀⠀⠀⠀⢀⢔⡟⢕⡕⢕⢕⢕⢕⢕⢱⣿⣿⣿⣿⣿⣿⣿⣿⣿⡇⢕⢕⢕⢕⢕⢕⢕⠀</a:t>
            </a:r>
            <a:br/>
            <a:r>
              <a:t>⡿⢿⣿⡇⢗⣺⢳⡕⢱⡿⢏⢕⢕⢡⣿⣿⣷⣧⣵⣕⣕⢕⢕⢕⢕⢕⢝⠑⠑⠔⠐⠀⠀⢀⠀⠀⠀⠀⠀⠀⢔⢕⢕⠕⢕⠑⠀⠀⠀⠀⢀⢄⠄⠀⠀⠀⠀⠀⠀⠀⠀⠀⠀⠀⠀⠀⠀⠀⠀⠀⠀⡀⢕⢸⣿⣾⣗⢇⢕⢕⢕⢕⢟⢿⢿⢿⣿⣿⣿⣿⣿⣿⢇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⢔⠀⢀⢀⠀⣼⣿⣿⣿⣿⣿⣿⣿⡇⢕⢕⢱⣷⣿⣳⡇⢕⢕⣵⣕⢕⢕⢕⣕⡕⢕⢕⢕⢕⢕⢕⢕⢕⢕⢕⢕⢕⢕⠕⠑⠁⢁⠁⠁⠁⠀⢕⢕⢕⣿⡿⠿⢿⢿⢿⣿⣿⣿⣿⣿⣿⣿⣿⣿⣿⣿⣿⣿⣿⣿⣿⣿⣿⣿⣿⣿⣿⣿⣿⣿⣿⣿⣿⣿⣿⣿⣿⣿⣿⣿⣿⣿⣿⣿⠀</a:t>
            </a:r>
            <a:br/>
            <a:r>
              <a:t>⢕⢕⢄⢕⢕⢕⢿⣿⣿⣿⣿⣿⣿⣿⡇⢕⢕⢜⠟⢳⢾⡇⢑⠕⠟⠟⢕⢕⢜⢕⠕⢕⢕⢕⢕⢹⢕⢕⢕⠕⠕⢕⢕⢔⣱⡕⢕⢱⣵⣵⣵⣵⣱⣾⣾⣿⣷⣶⣶⣶⣷⢵⣵⣥⢱⣿⣿⣿⣿⣿⣿⣿⣿⣿⣿⣿⣿⣿⣿⣿⣿⣿⣽⣿⣿⣿⣿⣿⣿⣿⣿⣿⣿⣿⣿⣿⣿⣿⡿⢏⠀</a:t>
            </a:r>
            <a:br/>
            <a:r>
              <a:t>⣡⡕⢕⢕⢕⢅⢔⣿⣿⣿⣿⣿⣿⣿⣿⢕⢕⢕⢸⡞⢽⢽⢕⡇⢔⣷⡕⢕⢅⢕⢕⢕⢕⢕⢔⠀⢕⢕⢕⢔⢔⢔⢔⢔⢕⢕⢕⣸⣿⣿⣿⣿⣿⣿⣿⣿⣿⣿⡿⣕⣇⢕⢞⡟⢟⣿⢻⣿⣿⣿⣿⡟⢿⢿⢿⢿⢿⢿⢿⢿⢿⣿⢾⣿⣿⣿⣿⣿⡝⠉⣿⣿⣿⣿⣿⣿⣿⣟⣟⣟⠀</a:t>
            </a:r>
            <a:br/>
            <a:r>
              <a:t>⣿⣷⢕⢕⢕⢕⠑⢿⣿⣟⣿⣿⣿⣿⣿⣷⡇⢕⢱⣽⣷⢕⢕⢕⢕⢸⣧⢕⢕⠑⠑⠑⠑⢕⢕⢕⢕⡕⢕⢕⢕⢕⢕⢕⢕⢕⣱⣿⣿⣿⣿⣿⣿⢿⡿⢿⢿⢿⢿⡏⢝⢧⡱⢕⢕⢿⢮⢜⢽⣿⣿⣷⣧⢽⢏⢹⢝⢻⢝⢗⢞⣿⣼⣯⣿⣿⣿⡿⢗⢇⢣⣵⣵⣻⣷⣧⣿⣿⢿⣿⠀</a:t>
            </a:r>
            <a:br/>
            <a:r>
              <a:t>⡇⣿⢕⢕⢕⢕⠀⢔⣿⣿⣿⣿⣿⣿⣿⣷⢷⢗⢸⣿⣿⡕⢕⢕⢕⢸⣿⡕⢕⢔⠀⢔⠀⠁⢕⢕⢕⡕⢕⢕⣕⢕⢕⢕⢕⢕⠐⢕⢕⢕⢸⣿⢕⢜⡇⢕⢜⢇⢔⣿⣸⡸⢼⢛⢷⢾⣷⣷⣽⣏⣇⡏⢕⣵⣾⣿⣿⣿⢯⡽⢿⡿⢳⢋⣿⢿⡿⣧⣥⡕⢞⢼⣍⡗⣽⣿⣯⣾⡿⣻⠀</a:t>
            </a:r>
            <a:br/>
            <a:r>
              <a:t>⢕⠜⢕⢕⢕⢕⢔⢕⣿⣿⣿⣿⣿⣿⣿⣿⢕⢕⢕⢕⣿⡇⢕⢕⣕⣜⣟⢇⠸⡧⢕⢕⢸⢕⡕⢑⢕⠁⣷⣷⣷⣧⢱⢕⣑⣀⣀⣑⣕⣕⣺⣯⣵⡷⢟⠎⠑⠕⠕⢕⢕⢕⢕⢕⢜⢝⢝⢿⣿⣿⣿⢇⡱⢿⢿⣿⡟⢫⢕⠕⡎⢕⣕⣕⣵⣵⣵⣿⣿⢕⢕⢜⣯⡱⢿⢿⣽⣵⢾⡽⠀</a:t>
            </a:r>
            <a:br/>
            <a:r>
              <a:t>⢔⢔⢕⢕⡕⢕⢕⠀⣾⣿⣿⣿⣿⣿⣿⣿⢕⢕⢕⢕⢽⣿⠕⢑⠟⢻⢟⢐⢕⢇⢅⠁⢕⢕⢁⠀⠕⠕⢝⢹⢝⢕⢱⣾⢟⢛⢛⢛⣿⣿⢿⢟⠑⠁⠀⠀⠀⠀⠀⠀⢕⢕⠕⠑⠁⠑⢕⢕⢕⢝⢟⢇⢇⢜⣓⣵⣵⣼⣷⣷⣿⣿⣿⣿⣿⣿⣿⡿⠇⢕⢕⢕⠝⢜⢝⣑⢱⢽⢝⠕⠀</a:t>
            </a:r>
            <a:br/>
            <a:r>
              <a:t>⡕⠕⠕⠡⠕⢁⢀⠀⢸⣿⣿⣿⣿⣿⣿⢝⠁⠀⢅⢕⢸⣿⢀⠀⢠⢔⢕⣕⢱⡄⠀⠀⠐⠁⢁⢁⠄⠔⠚⠳⣇⢄⡄⠄⠀⠀⠀⠀⠁⠅⠁⠀⠀⠀⠀⠀⠀⠀⠀⠀⠀⠀⠀⠀⠀⠀⠀⠀⠁⠀⠁⢳⣷⣿⣿⣿⣿⣿⣿⣿⣿⣿⣿⣿⣿⣿⣿⠀⢠⢤⢀⢔⡡⢄⡈⣁⡅⢰⠀⢤⠀</a:t>
            </a:r>
            <a:br/>
            <a:r>
              <a:t>⠗⢔⣵⠅⠁⢀⠀⠑⢜⡟⢟⢻⢿⢿⢷⣷⢕⢁⠹⢧⣕⣿⡇⠀⠀⠀⠃⠕⠀⢑⢄⢀⢀⠀⢉⢅⢄⢄⢀⢕⣸⣿⣧⢄⠘⢛⢃⢀⠀⠀⠀⠀⠀⠀⠀⠀⠀⠀⠀⠀⠀⠀⠀⠀⠀⠀⠀⠀⠀⠀⠀⠜⢿⢿⢿⢿⢿⢟⢿⣿⣿⣿⡇⠀⠀⠀⠁⠀⠀⠀⠈⠁⢱⠷⢷⣱⡇⢃⢅⢅⠀</a:t>
            </a:r>
            <a:br/>
            <a:r>
              <a:t>⠀⠀⢀⢀⠀⠀⠀⢀⣰⣶⣾⣵⡕⠱⡅⠞⢕⢔⠀⢀⣿⣾⣷⣇⡕⢔⣄⣴⡶⣷⣷⣷⢗⢟⢟⢟⢝⢝⢝⢝⢝⢝⢝⢕⢆⢖⢆⢔⠔⠀⠀⠀⠀⠀⠀⠀⠀⠀⠀⠀⠀⠀⠀⠀⠀⠀⠀⠀⠀⠀⠀⠀⠁⠁⠅⠕⠑⠑⠑⠕⠜⢻⣇⣀⣀⡀⡀⣀⠅⠀⢀⢀⣀⣀⢀⣕⣕⢧⠜⢕⠀</a:t>
            </a:r>
            <a:br/>
            <a:r>
              <a:t>⣔⣔⡱⢵⢴⣴⣴⣵⡕⢕⣉⣙⢛⠲⠆⠕⠡⢅⢔⢕⢸⢷⢟⢛⣱⣷⣾⣿⣿⣿⢟⠑⠀⠀⠀⠀⠁⠁⠁⠁⠁⠁⠁⠁⠁⠑⠁⠀⢀⠀⠀⠀⠀⠀⠀⠀⠀⠀⠀⠀⠀⠀⠀⠀⠀⠀⠀⠀⠀⠀⠀⠀⠀⠀⠀⠀⠀⠀⠀⠀⠀⠀⢝⣟⣟⢣⢵⢴⠀⢔⢖⢴⠆⠔⢅⢥⠕⠝⢕⡕⠀</a:t>
            </a:r>
            <a:br/>
            <a:r>
              <a:t>⣿⣿⣿⣿⣿⣿⣷⣷⣧⢀⠄⠅⠅⢅⣔⣔⣱⣵⣵⣕⣵⣵⣷⣼⣿⣿⣿⣿⢟⠑⠀⠀⠀⠀⠀⠀⠀⠀⠀⠀⠀⠀⠀⠀⠀⠀⢄⣾⣧⡄⢀⠀⠀⠀⠀⠀⠀⠀⠀⠀⠀⠀⠀⠀⠀⠀⠀⠀⠀⠀⠀⠀⠀⠀⠀⠀⠀⠀⠀⠀⠀⠀⠀⡕⢇⢕⣑⢄⣄⢀⢅⢕⢗⢎⢀⣰⣴⣾⢿⢝⠀</a:t>
            </a:r>
            <a:br/>
            <a:r>
              <a:t>⣿⣿⣿⣿⣿⣟⡏⢕⢡⢑⣭⣽⣿⣿⣿⣿⣿⣿⣿⣿⣿⣿⣿⣿⣿⣿⡿⠋⠀⠀⠀⠀⠀⠀⠀⠀⠀⠀⠀⠀⠀⠀⠀⠀⠀⠀⢸⣿⣿⢝⢕⠀⠀⠀⠀⠀⠀⠀⠀⠀⠀⠀⠀⠀⠀⠀⠀⠀⠀⠀⠀⠀⠀⠀⠀⠀⠀⠀⠀⠀⠀⠀⠀⢗⢝⢆⢕⢸⣿⢕⢜⢞⣬⣿⣵⢬⠝⢕⣗⢏⠀</a:t>
            </a:r>
            <a:br/>
            <a:r>
              <a:t>⣿⣿⣿⣿⣿⣿⣿⣿⣿⣿⣿⣿⣿⣿⣿⣿⣿⣿⣿⣿⣿⣿⣿⣿⢟⠙⠀⠀⠀⠀⠀⠀⠀⠀⠀⠀⠀⠀⠀⠀⠀⠀⠀⠀⠀⢔⣼⣿⣿⣷⣧⣱⢄⠀⠀⠀⠀⠀⠀⠀⠀⠀⠀⠀⠀⠀⠀⠀⠀⠀⠀⠀⠀⢄⢀⠀⠀⠀⠀⠀⠀⠀⢤⠕⠇⢄⢀⢸⣿⢎⢇⢕⠕⠕⢕⢕⢕⢕⢕⣕⠀</a:t>
            </a:r>
            <a:br/>
            <a:r>
              <a:t>⣿⣿⣿⣿⣿⣿⣿⣿⣿⣿⣿⣿⣿⣿⣿⣿⣿⣿⣿⣿⣿⣿⢟⠁⠀⠀⠀⠀⠀⠀⠀⠀⠀⠀⠀⠀⠀⠀⠀⠀⠀⠀⠀⠀⠀⢕⢝⢿⡿⢿⢧⣿⢇⠀⢀⢄⢀⠀⠀⠀⠀⠀⠀⠀⠀⠀⠀⠀⠀⠀⠀⠀⢕⢥⢕⢔⢄⢀⢀⢀⣄⣕⡗⢗⠆⠕⠡⡁⠁⢑⢰⢕⢔⠑⠁⢘⣱⢷⢿⢏⠀</a:t>
            </a:r>
            <a:br/>
            <a:r>
              <a:t>⣿⣿⣿⣿⣿⣿⣿⣿⣿⣿⣿⣿⣿⣿⣿⣿⣿⣿⣿⣿⣿⠏⠀⠀⠀⠀⠀⠀⠀⠀⠀⠀⠀⠀⠀⠀⠀⠀⠀⠀⠀⠀⠀⠀⠀⢕⢕⢕⢕⢕⢕⠇⢕⢱⣵⣿⣷⣔⢔⢀⠀⠀⠀⠀⠀⠀⠀⠀⠀⠀⢀⢰⢕⢕⢕⢅⢕⣑⣅⡙⠳⣼⢝⣔⣾⡔⠅⠁⠀⠀⠀⢇⣱⡴⡾⢏⢕⣱⡾⠟⠀</a:t>
            </a:r>
            <a:br/>
            <a:r>
              <a:t>⢜⢻⣿⣿⣿⣿⣿⣿⣿⣿⣿⣿⣿⣿⣿⣿⣿⣿⣿⢟⠑⠀⠀⠀⠀⠀⠀⠀⠀⠀⠀⠀⠀⠀⠀⠀⠀⠀⠀⠀⠀⠀⠀⠀⢔⢕⢕⢕⢕⢕⢕⢜⢔⢿⢿⣿⣧⡕⢕⢕⢀⠀⠀⠀⠀⠀⠀⠀⠀⢀⢁⢑⢕⢕⡕⢕⢕⢿⣟⢜⢕⡱⢪⡕⢱⣷⢔⠄⢐⡴⢞⠏⡕⡅⣱⣾⢟⢙⢕⢕⠀</a:t>
            </a:r>
            <a:br/>
            <a:r>
              <a:t>⢕⢕⢜⢿⣿⣿⣿⣿⣿⣿⣿⣿⣿⣿⣿⣿⡿⠝⠁⠀⠀⠀⠀⠀⠀⠀⠀⠀⠀⠀⠀⠀⠀⠀⠀⠀⠀⠀⠀⠀⠀⠀⠀⠀⠕⢕⢕⢕⢕⢕⢕⢕⢕⢕⢕⢜⢝⢕⢕⢕⢕⢕⡔⢔⠀⠀⠀⠀⠀⠁⢺⣿⢸⣷⢇⢜⢇⢜⡽⢎⠃⠑⡄⢱⡔⣿⣗⢃⠐⠃⢔⢔⣱⢾⠏⢅⢵⢕⢕⣵⠀</a:t>
            </a:r>
            <a:br/>
            <a:r>
              <a:t>⠕⢕⢕⠁⠹⣿⣿⣿⣿⣿⣿⣿⡿⠟⠙⠁⠁⠀⠀⠀⠀⠀⠀⠀⠀⠀⠀⠀⢀⣀⣀⡄⠀⠀⠀⠀⠀⠀⠀⠀⠀⠀⠀⠀⠀⠕⢕⢕⢕⢕⢕⢕⢕⢕⢕⠑⠑⠕⠕⠕⠝⠟⠋⠀⠀⠀⠀⠀⠀⠀⠜⣿⡜⣏⣜⣵⣎⢳⣕⡕⢕⢀⢕⠀⡇⣼⡇⣺⡏⣅⡵⢟⢙⠐⢅⢕⢕⢕⢱⣿⠀</a:t>
            </a:r>
            <a:br/>
            <a:r>
              <a:t>⠀⠕⢇⢄⢄⣽⣿⣿⣿⣿⡟⠙⠀⠀⠀⠀⠀⠀⠀⠀⠀⠀⠀⠀⠀⢀⣀⣀⣿⣿⣿⣿⠀⠀⠀⠀⠀⠀⠀⠀⠀⠀⠀⠀⠀⠀⢕⢕⢕⢕⢷⣿⢕⢕⢕⠀⠀⠀⠀⠀⠀⠀⠀⠀⠀⠀⠀⠀⠀⠀⠀⢨⣷⢕⣅⣭⠽⢽⢹⣟⡗⢷⣧⡀⠁⣜⣿⣿⣇⣉⣕⣔⢷⣦⣵⣵⣵⣵⣾⣿⠀</a:t>
            </a:r>
            <a:br/>
            <a:r>
              <a:t>⣄⡀⠑⢕⠔⠝⣿⣿⣿⡿⠕⠀⠀⠀⠀⠀⠀⠀⠀⠀⠀⠀⠀⢀⣴⣾⣿⣿⣿⣿⣿⣿⠐⠀⠀⠀⠀⠀⠀⠀⠀⠀⠀⠀⠀⢔⢁⢠⢕⢱⠑⠕⠕⢕⢀⢄⢔⢔⢔⢔⢕⢕⢔⢕⢕⢕⢕⢕⢕⠔⠀⢸⢇⠟⢉⢢⢴⡕⢤⢄⡉⠳⣕⢼⠋⠁⢹⠉⢹⣿⡿⣿⡿⢷⢟⢟⢟⢟⢟⣯⠀</a:t>
            </a:r>
            <a:br/>
            <a:r>
              <a:t>⣿⣿⣦⡄⢕⢕⢹⡿⢏⠁⠀⠀⠀⠀⠀⠀⠀⠀⣄⣴⣶⣷⣾⣿⣿⣿⣿⣿⣿⣿⣿⣿⠀⠀⠀⠀⠀⠀⠀⠀⠀⠀⢄⢄⢕⢕⢕⢜⡰⢕⠀⠑⢕⠕⠑⠕⠕⠕⠕⠕⠑⠑⠑⠑⠑⠑⠑⠁⠈⠁⠀⠀⢕⢕⢕⢕⢕⢕⢝⢕⡾⢺⢉⢧⢄⢐⢜⠀⢱⣡⡜⢻⡕⢕⢕⢕⢕⢕⢕⠛⠀</a:t>
            </a:r>
            <a:br/>
            <a:r>
              <a:t>⣿⣿⣿⣿⣧⡕⢕⢷⢶⣤⡀⠀⠀⠀⠀⢀⣄⣴⣿⣿⣿⣿⣿⣿⣿⣿⣿⣿⣿⣿⣿⣿⠀⠀⠀⠀⠀⠀⠀⠀⠀⠀⢕⢕⢕⢕⢕⢜⢝⢕⢕⠑⠀⠀⠀⠀⠀⠀⠀⠀⠀⠀⠀⠀⠀⠀⠀⠀⠀⠀⠀⠀⠁⠕⠵⠼⢱⡱⣞⣝⢥⢵⢧⠾⢷⠗⢕⠀⢜⢏⢕⢕⢗⢇⠑⠑⢕⢕⢕⢕⠀</a:t>
            </a:r>
            <a:br/>
            <a:r>
              <a:t>⣿⣿⣿⣿⣿⣿⣕⠀⠀⢿⣿⣦⠀⢠⣷⣿⣿⣿⣿⣿⣿⣿⣿⣿⣿⣿⣿⠟⠙⢿⣿⡏⠀⠀⠀⠀⠀⠀⠀⠀⠀⠀⢕⢕⢱⠕⢕⢑⠕⡕⢕⠀⠀⠀⠀⠀⠁⠁⠁⠁⠀⠀⠀⠀⠁⠁⠀⠀⠀⠀⠀⢠⠀⢰⣔⢔⢕⢕⢔⢕⢔⢅⢕⠄⢔⢔⡕⢔⢵⣧⠱⡕⢕⢕⢔⢔⢕⢕⢕⢕⠀</a:t>
            </a:r>
            <a:br/>
            <a:r>
              <a:t>⣿⣿⣿⣿⣿⣿⢟⢐⠀⠜⢻⠿⢷⣿⣿⣿⣿⣿⣿⣿⣿⣿⣿⡿⢿⣿⣿⣷⣔⢜⢿⠇⠀⠀⠀⠀⠀⠀⠀⠀⠀⢀⢕⢕⢺⣿⢕⢕⢕⢕⠕⠀⠀⠀⠀⠀⠀⠀⠀⠀⠀⠀⠀⠀⠀⠀⠀⠀⠀⠀⠀⠁⠀⢸⣿⣇⡕⢕⢕⢕⡱⠎⠁⢔⣵⣾⣷⣧⣵⣳⣼⡣⢕⢕⢕⢕⢕⢕⢕⢕⠀</a:t>
            </a:r>
            <a:br/>
            <a:r>
              <a:t>⣿⣿⣿⡿⢏⢝⢕⢕⢕⢕⢕⢕⢕⢕⢕⢩⣟⢿⢿⣿⢿⢿⣿⣅⠀⢻⣿⡿⠗⢔⢔⠕⠀⠀⠀⠀⠀⠀⠀⠀⠀⢕⢕⢕⢜⢋⢕⢕⢕⠕⠀⠀⠀⠀⠀⠀⠀⠀⠀⠀⠀⠀⠀⠀⠀⠀⠀⠀⠀⠀⠀⠀⠀⢸⡯⢁⢉⢙⠙⠁⢀⢄⢕⣵⣿⣿⣿⣿⣿⣿⣿⡇⢕⢕⢕⢕⢕⢕⢕⢕⠀</a:t>
            </a:r>
            <a:br/>
            <a:r>
              <a:t>⣿⣿⣿⡏⢕⢕⣕⢕⢕⣱⣷⡷⢇⢕⡕⢕⢕⢕⢔⢕⢜⢕⢛⢻⢷⣵⣽⡵⠀⠀⠀⠀⠀⠀⠀⠀⠀⠀⠀⠀⠀⢕⢕⢕⢕⢎⢇⠁⠀⠀⠀⠀⠀⠀⠀⠀⠀⠀⠀⠀⠀⠀⠀⠀⠀⠀⠀⠀⠀⠀⠀⠀⢄⢸⡇⣕⡕⢕⢕⢕⢕⢕⣼⣿⣿⣿⣿⣿⣿⣿⣿⣿⢕⢕⢕⢕⢕⢕⢕⢕⠀</a:t>
            </a:r>
            <a:br/>
            <a:r>
              <a:t>⣟⣻⣿⡇⢕⣿⢱⡇⣼⢟⢝⢕⢕⢱⣿⣿⣿⣷⣧⣵⣕⢕⢕⢕⢕⢕⢜⠐⠑⠜⠀⠀⠀⢄⠀⠀⢀⠀⠀⠀⢔⢕⠕⢕⢕⠑⠀⠀⠀⢀⢀⢄⠀⢄⠐⠀⠀⠀⠀⠀⠀⠀⠀⠀⠀⠀⠀⠀⠀⠀⢰⣔⢀⢸⣿⣿⣯⡕⢕⢕⢕⢕⢟⡟⢿⢿⢿⣿⣿⣿⣿⡿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⠀⠀⠀⠀⠀⠀⠀⠀⠁⢿⣧⣿⣿⢟⠿⢿⣿⣿⣿⣿⢸⣿⡇⣿⣿⢍⠟⢺⣿⣿⣇⡕⣸⣧⣜⡑⢗⢽⣝⢻⣿⣿⣿⣿⣿⣿⣿⣽⣻⢿⣿⣟⡻⢿⣿⣿⣿⣿⣿⣿⣿⣿⣿⣿⣿⣿⣿⣿⣿⣿⣿⣿⣿⣿⣿⣿⣿⣿⣿⣿⣿⣿⣿⣿⠀</a:t>
            </a:r>
            <a:br/>
            <a:r>
              <a:t>⠀⠀⠀⠀⠀⠀⠀⠀⠀⠀⠀⠀⠀⠀⠀⠀⠀⠀⠀⠀⠀⠀⠀⠀⠀⢸⢻⣿⣿⣿⣷⣶⣧⣼⣝⣟⢞⢿⢿⣿⣿⢕⢔⢡⣿⣿⡝⠙⢟⣿⣿⣯⣿⣱⡕⣼⣿⣿⣿⣯⣿⣿⣿⣿⣿⣿⣿⣟⢿⣿⣿⣿⣿⣿⣿⣿⣿⣿⣿⣿⣿⣿⣿⣿⣿⣿⣿⣿⣿⣿⣿⣿⣿⣿⣿⣿⣿⣿⣿⣿⠀</a:t>
            </a:r>
            <a:br/>
            <a:r>
              <a:t>⠀⠀⠀⠀⠀⠀⠀⠀⠀⠀⠀⠀⠀⠀⠀⠀⠀⠀⠀⠀⠀⢀⢄⢔⣴⣇⢕⢝⢹⣿⣿⣿⣿⣿⣿⣿⣿⣷⣷⣧⣿⣏⣟⢺⣿⣿⣇⡔⢼⣿⣿⣿⣿⣿⡇⣿⣿⣿⣿⣿⣿⣿⣿⣾⣽⣻⣿⣿⣿⣿⣿⣿⣿⣿⣿⣿⣿⣿⣿⣿⣿⣿⣿⣿⣿⣿⣿⣿⣿⣿⣿⣿⣿⣿⣿⣿⣿⣿⣿⣿⠀</a:t>
            </a:r>
            <a:br/>
            <a:r>
              <a:t>⠀⠀⠀⠀⠀⠀⠀⠀⠀⠀⠀⠀⠀⠀⠀⠀⠀⠀⠀⠀⢕⢕⢕⢕⢻⢿⢕⢕⢸⣿⣿⣿⣿⣿⣿⣿⣿⣿⣿⣿⣿⣿⣿⣿⣿⣿⣯⣽⣝⣿⢻⢿⣿⣿⡇⣿⣿⣿⣿⣯⣿⣿⣿⣿⣿⣿⣿⣿⣽⣿⣿⣿⣿⣿⣿⣿⣿⣿⣿⣿⣿⣿⣿⣿⣿⣿⣿⣿⣿⣿⣿⣿⣿⣿⣿⣿⣿⣿⣿⣿⠀</a:t>
            </a:r>
            <a:br/>
            <a:r>
              <a:t>⠀⠀⠀⠀⠀⠀⠀⠀⠀⠀⠀⠀⠀⠀⠀⠀⠀⠀⠀⢕⢕⢕⢕⢕⢕⢕⢕⢕⢸⣿⣿⡻⣿⣿⣿⣿⣿⣿⣿⣿⣿⣿⣿⣿⣿⣿⣿⣿⣿⣿⣿⣷⣷⣧⣽⣝⣿⣿⣿⣿⣿⣿⣿⣿⣮⣽⣿⣿⢹⣿⢕⣿⣿⣿⣿⣿⣿⣿⣿⣿⣿⣿⣿⣿⣿⣿⣿⣿⣿⣿⣿⣿⣿⣿⣿⣿⣿⣿⣿⣿⠀</a:t>
            </a:r>
            <a:br/>
            <a:r>
              <a:t>⠀⠀⠀⠀⠀⠀⠀⠀⠀⠀⢀⡄⢄⢄⢀⠀⠀⠀⢄⢅⢅⢅⢅⢅⢅⢅⢕⢕⢕⣿⣦⣴⣥⣝⣍⢝⡛⢟⠿⠿⢿⣿⣿⣿⣿⣿⣿⣿⣿⣿⣿⣿⣿⣿⣿⣿⣿⣿⣿⣯⣽⣿⣿⣿⣿⣿⣿⣿⢸⣾⡕⣿⣿⣿⣿⣿⣿⣿⣿⣿⣿⣿⣿⣿⣿⣿⣿⣿⣿⣿⣿⣿⣿⣿⣿⣿⣿⣿⣿⡿⠀</a:t>
            </a:r>
            <a:br/>
            <a:r>
              <a:t>⠀⠀⠀⠀⠀⠀⠀⠀⠀⠀⢕⢕⢄⢕⢕⢕⢕⢕⢕⢕⢕⢕⢕⢕⢑⣷⢕⢕⣵⣿⢝⠙⠛⠛⠛⠿⠿⢿⢷⣷⣷⣷⣵⣼⣍⣝⣟⡟⢟⢿⢿⢿⣿⣿⣿⣿⣿⣿⣿⣿⣿⣿⣿⣿⣿⣿⣿⣿⢸⣿⢕⣿⣿⣿⣿⣿⣿⣿⣿⣿⣿⣿⣿⣿⣿⡿⢿⢟⢟⢟⢟⣿⣿⣿⣿⣿⣿⣿⣯⣱⠀</a:t>
            </a:r>
            <a:br/>
            <a:r>
              <a:t>⠀⠀⠀⠀⠀⠀⠀⠀⠀⠁⢕⢕⢕⢀⢕⢕⢕⢕⢕⢕⢕⢕⢕⢕⢕⢜⢕⢕⢜⣽⢕⠀⠀⠀⠀⠀⠀⠀⠀⠀⠁⠈⠉⠉⠙⠛⠛⠟⠻⠿⢿⢷⣷⣷⣼⣽⣝⣟⣟⣟⣿⣿⣿⣿⣿⣟⣟⣿⢜⣵⢕⣿⣾⣷⢟⣻⣟⣝⢻⢝⢹⡽⢿⠟⠟⠑⠑⠑⠕⠕⠘⠟⢟⢿⣿⣿⣿⣿⡟⢟⠀</a:t>
            </a:r>
            <a:br/>
            <a:r>
              <a:t>⠀⠀⠀⠀⠀⠀⠀⠀⠀⠀⢕⢕⢕⢕⢕⢕⢕⢕⢕⢕⢕⢕⢕⢕⢕⢕⣵⣵⢧⡕⠀⠀⠀⠀⠀⠀⠀⠀⠀⠀⠀⠀⠀⠀⠀⠀⠀⠀⠀⠀⠑⠑⠑⠑⠑⠘⠉⢉⢹⣿⣿⣟⡻⣿⣿⣽⣯⣿⢬⢕⡵⣏⣽⡏⢸⣷⣷⣾⣯⣽⣿⠝⠁⠀⠀⠀⠀⠀⠀⠀⠀⠀⠀⠀⠑⠔⢻⣿⡑⢵⠀</a:t>
            </a:r>
            <a:br/>
            <a:r>
              <a:t>⠀⠀⠀⠀⠀⠀⠀⠀⠀⢄⢕⢕⢕⢕⢕⢕⢕⢕⢕⢕⢕⢕⢕⢕⢕⢕⢜⢝⢱⢇⢿⢇⠁⢔⢕⢕⢔⠀⠀⠐⢔⠀⠀⠀⠀⠀⢀⢀⠀⠀⠀⠀⠀⠀⠀⠀⢀⢕⢸⣇⣈⣉⣉⡙⠛⠛⠛⠟⢝⣵⣽⢿⢿⡇⢸⣿⣷⣾⣷⡞⠁⠀⠀⠀⠀⠀⠀⠀⠀⠀⠀⠀⠀⠀⠀⠀⠁⠹⡵⢵⠀</a:t>
            </a:r>
            <a:br/>
            <a:r>
              <a:t>⠀⠀⠀⠀⠀⠀⠀⢀⢔⢕⢕⢕⢕⢕⢕⢕⢕⢕⢕⢕⢕⢕⢕⢕⢕⢕⢕⢕⢗⢗⢄⢄⠀⢕⢔⢄⢄⢀⠀⠀⠀⠀⠀⠀⢄⠀⠁⠀⠘⠔⢔⣿⣿⣿⣿⣿⢇⢕⢨⣯⠿⠏⢟⡇⢜⡝⣫⡕⣶⣿⣿⣿⣿⣇⢸⢿⣧⣵⣷⡇⠀⠀⠀⠀⠀⠀⠀⠀⠀⠀⠀⠀⠀⠀⠀⠀⠀⢵⢕⢕⠀</a:t>
            </a:r>
            <a:br/>
            <a:r>
              <a:t>⢔⠀⠀⢄⢕⢕⢔⢕⢕⢕⢕⢕⢕⢕⢕⢕⢕⠁⠁⠁⠁⠑⢕⢕⢕⢕⠀⢕⢕⢕⠀⢕⢔⢕⠕⠕⠕⠁⠀⠀⠀⢄⠀⠁⢕⠀⠀⠀⠀⠀⢕⣿⣝⣽⣽⣿⣵⣵⣵⣿⣼⣧⣵⣕⢕⡔⢕⡕⡕⢔⢶⡴⢕⢜⢕⣜⢝⢝⡝⢁⢀⠔⢔⢔⠐⠐⢕⢕⢕⢔⢄⠀⠀⠀⠀⠀⠀⢜⢕⢱⠀</a:t>
            </a:r>
            <a:br/>
            <a:r>
              <a:t>⢕⠀⢄⣕⣕⢕⢕⢕⢕⢕⢕⢕⢕⢕⢕⢕⢕⢕⠀⠀⢀⢀⢄⢅⢕⠕⠀⢕⢕⢕⠀⢕⢕⢕⠀⠀⠀⠀⠀⠀⠀⢕⠄⢄⢕⠀⠀⠀⢀⡑⠈⠉⠙⠙⠙⢝⡏⢕⢣⠕⠜⢕⠕⡇⠔⠅⠕⢱⣵⣵⣕⣕⢕⢕⡜⠄⢀⢌⢔⣦⢕⢅⢕⣕⡕⢑⢑⢕⣕⢕⢕⠀⠀⢀⢔⢄⢞⢗⢛⢕⠀</a:t>
            </a:r>
            <a:br/>
            <a:r>
              <a:t>⢕⢔⢾⣿⣿⣿⣿⣿⣷⢕⢕⢕⢕⢕⢕⢕⢕⢕⢕⢕⢕⢕⢕⢕⢕⢄⢐⢕⢕⢕⢄⡕⢕⠕⢕⢕⠑⢕⢔⢀⠀⢕⢕⢕⢕⢔⢔⠀⢀⢀⢀⢀⣀⣀⣕⣱⣕⣤⣜⢶⢖⠓⠆⠀⢕⠀⠀⠱⢕⡇⣻⣿⣿⣷⣷⢷⢕⢗⢳⢿⢕⢕⣿⣿⢟⢣⢕⢞⢏⢕⢕⢔⢕⣕⢕⣵⣧⢕⢕⢕⠀</a:t>
            </a:r>
            <a:br/>
            <a:r>
              <a:t>⠕⠕⠁⠀⠀⠀⠁⠉⠙⠑⢕⢕⢕⢕⢕⢕⢕⢕⢕⢕⢕⢕⢕⢕⠕⠕⢕⠕⠱⢕⠙⠕⠑⢀⠑⠀⠀⠁⢀⢀⠀⠕⠕⠑⢕⠀⠁⢠⡵⠑⠙⢛⠻⣿⡿⢿⣟⣝⢝⢵⢕⠕⢄⠕⠔⠄⠠⢻⡿⣿⣿⣿⡟⢟⢏⢍⢕⢕⢌⣁⡑⢕⢕⢜⢕⢕⢕⢕⢕⢕⢕⢕⢔⢁⣔⢟⢕⢸⠷⠜⠀</a:t>
            </a:r>
            <a:br/>
            <a:r>
              <a:t>⠀⠀⠀⠀⠀⠀⠀⠀⠀⠀⠀⠁⠑⠕⢕⢕⢕⢕⢕⢕⢕⢜⢕⠀⠀⡄⠁⠀⢜⢕⠄⠐⢡⡅⢴⠀⠀⠀⠁⣀⢀⠀⠐⠑⢰⡄⢄⠀⠀⠀⠀⠀⠀⠀⠁⠈⠈⢕⢕⣕⢕⣱⣱⣴⢔⠀⠀⠀⢔⠝⢝⢍⢕⣑⣱⣵⣷⣿⣿⣿⣷⡕⠁⠑⠑⢕⢕⢕⢕⢕⢕⢕⢕⠀⠝⢇⢕⠕⠀⢀⠀</a:t>
            </a:r>
            <a:br/>
            <a:r>
              <a:t>⠀⠀⠀⠀⠀⠀⠀⠀⠀⠀⠀⠀⠀⠀⠁⠕⢱⡅⠑⠑⠕⠕⢕⠕⠀⠈⠳⣔⢕⢑⠀⠀⠀⠑⠀⢀⢀⢀⢀⢁⢀⢄⢄⢀⢀⢕⢕⢕⠀⠑⠑⠑⠀⠀⠀⠑⡕⠑⢑⢑⢕⢝⠟⠟⠕⠀⠀⢔⢔⢕⢕⢕⣜⣪⣵⣭⡿⢿⢻⠟⠙⠑⢕⢕⢕⢕⢕⢕⠕⢑⢕⢕⢕⠀⠀⠀⠀⠀⠐⠅⠀</a:t>
            </a:r>
            <a:br/>
            <a:r>
              <a:t>⠀⠀⠀⠀⠀⠀⠀⠀⠀⠀⠀⠀⠀⠀⠀⠀⠀⠝⢯⡵⡑⠐⠁⠑⠁⠀⢔⢕⢗⢟⢕⢔⢔⣕⣕⡕⢵⢵⢼⣿⣿⢷⢷⢝⢕⢕⢕⢕⢔⢄⢄⢄⢄⢔⢔⢔⢔⢕⢕⢕⢕⠁⠀⠀⠀⠀⢑⣱⣵⡷⢷⢟⢗⢝⠝⠑⠁⠀⠀⠀⠀⠀⠀⠁⠑⠑⠁⠀⢕⢕⢕⢕⠁⠀⠀⠀⠀⠀⠀⠀⠀</a:t>
            </a:r>
            <a:br/>
            <a:r>
              <a:t>⠀⠀⠀⠀⠀⠀⠀⠀⠀⠀⠀⠀⠀⠀⠀⠀⠀⠀⠐⠄⠈⠁⠁⢁⢁⢅⢄⢕⢑⢑⢑⢺⢟⢟⢟⢕⢕⢜⢕⢕⢕⢕⢕⢕⢕⢕⢕⢕⢕⢕⢕⢕⢕⢕⢕⢕⢕⢕⢕⣕⢕⣄⡀⢄⢄⢔⢕⢕⢕⢕⢕⢕⠕⠀⠀⠀⠀⠀⠀⠀⠀⠀⠀⠀⠀⠀⢔⢔⢕⢕⢕⠁⠀⠀⠀⠀⠀⠀⠀⠀⠀</a:t>
            </a:r>
            <a:br/>
            <a:r>
              <a:t>⠀⠀⠀⠀⠀⠀⠀⠀⠀⠀⠀⠀⠀⠀⠀⠀⠁⠐⠄⢄⢔⢕⢕⢕⢕⢕⢗⢕⢕⢕⢝⢕⢕⢕⢕⢕⢕⢕⢕⢕⢕⢕⢕⢕⢕⢕⢕⢕⢕⢕⢕⢕⢕⢕⢕⢕⢝⢝⢖⢝⢝⢕⢕⢕⢕⢕⢕⢕⢕⢕⢕⠕⠀⠀⠀⠀⠀⠀⠀⠀⠀⠀⠀⠀⢀⢄⢅⢕⢕⢁⠀⠀⠀⠀⠀⠀⠀⠀⠀⠀⠀</a:t>
            </a:r>
            <a:br/>
            <a:r>
              <a:t>⠀⠀⠀⠀⠀⠀⠀⠀⠀⠀⠀⠀⠀⠀⠀⠀⠀⠀⠀⢕⢕⢕⢕⢕⢕⢕⢕⢕⢕⢕⢕⢕⢕⢕⢕⢕⢕⢕⢕⢕⢕⢕⢕⢕⢕⢕⢕⢕⢕⢕⢕⢕⢕⢕⢕⢕⢕⢕⢕⢕⢕⢕⢕⢕⢕⢕⢕⢕⢕⢕⢕⠀⠀⠀⠀⠀⠀⠀⠀⠀⠀⠀⠀⠀⠑⢕⢕⢕⢕⢕⠀⠀⠀⠀⠀⠀⠀⠀⠀⠀⠀</a:t>
            </a:r>
            <a:br/>
            <a:r>
              <a:t>⠀⠀⠀⠀⠀⠀⠀⠀⠀⠀⠀⠀⠀⠀⠀⠀⠀⠀⠀⢕⢕⢕⢕⢅⢕⢅⢟⢟⢟⢗⢕⢕⢕⢕⢕⢕⢕⢕⢕⢕⢕⢕⢕⢕⢕⢕⢕⢕⢕⢕⢕⢕⢕⢕⢕⢕⢕⢕⢕⢕⢕⢕⢕⢕⢕⢕⢕⢕⢕⢕⠀⠀⠀⠀⠀⠀⠀⠀⠀⠀⠀⠀⠀⠀⠀⠀⠕⠕⢕⠑⠀⠀⠀⠀⠀⠀⠀⠀⠀⠀⠀</a:t>
            </a:r>
            <a:br/>
            <a:r>
              <a:t>⠀⠀⠀⠀⠀⠀⠀⠀⠀⠀⠀⠀⠀⠀⠀⠀⠀⠀⠀⠀⢕⢕⢕⠀⢕⢕⢕⢕⢍⢟⢇⢕⢕⢕⢕⢕⢕⢕⢕⢕⢕⢕⢕⢕⢕⢕⢕⢕⢕⠑⠁⠑⠑⠑⠕⢕⢕⢕⢕⢕⢕⢕⢕⢕⢕⢕⢕⢕⢕⠁⠀⠀⠀⠀⠀⠀⠀⠀⠀⠀⠀⠀⠀⠀⠀⠀⠀⠁⠁⠀⠀⠀⠀⠀⠀⠀⠀⠀⠀⠀⠀</a:t>
            </a:r>
            <a:br/>
            <a:r>
              <a:t>⠀⠀⠀⠀⠀⠀⠀⠀⠀⠀⠀⠀⠀⠀⠀⠀⠀⠀⠀⠀⠀⠕⠀⠀⢕⢕⢕⢕⢕⢕⢕⢕⢕⢕⢕⢕⢕⢕⢕⢕⢕⢕⢕⢕⢕⢕⢕⢕⢕⠀⡀⠀⠀⠀⠀⠀⢑⢕⢕⢕⢕⢕⢕⢕⢕⢕⢕⢕⠀⠀⠀⠀⠀⠀⠀⠀⠀⠀⠀⠀⠀⠀⠀⠀⠀⠀⠐⢀⢀⠀⠀⠀⠀⠀⠀⠀⠀⠀⠀⠀⠀</a:t>
            </a:r>
            <a:br/>
            <a:r>
              <a:t>⠀⠀⠀⠀⠀⠀⠀⠀⠀⠀⠀⠀⠀⠀⠀⠀⠀⠀⠀⠀⠀⠀⠀⠀⠀⠑⠕⢕⢕⢕⢕⢕⢕⢕⢕⢕⢕⢕⢕⢕⢕⢕⢕⢕⢕⢕⢕⢕⢕⢕⢀⠀⠀⠀⠀⠀⠑⠀⢕⢕⢕⢕⢕⢕⢕⢕⢕⠑⠀⠀⠀⠀⠀⠀⠀⠀⠀⠀⠀⠀⠀⠀⠀⠀⠀⢀⢀⠕⠕⠅⠀⠀⠀⠀⠀⠀⠀⠀⠀⠀⠀</a:t>
            </a:r>
            <a:br/>
            <a:r>
              <a:t>⠀⠀⠀⠀⠀⠀⠀⠀⠀⠀⠀⠀⠀⠀⠀⠀⠀⠀⠀⠀⠀⠀⠀⢀⢄⢔⢔⢔⢕⢕⢕⢕⢕⢕⢕⢕⢕⢕⢕⢕⢕⢕⢕⢕⢕⢕⢕⢕⢕⢕⢕⢔⢄⢀⠀⠀⠀⠀⢄⢕⢕⢕⢕⢕⢕⢕⠑⠀⠀⠀⠀⠀⠀⠀⠀⠀⢀⠀⠀⠀⠀⠀⠀⠀⠀⢕⢕⢕⢕⢕⠀⠀⠀⠀⠀⠀⠀⠀⠀⠀⠀</a:t>
            </a:r>
            <a:br/>
            <a:r>
              <a:t>⠀⠀⠀⠀⠀⠀⠀⠀⠀⠀⠀⠀⠀⠀⠀⠀⠀⠀⠀⠀⠀⠀⠀⢕⢕⢕⢕⢕⢕⢕⢕⢕⢕⢕⢕⢕⢕⢕⢕⢕⢕⢕⢕⢕⢕⢕⢕⢕⢕⢕⢕⢕⢕⢕⢔⢄⢀⠀⠀⠁⢕⢕⢕⢕⠕⠑⠀⠀⠀⠀⠀⠀⠀⠀⠀⢄⢕⠀⠀⠀⠀⠀⠀⠀⠀⢕⢕⢕⢕⢕⢕⠀⠀⠀⠀⠀⠀⠀⠀⠀⠀</a:t>
            </a:r>
            <a:br/>
            <a:r>
              <a:t>⠀⠀⠀⠀⠀⠀⠀⠀⠀⠀⠀⠀⠀⠀⠀⠀⠀⠀⠀⠀⠀⠀⠀⢕⢕⢕⢕⢕⢕⢕⢕⢕⢕⢕⢕⢕⢕⢕⢕⢕⢕⢕⢕⢕⢕⢕⢕⢕⢕⢕⢕⢕⢕⢕⢕⢕⢕⢔⢄⠀⠀⠁⠁⠀⠀⠀⠀⠀⠀⠀⠀⠀⠀⠀⠀⢅⠁⠀⠀⠀⠀⠀⠀⠀⠀⢕⢕⢕⢕⢕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⢔⠀⢄⢀⢠⣿⣿⣿⣿⣿⣿⣿⣿⢕⢕⢕⢷⣾⣯⣟⡕⢕⢱⣵⡕⡕⢕⣵⢵⢕⢕⢕⢕⢕⡕⢕⢕⢕⢕⢕⢕⢕⢕⠑⠁⢁⢀⢀⢀⢀⢀⢕⢕⣼⣿⢝⠟⢿⠿⠿⢿⢿⢿⣿⣷⣿⣿⣿⣿⣿⣿⣿⣿⣿⣿⣿⣿⣿⣿⣿⡿⣿⣿⣿⣿⣿⣿⣿⣿⣿⣿⣿⣿⣿⣿⣿⣿⣿⡿⠀</a:t>
            </a:r>
            <a:br/>
            <a:r>
              <a:t>⢕⢕⢄⢕⢕⠜⢿⣿⣿⣿⣿⣿⣿⣿⡕⢕⢕⢜⡝⣹⡽⢕⢑⢑⠛⢇⢕⢕⢜⢕⢕⢕⢕⢕⠕⢇⢕⠕⠕⠕⠕⠕⠕⢕⢵⢕⢕⣵⣵⣵⣵⣴⣾⣿⣿⣿⣿⣿⣿⣷⢗⢲⢶⣆⣵⣿⣿⣿⣿⣿⣿⣿⣿⣿⣿⣿⣿⣿⣿⣿⣿⣿⣿⣿⣿⣿⣿⣿⣿⣿⣿⣿⣿⣿⣿⣿⣿⣿⣏⣕⠀</a:t>
            </a:r>
            <a:br/>
            <a:r>
              <a:t>⣥⡕⢕⢕⢕⠀⢸⣿⣿⣿⣿⣿⣿⣿⡇⢕⢕⢕⢿⢜⢟⢟⢡⡕⢱⣷⢕⢜⢕⢕⢕⢕⢕⢕⢔⢕⢕⢕⢕⢕⢕⢕⢔⢕⢕⢕⢱⣿⣿⣿⣿⣿⣿⣿⣿⣿⣯⣙⡕⣼⣵⡝⢞⢟⣻⡟⢻⣟⣟⣟⣻⣟⢟⣟⣟⣟⣟⣟⣿⣿⣿⡿⣿⣿⣿⣿⣿⣿⢁⢸⣿⢿⢿⣿⢿⣿⣿⣯⣥⣕⠀</a:t>
            </a:r>
            <a:br/>
            <a:r>
              <a:t>⣹⡇⢕⢕⢕⢕⢜⢻⣿⣿⣿⣿⣿⣿⣿⣶⡕⢕⣵⣾⣇⢕⢕⢕⢕⣿⡇⢕⢕⠑⢕⠑⠑⢕⢕⢕⢕⢕⢕⢕⢕⢕⢕⢕⢕⢱⢼⢿⢿⢿⢿⣿⢿⢿⢿⢟⣟⢟⣳⡹⡽⣣⣇⣕⢹⡗⢇⢌⣿⣿⣿⣾⡵⢟⢗⣇⣟⣗⣇⣝⣝⣷⣿⣿⣿⣿⣿⢟⢏⢍⢳⣾⡷⢵⣷⣷⣿⢿⣿⣿⠀</a:t>
            </a:r>
            <a:br/>
            <a:r>
              <a:t>⡏⣇⢕⢕⢕⢕⠀⠸⣿⣿⣿⣿⣿⣿⣿⡷⢟⢗⢻⢿⣿⢕⢕⢕⢕⣿⣷⢕⣕⠀⢕⢀⢀⢕⢕⢕⠕⢕⡕⢕⢕⢕⢕⢕⢕⠄⢑⢕⢜⢕⣼⡇⢕⢸⡇⢕⢸⣗⣝⣧⡣⢼⢯⣽⣿⣿⣿⣷⣿⣼⡝⢝⣷⣾⣿⣿⣿⡿⢿⢿⣿⢟⢝⢞⢿⡻⢿⣶⣧⢕⡕⢷⣽⡇⣿⣿⣾⡿⣟⣿⠀</a:t>
            </a:r>
            <a:br/>
            <a:r>
              <a:t>⠕⠕⢕⢕⢕⢕⢄⢸⣿⣿⣿⣿⣿⣿⣿⣧⢕⢕⢕⢸⣿⣕⢕⣕⣵⣼⡽⢕⢻⢗⢇⢕⡕⣕⡕⠑⢅⢱⣾⣿⣿⢇⢇⢕⣡⣤⣥⣥⣥⣼⣿⣵⣷⣿⣿⢿⢟⠝⢕⢕⢕⢕⢕⢝⢝⢝⢟⢿⣿⣻⢇⡕⢊⡏⢽⢿⢏⡕⢕⢱⣕⣕⣱⣵⣷⣷⣿⣿⡇⢕⢕⢸⢧⡼⣿⢟⣧⣷⢵⢷⠀</a:t>
            </a:r>
            <a:br/>
            <a:r>
              <a:t>⢕⢕⢕⢕⢕⠕⠔⠑⣿⣿⣿⣿⣿⣿⣿⡟⢕⢕⢕⢕⣿⡇⠈⢜⠋⠝⢑⢅⢜⠕⠅⠕⠑⢄⢀⠀⠑⠃⢝⢿⢇⠀⢵⢞⠝⠝⠝⢹⢿⢿⣿⣿⡿⠏⠑⠁⠀⠀⠀⠀⠀⢕⢕⢔⢕⠕⠕⢕⢕⢜⢕⢕⢸⣽⣽⣷⣶⣷⣿⣿⣿⣿⣿⣿⣿⣿⡿⠟⠕⢕⠕⢕⢡⢵⣵⢕⠕⢑⠅⢅⠀</a:t>
            </a:r>
            <a:br/>
            <a:r>
              <a:t>⢕⠕⠑⢅⠅⠔⢀⢀⢿⣿⣿⣿⣿⣯⢵⠁⠀⢄⢕⢕⢻⣧⢁⢄⠔⢘⣥⡌⢵⠄⠀⠀⠁⢄⡄⢄⠔⠚⠙⠺⣄⣔⡔⠀⢀⣀⡀⠀⠑⠑⠘⠁⠁⠀⠀⠀⠀⠀⠀⠀⠀⠀⠁⠀⠀⠀⠀⠀⠁⠁⠁⠑⢜⢏⢝⢝⢝⢟⢻⢿⣿⣿⡿⣿⣿⣿⣇⢀⣖⣰⣄⣱⣴⣵⢤⡤⢸⢇⡄⢔⠀</a:t>
            </a:r>
            <a:br/>
            <a:r>
              <a:t>⠔⠵⠷⠄⠄⢄⢀⠅⢼⣏⢟⢻⢿⢿⢻⣷⢕⠈⠝⢧⣱⣿⢕⠀⠀⠈⠀⠑⠀⢅⢄⢄⢀⢀⣕⣔⣄⣄⣄⣄⣿⣿⣇⠀⠈⠝⠕⠄⠄⠀⠀⠀⠀⠀⠀⠀⠀⠀⠀⠀⠀⠀⠀⠀⠀⠀⠀⠀⠀⠀⠀⠀⠀⠁⠀⠀⠀⠁⠁⠑⢹⣿⢕⠀⠀⢀⠀⠀⠀⠀⠀⠀⠟⠻⠿⣽⡎⢍⣕⡕⠀</a:t>
            </a:r>
            <a:br/>
            <a:r>
              <a:t>⠀⠀⢀⢀⠀⠄⠀⢔⢕⣷⣶⣧⡔⠰⢕⢇⢑⠑⠀⡰⣿⣾⣿⣕⢕⢵⢴⣵⣟⣺⣿⣯⢏⢝⢝⢝⢝⢝⢝⢜⢝⢝⢝⢝⢕⢕⢔⠖⠖⠔⠀⠀⠀⠀⠀⠀⠀⠀⠀⠀⠀⠀⠀⠀⠀⠀⠀⠀⠀⠀⠀⠀⠀⠀⠀⠀⠀⠀⠀⠀⠀⢹⣵⣤⢤⢄⢄⠄⠂⠄⢄⢄⢄⢄⢀⢵⢭⡝⢑⢑⠀</a:t>
            </a:r>
            <a:br/>
            <a:r>
              <a:t>⣱⣴⣵⣷⣶⢶⢷⢷⢇⢠⢬⢍⡙⢓⠖⠖⢗⢖⢎⢅⡿⢷⠟⢣⣵⣿⣿⣿⣿⡿⠟⠑⠀⠀⠀⠀⠀⠀⠀⠀⠀⠁⠀⠁⠁⠑⠁⠀⣀⢄⠀⠀⠀⠀⠀⠀⠀⠀⠀⠀⠀⠀⠀⠀⠀⠀⠀⠀⠀⠀⠀⠀⠀⠀⠀⠀⠀⠀⠀⠀⠀⢜⣟⢻⢿⢗⢳⠆⠀⢔⢔⢜⢐⠐⠰⠔⠑⢑⣁⣕⠀</a:t>
            </a:r>
            <a:br/>
            <a:r>
              <a:t>⣿⣿⣿⣿⣿⣿⣿⢷⢧⢐⢔⣐⣔⣔⣰⣵⣵⣵⣾⣧⣵⣾⣷⣾⣿⣿⣿⣿⠟⠁⠀⠀⠀⠀⠀⠀⠀⠀⠀⠀⠀⠀⠀⠀⠀⠀⢀⣼⣿⣇⢀⠀⠀⠀⠀⠀⠀⠀⠀⠀⠀⠀⠀⠀⠀⠀⠀⠀⠀⠀⠀⠀⠀⠀⠀⠀⠀⠀⠀⠀⠀⢞⢵⢝⢇⢕⢅⣠⣤⠐⢔⢼⣝⣕⣰⣵⣾⡿⢗⢇⠀</a:t>
            </a:r>
            <a:br/>
            <a:r>
              <a:t>⣿⣿⣿⣿⣿⣟⣻⣗⣃⣤⣿⣿⣿⣿⣿⣿⣿⣿⣿⣿⣿⣿⣿⣿⣿⣿⠟⠁⠀⠀⠀⠀⠀⠀⠀⠀⠀⠀⠀⠀⠀⠀⠀⠀⠀⠀⢕⣿⣿⣿⢟⢇⠄⠀⠀⠀⠀⠀⠀⠀⠀⠀⠀⠀⠀⠀⠀⠀⠀⠀⠀⠀⠀⠀⠀⠀⠀⠀⠀⠀⠘⠝⢝⢗⢞⢖⠗⢸⣟⢕⢍⢱⣼⣽⢷⢞⢑⡕⢝⢕⠀</a:t>
            </a:r>
            <a:br/>
            <a:r>
              <a:t>⣿⣿⣿⣿⣿⣿⣿⣿⣿⣿⣿⣿⣿⣿⣿⣿⣿⣿⣿⣿⣿⣿⣿⡿⠏⠁⠀⠀⠀⠀⠀⠀⠀⠀⠀⠀⠀⠀⠀⠀⠀⠀⠀⠀⠀⢄⢸⣿⣿⣿⣷⣧⣕⢄⠀⠀⠀⠀⠀⠀⠀⠀⠀⠀⠀⠀⠀⠀⠀⠀⠀⠀⠀⠀⢕⢕⢕⢕⢕⢗⢢⢐⢓⢑⢔⢰⠔⢺⣏⡍⢕⠕⠑⠕⢕⡕⢕⢕⣕⣵⠀</a:t>
            </a:r>
            <a:br/>
            <a:r>
              <a:t>⣿⣿⣿⣿⣿⣿⣿⣿⣿⣿⣿⣿⣿⣿⣿⣿⣿⣿⣿⣿⣿⡿⠏⠁⠀⠀⠀⠀⠀⠀⠀⠀⠀⠀⠀⠀⠀⠀⠀⠀⠀⠀⠀⠀⠀⢄⢜⢿⣿⡿⢿⢯⣽⡇⠀⠀⢀⠀⠀⠀⠀⠀⠀⠀⠀⠀⠀⠀⠀⠀⠀⠀⠀⢀⢕⢕⣾⣯⣕⡕⢚⣹⢝⠝⢝⠙⢎⠁⢐⢕⢇⢔⠔⠀⢈⣱⡵⢻⢟⣵⠀</a:t>
            </a:r>
            <a:br/>
            <a:r>
              <a:t>⣿⣿⣿⣿⣿⣿⣿⣿⣿⣿⣿⣿⣿⣿⣿⣿⣿⣿⣿⣿⡟⠁⠀⠀⠀⠀⠀⠀⠀⠀⠀⠀⠀⠀⠀⠀⠀⠀⠀⠀⠀⠀⠀⠀⠀⢕⢕⢕⢕⢕⢕⢜⡯⢕⢔⣵⣾⣷⣔⢄⢀⠀⠀⠀⠀⠀⠀⠀⠀⠀⠀⠀⢀⢱⢝⡿⣷⣷⡵⡙⠳⡅⢕⡱⢿⢑⠑⠀⠀⠀⢜⣷⡵⢾⢟⢕⣱⣾⠿⢝⠀</a:t>
            </a:r>
            <a:br/>
            <a:r>
              <a:t>⢜⢻⣿⣿⣿⣿⣿⣿⣿⣿⣿⣿⣿⣿⣿⣿⣿⣿⢿⠋⠀⠀⠀⠀⠀⠀⠀⠀⠀⠀⠀⠀⠀⠀⠀⠀⠀⠀⠀⠀⠀⠀⠀⠀⠀⢕⢕⢕⢕⢕⢕⢕⢜⢳⠿⣿⣿⣏⡕⢕⢕⢔⠀⠀⠀⠀⠀⠀⠀⠀⢀⡔⣵⣼⢕⢇⢹⣿⡇⢕⢡⡞⢷⡕⢿⣇⢔⠀⢸⢗⢏⢱⢅⢅⣵⢿⡏⢅⢕⢕⠀</a:t>
            </a:r>
            <a:br/>
            <a:r>
              <a:t>⢕⢕⢜⢿⣿⣿⣿⣿⣿⣿⣿⣿⣿⣿⣿⣿⢏⠁⠀⠀⠀⠀⠀⠀⠀⠀⠀⠀⠀⠀⠀⡀⠀⠀⠀⠀⠀⠀⠀⠀⠀⠀⠀⠁⠀⢕⢕⢕⢕⢕⢕⢕⢕⢕⢕⢕⢝⢟⢇⢕⢕⢕⢔⢔⢄⠀⠀⠀⠀⠀⢸⡇⣿⡏⣇⢜⣕⡱⢗⢝⢁⠕⢀⢳⢜⣿⢏⣀⢁⢔⢕⢡⡼⠟⠑⢕⢵⢕⢕⣾⠀</a:t>
            </a:r>
            <a:br/>
            <a:r>
              <a:t>⠕⢕⢕⠀⢻⣿⣿⣿⣿⣿⣿⡿⠟⠙⠁⠀⠀⠀⠀⠀⠀⠀⠀⠀⠀⠀⠀⠀⣄⣠⣴⣇⠀⠀⠀⠀⠀⠀⠀⠀⠀⠀⠀⠀⠀⠁⢕⢕⢕⢕⡕⢕⡕⡕⢕⠑⠑⠑⠕⠕⠕⠝⠟⠑⠀⠀⠀⠀⠀⠀⠁⣷⡼⢵⣜⣟⣝⣣⡕⢔⢄⢀⢕⠘⢱⣿⡇⣿⣕⣴⢾⠏⢁⠄⢅⠕⢕⢕⣾⡿⠀</a:t>
            </a:r>
            <a:br/>
            <a:r>
              <a:t>⠀⢜⢕⢔⢄⣿⣿⣿⣿⣿⠏⠁⠀⠀⠀⠀⠀⠀⠀⠀⠀⠀⠀⠀⠀⣄⣠⣼⣿⣿⣿⣿⠀⠀⠀⠀⠀⠀⠀⠀⠀⠀⠀⠀⠀⠁⢕⠑⠇⢅⡳⢿⢏⢕⢕⠀⠀⠀⠀⠀⠀⢀⢀⢀⢀⠀⠀⠀⠀⠀⠀⣼⢯⣕⡥⠵⠞⢿⠯⢝⡝⠱⢦⡄⣄⡽⣿⣿⣕⣥⣥⣥⣷⣦⣴⣷⣷⣧⣿⣻⠀</a:t>
            </a:r>
            <a:br/>
            <a:r>
              <a:t>⣴⡄⠁⢔⢁⢹⣿⣿⣿⢟⠀⠀⠀⠀⠀⠀⠀⠀⠀⠀⠀⠀⢀⣠⣾⣿⣿⣿⣿⣿⣿⣿⠇⠀⠀⠀⠀⠀⠀⠀⠀⠀⠀⠀⠀⢀⢑⠀⡳⢅⠘⠑⢔⢕⢕⢔⢕⢕⢕⢕⢕⢕⢕⢕⢕⢕⢕⢕⡕⠀⠀⢟⢞⢁⡡⢖⢶⡗⢆⢄⡈⢳⡴⠞⠁⠀⢇⠁⠿⣿⣟⡿⢿⢷⢞⢏⢝⢝⢹⡏⠀</a:t>
            </a:r>
            <a:br/>
            <a:r>
              <a:t>⣿⣿⣷⣄⠕⢕⢹⢟⠑⠀⠀⠀⠀⠀⠀⠀⠀⢀⣴⣷⣿⣿⣿⣿⣿⣿⣿⣿⣿⣿⣿⣿⢀⠀⠀⠀⠀⠀⠀⠀⠀⠀⢄⢔⢔⢕⢕⢔⣅⣇⢔⢕⠕⠑⠁⠑⠑⠑⠑⠑⠑⠑⠁⠑⠑⠁⠁⠀⠁⠀⠀⠀⢕⢏⢕⢕⢕⢕⢍⡽⢟⢕⠸⢇⠂⢜⢇⠀⢣⣵⢜⢳⢅⢕⢕⢕⢕⢕⢜⠁⠀</a:t>
            </a:r>
            <a:br/>
            <a:r>
              <a:t>⣿⣿⣿⣿⣧⡕⢜⠟⢳⣦⡀⠀⠀⠀⢀⣄⣴⣾⣿⣿⣿⣿⣿⣿⣿⣿⣿⣿⣿⣿⣿⣿⠁⠀⠀⠀⠀⠀⠀⠀⠀⠀⢕⢕⣕⢕⢕⢕⢵⢕⢕⠀⠀⠀⠀⠀⠀⠀⢀⢀⢀⢀⢀⢀⢀⢀⠀⠀⠀⠀⠀⠀⠑⠕⠗⠟⢇⢗⠽⢵⠴⢶⢖⠞⠟⠟⡕⠀⢝⢕⢝⢝⢙⢕⠁⢕⢕⢕⢕⢔⠀</a:t>
            </a:r>
            <a:br/>
            <a:r>
              <a:t>⣿⣿⣿⣿⣿⣿⡔⠀⠀⣿⣿⡇⢀⣴⣿⣿⣿⣿⣿⣿⣿⣿⣿⣿⣿⣿⣟⠕⠜⣿⣿⠏⠀⠀⠀⠀⠀⠀⠀⠀⠀⠀⢕⢱⣯⣯⠕⢣⢆⡑⠑⠀⠀⠀⠀⠀⠀⠀⠀⠀⠀⠀⠀⠀⠀⠀⠀⠀⠀⠀⠀⢆⠀⢵⡕⢔⢕⢅⢔⢕⢕⢱⠑⢀⢕⢰⢕⢑⢳⢧⢷⡕⢕⢕⢕⢕⢕⢕⢕⢕⠀</a:t>
            </a:r>
            <a:br/>
            <a:r>
              <a:t>⣿⣿⣿⣿⣿⢿⢏⢀⢀⢙⢛⢛⠿⢿⣿⣿⣿⣿⣿⣿⣿⣿⣿⢟⢻⣿⣿⣷⠄⢜⠟⠀⠀⠀⠀⠀⠀⠀⠀⠀⠀⢄⢕⢘⣿⣿⡷⣥⢞⢕⠀⠀⠀⠀⠀⠐⠀⠀⠀⠀⠀⠀⠀⠀⠀⠀⠀⠀⠀⠀⠀⠀⠀⢸⡷⢕⣕⣕⣕⣕⠕⠑⢄⢱⣿⣿⣷⣶⣮⣵⣽⡇⢕⢕⢕⢕⢕⢕⠕⠕⠀</a:t>
            </a:r>
            <a:br/>
            <a:r>
              <a:t>⣿⣿⣿⡟⢱⢏⢕⢕⢕⣕⡕⢕⢕⢕⢕⢸⢝⢻⢿⡿⣟⢻⣷⣄⢜⢿⣿⢟⠕⢔⠕⠑⠀⠀⠀⠀⠀⠀⠀⠀⠀⢕⢕⢘⢿⣿⢇⢕⠕⠁⠀⠀⠀⠀⠀⠀⠀⠀⠀⠀⠀⠀⠀⠀⠀⠀⠀⠀⠀⠀⠀⠀⠀⢸⡇⢄⢁⢉⢁⢀⢄⢔⢱⣾⣿⣿⣿⣿⣿⣿⣿⡕⢕⢕⢝⢕⢕⢕⢕⢕⠀</a:t>
            </a:r>
            <a:br/>
            <a:r>
              <a:t>⣿⣿⣿⠕⢕⣕⢕⢕⢸⣵⣿⢟⢗⢱⣕⣕⡕⢕⢕⢕⢕⢕⢏⢝⢳⢼⣷⢆⠀⢀⠀⠀⠀⠀⠀⠀⠀⠀⠀⠀⢀⢕⢕⢔⢞⢕⠑⠁⠀⠀⠀⠀⠀⠀⠀⠀⠀⠀⠀⠀⠀⠀⠀⠀⠀⠀⠀⠀⠀⠀⠀⣦⣄⣿⣱⣱⡕⢕⢕⢕⢕⢱⣿⣿⣿⣿⣿⣿⣿⣿⣿⡿⢕⢕⢕⢕⢕⢕⢕⢕⠀</a:t>
            </a:r>
            <a:br/>
            <a:r>
              <a:t>⣏⣿⣿⢇⢝⢟⣼⣧⡟⢏⢕⢕⢕⣿⣿⣿⣿⣿⣷⣧⣵⣕⢕⢕⢕⢕⢕⠁⠁⠁⠀⠀⠠⠄⠀⠀⢀⢀⠀⠀⢕⢕⢑⠕⠑⠀⠀⢀⢀⢄⢄⢔⢀⢔⠁⠀⠀⠀⠀⠀⠀⠀⠀⠀⠀⠀⠀⠀⠀⠀⢕⣿⣿⣿⣿⣿⣿⡇⢕⢕⢕⢜⢹⣟⢟⢿⢿⢿⣿⣿⣿⡇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⢄⠀⢄⢀⢰⣿⣿⣿⣿⣿⣿⣿⣿⢕⢕⢕⣿⡿⣵⣿⡕⢕⢱⣷⡕⢕⢕⣵⢵⢕⢕⢕⢕⢕⡕⢕⢕⢕⢕⢕⢕⢕⢑⢑⢁⢄⢀⢀⢀⢀⢀⢕⣑⣾⣟⢟⠟⢟⠟⢿⢿⢿⢿⢿⣿⣿⣿⣿⣿⣿⣿⣿⣿⣿⣿⣿⣿⣿⣿⣿⣿⣿⣿⣿⣿⣿⣿⣿⣿⣿⣿⣿⣿⣿⣿⣿⣿⣿⢟⠀</a:t>
            </a:r>
            <a:br/>
            <a:r>
              <a:t>⢕⢕⢔⢕⢕⠜⢿⣿⣿⣿⣿⣿⣿⣿⡕⢕⢕⢜⣱⣫⣽⡔⢅⢜⢟⢕⢕⢕⡝⢕⢕⢕⢕⢕⠕⢇⢕⢕⠕⠕⠕⠕⠕⢱⢧⢕⢕⣷⣷⣷⣷⣷⣿⣿⣿⣿⣿⣿⣿⢿⢗⢷⣶⡆⣾⣿⣿⣿⣿⣿⣿⣿⣿⣿⣿⣿⣿⣿⣿⣿⣿⡾⣿⣿⣿⣿⣿⣿⣿⣿⣿⣿⣿⣿⣿⣿⣿⣿⣏⣕⠀</a:t>
            </a:r>
            <a:br/>
            <a:r>
              <a:t>⣵⡕⢕⢕⢕⠀⢸⣿⣿⣿⣿⣿⣿⣿⡇⢕⢕⢸⣿⢞⢟⢻⣿⡕⢸⣷⡕⢜⢱⡕⢕⢕⢕⢕⢕⢕⢕⢕⢕⢜⢕⢕⢔⢕⢕⢕⢸⣿⣿⣿⣿⣿⣿⣿⣿⣿⣿⣿⡧⣼⡕⣝⢹⢕⢽⡟⣿⣿⣿⣿⣿⢾⢟⣻⣿⣟⣟⣟⡟⢟⢻⡟⣛⣟⣿⣿⣿⣿⣕⣸⢿⢿⢿⣿⢿⣿⡏⣽⣵⣕⠀</a:t>
            </a:r>
            <a:br/>
            <a:r>
              <a:t>⢹⡇⢕⢕⢕⢕⢜⣿⣿⣿⣿⣿⣿⣿⣿⣿⢕⢕⣴⣿⡇⢕⢕⢕⢕⣿⡇⢕⡇⠐⢔⠁⠀⢕⢕⢕⢱⢕⢕⢕⢕⢕⢕⢕⢕⢵⢾⢿⢿⢿⢿⡿⢟⣿⢟⢟⣟⢟⣿⣵⣷⢧⣸⣕⢸⣽⢇⣳⣿⣿⣿⢿⢗⢝⣕⣇⣹⣇⡜⣝⣹⣷⢿⣿⣿⣿⣿⢗⢕⢜⡷⣷⣿⢟⡿⢮⣽⣯⣻⣿⠀</a:t>
            </a:r>
            <a:br/>
            <a:r>
              <a:t>⡾⣇⢕⢕⢕⢕⠁⢹⣿⣿⣿⣿⣿⣿⣿⡿⢿⢗⢿⢿⣷⢕⢕⢕⢕⣿⡇⢡⣇⢀⢕⣀⡀⢕⢕⢕⢸⢕⢕⢵⢕⢕⢕⢕⢕⠀⢕⢕⢕⢕⣿⢇⢕⢸⡇⣕⣝⣝⣹⣇⢵⢷⢝⣻⡿⢿⣿⣿⣿⣽⢕⢝⣵⣾⣿⣿⣿⢏⢳⢟⣿⢟⢟⢺⢿⢿⢻⣷⡷⢝⢕⣧⣼⡇⣾⣿⢾⢿⣯⡿⠀</a:t>
            </a:r>
            <a:br/>
            <a:r>
              <a:t>⠕⠜⢕⢕⢕⢇⢄⢺⣿⣿⣿⣿⣿⣿⣿⡇⢅⢕⢕⢸⣿⣕⢕⣵⣵⣽⡽⢅⣿⢇⢕⢱⡕⣵⠕⠕⢻⣿⣿⣿⣿⢎⢇⣱⣥⣤⣥⣥⣵⣽⣿⣷⣾⣿⣿⡿⢟⢏⢝⢕⢕⢕⢜⢝⢕⢜⢟⢻⢿⢟⢱⢾⣿⣏⢿⢿⢝⡇⢕⣸⣑⣱⣵⣵⣷⣷⣿⣯⢇⢕⢕⢼⡷⣞⢻⡿⢷⣟⣗⢜⠀</a:t>
            </a:r>
            <a:br/>
            <a:r>
              <a:t>⢕⢕⢕⢱⢕⠕⠕⠜⣿⣿⣿⣿⣿⣿⣿⡿⠇⢽⢇⢜⣿⡇⠁⠜⠝⢟⢑⢁⢝⠕⠄⠕⢑⢔⢀⠁⠑⢙⣩⢿⠇⢕⢷⠟⠍⠩⠝⢻⢿⢟⣿⣿⡿⢟⢕⠕⠁⠀⠀⠁⠁⢄⢕⢕⢔⢕⠕⢕⢕⢕⢕⢕⢜⢝⢕⢕⢗⢻⣿⣿⣿⣿⣿⣿⣿⣿⡿⠛⠕⠕⠕⢅⢅⢕⣜⡕⢗⠗⠃⠑⠀</a:t>
            </a:r>
            <a:br/>
            <a:r>
              <a:t>⢕⠕⢕⢇⢅⠄⢐⢀⣿⣿⣿⣿⣿⣿⠷⠁⠀⢄⢜⢕⣿⣇⢀⠄⠆⢕⣵⡔⢷⠀⠀⠀⠁⢄⡤⢔⠑⠋⠉⢻⣄⣔⢔⠀⣀⣀⢀⠁⠑⠁⢔⠕⠑⠁⠀⠀⠀⠀⠀⠀⠀⠀⠁⠁⠀⠀⠀⠀⠁⠑⠁⠁⠁⠑⠁⠁⠑⠁⠜⢻⣿⣿⠿⢿⠿⠿⢇⠄⠖⠆⡔⢱⢇⢱⢰⢴⢰⢆⢄⢖⠀</a:t>
            </a:r>
            <a:br/>
            <a:r>
              <a:t>⠕⠵⠶⠀⠄⢄⢁⠁⢼⢝⡟⢟⢟⢻⢿⣿⢕⠈⠟⢷⣸⣿⢑⢀⢀⠌⠅⠃⢀⢅⣄⡄⣀⣀⣔⣔⣄⣄⣄⣱⣿⣿⣇⠀⠉⠍⠅⠄⠀⠀⠁⠀⠀⠀⠀⠀⠀⠀⠀⠀⠀⠀⠀⠀⠀⠀⠀⠀⠀⠀⠀⠀⠀⠀⠀⠀⠀⠀⠀⠀⢹⣿⠀⢀⢁⠅⠕⠀⢀⠀⠀⠀⠛⠛⢟⠼⣌⢕⣔⢡⠀</a:t>
            </a:r>
            <a:br/>
            <a:r>
              <a:t>⠄⠀⢄⢀⠀⠄⢀⢰⢾⣿⣷⣷⡕⠣⠜⢏⢕⠑⢀⡵⣿⣿⣿⣵⢱⢵⣴⣿⣿⣿⣿⣿⢋⢝⢝⢝⢝⢕⢕⢕⢕⢕⢕⢜⢝⢝⢕⢕⠖⠑⠑⠀⠀⠀⠀⠀⠀⠀⠀⠀⠀⠀⠀⠀⠀⠀⠀⠀⠀⠀⠀⠀⠀⠀⠀⠀⠀⠀⠀⠀⢸⣿⡵⣴⣤⢡⢡⠄⠐⠄⠄⠤⠤⢤⢥⢥⢝⡕⢕⢕⠀</a:t>
            </a:r>
            <a:br/>
            <a:r>
              <a:t>⣵⣵⣷⣷⣷⣷⡷⢾⢕⢠⢬⢍⢝⢛⠓⠒⢗⢖⢜⡔⢿⣟⠟⣣⣾⣿⣿⣿⣿⡿⠟⠁⠀⠀⠀⠀⠀⠀⠀⠀⠁⠁⠁⠁⠁⠑⠁⠀⢀⡄⠀⠀⠀⠀⠀⠀⠀⠀⠀⠀⠀⠀⠀⠀⠀⠀⠀⠀⠀⠀⠀⠀⠀⠀⠀⠀⠀⠀⠀⠀⢜⢿⣏⢽⢝⢗⢗⠇⠀⠟⢕⢞⢑⢑⠔⠒⢑⣑⣕⣅⠀</a:t>
            </a:r>
            <a:br/>
            <a:r>
              <a:t>⣿⣿⣿⣿⣿⣿⣿⡿⢧⢕⣔⣐⣔⣐⣵⣵⣵⣶⣷⣵⣷⣾⣷⣾⣿⣿⣿⣿⠏⠁⠀⠀⠀⠀⠀⠀⠀⠀⠀⠀⠀⠀⠀⠀⠀⠀⠀⣵⣿⣧⡄⢀⠀⠀⠀⠀⠀⠀⠀⠀⠀⠀⠀⠀⠀⠀⠀⠀⠀⠀⠀⠀⠀⠀⠀⠀⠀⠀⢀⢔⢽⠟⢵⢝⢗⢱⢅⣰⡔⢐⡔⣕⣜⣕⡴⣵⡾⢿⢇⣅⠀</a:t>
            </a:r>
            <a:br/>
            <a:r>
              <a:t>⣿⣿⣿⣿⣿⣿⣟⣟⣿⣿⣿⣿⣿⣿⣿⣿⣿⣿⣿⣿⣿⣿⣿⣿⣿⡿⠟⠁⠀⠀⠀⠀⠀⠀⠀⠀⠀⠀⠀⠀⠀⠀⠀⠀⠀⠀⢕⣿⣿⣿⡟⢟⢔⠀⠀⠀⠀⠀⠀⠀⠀⠀⠀⠀⠀⠀⠀⠀⠀⠀⠀⠀⠀⠀⢄⢔⢔⢔⢔⢕⠙⠏⢝⢕⢕⠕⠔⣿⡇⡕⢹⢵⢾⢿⢶⢖⢐⢡⢏⢕⠀</a:t>
            </a:r>
            <a:br/>
            <a:r>
              <a:t>⣿⣿⣿⣿⣿⣿⣿⣿⣿⣿⣿⣿⣿⣿⣿⣿⣿⣿⣿⣿⣿⣿⣿⡿⠏⠁⠀⠀⠀⠀⠀⠀⠀⠀⠀⠀⠀⠀⠀⠀⠀⠀⠀⠀⠀⢄⢱⣿⣿⣿⣷⣷⣱⡔⠀⠀⠀⠀⠀⠀⠀⠀⠀⠀⠀⠀⠀⠀⠀⠀⠀⠀⠀⠀⢔⣕⣱⢵⢳⢗⢆⢐⢆⢙⢔⢔⠔⢿⣏⢜⢕⢕⠑⢕⠕⣕⢕⢕⣱⣵⠀</a:t>
            </a:r>
            <a:br/>
            <a:r>
              <a:t>⣿⣿⣿⣿⣿⣿⣿⣿⣿⣿⣿⣿⣿⣿⣿⣿⣿⣿⣿⣿⣿⡿⠋⠀⠀⠀⠀⠀⠀⠀⠀⠀⠀⠀⠀⠀⠀⠀⠀⠀⠀⠀⠀⠀⠀⢀⢜⢻⣿⢿⢟⢿⣽⣿⠐⠀⢀⢀⠀⠀⠀⠀⠀⠀⠀⠀⠀⠀⠀⠀⠀⠀⠀⠀⢚⠛⠻⢷⣔⣱⢟⣹⡝⢝⡑⠑⢣⠀⠅⢵⠃⢇⠑⠀⣑⣥⣷⢟⢗⣵⠀</a:t>
            </a:r>
            <a:br/>
            <a:r>
              <a:t>⣿⣿⣿⣿⣿⣿⣿⣿⣿⣿⣿⣿⣿⣿⣿⣿⣿⣿⣿⣿⢏⠁⠀⠀⠀⠀⠀⠀⠀⠀⠀⠀⠀⠀⠀⠀⠀⠀⠀⠀⠀⠀⠀⠀⠀⢕⢕⢕⢕⢕⢕⢕⣿⡕⢕⣰⣵⣷⣵⡄⢄⠀⠀⠀⠀⠀⠀⠀⠀⠀⠀⠀⠀⡜⢕⢻⣿⣶⣥⡙⠳⡕⣕⢿⢷⠑⢑⠀⢀⠀⢜⣵⢷⢺⢏⣣⣹⡾⠟⢕⠀</a:t>
            </a:r>
            <a:br/>
            <a:r>
              <a:t>⢜⢻⣿⣿⣿⣿⣿⣿⣿⣿⣿⣿⣿⣿⣿⣿⣿⡿⠟⠁⠀⠀⠀⠀⠀⠀⠀⠀⠀⠀⠀⠀⠀⠀⠀⠀⠀⠀⠀⠀⠀⠀⠀⠀⠄⢕⢕⣅⢧⣕⣕⢕⢜⢟⢿⢿⣿⣿⡕⢕⢕⢔⠀⠀⠀⠀⠀⠀⠀⠀⠀⡀⣾⢱⢕⡕⢻⣿⡝⣕⢵⢊⢧⡕⣿⡇⢇⠀⢱⢞⢏⢱⢱⣕⣵⢟⢏⢅⢕⢱⠀</a:t>
            </a:r>
            <a:br/>
            <a:r>
              <a:t>⢕⢕⢝⢿⣿⣿⣿⣿⣿⣿⣿⣿⣿⣿⡿⠿⢏⠁⠀⠀⠀⠀⠀⠀⠀⠀⠀⠀⠀⠀⠀⡄⠀⠀⠀⠀⠀⠀⠀⠀⠀⠀⠀⠀⠀⢕⢕⢕⢕⢕⢘⢓⢕⢕⢕⢕⢜⢝⢔⢕⢕⢕⢕⢔⢔⠀⠀⠀⠀⠀⢜⡇⣿⡟⣕⢕⣕⡼⢪⢝⠀⢱⢈⢧⢹⣿⢏⣀⣘⢕⢕⣱⡾⠏⢑⢰⢧⢕⢱⣿⠀</a:t>
            </a:r>
            <a:br/>
            <a:r>
              <a:t>⢕⢕⠀⠁⢻⣿⣿⣿⣿⣿⣿⡿⠟⠉⠁⠀⠁⠀⠀⠀⠀⠀⠀⠀⠀⠀⠀⢀⣤⣤⣼⣇⠀⠀⠀⠀⠀⠀⠀⠀⠀⠀⠀⠀⠀⠀⢑⠕⢕⠕⢕⢕⣱⢕⢕⢕⠁⠑⠕⠑⠑⠘⠝⠑⠀⠀⠀⠀⠀⠀⠁⣷⢽⡵⢵⣿⣝⣳⣵⡔⢕⢄⢇⢜⢱⣿⣸⣿⢕⡵⢟⠝⢅⢄⢕⢕⢕⢕⣾⡟⠀</a:t>
            </a:r>
            <a:br/>
            <a:r>
              <a:t>⠀⢜⢕⢔⢰⣿⣿⣿⣿⣿⠙⠁⠀⠀⠀⠀⠀⠀⠀⠀⠀⠀⠀⠀⠀⣤⣤⣼⣿⣿⣿⣿⠀⠀⠀⠀⠀⠀⠀⠀⠀⠀⠀⠀⠀⠀⢄⠑⠕⡮⢝⡿⢏⢕⢕⠕⠀⠀⢀⢀⢀⢀⢀⢀⢀⢀⢀⠀⠀⠀⠀⣮⢗⣰⡴⠗⠗⢟⠿⢽⣝⠻⢵⡄⣠⢽⣿⣿⣤⣵⣴⣵⣷⢶⣶⣷⣷⣷⣿⣟⠀</a:t>
            </a:r>
            <a:br/>
            <a:r>
              <a:t>⣦⡄⠑⢅⢑⢹⣿⣿⡿⢏⠀⠀⠀⠀⠀⠀⠀⠀⠀⠀⢀⢀⣀⣴⣿⣿⣿⣿⣿⣿⣿⣿⠔⠀⠀⠀⠀⠀⠀⠀⠀⠀⠀⠀⠀⢄⢑⢄⡼⢅⠇⠘⢕⢕⢕⢕⢕⢕⢕⢕⢕⢕⢕⢕⢕⢕⢕⢕⢕⠀⠀⢻⢜⢁⢵⢖⢶⢗⡆⢄⡈⣳⡴⠏⠁⠁⡇⠀⢿⢿⣛⡿⢟⡗⢎⢝⢝⢝⢹⡇⠀</a:t>
            </a:r>
            <a:br/>
            <a:r>
              <a:t>⣿⣿⣷⡅⠕⢕⢻⠟⠕⠁⠀⠀⠀⠀⠀⠀⠀⢠⣴⣿⣿⣿⣿⣿⣿⣿⣿⣿⣿⣿⣿⣿⡔⠀⠀⠀⠀⠀⠀⠀⠀⠀⢔⢔⢕⢕⢕⡳⢧⣆⢔⢄⠕⠁⠑⠑⠑⠑⠑⠑⠑⠑⠑⠑⠁⠁⠀⠀⠁⠀⠀⠁⢕⡕⢕⡕⢜⢕⣌⣽⡋⢵⠜⡗⢔⢱⢇⠀⢣⡵⢜⢻⡟⢇⢕⢕⢕⢕⢜⠁⠀</a:t>
            </a:r>
            <a:br/>
            <a:r>
              <a:t>⣿⣿⣿⣿⣷⡕⢜⠟⢳⣦⡀⠀⠀⠀⢀⣠⣴⣿⣿⣿⣿⣿⣿⣿⣿⣿⣿⣿⣿⣿⣿⡿⠁⠀⠀⠀⠀⠀⠀⠀⠀⠀⢕⢕⡕⡕⢕⢝⡳⢦⠕⠀⠀⠀⠀⢀⢀⢀⢀⢀⠀⠀⠀⢀⢀⠀⠀⠀⠀⠀⠀⠀⢕⠓⠗⠎⢪⠺⢵⢴⢷⢞⠗⢟⠟⠟⢕⢄⢝⢝⢝⢝⢹⢕⠁⢕⢕⢕⢕⢔⠀</a:t>
            </a:r>
            <a:br/>
            <a:r>
              <a:t>⣿⣿⣿⣿⣿⣿⡄⠀⠘⣿⣿⡇⢄⣵⣿⣿⣿⣿⣿⣿⣿⣿⣿⣿⣿⣿⣏⠑⢹⣿⣿⠃⠑⠀⠀⠀⠀⠀⠀⠀⠀⠀⢕⢸⣿⣶⣅⣪⣿⡇⠀⠀⠀⠀⠀⠀⠀⠀⠀⠀⠀⠀⠀⠀⠀⠀⠀⠀⠀⠀⠔⠆⠁⣷⡕⢕⢕⢕⢕⢕⢕⡸⠐⢕⢕⣱⢕⢕⢳⣷⣷⡇⢕⢕⢕⢕⢕⢕⢕⢕⠀</a:t>
            </a:r>
            <a:br/>
            <a:r>
              <a:t>⣿⣿⣿⣿⣿⣟⢝⢄⢄⢝⢝⢛⢿⢿⢿⣿⣿⣿⣿⣿⣿⣿⡿⢟⣿⣿⣿⣷⠑⠝⢋⠀⠀⠁⠀⠀⠀⠀⠀⠀⠀⢔⢑⣾⣿⣿⣿⢿⣿⠇⠀⠀⠀⠀⠀⠀⠀⠀⠀⠀⠀⠀⠀⠀⠀⠀⠀⠀⠀⠄⠀⠀⠑⣿⢷⢧⣕⣕⣕⡱⠞⠁⢔⢱⣿⣿⣷⣶⣮⣽⣿⢇⢕⢕⢕⢕⢕⢕⢕⢕⠀</a:t>
            </a:r>
            <a:br/>
            <a:r>
              <a:t>⣿⣿⡿⡏⢕⢇⢕⢕⢕⣕⣕⢕⢕⢕⢕⢎⢝⢟⢿⢿⣟⣻⣷⣅⢜⢿⣿⠋⠕⢕⠕⠀⠀⠀⠀⠀⠀⠀⠀⠀⠀⢕⢄⢻⣿⣿⡷⠇⢕⠀⠀⠀⠀⠀⠀⠀⠀⠀⠀⠀⠀⠀⠀⠀⠀⠀⠀⠀⠀⠀⠀⣦⣄⣿⣕⢄⢅⢁⢁⢄⢄⢕⣱⣿⣿⣿⣿⣿⣿⣿⣿⡕⢕⢕⢕⢕⢕⢕⢕⢕⠀</a:t>
            </a:r>
            <a:br/>
            <a:r>
              <a:t>⣿⣿⣿⢕⢕⣱⢇⢕⣱⣾⡿⢟⢳⣧⣵⣕⡕⢕⢕⢕⢜⢝⢟⢛⢷⣷⣾⣆⢀⡀⠀⠀⠀⠀⠀⠀⠐⠀⠀⠀⢀⢕⢔⢷⡟⠏⠑⠀⠀⠀⠀⠀⠀⠀⠀⠀⠀⠀⠀⠀⠀⠀⠀⠀⠀⠀⠀⠀⠀⠀⠀⣿⣿⣿⣿⣿⣧⢕⢕⢕⢕⢱⣿⣿⣿⣿⣿⣿⣿⣿⣿⡇⢕⢕⢕⢕⢕⢕⢕⢕⠀</a:t>
            </a:r>
            <a:br/>
            <a:r>
              <a:t>⣯⣿⡿⢕⢹⠇⣿⢱⢟⢕⢕⢕⢸⣿⣿⣿⣿⣿⣷⣧⣵⣕⡕⢕⢕⢕⢕⠁⠁⠁⠀⠀⠔⠑⠀⠄⢀⠀⠀⠀⢔⢕⢕⠑⠁⠀⠀⣀⢄⢔⢀⢀⢄⢔⢕⠀⠀⠀⠀⠀⠀⠀⠀⠀⠀⠀⠀⠀⠀⠀⠀⢻⣿⣿⣿⣿⣿⣷⡕⢕⢕⢜⣹⣝⢟⢻⢿⢿⣿⣿⣿⢇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⢔⠀⢄⠄⢰⣿⣿⣿⣿⣿⣿⣿⣿⢕⢕⢕⣿⡯⣼⣽⢕⡕⢱⣷⡵⢕⢱⡷⡇⢕⢕⢕⢕⢕⡕⢕⢕⢕⢕⢕⢕⢕⢕⢅⢀⢄⢄⢄⢄⢄⢄⣕⣕⣿⡏⣙⣟⢟⡟⢟⢟⢻⢿⢿⣽⣿⣾⣿⣿⣿⣿⣿⣿⣿⣿⣿⣿⣿⣿⣿⣿⣿⣿⣿⣿⣿⣿⣿⣿⣿⣿⣿⣿⣿⣿⣿⣿⣿⢏⠀</a:t>
            </a:r>
            <a:br/>
            <a:r>
              <a:t>⢕⢕⢔⢕⢕⠜⢿⣿⣿⣿⣿⣿⣿⣿⢕⢕⢕⢜⣹⣟⣟⡕⣕⢜⢙⢕⢕⢕⡝⢕⢕⢕⢕⢕⠑⢇⢕⢕⢕⢑⢑⠑⠑⢕⢇⢕⢱⣷⣶⣶⣷⣷⣿⣿⣿⣿⣿⣿⢿⣿⢟⢏⢹⣷⣸⣿⣿⣿⣿⣿⣿⣿⣿⣿⣿⣿⣿⣿⣿⣿⣿⡟⣿⣿⣿⣿⣿⣿⢿⢿⣿⣿⣿⣿⣿⣿⣿⣿⡵⠵⠀</a:t>
            </a:r>
            <a:br/>
            <a:r>
              <a:t>⢷⡇⢕⢕⢕⢀⢸⣿⣿⣿⣿⣿⣿⣿⡇⢕⢕⢸⣿⣝⡟⢺⡿⢕⢸⣿⡕⢜⢱⢕⢕⢕⢕⢕⢕⢕⢕⢕⢕⢕⢕⢕⢔⢕⢕⢕⢸⣿⣿⣿⣿⣿⣿⣿⣿⣿⣷⣷⢱⣾⡷⣝⣸⣝⣾⣿⣟⣽⣽⣿⣿⣪⣽⣽⡽⣽⣽⠽⣿⣿⣿⣟⣿⣿⣿⣿⣿⣧⣕⣸⢟⣟⢻⣿⢻⢿⡇⣵⣷⣇⠀</a:t>
            </a:r>
            <a:br/>
            <a:r>
              <a:t>⣼⡇⢕⢕⢕⢕⠜⣿⣿⣿⣿⣿⣿⣿⣿⣿⣕⢕⣾⣿⡇⢕⢕⢕⢜⣿⡇⢕⡏⠉⢕⠁⠁⢕⢕⢕⢱⢕⢕⢕⢕⢕⢕⢕⢕⢕⢞⢟⡟⢟⡟⡟⢟⣿⢟⢝⣝⣹⣧⢷⡾⣻⣧⣕⣿⣼⣜⢾⣿⣮⣟⢇⢎⢝⣵⣵⣽⣽⢵⣵⣼⣵⣿⢿⣿⣿⡿⢝⢕⢕⡟⢿⢿⣗⢿⣿⢟⣇⣿⣷⠀</a:t>
            </a:r>
            <a:br/>
            <a:r>
              <a:t>⡇⣷⢕⢕⢕⢕⠁⢸⣿⣿⣿⣿⣿⣿⣿⡿⢟⢝⢟⢻⣧⢕⢕⢕⢕⣿⡇⢰⣇⣀⡕⢄⡄⢕⢇⢕⣸⢱⢕⢵⣕⢕⢕⢕⠕⠐⢔⢕⢕⢱⣿⢕⢕⣹⣙⣕⣯⣽⣽⣯⡕⢟⢳⣾⣿⢿⣿⣿⣧⡕⢕⢧⢵⢿⢿⣿⡿⢟⢟⢟⢿⢇⢜⢝⢯⢿⣹⣿⡇⢕⢜⣷⡷⢇⣿⡿⢿⡟⢯⢟⠀</a:t>
            </a:r>
            <a:br/>
            <a:r>
              <a:t>⢕⢕⢕⢕⢕⢕⢔⢸⣿⣿⣿⣿⣿⣿⣿⣇⢕⢱⢕⢸⣿⢕⡕⣵⣵⣷⡗⢜⣿⢏⢝⢡⢕⠵⠕⢕⢻⣿⣿⣿⡿⢎⢣⣵⣴⣴⣷⣷⣷⣾⣿⣾⣿⣿⣽⡿⢟⢏⢝⢕⢕⢕⢕⢕⠕⢕⢝⢕⢝⢕⢕⢕⢕⠕⠕⢕⢕⢇⣣⣜⣥⣵⣵⣾⣿⣿⣿⣿⠕⢕⢕⢸⢻⠟⡟⢻⢿⢿⢟⢟⠀</a:t>
            </a:r>
            <a:br/>
            <a:r>
              <a:t>⢕⢕⢕⢕⢕⠕⢕⠜⣿⣿⣿⣿⣿⣿⣿⡟⠇⠺⢕⢜⣿⡇⠀⠜⠑⢋⢅⡕⢝⠑⠐⠕⢐⠔⢁⠁⠘⢙⣝⡿⠕⢕⠻⠋⠙⠙⠙⢟⢟⢻⡿⢿⣿⢟⢕⠕⠁⠀⠀⠁⠀⠀⢔⢕⢔⢕⠕⠕⢕⢕⢕⢕⠕⠀⠀⠁⠑⠘⣿⣿⣿⣿⣿⣿⣿⣿⢟⠙⠑⠕⢕⢕⢕⢳⠗⠃⢁⢁⠐⢅⠀</a:t>
            </a:r>
            <a:br/>
            <a:r>
              <a:t>⢕⢑⢑⢐⠕⠅⢔⢀⢿⣿⣿⣿⣿⣿⣗⡁⢀⢔⡜⢕⢿⣇⢀⠔⠃⢕⢷⢆⠗⢀⠀⠀⠀⢰⡴⠕⠑⠉⠕⢻⣴⣴⠀⠀⣄⣄⠀⠀⠁⠀⢰⠘⠑⠁⠁⠀⠀⠀⠀⠀⠀⠀⠁⠀⠀⠀⠀⠀⠀⠁⠁⠀⠀⠀⠀⠀⠀⠀⢹⣿⣿⡿⠿⠿⠿⢿⠧⠤⠽⠶⠴⠵⣿⣶⣲⢆⢑⣃⢔⢙⠀</a:t>
            </a:r>
            <a:br/>
            <a:r>
              <a:t>⠙⠑⠞⠐⠔⠄⢐⠑⢽⢝⢝⢟⠟⠟⢿⣿⢕⢀⠙⢷⣼⣿⣁⢀⢀⠘⠁⢑⣀⣖⣔⣔⣄⣄⣕⣔⣴⣴⣴⣵⣿⣿⣇⢀⢉⠝⠐⠐⠀⠀⠕⠁⠀⠀⠀⠀⠀⠀⠀⠀⠀⠀⠀⠀⠀⠀⠀⠀⠀⠀⠀⠀⠀⠀⠀⠀⠀⠀⣸⣿⣿⡇⠄⢀⠄⠀⠁⢄⠀⠀⠀⠀⢟⢟⢣⢾⣡⣔⢧⢕⠀</a:t>
            </a:r>
            <a:br/>
            <a:r>
              <a:t>⠄⠀⢄⢄⠐⠐⢄⢰⢽⢿⣿⣷⣕⢓⠜⠕⢕⠁⢀⢜⣿⣿⣿⡵⢱⣷⣗⣳⣯⣽⣿⡿⢙⠕⠕⢕⢕⢕⢕⢕⢕⢕⢕⢕⢕⢕⢝⢝⠝⠙⠑⠀⠀⠀⠀⠀⠀⠀⠀⠀⠀⠀⠀⠀⠀⠀⠀⠀⠀⠀⠀⠀⠀⠀⠀⠀⠀⣱⣿⣿⣿⣷⡖⣶⡆⢱⢔⠐⠀⠄⢄⢅⠅⠅⠕⢟⣳⢕⢁⢅⠀</a:t>
            </a:r>
            <a:br/>
            <a:r>
              <a:t>⣵⣷⣷⣷⣿⣿⣿⢿⢝⠕⠦⠥⠍⠙⠙⢑⢕⡔⣕⡕⢟⢟⡝⣷⣾⣿⣿⣿⣿⡿⠏⠁⠀⠀⠀⠀⠀⠀⠀⠀⠀⠀⠁⠁⠁⠁⠁⠀⢀⣄⢔⠀⠀⠀⠀⠀⠀⠀⠀⠀⠀⠀⠀⠀⠀⠀⠀⠀⠀⠀⠀⠀⠀⠀⠀⢄⣵⣿⣟⢿⡟⡽⣽⣝⢟⢕⢟⠀⠔⠏⠕⢕⣑⡕⠑⠊⢐⣅⡬⠜⠀</a:t>
            </a:r>
            <a:br/>
            <a:r>
              <a:t>⣿⣿⣿⣿⣿⣿⣿⣟⡗⣕⢔⣰⣴⣵⣵⣷⣷⣷⣷⣷⣷⣿⣿⣿⣿⣿⣿⣿⠏⠀⠀⠀⠀⠀⠀⠀⠀⠀⠀⠀⠀⠀⠀⠀⠀⠀⠀⢱⣿⣿⣕⢀⢀⠀⠀⠀⠀⠀⠀⠀⠀⠀⠀⠀⠀⠀⠀⠀⠀⠀⠀⠀⠀⠀⠀⣼⣿⡟⢱⢪⢟⢝⢣⢼⡕⢕⢤⣶⡆⢑⣑⡻⢱⣱⢵⣾⡿⢷⣝⢄⠀</a:t>
            </a:r>
            <a:br/>
            <a:r>
              <a:t>⣿⣿⣿⣿⣿⣿⣿⣿⣿⣿⣿⣿⣿⣿⣿⣿⣿⣿⣿⣿⣿⣿⣿⣿⣿⡿⠏⠁⠀⠀⠀⠀⠀⠀⠀⠀⠀⠀⠀⠀⠀⠀⠀⠀⠀⠀⢄⣿⣿⣿⣿⡟⢇⠀⠀⠀⠀⠀⠀⠀⠀⠀⠀⠀⠀⠀⠀⠀⠀⠀⠀⠀⠀⠀⠀⡿⢏⢱⢕⢜⠙⠝⢝⠝⠝⠝⢕⣿⡇⡄⢅⢶⢶⢗⢗⢕⢕⢵⢕⢕⠀</a:t>
            </a:r>
            <a:br/>
            <a:r>
              <a:t>⣿⣿⣿⣿⣿⣿⣿⣿⣿⣿⣿⣿⣿⣿⣿⣿⣿⣿⣿⣿⣿⣿⣿⢿⠋⠀⠀⠀⠀⠀⠀⠀⠀⠀⠀⠀⠀⠀⠀⠀⠀⠀⠀⠀⠀⠀⢱⣿⣿⣿⣿⣷⣇⣕⢄⠀⠀⠀⠀⠀⠀⠀⠀⠀⠀⠀⠀⠀⠀⠀⠀⠀⠀⠀⢀⡕⣵⡗⠝⢝⣆⡄⢌⢜⣔⣆⡜⠿⠇⢕⢕⠑⢁⢕⢕⡕⢕⣕⣵⡷⠀</a:t>
            </a:r>
            <a:br/>
            <a:r>
              <a:t>⣿⣿⣿⣿⣿⣿⣿⣿⣿⣿⣿⣿⣿⣿⣿⣿⣿⣿⣿⣿⣿⡿⠑⠀⠀⠀⠀⠀⠀⠀⠀⠀⠀⠀⠀⠀⠀⠀⠀⠀⠀⠀⠀⠀⠀⢀⢕⢝⢿⡿⢟⢛⣯⣿⢇⠀⠀⢀⠀⠀⠀⠀⠀⠀⠀⠀⠀⠀⠀⠀⠀⠀⠀⠀⣘⣟⢟⢷⣴⡱⢵⢣⡝⢑⡕⢘⡕⠀⠕⠕⢑⢕⢁⢀⣰⢴⡟⢟⣫⣷⠀</a:t>
            </a:r>
            <a:br/>
            <a:r>
              <a:t>⣿⣿⣿⣿⣿⣿⣿⣿⣿⣿⣿⣿⣿⣿⣿⣿⣿⣿⣿⡿⠏⠀⠀⠀⠀⠀⠀⠀⠀⠀⠀⠀⠀⠀⠀⠀⠀⠀⠀⠀⠀⠀⠀⠀⠀⢕⢕⢕⢕⢕⢕⢕⢹⣧⢕⣱⣵⣿⣧⡔⢄⠀⠀⠀⠀⠀⠀⠀⠀⠀⠀⠀⠀⡵⢰⢹⣾⣷⣴⡙⢳⣔⡼⢳⣇⠐⢔⠀⡄⢀⣸⡵⢞⢟⢝⣕⣵⢟⢛⢕⠀</a:t>
            </a:r>
            <a:br/>
            <a:r>
              <a:t>⢌⢿⣿⣿⣿⣿⣿⣿⣿⣿⣿⣿⣿⣿⣿⣿⣿⢿⠏⠁⠀⠀⠀⠀⠀⠀⠀⠀⠀⠀⠀⠀⠀⠀⠀⠀⠀⠀⠀⠀⠀⠀⠀⢀⠀⢕⢕⢰⢣⣵⡕⢕⢕⢝⢾⢿⣿⣿⣕⢕⢕⢕⢀⠀⠀⠀⠀⠀⠀⠑⠀⣔⣷⢣⢜⡕⢻⣿⢜⡱⢲⢙⢧⢜⣿⡜⡑⠀⢗⢟⠙⢇⢔⣡⡾⢻⢇⢔⢕⣡⠀</a:t>
            </a:r>
            <a:br/>
            <a:r>
              <a:t>⢕⢕⠝⣿⣿⣿⣿⣿⣿⣿⣿⣿⣿⣿⢿⠿⢕⠀⠀⠀⠀⠀⠀⠀⠀⠀⠀⠀⠀⠀⢀⡄⠀⠀⠀⠀⠀⠀⠀⠀⠀⠀⠀⠀⠀⠕⢕⢕⢕⢕⢔⢟⢕⢕⢕⢕⢕⢜⢝⢕⢕⢕⢕⢔⢔⠀⠀⠀⠀⠀⢜⢸⣿⣼⣕⢹⣨⢞⠕⠅⠀⢱⠈⢇⢹⣏⢱⣤⢅⠁⣕⣐⢟⠑⢑⢱⢇⢕⢱⣿⠀</a:t>
            </a:r>
            <a:br/>
            <a:r>
              <a:t>⢕⡕⠀⠘⢿⣿⣿⣿⣿⣿⣿⢟⠙⠁⠁⠀⠁⠀⠀⠀⠀⠀⠀⠀⠀⠀⠀⢠⣤⣴⣾⣿⠀⠀⠀⠀⠀⠀⠀⠀⠀⠀⠀⠀⠀⠀⢑⢕⢕⢕⣕⣕⣵⡕⢕⢕⠁⠁⠑⠑⠑⠘⠙⠑⠁⠀⠀⠀⠀⠀⠀⣷⢗⢷⢵⡵⣼⣗⣕⣕⡔⢕⠔⢜⢺⣿⢸⣿⢵⢾⠏⢕⠅⢔⠕⢜⢕⢕⣿⡇⠀</a:t>
            </a:r>
            <a:br/>
            <a:r>
              <a:t>⠑⢕⢕⢰⢼⣿⣿⣿⣿⡟⠁⠀⠀⠀⠀⠀⠀⠀⠀⠀⠀⠀⠀⠀⢄⣤⣴⣾⣿⣿⣿⣿⡀⠀⠀⠀⠀⠀⠀⠀⠀⠀⠀⠀⠀⠀⢀⠑⠕⡳⢽⣟⢏⢕⢕⢵⢀⢀⢀⢄⢄⢄⢄⢄⢀⢀⢀⠀⠀⠀⠀⡿⣏⡧⢖⠚⠛⢗⠳⢴⣝⢟⢦⣀⡴⢻⡿⣯⣤⣥⣴⣞⣾⢷⣶⣾⣷⣿⣿⣟⠀</a:t>
            </a:r>
            <a:br/>
            <a:r>
              <a:t>⣦⡅⠑⢔⢅⢻⣿⣿⢟⢇⠀⠀⠀⠀⠀⠀⠀⠀⠀⢀⣀⣀⣠⣾⣿⣿⣿⣿⣿⣿⣿⣿⡇⠀⠀⠀⠀⠀⠀⠀⠀⠀⠀⠀⠀⢄⢁⢄⢸⢑⢇⢕⢕⢕⢕⢕⢕⢕⢕⢕⢕⢕⢕⢕⢕⠕⢱⢕⠀⠀⠀⢗⢅⡠⢗⢞⢹⢱⣖⠤⣈⡳⡞⠑⠀⢜⠇⢸⢿⢿⣿⢟⣟⡟⢝⢝⢝⢕⢸⡔⠀</a:t>
            </a:r>
            <a:br/>
            <a:r>
              <a:t>⣿⣿⣷⡕⢕⢜⢟⢏⠑⠁⠀⠀⠀⠀⠀⠀⠀⣰⣾⣿⣿⣿⣿⣿⣿⣿⣿⣿⣿⣿⣿⣿⠃⠀⠀⠀⠀⠀⠀⠀⠀⠀⢄⢔⢔⢕⢕⡜⢷⡎⠄⠑⠁⠁⠑⠑⠁⠑⠑⠁⠑⠁⠁⠁⠀⠀⠀⠀⠀⠀⠀⢕⢜⢕⢕⡕⢕⢕⣱⢞⢹⡄⠕⡇⣝⣼⠀⢜⣧⢷⢜⢻⢛⢇⢕⢕⢕⢕⢕⠀⠀</a:t>
            </a:r>
            <a:br/>
            <a:r>
              <a:t>⣿⣿⣿⣿⣧⡕⠝⠙⣷⣦⡀⠀⠀⠀⣠⣴⣾⣿⣿⣿⣿⣿⣿⣿⣿⣿⡿⢿⣿⣿⣿⢇⠀⠀⠀⠀⠀⠀⠀⠀⠀⠀⢕⠑⣱⢕⢕⢜⣗⠑⠀⠀⠀⠀⠀⠀⠀⠄⠀⠀⠀⠀⠀⠀⠀⠀⠀⠀⠀⠀⢀⢄⢜⢙⠙⠕⢱⠝⢕⢗⢗⢺⠛⢟⠙⢹⢄⠕⢜⢕⢕⢕⢕⢕⠁⢕⢕⢕⢕⢀⠀</a:t>
            </a:r>
            <a:br/>
            <a:r>
              <a:t>⣿⣿⣿⣿⣿⣷⡄⠀⢸⣿⣿⣔⣰⣿⣿⣿⣿⣿⣿⣿⣿⣿⣿⣿⣿⣯⡁⢜⣿⣿⡏⠀⠄⠀⠀⠀⠀⠀⠀⠀⠀⠀⢕⢸⣿⣷⣽⣗⡿⠀⠀⠀⠀⠀⠀⠀⠀⠀⠀⠀⠀⠀⠀⠀⠀⠀⠀⠀⠀⠀⢸⣿⣾⣧⢕⢕⢕⢕⢜⢕⢕⢕⠐⢕⣗⡇⢕⢜⢿⣖⣧⡇⢕⢕⢕⢕⢕⢕⢕⢕⠀</a:t>
            </a:r>
            <a:br/>
            <a:r>
              <a:t>⣿⣿⣿⣿⢿⡏⢅⢄⢌⢍⢍⢝⢻⢿⢿⣿⣿⣿⣿⣿⣿⡿⢏⢹⣿⣿⣿⡂⠜⢙⢅⠀⠀⠀⠀⠀⠀⠀⠀⠀⠀⢄⢑⣾⣿⣿⣿⡞⠇⠀⠀⠀⠀⠀⠁⠀⠀⠀⠀⠀⠀⠀⠀⠀⠀⠀⠀⠀⠀⠀⠜⣿⣿⣿⣷⢵⣕⣕⡱⠕⠊⢀⢕⣼⣿⣿⣿⣷⣾⣿⣿⢇⢕⢕⢕⢕⢕⢕⢑⢕⠀</a:t>
            </a:r>
            <a:br/>
            <a:r>
              <a:t>⣿⣿⣿⢕⢝⢕⢕⢕⡕⣵⣕⡕⢕⢕⢕⢎⢝⢟⢿⢿⣽⣿⣧⡕⢻⢿⠏⠑⠕⠑⠁⠀⠀⠀⠀⠀⠀⠀⠀⠀⠀⢕⢕⣿⣿⢿⠙⠕⠀⠀⠀⠀⠀⠀⠀⠀⠀⠀⠀⠀⠀⠀⠀⠀⠀⠀⠀⠀⠀⠀⠀⢵⢝⢿⢍⢕⢄⢄⢄⢄⢔⢕⣾⣿⣿⣿⣿⣿⣿⣿⣿⡕⢕⢕⢕⢕⢕⢕⢕⢕⠀</a:t>
            </a:r>
            <a:br/>
            <a:r>
              <a:t>⣿⣿⡗⢕⣵⢗⡕⢔⣾⢿⢏⢟⣷⣷⣵⣵⣕⢕⢕⢕⢜⢝⢟⢻⢷⡿⢧⢄⢄⠀⠀⠀⢀⠀⠀⠀⠀⠀⠀⠀⢀⢕⠕⢍⠕⠁⠀⠀⠀⠀⢀⢀⠀⠀⢀⠀⠀⠀⠀⠀⠀⠀⠀⠀⠀⠀⠀⠀⠀⠀⠀⢕⣸⣼⣧⣵⡕⢕⢕⢕⢕⣼⣿⣿⣿⣿⣿⣿⣿⣿⣿⢇⢕⢕⢕⢕⢕⢕⢕⢕⠀</a:t>
            </a:r>
            <a:br/>
            <a:r>
              <a:t>⣿⣿⢇⢕⢎⣼⡇⢟⢕⢕⢕⢕⣿⣿⣿⣿⣿⣿⣷⣷⣵⣕⡕⢕⢕⢕⠀⠀⠀⠀⠀⠑⠑⠁⠐⢄⢄⠀⠀⠕⢕⢅⠑⠁⠀⢀⣄⡐⣶⢕⢑⢄⢔⢕⢕⠀⠀⠀⠀⠀⠀⠀⠀⠀⠀⠀⠀⠀⠀⠀⠀⢅⢿⣿⣿⣿⣧⡕⢕⢕⢕⢜⣽⣝⢟⡟⢻⢿⢿⣿⡿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⠀⢔⢄⢰⣿⣿⣿⣿⣿⣿⣿⣿⢕⢕⢕⢻⣧⣵⣽⢕⡣⢱⣷⡗⢕⢕⡷⡇⢕⢕⢕⢕⢕⡕⢕⢕⢕⢕⢕⢕⢕⢑⢕⢄⢄⢄⢄⢄⢄⠄⣕⣼⣿⣏⣙⣙⣟⣟⢟⢟⠟⢻⢿⣿⣿⣿⣿⣿⣿⣿⣿⣿⣿⣿⣿⣿⣿⣿⣿⢿⣿⣿⣿⣿⣿⣿⣿⣿⣿⣿⣿⣿⣿⣿⣿⣿⡟⢏⠀</a:t>
            </a:r>
            <a:br/>
            <a:r>
              <a:t>⢕⢕⢔⢕⢕⠜⢿⣿⣿⣿⣿⣿⣿⣿⡇⢕⢕⢱⣼⣟⣟⡕⣕⢜⢙⢅⢕⢑⡝⢕⢕⢕⢕⢕⠑⢇⢕⢕⢕⢑⢑⢑⠑⢕⢇⢕⢱⣷⣷⣷⣷⣷⣿⣿⣿⣿⣿⣿⢿⢿⢝⣟⢹⣷⣸⣿⣿⣿⣿⣿⣿⣿⣿⣿⣿⣿⣿⣿⣿⣿⣿⣫⣿⣿⣿⣿⣿⡿⢿⢿⣿⣿⣿⣿⣿⣿⣿⣿⡧⢵⠀</a:t>
            </a:r>
            <a:br/>
            <a:r>
              <a:t>⣰⡇⢕⢕⢕⢕⢸⣿⣿⣿⣿⣿⣿⣿⣧⢕⢕⢜⣿⣝⣟⢻⢿⢕⢸⣿⡕⢜⢱⢕⢕⢕⢕⢕⢕⢕⢕⢕⢕⢕⢕⢕⢕⢕⢕⢕⢸⣿⣿⣻⣿⣿⣿⣿⣿⣿⣿⣿⢱⢷⡷⢇⡱⢜⣾⢿⢿⣿⢿⣿⣿⣏⢽⢽⢽⢽⣽⣽⢽⣽⣹⣯⣿⢿⣿⣿⣿⣧⣵⢼⢟⢻⣻⡿⣻⢿⣏⣷⣷⣧⠀</a:t>
            </a:r>
            <a:br/>
            <a:r>
              <a:t>⡿⣧⢕⢕⢕⢕⠘⣿⣿⣿⣿⣿⣿⣿⣿⡿⣕⢕⣾⣿⡇⢕⢕⢕⢕⣿⡇⢕⡏⠉⢅⠁⠑⢕⢕⢕⢱⢕⢕⢕⢕⢕⢕⢕⢕⢗⢚⢟⢟⢟⣻⢟⢟⣿⢝⢝⣝⣹⣧⢷⣏⢺⣧⣕⣿⣹⣸⡿⣿⣾⢟⢗⢏⢝⣵⣵⣽⡽⢽⣵⣼⣿⡿⢿⣿⣷⡟⢝⢕⣕⡟⢿⢿⣝⢿⣷⢿⣧⣿⣿⠀</a:t>
            </a:r>
            <a:br/>
            <a:r>
              <a:t>⡇⣿⢕⢕⢕⢕⠀⢸⣿⣿⣿⣿⣿⣿⣿⡿⠟⢝⢟⢻⣷⢕⢕⢕⢕⣿⣇⢸⣇⡀⡕⢄⡄⢕⢇⢕⣸⢱⣕⣵⣇⢕⢕⢕⠕⠐⢕⢕⢕⣱⣿⢕⢕⣿⣑⣕⣧⣵⣼⣯⢗⢗⢱⣽⡿⢟⢝⢟⢕⢕⢕⢕⢕⢜⢝⢿⡿⢝⢟⢝⢟⢕⢝⢝⢫⢻⣹⣿⡇⢱⢜⣷⣷⢇⣿⡿⢻⣻⡧⢟⠀</a:t>
            </a:r>
            <a:br/>
            <a:r>
              <a:t>⢜⢑⢕⢕⢕⢕⢔⢜⣿⣿⣿⣿⣿⣿⣿⣿⣇⣕⡕⠸⣿⡵⢕⣥⣷⣷⡗⢜⣿⢏⢕⢡⢕⠵⠕⢕⢻⣿⣿⣿⡿⢎⢣⣵⣶⣶⣶⣶⣶⣷⣿⣿⣿⣿⣽⣿⡿⢟⢝⢝⢕⢕⢞⢕⢕⢕⢕⢕⢕⢕⢕⢕⠑⠀⠁⠕⢕⢇⣕⣸⣥⣵⣷⣾⣿⣿⣿⣟⠕⢕⢕⢸⢟⠽⡽⢟⢿⢽⢯⢕⠀</a:t>
            </a:r>
            <a:br/>
            <a:r>
              <a:t>⢕⢕⢕⢕⢕⠕⠕⠁⣿⣿⣿⣿⣿⣿⣿⡟⠃⠞⢕⢜⣿⡇⠐⠜⠑⢙⢕⢔⢝⠑⠐⠑⢅⠕⢁⠀⠈⣍⣹⡟⠇⠕⠟⠃⠑⠑⠑⢟⢟⢿⡿⢿⣿⡿⢏⢕⠕⠁⠁⠁⠁⠁⢁⢕⢕⢅⠕⢕⢕⢕⢕⢕⢕⠀⠀⠀⠐⣿⣿⣿⣿⣿⣿⣿⣿⣿⠋⠉⠑⠕⠕⢕⢔⢱⠷⠇⢙⠉⠁⢅⠀</a:t>
            </a:r>
            <a:br/>
            <a:r>
              <a:t>⢕⢑⢑⠐⠔⠕⢄⢄⢻⣿⣿⣿⣿⣿⣞⣁⢀⢔⣜⢕⢿⣇⢄⠔⠘⢕⢷⢆⠟⢀⠀⠀⠀⠰⢴⠕⠀⠁⠄⢻⣴⣵⠀⠀⣤⣤⠀⠀⠁⠀⢱⢕⠏⠁⠁⠀⠀⠀⠀⠀⠀⠀⠁⠁⠁⠁⠀⠀⠀⠑⠑⠁⠀⠀⠀⠀⢀⣽⣿⣿⣿⡟⠟⠟⠟⢻⠔⠕⠝⠴⠧⢷⣣⣔⡖⣖⢗⡕⢕⠝⠀</a:t>
            </a:r>
            <a:br/>
            <a:r>
              <a:t>⢑⠓⠚⠐⠐⠔⢔⠐⢺⢽⠝⢝⠟⠟⢛⣿⢕⢀⠙⢳⣼⣿⣁⢀⢀⠘⠀⣑⣀⣆⣔⣔⣄⣄⣵⣵⣴⣴⣤⣵⣿⣿⣇⢀⢁⠑⠐⠐⠀⢀⢜⢕⠀⠀⠀⠀⠀⠀⠀⠀⠀⠀⠀⠀⠀⠀⠀⠀⠀⠀⠀⠀⠀⠀⠀⠀⣱⣿⣿⣿⣿⡇⠔⠀⢀⠔⠐⠀⠀⠀⠀⠌⢝⢝⢕⢾⣡⡕⢇⢕⠀</a:t>
            </a:r>
            <a:br/>
            <a:r>
              <a:t>⢀⠀⢔⢄⠀⠆⢄⢕⢫⢿⢿⣷⣜⢑⢜⠕⢜⠁⢀⢜⣿⣿⣿⡷⢕⣗⣗⣾⣯⣿⢿⡿⢃⠕⠕⢕⢕⢕⢕⢕⢕⢕⢕⢕⢕⢕⢝⢝⠝⠙⠑⠀⠀⠀⠀⠀⠀⠀⠀⠀⠀⠀⠀⠀⠀⠀⠀⠀⠀⠀⠀⠀⠀⠀⢄⣵⣿⣿⣿⣿⣿⣷⣖⣷⡗⢕⢔⠈⠐⢔⢔⡐⠐⠕⠔⠖⢳⢅⢕⢕⠀</a:t>
            </a:r>
            <a:br/>
            <a:r>
              <a:t>⣵⣷⣿⣿⣿⣿⣿⣟⡝⢔⠲⠴⠌⠝⠉⢙⢝⣝⣑⡔⢟⢻⡙⢵⣿⣿⣿⣿⣿⡿⠏⠁⠀⠀⠀⠀⠀⠀⠀⠀⠀⠀⠁⠁⠁⠁⠁⠀⢀⣠⢔⠀⠀⠀⠀⠀⠀⠀⠀⠀⠀⠀⠀⠀⠀⠀⠀⠀⠀⠀⠀⠀⠀⠀⠘⣿⣿⣿⡫⢟⣟⡯⢽⣚⢏⢝⢟⠀⠑⠕⠱⢕⣁⢅⢓⢙⣅⣡⢼⠽⠀</a:t>
            </a:r>
            <a:br/>
            <a:r>
              <a:t>⣿⣿⣿⣿⣿⣿⣿⣟⣗⢕⣰⣵⣵⣵⣵⣷⣷⣿⣿⣿⣿⣿⣿⣿⣿⣿⣿⣿⠏⠀⠀⠀⠀⠀⠀⠀⠀⠀⠀⠀⠀⠀⠀⠀⠀⠀⠀⢰⣿⣿⣇⢀⢀⠀⠀⠀⠀⠀⠀⠀⠀⠀⠀⠀⠀⠀⠀⠀⠀⠀⠀⠀⠀⠀⠀⢸⣿⡟⢕⢗⣝⣕⡇⢼⡕⠕⢰⣶⢆⢘⣕⡺⣵⡵⠷⣿⢿⢟⣝⢴⠀</a:t>
            </a:r>
            <a:br/>
            <a:r>
              <a:t>⣿⣿⣿⣿⣿⣿⣿⣿⣿⣿⣿⣿⣿⣿⣿⣿⣿⣿⣿⣿⣿⣿⣿⣿⣿⡿⠏⠁⠀⠀⠀⠀⠀⠀⠀⠀⠀⠀⠀⠀⠀⠀⠀⠀⠀⠀⢀⣸⣿⣿⣿⢟⢇⠀⠀⠀⠀⠀⠀⠀⠀⠀⠀⠀⠀⠀⠀⠀⠀⠀⠀⠀⠀⠀⠀⢟⢝⢱⢕⢘⠙⠕⢕⡕⠕⠜⢅⣿⣇⡄⢕⢳⢞⢟⢟⢝⢅⢱⢕⢕⠀</a:t>
            </a:r>
            <a:br/>
            <a:r>
              <a:t>⣿⣿⣿⣿⣿⣿⣿⣿⣿⣿⣿⣿⣿⣿⣿⣿⣿⣿⣿⣿⣿⣿⣿⠟⠑⠀⠀⠀⠀⠀⠀⠀⠀⠀⠀⠀⠀⠀⠀⠀⠀⠀⠀⠀⠀⠀⢑⣿⣿⣿⣿⣷⣧⣱⢄⠀⠀⠀⠀⠀⠀⠀⠀⠀⠀⠀⠀⠀⠀⠀⠀⠀⠀⠀⠀⡕⣗⢎⠝⢹⣆⣍⣅⣕⣕⡔⢜⠿⢱⢕⢕⠑⢅⠕⢱⢕⠕⣇⡵⡷⠀</a:t>
            </a:r>
            <a:br/>
            <a:r>
              <a:t>⣿⣿⣿⣿⣿⣿⣿⣿⣿⣿⣿⣿⣿⣿⣿⣿⣿⣿⣿⣿⣿⢟⠁⠀⠀⠀⠀⠀⠀⠀⠀⠀⠀⠀⠀⠀⠀⠀⠀⠀⠀⠀⠀⠀⠀⠀⢕⢝⢿⣿⢿⢟⣯⣽⡇⠀⠀⢀⠀⠀⠀⠀⠀⠀⠀⠀⠀⠀⠀⠀⠀⠀⠀⠀⢈⣟⠟⢷⢵⣜⢵⢇⢕⢕⡅⢈⢁⠀⠕⠎⡕⢕⢀⣀⣥⢶⡿⢟⣵⡾⠀</a:t>
            </a:r>
            <a:br/>
            <a:r>
              <a:t>⣿⣿⣿⣿⣿⣿⣿⣿⣿⣿⣿⣿⣿⣿⣿⣿⣿⣿⣿⡿⠇⠀⠀⠀⠀⠀⠀⠀⠀⠀⠀⠀⠀⠀⠀⠀⠀⠀⠀⠀⠀⠀⠀⠀⠀⢕⢕⢕⢕⢕⢕⢕⢹⣿⢕⢔⣱⣷⣧⣔⢄⠀⠀⠀⠀⠀⠀⠀⠀⠀⠀⠀⠀⡄⢸⢻⣿⣷⣦⢙⢳⣕⢼⢟⣇⠁⠅⠀⡔⢀⣸⢵⢞⢝⢕⣵⣵⢟⢛⢔⠀</a:t>
            </a:r>
            <a:br/>
            <a:r>
              <a:t>⢝⢿⣿⣿⣿⣿⣿⣿⣿⣿⣿⣿⣿⣿⣿⣿⡿⠟⠃⠀⠀⠀⠀⠀⠀⠀⠀⠀⠀⠀⠀⠀⠀⠀⠀⠀⠀⠀⠀⠀⠀⠀⠀⠀⠀⢕⢕⢔⢳⣵⣕⢕⢕⢝⢿⢿⣿⣿⣏⢝⢕⢕⢄⠀⠀⠀⠀⠀⠀⠀⠀⢠⣵⡇⢸⢜⢻⡷⢕⡵⢪⠙⢧⢜⣿⣜⡑⠀⢟⢏⠑⢇⢔⣵⢾⠫⢃⢕⢕⣵⠀</a:t>
            </a:r>
            <a:br/>
            <a:r>
              <a:t>⢕⢕⠹⣿⣿⣿⣿⣿⣿⣿⣿⣿⣿⡿⢿⠟⢕⠀⠀⠀⠀⠀⠀⠀⠀⠀⠀⠀⠀⠀⢠⡔⠀⠀⠀⠀⠀⠀⠀⠀⠀⠀⠀⠀⠀⠑⢕⢕⢕⢕⢅⢗⢕⢕⢕⢕⢔⢝⢝⢕⢕⢕⢕⢔⢔⠀⠀⠀⠀⠀⢜⢸⣿⢸⣕⣱⣼⢎⠇⠅⠀⢇⠘⡇⢻⡏⢱⡄⢅⢑⣕⣗⢟⢑⢕⢺⢇⢕⣸⡿⠀</a:t>
            </a:r>
            <a:br/>
            <a:r>
              <a:t>⢕⢕⠀⠘⣿⣿⣿⣿⣿⣿⡿⢟⠁⠀⠀⠀⠀⠀⠀⠀⠀⠀⠀⠀⠀⠀⠀⣠⣴⣶⣿⣿⠀⠀⠀⠀⠀⠀⠀⠀⠀⠀⠀⠀⠀⠀⢑⢕⢕⠕⣕⣑⣵⣕⢕⢕⠑⠁⠑⠕⠕⠕⠑⠇⠑⠀⠀⠀⠀⠀⠀⣗⡳⢗⢼⢵⣼⣷⣇⣕⣔⢜⠀⢕⢺⣿⣸⡧⢵⢟⠝⢅⠄⢔⠕⢕⢕⢱⣿⢇⠀</a:t>
            </a:r>
            <a:br/>
            <a:r>
              <a:t>⠑⢕⢕⢔⣿⣿⣿⣿⣿⡏⠁⠀⠀⠀⠀⠀⠀⠀⠀⠀⠀⠀⠀⠀⣠⣴⣶⣿⣿⣿⣿⣿⡄⠀⠀⠀⠀⠀⠀⠀⠀⠀⠀⠀⠀⠀⢄⠕⠕⡱⢽⣟⢟⢝⢕⢕⢀⢄⢄⢄⢄⢄⢄⢄⢄⢀⢀⠀⠀⠀⠀⢻⣧⠷⠗⠋⠙⠓⠳⢵⣍⢗⢶⣠⢔⢿⢿⢧⣴⣷⣷⣾⡾⢷⣷⣿⣿⣾⣯⣿⠀</a:t>
            </a:r>
            <a:br/>
            <a:r>
              <a:t>⣦⡀⠑⢅⢌⢿⣿⣿⢟⠕⠀⠀⠀⠀⠀⠀⠀⠀⢀⣀⣄⣠⣴⣿⣿⣿⣿⣿⣿⣿⣿⣿⡇⠀⠀⠀⠀⠀⠀⠀⠀⠀⠀⠀⠀⢄⢁⢄⢸⢃⢎⢕⢕⢕⢕⢕⢕⢕⢕⢕⢕⢕⢕⢕⠕⠱⢕⠀⠀⠀⠀⢗⢅⢴⣇⢝⢻⢽⣖⣤⣈⢷⡟⠁⠀⢸⠀⢸⠿⢿⣽⢟⣟⡟⢝⢝⢕⢕⢾⡔⠀</a:t>
            </a:r>
            <a:br/>
            <a:r>
              <a:t>⣿⣿⣧⡑⢕⢜⣟⡑⠁⠀⠀⠀⠀⠀⠀⠀⢀⣴⣿⣿⣿⣿⣿⣿⣿⣿⣿⣿⣿⣿⣿⡟⠁⠀⠀⠀⠀⠀⠀⠀⠀⠀⠀⢔⢔⢕⢕⡕⢷⠃⠑⠀⠁⠑⠑⠁⠁⠁⠁⠀⠁⠁⠀⠀⠀⠀⠀⠀⠀⠀⠀⢕⢣⢕⢕⡕⢕⢕⡵⠎⢕⡔⠹⣜⣑⡞⠀⢌⣵⢗⢜⠻⡋⢕⢕⢕⢕⢕⢕⠀⠀</a:t>
            </a:r>
            <a:br/>
            <a:r>
              <a:t>⣿⣿⣿⣿⣧⢕⠝⠝⣷⣔⡀⠀⠀⢀⣤⣶⣿⣿⣿⣿⣿⣿⣿⣿⣿⣿⢿⣿⣿⣿⡿⠁⠀⠀⠀⠀⠀⠀⠀⠀⠀⠀⢕⢕⣱⣕⢕⢸⢇⠀⠀⠀⠀⠀⠄⠄⠄⠄⠄⠄⠄⠄⠄⠄⠀⠀⠀⠀⠀⠀⢀⢕⡈⢙⢙⢕⢜⢗⢗⢗⢞⢟⠛⢋⠉⢫⢄⢕⢜⢕⢕⢕⢕⢕⠁⢕⢕⢕⢕⢀⠀</a:t>
            </a:r>
            <a:br/>
            <a:r>
              <a:t>⣿⣿⣿⣿⣿⣧⢀⠀⢿⣿⣿⣀⣵⣿⣿⣿⣿⣿⣿⣿⣿⣿⣿⣿⣿⣅⢕⢹⣿⣿⠇⠐⠀⠀⠀⠀⠀⠀⠀⠀⠀⠀⢕⣼⣾⣿⣕⣿⠁⠀⠀⠀⠀⠀⠀⠀⠀⠀⠀⠀⠀⠀⠀⠀⠀⠀⠀⠀⠀⠀⠘⢇⢾⡇⢕⢕⢕⢕⢕⢕⢕⠇⢀⢕⣗⡇⠕⢝⣿⣷⣾⡇⢕⢕⢕⢕⢕⢕⢕⢕⠀</a:t>
            </a:r>
            <a:br/>
            <a:r>
              <a:t>⣿⣿⣿⡿⣻⡕⡔⢄⢜⢜⢍⢝⢟⡟⢿⣿⣿⣿⣿⣿⣿⢟⢝⢿⣿⣿⣗⢕⢘⢅⠀⠀⠀⠀⠀⠀⠀⠀⠀⠀⠀⢄⢱⣾⣿⣿⡿⢏⠀⠀⠀⠀⠀⠁⠀⠀⠀⠀⠀⠀⠀⠀⠀⠀⠀⠀⠀⠀⠀⠀⠀⠁⢹⡏⠳⢵⢵⣵⢵⠗⠁⢄⢕⣾⣿⣿⣿⣷⣾⣷⡿⢕⢕⢕⢕⢕⢕⢕⢑⢕⠀</a:t>
            </a:r>
            <a:br/>
            <a:r>
              <a:t>⣿⡿⡫⢕⢕⢜⢕⢕⢣⣵⣕⡕⢕⢕⢕⢎⢝⢟⢻⢯⣽⣷⣵⢜⢿⣟⠁⠑⠑⠁⠀⠀⠀⠀⠀⠀⠀⠀⠀⠀⠀⢕⢄⣿⡿⢇⠑⠀⠀⠀⠀⠀⠀⠀⠀⠀⠀⠀⠀⠀⠀⠀⠀⠀⠀⠀⠀⠀⠀⠀⠀⠀⣸⢇⢔⢄⢄⢄⢄⢔⢕⢱⣿⣿⣿⣿⣿⣿⣿⣿⣧⡕⢕⢕⢕⢕⢕⢕⢕⢕⠀</a:t>
            </a:r>
            <a:br/>
            <a:r>
              <a:t>⣿⣿⡗⢵⡵⢇⢕⣵⡿⢟⢝⢻⣷⣷⣧⣵⣕⡕⢕⢕⢜⢝⢝⢻⢿⢿⢔⢤⢄⠀⠀⠀⢀⠀⠀⠀⠀⠀⠀⠀⢀⢕⢕⠝⠑⠀⠀⠀⠀⢀⢄⢄⠀⢀⢀⠀⠀⠀⠀⠀⠀⠀⠀⠀⠀⠀⠀⠀⠀⠀⠀⢄⣿⣶⣷⡇⢕⢕⢕⢕⢕⣾⣿⣿⣿⣿⣿⣿⣿⣿⣿⢕⢕⢕⢕⢕⢕⢕⢕⢕⠀</a:t>
            </a:r>
            <a:br/>
            <a:r>
              <a:t>⣿⣿⢕⢕⢱⣿⡇⢏⢕⢕⢕⣼⣿⣿⣿⣿⣿⣿⣷⣷⣵⣕⣕⢕⢕⢕⠀⠀⠀⠀⠐⠑⢀⠁⢐⢄⠀⠀⠐⠕⢕⠐⠁⢀⣀⣠⣴⣵⡧⢕⢅⢄⢕⢕⢕⠀⠀⠀⠀⠀⠀⠀⠀⠀⠀⠀⠀⠀⠀⠀⠀⢕⢻⣿⣿⣥⣱⣕⢕⢕⢕⢡⣯⡝⣟⡟⢻⢿⢿⣿⡟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⢔⢕⢔⠀⢄⢄⣾⣿⣿⣿⣿⣿⣿⣿⡇⢕⢕⢸⣿⢷⣽⡵⠳⢕⣷⣇⡇⢕⢷⢷⢇⢕⢕⢕⢱⡕⢕⢕⢕⢕⢕⢕⢕⢕⢅⢔⢄⢅⢄⢄⢄⢄⣱⣼⣿⣇⣝⣝⣝⣙⢟⢟⢟⢟⢟⣿⣿⣿⣿⣿⣿⣿⣿⣿⣿⣿⣿⣿⣿⣿⣿⣿⣿⣿⣿⣿⣿⣿⣿⣿⣿⣿⣿⣿⣿⣿⣿⣿⡿⢏⠀</a:t>
            </a:r>
            <a:br/>
            <a:r>
              <a:t>⢕⢕⢔⢔⢕⠕⠜⣿⣿⣿⣿⣿⣿⣿⡇⢕⢕⢕⣵⣱⣷⣇⣕⡕⢝⣝⢕⢱⡜⢝⢕⢕⢕⢕⢑⢕⢕⢕⢕⢕⢑⢑⠑⢕⢗⢕⢰⣿⣿⣿⣿⣿⣿⣿⣿⣿⣿⣿⢟⣻⡟⣿⢻⣿⣼⣿⣿⣿⣿⣿⣿⣿⣿⣿⣿⣿⣿⣿⣿⣿⣿⣏⣿⣿⣿⣿⣿⡿⢟⢿⣿⣿⣿⣿⣿⣿⣿⢿⢗⢗⠀</a:t>
            </a:r>
            <a:br/>
            <a:r>
              <a:t>⣆⣶⢕⢕⢕⢕⠁⣿⣿⣿⣿⣿⣿⣿⣿⣕⢕⢕⢿⣯⣝⢹⢿⢇⢜⣿⡇⢜⡱⢇⢕⠕⠕⢕⢕⢕⢕⢕⢕⢕⢕⢕⢕⢕⢕⢕⢸⣿⣿⣿⣿⣿⣿⣿⣿⣿⣿⣿⡱⢾⢞⡵⢱⢕⢾⢇⢗⢗⢞⢟⢟⢸⢽⣿⢿⢿⣟⣟⣻⣿⢻⡏⣭⣽⣽⣽⣯⣵⢵⢼⣟⣿⣝⣿⣏⣏⣏⣸⣾⣧⠀</a:t>
            </a:r>
            <a:br/>
            <a:r>
              <a:t>⣿⢹⡇⢕⢕⢕⠀⢹⣿⣿⣿⣿⣿⣿⣿⣿⣧⡑⢸⣿⣿⢕⢕⢕⢕⣿⣷⢕⣇⠁⢕⠀⠀⢕⢕⢕⢸⢕⢕⢕⢕⢕⢕⢕⢕⢗⢟⢟⢟⢟⣟⡟⢝⣿⢝⢝⣯⣵⣷⡾⢯⡟⢕⢕⢕⢕⢕⠕⠑⠑⠑⠕⢕⢱⣵⣷⣷⡷⢷⣷⣾⣿⢿⣿⣿⣿⣏⡝⠣⡕⢏⡻⢿⣯⢝⣿⢿⣽⣿⣿⠀</a:t>
            </a:r>
            <a:br/>
            <a:r>
              <a:t>⣿⢸⡇⢕⢕⢕⢕⢕⣿⣿⣿⣿⣿⣿⣿⣿⡟⢝⢝⢟⣿⡕⢕⢕⢕⢹⣿⡕⣿⢄⢕⢤⢄⢕⢕⢕⣸⣱⣕⣗⣗⢕⡕⢕⢕⠐⢕⡕⢕⣱⣿⢕⣕⣸⣡⣵⣧⣵⣾⣧⢇⢕⠑⠁⠁⢐⠀⠀⠀⠅⠀⠀⠀⠑⢹⣿⡿⢣⢝⢝⢟⢕⢕⢕⢟⣟⣽⣿⡗⡕⢜⢿⣿⣟⣼⣿⡟⢟⢗⣏⠀</a:t>
            </a:r>
            <a:br/>
            <a:r>
              <a:t>⢁⢑⢑⢕⢕⢕⢕⠜⣿⣿⣿⣿⣿⣿⣿⣿⣷⢧⣇⢕⣿⡇⢕⢱⣷⣷⣗⢑⢽⢝⢕⠱⢇⠳⢕⢑⢹⣿⣿⣿⡿⢇⣇⣵⣶⣶⣶⣷⣷⣾⣿⣿⣿⣿⣾⣿⣿⣿⣿⡿⢇⢄⢔⢔⢕⢕⢕⢕⢕⢔⢄⢀⠀⠀⢜⢝⣕⣇⣸⣼⣷⣷⣷⣿⣿⣿⣿⣿⢑⢕⢕⢸⢝⢟⢏⢝⢟⢟⢝⢕⠀</a:t>
            </a:r>
            <a:br/>
            <a:r>
              <a:t>⢕⢕⢕⢕⢕⢔⠑⠅⢸⣿⣿⣿⣿⡿⣿⡿⠟⢑⢇⢕⢻⣧⠅⠑⠁⢙⠕⢔⢜⠑⠑⠑⢡⠇⠅⢀⢈⣅⣵⣝⠃⠕⠛⠋⠐⠐⠃⠝⠟⠏⠿⢿⣿⣿⣿⣿⢿⢏⢕⠕⠕⠕⢕⢕⢕⢕⠕⢕⢕⢕⢕⢕⢔⢀⣼⣿⣿⣿⣿⣿⣿⣿⣿⣿⣿⣿⢝⠈⢑⠑⠱⢕⢝⢅⠙⠕⠱⢕⠈⢑⠀</a:t>
            </a:r>
            <a:br/>
            <a:r>
              <a:t>⡕⡕⢑⠅⠕⠐⠔⢄⢸⣿⣿⣿⣿⣿⣟⣕⡄⠠⣕⡕⢸⣿⢄⠐⠘⠱⠳⢇⠟⢇⠀⠀⠀⠔⠗⠇⠈⠁⠀⢝⣢⣷⢕⠀⣤⣤⠀⠀⠈⢄⢱⢕⢟⢟⢕⠕⠑⠅⠀⠀⠀⠀⠀⠔⢕⢕⠕⠑⠑⠕⢕⢕⠑⢱⣿⣿⣿⣿⣿⣿⣿⡟⠛⠋⢙⢛⢑⠑⠘⠕⠑⢎⣝⣟⡝⢇⣜⢥⠜⠝⠀</a:t>
            </a:r>
            <a:br/>
            <a:r>
              <a:t>⠅⠑⠚⠃⠀⠑⠔⠄⢑⣞⣸⢝⢝⢝⢟⣻⢇⢐⠈⠙⣾⣿⣏⢄⢄⢀⠑⢈⣄⣕⣵⣵⣰⣤⣵⣵⣵⣵⣴⣵⣿⡿⢧⢀⢀⢐⢕⢕⢜⢕⢕⢕⢕⠁⠀⠀⠀⠀⠀⠀⠀⠀⠀⠀⠀⠀⠀⠀⠀⠀⠀⠀⠀⠁⢸⣿⣿⣿⣿⣿⣿⡇⠀⢐⢀⠔⢁⠰⠀⠀⠐⠘⢙⠝⠕⣟⡆⢣⢕⡗⠀</a:t>
            </a:r>
            <a:br/>
            <a:r>
              <a:t>⢔⢐⢄⢔⢄⢐⢀⣔⣞⢟⠿⢿⣧⣌⡃⢑⠕⠕⢀⢕⣿⣿⣿⣷⢇⣳⣿⣿⣿⣿⣿⣿⡟⠝⢜⢕⢕⢕⢕⢕⢕⢕⢕⢕⢕⢝⢕⢗⢇⢕⢕⢕⠕⠀⠀⠀⠀⠀⠀⠀⠀⠀⠀⠀⠀⠀⠀⠀⠀⠀⠀⠀⠀⠀⠑⣿⣿⣿⣿⣿⣿⣵⣗⣶⣆⢔⢔⠁⢐⣐⣐⣐⣒⡒⠊⢫⢽⢅⢔⢔⠀</a:t>
            </a:r>
            <a:br/>
            <a:r>
              <a:t>⣾⣿⣿⣿⣿⣿⣿⣟⣏⢑⠒⠖⠆⢌⢁⢀⢍⢝⢱⢵⣏⣝⣕⣽⣾⣿⣿⣿⣿⡿⠟⠙⠀⢔⢄⢀⠄⢀⠁⠁⠁⠁⠑⠑⠑⠑⠕⠕⠁⠀⢀⢄⠀⠀⠀⠀⠀⠀⠀⠀⠀⠀⠀⠀⠀⠀⠀⠀⠀⠀⠀⠀⠀⠀⠀⢹⣿⣿⡯⢟⣝⣳⢶⣳⢇⢝⢝⠀⠈⢙⢝⢕⣅⢕⠘⢁⣡⣥⢵⠼⠀</a:t>
            </a:r>
            <a:br/>
            <a:r>
              <a:t>⣿⣿⣿⣿⣿⣿⣿⣿⣏⣱⣥⣵⣵⣵⣷⣷⣿⣿⣿⣿⣿⣿⣿⣿⣿⣿⣿⣿⢟⠁⠀⠀⠀⠀⠀⠁⠐⠀⠀⠀⠀⠀⠀⠀⠀⠀⠀⠀⢠⣾⣿⢕⠀⠀⠀⠀⠀⠀⠀⠀⠀⠀⠀⠀⠀⠀⠀⠀⠀⠀⠀⠀⠀⠀⠀⠀⢻⢏⢕⢕⣙⣝⣗⢱⢕⢕⢳⣷⢇⢜⣥⠝⢵⢵⠗⢿⢟⢝⡽⢰⠀</a:t>
            </a:r>
            <a:br/>
            <a:r>
              <a:t>⣿⣿⣿⣿⣿⣿⣿⣿⣿⣿⣿⣿⣿⣿⣿⣿⣿⣿⣿⣿⣿⣿⣿⣿⣿⡿⠟⠁⠀⠀⠀⠀⠀⠀⠀⠀⠀⠀⠀⠀⠀⠀⠀⠀⠀⠀⠀⢀⣿⣿⣿⣷⣔⣔⠀⠀⠀⠀⠀⠀⠀⠀⠀⠀⠀⠀⠀⠀⠀⠀⠀⠀⠀⠀⠀⠀⢕⢕⢜⡅⠁⠕⢕⣕⠑⠑⢸⣿⡕⡄⢏⢟⢟⢟⢟⢕⢅⢳⢇⢕⠀</a:t>
            </a:r>
            <a:br/>
            <a:r>
              <a:t>⣿⣿⣿⣿⣿⣿⣿⣿⣿⣿⣿⣿⣿⣿⣿⣿⣿⣿⣿⣿⣿⣿⣿⠟⠙⠀⠀⠀⠀⠀⠀⠀⠀⠀⠀⠀⠀⠀⠀⠀⠀⠀⠀⠀⠀⠀⢄⢑⣿⣿⣿⣿⣑⢝⢕⠀⠀⠀⠀⠀⠀⠀⠀⠀⠀⠀⠀⠀⠀⠀⠀⠀⠀⠀⠀⠀⢕⡏⠝⢕⣣⣜⣅⡕⢱⠔⠜⠟⢕⢰⢕⢑⡕⠕⠕⠵⢕⣣⡵⢞⠀</a:t>
            </a:r>
            <a:br/>
            <a:r>
              <a:t>⣿⣿⣿⣿⣿⣿⣿⣿⣿⣿⣿⣿⣿⣿⣿⣿⣿⣿⣿⣿⡿⠟⠁⠀⠀⠀⠀⠀⠀⠀⠀⠀⠀⠀⠀⠀⠀⠀⠀⠀⠀⠀⠀⠀⠀⠀⢀⢜⢿⣿⣿⣿⣿⡿⢵⡕⠀⠀⠀⠀⠀⠀⠀⠀⠀⠀⠀⠀⠀⠀⠀⠀⠀⠀⠀⠀⡙⠳⢧⣖⢹⢵⢑⣱⡅⠌⠇⠀⠕⠇⢙⢕⢀⣄⣵⢺⡟⣏⣵⡾⠀</a:t>
            </a:r>
            <a:br/>
            <a:r>
              <a:t>⣿⣿⣿⣿⣿⣿⣿⣿⣿⣿⣿⣿⣿⣿⣿⣿⣿⣿⡿⠏⠁⠀⠀⠀⠀⠀⠀⠀⠀⠀⠀⠀⠀⠀⠀⠀⠀⠀⠀⠀⠀⠀⠀⠀⠀⠀⢕⢕⢕⢍⢝⢕⢍⢿⣿⢟⢀⢀⢄⡄⢀⠀⠀⠀⠀⠀⠀⠀⠀⠀⠀⠀⠀⠀⠀⢱⣿⣷⣦⠌⠻⣱⢗⢟⣇⢁⠕⠀⢔⣐⣼⢷⠏⢝⢹⣱⡾⠟⢝⢔⠀</a:t>
            </a:r>
            <a:br/>
            <a:r>
              <a:t>⢝⢿⣿⣿⣿⣿⣿⣿⣿⣿⣿⣿⣿⣿⣿⣿⢟⠙⠀⠀⠀⠀⠀⠀⠀⠀⠀⠀⠀⠀⠀⠀⠀⠀⠀⠀⠀⠀⠀⠀⠀⠀⠀⠀⠀⢀⢕⢕⡕⣕⡕⢕⢕⢜⢿⣕⣱⣷⣿⣿⢧⢔⢄⠀⠀⠀⠀⠀⠀⠀⠀⠀⠀⢀⢔⡕⢝⢷⡣⡕⢸⢘⢧⢜⣿⣕⡅⠀⢟⢝⢁⢃⣇⣴⢟⠫⢇⢕⢕⣵⠀</a:t>
            </a:r>
            <a:br/>
            <a:r>
              <a:t>⢕⢜⢻⣿⣿⣿⣿⣿⣿⣿⣿⣿⣿⢟⠛⢑⠑⠀⠀⠀⠀⠀⠀⠀⠀⠀⠀⠀⠀⠀⣰⣶⠀⠀⠀⠀⠀⠀⠀⠀⠀⠀⠀⠀⠀⠁⢕⢕⢕⢜⢝⢕⢕⢕⢕⢍⢙⢿⢿⣧⢕⢕⢕⢕⠀⠀⠀⠀⠀⠀⢀⡠⣾⢸⢕⣱⣵⢝⢑⢔⠀⢕⠘⡇⢻⡟⣱⡄⢥⢑⣱⡾⢏⠁⢕⠺⢇⢕⣼⡿⠀</a:t>
            </a:r>
            <a:br/>
            <a:r>
              <a:t>⢕⢕⠀⠹⣿⣿⣿⣿⣿⣿⢟⠙⠀⠀⠀⠀⠀⠀⠀⠀⠀⠀⠀⠀⠀⠀⢀⣶⣾⣿⣿⣿⠀⠀⠀⠀⠀⠀⠀⠀⠀⠀⠀⠀⠀⠀⠁⠕⢕⢕⢕⢕⢕⣱⡕⢕⢕⢕⢕⢕⢕⢕⢕⢕⡕⢕⠀⠀⠀⠀⠀⣇⡳⠗⠻⢷⢼⢿⢧⣕⣔⡜⠀⠕⢻⣧⣿⡇⢵⢟⠑⢕⢀⠕⠕⢕⢕⢱⣿⣇⠀</a:t>
            </a:r>
            <a:br/>
            <a:r>
              <a:t>⠕⢕⢑⠑⣿⣿⣿⣿⣿⡇⠀⠀⠀⠀⠀⠀⠀⠀⠀⠀⠀⠀⢀⣠⣶⣿⣿⣿⣿⣿⣿⣿⡇⠀⠀⠀⠀⠀⠀⠀⠀⠀⠀⠀⠀⠀⠀⢕⢕⢵⣕⢷⢟⢏⢕⢕⢕⢔⢔⢔⢕⢕⢔⢅⢅⠀⠀⠀⠀⠀⠀⡟⡵⠷⢋⠉⢝⠙⠓⠧⣝⢟⢶⣠⠗⢿⠿⢷⣶⣷⣷⣾⣟⢿⢿⣿⣿⣷⣯⢿⠀</a:t>
            </a:r>
            <a:br/>
            <a:r>
              <a:t>⣦⡁⢕⢕⢜⣿⣿⡿⢏⠁⠀⠀⠀⠀⠀⠀⠀⢀⣠⣤⣴⣴⣾⣿⣿⣿⣿⣿⣿⣿⣿⣿⠇⠀⠀⠀⠀⠀⠀⠀⠀⠀⠀⠀⠀⢀⢄⠁⢁⢜⠕⢕⢕⢕⢕⢕⢕⠕⠕⠕⠕⠕⠑⠁⠇⠀⠀⠀⠀⠀⠀⢜⢄⢔⡝⢝⡞⢽⢕⣰⣨⠿⡏⠀⢀⢸⠀⠜⠟⢯⣽⣏⣙⡝⢕⢕⢕⢕⢸⡕⠀</a:t>
            </a:r>
            <a:br/>
            <a:r>
              <a:t>⣿⣿⣧⡑⢕⢹⣏⡑⠀⠀⠀⠀⠀⠀⠀⠀⣰⣿⣿⣿⣿⣿⣿⣿⣿⣿⣿⣿⣿⣿⣿⠇⠀⠀⠀⠀⠀⠀⠀⠀⠀⠀⠀⢄⢄⢕⢕⢕⠁⠀⠀⠀⠀⠀⠀⠀⠀⠀⠀⠀⠀⠀⠀⠀⠀⠀⠀⠀⠀⠀⠀⢱⣱⡕⢵⢕⡕⣱⢷⢏⢜⡖⢹⣕⣕⡏⠀⢸⣷⣗⣜⣻⣟⢕⢕⢕⢕⢕⢕⠀⠀</a:t>
            </a:r>
            <a:br/>
            <a:r>
              <a:t>⣿⣿⣿⣿⣇⠑⠑⢹⣷⣄⠀⠀⢀⣠⣷⣿⣿⣿⣿⣿⣿⣿⣿⣿⡿⢟⣿⣿⣿⡿⢋⠀⠀⠀⠀⠀⠀⠀⠀⠀⠀⠀⢀⢕⢕⢕⢕⠀⠀⠀⠀⠀⠀⠐⠐⠐⠐⠐⠐⠐⠐⠐⠀⠀⠀⠀⠀⠀⠀⠀⠀⢸⡅⢉⢙⢜⢞⢓⢗⢎⢝⢝⠙⢝⢉⢇⢄⢕⢕⢕⢕⢕⢇⢕⢑⢕⢕⢕⢕⢀⠀</a:t>
            </a:r>
            <a:br/>
            <a:r>
              <a:t>⣿⣿⣿⣿⣿⡇⠀⠜⣿⣿⣇⣰⣿⣿⣿⣿⣿⣿⣿⣿⣿⣿⣿⣿⣦⡑⢹⣿⡿⠗⠀⠀⠀⠀⠀⠀⠀⠀⠀⠀⠀⠀⢕⢱⣷⣵⡕⠀⠀⠀⠀⢀⠀⠀⠀⠀⠀⠀⠀⠀⠀⠀⠀⠀⠀⠀⠀⠀⠀⠀⠀⢸⣷⣕⢕⢕⢕⢕⢕⢕⣱⠑⢅⢕⣱⣇⢕⢝⣿⣿⣿⢇⢕⢕⢕⢕⢕⢕⢕⢕⠀</a:t>
            </a:r>
            <a:br/>
            <a:r>
              <a:t>⣿⣿⣿⢟⢯⡕⢔⢔⢔⢔⢜⢝⢟⡟⢻⣿⣿⣿⣿⣿⡙⢕⢿⣿⣿⡯⢌⢅⢔⠀⠀⠀⠀⠀⠀⠀⠀⠀⠀⠀⠀⠀⢕⣘⡿⢝⠁⠀⠀⠀⠀⠀⠀⠀⠀⠀⠀⠀⠀⠀⠀⠀⠀⠀⠀⠀⠀⠀⠀⠀⠀⢸⣿⢘⠗⠧⢵⢵⢵⠞⠁⢔⢕⣿⣿⣿⣿⣿⣷⣿⡟⢕⢕⢕⢕⢕⢕⢕⢑⢕⠀</a:t>
            </a:r>
            <a:br/>
            <a:r>
              <a:t>⣿⣿⢇⢕⢕⢕⢕⢜⣷⣧⢕⣕⢕⢕⢕⢜⢝⢟⢻⢾⣿⣧⣜⣟⣯⠀⠑⠁⠀⠀⠀⠀⠀⠀⠀⠀⠀⠀⠀⠀⠀⢄⢕⢝⠑⠑⠀⠀⠀⠀⠀⠀⠀⠀⠀⠀⠀⠀⠀⠀⠀⠀⠀⠀⠀⠀⠀⠀⠀⠀⠀⢸⡏⡕⢔⢔⢔⢄⢄⢔⢕⢱⣿⣿⣿⣿⣿⣿⣿⣿⣧⡕⢕⢕⢕⢕⢕⢕⢕⢕⠀</a:t>
            </a:r>
            <a:br/>
            <a:r>
              <a:t>⣿⣿⢣⢷⢯⡕⣱⡿⢟⢝⢝⣿⣿⣷⣷⣵⣕⡕⢕⢕⢕⢜⢝⢟⢟⠕⠔⠔⠀⢀⢀⠄⢀⠀⠀⠀⠀⠀⢀⢀⢀⠕⠁⠀⠀⠀⢀⢀⢔⢔⢕⠅⠀⢀⢀⠀⠀⠀⠀⠀⠀⠀⠀⠀⠀⠀⠀⠀⠀⠀⠀⢸⣿⣿⣷⠇⢕⢕⢕⢕⢕⣿⣿⣿⣿⣿⣿⣿⣿⣿⣿⢕⢕⢕⢕⢕⢕⢕⢕⢕⠀</a:t>
            </a:r>
            <a:br/>
            <a:r>
              <a:t>⣿⡏⢕⢱⣾⡇⢝⢕⢕⢕⣺⣿⣿⣿⣿⣿⣿⣿⣿⣷⣧⣵⣕⢕⢕⠀⠀⠀⠀⠁⠁⠄⠀⢕⢔⠀⠀⠑⠑⠕⠁⠀⢠⣴⣴⣧⣵⣵⡧⢕⢅⢔⢕⢕⠕⠀⠀⠀⠀⠀⠀⠀⠀⠀⠀⠀⠀⠀⠀⠀⠀⢜⣿⣿⣿⣿⣑⣕⢕⢕⢕⢱⣮⡝⣝⢟⢟⢿⢿⢿⢏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⢕⢕⠀⢔⢄⢱⣿⣿⣿⣿⣿⣿⣿⡇⢕⢕⢜⣿⢳⣿⡕⢮⢕⣿⣷⢇⢕⢷⡗⢗⢕⢕⢕⢱⢕⢕⢕⢕⢕⢕⢕⢕⡕⢅⢔⢔⢔⢔⢄⢄⢄⣱⣵⣿⣿⣹⣝⣝⣙⣙⣟⣟⡟⢟⣾⣿⣿⣿⣿⣿⣿⣿⣿⣿⣿⣿⣿⣿⣿⣿⣿⣿⣿⣿⣿⣿⣿⣿⣿⣿⣿⣿⣿⣿⣿⣿⣿⣿⢏⠀</a:t>
            </a:r>
            <a:br/>
            <a:r>
              <a:t>⢕⢕⢕⢔⢕⢕⠘⢻⣿⣿⣿⣿⣿⣿⣷⢕⢕⢕⢵⡯⢷⣧⢑⡕⢜⣕⢕⢕⣕⢕⢕⢕⢕⢕⢑⢜⢕⢕⢕⡑⢑⢑⢑⢕⢟⢕⢕⣿⣿⣿⣿⣿⣿⣿⣿⣿⣿⣿⡟⢿⡯⣟⣻⣇⣿⣿⣿⢿⢿⠿⣿⢿⣿⣿⣿⣿⣿⣿⣿⣿⣿⣏⣿⣿⣿⣿⣿⣿⢟⢻⣿⣿⣿⣿⣿⣿⣿⢿⢿⢗⠀</a:t>
            </a:r>
            <a:br/>
            <a:r>
              <a:t>⣶⢷⡕⢕⢕⢕⢀⢿⣿⣿⣿⣿⣿⣿⣿⣕⡕⢅⢻⣯⣽⢹⢻⢇⢕⣿⣇⢕⢱⢇⢕⢕⢕⢕⢕⢕⢕⢕⢕⢕⢕⢕⢕⢕⢕⢕⢸⢿⣿⣿⣿⣿⣿⣿⣿⣿⣿⣿⣿⢿⢏⢇⢕⢕⢕⢕⢕⢕⢕⠕⢕⢕⢱⣷⢳⡳⡷⣳⡿⢿⢟⡟⣿⣿⣿⣿⢿⣿⢧⢼⣏⣽⣝⣿⢏⣟⣿⣼⢿⣿⠀</a:t>
            </a:r>
            <a:br/>
            <a:r>
              <a:t>⣿⣼⡇⢕⢕⢕⢕⢜⣿⣿⣿⣿⣿⣿⣿⣿⣣⣕⣸⣿⣿⢕⢕⢕⢕⢻⣿⢕⣺⠀⢕⠀⠀⢕⢕⢕⢕⢕⢕⢕⢕⢕⢕⢕⢕⢗⢟⢟⢫⢝⣽⡏⢝⢿⢝⢝⣧⣵⣽⣟⢕⠕⠑⠁⠑⠁⠁⠀⠄⠀⠁⠑⢕⢱⣵⣷⣷⣷⣷⣷⣷⣿⢿⣻⣿⣵⢿⣕⢕⡕⢞⡟⢟⢿⡝⣿⣟⣽⣿⢿⠀</a:t>
            </a:r>
            <a:br/>
            <a:r>
              <a:t>⢿⢏⢧⢕⢕⢕⢕⠕⣿⣿⣿⣿⣿⣿⣿⣿⡛⢝⢝⢟⣿⡇⢕⢕⢕⢸⢿⢕⣿⢤⣵⣴⡠⢕⢕⢕⢸⣧⣇⣗⣗⡕⡕⢕⢜⠁⢕⢕⢕⣱⣿⢇⣕⣸⣵⣵⣵⣵⣾⢇⠀⠀⠀⠀⠀⠀⠀⠀⠀⠀⠀⠀⠁⢸⣿⣿⡿⢗⢝⢜⢟⢕⢕⢜⣝⣜⣼⣿⡟⢕⢕⢻⣿⣟⣱⣿⣟⣹⣳⣟⠀</a:t>
            </a:r>
            <a:br/>
            <a:r>
              <a:t>⢑⢑⢑⢕⢕⢕⢕⢕⢹⣿⣿⣿⣿⣿⣿⣿⣷⢷⣧⢕⣿⡇⠕⢱⣷⣷⣿⠙⢹⡯⠕⠕⢧⢗⠃⢑⢜⢿⣿⣿⣿⠕⢇⣷⣶⣷⣷⣷⣿⣿⣿⣿⣿⣿⣿⣿⣿⣿⣿⣕⢔⢄⢀⢀⢀⢀⢄⢔⢄⢀⠀⠀⠀⢕⢹⢝⣇⣇⣵⣼⣷⣷⣾⣿⣿⣿⣿⣷⢑⢕⢕⢝⢏⢟⢻⢝⢝⢗⢞⠝⠀</a:t>
            </a:r>
            <a:br/>
            <a:r>
              <a:t>⢕⢕⢕⢕⢕⢜⠑⠅⢸⣿⣿⣿⣿⣿⣿⢿⠟⢕⢏⡕⢹⣿⠑⠐⢑⢜⠅⢔⢕⠑⠑⠑⢱⠕⠣⢀⢈⢅⡵⣹⠃⠕⠝⠋⠀⠑⠑⠝⢏⠝⠻⢻⣿⢿⢿⢿⢏⢕⢌⢕⢕⢕⢕⢕⢕⢕⢕⢕⢕⢕⢔⢄⣰⣿⣿⣿⣿⣿⣿⣿⣿⣿⣿⣿⣿⣿⡏⠁⣁⠑⠕⢕⢜⢉⠛⠙⢅⢔⠁⢁⠀</a:t>
            </a:r>
            <a:br/>
            <a:r>
              <a:t>⡵⣕⢕⢅⠅⠑⠐⢕⢜⣿⣿⣿⣿⣿⣟⣕⡄⠀⢵⣕⢜⣿⡔⠐⠙⠑⡜⢗⠙⠇⠀⠀⠀⠑⠗⠃⠀⠁⠐⠙⣳⣷⡇⠀⢠⣤⢄⣀⢕⢕⢝⢕⢕⢕⢕⢕⢑⠕⠁⠁⠁⠀⠁⠁⢅⢕⢕⢅⢕⢕⢕⢕⢝⢻⣿⣿⣿⣿⣿⣿⣿⡟⠛⠟⠟⢙⠃⠐⠓⠋⠐⢸⣽⣯⡽⢮⡌⠭⢔⠕⠀</a:t>
            </a:r>
            <a:br/>
            <a:r>
              <a:t>⢕⠈⠘⠉⠄⠑⠐⠅⢑⢗⣕⡝⢝⢙⢟⣻⢇⢕⠁⠙⣷⣿⣧⡄⢄⣄⢑⢌⢄⣜⣵⣵⣴⣴⣵⣧⣷⣷⣷⣷⣿⣿⢷⢀⢀⢕⢜⢕⢕⢕⢕⢕⢕⠕⠑⠁⠀⠀⠀⠀⠀⠀⠀⠀⠁⠁⠁⠁⠀⠀⠁⠑⠑⠑⠜⢿⣿⣿⣿⣿⣿⡇⢐⢐⠐⠁⠀⠰⠀⠀⠀⠘⠙⢙⠕⣞⢧⢧⡜⢗⠀</a:t>
            </a:r>
            <a:br/>
            <a:r>
              <a:t>⢔⢐⢀⢔⢔⣈⣀⣔⣗⢟⢻⠿⢷⣌⣑⡑⢕⢕⢀⢕⢹⢿⣿⣿⢇⣻⣿⣿⣿⣷⣿⣿⡟⠝⢝⢝⢕⢕⢕⢔⢕⢕⢕⢕⢕⢕⢗⢇⢱⢵⢕⢕⢕⠀⠀⠀⠀⠀⠀⠀⠀⠀⠀⠀⠀⠀⠀⠀⠀⠀⠀⠀⠀⠀⠀⢸⣿⣿⣿⣿⣿⣷⣕⣷⣷⡔⠔⠀⢐⣐⣐⣔⡐⢐⢘⢝⢭⠕⢔⢔⠀</a:t>
            </a:r>
            <a:br/>
            <a:r>
              <a:t>⣾⣿⣿⣿⣿⣿⣿⣯⣏⢕⠑⢒⠒⢘⢉⢁⢅⢕⠵⣵⢜⣝⣵⣸⣿⣿⣿⣿⣿⣿⠟⠋⠁⢁⢔⢅⠁⢁⢁⠁⠑⠑⠑⠑⠑⠕⠕⠕⠕⠑⠁⠀⠀⠀⠀⠀⠀⠀⠀⠀⠀⠀⠀⠀⠀⠀⠀⠀⠀⠀⠀⠀⠀⠀⠀⠑⢿⣿⡯⢟⣝⣗⢷⢵⡏⢜⠝⠀⠘⢙⢑⢕⣕⢕⠈⡅⣡⣤⢴⢎⠀</a:t>
            </a:r>
            <a:br/>
            <a:r>
              <a:t>⣿⣿⣿⣿⣿⣿⣿⣿⣯⣕⡥⣱⣷⣷⣷⣾⣿⣿⣿⣿⣿⣿⣿⣿⣿⣿⣿⣿⢟⠁⠀⠀⠀⠀⠁⠀⠀⠀⠀⠀⠀⠀⠀⠀⠀⠀⠀⠀⠀⣠⣷⡇⠀⠀⠀⠀⠀⠀⠀⠀⠀⠀⠀⠀⠀⠀⠀⠀⠀⠀⠀⠀⠀⠀⠀⠀⠜⢏⢕⢕⣕⣝⣕⣗⣕⣕⢗⣿⢇⠅⢵⢝⠱⢵⠗⠿⢟⢏⡵⢰⠀</a:t>
            </a:r>
            <a:br/>
            <a:r>
              <a:t>⣿⣿⣿⣿⣿⣿⣿⣿⣿⣿⣿⣿⣿⣿⣿⣿⣿⣿⣿⣿⣿⣿⣿⣿⣿⡿⠟⠑⠀⠀⠀⠀⠀⠀⠀⠀⠀⠀⠀⠀⠀⠀⠀⠀⠀⠀⠀⠀⢱⣿⣿⣷⡔⢀⢀⠀⠀⠀⠀⠀⠀⠀⠀⠀⠀⠀⠀⠀⠀⠀⠀⠀⠀⠀⠀⠀⠀⢕⡇⣕⠁⠑⢕⢑⠑⠑⢕⣿⡕⡆⢎⢟⢟⢟⢝⢕⢕⢖⢕⢕⠀</a:t>
            </a:r>
            <a:br/>
            <a:r>
              <a:t>⣿⣿⣿⣿⣿⣿⣿⣿⣿⣿⣿⣿⣿⣿⣿⣿⣿⣿⣿⣿⣿⣿⡿⠟⠙⠀⠀⠀⠀⠀⠀⠀⠀⠀⠀⠀⠀⠀⠀⠀⠀⠀⠀⠀⠀⠀⠀⢔⣸⣿⣿⣿⡟⡟⢇⠀⠀⠀⠀⠀⠀⠀⠀⠀⠀⠀⠀⠀⠀⠀⠀⠀⠀⠀⠀⠀⠀⢝⠕⢕⡧⣜⣁⡕⢱⢵⢜⠟⢕⢱⡕⢑⢄⠕⠕⡵⢕⣱⡵⢞⠀</a:t>
            </a:r>
            <a:br/>
            <a:r>
              <a:t>⣿⣿⣿⣿⣿⣿⣿⣿⣿⣿⣿⣿⣿⣿⣿⣿⣿⣿⣿⣿⡿⠋⠁⠀⠀⠀⠀⠀⠀⠀⠀⠀⠀⠀⠀⠀⠀⠀⠀⠀⠀⠀⠀⠀⠀⠀⠀⢕⣿⣿⣿⣿⣷⣷⣕⣕⢀⠀⠀⠀⠀⠀⠀⠀⠀⠀⠀⠀⠀⠀⠀⠀⠀⠀⠀⠀⢘⠟⢧⣗⡏⠵⢕⡱⡅⠌⠕⠀⠓⠑⢉⡕⢅⣄⣵⢾⡿⢝⣵⡾⠀</a:t>
            </a:r>
            <a:br/>
            <a:r>
              <a:t>⣿⣿⣿⣿⣿⣿⣿⣿⣿⣿⣿⣿⣿⣿⣿⣿⣿⣿⠟⠙⠀⠀⠀⠀⠀⠀⠀⠀⠀⠀⠀⠀⠀⠀⠀⠀⠀⠀⠀⠀⠀⠀⠀⠀⠀⠀⢄⢕⢜⢻⢟⢟⢟⢻⣭⣿⢕⠀⠀⢀⠀⠀⠀⠀⠀⠀⠀⠀⠀⠀⠀⠀⠀⠀⠀⠀⢸⣿⣦⢌⢟⣱⢗⢟⣣⢁⢅⠀⡕⣀⣼⢷⢏⢝⢱⣱⣾⠟⢙⢔⠀</a:t>
            </a:r>
            <a:br/>
            <a:r>
              <a:t>⢻⣿⣿⣿⣿⣿⣿⣿⣿⣿⣿⣿⣿⣿⣿⡿⢏⠁⠀⠀⠀⠀⠀⠀⠀⠀⠀⠀⠀⠀⠀⠀⠀⠀⠀⠀⠀⠀⠀⠀⠀⠀⠀⠀⠀⠀⢕⢕⢕⢕⢕⢕⢕⢜⢿⣇⢕⣔⣱⣷⣕⢄⢀⠀⠀⠀⠀⠀⠀⠀⠀⠀⠀⠀⠀⡄⠜⢷⣣⡕⠸⡈⢷⡜⣿⣕⡅⠀⢟⢝⢁⢑⢗⣵⢟⠫⢇⢕⢕⣱⠀</a:t>
            </a:r>
            <a:br/>
            <a:r>
              <a:t>⢕⠘⢿⣿⣿⣿⣿⣿⣿⣿⣿⣿⡿⢟⠙⢕⠀⠀⠀⠀⠀⠀⠀⠀⠀⠀⠀⠀⠀⢀⣶⣴⠀⠀⠀⠀⠀⠀⠀⠀⠀⠀⠀⠀⠀⠀⢕⢕⢜⢝⢗⢕⢕⢕⢜⢻⢿⣿⣿⣿⡏⢕⢕⢔⠀⠀⠀⠀⠀⠀⠀⠀⠀⠠⢔⣸⢔⢜⢑⢔⠀⢱⠁⢇⢹⣯⢱⡔⢥⢑⣱⡾⢏⠁⠅⠺⢏⢕⢱⣿⠀</a:t>
            </a:r>
            <a:br/>
            <a:r>
              <a:t>⡕⠀⠈⢻⣿⣿⣿⣿⣿⡿⢏⠁⠀⠀⠀⠀⠀⠀⠀⠀⠀⠀⠀⠀⠀⢀⣰⣶⣿⣿⣿⣿⡀⠀⠀⠀⠀⠀⠀⠀⠀⠀⠀⠀⠀⠀⠀⢕⢕⢕⢕⢕⢕⢕⢕⢕⢕⢕⢝⢍⢇⢕⢕⢕⢔⢄⢄⠀⠀⠀⠀⣦⡵⢗⠞⢷⢼⡽⢧⣵⣕⡕⠀⠜⢻⣿⣸⡗⢷⢟⠑⢅⡔⠕⠕⢕⢕⢕⣿⣇⠀</a:t>
            </a:r>
            <a:br/>
            <a:r>
              <a:t>⢕⢕⠑⢺⣿⣿⣿⣿⣿⠀⠀⠀⠀⠀⠀⠀⠀⠀⠀⠀⠀⠀⢀⣴⣿⣿⣿⣿⣿⣿⣿⣿⡇⠀⠀⠀⠀⠀⠀⠀⠀⠀⠀⠀⠀⠀⠀⢔⢕⢕⢕⢕⢔⢕⢕⢕⢕⢕⢕⢕⢕⢕⢕⢕⠗⠑⠀⠀⠀⠀⠀⢟⡵⠷⡋⠉⢉⠙⠛⠣⣝⡝⢳⣤⠗⢻⠿⢷⣶⣷⣶⣮⣿⣻⢿⣿⣿⣷⣿⡯⠀</a:t>
            </a:r>
            <a:br/>
            <a:r>
              <a:t>⣄⢑⢕⢕⢻⣿⣿⢟⠕⠀⠀⠀⠀⠀⠀⠀⠀⢀⣤⣴⣶⣾⣿⣿⣿⣿⣿⣿⣿⣿⣿⣿⠃⠀⠀⠀⠀⠀⠀⠀⠀⠀⠀⠀⠀⠀⢀⢁⢔⠕⢕⢕⢕⢕⢕⢕⠕⠔⠝⠝⠑⠑⠑⠑⠀⠀⠀⠀⠀⠀⠀⢜⢄⢔⢜⢕⣺⢽⢕⣢⣨⠷⡏⠑⢀⣘⠀⢸⠟⢯⢽⣟⣫⡝⢕⢕⢕⢕⢸⡇⠀</a:t>
            </a:r>
            <a:br/>
            <a:r>
              <a:t>⣿⣷⣕⢕⢜⣿⣕⢁⠀⠀⠀⠀⠀⠀⠀⢀⣼⣿⣿⣿⣿⣿⣿⣿⣿⣿⣿⣿⣿⣿⣿⠃⠀⠀⠀⠀⠀⠀⠀⠀⠀⠀⠀⢀⢄⢕⠕⠁⠀⠀⠀⠀⠀⠀⠀⠀⠀⠀⠀⠀⠀⠀⠀⠀⠀⠀⠀⠀⠀⠀⠀⢠⣃⡅⢱⡕⡕⣱⢷⢏⢜⡖⢜⣝⣕⡞⠀⢜⣷⣗⣜⣻⣏⢕⢕⢕⢕⢕⢕⠀⠀</a:t>
            </a:r>
            <a:br/>
            <a:r>
              <a:t>⣿⣿⣿⣷⡕⠑⠘⣿⣦⡄⠀⠀⢀⣴⣾⣿⣿⣿⣿⣿⣿⣿⣿⡿⢟⣿⣿⣿⡿⠟⠃⠀⠀⠀⠀⠀⠀⠀⠀⠀⠀⠀⠀⢕⢕⢕⠀⠀⠀⠀⠀⠀⠀⠀⠀⠀⠀⠀⠀⠀⠀⠀⠀⠀⠀⠀⠀⠀⠀⠀⠀⢸⡅⢉⢁⢜⢺⢓⢗⢎⠝⢝⠉⢝⢁⢱⢄⢕⢕⢕⢕⢕⢕⢕⢀⢕⢕⢕⢕⢔⠀</a:t>
            </a:r>
            <a:br/>
            <a:r>
              <a:t>⣿⣿⣿⣿⣿⢄⠀⢹⣿⣿⣦⣵⣿⣿⣿⣿⣿⣿⣿⣿⣿⣿⣿⣷⣅⢜⢿⡿⠿⢇⢀⠀⠀⠀⠀⠀⠀⠀⠀⠀⠀⠀⢄⢕⢔⡕⠀⠀⠀⠀⠄⠀⠀⠀⠀⠀⠀⠀⠀⠀⠀⠀⠀⠀⠀⠀⠀⠀⠀⠀⠀⢸⣷⣱⢕⢕⢕⢕⢕⢕⢱⠇⢁⢕⣕⣇⢕⢝⣿⣿⣿⡇⢕⢕⢕⢕⢕⢕⢕⢕⠀</a:t>
            </a:r>
            <a:br/>
            <a:r>
              <a:t>⣿⣿⡿⡻⡱⢔⢔⢕⢕⢔⢝⢝⢟⢟⢿⣿⣿⣿⣿⣏⢕⢻⣿⣿⡿⢜⢅⢔⠀⠀⠀⠀⠀⠀⠀⠀⠀⠀⠀⠀⠀⠀⢕⢵⢝⠁⠀⠀⠀⠀⠀⠀⠀⠀⠀⠀⠀⠀⠀⠀⠀⠀⠀⠀⠀⠀⠀⠀⠀⠀⠀⢸⡿⢈⠛⠷⠵⢵⢥⠞⠁⢄⢕⣾⣿⣿⣿⣿⣷⣾⣿⢕⢕⢕⡕⢕⢕⢕⢑⢕⠀</a:t>
            </a:r>
            <a:br/>
            <a:r>
              <a:t>⣿⡟⢇⢕⢕⢕⢕⣱⣷⣵⣕⡕⢕⢜⢕⢜⢝⢟⢷⣿⣷⣕⣟⣯⡄⠁⠁⠀⠀⠀⠀⠀⠀⢀⠀⠀⠀⠀⠀⠀⠀⠀⢕⠑⠁⠀⠀⠀⠀⠀⢀⢀⢄⢄⠔⠀⠀⠀⠀⠀⠀⠀⠀⠀⠀⠀⠀⠀⠀⠐⠀⢸⡇⡕⢔⢔⢔⢄⢄⢔⢕⢱⣿⣿⣿⣿⣿⣿⣿⣿⣯⡕⢕⢕⢕⢕⢕⢕⢕⢕⠀</a:t>
            </a:r>
            <a:br/>
            <a:r>
              <a:t>⣿⡏⢗⡟⣵⢱⡾⢟⢕⢜⢯⣿⣿⣷⣧⣵⣕⡕⢕⢕⢕⢝⢝⢟⠕⠔⠔⠄⠀⢀⠄⠀⠀⠀⠀⠀⠀⢀⠀⢀⠀⠁⠀⠀⢀⢀⢄⢄⢗⢇⢕⠑⠁⠀⢀⠀⠀⠀⠀⠀⠀⠀⠀⠀⠀⠀⠀⠀⠀⠀⠀⢸⣿⣿⣷⣧⢕⢕⢕⢕⢕⣿⣿⣿⣿⣿⣿⣿⣿⣿⣿⢇⢕⢕⢕⢕⢕⢕⢕⢕⠀</a:t>
            </a:r>
            <a:br/>
            <a:r>
              <a:t>⣿⢕⢱⣼⣿⢕⢕⢕⢕⢱⣿⣿⣿⣿⣿⣿⣿⣿⣿⣷⣵⣕⣕⢕⢀⠀⠀⠀⠀⠀⢄⠀⢕⢕⠀⠀⠁⠑⠑⠀⠀⢄⢔⣷⣷⣵⣵⣵⡕⢕⢅⢔⢕⢕⠕⠀⠀⠀⠀⠀⠀⠀⠀⠀⠀⠀⠀⠀⠀⠀⠀⢞⣿⣿⣿⣧⣵⣕⢕⢕⢕⢱⣮⣝⣝⡟⢟⢿⢿⢿⢟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⢀⢕⢕⠄⢔⢔⢱⣿⣿⣿⣿⣿⣿⣿⣿⢕⢕⢕⢿⡗⣗⣞⢣⢇⢸⣿⣼⢕⢸⣿⢕⢕⢕⢕⢕⢳⢕⢕⢕⢕⢕⢕⢕⢕⢕⢕⢔⣔⣔⡔⢔⢔⢱⣵⣿⣿⣱⣥⣥⣵⡝⢝⢝⢝⢝⢝⢝⢟⢿⣿⣿⣿⣿⣿⣿⣿⣿⣿⣿⣿⣿⣿⣿⣿⣿⣿⣿⣿⣿⣿⣿⣿⣿⣿⣿⣿⣿⣿⣿⡿⠀</a:t>
            </a:r>
            <a:br/>
            <a:r>
              <a:t>⠵⢕⢕⢕⢕⢕⢕⢻⣿⣿⣿⣿⣿⣿⣿⡕⢕⢕⢱⣕⣽⣽⣕⣵⢕⢕⣕⢕⣷⢕⢕⢕⢕⢕⢅⢕⢕⢕⢕⢕⢅⢅⢅⢜⢝⢕⢕⣿⣿⣿⣿⣿⣿⣿⣿⣿⣿⡿⢏⢕⢕⢕⠕⠕⠑⠑⠁⠑⢕⢝⣿⣟⣿⣿⣿⣿⣿⣿⣿⣿⣿⣿⣽⣿⣿⣿⣿⣿⡟⢝⣿⣿⣿⣿⣿⣽⣿⣿⢿⢏⠀</a:t>
            </a:r>
            <a:br/>
            <a:r>
              <a:t>⣿⣿⣧⢕⢕⢕⢕⢸⣿⣿⣿⣿⣿⣿⣿⣷⣇⢕⡜⣿⣽⡝⢟⢟⢕⢹⣿⢕⢕⣕⢇⢕⢕⢕⢕⢕⢕⢕⢕⢕⢕⢕⢕⢕⢕⢕⢕⣿⣿⣯⣿⣿⣿⣿⣿⣿⣿⡇⠑⠁⠁⠀⠀⠀⠀⠀⠀⠀⠀⢕⢸⣷⣇⡻⢿⢟⡳⢯⢽⢵⢿⢸⣕⣷⣷⣷⣾⣷⡗⢗⢻⣽⣿⣽⣯⣹⣧⢧⣼⣿⠀</a:t>
            </a:r>
            <a:br/>
            <a:r>
              <a:t>⢻⣇⣿⢕⢕⢕⢕⠁⢿⣿⣿⣿⣿⣿⣿⣿⣿⣵⣜⣿⢿⡇⢕⢕⢕⢸⣿⡇⢸⡕⠀⢕⠀⢕⢕⢕⢕⡇⢕⢕⢕⢕⢕⢕⢕⢕⢝⢝⢝⢝⢹⡽⢝⢻⣇⢕⢕⠑⠀⠀⠀⠀⠀⠀⠀⠀⠀⠀⠀⠀⢕⣿⢏⢕⣵⣷⣿⣿⢟⣱⣿⣿⡯⡿⣿⣿⡿⣧⣜⣣⢕⢝⢟⢝⣷⣇⣽⣳⣿⡾⠀</a:t>
            </a:r>
            <a:br/>
            <a:r>
              <a:t>⢸⢿⢹⢕⢕⢕⢕⠀⣸⣿⣿⣿⣿⣿⣿⣿⣟⢫⡕⢝⣹⣧⢕⢕⢕⢜⢿⢇⢸⣇⣄⢕⢔⢕⢕⢱⢅⣕⣷⣵⣽⣕⢵⢕⠕⠁⠑⠱⠕⢱⢿⣇⣕⣵⡧⣵⣷⢕⢔⢔⠀⠀⠀⠀⠀⠀⠀⠀⠀⠀⣷⣿⣿⢿⣿⣿⡿⢏⢕⢕⢜⢝⢕⢕⣔⣝⣵⣿⣿⢕⢇⢜⣿⣿⣽⣼⢿⣝⣽⣝⠀</a:t>
            </a:r>
            <a:br/>
            <a:r>
              <a:t>⢕⢅⢅⢕⢕⢕⢱⢕⢜⣿⣿⣿⣿⣿⣿⣿⣿⡗⢻⢕⢸⣿⢕⠕⢾⢿⣿⠕⢘⡗⢑⠕⡗⢑⢓⢑⢕⣻⣿⣿⣿⠯⢜⣱⢿⢿⢿⢿⣿⣿⣿⡿⢿⡿⢟⣝⣷⣧⣕⣱⣱⣕⣄⢀⢀⢀⠀⠀⢀⢄⢿⡿⢿⢿⢮⣝⣝⣸⣵⣵⣷⣷⣿⣿⣿⣿⣿⣿⡏⢅⢕⠜⠟⢏⢜⡜⢏⣝⣗⡗⠀</a:t>
            </a:r>
            <a:br/>
            <a:r>
              <a:t>⢕⢕⢕⢕⢕⠕⢑⢑⠁⣿⣿⣿⣿⣿⡻⡿⠏⠅⠙⢇⢸⣿⡕⠅⢁⡅⠅⢕⢇⡕⠁⠁⠅⠇⠐⢄⢀⢠⢴⢏⡏⠑⢘⠙⠁⢁⡍⢜⢝⢝⢕⢕⢕⢕⠕⢸⣿⣿⣿⣿⢟⢟⢟⢟⢗⢵⢕⢕⢕⢷⣷⣷⣾⣿⣿⣿⣿⣿⣿⣿⣿⣿⣿⣿⣿⣿⣿⠁⢀⣁⠁⢕⢕⡔⠑⢛⠑⢑⡁⢀⠀</a:t>
            </a:r>
            <a:br/>
            <a:r>
              <a:t>⢕⠅⢅⣅⠁⠑⠁⠔⠔⢻⣿⣿⣿⣿⣿⣵⣤⢄⠪⣵⡕⣿⡇⢄⠁⠀⠎⢻⢘⠝⠀⠀⠀⠁⠞⢃⢀⠀⠀⢜⢳⣷⡇⢄⢕⢎⢕⢕⢕⢕⢕⢕⠑⠁⠀⢸⡿⢿⢿⢟⢕⠕⠕⢕⢕⢕⢕⢕⢕⢜⢟⢟⢿⣿⣿⣿⣿⣿⣿⣿⣿⡟⠙⠛⠟⠟⠛⠒⠓⠓⠚⠓⣿⣷⣧⢍⣝⠹⢔⢁⠀</a:t>
            </a:r>
            <a:br/>
            <a:r>
              <a:t>⠷⠁⠉⠉⠁⠁⠑⠐⢁⣝⣗⣕⡜⢙⢙⢹⣟⣕⢄⠈⢻⣿⣷⣄⢄⢔⢅⢄⣤⣵⣵⣷⣧⣶⣷⣷⣷⣷⣷⣶⣿⢟⢕⢕⢕⢕⢕⠕⠕⠑⠑⠀⠀⠀⠀⠘⢕⠕⠁⠀⠀⠀⠀⠀⠀⢄⢕⢕⢔⠕⠕⢕⢕⢕⢝⢿⣿⣿⣿⣿⣿⡇⠀⠁⠀⢀⠀⠀⠀⠀⠀⠀⠁⠑⠑⠜⠺⢵⢕⢇⠀</a:t>
            </a:r>
            <a:br/>
            <a:r>
              <a:t>⢗⣔⣄⣕⣕⣄⣕⣐⣸⡝⢟⠻⠿⢧⣌⣅⣑⣑⣀⢔⢹⣿⣿⣿⡏⣸⣽⣿⣿⣾⣿⣿⣿⢟⢝⢝⢝⢝⢝⢝⢝⢕⢕⢕⢆⢕⢔⢠⢄⢀⢀⠀⠀⠀⠀⠀⠀⠀⠀⠀⠀⠀⠀⠀⠀⠀⠀⠀⠀⠀⠀⠀⠁⠁⠀⠁⢸⣿⣿⣿⣿⣿⣿⢿⣽⣇⣕⢁⠀⢕⢕⢕⢅⢐⢑⡙⡝⢝⢆⣕⠀</a:t>
            </a:r>
            <a:br/>
            <a:r>
              <a:t>⣿⣿⣿⣿⣿⣿⣿⣯⣽⡕⢜⢙⢑⢐⢐⢄⢄⣕⣱⣷⢞⣝⣇⣕⣾⣿⣿⣿⣿⣿⡿⠟⠙⠁⠕⢕⢁⠑⠑⠑⠕⠕⠕⠕⠕⢕⢕⢕⢕⢕⢕⠕⠔⠐⠀⠀⠀⠀⠀⠀⠀⠀⠀⠀⠀⠀⠀⠀⠀⠀⠀⠀⠀⠀⠀⠀⠑⣿⡿⢜⣹⣹⢳⢼⣝⢕⠜⠁⠁⠑⡑⠗⣵⢤⢀⢩⣅⣴⣶⡒⠀</a:t>
            </a:r>
            <a:br/>
            <a:r>
              <a:t>⣿⣿⣿⣿⣿⣿⣿⣿⣿⣽⣷⣷⣶⣷⣿⣿⣿⣿⣿⣿⣿⣿⣿⣿⣿⣿⣿⣿⡟⠁⠀⠀⠀⠀⠁⠀⠐⠀⠁⠁⠀⠀⠀⠀⠀⠀⠀⠀⠁⠁⠀⢀⡄⠀⠀⠀⠀⠀⠀⠀⠀⠀⠀⠀⠀⠀⠀⠀⠀⠀⠀⠀⠀⠀⠀⠀⠀⠸⢕⢝⣵⣵⢝⣕⣣⢕⣕⣿⡇⢄⠱⠬⠳⢷⢗⡻⢿⢛⢱⢕⠀</a:t>
            </a:r>
            <a:br/>
            <a:r>
              <a:t>⣿⣿⣿⣿⣿⣿⣿⣿⣿⣿⣿⣿⣿⣿⣿⣿⣿⣿⣿⣿⣿⣿⣿⣿⣿⡿⠟⠑⠀⠀⠀⠀⠀⠀⠀⠀⠀⠀⠀⠀⠀⠀⠀⠀⠀⠀⠀⠀⠀⢄⣾⣿⡇⠀⠀⠀⠀⠀⠀⠀⠀⠀⠀⠀⠀⠀⠀⠀⠀⠀⠀⠀⠀⠀⠀⠀⠀⠀⢕⣕⡁⢑⢕⠕⢑⠑⠑⣿⡇⢵⢕⢜⢟⢟⢝⢕⢅⢔⢇⢕⠀</a:t>
            </a:r>
            <a:br/>
            <a:r>
              <a:t>⣿⣿⣿⣿⣿⣿⣿⣿⣿⣿⣿⣿⣿⣿⣿⣿⣿⣿⣿⣿⣿⣿⢿⠛⠁⠀⠀⠀⠀⠀⠀⠀⠀⠀⠀⠀⠀⠀⠀⠀⠀⠀⠀⠀⠀⠀⠀⠀⢀⢸⣿⣿⣿⣧⣔⢀⠀⠀⠀⠀⠀⠀⠀⠀⠀⠀⠀⠀⠀⠀⠀⠀⠀⠀⠀⠀⠀⠀⠀⢕⢧⢴⢔⡅⢧⢵⡥⠛⢇⢇⡕⢕⢁⠄⠕⠱⢕⣱⣵⡾⠀</a:t>
            </a:r>
            <a:br/>
            <a:r>
              <a:t>⣿⣿⣿⣿⣿⣿⣿⣿⣿⣿⣿⣿⣿⣿⣿⣿⣿⣿⣿⡿⠟⠁⠀⠀⠀⠀⠀⠀⠀⠀⠀⠀⠀⠀⠀⠀⠀⠀⠀⠀⠀⠀⠀⠀⠀⠀⠀⠀⢕⣿⣿⣿⣿⡏⢏⢕⠀⠀⠀⠀⠀⠀⠀⠀⠀⠀⠀⠀⠀⠀⠀⠀⠀⠀⠀⠀⠀⠀⠳⣵⣞⠣⢕⣕⡕⠄⢵⠀⠀⠐⢕⣕⢕⣄⣴⢗⢿⢝⣹⡾⠀</a:t>
            </a:r>
            <a:br/>
            <a:r>
              <a:t>⣿⣿⣿⣿⣿⣿⣿⣿⣿⣿⣿⣿⣿⣿⣿⣿⡿⠟⠁⠁⠀⠀⠀⠀⠀⠀⠀⠀⠀⠀⠀⠀⠀⠀⠀⠀⠀⠀⠀⠀⠀⠀⠀⠀⠀⠀⠀⠀⢜⢻⣿⣿⣿⣿⡿⣵⣇⢀⠀⠀⠀⠀⠀⠀⠀⠀⠀⠀⠀⠀⠀⠀⠀⠀⠀⠀⠀⠀⢱⢔⢙⣱⡗⢜⣽⣄⢁⠀⢕⣀⣤⢷⢏⢝⢕⣵⣵⢟⢋⢅⠀</a:t>
            </a:r>
            <a:br/>
            <a:r>
              <a:t>⣿⣿⣿⣿⣿⣿⣿⣿⣿⣿⣿⣿⣿⣿⡿⢕⠀⠀⠀⠀⠀⠀⠀⠀⠀⠀⠀⠀⠀⠀⠀⠀⠀⠀⠀⠀⠀⠀⠀⠀⠀⠀⠀⠀⠀⠀⠀⢕⢕⢕⢝⢕⢕⢜⢻⣿⢿⢕⠀⢀⢀⠀⠀⠀⠀⠀⠀⠀⠀⠀⠀⠀⠀⠀⠀⠀⠀⢀⣣⢕⠘⢅⢳⡕⢿⣇⡕⠀⢟⢝⢑⢘⢕⣵⡾⠏⢕⢔⢕⢱⠀</a:t>
            </a:r>
            <a:br/>
            <a:r>
              <a:t>⠘⢿⣿⣿⣿⣿⣿⣿⣿⣿⣿⢿⠏⠁⢄⠀⠀⠀⠀⠀⠀⠀⠀⠀⠀⠀⠀⠀⣀⣰⣶⣴⠀⠀⠀⠀⠀⠀⠀⠀⠀⠀⠀⠀⠀⠀⠀⢕⢕⢡⡕⢕⢕⢕⢜⢿⣇⣱⣵⣾⣷⣵⡔⢄⠀⠀⠀⠀⠀⠀⠀⠀⠀⠀⠀⠀⢀⡜⢕⢒⠀⠘⡀⢹⢜⣾⢳⣴⠰⢅⣱⡵⢝⢑⠅⢕⢟⢕⢕⣿⠀</a:t>
            </a:r>
            <a:br/>
            <a:r>
              <a:t>⢀⠀⢻⣿⣿⣿⣿⣿⢿⠏⠁⠀⠀⠀⠀⠀⠀⠀⠀⠀⠀⠀⠀⠀⣀⣤⣾⣿⣿⣿⣿⣿⡕⠀⠀⠀⠀⠀⠀⠀⠀⠀⠀⠀⠀⠀⠀⢕⢕⢕⢕⢕⢕⢕⢕⢕⢙⢿⢻⢿⢿⡕⢕⢕⢔⠀⠀⠀⠀⠀⠀⠀⢀⠀⠀⢔⢷⡽⢵⣵⣕⣕⢇⠸⠜⣿⣼⣿⠳⢞⢏⠁⡔⢑⠕⢄⢕⢕⣸⣿⠀</a:t>
            </a:r>
            <a:br/>
            <a:r>
              <a:t>⢕⠕⢾⣿⣿⣿⣿⣿⠀⠀⠀⠀⠀⠀⠀⠀⠀⠀⠀⠀⠀⢀⣴⣿⣿⣿⣿⣿⣿⣿⣿⣿⡇⠀⠀⠀⠀⠀⠀⠀⠀⠀⠀⠀⠀⠀⠀⢅⢕⢕⢕⢕⢕⢕⢕⢕⢕⢕⢕⢕⢕⢕⠕⢕⢕⢔⢔⠄⠀⠀⠀⡕⡴⠔⢘⢉⣉⢝⠙⠳⢬⡝⢳⣴⠔⢻⡿⢿⣶⣶⣷⣧⣿⣻⢿⣿⣽⣿⣾⡽⠀</a:t>
            </a:r>
            <a:br/>
            <a:r>
              <a:t>⡁⢕⢔⢻⣿⣿⢟⢕⠀⠀⠀⠀⠀⠀⠀⠀⣄⣴⣶⣶⣿⣿⣿⣿⣿⣿⣿⣿⣿⣿⣿⡿⠑⠀⠀⠀⠀⠀⠀⠀⠀⠀⠀⠀⠀⢔⠕⠁⠑⠕⠕⠕⠕⠕⠕⠑⠑⠑⠑⠑⠁⠁⠀⠁⠑⠑⠁⠀⠀⠀⠀⢜⢱⣔⣜⢕⢱⢸⢽⢆⣤⠝⣏⠑⢀⢁⠇⢸⡟⢻⢿⡟⣝⡽⢕⢕⢕⢕⢕⣷⠀</a:t>
            </a:r>
            <a:br/>
            <a:r>
              <a:t>⣿⣕⢕⡕⣻⣕⡁⠀⠀⠀⠀⠀⠀⠀⣀⣼⣿⣿⣿⣿⣿⣿⣿⣿⣿⣿⣿⣿⣿⣿⡿⠑⠀⠀⠀⠀⠀⠀⠀⠀⠀⠀⠀⠀⠀⠀⠀⠀⠀⠀⠀⠀⠀⠀⢀⠀⢀⢀⢀⠀⠀⠀⠀⠀⠀⠀⠀⠀⠀⠀⠀⢄⣇⣌⡣⢕⢕⣕⢷⢏⢝⢆⢈⣇⣕⣼⠀⢱⣵⣟⡆⡝⣯⢇⢕⢕⢕⢕⢕⠀⠀</a:t>
            </a:r>
            <a:br/>
            <a:r>
              <a:t>⣿⣿⣷⡕⠑⠘⣿⣦⣄⠀⠀⢀⣴⣿⣿⣿⣿⣿⣿⣿⣿⡟⢝⢿⣿⣿⣿⡏⢝⡿⠃⠀⠀⠀⠀⠀⠀⠀⠀⠀⠀⠀⠀⠄⠀⠀⠀⠀⠀⠀⠀⠀⠀⠀⠄⠀⠀⠀⠀⠀⠀⠀⠀⠀⠀⠀⠀⠀⠀⠀⠀⣕⡕⢄⢁⢘⢕⢓⢇⢝⢝⢹⠉⢝⢁⢹⢔⢕⢕⠕⢕⢕⢅⢕⢀⢕⢕⢕⢕⢕⠀</a:t>
            </a:r>
            <a:br/>
            <a:r>
              <a:t>⣿⣿⣿⣿⠄⠀⠻⠿⢿⣧⣵⣿⣿⣿⣿⣿⣿⣿⢿⣿⣿⣷⣆⢜⢿⢿⠟⢻⢇⠁⠀⠀⠀⠀⠀⠀⠀⠀⠀⠀⠀⠀⠀⢔⠀⠀⠀⠀⠐⠀⠀⠀⠀⠀⠀⠀⠀⠀⠀⠀⠀⠀⠀⠀⠀⠀⠀⠀⠀⠀⠀⣿⡷⣕⢕⢕⢕⢕⢕⢕⢕⠇⢁⢕⣕⣕⢕⢜⣿⣻⣷⡇⢕⢕⢕⢕⢕⢕⢕⢕⠀</a:t>
            </a:r>
            <a:br/>
            <a:r>
              <a:t>⣿⢿⢟⢕⢕⢕⢕⢕⢕⢜⢝⢝⡝⢿⣿⣿⡿⢧⡕⢜⣿⣿⡟⢇⢔⢔⠐⠀⠀⠀⠀⠀⠀⠀⠀⠀⠀⠀⠀⠀⠀⠀⢕⠀⠀⠀⠀⠀⠀⠀⠀⠀⠀⠀⢀⢀⠀⠀⠀⠀⠀⠀⠀⠀⠀⠀⠀⠀⠀⠀⠀⣿⢇⢈⠙⠳⠵⠵⢵⠞⠁⢄⢕⣾⣿⣿⣿⣿⣷⣾⣿⢕⢕⢕⡕⢕⢕⢕⢕⢕⠀</a:t>
            </a:r>
            <a:br/>
            <a:r>
              <a:t>⡏⢕⣕⢕⢕⣼⣿⠷⣵⣕⣕⡕⢕⢕⢜⢝⢟⢷⢿⣧⣼⣽⡆⠀⠀⠀⠀⠀⠀⠀⠀⠀⠀⠀⠀⠀⠀⠀⠀⠀⠄⠀⠀⠀⠀⠀⢀⢀⢄⢄⢰⢦⢕⢕⢕⠕⠀⠀⠀⠀⠀⠀⠀⠀⠀⠀⠀⠀⠀⠀⢄⣿⣑⣕⡕⢔⢔⢄⢔⢔⢕⢕⣿⣿⣿⣿⣿⣿⣿⣿⣿⡕⢕⢕⢕⢕⢕⢕⢕⢕⠀</a:t>
            </a:r>
            <a:br/>
            <a:r>
              <a:t>⢇⢻⢣⡇⣴⢟⢝⢕⢰⣿⣿⣿⣷⣷⣵⣕⡕⢕⢕⢕⢝⢝⠑⠑⠑⠀⠀⢄⠐⠄⢀⠀⠀⠀⢀⢄⢀⠄⠐⠀⠀⠀⢀⢄⢔⢜⢕⢱⢕⢕⢕⠕⠑⠁⠁⠀⠀⠀⠀⠀⠀⠀⠀⠀⠀⠀⠀⠀⠀⠀⢸⣿⣿⣿⣿⡇⡕⢕⢕⢕⢕⣾⣿⣿⣿⣿⣿⣿⣿⣿⣿⢇⢕⢕⢕⢕⢕⢕⢕⢕⠀</a:t>
            </a:r>
            <a:br/>
            <a:r>
              <a:t>⢕⣵⣿⡇⢕⢕⢕⢑⣿⣿⣿⣿⣿⣿⣿⣿⣿⣿⣷⣧⣕⣕⢔⢀⠀⠀⠀⠀⠔⠀⠔⠕⠀⠀⠀⠁⠑⠀⠀⠀⢄⢕⢸⣧⣕⣕⣕⣕⢕⢕⢕⢄⢔⢔⠀⠀⠀⠀⠀⠀⠀⠀⠀⠀⠀⠀⠀⠀⠀⠀⢜⢿⣿⣿⣿⣿⣵⡕⢕⢕⢕⢱⣧⣝⢝⡟⢟⢿⢿⢿⡿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⡀⢕⢕⠕⢀⢔⢔⣿⣿⣿⣿⣿⣿⣿⣿⡕⢕⢕⢹⢿⢷⢷⢏⢾⢸⣿⡇⢕⠜⢿⡫⢕⢕⢕⢕⢗⡇⢕⢕⢕⢕⢕⢕⢕⢕⡕⢕⢕⣕⣔⣔⣔⣕⣷⣿⣿⣧⢵⢕⢕⢕⢕⢕⢕⠕⠕⢕⢝⢿⣿⣿⣿⣿⣿⣿⣿⣿⣿⣿⣿⣿⣿⣿⣿⣿⣿⣿⣿⣿⣿⣿⣿⣿⣿⣿⣿⣿⣿⣿⣿⠀</a:t>
            </a:r>
            <a:br/>
            <a:r>
              <a:t>⢧⠕⠕⢕⢕⢕⢕⢝⣿⣿⣿⣿⣿⣿⣿⡇⢕⢕⢕⣾⣿⣿⣇⣵⢕⢱⣕⢕⢱⡕⢕⢕⢕⢕⢕⢅⢕⢕⢕⢡⢅⢅⢅⢁⢜⢕⢕⣸⣿⣿⣿⣿⣿⣿⣿⣿⢇⢕⠑⠑⠁⠀⠀⠀⠐⠀⠁⠑⢜⠿⣿⣿⢿⢿⣿⣿⣿⣿⣿⣿⣿⣿⣯⣿⣿⣿⣿⣿⡟⢝⢹⣿⣿⣿⣿⣿⣿⣿⡿⡏⠀</a:t>
            </a:r>
            <a:br/>
            <a:r>
              <a:t>⣿⣷⣿⢕⢕⢕⢕⠑⣿⣿⣿⣿⣿⣿⣿⣷⣧⡕⢕⣻⣷⡅⢜⢟⢕⢘⣿⡇⢕⡖⢇⢕⠕⢕⢕⢕⢕⢕⢕⢕⢕⢕⢕⢕⢕⢕⢕⣿⣿⣿⣿⣿⣿⣿⣿⡿⠁⠀⠀⠀⠀⠀⠀⠀⠀⠀⠀⠀⠑⣿⣿⣿⣿⡺⢿⢟⡟⢯⢽⢿⢿⢟⣧⣾⣿⣿⣿⣿⣷⢗⢞⣯⣿⣽⣯⣇⣼⡿⣵⣿⠀</a:t>
            </a:r>
            <a:br/>
            <a:r>
              <a:t>⣿⣿⢻⡇⢕⢕⢕⢀⢹⣿⣿⣿⣿⣿⣿⣿⣿⣧⣕⣿⣿⡇⢕⢕⢕⢕⣿⡇⢜⡇⠀⢕⠀⠑⢕⢕⢕⢱⢕⢕⢕⢕⢕⢕⢕⢕⠉⢝⢝⢏⢫⣿⢝⢕⣇⡕⢀⢀⠀⠀⠀⠀⠀⠀⠀⠀⠀⠀⠀⢿⡿⣿⢟⢕⣵⣿⣿⣿⡿⣟⢿⣿⡿⢻⢽⣿⣿⣯⣕⡑⢕⢇⣽⣏⣻⣗⣹⣿⣾⡷⠀</a:t>
            </a:r>
            <a:br/>
            <a:r>
              <a:t>⢇⢿⢸⢇⢕⢕⢕⢕⢜⣿⣿⣿⣿⣿⣿⣿⣿⢝⢕⢜⢹⣿⢕⢕⢕⢕⢿⢷⢰⣇⡔⢕⢆⢆⢕⢕⢕⣻⣵⣼⣽⣵⢱⢕⢕⠑⠀⠕⢕⢱⢾⣏⣱⣵⢿⣕⡕⢕⢔⡔⢄⠀⠀⠀⠀⠀⠀⠀⠀⢸⣿⣿⣿⡿⣿⣿⣿⢟⡕⢜⢱⢝⢕⢕⣕⣝⣽⣿⣿⢏⢕⢕⢻⣿⣯⣵⣿⣝⣫⣼⠀</a:t>
            </a:r>
            <a:br/>
            <a:r>
              <a:t>⢅⢅⢅⢕⢕⢕⢕⢕⠁⣿⣿⣿⣿⣿⣿⣿⣿⣿⢕⡇⢸⣿⡗⠑⢻⢿⣿⢏⠑⢿⢕⠑⢜⢇⢓⢁⢕⡟⢿⢿⣿⢇⢝⣵⡿⠿⢿⢿⡿⢿⢟⢟⢏⢕⣵⣿⣿⣾⣿⣿⡷⣷⣴⣔⣔⣔⢔⢔⡱⢹⢿⡿⢿⢻⣞⣝⣱⣵⣧⣵⣷⣿⣿⣿⣿⣿⣿⣿⢿⢅⢕⠕⢜⠞⢕⢇⢞⣝⣝⣕⠀</a:t>
            </a:r>
            <a:br/>
            <a:r>
              <a:t>⢕⢕⢕⢕⢕⢕⠕⢁⠐⢻⣿⣿⣿⣿⣿⣟⢟⠅⠙⢡⢑⣿⡇⠀⢁⡅⢕⢔⢑⣕⠁⠁⠁⠕⠑⢔⢀⢄⢴⢎⣏⠁⢑⢉⣅⢵⢎⢕⢕⢕⢕⠕⠁⠕⣿⣿⣿⣿⣧⢕⢕⢕⢕⢜⢔⢕⢕⢕⢝⢵⣷⣷⣾⣿⣿⣿⣿⣿⣿⣿⣿⣿⣿⣿⣿⣿⣿⢕⢀⣁⢁⢕⢕⡔⢔⢑⢋⢑⣕⢀⠀</a:t>
            </a:r>
            <a:br/>
            <a:r>
              <a:t>⢕⢣⢕⢕⡐⠑⠁⠑⠔⢸⢿⣿⣿⣿⣿⣽⣴⢄⠕⣧⣕⢻⣷⢔⠁⠁⢱⠟⡕⠙⢄⢀⠀⠀⠘⢋⢀⢀⠀⢔⢹⢇⢕⢕⢕⢕⢕⢕⢕⢕⠑⠀⠀⠀⢹⢏⢏⢟⢿⢟⢇⢕⢕⢕⢕⢕⢎⢕⢕⢕⢻⢿⢿⣿⣿⣿⣿⣿⣿⣿⣿⣿⠉⠝⠝⠙⠛⠑⠑⠑⠓⠃⣵⣵⣽⢝⣹⠱⢕⢘⠀</a:t>
            </a:r>
            <a:br/>
            <a:r>
              <a:t>⠷⠐⠁⠈⠁⠁⢁⠐⠐⢜⣵⣷⣕⢕⡜⢹⢟⢕⢄⠀⢹⣾⣿⣴⢔⢔⢅⢁⣤⣴⣷⣷⣷⣶⣷⣷⣷⣷⣷⡷⢇⢕⠕⠑⠑⠑⠑⠁⠁⠁⠀⠀⠀⠀⠑⢕⢕⢕⠑⠀⠁⠀⠀⠁⠁⠁⢅⢕⢄⢕⢕⢕⢕⢜⢝⢿⣿⣿⣿⣿⣿⣿⠐⢀⢀⠀⢀⠀⢀⠀⠀⠀⠅⠕⠕⠘⢝⢧⡕⢗⠀</a:t>
            </a:r>
            <a:br/>
            <a:r>
              <a:t>⣗⠇⣅⣕⣕⣔⣄⣴⣼⡝⢝⠟⠻⠷⣥⡅⣕⣑⢄⢔⢝⣿⣿⣿⡏⣸⣽⣿⣿⣿⣿⣿⣿⢟⢝⢝⢝⢝⢝⢕⢕⢕⢔⢔⢆⢔⢄⢄⢄⢀⠀⠀⠀⠀⠀⠀⠀⠀⠀⠀⠀⠀⠀⠀⠀⠀⠁⠁⠁⠁⠀⠀⠁⠁⠀⠑⢜⣿⣿⣿⣿⣿⣿⢿⢿⢕⣇⡅⠄⢵⢡⢕⢅⢕⢑⢙⡙⢝⢆⢕⠀</a:t>
            </a:r>
            <a:br/>
            <a:r>
              <a:t>⣿⣿⣿⣿⣿⣿⣿⣿⣽⣵⢕⢉⢉⢑⢔⢄⢄⣕⣕⣳⣮⣇⣵⣵⣿⣿⣿⣿⣿⣿⡿⠟⠙⠑⢕⢕⢁⠑⠑⠑⠕⠕⠕⠕⢕⢕⢕⢕⢕⢕⢕⠕⠔⠔⠀⠀⠀⠀⠀⠀⠀⠀⠀⠀⠀⠀⠀⠀⠀⠀⠀⠀⠀⠀⠀⠀⠀⢿⣿⢜⢽⣹⡗⢪⢝⢕⠕⢁⠀⠑⡑⢕⢕⢤⢀⢉⣅⣴⢶⣖⠀</a:t>
            </a:r>
            <a:br/>
            <a:r>
              <a:t>⣿⣿⣿⣿⣿⣿⣿⣿⣿⣧⣷⣶⣷⣷⣿⣿⣿⣿⣿⣿⣿⣿⣿⣿⣿⣿⣿⣿⢟⠁⠀⠀⠀⠀⠁⠀⠀⠀⠁⠁⠀⠀⠀⠀⠀⠀⠀⠁⠁⠁⠀⠀⡀⠄⠀⠀⠀⠀⠀⠀⠀⠀⠀⠀⠀⠀⠀⠀⠀⠀⠀⠀⠀⠀⠀⠀⠀⠸⢕⢜⢵⡵⢽⢕⢇⢕⢕⣿⡇⢕⢱⠼⢕⢷⣗⣟⡿⢟⢱⢵⠀</a:t>
            </a:r>
            <a:br/>
            <a:r>
              <a:t>⣿⣿⣿⣿⣿⣿⣿⣿⣿⣿⣿⣿⣿⣿⣿⣿⣿⣿⣿⣿⣿⣿⣿⣿⣿⢿⠋⠁⠀⠀⠀⠀⠀⠀⠀⠀⠀⠀⠀⠀⠀⠀⠀⠀⠀⠀⠀⠀⠀⢀⣰⣾⡇⠀⠀⠀⠀⠀⠀⠀⠀⠀⠀⠀⠀⠀⠀⠀⠀⠀⠀⠀⠀⠀⠀⠀⠀⠀⢜⣕⡀⢁⡑⢱⢑⢑⠑⣿⡇⢵⢔⢌⢟⢟⢝⢝⢕⢔⢗⢕⠀</a:t>
            </a:r>
            <a:br/>
            <a:r>
              <a:t>⣿⣿⣿⣿⣿⣿⣿⣿⣿⣿⣿⣿⣿⣿⣿⣿⣿⣿⣿⣿⣿⣿⠟⠋⠁⠀⠀⠀⠀⠀⠀⠀⠀⠀⠀⠀⠀⠀⠀⠀⠀⠀⠀⠀⠀⠀⠀⠀⠀⢕⣿⣿⣿⣔⣄⢀⠀⠀⠀⠀⠀⠀⠀⠀⠀⠀⠀⠀⠀⠀⠀⠀⠀⠀⠀⠀⠀⠀⠀⢕⣧⢥⢔⢱⢵⢼⡵⠛⢃⢕⢕⢕⢁⢄⠅⢵⢕⣕⣵⡾⠀</a:t>
            </a:r>
            <a:br/>
            <a:r>
              <a:t>⣿⣿⣿⣿⣿⣿⣿⣿⣿⣿⣿⣿⣿⣿⣿⣿⣿⣿⡿⢟⠋⠁⠀⠀⠀⠀⠀⠀⠀⠀⠀⠀⠀⠀⠀⠀⠀⠀⠀⠀⠀⠀⠀⠀⠀⠀⠀⠀⢕⣾⣿⣿⣿⡏⢍⢕⠀⠀⠀⠀⠀⠀⠀⠀⠀⠀⠀⠀⠀⠀⠀⠀⠀⠀⠀⠀⠀⠀⠰⢧⣞⢫⢕⣕⣕⠄⢡⠀⠐⠘⢕⡕⢕⣄⣴⡗⢿⢟⣹⣷⠀</a:t>
            </a:r>
            <a:br/>
            <a:r>
              <a:t>⣿⣿⣿⣿⣿⣿⣿⣿⣿⣿⣿⣿⣿⣿⣿⣿⢟⠙⠁⠀⠀⠀⠀⠀⠀⠀⠀⠀⠀⠀⠀⠀⠀⠀⠀⠀⠀⠀⠀⠀⠀⠀⠀⠀⠀⠀⠀⠀⢕⢿⣿⣿⣿⣷⣷⣱⡕⠀⠀⠀⠀⠀⠀⠀⠀⠀⠀⠀⠀⠀⠀⠀⠀⠀⠀⠀⠀⠀⢰⢆⢙⣱⡗⢜⣽⡔⡁⠀⢱⣄⣤⢷⢏⠝⢕⣵⣷⢟⢋⢅⠀</a:t>
            </a:r>
            <a:br/>
            <a:r>
              <a:t>⣿⣿⣿⣿⣿⣿⣿⣿⣿⣿⣿⣿⣿⣿⢏⠁⠀⠀⠀⠀⠀⠀⠀⠀⠀⠀⠀⠀⠀⠀⠀⠀⠀⠀⠀⠀⠀⠀⠀⠀⠀⠀⠀⠀⠀⠀⠀⢕⢕⢕⢝⢝⢕⢝⢷⣾⡿⠄⠀⢀⠀⠀⠀⠀⠀⠀⠀⠀⠀⠀⠀⠀⠀⠀⠀⠀⠀⠀⣱⢵⠘⢔⠹⡕⢿⣇⡕⠀⢞⢝⢑⢘⢗⣵⡾⠟⢕⢔⢕⢱⠀</a:t>
            </a:r>
            <a:br/>
            <a:r>
              <a:t>⠝⣿⣿⣿⣿⣿⣿⣿⣿⣿⡿⢟⠝⠀⠑⠀⠀⠀⠀⠀⠀⠀⠀⠀⠀⠀⠀⢀⣠⣵⣶⣶⠀⠀⠀⠀⠀⠀⠀⠀⠀⠀⠀⠀⠀⠀⠀⢕⢕⢱⣕⢕⢕⢕⢜⣿⡕⢕⣰⣵⣧⣔⢄⢀⠀⠀⠀⠀⠀⠀⠀⠀⠀⠀⠀⠀⠀⢀⢕⢑⠀⠘⡄⢹⢜⣿⢱⣦⢔⢄⣱⡵⢝⢑⠅⢕⢝⢕⢕⣾⠀</a:t>
            </a:r>
            <a:br/>
            <a:r>
              <a:t>⢀⠘⣿⣿⣿⣿⣿⣿⢟⠑⠀⠀⠀⠀⠀⠀⠀⠀⠀⠀⠀⠀⠀⢀⣠⣴⣿⣿⣿⣿⣿⣿⢄⠀⠀⠀⠀⠀⠀⠀⠀⠀⠀⠀⠀⠀⠀⢕⢕⢕⢜⢗⢕⢕⢕⢜⢻⢿⢿⢿⢿⢝⢕⢕⢄⠀⠀⠀⠀⠀⠀⠀⠀⠀⠀⠀⣰⡮⢵⢵⣧⣕⢕⠕⠜⣿⣼⣿⠳⢞⢏⠁⡔⡁⠕⢄⢕⢕⣸⣿⠀</a:t>
            </a:r>
            <a:br/>
            <a:r>
              <a:t>⢕⢸⢿⣿⣿⣿⣿⡇⠀⠀⠀⠀⠀⠀⠀⠀⠀⠀⠀⠀⢀⣠⣾⣿⣿⣿⣿⣿⣿⣿⣿⣿⡇⠀⠀⠀⠀⠀⠀⠀⠀⠀⠀⠀⢐⢄⢔⢕⢕⢕⢕⢕⢕⢕⢕⢕⢕⢕⢕⡕⠑⠕⢕⢕⢕⢄⢀⠀⠀⠀⢀⡔⢑⠀⢀⢈⣉⡝⠙⠗⢼⡍⢟⣴⠗⢻⡟⢿⣶⣶⣷⣧⣿⣟⡿⣿⣽⣿⣿⡿⠀</a:t>
            </a:r>
            <a:br/>
            <a:r>
              <a:t>⢕⢔⢜⣿⣿⡿⢏⠁⠀⠀⠀⠀⠀⠀⠀⢀⣤⣶⣷⣿⣿⣿⣿⣿⣿⣿⣿⣿⣿⣿⣿⡿⠁⠀⠀⠀⠀⠀⠀⠀⠀⠀⠀⠀⠕⠁⠁⠁⠑⠑⠑⠑⠑⠑⠑⠁⠁⠁⠀⠀⠀⠀⠕⠕⠕⢕⠕⠀⠀⠀⢸⢜⢱⡔⢝⢕⠱⢱⢯⢖⣤⠝⢏⢁⢀⠀⢇⢕⡟⢟⢿⣟⣝⣽⢕⢕⢕⢕⢕⣿⠀</a:t>
            </a:r>
            <a:br/>
            <a:r>
              <a:t>⣷⡅⢕⢜⢿⣕⠁⠀⠀⠀⠀⠀⠀⢀⣠⣿⣿⣿⣿⣿⣿⣿⣿⣿⣿⣿⣿⣿⣿⣿⡿⠁⠀⠀⠀⠀⠀⠀⠀⠀⠀⠀⠀⠀⠀⠀⠀⠀⢀⠀⠀⠀⠀⠀⠀⠀⠀⠀⠀⠀⠀⠀⠀⠀⠀⠀⠀⠀⠀⠀⠘⢄⢧⣝⣣⡕⢕⣕⢵⢏⢑⢆⣈⣇⣵⣼⠁⢰⢵⡟⣇⢝⢏⡇⢕⢕⢕⢕⢕⢄⠀</a:t>
            </a:r>
            <a:br/>
            <a:r>
              <a:t>⣿⣿⣧⠁⠁⢹⣷⣦⡀⠀⢀⣠⣾⣿⣿⣿⣿⣿⣿⣿⡟⢝⢿⣿⣿⣿⡏⢜⢿⡿⠁⠀⠀⠀⠀⠀⠀⠀⠀⠀⠀⠀⠀⠀⠀⠀⠀⠀⠀⠀⠀⠀⠀⠀⠀⠀⠀⠀⠀⠀⠀⠀⠀⠀⠀⠀⠀⠀⠀⠀⢰⡕⡕⢅⢁⢑⢕⢞⢎⢝⢍⢹⠉⢝⢁⢔⢔⢕⣕⢕⢕⢕⢕⢕⢀⢕⢕⢕⢕⢕⠀</a:t>
            </a:r>
            <a:br/>
            <a:r>
              <a:t>⣿⣿⣿⢧⠀⠜⠿⠿⢿⣴⣾⣿⣿⣿⣿⣿⣿⢟⢿⣿⣿⣦⡜⢟⠟⠛⠹⠇⢸⠁⠀⠀⠀⠀⠀⠀⠀⠀⠀⠀⠀⠀⠀⠀⠀⠀⠀⠀⠀⠀⠀⠀⠀⠀⠀⠀⠀⠀⠀⠀⠀⠀⠀⠀⠀⠀⠀⠀⠀⠀⢸⣿⢝⢇⢕⢕⢕⢕⢕⢕⢕⠇⢁⢝⣕⣕⡕⢜⣿⣿⣷⡇⢕⢕⢕⢕⢕⢕⢕⢕⠀</a:t>
            </a:r>
            <a:br/>
            <a:r>
              <a:t>⡿⢟⢕⢱⢕⡕⢕⢕⢕⢕⢸⢝⢹⢿⣿⣿⢧⡕⢜⣿⣿⢟⠕⢔⠕⠁⠀⠀⠀⠀⠀⠀⠀⠀⠀⠀⠀⠀⠀⠀⢀⠔⠀⠀⠀⠀⠀⠀⠀⠀⠀⢀⢀⢄⢄⢔⠀⠀⠀⠀⠀⠀⠀⠀⠀⠀⠀⠀⠀⠀⢸⣿⢕⢈⠙⠳⠧⠵⠕⠞⠁⢄⢕⣾⣿⣿⣿⣿⣷⣾⣿⢇⢕⢕⣕⢕⢕⢕⢕⢕⠀</a:t>
            </a:r>
            <a:br/>
            <a:r>
              <a:t>⢕⣕⢕⢕⣸⣾⢷⢷⣵⣕⣕⢕⢕⢕⢜⢝⢟⢿⢷⣽⣷⣆⢀⠀⠀⠀⠄⠄⠀⠀⠄⠀⠀⠀⠀⠀⠀⠀⠀⠑⠀⠀⠀⠀⢀⢀⢄⢔⢔⢕⢵⠗⢕⢕⢕⠑⠀⠀⠀⠀⠀⠀⠀⠀⠀⠀⠀⠀⠀⠀⢸⣷⣵⣕⢕⢔⢔⢔⢔⢔⢕⢱⣿⣿⣿⣿⣿⣿⣿⣿⣿⡕⢕⢕⢕⢕⢕⢕⢕⢕⠀</a:t>
            </a:r>
            <a:br/>
            <a:r>
              <a:t>⢝⢏⣷⢵⢟⢕⢕⣠⣿⣿⣿⣿⣷⣷⣵⣕⡕⢕⢕⢜⢕⢁⠑⠑⠑⠀⠰⠀⠐⢄⢀⠀⠀⢄⢄⢄⠄⠀⠀⠀⠀⢄⢔⢕⢕⢕⢕⢕⢕⢕⢕⠕⠑⠑⠀⠀⠀⠀⠀⠀⠀⠀⠀⠀⠀⠀⠀⠀⠀⠀⢸⣿⣿⣿⣿⡇⢕⢕⢕⢕⢕⣾⣿⣿⣿⣿⣿⣿⣿⣿⣿⢇⢕⢕⢕⢕⢕⢕⢕⢕⠀</a:t>
            </a:r>
            <a:br/>
            <a:r>
              <a:t>⣵⣿⡇⢕⢕⢕⢕⣿⣿⣿⣿⣿⣿⣿⣿⣿⣿⣷⣷⣵⣕⡔⢄⢀⠀⠀⠀⠑⠀⠑⠑⠀⠀⠀⠁⠁⠀⠀⠀⠀⢔⢕⣷⣕⡕⣕⢕⡕⢕⢕⢕⢄⢄⠄⠀⠀⠀⠀⠀⠀⠀⠀⠀⠀⠀⠀⠀⠀⠀⠀⢏⣿⣿⣿⣿⣧⣵⣕⢕⢕⢕⢱⣷⣝⣝⡟⢟⢻⢿⢿⡿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⢄⢄⢕⢕⢕⢕⢕⢸⣿⣿⣿⣿⣿⣿⣿⣿⢕⢕⢕⢿⢿⣽⣿⢹⢇⢻⢿⢾⢕⢹⢿⢇⢕⢕⢕⢕⢻⢕⢕⢕⢕⢕⢕⢕⢕⣕⢕⢕⣕⣕⣕⣕⣕⡕⠑⠑⠁⠀⠀⠀⠀⠀⠀⠀⢅⢕⢹⣿⣿⣿⣿⣿⣿⣿⣿⣿⣿⣿⣿⣿⣿⣿⣿⣯⣿⣿⣿⣿⣿⣿⣿⣿⣿⣿⣿⣿⣿⣿⣿⣿⠀</a:t>
            </a:r>
            <a:br/>
            <a:r>
              <a:t>⠕⢓⢕⣕⢕⢕⢕⢕⢹⣿⣿⣿⣿⣿⣿⣿⡕⢕⢕⢱⣷⣾⣻⣱⣷⢕⣵⣕⢕⢷⢇⢕⢕⢕⢕⢕⢕⢕⢕⢕⢱⢅⢅⢅⢕⢝⢕⢕⣿⣿⣿⣿⣿⠕⠀⠀⠀⠀⠀⠀⠀⠀⠀⠀⠀⠁⢸⣿⣿⣿⣿⣿⣿⢿⢿⢿⢿⢿⢿⢿⢿⢿⢿⣷⣿⣿⣿⣿⣿⡏⢝⣽⣿⣿⣿⣿⣿⣿⣿⢟⠀</a:t>
            </a:r>
            <a:br/>
            <a:r>
              <a:t>⣿⣿⣿⣿⢕⢕⢕⢕⢸⣿⣿⣿⣿⣿⣿⣿⣷⣧⢕⢜⣿⣷⢇⢜⢟⢕⢸⣿⢕⢕⢿⠗⢇⠕⢕⢕⢕⢕⡕⢕⢕⢕⢕⢕⢕⢕⢕⣕⣿⣿⣿⣿⣏⢀⢀⠀⠀⠀⠀⠀⠀⠀⠀⠀⠀⠀⢸⣿⢟⣿⣽⣿⣿⡿⡽⢯⢽⢽⢯⢽⢗⢞⢺⣷⣿⣿⣿⣿⣻⢿⢗⢝⣧⣾⣵⣿⣧⢾⣾⣾⠀</a:t>
            </a:r>
            <a:br/>
            <a:r>
              <a:t>⣿⢿⣿⣿⢕⢕⢕⢕⠁⢿⣿⣿⣿⣿⣿⣿⣿⣿⣧⣽⣿⣿⡇⢕⢕⢕⢸⣿⡇⢸⡇⠀⢕⠀⢕⢕⢕⢕⡇⢕⢕⢕⢕⢕⢕⢕⡝⢝⢕⢕⢕⣱⡎⢕⢕⢕⢔⢄⢀⠀⠀⠀⠀⠀⠀⢄⣾⢿⢿⢻⣟⣟⣷⢕⢱⣷⣿⣿⣿⣿⣿⣿⣿⡿⢯⢿⣿⣿⣧⣵⡕⢕⢱⣝⣝⣻⣷⢸⣯⣾⠀</a:t>
            </a:r>
            <a:br/>
            <a:r>
              <a:t>⢟⢏⢟⢜⢇⢕⢕⢕⢕⢸⣿⣿⣿⣿⣿⣿⣿⣟⣝⡕⢕⣿⣧⢕⢕⠕⣜⣟⣇⣸⡷⡦⢧⢔⡕⢕⢕⢸⣧⣼⣼⣽⣕⢧⢕⢕⢁⢕⣕⣕⢱⢟⣻⣿⣧⣿⣿⣿⣷⣵⣴⣴⣔⢔⢰⣾⣯⡇⢕⢸⣿⣿⣿⣿⡿⣟⣿⣿⢏⡕⢕⣱⠕⢕⣕⣱⣽⣧⣿⣿⢇⢕⢕⣻⣿⣿⣵⣿⣽⡵⠀</a:t>
            </a:r>
            <a:br/>
            <a:r>
              <a:t>⢅⢅⢅⢕⢕⢕⢕⡕⢕⢼⣿⣿⣿⣿⣿⣿⣿⣿⡟⣺⡇⢻⣿⢑⠜⢿⣻⡿⠕⢺⡗⢕⢑⢝⢜⠁⠅⢔⢿⢿⣿⣿⢓⢱⢾⢿⢟⢝⢕⢕⠕⢸⣿⣿⣿⣿⣕⢕⢕⢕⢜⢝⢕⢕⢼⡿⣿⢕⡜⢹⡹⢿⢟⢟⣿⣗⣇⣵⣵⣵⣷⣾⣿⣿⣿⣿⣿⣿⡿⢯⢅⢕⢕⢜⣜⣝⣏⡔⢝⢝⠀</a:t>
            </a:r>
            <a:br/>
            <a:r>
              <a:t>⣕⢕⢕⢕⢕⢑⢕⢅⠑⠑⣿⣿⣿⣿⣿⣟⣟⠋⠅⢍⢧⢸⣿⡆⠀⢁⢄⢂⣕⢇⣕⠁⠁⠐⢊⢑⢂⢄⢰⠷⢾⢝⢕⢕⢕⢕⢕⢕⠕⠁⠀⢕⣿⢟⢟⢻⢷⢳⢳⣱⣵⢕⢱⡷⢟⢼⢟⢕⢕⣸⣷⣷⣷⣿⣿⣿⣿⣿⣿⣿⣿⣿⣿⣿⣿⣿⣿⣿⠁⢠⣁⡁⢕⣕⣴⣅⣁⢑⢕⣕⠀</a:t>
            </a:r>
            <a:br/>
            <a:r>
              <a:t>⣿⡱⢅⣕⣰⢔⢁⢁⢑⢑⡿⢿⢿⣿⣿⣿⣷⣖⢄⠳⣧⡕⣿⡇⠐⠁⠀⢎⢟⢈⢑⡀⢀⠀⠀⢛⢁⢀⢄⢕⢕⢕⢕⠕⠕⠕⠑⠁⠀⠀⠀⠀⢕⢕⢕⢕⢕⢕⢕⢝⠝⠕⠕⢕⢕⢕⢝⢕⢕⢕⢹⢿⣿⣿⣿⣿⣿⣿⣿⣿⣿⣿⡏⠉⠉⢙⠙⠙⠁⠁⠁⠑⢹⣷⣷⡕⢞⣱⠔⢖⠀</a:t>
            </a:r>
            <a:br/>
            <a:r>
              <a:t>⢑⢛⠐⠀⢀⢀⠀⡁⠑⢠⣼⣽⣵⣅⢅⡌⢼⢫⢵⠄⠁⣽⣯⣷⣆⡔⢔⣅⣔⣶⢷⣷⣷⣷⣷⣷⣿⢇⢕⠑⠁⠁⠀⠀⠀⠀⠀⠀⠀⠀⠀⠀⠁⠕⠁⠑⠕⠑⠑⠀⠀⠀⠀⠀⠀⢄⢕⢔⢄⠕⢕⢕⢕⢜⢝⢿⣿⣿⣿⣿⣿⣿⢇⢅⢄⢀⠀⠀⢑⠀⠀⠀⠁⠀⠀⢅⣜⣽⣷⢕⠀</a:t>
            </a:r>
            <a:br/>
            <a:r>
              <a:t>⣽⣝⣱⣤⣵⣵⣤⣵⣵⣷⢝⣝⣛⢛⠷⠴⢥⢵⢵⢤⢎⢸⣿⡻⢿⣕⣼⣷⣾⣿⣿⣿⣿⠙⢝⢝⢕⢕⢕⢕⢕⢕⢕⢔⢔⢔⢄⢄⢄⢀⠀⠀⠀⠀⠀⠀⠀⠀⠀⠀⠀⠀⠀⠀⠀⠀⠀⠀⠀⠀⠀⠁⠁⠑⠁⠜⢻⣿⣿⣿⣿⣿⣿⢿⢽⢿⢇⣕⠀⢡⡥⢥⣥⢥⢥⢈⣙⡏⢕⢔⠀</a:t>
            </a:r>
            <a:br/>
            <a:r>
              <a:t>⣿⣿⣿⣿⣿⣿⣿⣿⣷⣷⣇⢕⢍⠍⢅⢅⣄⣔⣳⣷⣿⣸⣵⣧⣵⣿⣿⣿⣿⡿⠿⠏⠁⠑⢑⠅⠁⠑⠑⠑⠕⠕⠕⠕⢕⢕⢕⢕⢕⢕⢕⠕⠔⠄⠀⠀⠀⠀⠀⠀⠀⠀⠀⠀⠀⠀⠀⠀⠀⠀⠀⠀⠀⠀⠀⠀⠑⣿⣿⡷⣞⡵⣽⢳⢫⢇⢕⢕⠀⠁⢁⡑⢕⢠⢔⢁⢅⣠⣴⣖⠀</a:t>
            </a:r>
            <a:br/>
            <a:r>
              <a:t>⣿⣿⣿⣿⣿⣿⣿⣿⢿⣷⣷⣾⣿⣿⣿⣿⣿⣿⣿⣿⣿⣿⣿⣿⣿⣿⣿⡿⠏⠀⠀⠀⠀⠀⠀⠑⠐⠐⠁⠀⠀⠀⠀⠀⠀⠀⠀⠁⠁⠁⠀⢀⢄⠀⠀⠀⠀⠀⠀⠀⠀⠀⠀⠀⠀⠀⠀⠀⠀⠀⠀⠀⠀⠀⠀⠀⠀⢿⢏⢕⢱⢵⢵⢽⢕⢱⢜⣹⣿⢕⠕⢧⢜⣳⣷⣞⣟⡟⢏⢵⠀</a:t>
            </a:r>
            <a:br/>
            <a:r>
              <a:t>⣿⣿⣿⣿⣿⣿⣿⣿⣿⣿⣿⣿⣿⣿⣿⣿⣿⣿⣿⣿⣿⣿⣿⣿⡿⠟⠙⠁⠀⠀⠀⠀⠀⠀⠀⠀⠀⠀⠀⠀⠀⠀⠀⠀⠀⠀⠀⠀⠀⢄⣼⣿⢑⠀⠀⠀⠀⠀⠀⠀⠀⠀⠀⠀⠀⠀⠀⠀⠀⠀⠀⠀⠀⠀⠀⠀⠀⢕⣕⣕⣕⢁⣑⡕⢵⢑⠁⢸⣿⢱⢧⢕⢍⢏⢝⢝⢕⢔⢕⢇⠀</a:t>
            </a:r>
            <a:br/>
            <a:r>
              <a:t>⣿⣿⣿⣿⣿⣿⣿⣿⣿⣿⣿⣿⣿⣿⣿⣿⣿⣿⣿⣿⣿⡿⠛⠙⠀⠀⠀⠀⠀⠀⠀⠀⠀⠀⠀⠀⠀⠀⠀⠀⠀⠀⠀⠀⠀⠀⠀⠀⢄⢸⣿⣿⣧⣴⢄⠀⠀⠀⠀⠀⠀⠀⠀⠀⠀⠀⠀⠀⠀⠀⠀⠀⠀⠀⠀⠀⠀⠁⢕⢜⢵⢧⢵⢵⢵⢵⢕⢜⠛⡇⢕⡕⡅⢀⠔⢅⠇⣕⣼⣷⠀</a:t>
            </a:r>
            <a:br/>
            <a:r>
              <a:t>⣿⣿⣿⣿⣿⣿⣿⣿⣿⣿⣿⣿⣿⣿⣿⣿⣿⣿⢿⠟⠑⠀⠀⠀⠀⠀⠀⠀⠀⠀⠀⠀⠀⠀⠀⠀⠀⠀⠀⠀⠀⠀⠀⠀⠀⠀⠀⢀⢱⣿⣿⣿⣷⣕⢕⠀⠀⠀⠀⠀⠀⠀⠀⠀⠀⠀⠀⠀⠀⠀⠀⠀⠀⠀⠀⠀⠀⠀⢛⠾⣕⡞⢇⢅⣱⡔⢅⠄⠀⠐⠙⢡⢕⢅⣠⣴⢟⢯⣏⣵⠀</a:t>
            </a:r>
            <a:br/>
            <a:r>
              <a:t>⣿⣿⣿⣿⣿⣿⣿⣿⣿⣿⣿⣿⣿⣿⣿⢿⠏⠁⠀⠀⠀⠀⠀⠀⠀⠀⠀⠀⠀⠀⠀⠀⠀⠀⠀⠀⠀⠀⠀⠀⠀⠀⠀⠀⠀⠀⠀⠑⢜⣿⣿⣿⣿⡿⢷⡕⠀⠀⠀⠀⠀⠀⠀⠀⠀⠀⠀⠀⠀⠀⠀⠀⠀⠀⠀⠀⠀⢀⢻⢷⢌⢝⣼⢎⢹⣧⣀⠀⠘⣕⣠⣼⡞⠝⢝⢱⣵⡷⠟⢙⠀</a:t>
            </a:r>
            <a:br/>
            <a:r>
              <a:t>⣿⣿⣿⣿⣿⣿⣿⣿⣿⣿⣿⣿⣿⡿⠕⠀⠀⠀⠀⠀⠀⠀⠀⠀⠀⠀⠀⠀⠀⠀⠀⠀⠀⠀⠀⠀⠀⠀⠀⠀⠀⠀⠀⠀⠀⠀⠀⢕⢕⢜⢝⢕⢜⢻⣿⢇⢀⢀⢄⢀⠀⠀⠀⠀⠀⠀⠀⠀⠀⠀⠀⠀⠀⠀⠀⠀⠀⢕⣞⢵⡇⢱⢘⢧⢸⣿⣵⠀⢜⢏⢙⢑⠕⣺⣴⢟⢟⢇⢕⢕⠀</a:t>
            </a:r>
            <a:br/>
            <a:r>
              <a:t>⢿⣿⣿⣿⣿⣿⣿⣿⣿⡿⠿⠏⠁⢔⠀⠀⠀⠀⠀⠀⠀⠀⠀⠀⠀⠀⠀⣀⣠⣶⣦⡆⠀⠀⠀⠀⠀⠀⠀⠀⠀⠀⠀⠀⠀⠀⢕⢕⢕⡵⢕⢕⢕⢜⢿⣕⣵⣷⣿⣷⣕⢄⢀⠀⠀⠀⠀⠀⠀⠀⠀⠀⠀⠀⠀⠀⠀⢾⢕⢑⠂⠀⢇⠘⡇⢻⡗⣶⡔⢔⢁⣵⡼⢝⠁⠅⢸⢏⢕⣱⠀</a:t>
            </a:r>
            <a:br/>
            <a:r>
              <a:t>⢈⢻⣿⣿⣿⣿⣿⢟⢕⠀⠀⠀⠀⠀⠀⠀⠀⠀⠀⠀⠀⠀⢀⣀⣤⣷⣿⣿⣿⣿⣿⣇⠀⠀⠀⠀⠀⠀⠀⠀⠀⠀⠀⠀⠀⢀⢅⢕⢕⢔⢕⢕⢕⢕⢜⢝⢟⢻⢿⢇⢕⢕⢕⢄⠀⠀⠀⠀⠀⠀⠀⠀⠀⠀⠀⢀⣰⣳⢯⢵⣥⣕⡜⠀⠏⢻⣧⣿⢗⠷⢟⠑⢅⣐⠔⠕⢕⢕⢕⣿⠀</a:t>
            </a:r>
            <a:br/>
            <a:r>
              <a:t>⢁⢻⣿⣿⣿⣿⡿⠐⠀⠀⠀⠀⠀⠀⠀⠀⠀⠀⠀⠀⣀⣴⣿⣿⣿⣿⣿⣿⣿⣿⣿⣿⠀⠀⠀⠀⠀⠀⠀⠀⠀⠀⢄⠕⢕⢕⢕⢕⢕⢕⢕⢕⢕⢅⢕⠕⠕⠅⠑⢕⢕⢕⢕⢕⢄⢀⠀⠀⠀⠀⢀⠕⠀⠀⠔⢉⣉⣉⢉⠓⠣⣌⢝⣣⡴⠎⣿⠿⣷⣶⣷⣷⣾⣟⢿⢿⣿⣿⣷⣿⠀</a:t>
            </a:r>
            <a:br/>
            <a:r>
              <a:t>⢕⢕⢿⣿⣿⢟⠕⠀⠀⠀⠀⠀⠀⠀⠀⣠⣶⣿⣿⣿⣿⣿⣿⣿⣿⣿⣿⣿⣿⣿⣿⡟⠀⠀⠀⠀⠀⠀⠀⠀⠀⠑⠀⠀⠀⠀⠀⠀⠀⠀⠀⠀⠀⠀⠀⠀⠀⠀⠀⠑⠕⠕⠕⠕⢕⠑⠀⠀⠀⠀⢱⡷⢑⣔⡪⡕⢕⡇⢼⢵⣰⡼⢻⡕⢀⡀⡕⠀⡟⢟⢿⣿⣏⣹⡝⢕⢕⢕⢕⢸⠀</a:t>
            </a:r>
            <a:br/>
            <a:r>
              <a:t>⣔⢕⢸⢿⣧⡁⠀⠀⠀⠀⠀⠀⢀⣠⣼⣿⣿⣿⣿⣿⣿⣿⣿⣿⣿⣿⣿⣿⣿⣿⡟⠀⠀⠀⠀⠀⠀⠀⠀⠀⠀⠀⠀⠀⠀⠀⠀⠀⠀⠀⠐⠐⠐⠐⠀⠀⠀⠀⠀⠀⠀⠀⠀⠀⠀⠀⠀⠀⠀⠀⠘⠃⡵⣇⣕⣵⢕⣕⡵⢾⢑⢳⣕⣹⣱⣵⡇⠀⢽⡾⢗⠜⢟⣟⢕⢕⢕⢕⢕⢕⠀</a:t>
            </a:r>
            <a:br/>
            <a:r>
              <a:t>⣿⣧⡁⠀⢹⣿⣷⣄⠀⠀⣠⣾⣿⣿⣿⣿⣿⣿⣏⢕⢹⣿⣿⣿⣯⡑⢸⣿⣿⡟⠀⠀⠀⠀⠀⠀⠀⠀⠀⠀⠀⠀⠀⠀⢀⠀⠀⠀⠀⠀⠀⠀⠀⠀⠀⠀⠀⢀⠀⠀⠀⠀⠀⠀⠀⠀⠀⠀⠀⠀⢱⡄⢇⢅⢅⢁⢕⢜⢇⢝⢍⢝⡏⠝⢉⢈⢇⢀⣕⡕⢕⢕⢑⢕⢑⢑⢕⢕⢕⢕⠀</a:t>
            </a:r>
            <a:br/>
            <a:r>
              <a:t>⣿⣿⡷⢀⢈⢟⢿⠿⣷⣾⣿⣿⣿⣿⡿⢟⢻⣿⣿⣷⡵⠟⢋⢉⠙⠛⠱⣿⡟⠀⠀⠀⠀⠀⠀⠀⠀⠀⠀⠀⠀⠀⠀⠀⠀⠀⠀⠀⠀⠀⠀⠀⠀⢀⢀⢄⢕⢕⠀⠀⠀⠀⠀⠀⠀⠀⠀⠀⠀⠀⢸⣷⢜⢧⡕⢕⢕⢕⢕⢕⢕⡕⠁⢌⣕⣼⡕⢕⢹⣿⣿⣿⢇⢕⢕⢕⢕⢕⢕⢕⠀</a:t>
            </a:r>
            <a:br/>
            <a:r>
              <a:t>⢏⢝⣶⢇⢕⢕⢕⢕⢕⢱⢕⢙⢻⣿⣟⣣⢕⣻⡿⠏⠑⠕⠑⠁⠀⠀⠀⣼⠑⠀⠀⠀⠀⠀⠀⠀⠀⢀⠄⠀⠀⠀⠀⠀⠀⠀⠀⢀⢄⢠⡔⢔⢕⢕⢕⢕⠀⠁⠀⠀⠀⠀⠀⠀⠀⠀⠀⠀⠀⠀⣾⣟⢕⢄⠙⠗⠧⠵⠵⠗⠙⢀⢕⣸⣿⣿⣿⣿⣿⣾⣿⡏⢕⢕⣕⢕⢕⢕⢕⢑⠀</a:t>
            </a:r>
            <a:br/>
            <a:r>
              <a:t>⡵⢅⢕⣵⢿⢻⢷⣵⣵⣕⡕⢕⢕⢜⢝⢟⢻⢷⣿⣷⡄⢀⡀⠀⠀⠂⢁⢁⠀⠀⠀⠀⠀⠀⠀⠀⠐⠀⠀⠀⠀⢀⢄⢔⢔⢕⢕⢕⢕⢄⢗⠇⢕⢕⢕⠑⠀⠀⠀⠀⠀⠀⠀⠀⠀⠀⠀⠀⠀⠀⣿⣧⣷⣣⢕⢔⢔⢔⢔⢔⢕⢕⣼⣿⣿⣿⣿⣿⣿⣿⣿⣇⢕⢕⢕⢕⢕⢕⢕⢕⠀</a:t>
            </a:r>
            <a:br/>
            <a:r>
              <a:t>⣽⢇⢞⢕⢕⢕⣼⣿⣿⣿⣿⣿⣷⣧⣕⡕⢕⢕⢕⢄⠁⠁⠁⠀⠑⢀⠁⢔⢄⠀⠀⠔⢔⢐⠀⠀⠀⠀⠀⠀⠀⢕⢕⢕⢕⢕⢕⢕⢕⢕⢕⠕⠑⠑⠀⠀⠀⠀⠀⠀⠀⠀⠀⠀⠀⠀⠀⠀⠀⠁⣿⣿⣿⣿⣿⣷⢕⢕⢕⢕⢕⢸⣿⣿⣿⣿⣿⣿⣿⣿⣿⡿⢕⢕⢕⢕⢕⢕⢕⢕⠀</a:t>
            </a:r>
            <a:br/>
            <a:r>
              <a:t>⣿⢕⢕⢕⢕⢸⣿⣿⣿⣿⣿⣿⣿⣿⣿⣿⣿⣷⣧⣵⣔⢄⢀⢀⠀⠁⠀⠁⠁⠀⠀⠀⠀⠀⠀⠀⠀⠀⠀⠄⢔⢕⣧⣕⣕⣕⣕⢕⢕⢕⢅⢄⢄⠀⠀⠀⠀⠀⠀⠀⠀⠀⠀⠀⠀⠀⠀⠀⠀⠀⢸⣿⣿⣿⣿⣿⣥⣵⢕⢕⢕⢕⣷⣽⣝⡟⢟⢻⢿⢿⡿⢇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⢔⢄⢄⢕⢕⢀⢕⢕⢿⣿⣿⣿⣿⣿⣿⣿⡕⢕⢕⢜⢟⣯⣿⢔⢟⢸⢿⢷⢇⢜⢿⢧⢕⢕⢕⢕⢝⡇⢕⢕⢕⢕⢕⢕⢕⢕⡕⢕⢕⣕⣕⣕⢕⠀⠀⠀⠀⠀⠀⠀⠀⠀⠀⠕⢕⢵⣼⣿⣿⣿⣿⣿⣿⣿⣿⣿⣿⣿⣿⣿⣿⣿⣿⣿⣿⣿⣿⣿⣿⣿⣿⣿⣿⣿⣿⣿⣿⣿⣿⣿⠀</a:t>
            </a:r>
            <a:br/>
            <a:r>
              <a:t>⠑⢓⣓⣕⢕⢕⢕⢕⢌⣿⣿⣿⣿⣿⣿⣿⣇⡕⢕⢕⣾⢷⣷⣇⣷⡕⢱⣵⡕⢸⢇⢕⢕⢕⢕⢕⢄⢕⢕⢕⢕⢕⢔⢔⢄⢕⢕⢕⢸⣿⣿⡏⠀⠀⠀⠀⠀⠀⠀⠀⠀⠀⠀⠀⠁⢸⢿⣿⣿⣿⣿⣿⣿⡽⢿⢿⢿⡿⢿⢿⢿⢿⢿⣿⢾⣿⣿⣿⣿⣿⢝⢹⣿⣿⣿⣿⣿⣿⡿⡿⠀</a:t>
            </a:r>
            <a:br/>
            <a:r>
              <a:t>⣿⣿⣿⣿⡇⢕⢕⢕⠀⣿⣿⣿⣿⣿⣿⣿⣿⣵⡕⢕⣿⣷⡇⢝⢟⢇⢜⣿⡇⢕⡼⠷⢕⠕⠕⢕⢕⢕⢕⢕⢕⢕⢕⢕⢕⢕⢕⣕⣿⣿⣿⡇⢄⢄⠀⠀⠀⠀⠀⠀⠀⠀⠀⠀⢀⢕⢻⣯⣝⣹⣿⣿⣿⣿⢯⢽⢏⢽⢟⣿⢯⢗⢗⣻⣮⣿⣿⣿⢟⡿⡟⢝⢻⣵⣿⣼⣿⡵⣷⣳⠀</a:t>
            </a:r>
            <a:br/>
            <a:r>
              <a:t>⢻⡟⣿⣿⡇⢕⢕⢕⢔⢸⣿⣿⣿⣿⣿⣿⣿⣿⣷⣮⣿⣿⣧⢕⢕⢕⢕⣿⣇⢕⣇⠀⢕⠀⠁⢕⢕⢕⣽⢕⢕⢕⡕⢕⢕⢕⡜⠑⢕⢕⢇⣕⡕⢕⣱⣵⣔⡄⢀⢀⢀⢀⢀⢀⢸⡿⢿⢿⢗⢿⣿⣟⣻⡇⡕⣵⣾⣿⣿⡿⣿⡿⣿⡿⢿⢟⣿⣿⣿⣵⣼⡗⢎⣜⣝⣝⣿⡇⣾⣽⠀</a:t>
            </a:r>
            <a:br/>
            <a:r>
              <a:t>⢜⢗⢝⡏⡟⢕⢕⢕⢕⢱⣿⣿⣿⣿⣿⣿⣿⣿⡝⣱⢕⢸⣿⢕⢕⢕⣕⣟⣟⡕⣿⢶⢵⠕⢇⢕⢕⢕⣿⣼⣼⣿⣷⢱⢕⢕⢁⢀⢕⢕⢕⣿⣿⣿⡿⢟⢟⢟⢓⢷⢷⢇⢇⢕⣕⣻⣷⡇⢕⢸⣿⣿⣿⣿⣿⣟⣿⣿⡛⢝⢕⢕⡜⠕⢕⣕⣵⣵⣼⣿⡟⢜⢕⢜⣿⣿⣿⣵⣯⣽⠀</a:t>
            </a:r>
            <a:br/>
            <a:r>
              <a:t>⢕⢕⢔⢔⢕⢕⢕⢕⢇⠅⣿⣿⣿⣿⣿⣿⣿⣿⣿⢫⡇⢸⣿⡇⢃⢻⢟⢿⢏⢕⢿⢕⢑⢜⠕⢉⠅⠕⢹⢿⢿⣿⡏⢱⢞⢟⢝⢕⢕⠑⢸⣿⣿⣿⣷⣣⣕⡕⢕⢕⢕⢕⣕⣟⢿⣿⢿⢕⡜⢹⡏⢿⢟⢟⣷⣗⣺⣵⣥⣼⣷⣷⣿⣿⣿⣿⣿⣿⣿⢿⢕⢕⢕⢜⢝⣝⣍⣇⢜⢝⠀</a:t>
            </a:r>
            <a:br/>
            <a:r>
              <a:t>⣷⡕⡕⢕⢕⠕⢑⢕⢅⠐⢻⣿⣿⣿⣿⣿⣻⢏⠅⢁⡵⢕⣿⣇⠄⢁⢠⢔⣕⣃⣵⡀⠀⠑⠑⢁⢐⢀⢄⢗⢞⢏⢕⢕⢕⢕⠕⠑⠀⠀⢜⡟⢝⢝⢝⢝⢝⢹⣾⢷⢕⢝⢟⢏⢕⢺⢟⢕⢕⢱⣽⣷⣾⣿⣿⣿⣿⣿⣿⣿⣿⣿⣿⣿⣿⣿⣿⣿⡇⢄⢄⡁⠁⢇⣱⣕⣉⡁⢕⣣⠀</a:t>
            </a:r>
            <a:br/>
            <a:r>
              <a:t>⢿⡇⢕⢕⣰⡄⠁⢀⠁⠑⣜⢿⢿⢿⣿⣿⣷⣶⢔⠘⢷⣕⢹⣿⠕⠀⠀⢱⢝⢕⠁⡐⢀⢀⠀⢘⢝⢕⢕⢕⢕⢕⠕⠑⠑⠑⠀⠀⠀⠀⠀⢕⢕⢕⢕⢕⢕⠕⠑⠁⠑⠑⠕⠕⠑⢑⠑⠕⢕⢕⢝⢻⢿⣿⣿⣿⣿⣿⣿⣿⣿⣿⡏⠍⠍⠉⠉⠙⠁⠁⠁⠑⢍⣷⣧⣼⢗⢇⡕⢔⠀</a:t>
            </a:r>
            <a:br/>
            <a:r>
              <a:t>⢀⢚⢃⢀⠀⢀⠀⢁⠁⢅⣵⣮⣵⣵⡡⢅⡱⢏⢱⢔⠀⣸⣿⣿⣶⣔⢔⣄⣄⣶⠶⣷⣾⣷⣷⡞⢕⢕⠑⠁⠀⠀⠀⠀⠀⠀⠀⠀⠀⠀⠀⠀⠕⠁⠁⠁⠁⠀⠀⠀⠀⠀⠀⠀⠕⠕⠕⠑⠑⠕⠕⢕⢕⢝⢻⣿⣿⣿⣿⣿⣿⣿⡇⢀⢀⢄⢀⠀⢑⠀⠀⠀⠀⠀⠀⢔⣁⣹⣵⡇⠀</a:t>
            </a:r>
            <a:br/>
            <a:r>
              <a:t>⣿⣋⣱⣴⣵⣵⣴⣵⣵⣧⡇⢝⣙⣛⢗⠶⠴⠥⢵⢤⢕⢕⣿⣿⢿⢏⣵⣷⣾⣿⣿⣿⢏⢝⢝⢕⢕⢕⢕⢕⢕⢕⢕⢔⢔⢔⢔⢄⢄⢀⢀⠀⠀⠀⠀⠀⠀⠀⠀⠀⠀⠀⠀⠀⠀⠀⠀⠀⠀⠀⠀⠁⠁⠀⠁⢹⣿⣿⣿⣿⣿⣿⣿⢿⢿⢿⢧⣕⠀⢡⢥⡥⢥⢥⢵⢕⢙⣙⢕⢆⠀</a:t>
            </a:r>
            <a:br/>
            <a:r>
              <a:t>⣿⣿⣿⣿⣿⣿⣿⣿⣿⣷⣷⢔⢅⠌⢅⢅⣕⣔⣱⣷⣮⣋⣼⣵⣧⣽⣿⣿⣿⢿⠟⠙⠑⠕⢅⠁⢁⠁⠑⠑⠕⠕⠕⠕⢕⢕⢕⢕⢕⢕⠑⠑⠐⠀⠀⠀⠀⠀⠀⠀⠀⠀⠀⠀⠀⠀⠀⠀⠀⠀⠀⠀⠀⠀⠀⠑⣿⣿⣿⡿⢞⢽⢎⡗⢫⢝⡕⠕⢀⠁⠁⢑⢕⢕⢴⢁⢁⣕⣴⣶⠀</a:t>
            </a:r>
            <a:br/>
            <a:r>
              <a:t>⣿⣿⣿⣿⣿⣿⣿⣿⣿⢿⣷⣾⣿⣿⣿⣿⣿⣿⣿⣿⣿⣿⣿⣿⣿⣿⣿⠟⠁⠀⠀⠀⠀⠀⠀⠐⠐⠀⠁⠀⠀⠀⠀⠀⠀⠀⠀⠀⠀⠀⣄⢄⠀⠀⠀⠀⠀⠀⠀⠀⠀⠀⠀⠀⠀⠀⠀⠀⠀⠀⠀⠀⠀⠀⠀⠀⣿⣿⢿⢕⢕⢵⡵⢼⢕⢇⢕⢕⣿⡇⢕⢱⢼⢜⣷⣗⣛⡟⢟⢹⠀</a:t>
            </a:r>
            <a:br/>
            <a:r>
              <a:t>⣿⣿⣿⣿⣿⣿⣿⣿⣿⣿⣿⣿⣿⣿⣿⣿⣿⣿⣿⣿⣿⣿⣿⣿⢿⠋⠁⠀⠀⠀⠀⠀⠀⠀⠀⠀⠀⠀⠀⠀⠀⠀⠀⠀⠀⠀⠀⠀⢄⣼⣿⡕⢀⠀⠀⠀⠀⠀⠀⠀⠀⠀⠀⠀⠀⠀⠀⠀⠀⠀⠀⠀⠀⠀⠀⠀⢝⢕⢕⣔⣕⢁⢁⡕⢵⢑⢑⢱⣿⢣⢵⢔⢜⢟⢝⢝⢕⢕⢔⢕⠀</a:t>
            </a:r>
            <a:br/>
            <a:r>
              <a:t>⣿⣿⣿⣿⣿⣿⣿⣿⣿⣿⣿⣿⣿⣿⣿⣿⣿⣿⣿⣿⣿⠟⠋⠁⠀⠀⠀⠀⠀⠀⠀⠀⠀⠀⠀⠀⠀⠀⠀⠀⠀⠀⠀⠀⠀⠀⠀⢀⢸⣿⣿⠻⢇⠀⠀⠀⠀⠀⠀⠀⠀⠀⠀⠀⠀⠀⠀⠀⠀⠀⠀⠀⠀⠀⠀⠀⢕⣜⡝⢕⠱⠵⢵⢵⢵⢵⢼⡜⠛⢑⢇⣕⢕⢁⢐⠅⢱⢕⣱⣵⠀</a:t>
            </a:r>
            <a:br/>
            <a:r>
              <a:t>⣿⣿⣿⣿⣿⣿⣿⣿⣿⣿⣿⣿⣿⣿⣿⣿⣿⣿⢟⠏⠕⠀⠀⠀⠀⠀⠀⠀⠀⠀⠀⠀⠀⠀⠀⠀⠀⠀⠀⠀⠀⠀⠀⠀⠀⠀⠀⢱⣿⣿⣿⣷⣇⣕⢀⠀⠀⠀⠀⠀⠀⠀⠀⠀⠀⠀⠀⠀⠀⠀⠀⠀⠀⠀⠀⠀⢡⣍⡙⠻⣵⡞⢃⢅⣕⡇⢄⢅⠀⠐⠘⢱⣕⢕⣄⣴⡞⢻⢏⣹⠀</a:t>
            </a:r>
            <a:br/>
            <a:r>
              <a:t>⣿⣿⣿⣿⣿⣿⣿⣿⣿⣿⣿⣿⣿⣿⣿⢿⠙⠀⠀⠀⠀⠀⠀⠀⠀⠀⠀⠀⠀⠀⠀⠀⠀⠀⠀⠀⠀⠀⠀⠀⠀⠀⠀⠀⠀⠀⠀⢕⢻⣿⢟⢟⢯⣿⢕⠀⠀⠀⠀⠀⠀⠀⠀⠀⠀⠀⠀⠀⠀⠀⠀⠀⠀⠀⠀⠀⢜⢻⡻⢷⢄⢝⣧⡗⢹⣵⢄⢀⠀⢇⣄⣤⢗⢏⢝⢕⣵⣵⢟⢋⠀</a:t>
            </a:r>
            <a:br/>
            <a:r>
              <a:t>⣿⣿⣿⣿⣿⣿⣿⣿⣿⣿⣿⣿⣿⢏⠑⠀⠀⠀⠀⠀⠀⠀⠀⠀⠀⠀⠀⠀⠀⠀⠀⠀⠀⠀⠀⠀⠀⠀⠀⠀⠀⠀⠀⠀⠀⠀⢕⢕⢕⢑⢕⢕⢸⡏⢕⢔⣵⣔⢄⠀⠀⠀⠀⠀⠀⠀⠀⠀⠀⠀⠀⠀⠀⠀⠀⠀⢕⢜⢏⡣⢗⠕⡅⢳⡜⣿⣇⡅⠀⢋⢙⢑⢜⢱⣵⡾⠏⢗⢔⢕⠀</a:t>
            </a:r>
            <a:br/>
            <a:r>
              <a:t>⣿⣿⣿⣿⣿⣿⣿⣿⣿⡿⢟⠝⠁⠕⠀⠀⠀⠀⠀⠀⠀⠀⠀⠀⠀⠀⢀⣀⣴⣦⣴⠀⠀⠀⠀⠀⠀⠀⠀⠀⠀⠀⠀⠀⠀⠀⢕⢕⢐⣕⢕⢕⢜⢷⣾⣿⣿⡿⢗⢕⢔⠀⠀⠀⠀⠀⠀⠀⠀⠀⠀⠄⠀⠀⠀⢰⡵⢷⡇⢑⢐⠀⠕⠀⢃⢹⣧⣧⡔⢔⢅⣱⡼⢝⢁⠅⢕⢏⢕⢱⠀</a:t>
            </a:r>
            <a:br/>
            <a:r>
              <a:t>⠘⣿⣿⣿⣿⣿⣿⢟⢁⠀⠀⠀⠀⠀⠀⠀⠀⠀⠀⠀⠀⠀⢀⣠⣴⣾⣿⣿⣿⣿⣿⡇⠀⠀⠀⠀⠀⠀⠀⠀⠀⠀⠀⢀⢅⢄⢕⢕⢕⢕⢕⢕⢕⢜⢝⢝⢻⢷⢕⢕⢕⢕⠀⠀⠀⠀⠀⠀⠀⠀⢄⠀⠀⢀⢔⢗⣳⣷⢮⢵⣥⣵⣕⠀⠜⢻⣿⣿⡇⠳⢟⢝⢅⡔⠕⠕⢅⢕⢕⣼⠀</a:t>
            </a:r>
            <a:br/>
            <a:r>
              <a:t>⢘⣿⣿⣿⣿⣿⡿⠀⠀⠀⠀⠀⠀⠀⠀⠀⠀⠀⠀⢀⣠⣶⣿⣿⣿⣿⣿⣿⣿⣿⣿⡇⠀⠀⠀⠀⠀⠀⠀⠀⢀⢔⠕⠕⢕⢕⢕⢕⢕⢕⢕⢕⢕⠕⠑⠇⠁⠐⢕⢕⢕⢕⢕⢔⢔⠀⠀⠀⠀⠀⢀⣄⣴⡵⠻⢙⣉⣹⢉⠙⠳⣌⢝⣳⡴⠗⢿⠿⢷⣶⣷⣷⣮⣿⡻⢿⣿⣿⣿⣾⠀</a:t>
            </a:r>
            <a:br/>
            <a:r>
              <a:t>⢕⠸⣿⣿⡿⢏⠕⠀⠀⠀⠀⠀⠀⠀⢀⣤⣷⣾⣿⣿⣿⣿⣿⣿⣿⣿⣿⣿⣿⣿⣿⠇⠀⠀⠀⠀⠀⠀⠀⠀⠑⠀⠀⠀⠀⠀⠀⠀⠀⠀⠀⠀⠀⠀⠀⠀⠀⠀⠑⠑⠑⠑⠑⠑⠀⠀⠀⠀⠀⠀⢸⣿⠏⣰⣊⢝⢕⢇⢼⢵⣢⡨⠿⡝⢀⡀⢜⠀⢸⢟⢿⣽⡟⣫⡽⢕⢕⢕⢕⢱⠀</a:t>
            </a:r>
            <a:br/>
            <a:r>
              <a:t>⡕⢕⢽⢿⣕⡁⠀⠀⠀⠀⠀⠀⣀⣠⣾⣿⣿⣿⡿⣿⣿⣿⣿⣿⣿⢿⣿⣿⣿⣿⠏⠀⠀⠀⠀⠀⠀⠀⠀⠀⠀⠀⠀⠀⠀⠀⠀⠐⠐⠐⠐⠐⠐⠀⠀⠀⠀⢔⠀⠀⠀⠀⠀⠀⠀⠀⠀⠀⠀⠀⠘⠃⢱⣟⣑⣵⢕⣕⡱⢾⢝⢕⣆⣹⣕⣕⡇⠀⢼⣷⣗⣜⣻⣊⢇⢕⢕⢕⢕⢕⠀</a:t>
            </a:r>
            <a:br/>
            <a:r>
              <a:t>⣿⣇⠁⠁⣿⣿⣦⡄⠀⢀⣤⣾⣿⣿⣿⣿⣿⣏⢑⢹⣿⣿⣿⣿⣅⢜⣿⣿⣿⠏⠀⠀⠀⠀⠀⠀⠀⠀⠀⠀⠀⠀⠀⢀⠀⠀⠀⠀⠀⠀⠀⠀⠀⠀⠀⠀⢔⢕⠀⠀⠀⠀⠀⠀⠀⠀⠀⠀⠀⠀⢱⡐⢱⢄⢅⢁⢕⢇⢗⢝⢝⢝⡝⠉⢝⢁⢇⢀⠕⢕⡕⢕⢕⢅⢕⢁⢕⢕⢕⢕⠀</a:t>
            </a:r>
            <a:br/>
            <a:r>
              <a:t>⣿⣿⢆⢀⢜⢟⢿⢿⣶⣾⣿⣿⣿⡿⢏⢹⣿⣿⣷⣵⠝⢙⢍⠁⠛⠃⢿⣿⡟⠀⠀⠀⠀⠀⠀⠀⠀⠀⠀⠀⠀⠀⠀⠀⠀⠀⠀⠀⠀⠀⠀⠀⢀⢄⢔⢕⢕⠁⠀⠀⠀⠀⠀⠀⠀⠀⠀⠀⠀⠀⢸⣷⢜⢳⡵⢕⢕⢕⢕⢕⢕⡱⠑⢅⣕⣱⡕⢅⢹⣿⣿⣺⡇⢕⢕⢕⢕⢕⢕⢕⠀</a:t>
            </a:r>
            <a:br/>
            <a:r>
              <a:t>⢏⣵⡷⡕⡕⢕⢕⢕⢕⢕⢜⢝⢻⣿⣇⡕⢻⡿⢏⠁⠕⠑⠁⠀⠀⠀⢼⣿⠁⠀⠀⠀⠀⠀⠀⠀⢄⠐⠀⠀⠀⠀⠀⠀⠀⢀⢀⡄⠰⣴⢕⢕⢕⢕⢕⢕⠀⠀⠀⠀⠀⠀⠀⠀⠀⠀⠀⠀⠀⠀⣸⣯⢕⢔⢈⠗⠷⠵⠵⠗⠊⢁⢔⣱⣿⣿⣿⣿⣿⣷⣿⡿⢕⢕⢕⡕⢕⢕⢕⢑⠀</a:t>
            </a:r>
            <a:br/>
            <a:r>
              <a:t>⠕⢜⣱⡾⢟⢳⣧⣧⣱⣕⢕⢕⢕⢜⢝⢟⢾⣿⢿⡔⢀⡀⠀⠀⢒⠁⡁⠕⠀⠀⠀⠀⠀⠀⠀⠀⠀⠀⠀⠀⠀⢔⢔⢕⢕⢕⢕⢕⢕⢜⢻⠇⢕⢕⢕⠑⠀⠀⠀⠀⠀⠀⠀⠀⠀⠀⠀⠀⠀⠀⣿⣵⣵⣣⡱⢕⢔⢔⢔⢔⢔⢕⣼⣿⣿⣿⣿⣿⣿⣿⣿⣧⢕⢕⢕⢕⢕⢕⢕⢕⠀</a:t>
            </a:r>
            <a:br/>
            <a:r>
              <a:t>⡏⢜⢝⢕⢕⣡⣿⣿⣿⣿⣿⣷⣷⣵⣕⢕⢕⢕⢄⠐⠁⠁⠀⠑⢀⠁⢐⢄⠀⠀⠔⠕⢐⠀⠀⠀⠀⠀⠀⠀⢀⢕⢕⢕⢕⢕⢕⢕⢕⢕⢕⢕⠕⠑⠀⠀⠀⠀⠀⠀⠀⠀⠀⠀⠀⠀⠀⠀⠀⠀⢻⣿⣿⣿⣿⣿⡕⢕⢕⢕⢕⢸⣿⣿⣿⣿⣿⣿⣿⣿⣿⣿⢕⢕⢕⢕⢕⢕⢕⢕⠀</a:t>
            </a:r>
            <a:br/>
            <a:r>
              <a:t>⢇⢕⢕⢕⢡⣿⣿⣿⣿⣿⣿⣿⣿⣿⣿⣿⣷⣷⣵⣔⡔⢄⢀⠀⠁⠀⠁⠁⠀⠀⠀⠀⠀⠀⠀⠀⠀⠀⠀⢄⢕⢱⣧⣕⣕⣕⣕⣕⢕⢕⢅⢄⢄⠀⠀⠀⠀⠀⠀⠀⠀⠀⠀⠀⠀⠀⠀⠀⠀⠀⢕⣿⣿⣿⣿⣿⣥⣵⡕⢕⢕⢕⣷⣽⢝⣟⢟⢻⢿⢿⣿⢇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⠀⠀⠀⠀⠀⠀⠀⠀⠀⢜⣧⣼⣿⡟⠿⢿⣿⣿⣿⣿⡇⣿⣿⢸⣿⡏⠟⠗⢿⣿⣧⡕⢕⣿⣕⡝⢗⢼⢝⡟⣿⣿⣿⣿⣿⣿⣿⣯⣟⢿⣿⣯⣟⢿⣿⣿⣿⣿⣿⣿⣿⣿⣿⣿⣿⣿⣿⣿⣿⣿⣿⣿⣿⣿⣿⣿⣿⣿⣿⣿⣿⣿⣿⣿⠀</a:t>
            </a:r>
            <a:br/>
            <a:r>
              <a:t>⠀⠀⠀⠀⠀⠀⠀⠀⠀⠀⠀⠀⠀⠀⠀⠀⠀⠀⠀⠀⠀⠀⠀⠀⠀⢕⢟⣿⣿⣿⣿⣷⣧⣵⣝⣝⢗⢿⢿⣿⣿⡇⢔⢔⣾⣿⡏⠙⠟⢻⣾⣿⣿⣇⣧⢱⣿⣿⣿⣿⣽⣿⣿⣿⣿⣿⣿⣿⡻⢿⣿⣿⣿⣿⣿⣿⣿⣿⣿⣿⣿⣿⣿⣿⣿⣿⣿⣿⣿⣿⣿⣿⣿⣿⣿⣿⣿⣿⣿⣿⠀</a:t>
            </a:r>
            <a:br/>
            <a:r>
              <a:t>⠀⠀⠀⠀⠀⠀⠀⠀⠀⠀⠀⠀⠀⠀⠀⠀⠀⠀⠀⠀⠀⢄⢄⢔⢱⣾⡕⢸⢝⣹⣿⣿⣿⣿⣿⣿⣿⣿⣷⣧⣽⣏⣟⢳⢿⣿⣿⣔⢡⣿⣿⣿⣿⣿⣿⢸⣿⣿⣿⣿⣿⣿⣿⣿⣯⣟⣿⣿⣿⣿⣿⣿⣿⣿⣿⣿⣿⣿⣿⣿⣿⣿⣿⣿⣿⣿⣿⣿⣿⣿⣿⣿⣿⣿⣿⣿⣿⣿⣿⣿⠀</a:t>
            </a:r>
            <a:br/>
            <a:r>
              <a:t>⠀⠀⠀⠀⠀⠀⠀⠀⠀⠀⠀⠀⠀⠀⠀⠀⠀⠀⠀⠀⢀⢕⢕⢕⢜⢟⢇⢕⢕⣿⣿⣿⣿⣿⣿⣿⣿⣿⣿⣿⣿⣿⣿⣿⣿⣿⣿⣽⣭⣻⡿⢿⢿⣿⣿⢸⣿⣿⣿⣿⣽⣿⣿⣿⣿⣿⣿⣿⣯⣿⣿⣿⣿⣿⣿⣿⣿⣿⣿⣿⣿⣿⣿⣿⣿⣿⣿⣿⣿⣿⣿⣿⣿⣿⣿⣿⣿⣿⣿⣿⠀</a:t>
            </a:r>
            <a:br/>
            <a:r>
              <a:t>⠀⠀⠀⠀⠀⠀⠀⠀⠀⠀⠀⠀⠀⠀⠀⠀⠀⠀⠀⠀⢕⢕⢕⢕⢕⢕⢕⢕⢕⢿⣿⡟⢿⡿⣿⣿⣿⣿⣿⣿⣿⣿⣿⣿⣿⣿⣿⣿⣿⣿⣿⣿⣷⣷⣼⣽⣻⣿⣿⣿⣿⣿⣿⣿⣷⣽⣿⣿⡏⣽⡧⢸⣿⣿⣿⣿⣿⣿⣿⣿⣿⣿⣿⣿⣿⣿⣿⣿⣿⣿⣿⣿⣿⣿⣿⣿⣿⣿⣿⣿⠀</a:t>
            </a:r>
            <a:br/>
            <a:r>
              <a:t>⠀⠀⠀⠀⠀⠀⠀⠀⠀⠀⢀⢠⠔⠔⢄⢄⢀⢀⢄⢔⢔⢔⢔⢕⢕⢅⢕⢕⢕⢸⣧⣴⣥⣌⣍⡝⢛⢟⠿⠿⢿⣿⣿⣿⣿⣿⣿⣿⣿⣿⣿⣿⣿⣿⣿⣿⣿⣿⣿⣿⣽⣿⣿⣿⣿⣿⣿⣿⡇⣵⣇⢸⣿⣿⣿⣿⣿⣿⣿⣿⣿⣿⣿⣿⣿⣿⣿⣿⣿⣿⣿⣿⣿⣿⣿⣿⣿⣿⣿⡿⠀</a:t>
            </a:r>
            <a:br/>
            <a:r>
              <a:t>⠀⠀⠀⠀⠀⠀⠀⠀⠀⠀⢕⢕⢕⠀⢕⢕⢕⢕⢕⢕⢕⢕⢕⢕⢕⠹⡇⢕⢱⣼⡏⠙⠛⠛⠻⠿⠿⢿⢿⣷⣷⣷⣵⣼⣍⣝⣝⣟⢟⢿⢿⢿⣿⣿⣿⣿⣿⣿⣿⣿⣿⣿⣿⣿⣿⣿⣿⣿⡇⣽⡝⢸⣿⣿⣿⣿⣿⣿⣿⣿⣿⣿⣿⣿⣿⣿⢿⢿⢟⢟⢟⢻⣿⣿⣿⣿⣿⣿⣿⣇⠀</a:t>
            </a:r>
            <a:br/>
            <a:r>
              <a:t>⠀⠀⠀⠀⠀⠀⠀⠀⠀⠀⢕⢕⢕⢔⢅⢕⢕⢕⢕⢕⢕⢕⢕⢕⢕⢕⢱⢕⢕⢸⡇⠀⠀⠀⠀⠀⠀⠀⠀⠀⠁⠀⠉⠉⠙⠛⠛⠟⠻⠿⢿⢷⣷⣷⣵⣽⣽⣝⣟⣟⣻⣿⣿⣿⣿⣿⣿⣻⡇⣹⡜⢸⣿⣿⡞⣟⣿⣏⣟⢏⢝⣹⢿⠛⠙⠁⠁⠁⠑⠑⠑⠝⠝⢿⢿⣿⣿⣿⣿⡟⠀</a:t>
            </a:r>
            <a:br/>
            <a:r>
              <a:t>⠀⠀⠀⠀⠀⠀⠀⠀⠀⠀⢄⢕⢕⢕⢕⢕⢕⢕⢕⢕⢕⢕⢕⢕⢕⢕⢱⣧⡷⣕⠀⠀⠀⠀⠀⠀⠀⠀⠀⠀⠀⠀⠀⠀⠀⠀⠀⠀⠀⠀⠁⠑⠑⠑⠑⠘⠉⠉⢍⣿⣿⣿⣟⢿⣿⣯⣿⣿⣧⢽⢱⢼⣹⣿⢕⣿⣷⡷⣿⣜⢟⠑⠀⠀⠀⠀⠀⠀⠀⠀⠀⠀⠀⠀⠁⠑⢸⣿⡏⡕⠀</a:t>
            </a:r>
            <a:br/>
            <a:r>
              <a:t>⢕⠀⠀⠀⠀⠀⠀⠀⠀⢀⢕⢕⢕⢕⢕⢕⢕⢕⢕⢕⢕⢕⢕⢕⢕⢕⢕⣕⢅⢷⢸⢿⢕⠀⢕⢕⢔⠔⠀⠀⢔⢀⠀⠀⠀⠀⢀⠀⢀⠀⠀⠀⠀⢄⢀⠀⠀⢕⢕⣿⣁⣉⣉⣙⠛⠛⠛⠟⢏⢹⣼⡽⢿⢿⢕⣿⣿⣷⣷⡇⠀⠀⠀⠀⠀⠀⠀⠀⠀⠀⠀⠀⠀⠀⠀⠀⠁⢝⡧⢵⠀</a:t>
            </a:r>
            <a:br/>
            <a:r>
              <a:t>⢕⠀⠀⠀⢀⢀⠀⢀⢔⢕⢕⢕⢕⢕⢕⢕⢕⢕⢕⢕⢕⢕⢕⢕⢕⢕⢕⢕⢕⢞⢔⢄⢄⠀⢔⢄⢄⢀⠀⠀⠀⠀⠀⠀⢄⠀⠁⠀⠑⠑⢄⢸⣿⣿⣿⣿⡆⢕⢕⣿⡽⢿⢝⢟⡕⣝⢹⣵⢱⣿⣿⣿⣿⣿⡕⡿⣿⣵⣾⠀⠀⠀⠀⠀⠀⠀⠀⠀⠀⠀⠀⠀⠀⠀⠀⠀⠀⢱⣮⢇⠀</a:t>
            </a:r>
            <a:br/>
            <a:r>
              <a:t>⢕⠀⠀⢄⢕⢕⢕⢕⢕⢕⢕⢕⢕⢕⢕⢕⢕⠁⠀⠀⠀⠁⠕⢕⢕⢕⢕⠁⢕⢕⠀⢕⢕⠀⢕⠕⠕⠕⠑⠀⠀⢀⠀⠀⢕⠀⠀⠀⠀⠀⢕⣸⣏⣹⣽⣽⣧⣵⣵⣼⣧⣾⣵⡇⢕⡔⢕⣆⢕⢔⢰⣧⢵⢕⢕⢜⡝⢝⢍⢄⢐⢕⢔⢕⢐⢁⢕⢕⢕⢔⢔⠀⠀⠀⠀⠀⠀⢕⢝⢕⠀</a:t>
            </a:r>
            <a:br/>
            <a:r>
              <a:t>⡕⠀⢄⣵⣵⣕⣕⢕⡕⢕⢕⢕⢕⢕⢕⢕⢕⢕⢀⠀⢀⢄⢄⢄⢕⢱⠕⠀⢕⡕⠀⢕⢕⠀⢕⠀⠀⠀⠀⠀⠀⢕⢕⢔⢕⢔⠀⠀⠀⡄⠁⠉⠙⠙⠙⢝⢻⠕⢜⡕⠕⢕⠕⠕⠄⠕⠕⢕⢵⣵⣕⣕⡕⢕⢕⢕⠀⢔⢅⣔⢅⢕⣱⣵⡅⢅⢅⣕⣕⡕⢕⠀⢀⢄⢔⢄⡾⢗⢞⢋⠀</a:t>
            </a:r>
            <a:br/>
            <a:r>
              <a:t>⢕⢕⢹⢿⠿⠿⢿⢿⣿⣇⢕⢕⢕⢕⢕⢕⢕⢕⢕⢕⢕⢕⢕⢕⢕⢕⢀⢰⢕⢕⢕⢕⢕⠄⢕⠔⠑⠁⢕⢀⠀⢕⢕⢕⢕⢕⢔⠄⠀⢀⢀⢀⢀⢀⣄⣕⣎⣡⡵⡣⢒⢷⠆⢰⠀⠀⠀⠵⢵⢸⢸⣽⣿⣷⣷⡷⢇⢗⢗⢾⢕⢸⣿⣿⢗⢇⢜⢍⢝⢕⢕⢕⢕⣕⠕⢴⣷⡕⢕⢕⠀</a:t>
            </a:r>
            <a:br/>
            <a:r>
              <a:t>⠕⠑⠀⠀⠀⠀⠀⠀⠁⠈⠑⢕⢕⢕⢕⢕⢕⢕⢕⢕⢕⢕⢕⢕⠕⠑⢕⢕⢕⡕⠜⠙⠑⠀⢑⠁⠀⠁⠁⢁⠀⠀⠕⠕⢕⢑⠀⢄⢵⢕⠘⠙⢛⣿⣿⢿⣛⣏⣝⢹⢕⢕⠔⠰⠄⠄⢕⣻⣿⢿⣿⣿⣟⢻⢟⢝⢕⢕⢕⢁⢕⢕⢅⢕⢕⢕⢕⢕⢕⢕⢕⢕⢕⢄⣑⣸⢇⢕⠕⠇⠀</a:t>
            </a:r>
            <a:br/>
            <a:r>
              <a:t>⠀⠀⠀⠀⠀⠀⠀⠀⠀⠀⠀⠀⠁⠑⠕⢕⢕⢕⢕⢕⢕⢕⢕⢁⠀⢀⢄⠀⢕⢕⠄⠐⢡⣥⢠⠄⠀⠀⠁⢀⢁⠀⠄⠑⠇⣆⢄⢄⠀⠀⠀⠀⠀⠀⠁⠈⠁⠕⢕⢕⣅⣕⣰⡔⠀⠀⠁⠑⠔⠜⠝⢝⢑⢕⣱⣵⣵⣾⣿⣿⣷⢅⠁⠁⢑⢕⢕⢕⢕⢕⢕⢕⢕⠀⠘⠻⢕⢕⠀⠀⠀</a:t>
            </a:r>
            <a:br/>
            <a:r>
              <a:t>⠀⠀⠀⠀⠀⠀⠀⠀⠀⠀⠀⠀⠀⠀⠀⠁⠕⢕⠕⠑⠕⠕⠕⢕⠄⠀⠙⢦⡕⢕⠀⠀⠁⠁⠀⢀⢀⢀⢀⢈⢁⢄⢄⢀⢀⢄⢕⢕⠀⠀⠚⠑⠀⠀⠀⠀⢱⠀⠑⢑⢜⠿⠟⠏⠀⠀⢀⢔⢔⢕⢕⢕⣱⣯⣙⣭⡽⢿⢿⠟⠋⠑⢕⢕⢕⢕⢕⠕⢕⢕⢕⢕⢕⠀⠀⠀⠀⠁⠐⠑⠀</a:t>
            </a:r>
            <a:br/>
            <a:r>
              <a:t>⠀⠀⠀⠀⠀⠀⠀⠀⠀⠀⠀⠀⠀⠀⠀⠀⠀⠁⢹⢵⢅⢐⠁⠁⠁⠀⢄⢎⢗⢞⢇⠅⢔⢕⣕⣕⢱⢵⢵⣾⣿⢿⢷⢎⢕⢕⢕⢕⢔⢄⢄⢄⢄⢄⢔⢔⢔⢕⢕⢕⢕⠀⠀⠀⠀⠑⢀⣑⣵⣵⡷⢾⢟⢏⠝⠑⠁⠀⠀⠀⠀⠀⠁⠑⠑⠑⠁⠀⢕⢕⢕⢕⠁⠀⠀⠀⠀⠀⠀⠀⠀</a:t>
            </a:r>
            <a:br/>
            <a:r>
              <a:t>⠀⠀⠀⠀⠀⠀⠀⠀⠀⠀⠀⠀⠀⠀⠀⠀⠀⠀⠀⠔⠁⠉⠁⠁⢁⢅⢄⢄⢑⢑⢕⢵⢿⢟⢟⢗⢕⢕⢝⢕⢕⢕⢕⢕⢕⢕⢕⢕⢕⢕⢕⢕⢕⢕⢕⢕⢕⢕⢕⢕⢕⠀⢀⢀⢄⢄⢕⢝⢕⢕⢕⢕⠕⠀⠀⠀⠀⠀⠀⠀⠀⠀⠀⠀⠀⠀⢔⢔⢕⢕⢕⠀⠀⠀⠀⠀⠀⠀⠀⠀⠀</a:t>
            </a:r>
            <a:br/>
            <a:r>
              <a:t>⠀⠀⠀⠀⠀⠀⠀⠀⠀⠀⠀⠀⠀⠀⠀⠀⠀⠀⠐⢄⢄⢕⢕⢕⢕⢕⢕⢇⢕⢕⢜⢝⢕⢕⢕⢕⢕⢕⢕⢕⢕⢕⢕⢕⢕⢕⢕⢕⢕⢕⢕⢕⢕⢕⢕⢕⢕⢝⢝⢎⢝⢕⢕⢕⢕⢕⢕⢕⢕⢕⢕⠕⠀⠀⠀⠀⠀⠀⠀⠀⠀⠀⠀⠀⢄⢄⢅⢕⢅⢅⠀⠀⠀⠀⠀⠀⠀⠀⠀⠀⠀</a:t>
            </a:r>
            <a:br/>
            <a:r>
              <a:t>⠀⠀⠀⠀⠀⠀⠀⠀⠀⠀⠀⠀⠀⠀⠀⠀⠀⠀⠀⠑⢕⢕⢕⢕⣵⣥⣵⣵⢕⢕⢕⢕⢕⢕⢕⢕⢕⢕⢕⢕⢕⢕⢕⢕⢕⢕⢕⢕⢕⢕⢕⢕⢕⢕⢕⢕⢕⢕⢕⢕⢕⢕⢕⢕⢕⢕⢕⢕⢕⢕⢕⠀⠀⠀⠀⠀⠀⠀⠀⠀⠀⠀⠀⠀⠑⢕⢕⢕⢕⢕⠀⠀⠀⠀⠀⠀⠀⠀⠀⠀⠀</a:t>
            </a:r>
            <a:br/>
            <a:r>
              <a:t>⠀⠀⠀⠀⠀⠀⠀⠀⠀⠀⠀⠀⠀⠀⠀⠀⠀⠀⠀⠀⠁⠑⢕⢕⢕⢵⢵⢷⢵⢕⢕⢕⢕⢕⢕⢕⢕⢕⢕⢕⢕⢕⢕⢕⢕⢕⢕⢕⢕⢕⢕⢕⢕⢕⢕⢕⢕⢕⢕⢕⢕⢕⢕⢕⢕⢕⢕⢕⢕⢕⠀⠀⠀⠀⠀⠀⠀⠀⠀⠀⠀⠀⠀⠀⠀⠀⠕⠕⢕⠑⠀⠀⠀⠀⠀⠀⠀⠀⠀⠀⠀</a:t>
            </a:r>
            <a:br/>
            <a:r>
              <a:t>⠀⠀⠀⠀⠀⠀⠀⠀⠀⠀⠀⠀⠀⠀⠀⠀⠀⠀⠀⠀⠀⠀⠑⢕⢕⢅⢕⢕⢕⢕⢕⢕⢕⢕⢕⢕⢕⢕⢕⢕⢕⢕⢕⢕⢕⢕⢕⢕⠕⠁⠁⠑⠕⠕⢕⢕⢕⢕⢕⢕⢕⢕⢕⢕⢕⢕⢕⢕⠕⠀⠀⠀⠀⠀⠀⠀⠀⠀⠀⠀⠀⠀⠀⠀⠀⢀⠀⠁⠑⠀⠀⠀⠀⠀⠀⠀⠀⠀⠀⠀⠀</a:t>
            </a:r>
            <a:br/>
            <a:r>
              <a:t>⠀⠀⠀⠀⠀⠀⠀⠀⠀⠀⠀⠀⠀⠀⠀⠀⠀⠀⠀⠀⠀⠀⠀⠑⢕⢕⢕⢕⢕⢕⢕⢕⢕⢕⢕⢕⢕⢕⢕⢕⢕⢕⢕⢕⢕⢕⢕⢕⢄⠀⠀⠀⠀⠀⠀⢁⠕⢕⢕⢕⢕⢕⢕⢕⢕⢕⢕⠕⠀⠀⠀⠀⠀⠀⠀⠀⠀⠀⠀⠀⠀⠀⠀⠀⠀⠀⠔⢀⢀⠀⠀⠀⠀⠀⠀⠀⠀⠀⠀⠀⠀</a:t>
            </a:r>
            <a:br/>
            <a:r>
              <a:t>⠀⠀⠀⠀⠀⠀⠀⠀⠀⠀⠀⠀⠀⠀⠀⠀⠀⠀⠀⠀⠀⠀⠀⠀⢁⢁⢕⢕⢕⢕⢕⢕⢕⢕⢕⢕⢕⢕⢕⢕⢕⢕⢕⢕⢕⢕⢕⢕⢕⢄⠀⠀⠀⠀⠀⠁⠀⠁⢕⢕⢕⢕⢕⢕⢕⢕⢕⠀⠀⠀⠀⠀⠀⠀⠀⠀⠀⠀⠀⠀⠀⠀⠀⠀⢀⢀⠀⠕⢕⢅⠀⠀⠀⠀⠀⠀⠀⠀⠀⠀⠀</a:t>
            </a:r>
            <a:br/>
            <a:r>
              <a:t>⠀⠀⠀⠀⠀⠀⠀⠀⠀⠀⠀⠀⠀⠀⠀⠀⠀⠀⠀⠀⠀⠀⠀⢕⢕⢕⢕⢕⢕⢕⢕⢕⢕⢕⢕⢕⢕⢕⢕⢕⢕⢕⢕⢕⢕⢕⢕⢕⢕⢕⢕⢄⢀⠀⠀⠀⠀⠀⢕⢕⢕⢕⢕⢕⢕⠕⠁⠀⠀⠀⠀⠀⠀⠀⠀⠀⠀⠀⠀⠀⠀⠀⠀⠀⠁⢕⢕⢕⢕⢕⠀⠀⠀⠀⠀⠀⠀⠀⠀⠀⠀</a:t>
            </a:r>
            <a:br/>
            <a:r>
              <a:t>⠀⠀⠀⠀⠀⠀⠀⠀⠀⠀⠀⠀⠀⠀⠀⠀⠀⠀⠀⠀⠀⠀⠀⢕⢕⢕⢕⢕⢕⢕⢕⢕⢕⢕⢕⢕⢕⢕⢕⢕⢕⢕⢕⢕⢕⢕⢕⢕⢕⢕⢕⢕⢕⢔⢄⢀⠀⠀⠁⠕⢕⢕⢕⢕⠕⠀⠀⠀⠀⠀⠀⠀⠀⠀⠀⢔⢕⠀⠀⠀⠀⠀⠀⠀⠀⢕⢕⢕⢕⢕⢕⠀⠀⠀⠀⠀⠀⠀⠀⠀⠀</a:t>
            </a:r>
            <a:br/>
            <a:r>
              <a:t>⠀⠀⠀⠀⠀⠀⠀⠀⠀⠀⠀⠀⠀⠀⠀⠀⠀⠀⠀⠀⠀⠀⠀⠁⢕⢕⢕⢕⢕⢕⢕⢕⢕⢕⢕⢕⢕⢕⢕⢕⢕⢕⢕⢕⢕⢕⢕⢕⢕⢕⢕⢕⢕⢕⢕⢕⢕⢄⢀⠀⠑⠑⠁⠀⠀⠀⠀⠀⠀⠀⠀⠀⠀⠀⠀⢕⠁⠀⠀⠀⠀⠀⠀⠀⠀⢕⢕⢕⢕⢕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⢔⢔⢔⢕⢕⢑⢕⢕⢕⣿⣿⣿⣿⣿⣿⣿⣿⢕⢕⢕⢜⢟⣟⣟⢝⢗⢜⢿⢏⢕⢜⢿⢕⢕⢕⢕⢕⢝⢇⢕⢕⢕⢕⢕⢕⢕⢱⡕⢕⢑⠀⠀⠀⠀⠀⠀⠀⠀⠀⠀⠀⠀⢕⣷⣷⣷⣧⣵⣿⣿⣿⣿⣿⣿⣿⣿⣿⣿⣿⣿⣿⣿⣿⣿⣿⣿⣿⣿⣿⣿⣿⣿⣿⣿⣿⣿⣿⣿⣿⣿⠀</a:t>
            </a:r>
            <a:br/>
            <a:r>
              <a:t>⢕⣑⣙⣑⣵⢕⢕⢕⢕⢱⣿⣿⣿⣿⣿⣿⣿⡇⢕⢕⢸⣿⢽⢿⢿⣾⢕⢱⣧⢕⢳⡣⡕⢕⢕⢕⢕⢔⢕⢕⢕⢔⢆⢔⢔⢄⢕⢕⢕⢑⠀⠀⠀⠀⠀⠀⠀⠀⠀⠀⠀⠀⢱⣮⡗⢞⢟⣻⣿⣻⣟⣟⣿⣿⣟⡟⣟⣟⣟⣟⣻⣿⣿⣿⣿⡷⣿⣿⣿⣿⣿⡇⢕⢿⡿⢿⡿⣿⡿⢿⠀</a:t>
            </a:r>
            <a:br/>
            <a:r>
              <a:t>⢕⣿⣿⣿⣿⡕⢕⢕⢕⠑⣿⣿⣿⣿⣿⣿⣿⣿⣷⡕⢆⣽⣿⡇⢝⢝⢕⢸⣿⡇⢑⡝⠐⢕⠑⢕⢕⢕⢕⡕⢕⢕⢕⢕⢕⢕⢕⢕⣜⢕⢕⢕⢔⡄⢀⠀⠀⠀⠀⠀⠀⢀⢜⣽⣿⢝⢝⢻⣿⡻⢽⣿⣿⣿⣿⢯⢟⢗⣝⣟⣗⣟⣟⣏⣹⣽⣿⣿⣿⣿⡿⢏⢝⢹⣷⣿⣷⣷⣾⢽⠀</a:t>
            </a:r>
            <a:br/>
            <a:r>
              <a:t>⢕⢹⡟⣿⣻⡇⢕⢕⢕⢄⢹⣿⣿⣿⣿⣿⣿⣿⣿⣷⢷⣿⣿⡇⢕⢕⢕⢜⣿⡇⢰⡇⠀⢕⠀⠑⢕⢕⢕⣷⢕⢕⣕⡕⢕⢕⢕⢕⢰⣷⣧⣼⣿⣿⣷⣷⣵⣵⣵⢕⢕⣸⣎⢹⢿⢿⢿⢟⢟⢻⣷⣿⣽⣻⣏⣕⣱⣿⣿⣿⣿⢫⡝⢿⡿⢟⢟⢿⣿⣿⣷⣥⡵⢎⢵⣪⣱⣽⢿⢟⠀</a:t>
            </a:r>
            <a:br/>
            <a:r>
              <a:t>⢕⢜⢇⢝⢜⢇⢕⢕⢕⢕⢨⣿⣿⣿⣿⣿⣿⣿⣿⣿⣕⢕⢿⣿⢕⡕⣕⣕⣟⡇⢼⣧⡕⢎⢹⢇⡕⢕⢕⣿⣿⣷⣷⣷⣱⢕⢕⢕⣷⣿⣿⣿⣝⢕⢕⢕⢕⡕⢕⢕⢕⣿⣿⣗⣕⣼⣿⡾⢕⢕⣿⣿⣿⣿⣿⣿⡿⢿⡿⡟⢣⢕⢵⢇⢕⣕⣕⣵⣵⣾⣿⡟⢕⢕⢜⣿⣿⢿⠷⣺⠀</a:t>
            </a:r>
            <a:br/>
            <a:r>
              <a:t>⢕⢕⢔⢔⢔⢕⢕⡕⢕⢕⠕⣿⣿⣿⣿⣿⣿⣿⣿⢟⣽⡇⢸⣿⢬⢑⡟⢻⢿⠃⢜⢿⢕⢁⢜⢕⢅⠄⠕⢽⡿⢟⢏⢕⢕⢕⠑⠁⢻⣿⢿⢿⢿⢷⢷⢇⢕⢕⢕⢕⢝⢿⢟⢝⢟⢟⢟⢇⣱⢝⣿⣏⢟⢻⢟⣟⣿⣵⣵⣵⣷⣷⣾⣿⣿⣿⣿⣿⣿⣿⢿⠇⢕⢕⢕⡝⢕⢝⣜⡕⠀</a:t>
            </a:r>
            <a:br/>
            <a:r>
              <a:t>⣿⣷⢕⢕⢕⢕⠱⢵⢕⢄⢅⢿⣿⣿⣿⣿⣿⡯⠑⠐⢅⢗⢘⣿⡇⠁⢠⠔⣕⣼⣡⣵⠀⠀⠑⠑⢅⢕⢜⢕⢕⢕⢕⢕⠑⠁⠀⠀⢘⢇⢕⢕⢕⢕⠕⠁⠁⠁⠁⠑⢕⢕⢕⢕⠕⢕⢕⢕⢕⢕⢱⣽⣿⣿⣿⣿⣿⣿⣿⣿⣿⣿⣿⣿⣿⣿⣿⣿⣿⡗⠄⢤⢅⢁⢇⣕⣕⣈⣁⡅⠀</a:t>
            </a:r>
            <a:br/>
            <a:r>
              <a:t>⢿⢿⡵⢕⠃⢵⠇⢅⢄⢁⠕⣜⡟⢻⢿⢿⣿⣿⣷⢕⠙⢷⣕⣿⡇⠕⠀⠀⢕⢝⠕⢁⢀⢄⢄⢔⢕⢕⠕⠕⠑⠑⠁⠀⠀⠀⠀⠀⠀⢕⢕⠑⠁⠀⠀⠀⠀⠀⠀⠀⠀⠁⠁⠁⠀⠀⠁⠕⢕⢕⠕⢹⣿⣿⣿⣿⣿⣿⣿⣿⣿⣿⣿⡏⠉⠉⠉⠉⠉⠉⠉⠈⠉⢹⣿⣷⣇⠕⢓⡶⠀</a:t>
            </a:r>
            <a:br/>
            <a:r>
              <a:t>⢀⠁⢝⢁⢀⢀⢀⠀⢄⠁⢔⣱⣷⣾⣵⡇⢕⡸⢫⢱⠆⢀⣼⣷⣿⣧⣕⢱⣦⣴⣴⣾⣿⢏⢕⢕⢁⢀⢀⢀⢀⢀⢀⢀⠀⠀⠀⠀⠀⠀⠀⠀⠀⠀⠀⠀⠀⠀⠀⠀⠀⠀⠀⠀⠀⠀⠀⠀⠀⠀⠀⠁⢹⣿⣿⣿⣿⣿⣿⣿⣿⣿⣿⡕⢄⢀⢀⠀⠀⢑⠀⠀⠀⠀⠀⠀⢅⣅⣹⣽⠀</a:t>
            </a:r>
            <a:br/>
            <a:r>
              <a:t>⣵⣾⣮⣥⣴⣵⣵⣶⣶⣷⣾⢗⢸⣝⣙⢗⠶⢆⠕⢕⢔⢎⢸⢿⢿⢻⣧⣷⣿⣿⣿⢇⢕⢕⢕⢕⢕⢕⢕⢕⢕⢕⢕⢕⢕⢕⢕⢔⢔⠀⠀⠀⠀⠀⠀⠀⠀⠀⠀⠀⠀⠀⠀⠀⠀⠀⠀⠀⠀⠀⠀⠀⠑⣿⣿⣿⣿⣿⣿⣿⣿⣿⣿⣿⢿⢾⢿⢿⣕⠀⢡⣥⣥⣥⡥⢥⢅⢅⣕⢕⠀</a:t>
            </a:r>
            <a:br/>
            <a:r>
              <a:t>⣿⣿⣿⣿⣿⣿⣿⣿⣿⣿⣿⢧⢕⢄⢔⣔⣔⣐⣵⣵⣽⣽⣿⣷⣷⣾⣿⡿⠟⠋⠀⠅⠕⢔⢄⢀⢀⠀⠁⠁⠁⠁⠁⠑⠑⠑⠑⠁⠀⠀⠀⠀⠀⠀⠀⠀⠀⠀⠀⠀⠀⠀⠀⠀⠀⠀⠀⠀⠀⠀⠀⠀⠀⣿⣿⣿⣿⣿⣿⣿⡿⢎⢵⢮⡟⢟⢼⡕⢕⠀⠁⠁⢑⠕⢕⢴⢅⢁⣄⣰⠀</a:t>
            </a:r>
            <a:br/>
            <a:r>
              <a:t>⣿⣿⣿⣿⣿⣿⣿⣿⣿⣿⣿⣿⣯⣿⣿⣿⣿⣿⣿⣿⣿⣿⣿⣿⣿⣿⠏⠁⠀⠀⠀⠀⠀⠀⠁⠀⠀⠀⠀⠀⠀⠀⠀⠀⠀⠀⠀⢰⣧⠀⠀⠀⠀⠀⠀⠀⠀⠀⠀⠀⠀⠀⠀⠀⠀⠀⠀⠀⠀⠀⠀⠀⢄⣿⣿⣿⣿⣿⣿⢟⢕⢕⢵⡵⢼⢕⢇⢕⢹⣿⢕⢕⢱⢮⢝⣷⣗⣛⡿⢟⠀</a:t>
            </a:r>
            <a:br/>
            <a:r>
              <a:t>⣿⣿⣿⣿⣿⣿⣿⣿⣿⣿⣿⣿⣿⣿⣿⣿⣿⣿⣿⣿⣿⣿⣿⠟⠙⠁⠀⠀⠀⠀⠀⠀⠀⠀⠀⠀⠀⠀⠀⠀⠀⠀⠀⠀⠀⠀⢄⣾⡕⢔⠀⠀⠀⠀⠀⠀⠀⠀⠀⠀⠀⠀⠀⠀⠀⠀⠀⠀⠀⠀⠀⠀⢕⣿⣿⣿⣿⢏⢕⢕⣕⣕⢁⣑⡕⢵⢑⢁⢸⣿⢱⢵⢔⢸⢝⢝⢝⢝⢕⢔⠀</a:t>
            </a:r>
            <a:br/>
            <a:r>
              <a:t>⣿⣿⣿⣿⣿⣿⣿⣿⣿⣿⣿⣿⣿⣿⣿⣿⣿⣿⣿⣿⢿⠋⠁⠀⠀⠀⠀⠀⠀⠀⠀⠀⠀⠀⠀⠀⠀⠀⠀⠀⠀⠀⠀⠀⠀⢄⣼⣿⣿⣧⢔⠀⠀⠀⠀⠀⠀⠀⠀⠀⠀⠀⠀⠀⠀⠀⠀⠀⠀⠀⠀⠀⣱⣗⣷⣶⣧⣕⣹⡝⡕⢱⡧⢵⢵⢵⢵⢵⢜⠛⢑⢇⢕⢕⢁⢀⠅⢵⢕⣱⠀</a:t>
            </a:r>
            <a:br/>
            <a:r>
              <a:t>⣿⣿⣿⣿⣿⣿⣿⣿⣿⣿⣿⣿⣿⣿⣿⣿⣿⡿⠟⠑⠁⠀⠀⠀⠀⠀⠀⠀⠀⠀⠀⠀⠀⠀⠀⠀⠀⠀⠀⠀⠀⠀⠀⠀⠀⢕⢻⣿⢟⢟⢕⢄⢄⢀⠀⠀⠀⠀⠀⠀⠀⠀⠀⠀⠀⠀⠀⠀⠀⠀⠀⠀⣝⣵⢰⣵⢥⣼⣍⡛⠿⣵⡞⢵⢕⣱⡕⠅⠅⠀⢐⠘⢕⣕⢕⣄⣴⡗⢿⢟⠀</a:t>
            </a:r>
            <a:br/>
            <a:r>
              <a:t>⣿⣿⣿⣿⣿⣿⣿⣿⣿⣿⣿⣿⣿⣿⡿⠟⠁⠁⠀⠀⠀⠀⠀⠀⠀⠀⠀⠀⠀⠀⠀⠀⠀⠀⠀⠀⠀⠀⠀⠀⠀⠀⠀⠀⠀⢔⢕⢝⢕⢕⣵⣾⣿⣧⡔⢀⠀⠀⠀⠀⠀⠀⠀⠀⠀⠀⠀⠀⠀⠀⠀⢱⣿⢇⣸⡏⢱⢜⣻⢿⢷⢌⢝⣵⢗⢹⣷⣀⢀⠁⣇⣄⣤⣷⢟⢏⢇⣵⣵⢟⠀</a:t>
            </a:r>
            <a:br/>
            <a:r>
              <a:t>⣿⣿⣿⣿⣿⣿⣿⣿⣿⣿⣿⣿⣿⢏⠀⠀⠀⠀⠀⠀⠀⠀⠀⠀⠀⠀⠀⠀⠀⠀⠀⠀⠀⠀⠀⠀⠀⠀⠀⠀⠀⠀⠀⠀⠀⢕⢕⣕⢕⢕⣿⣿⣿⣕⢕⢕⢄⠀⠀⠀⠀⠀⠀⠀⠀⠀⠀⠀⠀⠀⢄⣿⣿⢸⣇⣧⢜⢕⢜⢟⡱⢗⠱⡈⢷⡜⣿⣕⠁⢕⢟⢙⢑⢘⢕⣵⡾⠟⢕⢔⠀</a:t>
            </a:r>
            <a:br/>
            <a:r>
              <a:t>⣿⣿⣿⣿⣿⣿⣿⣿⡿⠿⠏⠁⠄⠀⠀⠀⠀⠀⠀⠀⠀⠀⠀⠀⠀⠀⢀⣠⣶⣶⡄⠀⠀⠀⠀⠀⠀⠀⠀⠀⠀⠀⠀⠀⠀⢕⢕⢉⡱⡇⢌⢟⢻⢟⢕⢕⢕⢄⢀⠀⠀⠀⠀⠀⠀⠀⠀⠀⠀⣵⣾⣿⣿⡸⢏⠟⢧⡵⢷⡕⢑⢂⠀⢱⠈⡇⢿⣟⣴⡄⢤⢕⣱⣵⢟⠑⢁⢔⡿⢇⠀</a:t>
            </a:r>
            <a:br/>
            <a:r>
              <a:t>⢿⣿⣿⣿⣿⣿⡟⠕⠀⠀⠀⠀⠀⠀⠀⠀⠀⠀⠀⠀⠀⠀⢀⣠⣴⣿⣿⣿⣿⣿⡇⠀⠀⠀⠀⠀⠀⠀⠀⠀⠀⠀⢀⢀⢄⢕⢕⢕⢕⢝⢕⢕⢕⢕⢕⢕⢕⢕⡕⢕⢕⠀⠀⠀⠀⠀⠀⠀⠀⠘⣿⣿⣿⣿⢟⢗⢗⢷⡷⢽⣵⣥⣕⡕⠀⠕⢿⣯⣿⢇⠵⢞⢝⢁⡔⠐⢔⢁⢕⢕⠀</a:t>
            </a:r>
            <a:br/>
            <a:r>
              <a:t>⢿⣿⣿⣿⣿⣿⢕⠀⠀⠀⠀⠀⠀⠀⠀⠀⠀⠀⠀⢀⣤⣾⣿⣿⣿⣿⣿⣿⣿⣿⣇⠀⠀⠀⠀⠀⠀⠀⠀⢄⠔⠕⢕⢕⢕⢕⢕⢕⢕⢕⢕⠕⠕⠕⠁⠁⢕⠑⠕⠑⠁⠀⠀⠀⠀⠀⠀⠀⠀⠀⢿⣿⣿⣯⢼⢚⠙⢉⢙⠙⠗⢧⣝⢟⢶⡤⠗⡿⢿⣵⣶⣷⣷⣷⣿⢷⣿⣿⣿⣶⠀</a:t>
            </a:r>
            <a:br/>
            <a:r>
              <a:t>⢜⣿⣿⣿⢟⢕⠀⠀⠀⠀⠀⠀⠀⠀⣠⣴⣷⣾⣿⣿⣿⣿⣿⣿⣿⣿⣿⣿⣿⣿⡿⠀⠀⠀⠀⠀⠀⠀⠀⠁⠀⠀⠀⠀⠀⠀⠀⠀⠀⠀⠀⠀⠀⠀⠀⠀⠀⠀⠀⠀⠀⠀⠀⠀⠀⠀⠀⠀⠀⠀⢱⣹⡟⢇⡴⣎⡹⢑⡇⢽⢖⣄⡹⢾⢝⠀⢀⡑⠀⢟⠻⢯⣽⢟⢟⡟⢝⢝⢕⢕⠀</a:t>
            </a:r>
            <a:br/>
            <a:r>
              <a:t>⢕⢝⢿⣷⣅⢀⠀⠀⠀⠀⠀⢀⣠⣼⣿⣿⣿⣿⣿⣿⣿⣿⣿⣿⣿⣿⣿⣿⣿⡿⠑⠀⠀⠀⠀⠀⠀⠀⠀⠀⠀⠀⠀⠀⠀⠀⠀⠀⠀⠀⠀⠀⠀⠀⠀⢀⢔⠀⠀⠀⠀⠀⠀⠀⠀⠀⠀⠀⠀⠀⢈⠙⠁⣜⣏⡇⢵⢕⢕⡵⠾⢝⢱⢐⢫⣕⣕⡇⠀⣸⡵⢇⢝⢳⢼⢕⢕⢕⢕⢕⠀</a:t>
            </a:r>
            <a:br/>
            <a:r>
              <a:t>⣧⠁⠀⢿⣿⣿⣦⡀⠀⣠⣾⣿⣿⣿⣿⣿⡁⢜⣿⣿⣿⣿⣯⡑⢸⣿⣿⣿⡿⠑⠀⠀⠀⠀⠀⠀⠀⠀⠀⠀⠀⠀⠀⠀⠀⠀⠀⠀⠀⠀⠀⠀⠀⠀⢀⢕⠕⠀⠀⠀⠀⠀⠀⠀⠀⠀⠀⠀⠀⠀⢱⡕⠀⣇⢅⢉⢑⢕⢟⢗⢗⢞⢟⡝⠙⢙⠙⢇⢀⢕⢕⢕⢕⢕⢇⢕⠑⢕⢕⢕⠀</a:t>
            </a:r>
            <a:br/>
            <a:r>
              <a:t>⣿⢇⢀⢘⢟⢿⢿⣷⣾⣿⣿⣿⢟⢏⣿⣿⣿⣧⡜⠟⢋⢙⠙⠟⠕⣿⣿⣿⠇⠀⠀⠀⠀⠀⠀⠀⠀⠀⠀⠀⠀⠁⠀⠀⠀⠀⠀⠀⠀⠀⠀⢀⢄⢔⢕⢕⠀⠀⠀⠀⠀⠀⠀⠀⠀⠀⠀⠀⠀⠀⢸⣷⢔⠜⣇⢕⢕⢕⢕⢔⢕⢕⡕⠁⢔⣕⣳⢕⢜⢻⣷⣧⢧⡇⢕⢕⢕⢕⢕⢕⠀</a:t>
            </a:r>
            <a:br/>
            <a:r>
              <a:t>⣼⡷⡕⢕⢕⢕⢕⢣⢕⢝⢝⢿⣷⣕⢜⣿⡿⠏⠕⠕⠑⠁⠀⠀⠀⣽⣿⡏⠀⠀⠀⠀⠀⠀⠀⠄⠀⠀⠀⠀⠀⠀⠀⠀⠀⢀⢀⢠⡴⣴⠕⢕⢕⢕⢕⠁⠀⠀⠀⠀⠀⠀⠀⠀⠀⠀⠀⠀⠀⠀⢸⣟⢕⢕⢌⠝⠳⢵⢵⢵⠕⠋⢀⢔⣱⣿⣿⣿⣷⣾⣿⣿⡟⢕⢕⢕⢕⢕⢕⢕⠀</a:t>
            </a:r>
            <a:br/>
            <a:r>
              <a:t>⢏⣱⢾⢏⢗⣷⣵⣕⣕⢕⢕⢕⢜⢟⢷⣷⣿⣗⣀⢀⠀⠀⠀⠀⢁⠈⠙⠁⠀⠀⠀⠀⠀⠀⠁⠀⠀⠀⠀⠀⢄⢔⡔⠕⡕⢕⢕⢕⢔⢗⢟⢃⢕⢕⠕⠀⠀⠀⠀⠀⠀⠀⠀⠀⠀⠀⠀⠀⠀⠀⢸⣿⣧⡱⣕⢕⢔⢄⢄⢄⢄⢔⢕⣾⣿⣿⣿⣿⣿⣿⣿⣿⣕⢕⢕⢕⢕⢕⢕⢕⠀</a:t>
            </a:r>
            <a:br/>
            <a:r>
              <a:t>⢜⢝⢕⢕⣰⣿⣿⣿⣿⣷⣷⣵⣕⡕⢕⢕⢕⠅⠁⠁⠀⠀⠂⠁⠔⢄⢄⠀⠀⢔⢔⠐⠁⠀⠀⠀⠀⠀⠀⢀⢕⠱⣾⣿⢿⢏⢇⢕⢕⢕⢕⠕⠁⠀⠀⠀⠀⠀⠀⠀⠀⠀⠀⠀⠀⠀⠀⠀⠀⠀⠁⢿⣿⣿⣿⣿⣇⢕⢕⢕⢕⢕⣼⣿⣿⣿⣿⣿⣿⣿⣿⣿⡟⢕⢕⢕⢕⢕⢕⢕⠀</a:t>
            </a:r>
            <a:br/>
            <a:r>
              <a:t>⢕⢕⢕⢬⣿⣿⣿⣿⣿⣿⣿⣿⣿⣿⣷⣷⣵⣔⢄⢄⢄⢀⠀⠁⠀⠑⠑⢀⠀⠀⠀⠀⠀⠀⠀⠀⠀⠀⠀⢕⢕⣾⣿⣇⣕⣕⣕⣕⡕⢕⢕⢄⢀⠀⠀⠀⠀⠀⠀⠀⠀⠀⠀⠀⠀⠀⠀⠀⠀⠀⠀⢸⣿⣿⣿⣿⣇⣱⣱⢕⢕⢕⢸⣽⡝⣟⢻⢿⢿⣿⣿⣿⢇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⢔⢔⢔⢕⢕⢑⢕⢕⢕⣿⣿⣿⣿⣿⣿⣿⣿⢕⢕⢕⢜⢟⣟⣟⢕⢗⢜⢿⢏⢕⢜⢿⢕⢕⢕⢕⢕⢝⢇⢕⢕⢕⢕⢕⢕⢕⢱⡕⢕⢑⠀⠀⠀⠀⠀⠀⠀⠀⠀⠀⠀⠀⢕⣷⣷⣷⣧⣵⣿⣿⣿⣿⣿⣿⣿⣿⣿⣿⣿⣿⣿⣿⣿⣿⣿⣿⣿⣿⣿⣿⣿⣿⣿⣿⣿⣿⣿⣿⣿⣿⠀</a:t>
            </a:r>
            <a:br/>
            <a:r>
              <a:t>⢕⣑⣙⣑⣵⢕⢕⢕⢕⢱⣿⣿⣿⣿⣿⣿⣿⡇⢕⢕⢸⣿⢽⢿⢿⣾⢕⢱⣧⢕⢳⡣⡕⢕⢕⢕⢕⢔⢕⢕⢕⢔⢆⢔⢔⢄⢕⢕⢕⢑⠀⠀⠀⠀⠀⠀⠀⠀⠀⠀⠀⠀⢱⣮⡗⢞⢟⣻⣿⣻⣟⣟⣿⣿⣟⡟⣟⣟⣟⣟⣻⣿⣿⣿⣿⡷⣿⣿⣿⣿⣿⡇⢕⢿⡿⢿⡿⣿⡿⢿⠀</a:t>
            </a:r>
            <a:br/>
            <a:r>
              <a:t>⢕⣿⣿⣿⣿⡕⢕⢕⢕⠑⣿⣿⣿⣿⣿⣿⣿⣿⣷⡕⢆⣽⣿⡇⢝⢝⢕⢸⣿⡇⢑⡝⠐⢕⠑⢕⢕⢕⢕⡕⢕⢕⢕⢕⢕⢕⢕⢕⣜⢕⢕⢕⢔⡄⢀⠀⠀⠀⠀⠀⠀⢀⢜⣽⣿⢝⢝⢻⣿⡻⢽⣿⣿⣿⣿⢯⢟⢗⣝⣟⣗⣟⣟⣏⣹⣽⣿⣿⣿⣿⡿⢏⢝⢹⣷⣿⣷⣷⣾⢽⠀</a:t>
            </a:r>
            <a:br/>
            <a:r>
              <a:t>⢕⢹⡟⣿⣻⡇⢕⢕⢕⢄⢹⣿⣿⣿⣿⣿⣿⣿⣿⣷⢷⣿⣿⡇⢕⢕⢕⢜⣿⡇⢰⡇⠀⢕⠀⠑⢕⢕⢕⣷⢕⢕⣕⡕⢕⢕⢕⢕⢰⣷⣧⣼⣿⣿⣷⣷⣵⣵⣵⢕⢕⣸⣎⢹⢿⢿⢿⢟⢟⢻⣷⣿⣽⣻⣏⣕⣱⣿⣿⣿⣿⢫⡝⢿⡿⢟⢟⢿⣿⣿⣷⣥⡵⢎⢵⣪⣱⣽⢿⢟⠀</a:t>
            </a:r>
            <a:br/>
            <a:r>
              <a:t>⢕⢜⢇⢝⢜⢇⢕⢕⢕⢕⢨⣿⣿⣿⣿⣿⣿⣿⣿⣿⣕⢕⢿⣿⢕⡕⣕⣕⣟⡇⢼⣧⡕⢎⢹⢇⡕⢕⢕⣿⣿⣷⣷⣷⣱⢕⢕⢕⣷⣿⣿⣿⣝⢕⢕⢕⢕⡕⢕⢕⢕⣿⣿⣗⣕⣼⣿⡾⢕⢕⣿⣿⣿⣿⣿⣿⡿⢿⡿⡟⢣⢕⢵⢇⢕⣕⣕⣵⣵⣾⣿⡟⢕⢕⢜⣿⣿⢿⠷⣺⠀</a:t>
            </a:r>
            <a:br/>
            <a:r>
              <a:t>⢕⢕⢔⢔⢔⢕⢕⡕⢕⢕⠕⣿⣿⣿⣿⣿⣿⣿⣿⢟⣽⡇⢸⣿⢬⢑⡟⢻⢿⠃⢜⢿⢕⢁⢜⢕⢅⠄⠕⢽⡿⢟⢏⢕⢕⢕⠑⠁⢻⣿⢿⢿⢿⢷⢷⢇⢕⢕⢕⢕⢝⢿⢟⢝⢟⢟⢟⢇⣱⢝⣿⣏⢟⢻⢟⣟⣿⣵⣵⣵⣷⣷⣾⣿⣿⣿⣿⣿⣿⣿⢿⠇⢕⢕⢕⡝⢕⢝⣜⡕⠀</a:t>
            </a:r>
            <a:br/>
            <a:r>
              <a:t>⣿⣷⢕⢕⢕⢕⠱⢵⢕⢄⢅⢿⣿⣿⣿⣿⣿⡯⠑⠐⢅⢗⢘⣿⡇⠁⢠⠔⣕⣼⣡⣵⠀⠀⠐⠑⢅⢕⢜⢕⢕⢕⢕⢕⠑⠁⠀⠀⢘⢇⢕⢕⢕⢕⠕⠁⠁⠁⠁⠑⢕⢕⢕⢕⠕⢕⢕⢕⢕⢕⢱⣽⣿⣿⣿⣿⣿⣿⣿⣿⣿⣿⣿⣿⣿⣿⣿⣿⣿⡗⠄⢤⢅⢁⢇⣕⣕⣈⣁⡅⠀</a:t>
            </a:r>
            <a:br/>
            <a:r>
              <a:t>⢿⢿⡵⢕⠃⢵⠇⢅⢄⢁⠕⣜⡟⢻⢿⢿⣿⣿⣷⢕⠙⢷⣕⣿⡇⠕⠀⠀⢕⢝⠕⢁⢄⢄⢄⢔⢕⢕⠕⠕⠑⠑⠁⠀⠀⠀⠀⠀⠀⢕⢕⠑⠁⠀⠀⠀⠀⠀⠀⠀⠀⠁⠁⠁⠀⠀⠁⠕⢕⢕⠕⢹⣿⣿⣿⣿⣿⣿⣿⣿⣿⣿⣿⡏⠉⠉⠉⠉⠉⠉⠉⠈⠉⢹⣿⣷⣇⠕⢓⡶⠀</a:t>
            </a:r>
            <a:br/>
            <a:r>
              <a:t>⢀⠁⢝⢁⢀⢀⢀⠀⢄⠁⢔⣱⣷⣾⣵⡇⢕⡸⢫⢱⠆⢀⣼⣷⣿⣧⣕⢱⣦⣴⣴⣾⣿⢏⢕⢕⢁⢀⢀⢀⢀⢀⢀⢀⠀⠀⠀⠀⠀⠀⠀⠀⠀⠀⠀⠀⠀⠀⠀⠀⠀⠀⠀⠀⠀⠀⠀⠀⠀⠀⠀⠁⢹⣿⣿⣿⣿⣿⣿⣿⣿⣿⣿⡕⢄⢀⢀⠀⠀⢑⠀⠀⠀⠀⠀⠀⢅⣅⣹⣽⠀</a:t>
            </a:r>
            <a:br/>
            <a:r>
              <a:t>⣵⣾⣮⣥⣴⣵⣵⣶⣶⣷⣾⢗⢸⣝⣙⢗⠶⢆⠕⢕⢔⢎⢸⢿⢿⢻⣧⣷⣿⣿⣿⢇⢕⢕⢕⢕⢕⢕⢕⢕⢕⢕⢕⢕⢕⢕⢕⢔⢔⠀⠀⠀⠀⠀⠀⠀⠀⠀⠀⠀⠀⠀⠀⠀⠀⠀⠀⠀⠀⠀⠀⠀⠑⣿⣿⣿⣿⣿⣿⣿⣿⣿⣿⣿⢿⢾⢿⢿⣕⠀⢡⣥⣥⣥⡥⢥⢅⢅⣕⢕⠀</a:t>
            </a:r>
            <a:br/>
            <a:r>
              <a:t>⣿⣿⣿⣿⣿⣿⣿⣿⣿⣿⣿⢧⢕⢄⢔⣔⣔⣐⣵⣵⣽⣽⣿⣷⣷⣾⣿⡿⠟⠋⠀⠅⠕⢔⢄⢀⢀⠀⠁⠁⠁⠁⠁⠑⠑⠑⠑⠁⠀⠀⠀⠀⠀⠀⠀⠀⠀⠀⠀⠀⠀⠀⠀⠀⠀⠀⠀⠀⠀⠀⠀⠀⠀⣿⣿⣿⣿⣿⣿⣿⡿⢎⢵⢮⡟⢟⢼⡕⢕⠀⠁⠁⢑⠕⢕⢴⢅⢁⣄⣰⠀</a:t>
            </a:r>
            <a:br/>
            <a:r>
              <a:t>⣿⣿⣿⣿⣿⣿⣿⣿⣿⣿⣿⣿⣯⣿⣿⣿⣿⣿⣿⣿⣿⣿⣿⣿⣿⣿⠏⠁⠀⠀⠀⠀⠀⠀⠀⠀⠀⠀⠀⠀⠀⠀⠀⠀⠀⠀⠀⢰⣧⠀⠀⠀⠀⠀⠀⠀⠀⠀⠀⠀⠀⠀⠀⠀⠀⠀⠀⠀⠀⠀⠀⠀⢄⣿⣿⣿⣿⣿⣿⢟⢕⢕⢵⡵⢼⢕⢇⢕⢹⣿⢕⢕⢱⢮⢝⣷⣗⣛⡿⢟⠀</a:t>
            </a:r>
            <a:br/>
            <a:r>
              <a:t>⣿⣿⣿⣿⣿⣿⣿⣿⣿⣿⣿⣿⣿⣿⣿⣿⣿⣿⣿⣿⣿⣿⣿⠟⠙⠁⠀⠀⠀⠀⠀⠀⠀⠀⠀⠀⠀⠀⠀⠀⠀⠀⠀⠀⠀⠀⢄⣾⡕⢔⠀⠀⠀⠀⠀⠀⠀⠀⠀⠀⠀⠀⠀⠀⠀⠀⠀⠀⠀⠀⠀⠀⢕⣿⣿⣿⣿⢏⢕⢕⣕⣕⢁⣑⡕⢵⢕⢑⢸⣿⢱⢵⢔⢸⢝⢝⢝⢝⢕⢔⠀</a:t>
            </a:r>
            <a:br/>
            <a:r>
              <a:t>⣿⣿⣿⣿⣿⣿⣿⣿⣿⣿⣿⣿⣿⣿⣿⣿⣿⣿⣿⣿⢿⠋⠁⠀⠀⠀⠀⠀⠀⠀⠀⠀⠀⠀⠀⠀⠀⠀⠀⠀⠀⠀⠀⠀⠀⢄⣼⣿⣿⣧⢔⠀⠀⠀⠀⠀⠀⠀⠀⠀⠀⠀⠀⠀⠀⠀⠀⠀⠀⠀⠀⠀⣱⣗⣷⣶⣧⣕⣹⡝⡕⢱⡧⢵⢵⢵⢵⢵⢜⠛⢑⢇⢕⢕⢁⢀⠅⢵⢕⣱⠀</a:t>
            </a:r>
            <a:br/>
            <a:r>
              <a:t>⣿⣿⣿⣿⣿⣿⣿⣿⣿⣿⣿⣿⣿⣿⣿⣿⣿⡿⠟⠑⠀⠀⠀⠀⠀⠀⠀⠀⠀⠀⠀⠀⠀⠀⠀⠀⠀⠀⠀⠀⠀⠀⠀⠀⠀⢕⢻⣿⢟⢟⢕⢄⢄⢀⠀⠀⠀⠀⠀⠀⠀⠀⠀⠀⠀⠀⠀⠀⠀⠀⠀⠀⣝⣵⢰⣵⢥⣼⣍⡛⠿⣵⡞⢵⢕⣱⡕⠅⠅⠀⢐⠘⢕⣕⢕⣄⣴⡗⢿⢟⠀</a:t>
            </a:r>
            <a:br/>
            <a:r>
              <a:t>⣿⣿⣿⣿⣿⣿⣿⣿⣿⣿⣿⣿⣿⣿⡿⠟⠁⠁⠀⠀⠀⠀⠀⠀⠀⠀⠀⠀⠀⠀⠀⠀⠀⠀⠀⠀⠀⠀⠀⠀⠀⠀⠀⠀⠀⢔⢕⢝⢕⢕⣵⣾⣿⣧⡔⢀⠀⠀⠀⠀⠀⠀⠀⠀⠀⠀⠀⠀⠀⠀⠀⢱⣿⢇⣸⡏⢱⢜⣻⢿⢷⢌⢝⣵⢗⢹⣷⣀⢀⠁⣇⣄⣤⣷⢟⢏⢇⣵⣵⢟⠀</a:t>
            </a:r>
            <a:br/>
            <a:r>
              <a:t>⣿⣿⣿⣿⣿⣿⣿⣿⣿⣿⣿⣿⣿⢏⠀⠀⠀⠀⠀⠀⠀⠀⠀⠀⠀⠀⠀⠀⠀⠀⠀⠀⠀⠀⠀⠀⠀⠀⠀⠀⠀⠀⠀⠀⠀⢕⢕⣕⢕⢕⣿⣿⣿⣕⢕⢕⢄⠀⠀⠀⠀⠀⠀⠀⠀⠀⠀⠀⠀⠀⢄⣿⣿⢸⣇⣧⢜⢕⢜⢟⡱⢗⠱⡈⢷⡜⣿⣕⠁⢕⢟⢙⢑⢘⢕⣵⡾⠟⢕⢔⠀</a:t>
            </a:r>
            <a:br/>
            <a:r>
              <a:t>⣿⣿⣿⣿⣿⣿⣿⣿⡿⠿⠏⠁⠄⠀⠀⠀⠀⠀⠀⠀⠀⠀⠀⠀⠀⠀⢀⣠⣶⣶⡄⠀⠀⠀⠀⠀⠀⠀⠀⠀⠀⠀⠀⠀⠀⢕⢕⢉⡱⡇⢌⢟⢻⢟⢕⢕⢕⢄⢀⠀⠀⠀⠀⠀⠀⠀⠀⠀⠀⣵⣾⣿⣿⡸⢏⠟⢧⡵⢷⡕⢑⢂⠀⢱⠈⡇⢿⣟⣴⡄⢤⢕⣱⣵⢟⠑⢁⢔⡿⢇⠀</a:t>
            </a:r>
            <a:br/>
            <a:r>
              <a:t>⢿⣿⣿⣿⣿⣿⡟⠕⠀⠀⠀⠀⠀⠀⠀⠀⠀⠀⠀⠀⠀⠀⢀⣠⣴⣿⣿⣿⣿⣿⡇⠀⠀⠀⠀⠀⠀⠀⠀⠀⠀⠀⢀⢀⢄⢕⢕⢕⢕⢝⢕⢕⢕⢕⢕⢕⢕⢕⡕⢕⢕⠀⠀⠀⠀⠀⠀⠀⠀⠘⣿⣿⣿⣿⢟⢗⢗⢷⡷⢽⣵⣥⣕⡕⠀⠕⢿⣯⣿⢇⠵⢞⢝⢁⡔⠐⢔⢁⢕⢕⠀</a:t>
            </a:r>
            <a:br/>
            <a:r>
              <a:t>⢿⣿⣿⣿⣿⣿⢕⠀⠀⠀⠀⠀⠀⠀⠀⠀⠀⠀⠀⢀⣤⣾⣿⣿⣿⣿⣿⣿⣿⣿⣇⠀⠀⠀⠀⠀⠀⠀⠀⢄⠔⠕⢕⢕⢕⢕⢕⢕⢕⢕⢕⠕⠕⠕⠁⠁⢕⠑⠕⠑⠁⠀⠀⠀⠀⠀⠀⠀⠀⠀⢿⣿⣿⣯⢼⢚⠙⢉⢙⠙⠗⢧⣝⢟⢶⡤⠗⡿⢿⣵⣶⣷⣷⣷⣿⢷⣿⣿⣿⣶⠀</a:t>
            </a:r>
            <a:br/>
            <a:r>
              <a:t>⢜⣿⣿⣿⢟⢕⠀⠀⠀⠀⠀⠀⠀⠀⣠⣴⣷⣾⣿⣿⣿⣿⣿⣿⣿⣿⣿⣿⣿⣿⡿⠀⠀⠀⠀⠀⠀⠀⠀⠁⠀⠀⠀⠀⠀⠀⠀⠀⠀⠀⠀⠀⠀⠀⠀⠀⠀⠀⠀⠀⠀⠀⠀⠀⠀⠀⠀⠀⠀⠀⢡⣹⡟⢇⡴⣎⡹⢑⡇⢽⢖⣄⡹⢾⢝⠀⢀⡑⠀⢟⠻⢯⣽⢟⢟⡟⢝⢝⢕⢕⠀</a:t>
            </a:r>
            <a:br/>
            <a:r>
              <a:t>⢕⢝⢿⣷⣅⢀⠀⠀⠀⠀⠀⢀⣠⣼⣿⣿⣿⣿⣿⣿⣿⣿⣿⣿⣿⣿⣿⣿⣿⡿⠑⠀⠀⠀⠀⠀⠀⠀⠀⠀⠀⠀⠀⠀⠀⠀⠀⠀⠀⠀⠀⠀⠀⠀⠀⢀⢔⠀⠀⠀⠀⠀⠀⠀⠀⠀⠀⠀⠀⠀⢈⠓⠁⣜⣍⡃⢵⢕⢕⡵⠾⢝⢱⢐⢫⣕⣕⡇⠀⣸⡵⢇⢝⢳⢼⢕⢕⢕⢕⢕⠀</a:t>
            </a:r>
            <a:br/>
            <a:r>
              <a:t>⣧⠁⠀⢿⣿⣿⣦⡀⠀⣠⣾⣿⣿⣿⣿⣿⡅⢜⣿⣿⣿⣿⣯⡑⢸⣿⣿⣿⡿⠑⠀⠀⠀⠀⠀⠀⠀⠀⠀⠀⠀⠀⠀⠀⠀⠀⠀⠀⠀⠀⠀⠀⠀⠀⢀⢕⠕⠀⠀⠀⠀⠀⠀⠀⠀⠀⠀⠀⠀⠀⢱⡕⠀⣇⢅⢉⢑⢕⢟⢗⢗⢞⢟⡝⠙⢙⠙⢇⢀⢕⢕⢕⢕⢕⢇⢕⠑⢕⢕⢕⠀</a:t>
            </a:r>
            <a:br/>
            <a:r>
              <a:t>⣿⢇⢀⢘⢟⢿⢿⣷⣾⣿⣿⣿⢟⢏⣿⣿⣿⣇⡜⠟⢋⢙⠙⠟⠕⣿⣿⣿⠇⠀⠀⠀⠀⠀⠀⠀⠀⠀⠀⠀⠀⠁⠀⠀⠀⠀⠀⠀⠀⠀⠀⢀⢄⢔⢕⢕⠀⠀⠀⠀⠀⠀⠀⠀⠀⠀⠀⠀⠀⠀⢸⣷⢔⠜⣇⢕⢕⢕⢕⢔⢕⢕⡕⠁⢔⣕⣳⢕⢜⢻⣷⣧⢧⡇⢕⢕⢕⢕⢕⢕⠀</a:t>
            </a:r>
            <a:br/>
            <a:r>
              <a:t>⣼⡷⡕⢕⢕⢕⢕⢣⢕⢝⢝⢿⣷⣕⢜⣿⡿⠏⠕⠕⠑⠁⠀⠀⠀⣽⣿⡏⠀⠀⠀⠀⠀⠀⠀⠄⠀⠀⠀⠀⠀⠀⠀⠀⠀⢀⢀⢠⡴⣴⠕⢕⢕⢕⢕⠁⠀⠀⠀⠀⠀⠀⠀⠀⠀⠀⠀⠀⠀⠀⢸⣟⢕⢕⢌⠝⠳⢵⢵⢵⠕⠋⢀⢔⣱⣿⣿⣿⣷⣾⣿⣿⡟⢕⢕⢕⢕⢕⢕⢕⠀</a:t>
            </a:r>
            <a:br/>
            <a:r>
              <a:t>⢏⣱⢾⢏⢗⣷⣵⣕⣕⢕⢕⢕⢜⢟⢷⣷⣿⣗⣀⢀⠀⠀⠀⠀⢁⠈⠙⠁⠀⠀⠀⠀⠀⠀⠁⠀⠀⠀⠀⠀⢄⢔⡔⠕⡕⢕⢕⢕⢔⢗⢟⢃⢕⢕⠕⠀⠀⠀⠀⠀⠀⠀⠀⠀⠀⠀⠀⠀⠀⠀⢸⣿⣧⡱⣕⢕⢔⢄⢄⢄⢄⢔⢕⣾⣿⣿⣿⣿⣿⣿⣿⣿⣕⢕⢕⢕⢕⢕⢕⢕⠀</a:t>
            </a:r>
            <a:br/>
            <a:r>
              <a:t>⢜⢝⢕⢕⣴⣿⣿⣿⣿⣷⣷⣵⣕⡕⢕⢕⢕⠅⠁⠁⠀⠀⠂⠁⠔⢄⢄⠀⠀⢔⢔⠐⠁⠀⠀⠀⠀⠀⠀⢀⢕⠱⣾⣿⢿⢏⢇⢕⢕⢕⢕⠕⠁⠀⠀⠀⠀⠀⠀⠀⠀⠀⠀⠀⠀⠀⠀⠀⠀⠀⠁⢿⣿⣿⣿⣿⣇⢕⢕⢕⢕⢕⣼⣿⣿⣿⣿⣿⣿⣿⣿⣿⡟⢕⢕⢕⢕⢕⢕⢕⠀</a:t>
            </a:r>
            <a:br/>
            <a:r>
              <a:t>⢕⢕⢑⣼⣿⣿⣿⣿⣿⣿⣿⣿⣿⣿⣷⣷⣵⣔⢄⢄⢄⢀⠀⠁⠀⠑⠑⢀⠀⠀⠀⠀⠀⠀⠀⠀⠀⠀⠀⢕⢕⣾⣿⣇⣕⣕⣕⣕⡕⢕⢕⢄⢀⠀⠀⠀⠀⠀⠀⠀⠀⠀⠀⠀⠀⠀⠀⠀⠀⠀⠀⢸⣿⣿⣿⣿⣇⣱⣱⢕⢕⢕⢸⣽⡝⣟⢻⢿⢿⣿⣿⣿⢇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⢄⢔⢔⢔⢔⢕⢕⢔⢕⢕⢻⣿⣿⣿⣿⣿⣿⣿⡕⢕⢕⢝⢟⣾⣿⢕⢗⢜⢻⢗⢕⠜⢟⢏⢕⢕⢕⢕⢝⢇⢕⢕⢕⢕⢕⠕⠕⠀⠀⠀⠀⠀⠀⠀⠀⠀⠀⠀⠀⠀⢸⣿⣿⣷⢷⢷⢷⣷⣵⣿⣿⣿⣿⣿⣿⣿⣿⣿⣿⣿⣿⣿⣿⣿⣿⣿⣿⣿⣿⣿⣿⣿⣿⣿⣿⣿⣿⣿⣿⣿⠀</a:t>
            </a:r>
            <a:br/>
            <a:r>
              <a:t>⢕⢑⣑⣌⣭⣵⡕⢕⢕⢕⢕⣿⣿⣿⣿⣿⣿⣿⡇⡕⢕⢸⣿⢿⢽⢿⣿⢕⢱⣷⡕⢻⢷⡕⢕⢕⢕⢕⢔⢕⢕⢕⢄⢆⢔⢔⡔⢄⢀⠀⠀⠀⠀⠀⠀⠀⠀⠀⠀⢄⣿⣿⣽⣿⣧⡟⣞⡟⣻⣿⣿⣿⣟⣻⣿⡟⡟⣟⣟⣟⣟⣟⣻⣿⣿⣿⡷⣿⣿⣿⣿⣿⡕⢕⢾⡿⢿⡿⣿⣿⠀</a:t>
            </a:r>
            <a:br/>
            <a:r>
              <a:t>⢕⢕⣿⣿⣿⣿⡇⢕⢕⢕⠁⢿⣿⣿⣿⣿⣿⣿⣿⣿⡇⢇⣽⣿⡏⢝⢝⢕⢸⣿⡇⢱⡝⠙⢕⠑⢕⢕⢕⢕⢕⢕⢕⢕⢕⢕⢕⡕⢕⣱⣵⣔⣄⢄⢀⢄⢀⢄⢔⢼⢟⢿⣟⢹⣹⣧⢩⣕⡟⡟⢿⣽⣿⣿⣿⡿⡯⢟⢗⣞⣟⣗⣞⣏⣏⣹⣱⣿⣿⣿⣿⡿⢏⢝⠝⣷⣾⣷⣾⣷⠀</a:t>
            </a:r>
            <a:br/>
            <a:r>
              <a:t>⢕⢕⢸⣿⣿⣿⣧⢕⢕⢕⢕⢸⣿⣿⣿⣿⣿⣿⣿⣿⣿⢷⢿⣿⣇⢕⢕⢕⢌⣿⡇⢱⡇⠀⢕⠀⠑⢕⢕⢕⣷⢕⢕⣕⡕⢕⢿⣿⣾⡿⢟⢟⢟⢟⢟⢻⢗⢕⢕⢝⣇⣟⣽⣜⡸⢿⢿⢟⢟⢻⣿⣷⣿⣯⣽⣇⣕⣱⣿⣿⣿⣿⢫⢟⢿⡿⢏⢟⢞⣿⣿⣷⣵⡱⢜⢵⣳⣵⣼⣽⠀</a:t>
            </a:r>
            <a:br/>
            <a:r>
              <a:t>⢕⢕⢜⢏⢜⢝⢝⢕⢕⢕⢕⢸⣿⣿⣿⣿⣿⣿⣿⣿⣿⡧⡕⣿⣿⢕⢕⣕⣕⣯⣧⢜⣿⢝⢏⢻⢕⡕⢕⢕⣿⡷⢗⢇⢕⢱⣿⡿⢟⢕⠕⠁⠁⠑⠕⢕⢕⢕⢕⢕⢝⢝⢝⢝⢕⣼⣼⡜⢕⢕⣿⣿⣿⣿⣿⣿⣿⡟⢿⡿⡟⢱⢕⢵⢇⣕⣕⣕⣵⣵⣾⣿⡟⢕⢕⢜⣿⣿⢿⢿⠀</a:t>
            </a:r>
            <a:br/>
            <a:r>
              <a:t>⢕⢕⢕⢔⢕⢕⢕⢕⢕⢕⢕⠕⣿⣿⣿⣿⣿⣿⣿⣿⡏⣽⡇⢸⣿⡕⠑⢝⢻⢿⠃⡔⢻⢅⢅⢕⢕⣅⢕⢕⢕⢕⢕⢕⠁⠁⠝⠕⠁⠀⠀⠀⠀⠀⠀⠁⠁⠁⠑⠁⠑⠑⢕⢕⢕⢜⢝⢕⢕⢝⣿⣿⣇⢟⢫⢝⣟⣿⣿⣵⣷⣷⣷⣾⣿⣿⣿⣿⣿⣿⣿⢿⠇⢕⢕⢕⡝⢕⢜⣜⠀</a:t>
            </a:r>
            <a:br/>
            <a:r>
              <a:t>⢱⣿⣿⡕⢕⢕⠕⠑⢅⢕⢔⢁⢿⣿⣿⣿⣿⣿⡽⠑⠐⢕⢗⢜⣿⡇⠁⢠⠔⣱⣼⡡⣧⠀⢀⢄⢏⢕⢕⢕⢕⠕⠑⠀⠀⠀⠀⠀⠀⠀⠀⠀⠀⠀⠀⠀⠀⠀⠀⠀⠀⠀⠁⠑⠑⠑⠕⢕⢕⢕⣱⣵⣽⣿⣿⣿⣿⣿⣿⣿⣿⣿⣿⣿⣿⣿⣿⣿⣿⣿⡇⠄⢤⣀⠁⢇⣕⣕⣈⣉⠀</a:t>
            </a:r>
            <a:br/>
            <a:r>
              <a:t>⠻⢟⢟⢧⡇⠱⠵⠇⠀⢄⢀⠅⢼⣟⢟⢻⢿⢿⣿⣿⢕⠘⠳⣧⣻⣯⠕⠀⠀⠕⠜⠕⢅⢔⢕⢕⠕⠑⠑⠁⠁⠀⠀⠀⠀⠀⠀⠀⠀⠀⠀⠀⠀⠀⠀⠀⠀⠀⠀⠀⠀⠀⠀⠀⠀⠀⠀⢕⢱⣵⣿⣿⣿⣿⣿⣿⣿⣿⣿⣿⣿⣿⣿⡏⠉⠉⠉⠉⠉⠉⠁⠁⠈⠁⢸⣷⣷⢕⠕⢗⠀</a:t>
            </a:r>
            <a:br/>
            <a:r>
              <a:t>⣔⣔⣄⣍⡅⠄⢀⢄⢀⢠⢀⢱⢷⣷⣷⣧⡔⠴⢸⢏⢕⠂⢀⣼⣷⣿⣷⣱⢱⣦⢴⢇⢕⢕⢕⢔⢔⢔⢔⢔⢔⢄⢄⢄⢄⠀⠀⠀⠀⠀⠀⠀⠀⠀⠀⠀⠀⠀⠀⠀⠀⠀⠀⠀⠀⠀⠀⢕⢾⣿⣿⣿⣿⣿⣿⣿⣿⣿⣿⣿⣿⣿⣿⡇⢄⢀⢀⠀⢀⠀⢑⠀⠀⠀⠁⠀⠐⢅⣅⣜⠀</a:t>
            </a:r>
            <a:br/>
            <a:r>
              <a:t>⣿⣿⣿⣷⣧⣷⣷⣷⣷⣶⣷⢿⢇⢱⢬⣍⡙⢗⢒⠖⢗⢖⢎⣸⢿⢟⢟⣧⡾⠛⢕⢕⠑⠑⠑⠑⠕⠕⠕⠕⠕⠕⠕⢁⢕⠀⠀⠀⠀⠀⠀⠀⠀⠀⠀⠀⠀⠀⠀⠀⠀⠀⠀⠀⠀⠀⠀⢅⣹⣿⣿⣿⣿⣿⣿⣿⣿⣿⣿⣿⣿⣿⣿⣿⣿⠿⢽⢿⣧⡅⠀⢥⢥⢥⣥⢥⢵⢜⢙⣙⠀</a:t>
            </a:r>
            <a:br/>
            <a:r>
              <a:t>⣿⣿⣿⣿⣿⣿⣿⣿⣿⣿⣿⣿⡷⢕⣔⣐⣔⣔⣴⣵⣽⣿⣿⣷⣷⣷⠟⠑⠀⠀⠁⠐⠐⠁⠀⠀⠀⠀⠀⠀⠀⠀⠀⢕⡕⠀⠀⠀⠀⠀⠀⠀⠀⠀⠀⠀⠀⠀⠀⠀⠀⠀⠀⠀⠀⠀⠀⢕⣿⣿⣿⣿⣿⣿⣿⣿⣿⣿⣿⣿⣿⡿⢎⢵⣽⢻⢣⢇⢕⠁⠀⠑⠁⢑⢕⢔⢴⢁⢁⣅⠀</a:t>
            </a:r>
            <a:br/>
            <a:r>
              <a:t>⣿⣿⣿⣿⣿⣿⣿⣿⣿⣿⣿⣛⣻⣿⣿⣿⣿⣿⣿⣿⣿⣿⣿⣿⢟⠑⠀⠀⠀⠀⠀⠀⠀⠀⠀⠀⠀⠀⠀⠀⠀⠀⠀⠕⣿⢄⠀⠀⠀⠀⠀⠀⠀⠀⠀⠀⠀⠀⠀⠀⠀⠀⠀⠀⠀⠀⢕⣼⣿⣿⣿⣿⣿⣿⣿⣿⣿⣿⣿⡿⢟⢕⣱⣵⢵⢝⣕⣱⢜⣿⡗⢅⠅⢵⠼⢹⢷⢗⢻⢿⠀</a:t>
            </a:r>
            <a:br/>
            <a:r>
              <a:t>⣿⣿⣿⣿⣿⣿⣿⣿⣿⣿⣿⣿⣿⣿⣿⣿⣿⣿⣿⣿⣿⡿⠏⠁⠀⠀⠀⠀⠀⠀⠀⠀⠀⠀⠀⠀⠀⠀⠀⠀⠀⠀⠀⢔⣿⣕⣔⡀⠀⠀⠀⠀⠀⠀⠀⠀⠀⠀⠀⠀⠀⠀⠀⠀⠀⢔⣾⣿⣿⣿⣿⣿⠿⢿⣿⣿⣿⣿⢏⢕⣕⣕⡄⢁⣕⢕⠕⢑⠑⣿⡇⢕⢧⢕⢜⢟⢟⢝⢕⢅⠀</a:t>
            </a:r>
            <a:br/>
            <a:r>
              <a:t>⣿⣿⣿⣿⣿⣿⣿⣿⣿⣿⣿⣿⣿⣿⣿⣿⣿⣿⣿⢿⠋⠁⠀⠀⠀⠀⠀⠀⠀⠀⠀⠀⠀⠀⠀⠀⠀⠀⠀⠀⠀⠀⠀⢜⢿⣿⣿⣷⢔⠀⠀⠀⠀⠀⠀⠀⠀⠀⠀⠀⠀⠀⠀⠀⢄⣱⣿⣿⣿⣿⣿⣿⣿⣷⣱⣵⣿⣵⣕⣽⣵⢕⣱⢴⢦⠔⢱⢵⢵⠛⢃⢔⢕⡕⠕⢀⠄⠅⢱⢕⠀</a:t>
            </a:r>
            <a:br/>
            <a:r>
              <a:t>⣿⣿⣿⣿⣿⣿⣿⣿⣿⣿⣿⣿⣿⣿⣿⣿⡿⠟⠑⠁⠀⠀⠀⠀⠀⠀⠀⠀⠀⠀⠀⠀⠀⠀⠀⠀⠀⠀⠀⠀⠀⠀⠀⢕⢜⢿⣿⣧⡕⢕⠀⠀⠀⠀⠀⠀⠀⠀⠀⠀⠀⠀⠀⢔⣾⣿⣿⣿⣿⢝⢿⢛⣝⣱⡅⢵⡥⢥⣝⡙⠻⢧⣗⢱⢕⣕⢥⢅⠅⠀⢕⠃⠑⢕⢕⢕⣀⣤⢷⣿⠀</a:t>
            </a:r>
            <a:br/>
            <a:r>
              <a:t>⣿⣿⣿⣿⣿⣿⣿⣿⣿⣿⣿⣿⣿⣿⠟⠙⠀⠀⠀⠀⠀⠀⠀⠀⠀⠀⠀⠀⠀⠀⠀⠀⠀⠀⠀⠀⠀⠀⠀⠀⠀⠀⠀⢕⠕⡜⢿⣿⡧⢕⢄⢄⢀⢀⠀⠀⠀⠀⠀⠀⠀⠀⠀⠕⢜⢻⣿⣿⡟⢑⣴⣾⣿⡟⢕⣾⡇⢕⢝⡻⢷⢢⢙⢣⡵⢞⣟⡇⢀⠀⠸⡔⣄⣼⢷⢟⢝⢕⣵⣵⠀</a:t>
            </a:r>
            <a:br/>
            <a:r>
              <a:t>⣿⣿⣿⣿⣿⣿⣿⣿⣿⣿⣿⡿⢟⠑⠀⠀⠀⠀⠀⠀⠀⠀⠀⠀⠀⠀⠀⠀⠀⠀⠀⠀⠀⠀⠀⠀⠀⠀⠀⠀⠀⠀⠀⢕⢔⢷⡔⢝⢕⢕⢕⣵⣵⣕⢕⢕⠔⠔⠀⠀⠀⠀⠀⠀⠁⠕⢜⢟⢅⣼⣿⣿⣿⡇⣿⢸⡕⢕⡕⢝⣇⢵⢎⢕⠹⣇⢻⣧⡕⠀⢞⡟⢙⢑⢑⢱⣵⡾⠻⢗⠀</a:t>
            </a:r>
            <a:br/>
            <a:r>
              <a:t>⣿⣿⣿⣿⣿⣿⣿⡿⠟⠋⠑⠀⠑⠀⠀⠀⠀⠀⠀⠀⠀⠀⠀⠀⠀⣀⣄⣼⣿⠀⠀⠀⠀⠀⠀⠀⠀⠀⠀⠀⠀⠀⠀⠀⢕⢕⢙⡧⡕⢕⢜⢟⢿⢏⢕⠁⠀⠀⠀⠀⠀⠀⠀⠀⠀⠀⠁⠑⢸⣿⣿⣿⣿⣇⢿⢾⢾⣵⢵⣞⢕⢑⠀⠘⢔⢸⢝⣿⣵⣤⠅⢥⢀⣕⡺⢟⠑⢁⢱⡿⠀</a:t>
            </a:r>
            <a:br/>
            <a:r>
              <a:t>⣿⣿⣿⣿⣿⣿⠏⠁⠀⠀⠀⠀⠀⠀⠀⠀⠀⠀⠀⠀⠀⢀⣠⣤⣿⣿⣿⣿⣿⡇⠀⠀⠀⠀⠀⠀⠀⠀⠀⠀⠀⠀⢀⢀⢁⢕⢕⢞⢟⢗⢗⢕⢕⢕⢁⠀⠀⠀⠀⠀⠀⠀⠀⠀⠀⠀⠀⠀⠘⢿⣿⣿⣿⣿⡗⠗⠞⢷⢧⢼⣿⣧⣕⣔⢕⠔⠹⣿⣽⡏⠰⢵⢟⠙⢁⠄⢔⢔⢕⢕⠀</a:t>
            </a:r>
            <a:br/>
            <a:r>
              <a:t>⣿⣿⣿⣿⣿⢟⠀⠀⠀⠀⠀⠀⠀⠀⠀⠀⠀⢀⢀⣠⣾⣿⣿⣿⣿⣿⣿⣿⣿⣇⠀⠀⠀⠀⠀⠀⠀⠀⢄⢔⢕⢕⢕⢕⢕⢕⢕⢕⢕⢕⢵⢕⡕⠁⠁⠀⠀⠀⠀⠀⠀⠀⠀⠀⠀⠀⠀⠀⠀⣿⢿⣿⣿⣿⡥⠗⠋⠙⢙⠙⠓⠧⣜⡝⠳⣆⡴⢺⢿⣧⣴⣵⣷⣷⣸⢷⣶⣷⣷⣷⠀</a:t>
            </a:r>
            <a:br/>
            <a:r>
              <a:t>⢹⣿⣿⡿⢇⠑⠀⠀⠀⠀⠀⠀⠀⢠⣶⣿⣿⣿⣿⣿⣿⣿⣿⣿⣿⣿⣿⣿⣿⣿⠀⠀⠀⠀⠀⠀⠀⠕⠁⠀⠀⠁⠁⠁⠁⠁⠁⠑⠁⠁⠀⠀⠀⠀⠀⠀⠀⠀⠀⠀⠀⠀⠀⠀⠀⠀⠀⠀⠀⢜⢸⣿⣿⠞⢠⠔⣜⢝⢻⢽⢕⣦⣈⡷⡟⠑⠀⢁⠁⢸⢿⢿⣿⣿⢟⢟⢗⢝⢝⢝⠀</a:t>
            </a:r>
            <a:br/>
            <a:r>
              <a:t>⢸⢻⣿⣷⣤⡀⠀⠀⠀⠀⢀⣤⣴⣿⣿⣿⣿⣿⣿⣿⣿⣿⣿⣿⣿⣿⣿⣿⣿⡟⠀⠀⠀⠀⠀⠀⠀⠀⠀⠀⠀⠀⠀⠀⠀⠀⠀⠀⠀⠀⠀⠀⠀⠀⠀⠀⠀⠀⠀⠀⠀⠀⠀⠀⠀⠀⠀⠀⠀⠁⢕⢝⠃⢰⣟⡳⢵⢕⡕⣱⡵⠞⢝⡔⠞⡇⣕⣼⠀⢕⣧⡷⢜⢳⡕⢟⢕⢕⢕⢕⠀</a:t>
            </a:r>
            <a:br/>
            <a:r>
              <a:t>⡅⠀⢸⣿⣿⣿⣷⡄⢀⣴⣿⣿⣿⣿⣿⡕⢜⣿⣿⣿⣿⣿⡕⢜⣿⣿⣿⣿⡟⠀⠀⠀⠀⠀⠀⠀⠀⠀⠀⠀⠀⠀⠀⠀⠀⠀⠀⠀⠀⠀⠀⠀⠀⠀⢄⠀⠀⠀⠀⠀⠀⠀⠀⠀⠀⠀⠀⠀⠀⠀⢱⡇⢔⢸⢅⢉⢙⢜⢎⢗⢗⢓⢞⢟⠛⢟⠙⢹⢀⢕⢜⢕⢕⢕⢜⢕⠑⢕⢕⢕⠀</a:t>
            </a:r>
            <a:br/>
            <a:r>
              <a:t>⡷⢀⢈⢟⢻⠿⣿⣿⣿⣿⣿⢿⢟⣿⣿⣿⣕⡜⠿⠟⢙⠙⠿⠕⣿⣿⣿⡿⠁⠀⠀⠀⠀⠀⠀⠀⠀⠀⠀⠀⠀⠀⠀⠀⠀⠀⠀⠀⠀⠀⠀⢀⢄⢕⢕⠀⠀⠀⠀⠀⠀⠀⠀⠀⠀⠀⠀⠀⠀⠀⢸⣷⡕⢘⢳⡕⢕⢕⢕⢕⢜⢕⢕⠇⢐⢗⢗⡇⢕⢞⣷⢷⣕⡥⢕⢕⢕⢕⢕⢕⠀</a:t>
            </a:r>
            <a:br/>
            <a:r>
              <a:t>⡷⡕⢕⢕⢕⢕⢣⢕⢝⢝⢻⣷⢕⢜⣿⣿⠟⠕⢔⠕⠑⠀⠀⢀⣹⣿⣿⢇⠀⠀⠀⠀⠀⠀⢄⠀⠀⠀⠀⠀⠀⠀⠀⠀⠀⢀⠀⡄⣄⡔⢕⢕⢕⠕⠀⠀⠀⠀⠀⠀⠀⠀⠀⠀⠀⠀⠀⠀⠀⠀⢼⣿⡣⡕⢄⠙⠺⢵⣵⣵⢵⠕⠑⢄⢕⣾⣿⣿⣷⣷⣼⣽⣿⢏⢕⢕⢕⢕⢕⢕⠀</a:t>
            </a:r>
            <a:br/>
            <a:r>
              <a:t>⣱⡾⢏⢱⣵⣵⣵⢕⢕⢕⢕⢜⢻⣷⣷⣾⣧⡀⢀⠀⠀⠠⠄⠁⠈⠙⠙⠀⠀⠀⠀⠀⠀⠁⠀⠀⠀⠀⢀⢀⣀⣴⣴⣕⣕⣱⢜⡟⢝⢕⢕⠑⠁⠀⠀⠀⠀⠀⠀⠀⠀⠀⠀⠀⠀⠀⠀⢔⠀⠀⢸⣿⣿⣷⣕⡕⢔⢄⢄⢄⢄⢄⢕⢱⣿⣿⣿⣿⣿⣿⣿⣿⣿⢕⢕⢕⢝⢕⢕⢕⠀</a:t>
            </a:r>
            <a:br/>
            <a:r>
              <a:t>⢕⢕⢕⣥⣿⣿⣿⣿⣷⣧⣕⣕⢕⢕⢕⢕⠅⠁⠀⠀⠀⠔⠁⠄⢄⢀⠀⢀⢄⠄⠄⠐⠀⠀⠀⠀⠀⠀⢕⣸⣿⣿⣿⢿⢟⢝⢕⢕⢕⢕⠀⠀⠀⠀⠀⠀⠀⠀⠀⠀⠀⠀⠀⠀⠀⠀⠀⢕⠀⠀⠁⣿⣿⣿⣿⣿⣧⡕⢕⢕⢕⢕⢱⣿⣿⣿⣿⣿⣿⣿⣿⣿⣿⢇⢕⢕⢕⢕⢕⢕⠀</a:t>
            </a:r>
            <a:br/>
            <a:r>
              <a:t>⢕⢕⣡⣿⣿⣿⣿⣿⣿⣿⣿⣿⣿⣷⣵⣕⡔⢄⢀⢀⠀⠀⠁⠀⠑⠑⠀⠀⠁⠁⠀⠀⠀⠀⠀⠀⠀⠀⢕⢸⣿⣿⣿⣷⣷⣿⢟⢕⢕⢕⢔⢔⢕⠀⠀⠀⠀⠀⠀⠀⠀⠀⠀⠀⠀⠀⠀⠁⠀⠀⠀⣿⣿⣿⣿⣿⣏⣥⣑⡕⢕⢕⢜⣽⣟⢟⢿⢿⣿⣿⣿⣿⡿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⢄⢄⢔⢔⢔⢕⢕⢕⢕⢕⢕⣿⣿⣿⣿⣿⣿⣿⣷⢕⢕⢕⢟⣿⣿⡇⢛⢇⢟⢿⢕⢕⢝⢟⢕⢕⢕⢕⢜⢹⢕⢕⢕⢕⢕⠀⠀⠀⠀⠀⠀⠀⠀⠀⠀⠀⠀⠀⢕⣿⣾⣿⣿⣿⡷⢷⡷⣷⣵⣿⣿⣿⣿⣿⣿⣿⣿⣿⣿⣿⣿⣿⣿⣿⣿⣿⣿⢿⣿⣿⣿⣿⣿⣿⣿⣿⣿⣿⣿⣿⠀</a:t>
            </a:r>
            <a:br/>
            <a:r>
              <a:t>⢕⢕⢑⣑⣍⣅⣵⢕⢕⢕⢕⢸⣿⣿⣿⣿⣿⣿⣿⣕⢕⢕⢹⡯⢭⢿⣽⡿⢕⣷⣕⢜⢻⣵⢕⢕⢕⢕⢕⢕⢕⢕⢕⢔⢰⡔⢄⢀⢀⠀⠀⠀⠀⠀⠀⠀⠀⠀⢱⣿⣿⣽⣽⣽⣿⣕⢗⡟⢟⣿⣿⣿⣿⣟⣿⣿⢟⢟⣟⣟⣟⣟⣟⣟⣿⣿⣿⢾⣿⣿⣿⣿⣏⢕⢱⢿⢿⢿⢿⣿⠀</a:t>
            </a:r>
            <a:br/>
            <a:r>
              <a:t>⢕⢕⢕⣿⣿⣿⣿⡕⢕⢕⢕⢜⣿⣿⣿⣿⣿⣿⣿⣿⣷⡇⢸⣿⣿⢜⢝⢝⢕⢻⣿⢕⣱⠙⢕⠑⠑⢕⢕⢕⢕⢕⢕⢕⢕⣕⢕⢱⣵⢇⢔⢔⢄⢔⢔⢄⢔⠱⢿⢿⡟⢟⣿⡏⢽⣿⡏⡝⡌⣿⢿⢯⣽⣿⣿⣿⡿⢽⢟⣖⣟⣟⣗⣟⣝⣝⣟⣽⣿⣿⣿⣿⢿⡝⢝⣽⡷⣷⣷⣷⠀</a:t>
            </a:r>
            <a:br/>
            <a:r>
              <a:t>⢕⢕⢕⢹⣿⣿⣿⡇⢕⢕⢕⢅⢻⣿⣿⣿⣿⣿⣿⣿⣿⣷⢾⣿⣿⡕⢕⢕⢕⢸⣿⡕⣽⢔⠕⢕⠀⢕⢕⢕⠸⡇⢕⡱⢾⢿⢏⠕⠑⠑⠑⠕⢕⢕⢕⢕⢕⢕⢕⢕⢎⢜⣹⣇⣇⢼⢿⢟⢟⢻⣿⣿⣾⣯⣍⣿⣝⣕⣾⣿⣿⣿⡟⢿⢿⣿⢿⢝⢳⢻⣿⣷⣧⣬⢕⢱⣕⣼⣵⣽⠀</a:t>
            </a:r>
            <a:br/>
            <a:r>
              <a:t>⢕⢕⢕⢜⢇⢝⢝⢕⢕⢕⢕⢕⢸⣿⣿⣿⣿⣿⣿⣿⣿⣮⢧⢅⣿⣇⢕⢕⣕⣘⣽⡧⢻⣯⢟⢝⡏⣕⢕⢕⢨⢗⢇⢕⢕⢁⢀⠀⠀⠀⠀⠀⠀⠁⠁⠁⠁⠑⠕⢕⢕⢜⢍⠻⣿⣧⣝⡼⢕⢕⣿⣿⣿⣿⣿⣿⣿⣿⢿⣿⢿⡏⡕⢱⢵⢕⣕⣕⣱⣵⣷⣿⣿⢇⢜⢇⣹⣿⡿⡿⠀</a:t>
            </a:r>
            <a:br/>
            <a:r>
              <a:t>⢕⢕⢕⢕⢕⢕⢕⢕⢕⢕⢜⢕⢺⣿⣿⣿⣿⣿⣿⣿⣿⢫⣿⢇⣿⣷⢌⢘⢟⢿⢟⢐⢜⢏⢅⢅⢝⢕⢕⢕⢕⢕⠕⠁⠁⠀⠀⠀⠀⠀⠀⠀⠀⠀⠀⠀⠀⠀⠀⠁⠀⠁⠕⠕⢝⢝⠻⢕⢕⢝⣿⣿⣿⡜⢟⢏⢝⣻⣯⣮⣵⣷⣷⣷⣿⣿⣿⣿⣿⣿⣿⡿⠷⢅⢕⢕⢜⢙⡕⣱⠀</a:t>
            </a:r>
            <a:br/>
            <a:r>
              <a:t>⣑⢸⣿⣿⢕⢕⢕⠕⢕⢕⢔⢔⢕⣿⣿⣿⣿⣿⣯⢝⠑⢁⢕⢗⢻⣿⢁⠀⢴⢑⢥⣝⢵⢄⢔⢕⢕⢕⢕⢕⠕⠁⠀⠀⠀⠀⠀⠀⠀⠀⠀⠀⠀⠀⠀⠀⠀⠀⠀⠀⠀⠀⠀⠀⠁⠕⢕⢕⢱⢕⢱⣵⣼⣿⣿⣿⣿⣿⣿⣿⣿⣿⣿⣿⣿⣿⣿⣿⣿⣿⣿⠀⢤⢄⡁⠱⢕⣱⣕⣉⠀</a:t>
            </a:r>
            <a:br/>
            <a:r>
              <a:t>⠙⢾⢟⢻⣕⢕⠵⠵⠇⠄⢄⢅⠱⢟⣟⢟⢿⢿⠿⢿⡇⢅⠝⢷⣔⣿⡇⠁⠀⠁⢇⢕⢔⢕⠕⠕⠑⠑⠁⠀⠀⠀⠀⠀⠀⠀⠀⠀⠀⠀⠀⠀⠀⠀⠀⠀⠀⠀⠀⠀⠀⠀⠀⠀⠀⢸⣿⣷⣵⣵⣿⣿⣿⣿⣿⣿⣿⣿⣿⣿⣿⣿⣿⣿⠉⠉⠉⠉⠙⠙⠉⠁⠑⠑⢱⣽⣵⡕⠕⢗⠀</a:t>
            </a:r>
            <a:br/>
            <a:r>
              <a:t>⣄⣔⣔⣌⣍⢅⠄⢄⢄⠀⢄⢁⢱⢾⣷⣷⣆⢆⠔⢟⢕⢕⠀⢠⣿⣿⣿⣇⡕⢵⢔⢕⢕⢕⢔⢔⢔⢔⢔⢔⢔⢔⠀⠀⠀⠀⠀⠀⠀⠀⠀⠀⠀⠀⠀⠀⠀⠀⠀⠀⠀⠀⠀⠀⢄⣸⣿⣿⣿⣿⣿⣿⣿⣿⣿⣿⣿⣿⣿⣿⣿⣿⣿⣿⢐⢀⠄⢀⠀⠐⡐⠀⠀⠀⠁⠁⠁⢁⣅⡘⠀</a:t>
            </a:r>
            <a:br/>
            <a:r>
              <a:t>⣿⣿⣿⣿⣿⣷⣷⣷⣷⣷⣷⣾⢿⢕⢵⢬⢍⢛⢓⠒⢗⢗⢗⣕⣿⢿⢟⢟⠑⠑⠑⢑⠑⠑⠑⠑⠑⠑⠑⠑⠑⢕⠀⠀⠀⠀⠀⠀⠀⠀⠀⠀⠀⠀⠀⠀⠀⠀⠀⠀⠀⠀⠀⠀⢕⣿⣿⣿⣿⣿⣿⣿⣿⣿⣿⣿⣿⣿⣿⣿⣿⣿⣿⣿⣿⢷⢯⢿⢿⡕⠀⢥⢥⢤⢥⢥⢅⢕⢙⢙⠀</a:t>
            </a:r>
            <a:br/>
            <a:r>
              <a:t>⣿⣿⣿⣿⣿⣿⣿⣿⣿⣿⣿⣿⣿⢧⣕⣔⣔⣔⣵⣵⣵⣾⣿⣿⣾⢟⠑⠀⠀⠀⠑⠐⠁⠀⠀⠀⠀⠀⠀⠀⠀⠕⡕⠀⠀⠀⠀⠀⠀⠀⠀⠀⠀⠀⠀⠀⠀⠀⠀⠀⠀⠀⠀⢔⣾⣿⣿⣿⣿⣿⣿⣿⣿⣿⣿⣿⣿⣿⣿⣿⣿⣿⢗⡹⢮⡟⢯⢽⡕⠑⠀⠑⠑⢑⢕⢱⢦⢔⢁⢅⠀</a:t>
            </a:r>
            <a:br/>
            <a:r>
              <a:t>⣿⣿⣿⣿⣿⣿⣿⣿⣿⣿⣿⣿⣿⣿⣿⣿⣿⣿⣿⣿⣿⣿⣿⡿⠋⠀⠀⠀⠀⠀⠀⠀⠀⠀⠀⠀⠀⠀⠀⠀⠀⠀⢕⣕⡄⠀⠀⠀⠀⠀⠀⠀⠀⠀⠀⠀⠀⠀⠀⠀⠀⢀⢔⣾⣿⣿⣿⣿⣿⣿⣿⣿⣿⣿⣿⣿⣿⣿⣿⣿⢟⢇⢰⣼⢵⢜⣅⣇⡕⣹⣿⢕⢅⢱⢥⠝⢷⢷⢞⢿⠀</a:t>
            </a:r>
            <a:br/>
            <a:r>
              <a:t>⣿⣿⣿⣿⣿⣿⣿⣿⣿⣿⣿⣿⣿⣿⣿⣿⣿⣿⣿⣿⣿⢿⠑⠀⠀⠀⠀⠀⠀⠀⠀⠀⠀⠀⠀⠀⠀⠀⠀⠀⠀⠀⢸⣿⡇⢄⠀⠀⠀⠀⠀⠀⠀⠀⠀⠀⠀⠀⠀⠀⢄⣱⣿⣿⣿⣿⣿⣿⣿⣿⣿⣿⢿⢿⣿⣿⣿⣿⢟⢕⢕⣜⣅⠁⣑⡕⢕⢑⠑⢹⡟⢕⢱⢔⢕⢟⢟⢟⢝⢅⠀</a:t>
            </a:r>
            <a:br/>
            <a:r>
              <a:t>⣿⣿⣿⣿⣿⣿⣿⣿⣿⣿⣿⣿⣿⣿⣿⣿⣿⣿⣿⠟⠑⠀⠀⠀⠀⠀⠀⠀⠀⠀⠀⠀⠀⠀⠀⠀⠀⠀⠀⠀⠀⠀⢸⣿⣷⢕⢔⠀⠀⠀⠀⠀⠀⠀⠀⠀⠀⠀⠀⠀⢕⢻⣿⣿⣿⣿⣿⣿⣿⣿⣿⣿⣿⣷⣗⣴⣿⣧⣕⣽⣱⡕⢕⡵⣧⣔⡕⢣⢵⠜⠇⢱⡕⣵⢕⢁⡄⠅⠕⢵⠀</a:t>
            </a:r>
            <a:br/>
            <a:r>
              <a:t>⣿⣿⣿⣿⣿⣿⣿⣿⣿⣿⣿⣿⣿⣿⣿⣿⢿⠟⠕⠀⠀⠀⠀⠀⠀⠀⠀⠀⠀⠀⠀⠀⠀⠀⠀⠀⠀⠀⠀⠀⠀⠀⢕⢻⣿⣷⡕⢔⢄⢄⢄⢀⠀⠀⠀⢀⢀⢄⠀⠀⠁⠕⢜⢿⣿⣿⣿⣿⣿⢟⡿⢟⢏⣝⡅⢤⡥⢥⣝⣝⠟⢷⣗⢱⢧⣑⣱⡅⠌⠀⢄⠑⠑⢘⡕⢕⢀⣠⡵⢾⠀</a:t>
            </a:r>
            <a:br/>
            <a:r>
              <a:t>⣿⣿⣿⣿⣿⣿⣿⣿⣿⣿⣿⣿⣿⡿⠟⠁⠀⠀⠀⠀⠀⠀⠀⠀⠀⠀⠀⠀⠀⠀⠀⠀⠀⠀⠀⠀⠀⠀⠀⠀⠀⠀⢕⢠⡎⢕⢕⣸⣿⣿⣧⢕⢕⢕⢕⠕⠑⠁⠀⠀⠀⠀⠁⠕⢜⢻⣿⣿⡿⠋⣰⣾⣿⣿⢕⢸⡇⢱⢜⣟⢿⢦⠌⢫⣹⢗⣏⣧⢁⠀⠘⡇⢀⣠⡷⢞⢏⢫⣸⣴⠀</a:t>
            </a:r>
            <a:br/>
            <a:r>
              <a:t>⣿⣿⣿⣿⣿⣿⣿⣿⣿⣿⣿⡿⢏⠁⠀⠀⠀⠀⠀⠀⠀⠀⠀⠀⠀⠀⠀⠀⠀⠀⠀⠀⠀⠀⠀⠀⠀⠀⠀⠀⠀⠀⢕⢜⢑⣵⡕⢟⢿⢿⢿⢕⠑⠁⠁⠀⠀⠀⠀⠀⠀⠀⠀⠀⠁⠕⢝⢿⢑⣼⣿⣿⣿⣟⣼⣾⣇⢜⡕⢝⢟⡵⡗⢏⠘⣇⢻⣿⡕⠀⢱⢟⠝⢕⢘⢕⣧⡷⢟⢝⠀</a:t>
            </a:r>
            <a:br/>
            <a:r>
              <a:t>⣿⣿⣿⣿⣿⣿⣿⡿⠟⠋⠑⠀⠁⠀⠀⠀⠀⠀⠀⠀⠀⠀⠀⠀⢀⣀⣰⣿⡕⠀⠀⠀⠀⠀⠀⠀⠀⠀⠀⠀⠀⠀⠁⢕⢕⢸⣿⣷⣧⣵⡕⢕⢄⠀⠀⠀⠀⠀⠀⠀⠀⠀⠀⠀⠀⠀⠁⢜⣱⣿⣿⣿⣿⣇⢹⢏⠿⣇⡵⢾⢕⢑⢐⠀⢇⠜⡏⣿⣧⣤⠅⢅⠕⣕⣔⢟⠋⢁⢔⣿⠀</a:t>
            </a:r>
            <a:br/>
            <a:r>
              <a:t>⣿⣿⣿⣿⣿⣿⠋⠑⠀⠀⠀⠀⠀⠀⠀⠀⠀⠀⠀⠀⠀⣄⣤⣼⣿⣿⣿⣿⡕⠀⠀⠀⠀⠀⠀⠀⠀⠀⠀⠀⠀⠀⠀⢕⢕⢜⢻⢿⢿⢿⢇⢕⢕⠀⠀⠀⠀⠀⠀⠀⠀⠀⠀⠀⠀⠀⠀⠀⠟⢿⣿⣿⣿⣿⡟⢗⠞⢷⢧⢵⣽⣧⣕⣔⢕⠀⢟⣿⣿⣿⠰⢵⢾⠏⢑⢅⠔⢔⢑⢕⠀</a:t>
            </a:r>
            <a:br/>
            <a:r>
              <a:t>⣿⣿⣿⣿⣿⢇⠀⠀⠀⠀⠀⠀⠀⠀⠀⠀⢀⢀⣀⣴⣿⣿⣿⣿⣿⣿⣿⣿⣿⢀⠀⠀⠀⠀⠀⠀⠀⢀⢄⢔⢔⢕⢕⢕⢕⢕⢕⢕⢕⢕⢕⢕⢕⠀⠀⠀⠀⠀⠀⠀⠀⠀⠀⠀⠀⠀⠀⠀⢱⣿⢿⣿⣿⣟⣧⠗⢚⠙⠙⢟⠛⠧⣜⡝⢳⣆⡤⢞⣿⣯⣤⣥⣵⣴⣼⡿⣷⣷⣷⣷⠀</a:t>
            </a:r>
            <a:br/>
            <a:r>
              <a:t>⢻⣿⣿⡟⢕⠁⠀⠀⠀⠀⠀⠀⠀⣰⣾⣿⣿⣿⣿⣿⣿⣿⣿⣿⣿⣿⣿⣿⣿⢕⠀⠀⠀⠀⠀⠀⠀⠕⠁⠁⠁⠑⠑⠑⠑⠑⠑⠑⠑⠁⠁⠁⠁⠀⠀⠀⠀⠀⠀⠀⠀⠀⠀⠀⠀⠀⠀⠀⠁⢻⢸⣿⣿⢞⢅⢔⣎⢝⢻⢹⢕⣢⣈⡽⡞⠋⠀⢀⠇⢕⡿⢿⣿⣿⢟⢟⣺⢝⢝⢝⠀</a:t>
            </a:r>
            <a:br/>
            <a:r>
              <a:t>⢸⢿⣿⣷⣦⣄⢀⠀⠀⠀⣀⣴⣾⣿⣿⣿⣿⣿⣿⣿⣿⣿⣿⣿⣿⣿⣿⣿⣿⢇⠀⠀⠀⠀⠀⠀⠀⠀⠀⠀⠀⠀⠀⠀⢀⢀⢀⢀⢀⠀⠀⠀⠀⠀⠀⠀⠀⠀⠀⠀⠀⠀⠀⠀⠀⠀⠀⠀⠀⢕⢕⢜⠛⢔⣟⣕⢵⢕⡔⢕⡵⠞⢹⢔⠘⡇⣜⣱⠀⢄⣣⣵⢇⢻⣇⢽⢕⢕⢕⢕⠀</a:t>
            </a:r>
            <a:br/>
            <a:r>
              <a:t>⡁⠀⢹⣿⣿⣿⣷⡆⢄⣾⣿⣿⣿⣿⣟⢕⢸⣿⣿⣿⣿⣏⢕⢹⣿⣿⣿⣿⡟⠀⠀⠀⠀⠀⠀⠀⠀⠀⠀⠀⠀⠀⠀⠀⠀⠀⠀⠀⠀⠀⠀⠀⠀⠀⠀⠀⠀⠀⠀⠀⠀⠀⠀⠀⠀⠀⠀⠀⠀⠁⢱⣜⢕⢸⡕⢉⢙⢝⢜⢗⢗⢗⢗⢻⠛⢟⠋⠝⢀⢕⢜⢝⢝⢕⠝⢕⢕⢕⢕⢕⠀</a:t>
            </a:r>
            <a:br/>
            <a:r>
              <a:t>⢷⢀⢘⢟⢻⠿⣿⣿⣿⣿⣿⢟⢻⣿⣿⣷⣕⠻⠟⢛⠙⠹⠷⢸⣿⣿⣿⡿⠁⠀⠀⠀⠀⠀⠀⠀⠀⠀⠀⠐⠀⠀⠀⠀⠀⠀⠀⠀⠀⠀⠀⢀⢔⠀⠀⠀⠀⠀⠀⠀⠀⠀⠀⠀⠀⠀⠀⠀⠀⠀⣾⣷⢕⢑⢳⡕⢕⢕⢕⢕⢕⢕⢕⢜⠐⢇⢇⡇⢕⢰⣷⣷⣖⡱⢕⢕⢕⢔⢕⢕⠀</a:t>
            </a:r>
            <a:br/>
            <a:r>
              <a:t>⢿⢕⢕⢕⢕⢕⢱⢕⢝⢝⢿⣦⢕⢻⣿⣿⠋⢕⠕⠑⠁⠀⠀⢀⣿⣿⣿⢇⠀⠀⠀⠀⠀⠀⠔⠀⠀⠀⠀⠀⠀⠀⠀⠀⠀⢀⠀⡄⢄⢔⢕⠕⠑⠀⠀⠀⠀⠀⠀⠀⠀⠀⠀⠀⠀⠀⢄⠀⠀⠀⣿⣿⢵⡕⢔⢙⠳⢵⣕⣱⢵⠕⠊⢄⢕⣾⣿⣿⣷⣷⣼⣽⣷⡟⢕⢕⢕⢕⢕⢕⠀</a:t>
            </a:r>
            <a:br/>
            <a:r>
              <a:t>⣵⢟⢝⠲⣵⣵⡕⢕⢕⢕⢕⢜⢳⣾⣷⣾⣆⢀⢀⠀⠀⠠⠄⠁⠙⠝⠹⠀⠀⠀⠀⠀⠀⠁⠀⠀⠀⠀⢀⣀⣠⣤⣔⣔⢕⢕⢝⢕⢕⢕⠑⠀⠀⠀⠀⠀⠀⠀⠀⠀⠀⠀⠀⠀⠀⠀⢕⠐⠀⠀⢹⣿⣿⣷⣵⢕⢔⢄⢄⢄⢄⢄⢕⢱⣿⣿⣿⣿⣿⣿⣿⣿⣿⢕⢕⢕⢜⢕⢕⢕⠀</a:t>
            </a:r>
            <a:br/>
            <a:r>
              <a:t>⢕⢕⢑⣼⣿⣿⣿⣿⣷⣵⣕⡕⢕⢕⢕⢕⠁⠁⠁⠀⠔⠔⠀⠌⢀⢀⠀⢄⢄⠄⠄⠁⠀⠀⠀⠀⠀⢕⢔⣿⣿⣿⣿⣇⣕⣕⣱⢕⢕⢀⠀⢀⢀⠀⠀⠀⠀⠀⠀⠀⠀⠀⠀⠀⠀⠀⠀⠀⠀⠀⢸⣿⣿⣿⣿⣿⣷⡕⢕⢕⢕⢕⢱⣿⣿⣿⣿⣿⣿⣿⣿⣿⣿⢇⢕⢕⢕⢕⢕⢕⠀</a:t>
            </a:r>
            <a:br/>
            <a:r>
              <a:t>⢕⠕⣸⣿⣿⣿⣿⣿⣿⣿⣿⣿⣷⣷⣵⣕⡔⢄⢀⢀⠀⠁⠀⠁⠑⠑⠀⠀⠁⠀⠀⠀⠀⠀⠀⠀⠀⢕⢜⠛⣿⣿⣿⣿⡿⢏⢕⢕⢕⢕⢕⢕⠑⠀⠀⠀⠀⠀⠀⠀⠀⠀⠀⠀⠀⠀⠀⠀⠀⠀⢸⣿⣿⣿⣿⣿⣿⣥⣑⡕⢕⢕⢜⣽⣟⢻⢿⢿⣿⣿⣿⣿⡿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⢄⢄⢄⢕⢕⣇⢕⢕⢅⢕⢕⢜⢿⣿⣿⣿⣿⣿⣿⣿⢕⢕⢕⣝⣽⣽⣕⢝⢕⢝⢟⢝⢕⡜⢟⢇⢕⢕⢕⢕⢜⢕⢔⢄⢀⢀⢄⢄⢄⢄⢄⢀⢀⢀⠀⠀⣷⣾⣿⣿⣿⣿⣿⣿⣿⣿⡛⢻⢿⣷⣾⣿⣿⣿⣿⣿⣿⣿⣿⣿⣿⣿⣿⣿⣿⣿⣿⣿⣿⣿⣿⣿⣿⣿⣿⢿⢿⣿⣿⣿⠀</a:t>
            </a:r>
            <a:br/>
            <a:r>
              <a:t>⢕⢕⢕⢅⣡⣥⣥⣵⢕⢕⢕⢕⢸⣿⣿⣿⣿⣿⣿⣿⣕⡕⢑⢸⣟⣟⢟⣿⣿⢕⣿⣷⢜⢟⣱⢕⢕⢕⢕⢕⢕⢕⢕⠑⠁⠑⠑⠑⢕⢕⢕⢕⢕⢕⢕⢕⣿⣿⣿⣿⣿⣿⣿⣿⣶⣿⣧⣝⣽⡝⣽⣿⣽⣯⣽⣽⣿⣟⣝⣽⣽⣽⣯⡽⢿⣿⣿⡿⣿⣻⣟⣿⣿⣿⣇⣕⣜⣿⢻⣿⠀</a:t>
            </a:r>
            <a:br/>
            <a:r>
              <a:t>⢕⢕⢕⢕⣿⣿⣿⣿⡇⢕⢕⢕⢕⣿⣿⣿⣿⣿⣿⣿⣿⣿⢕⣱⣿⣿⢕⢕⢕⢕⢸⣿⢕⢼⢑⢕⢕⢑⢑⢕⢕⢕⠑⠀⠀⠀⠀⠀⠀⠀⠁⠑⠑⠑⢕⢕⢜⢞⢿⡟⢟⢿⣏⣻⣧⢱⣾⣿⣜⣕⣽⣿⣯⢵⣿⣿⣿⣿⡷⢏⢝⣱⣦⣽⣽⣽⣽⣵⣷⣾⣿⣿⣿⡟⢫⢕⢕⡿⣿⣿⠀</a:t>
            </a:r>
            <a:br/>
            <a:r>
              <a:t>⢕⢕⢕⢕⢸⣿⣿⣿⡇⢕⢕⢕⢕⢹⣿⣿⣿⣿⣿⣿⣿⣿⣿⡟⢿⣿⡕⢕⢕⢕⢸⣿⡇⣿⡕⠑⢕⢔⠕⢕⢕⠁⠀⠀⠀⠀⠀⠀⠀⠀⠀⠀⠀⠀⠁⠁⠑⠕⢜⣇⢕⣸⣏⣕⣿⣧⡕⢟⢏⢝⢿⣿⣿⣿⣿⣶⣽⣯⣵⣵⣿⣿⣿⣿⢇⢳⢟⢿⢟⢝⢝⢻⢿⣷⣷⡮⡝⢱⣮⣵⠀</a:t>
            </a:r>
            <a:br/>
            <a:r>
              <a:t>⢕⢕⢕⢕⢜⠕⠝⠕⢕⢕⢕⢕⢕⢸⣿⣿⣿⣿⣿⣿⣿⣿⣿⣇⢕⣿⣇⡕⢱⣵⣼⣽⢕⣸⣗⢕⢕⠀⠀⠀⠀⠀⠀⠀⠀⠀⠀⠀⠀⠀⠀⠀⠀⠀⠀⠀⠀⠀⠀⢜⣿⣿⣿⣿⣿⣿⣧⣵⢕⢕⣜⣿⣿⣿⣿⣿⣿⣿⣿⣟⢽⢿⢿⢕⡕⢕⢱⣑⣕⣵⣵⣷⣾⣿⡿⢕⢕⢕⢿⣿⠀</a:t>
            </a:r>
            <a:br/>
            <a:r>
              <a:t>⢕⢕⢕⡕⢕⢕⢕⢕⢕⢕⢕⢇⢕⢜⣿⣿⣿⣿⣿⣿⣿⡿⢹⢾⡕⣿⣿⠁⠕⠝⠝⢏⢅⢝⢇⢕⠕⠀⠀⠀⠀⠀⠀⠀⠀⠀⠀⠀⠀⠀⠀⠀⠀⠀⠀⠀⠀⠀⠀⢜⣿⣿⣿⢟⢻⢏⢕⢕⢕⢎⢸⣿⡿⢿⣇⢝⢟⣹⣽⣽⣽⣷⣷⣷⣿⣿⣿⣿⣿⣿⣿⣿⣿⠟⠇⢕⢕⢕⡜⠵⠀</a:t>
            </a:r>
            <a:br/>
            <a:r>
              <a:t>⢕⣕⢜⣿⣿⢇⡕⢕⢕⢑⢕⠅⢔⢑⣿⣿⣿⣿⣿⡿⡎⢀⢁⣕⢝⢻⣿⡄⠀⠔⢇⢕⢕⢕⢕⢕⠀⠀⠀⠀⠀⠀⠀⠀⠀⠀⠀⠀⠀⠀⠀⠀⠀⠀⠀⠀⠀⠀⠀⢸⣿⢟⠟⣧⢕⢅⢅⢕⢕⢕⢕⣵⣽⣵⣾⣿⣿⣿⣿⣿⣿⣿⣿⣿⣿⣿⣿⣿⣿⣿⣿⣿⡇⠠⢤⢄⡀⢜⡱⢕⠀</a:t>
            </a:r>
            <a:br/>
            <a:r>
              <a:t>⢜⠙⠸⠟⢟⣮⢝⠃⠷⠃⠔⠔⢀⠅⢽⢝⡟⢟⢟⢿⢿⡇⢔⠙⠷⣼⣿⡇⢑⢄⢕⢕⠕⠑⠁⠁⠀⠀⠀⠀⠀⠀⠀⠀⠀⠀⠀⠀⠀⠀⠀⠀⠀⠀⠀⠀⠀⠀⢀⣡⣥⣥⣵⣵⣾⣿⣿⣷⣧⣧⣾⣿⣿⣿⣿⣿⣿⣿⣿⣿⣿⣿⣿⣿⣿⠙⠙⠉⠉⠉⠉⠉⠉⠈⠉⢡⣷⣿⣽⢗⠀</a:t>
            </a:r>
            <a:br/>
            <a:r>
              <a:t>⢕⣔⣔⣐⣠⢵⡄⠄⢄⢔⢀⠆⢄⢱⢾⢿⣷⣦⡑⠱⠟⢕⢎⠀⡰⢿⣿⡿⢇⢕⢕⢕⢕⢕⢕⠕⠕⠀⠀⠀⠀⠀⠀⠀⠀⠀⠀⠀⠀⠀⠀⠀⠀⠀⠀⠀⠀⣰⣿⣿⣿⣿⣿⣿⣿⣿⣿⣿⣿⣿⣿⣿⣿⣿⣿⣿⣿⣿⣿⣿⣿⣿⣿⣿⣿⢐⠀⠄⠐⠀⠀⢐⠀⠀⠀⠀⠀⠀⢁⣕⠀</a:t>
            </a:r>
            <a:br/>
            <a:r>
              <a:t>⣾⣿⣿⣿⣿⣷⣾⣷⣿⣾⣿⣿⣿⣿⢕⢳⠵⢭⢝⠛⠑⢓⢆⢜⣕⡿⠏⠁⠕⠀⠅⠀⠀⠀⠀⠀⠀⢄⠀⠀⠀⠀⠀⠀⠀⠀⠀⠀⠀⠀⠀⠀⠀⠀⠀⠀⣱⣿⣿⣿⣿⣿⣿⣿⣿⣿⣿⣿⣿⣿⣿⣿⣿⣿⣿⣿⣿⣿⣿⣿⣿⣿⣿⣿⣿⣿⡿⢿⢿⣿⡇⠀⢠⢥⢤⣥⡥⢥⢥⢅⠀</a:t>
            </a:r>
            <a:br/>
            <a:r>
              <a:t>⣿⣿⣿⣿⣿⣿⣿⣿⣿⣿⣿⣿⣿⣿⣇⣕⣔⣰⣵⣵⣼⣷⣷⡷⠏⠁⠀⠀⠁⠀⠀⠀⠀⠀⠀⠀⠀⢱⡔⢀⠀⠀⠀⠀⠀⠀⠀⠀⠀⠀⠀⠀⢀⢀⠀⢄⣿⣿⣿⣿⣿⣿⣿⣿⣿⣿⣿⣿⣿⣿⣿⣿⣿⣿⣿⣿⣿⣿⣿⣿⣿⣿⣿⢗⡹⣮⣹⢟⢳⢇⠕⠀⠁⠁⠑⢕⢕⢔⢴⢁⠀</a:t>
            </a:r>
            <a:br/>
            <a:r>
              <a:t>⣿⣿⣿⣿⣿⣿⣿⣿⣿⣿⣿⣿⣿⣿⣿⣿⣿⣿⣿⣿⣿⣿⢟⠁⠀⠀⠀⠀⠀⠀⠀⠀⠀⠀⠀⠀⠀⢸⣿⡕⢄⢀⢀⢀⠀⠀⠀⠀⠀⠀⢕⢕⢕⢕⠀⠕⢝⢿⣿⣿⣿⣿⣿⣿⣿⣿⣿⣿⣿⣿⣿⣿⣿⣿⣿⣿⣿⣿⣿⣿⣿⢟⢇⢜⣼⡵⢵⢝⣗⢵⣸⣿⢕⢕⠡⢴⢝⢵⢷⢗⠀</a:t>
            </a:r>
            <a:br/>
            <a:r>
              <a:t>⣿⣿⣿⣿⣿⣿⣿⣿⣿⣿⣿⣿⣿⣿⣿⣿⣿⣿⣿⣿⡿⠑⠀⠀⠀⠀⠀⠀⠀⠀⠀⠀⠀⠀⠀⠀⠀⠀⢹⣿⣷⣧⣵⣕⢕⢔⢔⢄⢔⢕⢕⢕⢕⠀⠀⠀⠁⠕⢜⢻⣿⣿⣿⣿⣿⣿⣿⣿⣿⣿⣿⣿⣿⡿⢿⣿⣿⣿⣿⢟⢕⢕⣕⣕⢁⢑⡕⢱⠕⢁⣼⣿⢕⢱⡔⢕⢟⢟⢟⢝⠀</a:t>
            </a:r>
            <a:br/>
            <a:r>
              <a:t>⣿⣿⣿⣿⣿⣿⣿⣿⣿⣿⣿⣿⣿⣿⣿⣿⣿⣿⡿⠋⠀⠀⠀⠀⠀⠀⠀⠀⠀⠀⠀⠀⠀⠀⠀⠀⠀⠀⠀⢕⢑⣿⣿⣿⣷⢕⢕⢱⣷⢇⢕⠑⠀⠀⠀⠀⠀⠀⠁⠕⢜⢝⢿⣿⣿⣿⣿⣿⣿⣿⣿⣿⣿⣿⣿⣷⣱⣷⣯⣕⣘⣝⡕⣕⡵⣶⣔⡕⢣⢼⠹⠇⢅⡕⢱⢕⢑⢀⠄⠕⠀</a:t>
            </a:r>
            <a:br/>
            <a:r>
              <a:t>⣿⣿⣿⣿⣿⣿⣿⣿⣿⣿⣿⣿⣿⣿⣿⣿⢿⢕⠅⠀⠀⠀⠀⠀⠀⠀⠀⠀⠀⠀⠀⠀⠀⠀⠀⠀⠀⠀⠀⠁⢜⣹⣿⢟⢟⢕⢕⢕⢕⢕⠀⠀⠀⠀⠀⠀⠀⠀⠀⠀⠁⠑⢕⢝⢿⣿⣿⣿⣿⣿⢟⡿⢟⣏⣝⡅⢤⣥⢥⣝⣝⠻⢿⣗⢸⢧⢑⡱⡅⠈⠁⢄⢕⠑⢜⡕⢕⢁⣄⣵⠀</a:t>
            </a:r>
            <a:br/>
            <a:r>
              <a:t>⣿⣿⣿⣿⣿⣿⣿⣿⣿⣿⣿⣿⣿⣿⠟⠁⠀⠀⠀⠀⠀⠀⠀⠀⠀⠀⠀⠀⠀⠀⠀⠀⠀⠀⠀⠀⠀⠀⠀⠀⢕⢙⢽⣵⣵⣥⣵⣵⢕⢕⠀⠀⠀⠀⠀⠀⠀⠀⠀⠀⠀⠀⠀⠑⠕⢻⣿⣿⣿⡿⢋⣰⣾⣿⣿⢕⣸⡿⢕⢜⣿⢿⢦⠌⢻⣱⢞⣟⣧⢁⠀⠈⢇⢀⣄⡽⢾⢟⢏⣕⠀</a:t>
            </a:r>
            <a:br/>
            <a:r>
              <a:t>⣿⣿⣿⣿⣿⣿⣿⣿⣿⣿⣿⣿⢏⠁⠀⠀⠀⠀⠀⠀⠀⠀⠀⠀⠀⠀⠀⠀⠀⠀⠀⠀⠀⠀⠀⠀⠀⠀⠀⠀⠕⢕⢱⣿⣿⣿⣿⣿⡇⢕⢄⠀⠀⠀⠀⠀⠀⠀⠀⠀⠀⠀⠀⠀⠀⠀⢻⣿⣟⢅⣼⣿⣿⣿⡟⣼⣿⣧⢕⡕⢜⢟⡵⡗⢝⢝⣧⢻⣿⡕⠀⢵⢟⢏⠝⢘⢵⣥⣵⢿⠀</a:t>
            </a:r>
            <a:br/>
            <a:r>
              <a:t>⣿⣿⣿⣿⣿⣿⣿⡿⠟⠋⠑⠁⠀⠀⠀⠀⠀⠀⠀⠀⠀⠀⠀⠀⠀⣀⢕⢄⠀⠀⠀⠀⠀⠀⠀⠀⠀⠀⠀⠀⠀⢕⢑⢿⣿⣿⣿⣿⣷⢕⢕⠀⠀⠀⠀⠀⠀⠀⠀⠀⠀⠀⠀⠀⠀⠀⠸⣿⣏⢸⣿⣿⣿⣿⣏⢹⢿⠿⣇⡵⢗⢕⢑⢐⠁⠕⠝⡟⣿⣵⣄⠅⢅⢀⢕⣕⡞⠏⢑⢕⠀</a:t>
            </a:r>
            <a:br/>
            <a:r>
              <a:t>⣿⣿⣿⣿⣿⡿⠋⠑⠀⠀⠀⠀⠀⠀⠀⠀⠀⠀⠀⠀⢀⣀⣀⣾⣿⡇⢕⢕⠀⠀⠀⠀⠀⠀⠀⠀⠀⠀⠀⠀⠀⠕⢕⡜⡹⢻⢿⣿⢿⢇⢕⠀⠀⠀⠀⠀⠀⠀⠀⠀⠀⠀⠀⠀⠀⠀⠀⠛⠛⢿⣿⣿⣿⣿⣿⡟⢗⠺⢵⢵⣵⣽⣇⣕⣔⢕⠀⢳⣿⣿⣿⠔⣵⢾⢏⠑⢅⠁⢔⠁⠀</a:t>
            </a:r>
            <a:br/>
            <a:r>
              <a:t>⣿⣿⣿⣿⣿⢇⠀⠀⠀⠀⠀⠀⠀⠀⠀⠀⠀⠀⢀⣴⣿⣿⣿⣿⣿⣧⡕⢕⠀⠀⠀⠀⠀⠀⠀⠀⠀⢀⢄⢄⢔⢕⢕⢕⢕⢕⢕⢕⢕⢕⢕⢔⠄⠀⠀⠀⠀⠀⠀⠀⠀⠀⠀⠀⠀⠀⠀⠀⠀⣾⣿⣿⣿⣿⣟⣧⢗⠚⠙⠙⠟⠗⢧⣜⢟⢷⣆⣰⢼⣿⣿⣤⣤⣵⣵⣵⣷⣶⣵⣷⠀</a:t>
            </a:r>
            <a:br/>
            <a:r>
              <a:t>⣿⣿⣿⢟⢕⠁⠀⠀⠀⠀⠀⠀⠀⣠⣶⣶⣷⣿⣿⣿⣿⣿⣿⣿⣿⣿⡇⢕⠀⠀⠀⠀⠀⠀⠀⠀⢔⠑⠕⠕⠕⠕⠕⠕⠕⠕⠕⠕⠑⠑⠑⠑⠀⠀⠀⠀⠀⠀⠀⠀⠀⠀⠀⠀⠀⠀⠀⠀⠀⢹⢝⢿⣿⣿⠞⢅⣔⢎⢝⢻⢽⢗⣴⣘⡳⡞⢋⠀⠁⠁⢸⢿⢿⣟⣿⢿⢷⡶⢟⢟⠀</a:t>
            </a:r>
            <a:br/>
            <a:r>
              <a:t>⢽⢿⣿⣷⣦⣄⢀⠀⠀⠀⢀⣠⣴⣿⣿⣿⣿⣿⣿⣿⣿⣿⣿⣿⣿⣿⣷⢕⢕⠀⠀⠀⠀⠀⠀⠀⠀⠀⠀⠀⠀⠀⠀⠀⠀⠀⠀⠀⠀⠀⠀⠀⠀⠀⠀⠀⠀⠀⠀⠀⠀⠀⠀⠀⠀⠀⠀⠀⠀⢕⢕⢕⢝⠃⢰⣿⡗⢕⢕⢕⢕⣴⡞⢝⡄⠹⡖⢜⢹⠀⢕⣧⣵⢜⢻⡇⢸⢇⢕⢕⠀</a:t>
            </a:r>
            <a:br/>
            <a:r>
              <a:t>⠁⠘⣿⣿⣿⣿⣿⣆⢀⣵⣿⣿⣿⡟⢏⢹⣿⣿⣿⣿⣿⡙⢹⣿⣿⣿⣿⡕⢕⠀⠀⠀⠀⠀⠀⠀⠀⠀⠀⠀⠀⠀⠀⠀⠀⠁⠁⠁⠀⠀⠀⠀⠀⠀⠀⠀⠀⠀⠀⠀⠀⠀⠀⠀⠀⠀⠀⠀⠀⠀⢱⣕⢕⢐⢸⢌⢙⢙⢕⢝⢇⢕⢗⢗⢞⠛⢟⠛⠇⢀⢕⢝⢕⢑⢕⢕⢕⢕⢕⢕⠀</a:t>
            </a:r>
            <a:br/>
            <a:r>
              <a:t>⢆⢀⢟⢟⠻⢿⣿⣿⣿⣿⡿⢿⣿⣿⣧⡕⣻⢿⠟⠟⠻⢷⠕⣿⣿⣿⣿⡇⠀⠀⠀⠀⠀⠀⠀⠀⠀⠀⠄⠀⠀⠀⠀⠀⠀⠀⠀⠀⠀⠀⠀⠀⠀⠀⠀⠀⠀⠀⠀⠀⠀⠀⠀⠀⠀⠀⠀⠀⠀⠀⢸⣿⣯⢕⢘⢷⡕⢕⢕⢕⢕⢕⢕⢕⢇⠐⢕⢕⢇⢕⢳⣷⣵⡑⢑⢔⢕⢔⢔⢕⠀</a:t>
            </a:r>
            <a:br/>
            <a:r>
              <a:t>⢕⢕⡕⢕⢕⢱⢘⢝⢝⢟⢕⢕⢻⣿⣿⠟⢕⢔⠕⠑⠀⠀⠀⣹⣿⣿⣿⠇⠀⠀⠀⠀⠀⢀⠀⠀⠀⠀⠀⠀⠀⠀⠀⠀⠀⠀⠀⢀⢄⠀⠀⠀⠀⠀⠀⠀⠀⠀⠀⠀⠀⠀⠀⠀⠀⠀⠀⠀⠀⠀⢸⣿⣣⡣⡕⢅⠝⢦⢵⣕⣕⡵⠕⠊⢄⢕⣾⣿⣷⣷⣵⣟⣿⣿⡾⢕⢕⢕⢕⢕⠀</a:t>
            </a:r>
            <a:br/>
            <a:r>
              <a:t>⢟⢇⢞⣳⣷⣕⢕⢕⢕⢕⢕⢕⡜⢹⣷⡆⠀⠀⠀⠀⠀⠐⠃⠙⠟⠟⡿⠀⠀⠀⠀⠀⠐⠀⠀⠀⠀⠀⠀⣀⣀⡄⢄⢔⢔⢕⢕⢕⠕⠀⠀⠀⠀⠀⠀⠀⠀⠀⠀⠀⠀⠀⠀⠀⠀⠀⠀⠀⠀⠀⢸⣿⣿⣿⣵⣱⡕⢔⢄⢅⢅⢅⢄⢔⣱⣾⣿⣿⣿⣿⣿⣿⣿⡿⢕⢕⢕⢕⢕⢕⠀</a:t>
            </a:r>
            <a:br/>
            <a:r>
              <a:t>⢕⢕⣴⣿⣿⣿⣷⣷⣵⣕⢕⢕⢜⢝⢜⠙⠑⠑⠀⠀⠄⢐⢄⢀⠀⠀⢔⢄⢀⠄⠐⠀⠀⠀⠀⠀⢔⢕⣿⣿⣿⣷⣷⣶⣿⢟⠕⢁⢀⢀⢄⢔⠀⠀⠀⠀⠀⠀⠀⠀⠀⠀⠀⠀⠀⠀⠀⠀⠀⠀⢀⣿⣿⣿⣿⣿⣿⣶⡕⢕⢕⢕⢕⣱⣿⣿⣿⣿⣿⣿⣿⣿⣿⣿⢇⢕⢕⢕⢕⢕⠀</a:t>
            </a:r>
            <a:br/>
            <a:r>
              <a:t>⠕⣵⣿⣿⣿⣿⣿⣿⣿⣿⣿⣷⣧⣕⡕⢄⢀⢀⠀⠀⠀⠀⠐⠕⠕⠀⠁⠑⠐⠀⠀⠀⠀⠀⠀⢄⢕⢕⢜⢟⢿⣿⢟⢏⢕⢔⢕⢕⢕⢕⢕⠀⠀⠀⠀⠀⠀⠀⠀⠀⠀⠀⠀⠀⠀⠀⠀⠀⠀⢀⢺⣿⣿⣿⣿⣿⣿⣿⣧⣕⢕⢕⢕⢝⣟⡟⢿⢿⣿⣿⣿⣿⣿⡿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⢔⢔⢔⢔⢕⢕⣔⢕⢕⢔⢕⢕⠸⣿⣿⣿⣿⣿⣿⣿⡇⢕⢕⢜⣱⣟⣿⡕⢝⡕⢝⢝⢕⢕⣝⢕⢕⢕⢕⢕⠕⠑⠁⠁⠑⠕⢕⢕⢕⢕⢕⢕⢕⢕⢕⣷⣿⣿⣿⣿⣿⣿⣿⣿⣿⢿⣟⣛⣟⢿⣿⣿⣿⣿⣿⣿⣿⣿⣿⣿⣿⣿⣿⣿⣿⣿⣿⣿⣿⣟⣿⣿⣿⣿⣿⡿⢿⣿⣿⣿⠀</a:t>
            </a:r>
            <a:br/>
            <a:r>
              <a:t>⢕⢕⢕⢅⢡⣤⣶⣶⡇⢕⢕⢕⠁⣿⣿⣿⣿⣿⣿⣿⣏⣕⢕⢕⣿⣗⡟⢿⣿⡇⢜⣿⡇⢜⢕⢕⢕⠕⠑⠑⠀⠀⠀⠀⠀⠀⠀⠀⠁⠁⠁⠑⢕⢕⢕⢻⣿⣿⣿⣿⣿⣿⣿⣷⣷⣷⣷⣮⢝⣼⣸⣿⣿⣿⣿⣿⣿⣿⣯⣝⣽⢽⢽⣽⡽⢽⣽⣯⣿⡿⣿⣿⣿⣿⣿⣕⣕⣟⣿⢟⠀</a:t>
            </a:r>
            <a:br/>
            <a:r>
              <a:t>⢕⢕⢕⢕⢸⣿⣿⣿⣷⢕⢕⢕⢕⢸⣿⣿⣿⣿⣿⣿⣿⣿⣏⡹⢼⣿⡇⢕⢕⢕⢕⣿⣇⢕⢕⢑⢕⠀⠀⠀⠀⠀⠀⠀⠀⠀⠀⠀⠀⠀⠀⠀⠐⠑⠕⠑⢻⡿⢟⣿⢟⢏⣯⣙⣻⡇⢗⢿⣷⣵⣇⣿⣻⣳⢾⣿⣿⣿⣿⢻⢜⣱⣼⣵⣽⣽⣵⣵⣼⣵⣿⣿⣿⣿⢟⢣⢕⢜⢿⣿⠀</a:t>
            </a:r>
            <a:br/>
            <a:r>
              <a:t>⢕⢕⢕⢕⢕⣿⢿⣿⣿⢕⢕⢕⢕⢕⣿⣿⣿⣿⣿⣿⣿⣿⣿⣟⢟⢿⣧⢕⢕⢕⢕⣿⣿⢕⢕⠐⢕⢕⢀⠀⠀⠀⠀⠀⠀⠀⠀⠀⠀⠀⠀⠀⠀⠀⠀⠀⠕⢇⢕⣿⣕⣕⣿⣵⣼⣿⣼⢗⢏⢝⢻⣿⣿⣿⣿⣿⣷⣼⣧⣵⣾⣿⣿⣿⡿⢝⢎⢻⢿⢏⢜⢝⢻⢿⣿⣷⢞⡕⢳⣼⠀</a:t>
            </a:r>
            <a:br/>
            <a:r>
              <a:t>⢕⢕⢕⢕⢕⠝⢕⢑⢑⢕⢕⢕⢕⢕⣿⣿⣿⣿⣿⣿⣿⣿⣿⢿⡕⢸⣿⢕⡕⣵⣵⣷⡿⠇⠁⠀⠀⠀⠀⠀⠀⠀⠀⠀⠀⠀⠀⠀⠀⠀⠀⠀⠀⠀⠀⠀⢄⣾⣿⣿⣿⣿⣿⣿⣿⣿⣿⣵⢕⢕⣸⣿⣿⣿⣿⣿⣿⣿⣿⣟⣟⢿⢟⢏⢕⢕⢕⣇⣕⣵⣵⣵⣷⣾⣿⡏⢕⢕⢕⣿⠀</a:t>
            </a:r>
            <a:br/>
            <a:r>
              <a:t>⢇⢕⢕⣕⣕⡕⢕⢕⢕⢕⢕⢕⠕⢘⢽⣿⣿⣿⣿⣿⣿⡿⠏⢺⠟⢸⣿⡇⠑⠜⠙⢟⢕⢄⠀⠀⠀⠀⠀⠀⠀⠀⠀⠀⠀⠀⠀⠀⠀⠀⠀⠀⠀⠀⠀⠀⢵⣿⣿⣿⣿⣿⣿⡿⢟⢿⢕⢕⢕⢎⢕⣿⣿⢿⢿⣏⣝⣟⣹⣽⣽⣽⣷⣷⣾⣿⣿⣿⣿⣿⣿⣿⣿⡿⠟⠇⢕⢕⢕⡕⠀</a:t>
            </a:r>
            <a:br/>
            <a:r>
              <a:t>⢕⢱⡕⣿⣿⡇⢕⢕⢑⢁⠕⠕⠕⢄⢸⣿⣿⣿⣿⣿⣗⣁⢁⢔⡜⢜⣿⣇⢄⢔⢇⢕⢕⢕⠀⠀⠀⠀⠀⠀⠀⠀⠀⠀⠀⠀⠀⠀⠀⠀⠀⠀⠀⠀⠀⠀⣕⢜⣿⣿⣿⡟⢟⢝⡇⢕⢕⢕⢕⢕⢕⣵⣼⣽⣷⣾⣿⣿⣿⣿⣿⣿⣿⣿⣿⣿⣿⣿⣿⣿⣿⣿⣿⡇⢠⢤⢄⡀⢝⡵⠀</a:t>
            </a:r>
            <a:br/>
            <a:r>
              <a:t>⡱⢕⠑⠟⠙⢳⡕⠑⠓⠛⢐⠔⠄⢐⢺⢽⢝⢝⠟⠻⢿⣿⢕⠁⠛⢷⣽⣿⢕⢕⠕⠑⢁⢀⠀⠀⠀⠀⠀⠀⠀⠀⠀⠀⠀⠀⠀⠀⠀⠀⠀⠀⠀⠀⢔⠀⢹⢇⣌⣅⣥⣵⣵⣶⣷⣿⣿⣷⣧⣵⣷⣿⣿⣿⣿⣿⣿⣿⣿⣿⣿⣿⣿⣿⣿⡏⠉⠉⠉⠉⠉⠉⠉⠉⠉⠉⣵⣾⣿⡟⠀</a:t>
            </a:r>
            <a:br/>
            <a:r>
              <a:t>⢕⢱⣰⣴⣴⣴⠴⢐⢀⢔⢄⠔⢔⢕⡹⢽⣿⣿⣝⢗⢜⢕⢕⠑⢄⢾⡿⢝⢕⠕⠕⠕⠕⠕⠀⠀⠀⠀⠀⠀⠀⠀⠀⠀⠀⠀⠀⠀⠀⠀⠀⠀⠀⢄⠁⢱⣾⣿⣿⣿⣿⣿⣿⣿⣿⣿⣿⣿⣿⣿⣿⣿⣿⣿⣿⣿⣿⣿⣿⣿⣿⣿⣿⣿⣿⡇⢐⠄⠄⠀⢀⠀⢐⠀⠀⠀⠀⠀⠁⢑⠀</a:t>
            </a:r>
            <a:br/>
            <a:r>
              <a:t>⣾⣿⣿⣿⣿⣿⣷⣿⣿⣿⣿⣿⣿⣟⡇⢕⢶⠧⠝⠝⠝⢑⡕⣜⣕⢕⠕⢕⠐⠀⠀⠀⠀⠀⢕⣔⢄⠀⠀⠀⠀⠀⠀⠀⠀⠀⢀⢄⢀⢄⢔⢄⢕⢀⠀⢸⣿⣿⣿⣿⣿⣿⣿⣿⣿⣿⣿⣿⣿⣿⣿⣿⣿⣿⣿⣿⣿⣿⣿⣿⣿⣿⣿⣿⣿⣿⣿⢿⢯⢿⣿⡕⠀⣥⢥⢥⣥⢥⢥⢥⠀</a:t>
            </a:r>
            <a:br/>
            <a:r>
              <a:t>⣿⣿⣿⣿⣿⣿⣿⣿⣿⣿⣿⣿⣿⣿⣟⣇⣵⣵⣵⣵⣵⣷⣷⢞⠁⠀⠀⠀⠀⠀⠀⠀⠀⠀⠁⢿⣧⡔⢔⢄⢄⢄⢀⠀⠀⢀⢕⢕⢕⢕⢕⠁⠁⠕⢕⢸⣿⣿⣿⣿⣿⣿⣿⣿⣿⣿⣿⣿⣿⣿⣿⣿⣿⣿⣿⣿⣿⣿⣿⣿⣿⣿⣿⡿⢞⢵⢮⡹⢟⢷⢕⠀⠁⠑⠑⠑⢕⢕⢢⢔⠀</a:t>
            </a:r>
            <a:br/>
            <a:r>
              <a:t>⣿⣿⣿⣿⣿⣿⣿⣿⣿⣿⣿⣿⣿⣿⣿⣿⣿⣿⣿⣿⣿⡿⠋⠀⠀⠀⠀⠀⠀⠀⠀⠀⠀⠀⠀⠘⢿⣿⣿⣷⣵⡕⢕⢕⢕⢕⢕⢕⡡⢕⠑⠀⠀⠀⠀⠑⢜⢹⢿⣿⣿⣿⣿⣿⣿⣿⣿⣿⣿⣿⣿⣿⣿⣿⣿⣿⣿⣿⣿⣿⣿⡿⢟⢕⣰⣼⢵⢜⣑⡇⣕⣿⡇⢕⢅⢡⢥⠝⢵⢷⠀</a:t>
            </a:r>
            <a:br/>
            <a:r>
              <a:t>⣿⣿⣿⣿⣿⣿⣿⣿⣿⣿⣿⣿⣿⣿⣿⣿⣿⣿⣿⣿⠟⠁⠀⠀⠀⠀⠀⠀⠀⠀⠀⠀⠀⠀⠀⠀⠀⠕⢿⣿⣿⣿⡇⢕⢹⢿⢿⢇⢕⠑⠀⠀⠀⠀⠀⠀⠀⠑⢕⢝⢿⣿⣿⣿⣿⣿⣿⣿⣿⣿⣿⣿⣿⡿⢿⢿⣿⣿⣿⣿⢏⢕⣕⣕⡀⠁⣕⡕⠕⢑⢱⣿⡇⢕⢱⢔⢜⢟⢟⢟⠀</a:t>
            </a:r>
            <a:br/>
            <a:r>
              <a:t>⣿⣿⣿⣿⣿⣿⣿⣿⣿⣿⣿⣿⣿⣿⣿⣿⣿⣿⡿⠑⠀⠀⠀⠀⠀⠀⠀⠀⠀⠀⠀⠀⠀⠀⠀⠀⠀⠀⠜⢻⢟⢟⢕⢕⢕⢕⢕⢕⢕⠀⠀⠀⠀⠀⠀⠀⠀⠀⠀⠑⢕⢝⢿⣿⣿⣿⣿⣿⣿⣿⣿⣿⣿⣿⣿⣷⣇⣳⣞⣧⣕⣝⢕⢕⣕⣴⣧⣅⡕⢵⠽⠿⠕⢡⡕⣕⢕⢁⡄⠕⠀</a:t>
            </a:r>
            <a:br/>
            <a:r>
              <a:t>⣿⣿⣿⣿⣿⣿⣿⣿⣿⣿⣿⣿⣿⣿⣿⣿⡟⢕⠑⠀⠀⠀⠀⠀⠀⠀⠀⠀⠀⠀⠀⠀⠀⠀⠀⠀⠀⠀⠔⢕⢵⣕⣑⣕⣕⣕⡕⢕⢕⠀⠀⠀⠀⠀⠀⠀⠀⠀⠀⠀⠀⠁⠕⢝⢿⣿⣿⣿⣿⣿⡟⣻⢿⢛⣝⣹⢥⢤⡥⢽⣝⡟⢿⣷⡇⢥⢕⡕⢵⢁⠁⠀⡌⠕⠕⢝⢕⢕⢀⣠⠀</a:t>
            </a:r>
            <a:br/>
            <a:r>
              <a:t>⣿⣿⣿⣿⣿⣿⣿⣿⣿⣿⣿⣿⣿⣿⠟⠁⠀⠀⠀⠀⠀⠀⠀⠀⠀⠀⠀⠀⠀⠀⠀⠀⠀⠀⠀⠀⠀⠀⠀⢕⢜⢹⣿⣿⣿⣿⣷⢕⢕⠀⠀⠀⠀⠀⠀⠀⠀⠀⠀⠀⠀⠀⠀⠀⠁⢹⣿⣿⣿⣿⢟⢅⣴⣿⣿⡟⢕⣿⢇⢕⢻⡿⢷⢜⢙⣎⡵⢟⣟⡕⢁⠀⢹⡕⢀⣸⡷⢞⢟⢏⠀</a:t>
            </a:r>
            <a:br/>
            <a:r>
              <a:t>⣿⣿⣿⣿⣿⣿⣿⣿⣿⣿⣿⡿⢏⠁⠀⠀⠀⠀⠀⠀⠀⠀⠀⠀⠀⠀⠀⠀⠀⠀⠀⠀⠀⠀⠀⠀⠀⠀⠀⠑⢕⢸⣿⣿⣿⣿⣿⡕⢕⠀⠀⠀⠀⠀⠀⠀⠀⠀⠀⠀⠀⠀⠀⠀⠀⠈⣿⣿⣿⢇⢰⣽⣿⣿⣿⣣⣿⣿⡇⠕⢕⢟⣇⢵⢗⢍⢳⡜⣿⡧⢅⢠⢷⢟⠟⠝⢱⢵⣣⡵⠀</a:t>
            </a:r>
            <a:br/>
            <a:r>
              <a:t>⣿⣿⣿⣿⣿⣿⣿⡿⠟⠏⠙⠕⠀⠀⠀⠀⠀⠀⠀⠀⠀⠀⠀⠀⠀⠀⢄⠀⠀⠀⠀⠀⠀⠀⠀⠀⠀⠀⠀⠀⢕⢕⠻⣿⣿⣿⣿⡷⢕⠀⠀⠀⠀⠀⠀⠀⠀⠀⠀⠀⠀⠀⠀⠀⠀⠀⢹⣿⣿⢕⣿⣿⣿⣿⣿⡸⡿⢻⢷⣱⢵⡎⢅⢐⢄⠕⠜⢳⢻⣿⣅⡀⢅⣑⠁⣕⣴⢟⠏⢑⠀</a:t>
            </a:r>
            <a:br/>
            <a:r>
              <a:t>⣿⣿⣿⣿⣿⡿⠏⠑⠀⠀⠀⠀⠀⠀⠀⠀⠀⠀⠀⠀⠀⠀⢰⣷⡇⢕⢕⠀⠀⠀⠀⠀⠀⠀⠀⠀⠀⠀⠀⠀⢕⢱⢇⡸⢸⢝⢟⢕⠕⠀⠀⠀⠀⠀⠀⠀⠀⠀⠀⠀⠀⠀⠀⠀⠀⠀⠘⠟⠛⠻⢿⣿⣿⣿⣿⣿⢗⢷⠯⠵⣵⣼⣟⣑⣕⢔⢕⢕⣾⣿⣿⡇⢔⣵⢞⠏⢁⢁⢄⢕⠀</a:t>
            </a:r>
            <a:br/>
            <a:r>
              <a:t>⣿⣿⣿⣿⡿⢇⠀⠀⠀⠀⠀⠀⠀⠀⠀⠀⠀⠀⢀⣴⣾⣿⣿⣿⣧⢕⢕⢔⠀⠀⠀⠀⠀⠀⠀⠀⢀⢔⢔⢔⢜⢜⢕⢕⢕⢕⢕⢕⢕⢔⢔⢄⠀⠀⠀⠀⠀⠀⠀⠀⠀⠀⠀⠀⠀⠀⠀⠀⠐⣱⣿⣿⣿⣿⣿⣟⡵⢗⠚⠛⠛⠗⠧⣝⡝⢿⣧⣀⡵⣿⣿⣕⣄⣱⣵⡤⣼⣧⣤⣵⠀</a:t>
            </a:r>
            <a:br/>
            <a:r>
              <a:t>⣿⣿⣿⢟⠕⠁⠀⠀⠀⠀⠀⠀⠀⣠⣤⣶⣶⣶⣿⣿⣿⣿⣿⣿⣿⡇⢕⢕⠀⠀⠀⠀⠀⠀⠀⢄⠕⠕⠕⠕⠕⠕⠕⠕⠕⠕⠕⠕⠕⠑⠕⠀⠀⠀⠀⠀⠀⠀⠀⠀⠀⠀⠀⠀⠀⠀⠀⠀⠀⢜⢇⢻⣿⣿⡷⢏⣠⡗⢞⢝⢧⢖⣰⡌⢟⡷⢞⠉⠀⠑⠁⣿⢿⣿⣿⣿⢿⢷⢝⢟⠀</a:t>
            </a:r>
            <a:br/>
            <a:r>
              <a:t>⢻⣿⣷⣶⣤⣀⠀⠀⠀⠀⢀⣠⣼⣿⣿⣿⣿⣿⣿⣿⣿⣿⣿⣿⣿⣯⢕⢕⠀⠀⠀⠀⠀⠀⠀⠀⠀⠀⠀⠀⠀⠀⠀⠀⠀⠀⠀⠀⠀⠀⠀⠀⠀⠀⠀⠀⠀⠀⠀⠀⠀⠀⠀⠀⠀⠀⠀⠀⠀⠀⢕⢕⢜⠟⢁⣼⢝⣇⣕⢑⢕⣱⣵⢟⢣⠜⣷⢆⢕⢕⠀⢱⣅⣵⢹⣧⢱⡺⢕⢕⠀</a:t>
            </a:r>
            <a:br/>
            <a:r>
              <a:t>⠀⢹⣿⣿⣿⣿⣷⡄⢠⣾⣿⣿⣿⢟⢝⢿⣿⣿⣿⣿⣟⢝⢻⣿⣿⣿⡇⢕⢔⠀⠀⠀⠀⠀⠀⠀⠀⠀⠀⠀⠀⠀⠀⠀⠀⠀⠀⠀⠀⠀⠀⠀⠀⠀⠀⠀⠀⠀⠀⠀⠀⠀⠀⠀⠀⠀⠀⠀⠀⠀⢕⣕⢕⢕⢜⡎⢙⠙⠝⢸⠿⢵⢴⢷⢾⢖⢞⠟⠻⢕⢀⢝⢟⢕⢕⢜⢗⢕⠕⢕⠀</a:t>
            </a:r>
            <a:br/>
            <a:r>
              <a:t>⢀⢘⢟⢟⢻⣿⣿⣿⣿⣿⢿⢿⣿⣷⣕⢜⡿⢿⠟⠛⢿⢧⢸⣿⣿⣿⣿⢇⠀⠀⠀⠀⠀⠀⠀⠀⠀⠀⠀⠀⠀⠀⠀⠀⠀⠀⠀⠀⠀⠀⠀⠀⠀⠀⠀⠀⠀⠀⠀⠀⠀⠀⠀⠀⠀⠀⠀⠀⠀⠀⢕⣿⣿⡕⢅⢳⣕⢕⢕⢕⢕⢕⢕⢕⡱⠁⢱⢕⢔⢕⢱⣷⡧⣇⢕⢕⢕⢕⢄⢕⠀</a:t>
            </a:r>
            <a:br/>
            <a:r>
              <a:t>⢕⠕⠕⢕⢕⢕⢙⢝⢝⢇⢕⢜⣿⣿⡿⠇⢔⢕⠕⠀⠀⠀⢘⣿⣿⣿⣿⠇⠀⠀⠀⠀⠀⠄⠀⠀⠀⠀⠀⠀⠀⠀⠀⠀⠀⠀⠀⠀⠀⠄⠀⠀⠀⠀⠀⠀⠀⠀⠀⠀⠀⠀⠀⠀⠔⠀⠀⠀⠀⠀⢸⣿⡟⣇⡕⢄⠙⢷⣅⣕⣕⣕⡱⠗⢁⢔⣱⣷⣷⣧⣵⣝⣻⣷⣾⢇⢕⢕⢕⢕⠀</a:t>
            </a:r>
            <a:br/>
            <a:r>
              <a:t>⢟⢕⢱⣧⣧⡕⢕⢕⢕⢕⢕⣕⢝⠱⣷⢄⠁⠀⠀⠀⢀⠐⠘⠟⠟⢻⡟⠀⠀⠀⠀⠀⠑⠀⠀⠀⠀⠀⠀⣀⡀⣄⢄⢔⢔⢕⢕⢕⠀⠀⠀⠀⠀⠀⠀⠀⠀⠀⠀⠀⠀⠀⠀⠀⠀⠀⠀⠀⠀⠀⠈⣿⣽⣿⣷⡵⡕⢄⢅⢁⢁⢁⢄⢔⢕⣵⣿⣿⣿⣿⣿⣿⣿⣿⢏⢕⢕⢕⢕⢕⠀</a:t>
            </a:r>
            <a:br/>
            <a:r>
              <a:t>⢕⢱⣾⣿⣿⣿⣷⣧⣕⡕⢕⢕⢝⢕⢙⠑⠁⠐⠀⢄⠄⢀⢀⠀⠀⢰⢀⢀⢀⠄⠁⠀⠀⠀⠀⢄⢔⣷⣿⣿⣿⣷⣷⣿⢟⠝⠑⢀⢀⢄⢀⠀⠀⠀⠀⠀⠀⠀⠀⠀⠀⠀⠀⠀⠀⠀⠀⠀⠀⠀⢠⣿⣿⣿⣿⣿⣿⣧⣕⢕⢕⢕⢕⢕⣾⣿⣿⣿⣿⣿⣿⣿⣿⣿⡷⢕⢕⢕⢕⢕⠀</a:t>
            </a:r>
            <a:br/>
            <a:r>
              <a:t>⢑⣿⣿⣿⣿⣿⣿⣿⣿⣿⣷⣧⣵⣕⢔⢀⢀⠀⠀⠀⠐⠀⠔⠕⠀⠀⠑⠑⠀⠀⠀⠀⠀⠀⠀⢕⢕⢕⢝⢟⢿⢿⢏⢕⢕⢔⢕⢕⢕⢕⠀⠀⠀⠀⠀⠀⠀⠀⠀⠀⠀⠀⠀⠀⠀⠀⠀⠀⠀⢀⢺⣿⣿⣿⣿⣿⣿⣿⣋⣕⢕⢕⢕⢜⣟⢿⢿⣿⣿⣿⣿⣿⣿⣿⢇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⡕⢕⢕⢕⢕⠕⢕⠱⠕⣕⢕⢕⢕⢕⢹⣿⣿⣿⣿⣿⣿⣧⢕⢕⢕⢱⣿⡿⢕⢕⠀⠀⠀⠀⠀⠀⠀⠀⠀⠀⠀⠀⠀⠀⠀⠀⠀⠀⠕⢕⢕⢜⢇⢕⢸⣿⣿⣿⣿⣿⣿⣿⣿⣿⣿⣿⡿⢿⣏⢹⣟⣿⣿⣿⣿⣿⣿⣿⣿⣿⣿⣿⣿⣿⣿⣿⣿⣿⣿⣿⣿⣟⣿⣿⣿⣿⣿⢿⢟⢿⠀</a:t>
            </a:r>
            <a:br/>
            <a:r>
              <a:t>⡕⢕⢕⢕⢕⢔⣷⣾⣿⣿⢕⢕⢕⢕⢸⣿⣿⣿⣿⣿⣿⣿⣥⣕⡕⢘⢏⢕⠕⠁⠀⠀⠀⠀⠀⠀⠀⠀⠀⠀⠀⠀⠀⠀⠀⠀⠀⠀⠀⢕⢕⢕⢕⢕⣿⣿⣿⣿⣿⣿⣿⣿⣿⣿⣿⣿⣿⢾⢿⣧⡥⡵⢱⣿⣷⡾⣷⣾⣿⣿⣿⡯⢽⣿⢿⢯⣽⣿⣏⣽⣽⣯⢿⣿⣿⣿⣿⣵⣕⣟⠀</a:t>
            </a:r>
            <a:br/>
            <a:r>
              <a:t>⣧⢕⢕⢕⢕⢕⢿⣿⣿⣿⡇⢕⢕⢕⢕⣿⣿⣿⣿⣿⣿⣿⣿⣿⣷⣶⢕⠕⠀⠀⠀⠀⠀⠀⠀⠀⠀⠀⠀⠀⠀⠀⠀⠀⠀⠀⠀⠀⠀⢄⢕⢕⢕⢟⢟⢟⢟⢟⣿⢟⢻⣏⢝⢹⣯⢭⢿⡕⢾⣝⣣⣵⣵⣿⣾⣵⣾⣿⣿⣿⡟⢟⢝⣵⣼⣽⣯⣧⣼⣵⣼⣷⣿⢿⣿⣿⢟⢱⡕⢹⠀</a:t>
            </a:r>
            <a:br/>
            <a:r>
              <a:t>⣿⢕⢕⢕⢕⢕⢸⡏⢿⢸⢇⢕⢕⢕⢕⣿⣿⣿⣿⣿⣿⣿⣿⣿⣟⢕⢕⠀⠀⠀⠀⠀⠀⠀⠀⠀⠀⠀⠀⠀⠀⠀⠀⠀⠀⠀⠀⠀⠀⢕⢕⢕⠑⢕⢕⢕⢕⣼⡟⢕⣕⣿⣵⣵⣧⣵⣾⡇⢜⢝⢹⣿⣿⣿⣿⣿⣿⣿⣾⣿⣵⣵⣿⣿⣿⣿⡿⢟⢏⢻⢟⢇⢜⢝⢻⣿⣿⣷⢜⢕⠀</a:t>
            </a:r>
            <a:br/>
            <a:r>
              <a:t>⣿⡇⢕⢕⢕⢕⢕⢑⢕⢅⢕⢕⢕⢕⢕⢸⣿⣿⣿⣿⣿⣿⣿⣿⢿⣅⢕⠀⠀⠀⠀⠀⠀⠀⠀⠀⠀⠀⠀⠀⠀⠀⠀⠀⠀⠀⠀⠀⢀⢕⢱⣵⣶⣷⣷⣷⣷⣿⣿⣿⣿⣿⣿⣿⣿⣿⣿⣱⢇⢕⡱⣻⣿⣿⣿⣿⣿⢿⣿⣿⣿⣿⣟⢾⢟⢏⢱⢕⢇⣇⣱⣵⣵⣷⣷⣿⣿⢇⢕⢕⠀</a:t>
            </a:r>
            <a:br/>
            <a:r>
              <a:t>⣿⣧⢕⢕⢱⣵⣕⢕⢕⢕⢕⢕⢕⢑⠕⢸⣿⣿⣿⣿⣿⣿⡿⠟⢜⢟⡕⢀⠀⠀⠀⠀⠀⠀⠀⠀⠀⠀⠀⠀⠀⠀⠀⠀⠀⠀⠀⢔⢕⠀⠑⠕⢝⢝⢝⢟⢟⢿⢿⣿⣿⣿⣿⣿⣿⢏⢝⢇⢕⢜⢕⢹⣝⣿⡿⢿⢿⣜⣝⣏⣸⣽⣿⣿⣷⣾⣿⣿⣿⣿⣿⣿⣿⣿⣿⢿⠛⠕⢕⢕⠀</a:t>
            </a:r>
            <a:br/>
            <a:r>
              <a:t>⣷⢕⢕⣷⢸⣿⣿⢕⢇⢕⢅⢕⠑⠑⠕⢕⣿⣿⣿⣿⣿⣿⣕⡄⢰⡷⢕⠕⠄⢀⢀⢀⢀⢀⢀⢄⢔⢔⢔⢕⢕⢕⢔⢀⠀⢔⣕⡕⠕⠀⠀⠀⠁⠀⠀⠑⠁⠅⡕⢸⣿⣿⣟⢟⢙⢸⢇⢗⢕⢕⢕⢕⣯⣵⣵⣾⣷⣿⣿⣿⣿⣿⣿⣿⣿⣿⣿⣿⣿⣿⣿⣿⣿⣿⣿⢕⢴⢄⣀⢀⠀</a:t>
            </a:r>
            <a:br/>
            <a:r>
              <a:t>⢿⢕⢕⠀⠊⠉⢝⡷⠁⠉⠋⠁⠑⠑⠕⢘⣗⣆⣜⢝⢝⢟⣻⢇⢔⢕⠑⠀⠀⢱⡕⢕⢕⢕⢕⢕⢕⢕⢕⢕⢕⢕⢕⢕⢕⠸⡟⠕⢄⢀⠀⠀⠀⠀⠀⠀⠀⠕⢟⣅⣅⣵⣴⣶⣷⣷⣿⣾⣷⣱⢱⣾⣿⣿⣿⣿⣿⣿⣿⣿⣿⣿⣿⣿⣿⣿⡏⠈⠉⠉⠉⠉⠉⠉⠉⠉⠉⢹⣿⣿⠀</a:t>
            </a:r>
            <a:br/>
            <a:r>
              <a:t>⢕⢕⡕⣑⣥⣵⣥⡇⣔⣀⢕⣕⣁⣑⣔⣕⢟⢿⢿⣧⣜⡇⢕⢕⢕⢀⠀⠑⠀⠜⣿⣷⣷⣵⣕⣕⡕⢕⣕⣥⣷⡇⢕⢕⢕⢕⢕⠀⠁⠕⢔⢄⠀⠀⢷⣷⣾⣿⣿⣿⣿⣿⣿⣿⣿⣿⣿⣿⣿⣿⣿⣿⣿⣿⣿⣿⣿⣿⣿⣿⣿⣿⣿⣿⣿⣿⡇⢀⢀⢀⠀⠀⠀⠐⠀⠀⠀⠀⠁⠁⠀</a:t>
            </a:r>
            <a:br/>
            <a:r>
              <a:t>⣑⣿⣿⣿⣿⣿⣿⣿⣿⣿⣿⣿⣿⣿⣿⣏⢕⢟⢗⠆⢍⢁⢅⢕⠑⠀⠀⠀⠀⠀⠘⢹⣿⣿⣿⡟⢻⣿⣿⡿⢏⢕⢕⢕⢕⢕⢕⠀⠀⠀⠀⠑⢕⢔⢌⣿⣿⣿⣿⣿⣿⣿⣿⣿⣿⣿⣿⣿⣿⣿⣿⣿⣿⣿⣿⣿⣿⣿⣿⣿⣿⣿⣿⣿⣿⣿⢿⣿⡿⢿⢽⣿⡕⠀⣠⣤⣤⡤⡥⢥⠀</a:t>
            </a:r>
            <a:br/>
            <a:r>
              <a:t>⣿⣿⣿⣿⣿⣿⣿⣿⣿⣿⣿⣿⣿⣿⣿⣯⣵⣵⣵⣥⣷⣷⠇⠀⠀⠀⠀⠀⠀⠀⠀⠁⠹⡟⢟⢕⢕⢕⢕⢕⢕⢕⢕⢕⢕⢕⠁⠀⠀⠀⠀⠀⠀⠑⢕⢜⢟⢿⣿⣿⣿⣿⣿⣿⣿⣿⣿⣿⣿⣿⣿⣿⣿⣿⣿⣿⣿⣿⣿⣿⣿⣿⣿⣿⣿⢗⣹⢼⣝⢟⢧⡕⠁⠀⠁⠑⠑⢑⢕⢰⠀</a:t>
            </a:r>
            <a:br/>
            <a:r>
              <a:t>⣿⣿⣿⣿⣿⣿⣿⣿⣿⣿⣿⣿⣿⣿⣿⣿⣿⣿⣿⣿⣿⠇⠀⠀⠀⠀⠀⠀⠀⠀⠀⠀⠀⠑⠕⢕⢕⢕⢕⢕⢕⢕⢕⢕⢕⢕⠀⠀⠀⠀⠀⠀⠀⠀⠀⠑⠕⢕⢝⢿⣿⣿⣿⣿⣿⣿⣿⣿⣿⣿⣿⣿⣿⣿⣿⣿⣿⣿⣿⣿⣿⣿⣿⢿⢏⢱⣵⢥⢵⣝⣗⣕⣿⡗⢔⢕⢡⡤⠜⢱⠀</a:t>
            </a:r>
            <a:br/>
            <a:r>
              <a:t>⣿⣿⣿⣿⣿⣿⣿⣿⣿⣿⣿⣿⣿⣿⣿⣿⣿⣿⣿⡿⠑⠀⠀⠀⠀⠀⠀⠀⠀⠀⠀⠀⠀⠀⠀⠀⢕⣵⣕⡕⢕⢕⢕⢕⢕⠀⠀⠀⠀⠀⠀⠀⠀⠀⠀⠀⠀⠀⠑⢕⢝⢿⣿⣿⣿⣿⣿⣿⣿⣿⣿⣿⣿⣿⣿⢿⢿⢿⣿⣿⣿⢟⢕⢕⣕⡄⠁⢕⡕⢕⢑⢕⣿⡧⢕⢱⡔⢕⢟⢟⠀</a:t>
            </a:r>
            <a:br/>
            <a:r>
              <a:t>⣿⣿⣿⣿⣿⣿⣿⣿⣿⣿⣿⣿⣿⣿⣿⣿⣿⣿⢟⠁⠀⠀⠀⠀⠀⠀⠀⠀⠀⠀⠀⠀⠀⠀⠀⠀⢕⢹⣿⣿⣿⣿⣿⣿⢕⠀⠀⠀⠀⠀⠀⠀⠀⠀⠀⠀⠀⠀⠀⠀⠁⠁⢹⣿⣿⣿⣿⣿⣿⣿⣿⣿⣿⣿⣿⣿⣿⣣⣱⣾⣵⣕⣽⣹⡕⣕⣴⣧⣔⡕⢣⢼⠿⢕⠅⢕⣕⢕⢑⢀⠀</a:t>
            </a:r>
            <a:br/>
            <a:r>
              <a:t>⣿⣿⣿⣿⣿⣿⣿⣿⣿⣿⣿⣿⣿⣿⣿⣿⡿⠏⠀⠀⠀⠀⠀⠀⠀⠀⠀⠀⠀⠀⠀⠀⠀⠀⠀⠀⠀⢕⠸⣿⣿⣿⣿⣿⢕⠀⠀⠀⠀⠀⠀⠀⠀⠀⠀⠀⠀⠀⠀⠀⠀⠀⠁⢿⣿⣿⣿⣿⣿⣿⣿⡟⢻⢿⢛⣝⣱⢥⢥⡵⢽⣝⡛⠿⣿⡷⢧⢕⡕⢱⢁⠁⠀⣕⢍⠕⢏⡕⢕⢁⠀</a:t>
            </a:r>
            <a:br/>
            <a:r>
              <a:t>⣿⣿⣿⣿⣿⣿⣿⣿⣿⣿⣿⣿⣿⣿⣿⠟⠑⠀⠀⠀⠀⠀⠀⠀⠀⠀⠀⠀⠀⠀⠀⠀⠀⠀⠀⠀⠀⠁⢕⢻⣿⣿⣿⣿⢕⠀⠀⠀⠀⠀⠀⠀⠀⠀⠀⠀⠀⠀⠀⠀⠀⠀⠀⢹⣿⣿⣿⣿⣿⣿⣿⢟⢅⣴⣾⣿⡟⡕⣿⡇⢕⢝⣿⢷⡕⢝⢏⡱⢝⡟⡇⢁⠀⠜⡕⢀⣁⣧⢷⢟⠀</a:t>
            </a:r>
            <a:br/>
            <a:r>
              <a:t>⣿⣿⣿⣿⣿⣿⣿⣿⣿⣿⣿⣿⢿⠏⠁⠀⠀⠀⠀⠀⠀⠀⠀⠀⠀⠀⠀⠀⠀⠀⠀⠀⠀⠀⠀⠀⠀⠀⢕⢜⢹⢻⢻⢕⠁⠀⠀⠀⠀⠀⠀⠀⠀⠀⠀⠀⠀⠀⠀⠀⠀⠀⠀⠘⢿⣿⣿⣿⣿⣿⡇⢰⣽⣿⣿⣿⡇⣿⣿⢇⢕⡕⢝⢇⣵⢗⡝⢻⡕⣿⣧⢁⢄⡵⢿⠟⢝⠱⢱⣔⠀</a:t>
            </a:r>
            <a:br/>
            <a:r>
              <a:t>⣿⣿⣿⣿⣿⣿⣿⣿⡿⢿⢿⢕⠀⠀⠀⠀⠀⠀⠀⠀⠀⠀⠀⠀⠀⠀⡇⠀⠀⠀⠀⠀⠀⠀⠀⠀⠀⠀⢕⢕⡏⡜⢔⢕⢀⠀⠀⠀⠀⠀⠀⠀⠀⠀⠀⠀⠀⠀⠀⠀⠀⠀⠀⠀⠁⣿⣿⣿⣿⣿⡕⣾⣿⣿⣿⣿⡇⡿⢹⢿⣕⢵⡎⢅⢕⠀⠑⢕⢻⢹⣿⣕⡀⠁⣐⠔⢕⢵⢾⠏⠀</a:t>
            </a:r>
            <a:br/>
            <a:r>
              <a:t>⣿⣿⣿⣿⣿⡿⠟⠑⠀⠀⠀⠁⠀⠀⠀⠀⠀⠀⠀⠀⠀⠀⢀⢄⠀⠀⣷⠀⠀⠀⠀⠀⠀⠀⠀⢔⣔⣄⢕⣿⣷⣷⡧⢜⢕⢀⠀⠀⠀⠀⠀⠀⠀⠀⠀⠀⠀⠀⠀⠀⠀⠀⠀⠀⠀⠜⣿⢟⠟⠛⢿⣿⣿⣿⣿⣿⣿⢷⢷⢼⢵⣵⣜⣳⣕⣕⢔⢕⢜⢾⣿⣿⡇⢀⣱⡾⢟⠙⢑⢄⠀</a:t>
            </a:r>
            <a:br/>
            <a:r>
              <a:t>⣿⣿⣿⣿⣿⢕⠀⠀⠀⠀⠀⠀⠀⠀⠀⠀⠀⠀⠀⢀⣄⣠⣷⢕⢕⢔⣿⢄⠀⠀⠀⠀⠀⠀⠀⢕⢟⢟⢕⢕⢕⢕⢕⢕⢕⢕⢕⢕⢕⢕⢔⠀⠀⠀⠀⠀⠀⠀⠀⢄⠀⠀⠀⠀⠀⠀⠈⠕⢔⢄⣾⣿⣿⣿⣿⣿⣟⡵⢗⠖⠛⠟⠳⢮⣝⡝⢿⣵⢄⡬⣿⣿⣕⣀⣕⣱⡔⣵⣧⣤⠀</a:t>
            </a:r>
            <a:br/>
            <a:r>
              <a:t>⣿⣿⡿⢟⠕⠁⠀⠀⠀⠀⠀⠀⠀⠀⠀⢀⣀⣠⣴⣿⣿⣿⣿⣇⢕⢔⣿⡇⠀⠀⠀⠀⠀⠀⢀⠕⠕⠕⠕⠕⠕⠕⠕⠕⠕⠕⠕⠘⠑⠑⠁⠀⠀⠀⠀⠀⠀⠀⠀⢕⢄⠀⠀⠀⠀⠀⠀⠀⠀⠀⢹⢕⢻⣿⣿⡷⢏⣠⢕⢗⢜⢇⣖⣴⡈⢻⡧⢞⠙⠀⠘⠉⣿⣿⣿⢿⣿⢿⢯⡝⠀</a:t>
            </a:r>
            <a:br/>
            <a:r>
              <a:t>⢻⣿⣷⣷⣴⡀⠀⠀⠀⠀⠀⢀⣴⣿⣿⣿⣿⣿⣿⣿⣿⣿⣿⣿⡕⢕⢙⢧⠀⠀⠀⠀⠀⠀⠁⠀⠀⠀⠀⠀⠀⠀⠀⠀⠀⠀⠀⠀⠀⠀⠀⠀⠀⠀⠀⠀⠀⠀⠀⠀⢕⠀⠀⠀⠀⠀⠀⠀⠑⠄⢕⢕⢕⢜⠟⢁⣼⡻⣇⡕⢕⢕⣕⡼⢟⣇⠸⣧⢔⢆⢕⠀⢱⣅⣽⢻⣇⢇⡾⢔⠀</a:t>
            </a:r>
            <a:br/>
            <a:r>
              <a:t>⠁⣿⣿⣿⣿⣿⣇⠀⣠⣴⣾⣿⡏⢕⢻⣿⣿⣿⣿⣿⡕⢸⣿⣿⣧⢕⢕⢜⠀⠀⠀⠀⠀⠀⠀⠀⠀⠀⠀⠀⠀⠀⠀⠀⠀⠀⠁⠀⠀⠀⠀⠀⠀⠀⠀⠀⠀⠀⠀⠀⢕⠀⠀⠀⠀⠀⠀⠀⠀⠀⢕⢱⡕⢕⢕⢸⡝⢝⠛⢟⢕⢺⢵⢵⢴⢼⢶⢾⠞⢻⢕⢁⢝⢟⢗⡗⢞⢇⢕⠕⠀</a:t>
            </a:r>
            <a:br/>
            <a:r>
              <a:t>⢄⢝⢝⢟⢻⣿⣿⣾⡿⢟⢻⣿⣿⣧⡜⢿⠟⢛⠙⠻⠿⢵⣿⣿⣿⢇⢕⢕⠀⠀⠀⠀⠀⠀⠀⠀⠀⠄⠀⠀⠀⠀⠀⠀⠀⠀⠀⠀⠀⠀⠀⠀⠀⠀⠀⠀⠀⠀⠀⠀⠀⠀⠀⠀⠀⠀⠀⠀⠀⠀⠑⣸⣿⣗⢕⢕⢷⣕⢕⢕⢕⢕⢕⢕⢕⢱⠅⢕⢔⡔⢕⢱⣵⣵⢕⢕⢕⢇⢕⢄⠀</a:t>
            </a:r>
            <a:br/>
            <a:r>
              <a:t>⢵⡕⢕⢕⢱⢕⢕⢜⢕⢕⢜⢿⣿⡿⠙⢔⠕⠑⠀⠀⠀⢀⣿⣿⣿⡕⢕⠀⠀⠀⠀⠀⠄⠀⠀⠀⠀⠀⠀⠀⢀⢄⠀⠀⠀⢀⠀⠀⠀⠀⠀⠀⠀⠀⠀⠀⠀⠀⠀⠀⠀⠀⠀⠀⠀⠀⠀⠀⠀⠀⠀⣿⣿⣿⣇⡕⢅⠻⢾⣕⣕⢕⣕⣕⠕⠑⢔⣱⣷⣧⣵⣕⣹⣿⣾⣷⡇⢕⢕⢕⠀</a:t>
            </a:r>
            <a:br/>
            <a:r>
              <a:t>⢕⢝⣳⣷⣇⢕⢕⢕⢕⢱⢕⣕⢕⢝⢄⢀⠀⠀⠀⠄⠄⠑⠛⠟⠻⢿⡇⠀⠀⠀⠄⠁⠀⠀⠀⠀⢀⢄⢔⢕⣕⡕⢔⢕⠕⠁⢀⢀⠀⠀⠀⠀⠀⠀⠀⠀⠀⠀⠀⠀⠀⠀⠀⠀⠀⠀⠀⠀⠀⠀⢀⣿⣿⣿⣿⣿⡇⢕⢄⢁⢉⢙⢁⢁⢄⢕⣵⣿⣿⣿⣿⣿⣿⣿⣿⡏⢕⢕⢑⢕⠀</a:t>
            </a:r>
            <a:br/>
            <a:r>
              <a:t>⢱⣾⣿⣿⣿⣿⣷⣵⣕⢕⢕⢕⢝⢑⠕⠁⠀⠀⠐⠔⢀⢅⢀⠀⢕⢔⢄⢀⠄⠀⠀⠀⠀⠀⢄⢕⢕⢑⣼⣿⣟⠕⣕⣱⣴⣷⣷⣷⣧⡀⠀⠀⠀⠀⠀⠀⠀⠀⠀⠀⠀⠀⠀⠀⠀⠀⠀⠀⠀⠀⢕⣿⣿⣿⣿⣿⣿⣷⣧⡕⢕⢕⢕⢕⢕⣾⣿⣿⣿⣿⣿⣿⣿⣿⣿⡧⢕⢕⢕⢕⠀</a:t>
            </a:r>
            <a:br/>
            <a:r>
              <a:t>⣾⣿⣿⣿⣿⣿⣿⣿⣿⣿⣷⣧⣕⡕⢄⢀⢀⠀⠀⠐⠀⠐⠕⠁⠀⠁⠑⠀⠀⠀⠀⠀⠀⠀⢕⢕⢕⢸⣿⣿⣿⣿⣿⣿⣿⣿⣿⣿⣿⣷⢄⠀⠀⠀⠀⠀⠀⠀⠀⠀⠀⠀⠀⠀⠀⠀⠀⠀⠀⢄⢸⣿⣿⣿⣿⣿⣿⣿⣿⣇⠕⡕⢕⢕⢸⡿⢿⣿⣿⣿⣿⣿⣿⣿⣿⢇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⣧⢕⢕⢕⢕⢕⠕⢕⠵⢕⡕⢕⢕⢕⢜⣿⣿⣿⣿⣿⣿⣿⡇⢕⢕⢕⢕⠁⠀⠀⠀⠀⠀⠀⠀⠀⠀⠀⠀⠀⠀⠀⠀⠀⠀⠀⠁⢕⢸⡏⢕⢕⢟⢕⢕⣿⣿⣿⣿⣿⣿⣿⣿⣿⣿⣿⣿⢟⢿⡽⣿⣿⣿⣿⣿⣿⣿⣿⣿⣿⣿⣿⣿⣿⣿⣿⣿⣿⣿⣿⣿⣿⣻⣿⣿⣿⣿⡿⢿⢻⠀</a:t>
            </a:r>
            <a:br/>
            <a:r>
              <a:t>⣿⢕⢄⢕⢕⢔⢱⣷⣿⣿⡇⢕⢕⢕⢕⣿⣿⣿⣿⣿⣿⣿⣷⣵⡕⠕⠀⠀⠀⠀⠀⠀⠀⠀⠀⠀⠀⠀⠀⠀⠀⠀⠀⠀⠀⠀⠀⠀⢕⡇⢕⢕⢕⢕⢕⣿⣿⣿⣿⣿⣿⣿⣿⣿⣿⣿⣿⡵⢿⢿⣧⢵⢕⢼⣿⣳⢻⣿⢿⣿⣯⣿⢽⣿⡿⢿⣽⣿⣿⢿⣿⣿⢻⣿⣿⣿⣿⣇⣕⣼⠀</a:t>
            </a:r>
            <a:br/>
            <a:r>
              <a:t>⣿⡇⢕⢕⢕⢕⢜⣿⢿⣿⣷⢕⢕⢕⢕⢸⣿⣿⣿⣿⣿⣿⣿⣿⡇⠀⠀⠀⠀⠀⠀⠀⠀⠀⠀⠀⠀⠀⠀⠀⠀⠀⠀⠀⠀⠀⠀⠀⢜⢇⢕⢕⢕⠜⢟⢟⢟⢟⣿⡟⢝⢻⡝⢝⢻⡽⢝⣧⣵⡞⣿⣾⣵⣸⣯⣿⣾⣿⣿⡿⣻⢟⢜⢱⣵⣽⣧⣿⣧⣼⣵⣿⣿⣿⣿⣿⡏⢝⢕⢕⠀</a:t>
            </a:r>
            <a:br/>
            <a:r>
              <a:t>⣿⣷⢕⢕⢕⢕⢕⢿⢸⢟⢻⢕⢕⢕⢕⢜⣿⣿⣿⣿⣿⣿⣿⣿⢕⠀⠀⠀⠀⠀⠀⠀⠀⠀⠀⠀⠀⠀⠀⠀⠀⠀⠀⠀⠀⠀⠀⢔⢕⢕⡕⢕⠕⠁⢕⢕⢕⣱⣿⢕⣕⣸⣧⣵⣼⣵⣵⡟⢝⢕⢹⣿⣿⣿⣿⣿⣿⣿⣷⣶⣯⣵⣷⣿⣿⣿⣿⢟⢟⢟⢿⢟⢝⢝⢝⢻⣿⣿⡇⢕⠀</a:t>
            </a:r>
            <a:br/>
            <a:r>
              <a:t>⣿⣿⢕⢕⢕⢕⢕⢕⢕⢕⢕⢕⢕⢕⢕⢕⣿⣿⣿⣿⣿⣿⣿⡿⡕⠀⠀⠀⠀⠀⠀⠀⠀⠀⠀⠀⠀⠀⠀⠀⠀⠀⠀⠀⠀⢄⢢⢕⠕⠕⢕⢱⣷⣶⣷⣷⣷⣿⣿⣿⣿⣿⣿⣿⣿⣿⣿⢱⢇⢕⡸⢹⣿⣿⣿⣿⣿⡿⣿⣿⣿⣿⣿⡗⢟⢻⢕⡇⢕⣜⣕⣵⣵⣵⣷⣾⣿⣿⢕⢕⠀</a:t>
            </a:r>
            <a:br/>
            <a:r>
              <a:t>⢹⣿⡇⢕⢕⣵⣵⡕⢕⢕⢕⢕⢕⢕⠑⠕⢺⣿⣿⣿⣿⣿⣿⢟⠑⢕⢄⢀⢀⢀⢀⢀⢀⢔⢔⢔⢔⢔⢔⢔⢔⠀⠀⢀⢔⢕⢕⢕⠀⠀⠁⠕⢕⠕⠕⢟⢟⢻⡿⢿⣿⣿⣿⣿⣿⡿⢝⢕⢕⢜⢕⢝⢯⢹⣿⡿⢿⣧⣝⣝⣕⣴⣾⣷⣷⣷⣾⣿⣿⣿⣿⣿⣿⣿⣿⣿⠟⠃⠕⢕⠀</a:t>
            </a:r>
            <a:br/>
            <a:r>
              <a:t>⣿⡟⢕⢱⢇⣿⣿⡇⡕⢕⢕⡕⠑⠑⠑⠕⢸⣿⣿⣿⣿⣿⣯⡄⢀⢕⠕⢕⡕⢕⢕⢕⢕⢕⢕⢔⢕⢌⢻⣿⡇⢕⢔⣡⣾⡗⢕⠀⠀⠀⠀⠀⠁⢄⠀⠀⠑⠀⣰⢕⢿⣿⣟⣟⢏⠕⢗⢕⢕⢕⢕⢕⣜⣵⣵⣷⣷⣾⣿⣿⣿⣿⣿⣿⣿⣿⣿⣿⣿⣿⣿⣿⣿⣿⣿⡇⢔⢦⢄⢀⠀</a:t>
            </a:r>
            <a:br/>
            <a:r>
              <a:t>⢿⢇⢕⢕⠁⠋⠉⢹⢇⠑⠘⠁⠐⢐⠔⢔⢕⣗⣕⣝⢝⢝⢟⡟⢕⠀⠀⠀⢻⣷⣧⣕⣕⡕⢕⢕⢕⣵⣾⣿⣷⢕⢕⢜⢿⡇⠀⠔⢄⢀⠀⠀⠀⢕⠐⠀⠀⠀⢸⣕⣅⣱⣴⣶⣷⣷⣾⣼⣇⣕⡗⣾⣿⣿⣿⣿⣿⣿⣿⣿⣿⣿⣿⣿⣿⣿⣿⠁⠈⠉⠉⠉⠉⠉⠉⠉⠁⠁⣿⣿⠀</a:t>
            </a:r>
            <a:br/>
            <a:r>
              <a:t>⠑⢕⢕⣱⣵⣵⣵⣵⡇⣄⣄⣕⣔⣜⣕⣱⡟⢟⢿⢿⣧⣕⡜⢕⠁⠀⠀⠀⠘⢻⣿⣿⣿⣿⣿⣿⣿⣿⡿⢟⢇⢕⢕⢕⢸⡇⠀⠀⠀⠕⢔⢄⢀⠁⢱⣷⣾⣿⣿⣿⣿⣿⣿⣿⣿⣿⣿⣿⣿⣿⣿⣿⣿⣿⣿⣿⣿⣿⣿⣿⣿⣿⣿⣿⣿⣿⣿⢄⢄⢀⢀⢀⠀⠐⠀⠀⠀⠀⠀⠁⠀</a:t>
            </a:r>
            <a:br/>
            <a:r>
              <a:t>⠔⣹⣿⣿⣿⣿⣿⣿⣿⣿⣿⣿⣿⣿⣿⣿⡕⢜⢟⢗⢕⢝⢕⢕⠀⠀⠀⠀⠀⠁⢻⣿⢿⢟⢝⢏⢝⢕⢕⢕⢕⢕⢕⢕⣸⢑⠀⠀⠀⠀⠁⠑⠕⢕⢜⣿⣿⣿⣿⣿⣿⣿⣿⣿⣿⣿⣿⣿⣿⣿⣿⣿⣿⣿⣿⣿⣿⣿⣿⣿⣿⣿⣿⣿⣿⣿⢿⣿⣿⠿⢷⢿⡇⠀⣄⣠⣤⣤⡤⢤⠀</a:t>
            </a:r>
            <a:br/>
            <a:r>
              <a:t>⣿⣿⣿⣿⣿⣿⣿⣿⣿⣿⣿⣿⣿⣿⣿⣿⣯⣵⣵⣷⣷⡗⠕⠀⠀⠀⠀⠀⠀⠀⠀⠘⢇⢕⢕⢕⢕⢕⢕⢕⢕⢕⢕⢑⢕⠀⠀⠀⠀⠀⠀⠀⠀⠁⢕⢜⢝⢿⣿⣿⣿⣿⣿⣿⣿⣿⣿⣿⣿⣿⣿⣿⣿⣿⣿⣿⣿⣿⣿⣿⣿⣿⣿⣿⣿⡿⢎⣵⣽⡟⢳⢵⢅⠀⠁⠑⠑⠑⢕⢕⠀</a:t>
            </a:r>
            <a:br/>
            <a:r>
              <a:t>⣿⣿⣿⣿⣿⣿⣿⣿⣿⣿⣿⣿⣿⣿⣿⣿⣿⣿⣿⣿⣿⢇⠀⠀⠀⠀⠀⠀⠀⠀⠀⠀⠀⠁⠑⠕⢕⢕⢕⢕⢕⢕⢕⢕⠑⠀⠀⠀⠀⠀⠀⠀⠀⠀⠀⠑⠕⢕⢝⢻⣿⣿⣿⣿⣿⣿⣿⣿⣿⣿⣿⣿⣿⣿⣿⣿⣿⣿⣿⣿⣿⣿⣿⡿⢟⢕⢵⢵⢵⢕⣕⢇⣸⣿⢕⢔⢕⣵⡵⢫⠀</a:t>
            </a:r>
            <a:br/>
            <a:r>
              <a:t>⣿⣿⣿⣿⣿⣿⣿⣿⣿⣿⣿⣿⣿⣿⣿⣿⣿⣿⣿⣿⠃⠀⠀⠀⠀⠀⠀⠀⠀⠀⠀⠀⠀⠀⠀⠀⢱⣧⣕⣕⣕⣱⣵⡕⠀⠀⠀⠀⠀⠀⠀⠀⠀⠀⠀⠀⠀⠀⠑⠑⠜⢿⣿⣿⣿⣿⣿⣿⣿⣿⣿⣿⣿⣿⣿⢿⢿⢿⣿⣿⣿⡿⢕⢕⣕⣅⠁⢁⡕⢕⢕⢑⣸⡟⢕⢅⢇⢕⢕⢜⠀</a:t>
            </a:r>
            <a:br/>
            <a:r>
              <a:t>⣿⣿⣿⣿⣿⣿⣿⣿⣿⣿⣿⣿⣿⣿⣿⣿⣿⣿⡿⠑⠀⠀⠀⠀⠀⠀⠀⠀⠀⠀⠀⠀⠀⠀⠀⠀⢸⣿⣿⣿⣿⣿⣿⡇⠀⠀⠀⠀⠀⠀⠀⠀⠀⠀⠀⠀⠀⠀⠀⠀⠀⢸⣿⣿⣿⣿⣿⣿⣿⣿⣿⣿⣿⣿⣿⣿⣿⣧⣵⣷⣮⣕⣸⡝⣵⣕⣰⣵⣧⡄⢇⢵⠿⢇⠀⢕⢱⡕⢕⢁⠀</a:t>
            </a:r>
            <a:br/>
            <a:r>
              <a:t>⣿⣿⣿⣿⣿⣿⣿⣿⣿⣿⣿⣿⣿⣿⣿⣿⣿⢟⠁⠀⠀⠀⠀⠀⠀⠀⠀⠀⠀⠀⠀⠀⠀⠀⠀⠀⠕⢔⣿⣿⣿⣿⣿⢕⠀⠀⠀⠀⠀⠀⠀⠀⠀⠀⠀⠀⠀⠀⠀⠀⠀⠁⢿⣿⣿⣿⣿⣿⣿⣿⣿⣿⢟⡿⢟⢝⣹⡅⢥⣵⢼⣍⣟⠻⢿⣷⢷⢕⠑⢕⡅⢑⠀⢱⢕⠕⠕⡕⢕⢕⠀</a:t>
            </a:r>
            <a:br/>
            <a:r>
              <a:t>⣿⣿⣿⣿⣿⣿⣿⣿⣿⣿⣿⣿⣿⣿⣿⡿⠕⠀⠀⠀⠀⠀⠀⠀⠀⠀⠀⠀⠀⠀⠀⠀⠀⠀⠀⠀⠀⢕⢹⣿⣿⣿⡟⠀⠀⠀⠀⠀⠀⠀⠀⠀⠀⠀⠀⠀⠀⠀⠀⠀⠀⠀⢸⣿⣿⣿⣿⣿⣿⣿⣿⡿⢑⣰⣾⣿⣿⢇⣱⣿⢕⢜⢻⣿⣦⢝⢳⣱⢜⣏⣧⢅⠀⢅⢣⠀⣁⣼⡷⢟⠀</a:t>
            </a:r>
            <a:br/>
            <a:r>
              <a:t>⣿⣿⣿⣿⣿⣿⣿⣿⣿⣿⣿⣿⣿⡟⠙⠀⠀⠀⠀⠀⠀⠀⠀⠀⠀⠀⠀⠀⠀⠀⠀⠀⠀⠀⠀⠀⠀⢕⢕⢱⢏⢝⢕⠀⠀⠀⠀⠀⠀⠀⠀⠀⠀⠀⠀⠀⠀⠀⠀⠀⠀⠀⠁⢹⣿⣿⣿⣿⣿⣿⡟⢄⣼⣿⣿⣿⡏⡜⢸⢸⢕⡕⢜⢟⡱⡕⢎⠝⣇⢿⣿⡕⠀⡵⢾⢟⢏⠑⢇⣔⠀</a:t>
            </a:r>
            <a:br/>
            <a:r>
              <a:t>⣿⣿⣿⣿⣿⣿⣿⣿⣿⢿⢿⢏⠁⠀⠀⠀⠀⠀⠀⠀⠀⠀⠀⠀⠀⢀⣆⠀⠀⠀⠀⠀⠀⠀⠀⠀⠀⢁⢸⣸⣸⢱⢕⠀⠀⠀⠀⠀⠀⠀⠀⠀⠀⠀⠀⠀⠀⠀⠀⠀⠀⠀⠀⠑⢿⣿⣿⣿⣿⣿⡇⢸⣿⣿⣿⣿⣇⢷⢼⢾⣇⡵⢗⢝⢕⢁⠁⠇⠸⡞⣿⣇⡀⠁⢁⡑⢕⢡⡵⢟⠀</a:t>
            </a:r>
            <a:br/>
            <a:r>
              <a:t>⣿⣿⣿⣿⣿⣿⢟⠏⠑⠀⠀⠁⠀⠀⠀⠀⠀⠀⠀⠀⠀⠀⢀⢀⠀⢱⣿⠀⠀⠀⠀⠀⠀⠀⠀⢱⣷⣵⣾⣿⣿⢿⢷⢆⢀⢀⢀⢀⠀⠀⠀⠀⠀⠀⠀⠀⠀⢀⢀⠀⠀⠀⠀⠀⠈⠻⣿⡟⠙⠛⢻⣿⣿⣿⣿⣿⣿⡷⢷⢮⢽⣵⣼⣕⣇⣕⡔⢕⠀⢵⣿⣿⡇⠀⣕⣵⢟⠝⢑⠁⠀</a:t>
            </a:r>
            <a:br/>
            <a:r>
              <a:t>⣿⣿⣿⣿⣿⢇⠀⠀⠀⠀⠀⠀⠀⠀⠀⠀⠀⠀⠀⠀⣀⢀⣼⢕⢔⢸⣿⢀⠀⠀⠀⠀⠀⠀⢄⢸⢟⢟⢝⢕⢕⢕⢕⢕⢕⢕⢕⢕⢕⢕⠔⠀⠀⠀⠀⠀⠀⢕⢕⠀⠀⠀⠀⠀⠀⠀⠁⠑⠔⠀⣾⡿⣿⣿⣿⣿⣟⣿⢗⠗⠛⢟⠗⠷⣽⡝⢿⢷⡔⣠⢽⣿⣇⣄⣕⣵⣴⢵⣷⣴⠀</a:t>
            </a:r>
            <a:br/>
            <a:r>
              <a:t>⣿⣿⣿⢟⠕⠁⠀⠀⠀⠀⠀⠀⠀⠀⠀⠀⠀⢀⣠⣾⣿⣿⣿⡇⢕⢸⣿⡕⠀⠀⠀⠀⠀⠀⠕⠑⠑⠑⠑⠑⠑⠑⠑⠑⠑⠑⠑⠁⠑⠑⠀⠀⠀⠀⠀⠀⠀⠁⢕⠀⠀⠀⠀⠀⠀⠀⢄⢀⢀⠀⢹⡇⢝⣿⣿⡯⠏⣅⢕⢗⢎⡕⢷⣦⣅⢙⣧⢷⢏⠁⠘⠈⢹⣿⣿⢿⣿⡿⢷⢽⠀</a:t>
            </a:r>
            <a:br/>
            <a:r>
              <a:t>⠝⣿⣷⣾⣷⣴⡀⠀⠀⠀⠀⠀⣠⣶⣷⣿⣿⣿⣿⣿⣿⢿⣿⣿⡕⢕⢟⢧⠀⠀⠀⠀⠀⠀⠀⠀⠀⠀⠀⠀⠀⠀⠀⠀⠀⠀⠀⠀⠀⠀⠀⠀⠀⠀⠀⠀⠀⠀⠕⢔⠀⠀⠀⠀⠀⠀⠀⢕⠕⠐⠅⢕⣧⡜⠻⠑⣱⣻⣧⡕⢕⢕⢕⣵⢟⣫⢅⢧⡕⢔⡕⠀⢜⢇⣼⢝⢧⢕⢕⢕⠀</a:t>
            </a:r>
            <a:br/>
            <a:r>
              <a:t>⠀⢿⣿⣿⣿⣿⣷⡄⢀⣴⣶⣿⣕⢕⢹⣿⣿⣿⣿⣿⣕⢜⣿⣿⣷⡕⢕⢜⠀⠀⠀⠀⠀⠀⠀⠀⠀⠀⠀⠀⠀⠀⠀⠀⠀⠀⠀⠀⠀⠀⠀⠀⠀⠀⠀⠀⠀⠀⠀⠑⠀⠀⠀⠀⠀⠀⠀⠀⠀⠀⠄⢱⣿⣿⢇⠀⡇⢙⢝⠟⢣⢺⢽⢵⠴⢵⡷⠾⢷⠟⢇⠀⢏⢟⢇⢕⢕⢕⢕⠕⠀</a:t>
            </a:r>
            <a:br/>
            <a:r>
              <a:t>⢄⢜⢜⢝⢟⢿⣿⣷⡟⢏⢹⣿⣿⣷⡕⢻⢟⢝⠉⠙⠟⠕⣿⣿⡿⢕⢕⢕⠀⠀⠀⠀⠀⠀⠀⠀⠐⠀⠀⠀⠀⠀⠀⠀⠀⠀⠀⠀⠀⠀⠀⠀⠀⠀⠀⠀⠀⠀⠀⠀⠀⠀⠀⠀⠀⠀⠀⠀⠀⠀⢑⢸⣿⣿⣿⢄⢱⣕⢕⢕⢕⢕⢕⢕⢕⢑⠇⢄⢕⢔⢕⢔⣵⣕⢕⢕⢕⢕⢕⢄⠀</a:t>
            </a:r>
            <a:br/>
            <a:r>
              <a:t>⣵⢵⣕⢕⢕⢕⢕⢕⢕⢕⢕⢻⢿⢟⠕⠕⠕⠑⠀⠀⠀⢠⣽⣿⣧⡕⢕⠀⠀⠀⠀⢄⠀⠀⠀⠀⠀⠀⠀⢀⢄⢄⢀⢀⢀⢀⠀⠀⠀⠀⠀⠀⠀⠀⠀⠀⠀⠀⠀⠀⠀⠀⠀⠀⠀⠀⠀⠀⠀⠀⠀⣸⣿⣿⣿⣧⡔⢙⢿⣧⣕⣕⣕⣕⢵⠃⢄⢱⣷⣿⣵⣕⣜⣰⣵⣿⡿⢕⢕⢕⠀</a:t>
            </a:r>
            <a:br/>
            <a:r>
              <a:t>⢕⠍⣷⣾⣧⣕⢕⢕⢕⢕⢵⢕⣕⢕⢕⢀⠀⠀⠀⠀⠈⢁⠙⠙⠙⠿⡿⠀⠀⠀⠀⠀⠀⠀⠀⢄⢔⢕⢕⣵⣵⢕⢕⢁⢀⢀⠀⠀⠀⠀⠀⠀⠀⠀⠀⠀⠀⠀⠀⠀⠀⠀⠀⠀⠀⠀⠀⠀⠀⠀⢀⣿⣿⣿⣿⣿⣇⢕⢔⢕⢈⢉⢉⢁⢄⢔⣱⣿⣿⣿⣿⣿⣿⣿⣿⡿⢕⢕⢕⢕⠀</a:t>
            </a:r>
            <a:br/>
            <a:r>
              <a:t>⢡⣿⣿⣿⣿⣿⣷⣷⣵⣕⢕⢕⢕⠕⠁⠀⠀⠀⠔⠐⢄⠄⢀⠀⢅⢕⢄⠀⠐⠀⠀⠀⠀⠀⢔⢕⢰⣶⣿⣿⣿⣷⣾⣿⣿⣷⡔⠀⠀⠀⠀⠀⠀⠀⠀⠀⠀⠀⠀⠀⠀⠀⠀⠀⠀⠀⠀⠀⢀⠀⠕⣿⣿⣿⣿⣿⣿⣷⣷⣧⢕⢕⢕⢕⢕⣵⣿⣿⣿⣿⣿⣿⣿⣿⣿⣷⢕⢕⢕⢕⠀</a:t>
            </a:r>
            <a:br/>
            <a:r>
              <a:t>⣾⣿⣿⣿⣿⣿⣿⣿⣿⣿⣿⣷⣵⣕⡄⢄⢀⠀⠀⠀⠀⠐⠑⠀⠀⠁⠁⠀⠀⠀⠀⠀⠀⠀⢕⢡⣿⣿⣿⣿⣿⣿⣿⣿⣿⣿⣧⠀⠀⠀⠀⠀⠀⠀⠀⠀⠀⠀⠀⠀⠀⠀⠀⠀⠀⠀⠀⠀⠁⢄⢸⢻⣿⣿⣿⣿⣿⣿⣿⣿⢕⡕⢕⢕⢜⢿⢿⣿⣿⣿⣿⣿⣿⣿⣿⡏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⢕⢕⢕⢕⢕⢕⢕⢱⢕⢕⢕⢕⢕⠑⣿⣿⣿⣿⣿⣿⡇⠕⠀⠀⠀⠀⠀⠀⠀⠀⠀⠀⠀⠀⠀⠀⠀⠀⠀⠀⠀⠀⠕⢕⣱⣿⢕⢑⢕⢕⢕⢟⢕⢕⣿⣿⣿⣿⣿⣿⣿⣿⣿⣿⣿⣿⢟⣿⡽⣿⢻⣧⣿⣿⣿⣿⣿⣿⣿⣿⣿⣿⣿⣿⣿⣿⣿⣿⣿⣿⣿⣻⣿⣿⣿⣿⡿⢿⠀</a:t>
            </a:r>
            <a:br/>
            <a:r>
              <a:t>⣿⣿⡕⢄⢕⢕⢕⢔⣶⣷⡿⣧⢕⢕⢕⢔⢹⣿⣿⣿⣿⣿⠕⠀⠀⠀⠀⠀⠀⠀⠀⠀⠀⠀⠀⠀⠀⠀⠀⠀⠀⠀⠀⠀⠀⢸⣿⡇⢕⢕⢕⢕⢕⢕⢕⢸⣿⣿⣿⣿⣿⣿⣿⣿⣿⣿⣿⣗⡵⢿⢷⡵⢵⢕⣾⡷⡬⢹⢿⣿⣿⡏⣯⢽⣽⢿⢯⣽⣿⢿⢽⣽⣿⢻⣿⣿⣿⣿⣇⣕⠀</a:t>
            </a:r>
            <a:br/>
            <a:r>
              <a:t>⣿⣿⡇⢕⢕⢕⢕⢕⣿⢸⣧⣿⢕⢕⢕⢕⢸⣿⣿⣿⣿⣟⠀⠀⠀⠀⠀⠀⠀⠀⠀⠀⠀⠀⠀⠀⠀⠀⠀⠀⠀⠀⠀⠀⠀⢕⢕⢕⢕⢕⢕⢕⢕⢕⢗⢟⢟⢟⢟⣿⡟⢝⣿⢝⢝⣯⣹⣽⣵⢑⢚⢷⣿⣕⣿⣹⣷⡷⣿⣿⡿⡟⢏⢎⣕⣵⣵⣼⣽⣽⣼⣵⣿⣿⡿⣿⣿⡟⢏⢕⠀</a:t>
            </a:r>
            <a:br/>
            <a:r>
              <a:t>⣿⣿⣿⢕⢕⢕⢕⢕⢸⢟⢿⢸⢕⢕⢕⢕⢕⣿⣿⣿⣿⣿⡔⠀⠀⠀⠀⠀⠀⠀⠀⠀⠀⠀⠀⠀⠀⠀⠀⠀⠀⠀⢠⡄⢄⢕⢕⢕⢗⣇⢕⢕⢕⠕⠁⢕⢕⢕⣱⣿⢕⢕⣸⣕⣱⣼⣵⢎⢝⢕⢗⡗⣾⣿⣿⣿⣿⣿⣿⣿⣾⣧⣥⣷⣿⣿⣿⡿⢟⢟⢟⢿⢟⢝⢝⢝⢿⣿⣷⡇⠀</a:t>
            </a:r>
            <a:br/>
            <a:r>
              <a:t>⣿⣿⣿⡇⢕⢕⢕⢕⢕⢕⢕⢕⢕⢕⢕⢕⢕⣿⣿⣿⣿⣿⣿⣦⢄⢀⢀⢀⢄⢔⣱⣱⣵⣑⣕⣕⡔⢄⠀⠀⢄⢕⢕⢕⢕⢕⢄⠁⠑⠜⢜⢕⣵⣶⣶⣶⣷⣷⣿⣿⣿⣿⣿⣽⣿⣿⡏⣼⢕⢕⢝⣷⣾⣿⣿⣿⣿⣿⡿⣿⣿⣿⣟⣿⢟⢟⢿⢕⢇⢕⣸⣕⣱⣵⣵⣷⣾⣿⡟⢕⠀</a:t>
            </a:r>
            <a:br/>
            <a:r>
              <a:t>⢝⢝⣿⡇⢕⢕⢱⣵⡕⢕⢕⢕⢕⢕⢕⠑⠕⢸⣿⣿⣿⣿⣿⣿⢇⢕⢕⢕⢕⢜⢝⢝⢝⢝⢻⣿⣿⡕⢄⢕⣷⣶⣷⢕⢵⠅⠑⠀⠀⠀⠁⠜⢇⠕⠜⢝⢟⢟⢻⢿⢿⣿⣿⣿⣿⣿⡏⢕⢕⢏⢕⢘⢟⣏⢹⣿⢿⢟⣇⣝⣝⣹⣽⣿⣷⣷⣷⣾⣿⣿⣿⣿⣿⣿⣿⣿⡿⠟⠇⢕⠀</a:t>
            </a:r>
            <a:br/>
            <a:r>
              <a:t>⣿⣿⣿⢕⢕⢇⢸⣿⣿⢕⡕⢕⣕⠕⠑⠑⠕⢸⣿⣿⣿⣿⣿⡏⠕⠔⣷⣧⣵⣕⣕⣕⣕⣵⣿⣿⣿⡇⢕⢜⢻⢿⣿⡇⠁⠀⠀⠀⠀⠀⠀⠀⠑⣄⡄⠀⠀⠑⠁⣔⢜⣿⣿⣟⡟⢏⢹⢇⢕⢕⢕⢔⣄⣝⣵⣼⣾⣷⣾⣿⣿⣿⣿⣿⣿⣿⣿⣿⣿⣿⣿⣿⣿⣿⣿⣿⡇⢴⢤⢀⠀</a:t>
            </a:r>
            <a:br/>
            <a:r>
              <a:t>⢿⢿⢟⢕⢕⠀⠋⠁⠸⢗⠁⠉⠉⠀⠑⠐⢔⢜⣗⣜⣝⢝⢝⢕⠀⠀⠝⣿⣿⣿⣿⣿⣿⣿⣿⢿⢏⢕⢕⢕⢕⢡⣿⡇⠀⠀⠑⢔⢄⠀⠀⠀⠀⠜⢕⠐⠀⠀⠀⢹⣕⣅⣡⣴⣴⣷⣷⣵⡕⣕⢕⣿⣿⣿⣿⣿⣿⣿⣿⣿⣿⣿⣿⣿⣿⣿⣿⡇⠀⠁⠁⠈⠉⠉⠉⠉⠉⠉⢹⣿⠀</a:t>
            </a:r>
            <a:br/>
            <a:r>
              <a:t>⠑⠑⢕⢕⣱⣱⣵⣵⣵⣗⣅⣄⣕⣔⣜⣅⣱⡞⢟⢿⢿⣧⢕⠀⠀⠀⠀⠝⢿⢿⢏⣜⢝⢝⢝⢕⢕⢕⢕⢕⢕⣙⢿⢇⠀⠀⠀⠀⠑⠕⢔⢄⢀⠀⢱⣷⣷⣿⣿⣿⣿⣿⣿⣿⣿⣿⣿⣿⣿⣷⣿⣿⣿⣿⣿⣿⣿⣿⣿⣿⣿⣿⣿⣿⣿⣿⣿⡕⢐⢄⢀⢀⠀⢐⠀⠀⠀⠀⠁⠁⠀</a:t>
            </a:r>
            <a:br/>
            <a:r>
              <a:t>⢄⣄⣸⣿⣿⣿⣿⣿⣿⣿⣿⣿⣿⣿⣿⣿⣿⣕⢜⢟⢗⢕⢱⢀⠀⠀⠀⠀⠀⢇⢞⢏⢕⢕⢕⢕⢕⢕⢕⢕⢕⢵⡽⠑⠀⠀⠀⠀⠀⠀⠁⠑⢕⢕⢕⢕⢻⣿⣿⣿⣿⣿⣿⣿⣿⣿⣿⣿⣿⣿⣿⣿⣿⣿⣿⣿⣿⣿⣿⣿⣿⣿⣿⣿⣿⣿⣿⣿⣿⡿⠿⢾⢿⠑⢀⣄⢤⢤⢤⢤⠀</a:t>
            </a:r>
            <a:br/>
            <a:r>
              <a:t>⣿⣿⣿⣿⣿⣿⣿⣿⣿⣿⣿⣿⣿⣿⣿⣿⣿⣯⣵⣵⣷⢇⢕⠁⠀⠀⠀⠀⠀⠀⠁⠑⠕⠕⠕⢕⢕⢕⢕⢕⢕⢜⢕⠀⠀⠀⠀⠀⠀⠀⠀⠀⠁⢕⢕⢕⢸⢿⣿⣿⣿⣿⣿⣿⣿⣿⣿⣿⣿⣿⣿⣿⣿⣿⣿⣿⣿⣿⣿⣿⣿⣿⣿⣿⣿⣿⡷⣪⢽⣽⢟⢧⡕⠀⠁⠑⠑⠑⢑⢕⠀</a:t>
            </a:r>
            <a:br/>
            <a:r>
              <a:t>⣿⣿⣿⣿⣿⣿⣿⣿⣿⣿⣿⣿⣿⣿⣿⣿⣿⣿⣿⣿⣿⢕⠁⠀⠀⠀⠀⠀⠀⠀⠀⠀⠀⠀⠀⣕⢕⢕⢕⢕⢕⢕⠀⠀⠀⠀⠀⠀⠀⠀⠀⠀⠀⠀⠁⠅⠕⠕⠝⣿⣿⣿⣿⣿⣿⣿⣿⣿⣿⣿⣿⣿⣿⣿⣿⣿⣿⣿⣿⣿⣿⣿⣿⣿⢟⢏⢱⢵⡵⢜⣕⣕⣕⣿⡇⢔⢕⢡⣵⢕⠀</a:t>
            </a:r>
            <a:br/>
            <a:r>
              <a:t>⣿⣿⣿⣿⣿⣿⣿⣿⣿⣿⣿⣿⣿⣿⣿⣿⣿⣿⣿⣿⡿⠑⠀⠀⠀⠀⠀⠀⠀⠀⠀⠀⠀⠀⠀⢻⣿⣷⣷⣾⣿⢕⠀⠀⠀⠀⠀⠀⠀⠀⠀⠀⠀⠀⠀⠀⠀⠀⠀⢜⣿⣿⣿⣿⣿⣿⣿⣿⣿⣿⣿⣿⣿⣿⣿⣿⢿⢿⢿⣿⣿⣿⢟⢕⣕⣕⡀⠁⣕⢕⢕⢕⢱⣿⡱⢕⢱⡕⢕⢕⠀</a:t>
            </a:r>
            <a:br/>
            <a:r>
              <a:t>⣿⣿⣿⣿⣿⣿⣿⣿⣿⣿⣿⣿⣿⣿⣿⣿⣿⣿⣿⡟⠁⠀⠀⠀⠀⠀⠀⠀⠀⠀⠀⠀⠀⠀⠄⢜⢿⣿⣿⣿⣿⠕⠀⠀⠀⠀⠀⠀⠀⠀⠀⠀⠀⠀⠀⠀⠀⠀⠀⢕⢝⢿⣿⣿⣿⣿⣿⣿⣿⣿⣿⣿⣿⣿⣿⣿⣿⣿⣧⣷⣷⣵⣕⡝⢕⣕⡕⣵⣵⣕⢕⢣⢼⠿⡕⠁⢵⢕⢕⢕⠀</a:t>
            </a:r>
            <a:br/>
            <a:r>
              <a:t>⣿⣿⣿⣿⣿⣿⣿⣿⣿⣿⣿⣿⣿⣿⣿⣿⣿⣿⢟⠁⠀⠀⠀⠀⠀⠀⠀⠀⠀⠀⠀⠀⠀⠀⠀⠁⢕⢻⢿⣿⡿⠀⠀⠀⠀⠀⠀⠀⠀⠀⠀⠀⠀⠀⠀⠀⠀⠀⠀⠀⠑⠑⢝⢿⣿⣿⣿⣿⣿⣿⣿⣿⡟⣻⢟⢏⣝⣵⢁⢵⡵⢭⣝⢛⢿⣿⡷⢧⢕⢕⢡⢁⠑⠀⡕⢌⠕⢎⡕⢕⠀</a:t>
            </a:r>
            <a:br/>
            <a:r>
              <a:t>⣿⣿⣿⣿⣿⣿⣿⣿⣿⣿⣿⣿⣿⣿⣿⣿⡿⠙⠀⠀⠀⠀⠀⠀⠀⠀⠀⠀⠀⠀⠀⠀⠀⠀⢀⢔⢕⢜⢏⢟⢇⠀⠀⠀⠀⠀⠀⠀⠀⠀⠀⠀⠀⠀⠀⠀⠀⠀⠀⠀⠀⠀⠀⠁⢹⣿⣿⣿⣿⣿⣿⣿⠏⢅⣴⣿⣿⡟⡕⣾⡇⢜⢜⣿⣷⡌⢝⢇⡱⢚⣹⡕⠁⠀⠜⡇⠀⣁⣧⢷⠀</a:t>
            </a:r>
            <a:br/>
            <a:r>
              <a:t>⣿⣿⣿⣿⣿⣿⣿⣿⣿⣿⣿⣿⣿⣿⡿⠏⠁⠀⠀⠀⠀⠀⠀⠀⠀⠀⠀⠀⠀⠀⠀⠀⠀⠀⠀⠁⠁⢕⢸⢱⢕⠀⠀⠀⠀⠀⠀⠀⠀⠀⠀⠀⠀⠀⠀⠀⠀⠀⠀⠀⠀⠀⠀⠀⠁⣿⣿⣿⣿⣿⣿⢇⢰⣿⣿⣿⣿⡇⢇⣇⣇⢕⢕⢝⢇⣵⢗⡍⢻⡜⣿⣇⠀⢠⢵⢿⢟⢏⢱⢕⠀</a:t>
            </a:r>
            <a:br/>
            <a:r>
              <a:t>⣿⣿⣿⣿⣿⣿⣿⣿⣿⣿⣿⣿⢟⠙⠀⠀⠀⠀⠀⠀⠀⠀⠀⠀⠀⠀⡀⠀⠀⠀⠀⠀⠀⠀⢄⣄⡄⢸⣿⣾⣮⢀⠀⠀⠀⠀⠀⠀⠀⠀⠀⠀⠀⠀⢀⢄⠀⠀⠀⠀⠀⠀⠐⠀⠀⠜⢻⢿⢿⢿⣿⡕⣿⣿⣿⣿⡿⡇⡿⢿⢿⣱⢵⡎⢕⢕⠀⠕⠁⢳⢹⣿⣀⢀⢁⣘⠀⢕⢵⢾⠀</a:t>
            </a:r>
            <a:br/>
            <a:r>
              <a:t>⣿⣿⣿⣿⣿⣿⣿⢿⠏⠁⠀⠁⠁⠀⠀⠀⠀⠀⠀⠀⠀⠀⠀⠀⠀⠀⣇⠀⠀⠀⠀⠀⠀⠀⢸⣿⣿⣿⣿⢟⢝⢕⢄⢄⢄⢄⢄⢀⢀⠀⠀⠀⠀⠀⢕⢕⠀⠀⠀⠀⠀⠀⠀⠀⠀⠀⠀⢕⢕⢕⢜⡿⣿⣿⣿⣿⣿⣿⢷⢷⢼⠵⣵⣜⣳⣕⡕⢔⢕⢸⣾⣿⣿⢕⢀⣱⡾⠟⠝⢑⠀</a:t>
            </a:r>
            <a:br/>
            <a:r>
              <a:t>⣿⣿⣿⣿⣿⣿⢕⠀⠀⠀⠀⠀⠀⠀⠀⠀⠀⠀⠀⠀⠀⠀⢄⢕⠀⢸⣿⠀⠀⠀⠀⠀⠀⠀⢸⢟⢝⢕⢕⢕⢕⢕⢕⢕⢕⢕⢕⢕⢕⠑⠀⠀⠀⠀⠁⢕⢀⠀⠀⠀⠀⠀⠀⠀⠀⠀⠀⠀⠀⠀⢸⡇⢿⢿⣿⣿⣿⣻⡷⢗⠚⠛⡟⠳⢮⣝⢹⢿⣵⢀⡼⣿⣿⣔⣁⣕⣕⡄⣱⣧⠀</a:t>
            </a:r>
            <a:br/>
            <a:r>
              <a:t>⢿⣿⣿⡿⢏⠕⠑⠀⠀⠀⠀⠀⠀⠀⠀⠀⠀⠀⠀⣠⣶⣶⣾⡇⢕⢸⣿⡄⠀⠀⠀⠀⠀⠄⠑⠁⠀⠀⠁⠁⠁⠁⠁⠁⠁⠁⠀⠀⠁⠀⠀⠀⠀⠀⠀⠀⢕⠀⠀⠀⠀⠀⠀⠀⠀⠐⢔⢄⢀⠀⠜⡇⢕⢻⣿⣿⢝⢕⡠⢗⢗⢝⢱⢶⣄⡈⢻⣵⢞⠉⠀⠑⠉⣿⣿⡿⢿⣿⣿⣯⠀</a:t>
            </a:r>
            <a:br/>
            <a:r>
              <a:t>⠁⢹⣿⣷⣷⣷⣴⢀⠀⠀⠀⠀⠀⢄⣤⣤⣶⣶⣾⣿⢿⢿⣿⣷⢕⢕⢝⢇⠀⠀⠀⠀⠀⠀⠀⠀⠀⠀⠀⠀⠀⠀⠀⠀⠀⢀⠀⠀⠀⠀⠀⠀⠀⠀⠀⠀⠕⠀⠀⠀⠀⠀⠀⠀⠀⠀⢕⢕⢕⠑⠀⢕⣿⣇⢝⠏⢄⣮⣻⣕⢕⢕⢕⣱⣵⢟⢕⠸⣇⢔⢆⠐⢄⠩⣅⣝⢻⡕⢕⢅⠀</a:t>
            </a:r>
            <a:br/>
            <a:r>
              <a:t>⠀⠀⣿⣿⣿⣿⣿⣧⠀⣠⣤⣶⣦⡕⢸⣿⣿⣿⣿⣿⣧⢜⣿⣿⣧⢕⢕⢜⠀⠀⠀⠀⠀⠀⠀⠀⠀⠀⠀⠀⠀⠀⠀⠀⠀⠀⠀⠀⠀⠀⠀⠀⠀⠀⠀⠀⠀⠀⠀⠀⠀⠀⠀⠀⠀⠀⠁⠑⠀⠀⠀⢔⣯⣿⡟⢕⢸⢜⢙⠝⢕⢜⢯⢵⢴⢴⢾⠶⢾⠗⢟⠀⢘⢝⢟⢕⢕⢕⢕⢕⠀</a:t>
            </a:r>
            <a:br/>
            <a:r>
              <a:t>⢇⢔⢕⢕⢕⢝⢻⢿⢎⢕⢜⣿⣿⣿⡕⢙⢝⢅⠀⠈⠉⠑⢿⣿⡟⢕⢕⢕⠀⠀⠀⠀⠀⠀⠀⠀⠁⠀⠀⠀⠀⠀⠀⠀⠀⠀⠀⠀⠀⠀⠀⠀⠀⠀⠀⠀⠀⠀⠀⠀⠀⠀⠀⠀⠀⠀⠀⠀⠀⠐⢔⢸⣿⣿⡿⡇⠘⢧⡕⢕⢕⢕⢕⢕⢕⢕⡜⠄⢕⢕⡕⢕⢱⣵⣕⡕⢕⢕⢕⢕⠀</a:t>
            </a:r>
            <a:br/>
            <a:r>
              <a:t>⢿⢥⣇⡕⢕⢕⢕⢕⢕⢕⢕⢜⢟⢏⢑⠑⠑⠁⠀⠀⢀⡰⣾⣿⣷⡕⢕⠀⠀⠀⠀⠔⠀⠀⠀⠀⠀⢀⢄⢄⢀⢀⢀⢀⠀⠀⠀⠀⠀⠀⠀⠀⠀⠀⠀⠀⠀⠀⠀⠀⠀⠀⠀⠀⠀⠀⠀⠀⢄⠀⠀⢸⣿⣿⣿⣿⣕⢌⠻⢷⣕⣕⢕⣕⡱⠜⢁⢔⣵⣷⣧⣵⣕⣣⣼⣾⣶⢇⢕⢕⠀</a:t>
            </a:r>
            <a:br/>
            <a:r>
              <a:t>⢕⢱⣾⣿⣷⣧⣕⢕⢕⢜⢕⢗⢱⢕⢕⠄⠀⠀⢀⢁⠁⠄⠀⠁⢈⡛⢿⠀⠀⠀⠁⠀⠀⠀⢔⢕⣱⣵⣷⣷⣿⢏⢕⠁⠀⠀⠀⠀⠀⠀⠀⠀⠀⠀⠀⠀⠀⠀⠀⠀⠀⠀⠀⠀⠀⠀⠀⠀⢕⢄⠀⣸⣿⣿⣿⣿⣿⣕⢕⢔⢁⢉⢉⢁⢀⢄⢕⣼⣿⣿⣿⣿⣿⣿⣿⣿⡏⢕⢕⢕⠀</a:t>
            </a:r>
            <a:br/>
            <a:r>
              <a:t>⢱⣿⣿⣿⣿⣿⣿⣿⣷⣧⣕⡕⢕⢁⠀⠀⠀⠀⠐⠀⠔⢐⢄⠀⠕⢕⢕⠀⠀⠀⠀⠀⠀⢕⢕⢰⣿⡿⠏⠝⠑⠁⠀⠀⠀⠀⠀⠀⠀⠀⠀⠀⠀⠀⠀⠀⠀⠀⠀⠀⠀⠀⠀⠀⠀⠀⠀⢅⠐⠁⢕⣿⣿⣿⣿⣿⣿⣿⣷⣷⡕⢕⢕⢕⢕⢱⣾⣿⣿⣿⣿⣿⣿⣿⣿⣿⡇⢕⢕⢕⠀</a:t>
            </a:r>
            <a:br/>
            <a:r>
              <a:t>⣿⣿⣿⣿⣿⣿⣿⣿⣿⣿⣿⣿⣷⣧⣕⣔⢄⢀⢀⠀⠀⠁⠁⠀⠀⠀⠀⠀⠀⠀⠀⠀⠀⠀⢕⣾⢟⣱⣴⣷⡔⠀⠀⠀⠀⠀⠀⠀⠀⠀⠀⠀⠀⠀⠀⠀⠀⠀⠀⠀⠀⠀⠀⠀⠀⠀⢔⢄⢀⠔⢸⢹⣿⣿⣿⣿⣿⣿⣿⣿⡇⢕⢕⢕⢕⢻⢿⢿⣿⣿⣿⣿⣿⣿⣿⣿⢇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⡇⢕⢕⢕⢕⢕⢕⢑⢕⢕⢕⢕⢕⢕⢹⣿⣿⣿⣿⢇⠀⠀⠀⠀⠀⠀⠀⠀⠀⠀⠀⠀⠀⠀⠀⠀⠀⠀⠀⠀⠀⢕⢕⣵⣿⢇⢑⢑⢑⢕⢕⢜⢇⢕⣸⣿⣿⣿⣿⣿⣿⣿⣿⣿⣿⣿⡿⢻⣯⢼⡟⣿⣼⣿⣿⣿⣿⣿⣿⣿⣿⣿⣿⣿⣿⣿⣿⣿⣿⣿⣿⣟⣿⣿⣿⣿⣿⢿⠀</a:t>
            </a:r>
            <a:br/>
            <a:r>
              <a:t>⣿⣿⣧⢅⢄⢕⢕⢔⢰⣷⣾⢿⡕⢕⢕⢕⢜⣿⣿⣿⡟⠑⠀⠀⠀⠀⠀⠀⠀⠀⠀⠀⠀⠀⠀⠀⠀⠀⠀⠀⠀⠀⠀⠀⢸⣿⡿⢕⢕⢕⢕⢕⢕⢕⢕⢕⣿⣿⣿⣿⣿⣿⣿⣿⣿⣿⣿⣿⡣⢾⠷⣧⠵⡵⢼⣷⢧⢯⢿⣿⣿⣿⣸⡽⣽⡽⢿⢽⣽⢿⡝⣿⣽⡿⣿⣿⣿⣿⣿⣕⠀</a:t>
            </a:r>
            <a:br/>
            <a:r>
              <a:t>⣿⣿⣿⢕⢕⢕⢕⢕⢸⡇⣿⣼⡇⢕⢕⢕⢕⣿⣿⣿⣷⠀⠀⠀⠀⠀⠀⠀⠀⠀⠀⠀⠀⠀⠀⠀⠀⠀⠀⠀⠀⠀⠀⢔⢕⢕⢕⢕⢕⢕⢕⢕⢕⢕⢕⢞⢟⢻⢟⢻⡿⢏⢹⡏⢝⢹⢽⣽⣧⢕⢷⢿⣷⣧⣸⣏⣿⣵⢾⣿⡿⣿⢟⢝⢝⣵⣼⣵⣽⣽⣵⣵⣼⣿⣿⢿⣿⡿⢟⢕⠀</a:t>
            </a:r>
            <a:br/>
            <a:r>
              <a:t>⣿⣿⣿⡇⢕⢕⢕⢕⢕⡿⢻⢏⢇⢕⢕⢕⢕⢹⣿⣿⣿⣇⠀⠀⠀⠀⠀⠀⢀⢀⢀⢀⢀⢀⢀⠀⠀⠀⠀⠀⢔⢖⢄⢕⢕⢕⢕⢕⢕⣗⡕⢕⢕⠕⠑⢕⢕⢕⢕⣾⢇⢕⣜⣇⣕⣼⣵⢝⢝⢕⣗⢟⣳⣿⣿⣿⣿⣿⣿⣿⣮⣿⣵⣵⣾⣿⣿⣿⢟⢟⢟⢻⢟⢇⢝⢝⢻⣿⣷⡶⠀</a:t>
            </a:r>
            <a:br/>
            <a:r>
              <a:t>⢿⣿⣿⣷⢕⢕⢕⢕⢕⢕⢕⢕⢕⢕⢕⢕⢕⢸⣿⣿⣿⣿⣷⢔⢔⢔⢔⡱⢵⢷⢷⢷⣷⣷⣷⡕⢀⠀⢄⣕⣕⣱⢕⢕⢕⢕⠀⠁⠑⠜⢕⡱⣵⣴⣶⣶⣶⣷⣾⣿⣾⣿⣿⣯⣿⣿⢇⣵⢕⢕⢏⣷⣷⣷⣿⣿⣿⣿⡿⣿⣿⣿⣿⣩⡟⢛⢻⢝⢕⢕⢕⣇⣕⣵⣵⣵⣷⣿⣿⢕⠀</a:t>
            </a:r>
            <a:br/>
            <a:r>
              <a:t>⢅⢝⢹⣿⢕⢕⢕⣵⣵⢕⢕⢕⢕⢕⢕⢕⠑⢕⣿⣿⣿⣿⣿⣷⢕⣕⢕⢕⢕⢕⢕⢕⣜⣿⣿⣷⢕⢕⣾⣿⣿⣏⡕⢸⢇⠁⠀⠀⠀⠀⠁⢜⢏⠕⠕⠇⢟⢟⢻⢿⢿⣿⣿⣿⣿⣟⡯⢕⢕⢏⢕⢑⢟⣻⣝⣿⡿⢿⢳⣝⣝⣏⣽⣽⣷⣷⣷⣾⣿⣿⣿⣿⣿⣿⣿⣿⣿⠟⠟⢕⠀</a:t>
            </a:r>
            <a:br/>
            <a:r>
              <a:t>⣿⣿⣿⡟⢕⢱⢕⣿⣿⡇⠕⢕⢕⡕⠑⠑⠕⢔⢿⣿⣿⣿⣿⢏⠁⢻⣿⣷⣷⣵⣵⣼⣿⣿⣿⣿⢇⢕⢜⢝⣽⣿⣿⠀⠁⢀⠀⠀⠀⠀⠀⠀⠕⢄⣤⠀⠀⠑⠁⢰⢔⢹⣿⣟⣟⢏⢕⢱⢕⢕⢕⣔⣐⣜⣣⣵⣵⣷⣷⣿⣿⣿⣿⣿⣿⣿⣿⣿⣿⣿⣿⣿⣿⣿⣿⣿⣿⢠⢤⢄⠀</a:t>
            </a:r>
            <a:br/>
            <a:r>
              <a:t>⢿⢿⢿⢕⢕⠀⠘⠁⠁⢷⠃⠈⠉⠁⠑⠑⠐⢜⣗⣗⣜⣝⢝⠑⠀⠁⣿⣿⣿⣿⢿⣿⡿⢟⢏⢕⢕⢕⢕⢕⢿⣿⡟⠀⠀⠀⠕⢔⢄⠀⠀⠀⠀⠑⢝⠐⠐⠀⠀⠜⢇⣕⣡⣵⣴⣷⣗⣕⢕⢕⢕⣿⣿⣿⣿⣿⣿⣿⣿⣿⣿⣿⣿⣿⣿⣿⣿⡏⠁⠁⠁⠈⠉⠉⠉⠉⠉⠉⢹⣿⠀</a:t>
            </a:r>
            <a:br/>
            <a:r>
              <a:t>⠑⠑⢁⢕⣕⣱⣵⣵⣵⢵⣇⣄⣕⣕⣔⣕⣔⣜⢟⢻⠿⢧⢕⠀⠀⠀⠘⢫⡝⣹⣷⢕⢕⢕⢕⢕⢕⢕⢕⢕⣸⣿⡇⠀⠀⠀⠀⠀⠕⢕⢔⢄⢀⠀⢜⢗⢷⣾⣿⣿⣿⣿⣿⣿⣿⣿⣾⣿⣿⣿⣿⣿⣿⣿⣿⣿⣿⣿⣿⣿⣿⣿⣿⣿⣿⣿⣿⡇⢄⢄⢐⢄⢀⠀⢂⠀⠀⠀⠀⠁⠀</a:t>
            </a:r>
            <a:br/>
            <a:r>
              <a:t>⢄⣄⣕⣽⣿⣿⣿⣿⣿⣿⣿⣿⣿⣿⣿⣿⣿⣯⡕⢝⢟⢇⢕⠀⠀⠀⠀⠀⠑⢜⢕⢕⢕⢕⢕⢕⢕⢕⢕⢕⣿⡿⠑⠀⠀⠀⠀⠀⠀⠀⠁⢕⢕⢕⢕⢕⢜⣿⣿⣿⣿⣿⣿⣿⣿⣿⣿⣿⣿⣿⣿⣿⣿⣿⣿⣿⣿⣿⣿⣿⣿⣿⣿⣿⣿⣿⣿⢿⣿⣿⠿⢯⢿⡇⠀⣄⡤⢤⢥⢤⠀</a:t>
            </a:r>
            <a:br/>
            <a:r>
              <a:t>⣿⣿⣿⣿⣿⣿⣿⣿⣿⣿⣿⣿⣿⣿⣿⣿⣿⣿⣵⣥⡷⢕⢱⠑⠀⠀⠀⠀⠀⠀⠀⠁⠑⠑⢁⢕⢕⢕⢕⢕⢝⢕⠀⠀⠀⠀⠀⠀⠀⠀⠀⠀⠁⠕⢕⢕⢜⣿⣿⣿⣿⣿⣿⣿⣿⣿⣿⣿⣿⣿⣿⣿⣿⣿⣿⣿⣿⣿⣿⣿⣿⣿⣿⣿⣿⣿⡿⢎⢵⣽⡟⢣⠵⢁⠀⠁⠑⠑⢑⢕⠀</a:t>
            </a:r>
            <a:br/>
            <a:r>
              <a:t>⣿⣿⣿⣿⣿⣿⣿⣿⣿⣿⣿⣿⣿⣿⣿⣿⣿⣿⣿⣿⣷⢕⠑⠀⠀⠀⠀⠀⠀⠀⠀⠀⠀⠀⢕⣕⠕⢕⣕⣕⡕⠀⠀⠀⠀⠀⠀⠀⠀⠀⠀⠀⠀⠀⠁⠁⠑⠘⢻⣿⣿⣿⣿⣿⣿⣿⣿⣿⣿⣿⣿⣿⣿⣿⣿⣿⣿⣿⣿⣿⣿⣿⣿⣿⡿⢟⢕⢵⣵⢵⣝⣕⣇⣾⡗⢔⢔⢕⣥⡥⠀</a:t>
            </a:r>
            <a:br/>
            <a:r>
              <a:t>⣿⣿⣿⣿⣿⣿⣿⣿⣿⣿⣿⣿⣿⣿⣿⣿⣿⣿⣿⣿⣿⠇⠀⠀⠀⠀⠀⠀⠀⠀⠀⠀⠀⠀⢕⣿⣿⣿⣿⣿⢕⠀⠀⠀⠀⠀⠀⠀⠀⠀⠀⠀⠀⠀⠀⠀⠀⠀⢕⢜⢻⢿⣿⣿⣿⣿⣿⣿⣿⣿⣿⣿⣿⣿⣿⣿⢿⢿⢿⣿⣿⣿⡟⢕⢕⣕⣅⠁⢁⡕⢕⢕⢕⣿⣇⢕⢄⠇⢕⢕⠀</a:t>
            </a:r>
            <a:br/>
            <a:r>
              <a:t>⣿⣿⣿⣿⣿⣿⣿⣿⣿⣿⣿⣿⣿⣿⣿⣿⣿⣿⣿⣿⠃⠀⠀⠀⠀⠀⠀⠀⠀⠀⠀⠀⠀⠀⠕⢜⢿⣿⣿⣿⠁⠀⠀⠀⠀⠀⠀⠀⠀⠀⠀⠀⠀⠀⠀⠀⠀⠀⠑⠑⠑⠑⠝⢻⢿⣿⣿⣿⣿⣿⣿⣿⣿⣿⣿⣿⣿⣿⣷⣵⣶⣮⣕⣜⡝⣕⢕⣴⣵⣇⢄⢇⢵⠿⢕⠀⢕⢕⢕⢕⠀</a:t>
            </a:r>
            <a:br/>
            <a:r>
              <a:t>⣿⣿⣿⣿⣿⣿⣿⣿⣿⣿⣿⣿⣿⣿⣿⣿⣿⣿⡿⠃⠀⠀⠀⠀⠀⠀⠀⠀⠀⠀⠀⠀⠀⠀⠀⠁⢜⣟⣿⡇⠀⠀⠀⠀⠀⠀⠀⠀⠀⠀⠀⠀⠀⠀⠀⠀⠀⠀⠀⠀⠀⠀⠀⠀⠁⢝⣿⣿⣿⣿⣿⣿⡟⢟⢿⢟⣝⣱⡕⢱⣵⢼⣍⡝⠻⢿⣷⢧⢕⢕⢕⡅⠁⠀⢕⢕⠕⠕⢕⢕⠀</a:t>
            </a:r>
            <a:br/>
            <a:r>
              <a:t>⣿⣿⣿⣿⣿⣿⣿⣿⣿⣿⣿⣿⣿⣿⣿⣿⣿⢟⠁⠀⠀⠀⠀⠀⠀⠀⠀⠀⠀⠀⠀⠀⠀⠀⢔⢔⢸⢕⣹⢇⠀⠀⠀⠀⠀⠀⠀⠀⠀⠀⠀⠀⠀⠀⠀⠀⠀⠀⠀⠀⠀⠀⠀⠀⠀⠀⣿⣿⣿⣿⣿⣿⢟⢑⣴⣾⣿⣿⢕⣕⣟⢕⢜⢻⣷⡴⠙⢳⣱⢜⡏⣇⢅⠀⢅⢣⠀⢁⣹⡵⠀</a:t>
            </a:r>
            <a:br/>
            <a:r>
              <a:t>⣿⣿⣿⣿⣿⣿⣿⣿⣿⣿⣿⣿⣿⣿⣿⢟⠙⠀⠀⠀⠀⠀⠀⠀⠀⠀⠀⠀⠀⠀⠀⠀⠀⠀⠀⠀⢜⣄⡇⡕⢀⠀⠀⠀⠀⠀⠀⠀⠀⠀⠀⠀⠀⠀⠀⠀⠀⠀⠀⠀⠀⢀⠀⠀⢀⠀⢜⢟⢟⢿⣿⡏⢄⣾⣿⣿⣿⡏⣼⢹⢱⢕⡕⢜⢟⡱⡕⢜⠹⣇⢿⣿⢑⠀⡵⢾⢟⢏⠑⢇⠀</a:t>
            </a:r>
            <a:br/>
            <a:r>
              <a:t>⣿⣿⣿⣿⣿⣿⣿⣿⣿⣿⣿⣿⡿⠟⠇⠀⠀⠀⠀⠀⠀⠀⠀⠀⠀⠀⠀⠀⠀⠀⠀⠀⠀⠀⢔⣴⣄⣿⣿⣷⡕⠀⠀⠀⠀⠀⠀⠀⠀⠀⠀⠀⠀⢄⢔⠀⠀⠀⠀⠀⠀⠀⢸⣿⡧⠕⠕⠕⢕⢕⣿⣇⣼⣿⣿⣿⣿⣇⢿⢸⢾⣧⢵⢞⢝⢕⠀⠈⢔⢹⣾⣿⣕⡀⠁⣁⡑⢕⢡⢷⠀</a:t>
            </a:r>
            <a:br/>
            <a:r>
              <a:t>⣿⣿⣿⣿⣿⣿⣿⡿⠟⠙⠁⠁⠁⠀⠀⠀⠀⠀⠀⠀⠀⠀⠀⠀⠀⠀⢱⠀⠀⠀⠀⠀⠀⠀⣸⣿⣿⣿⡿⢿⢕⢄⢄⢄⢄⢄⢄⢀⢀⠀⠀⠀⠀⢕⢕⠀⠀⠀⠀⠀⠀⠀⠁⠁⠀⠀⠀⠀⢕⢕⢝⣿⢹⣿⢿⣿⣿⣿⢷⢷⠮⢽⣵⣼⣗⣕⣕⢔⢕⠀⢷⣷⣿⡇⢀⣱⣴⢟⠝⢑⠀</a:t>
            </a:r>
            <a:br/>
            <a:r>
              <a:t>⣿⣿⣿⣿⣿⣿⡏⠀⠀⠀⠀⠀⠀⠀⠀⠀⠀⠀⠀⠀⠀⠀⠀⢔⠀⢱⣿⠀⠀⠀⠀⠀⠀⢕⢝⢝⠕⢕⢕⢕⢕⢕⢕⢕⢕⢕⢕⢕⢕⠁⠀⠀⠀⠁⢕⢄⠀⠀⠀⠀⠀⠀⠀⠀⠀⠀⠀⠀⠀⠁⢱⣿⠁⢅⢜⢝⣹⣟⡷⢗⠚⠛⠟⠗⢾⣽⡝⢿⢧⣄⣡⢽⣿⣇⣄⣑⣕⣔⣰⣷⠀</a:t>
            </a:r>
            <a:br/>
            <a:r>
              <a:t>⡹⣿⣿⣿⢟⢝⠑⠀⠀⠀⠀⠀⠀⠀⠀⠀⠀⠀⠀⢀⣠⣴⣴⡇⢕⢸⣿⡄⠀⠀⠀⠀⠀⠕⠁⠀⠀⠀⠁⠁⠁⠁⠁⠁⠁⠁⠀⠀⠀⠀⠀⠀⠀⠀⠕⢕⠀⠀⠀⠀⠀⠀⠀⠀⠀⠀⢔⢔⢀⠀⠈⢿⢔⢹⣿⣿⡷⢏⣠⢕⢗⢜⢝⢶⣴⡅⢝⣧⢞⢏⠁⠁⠉⣿⣿⣿⢿⣿⣿⣯⠀</a:t>
            </a:r>
            <a:br/>
            <a:r>
              <a:t>⠁⠘⣿⣷⣿⣿⣷⡄⠀⠀⠀⠀⠀⢀⢀⣠⣤⣤⣴⣿⢟⢻⣿⣯⢕⢕⢝⢣⠀⠀⠀⠀⠀⠀⠀⠀⠀⠀⠀⠀⠀⠀⠄⠄⠄⠀⠀⠀⠀⠀⠀⠀⠀⠀⠀⠑⠀⠀⠀⠀⠀⠀⠀⠀⠀⢔⢕⢕⠕⠑⠀⢕⣿⣧⡜⠟⠁⣜⣻⣧⡕⢕⢕⣕⣵⢟⢫⠨⢧⢄⢆⢔⠀⢜⣕⣸⢻⢇⢕⢕⠀</a:t>
            </a:r>
            <a:br/>
            <a:r>
              <a:t>⡄⠀⢿⣿⣿⣿⣿⣿⡆⣀⣤⣤⣦⡕⢜⣿⣿⣿⢿⣿⣧⡕⢿⣿⣷⢕⢕⢜⠀⠀⠀⠀⠀⠀⠀⠀⠀⠀⠀⠀⠀⠀⠀⠀⠀⠀⠀⠀⠀⠀⠀⠀⠀⠀⠀⠀⠀⠀⠀⠀⠀⠀⠀⠀⠀⢕⢕⠕⠀⠀⠀⢑⣯⣟⢟⢕⠕⡏⢝⢝⢏⢱⢻⢵⢵⠴⢾⢷⠾⢿⠟⢕⠀⢕⢻⢇⢕⢕⢕⢕⠀</a:t>
            </a:r>
            <a:br/>
            <a:r>
              <a:t>⢇⡕⢕⢕⢕⢜⢟⢟⢇⢕⢜⣿⣿⣿⢇⢝⢅⢔⠀⠈⠉⠑⢿⣿⢯⢕⢕⠕⠀⠀⠀⠀⠀⠀⠀⠀⠀⠀⠀⠀⠀⠀⠀⠀⠀⠀⠀⠀⠀⠀⠀⠀⠀⠀⠀⠀⠀⠀⠀⠀⠀⠀⠀⠀⠀⢕⠑⠀⠀⠔⠄⢱⣿⣿⣿⣧⢄⢳⣕⢕⢕⢕⢕⢕⢕⢕⢱⠕⢕⢕⢔⢕⢰⣵⣕⢕⢕⠕⢕⢕⠀</a:t>
            </a:r>
            <a:br/>
            <a:r>
              <a:t>⢞⢻⢗⡑⢕⢕⢕⢕⢕⢕⢕⢕⢝⢱⢁⠑⠁⠀⠀⠀⠀⢔⢿⡿⢷⣕⢕⠀⠀⠀⢀⠑⠀⠀⠀⠀⢀⢄⢄⢄⢀⢀⢄⠀⠀⠀⠀⠀⠀⠀⠀⠀⠀⠀⠀⠀⠀⠀⠀⠀⠀⠀⠀⠀⠀⠀⠀⠀⢔⠀⠀⢸⣿⣿⣿⣿⣧⢔⠝⢷⣕⣕⣕⣕⣕⠕⠑⢄⢱⣷⣷⣵⣕⡝⣾⣵⣾⡟⢕⢕⠀</a:t>
            </a:r>
            <a:br/>
            <a:r>
              <a:t>⢕⢕⣺⣿⣿⣧⣵⡕⢕⢕⢝⢕⢇⢕⠕⠐⠀⠀⢀⢁⠁⠄⠀⠀⠨⢙⢻⠀⠀⠀⠀⠀⠀⢐⢕⢑⣵⣷⣾⣿⡿⢇⢕⠀⠀⠀⠀⠀⠀⠀⠀⠀⠀⠀⠀⠀⠀⠀⠀⠀⠀⠀⠀⠀⠀⠀⠀⠀⢕⢕⠀⢸⣿⣿⣿⣿⣿⡧⢕⢔⢕⢈⢉⢁⢀⢄⢕⣵⣿⣿⣿⣿⣿⣿⣿⣿⡿⢕⢕⢕⠀</a:t>
            </a:r>
            <a:br/>
            <a:r>
              <a:t>⢱⣿⣿⣿⣿⣿⣿⣿⣷⣷⣕⡕⢕⢅⠀⠀⠀⠀⠁⠀⠑⢕⢄⠀⠑⠕⠕⠀⠀⠀⠀⠀⠀⠕⢔⣿⣿⢟⠟⠝⠑⠁⠀⠀⠀⠀⠀⠀⠀⠀⠀⠀⠀⠀⠀⠀⠀⠀⠀⠀⠀⠀⠀⠀⠀⠀⠀⠁⠁⢑⢄⣼⣿⣿⣿⣿⣿⣿⣿⣶⣧⢕⢕⢕⢕⢕⣼⣿⣿⣿⣿⣿⣿⣿⣿⣿⣧⢕⢕⢕⠀</a:t>
            </a:r>
            <a:br/>
            <a:r>
              <a:t>⣿⣿⣿⣿⣿⣿⣿⣿⣿⣿⣿⣿⣿⣷⣵⣕⢔⢄⢀⠀⠀⠀⠀⢄⠀⠀⢀⡀⠀⠀⠀⠀⠀⠀⢕⢟⣇⣠⣴⡄⠀⠀⠀⠀⠀⠀⠀⠀⠀⠀⠀⠀⠀⠀⠀⠀⠀⠀⠀⠀⠀⠀⠀⠀⠀⠀⢔⢔⢀⢔⢱⢫⣿⣿⣿⣿⣿⣿⣿⣿⣛⠕⢕⢕⢕⢜⢿⢿⣿⣿⣿⣿⣿⣿⣿⣿⢇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⠀⠀⠀⠀⠀⠀⠀⠀⠀⠀⣿⣧⣿⣿⡟⠿⢿⣿⣿⣿⣿⣻⣿⣇⣿⣿⢝⠝⢻⢿⣿⣇⡕⢸⣿⢱⡝⢗⢪⢝⡟⣿⣿⣿⣿⣿⣿⣿⣿⣟⡿⣿⣿⣝⡻⣿⣿⣿⣿⣿⣿⣿⣿⣿⣿⣿⣿⣿⣿⣿⣿⣿⣿⣿⣿⣿⣿⣿⣿⣿⣿⣿⣿⣿⠀</a:t>
            </a:r>
            <a:br/>
            <a:r>
              <a:t>⠀⠀⠀⠀⠀⠀⠀⠀⠀⠀⠀⠀⠀⠀⠀⠀⠀⠀⠀⠀⠀⠀⠀⠀⢀⢀⡿⢟⣿⣿⣿⣿⣷⣦⣼⣝⣝⢟⢿⢿⣽⣿⡕⢔⢱⣾⣿⡏⠙⢟⣿⣸⣧⣿⣷⣧⢸⣿⣿⣿⣿⣿⣿⣿⣿⣿⣿⣿⣿⡟⢿⣿⣿⣿⣿⣿⣿⣿⣿⣿⣿⣿⣿⣿⣿⣿⣿⣿⣿⣿⣿⣿⣿⣿⣿⣿⣿⣿⣿⣿⠀</a:t>
            </a:r>
            <a:br/>
            <a:r>
              <a:t>⠀⠀⠀⠀⠀⠀⠀⠀⠀⠀⠀⠀⠀⠀⠀⠀⠀⠀⠀⠀⠀⢔⢔⢕⢱⣿⡇⢕⢝⢝⣿⣿⣿⣿⣿⣿⣿⣿⣿⣷⣷⣽⣏⣟⡲⢿⣿⣇⣔⡱⣿⣿⣿⣿⣿⣿⢸⣿⣿⣿⣿⣿⣿⣿⣷⣿⣿⣻⣿⣿⣿⣿⣿⣿⣿⣿⣿⣿⣿⣿⣿⣿⣿⣿⣿⣿⣿⣿⣿⣿⣿⣿⣿⣿⣿⣿⣿⣿⣿⣿⠀</a:t>
            </a:r>
            <a:br/>
            <a:r>
              <a:t>⠀⠀⠀⠀⠀⠀⠀⠀⠀⠀⠀⠀⠀⠀⠀⠀⠀⠀⠀⠀⢄⢕⢕⢕⢕⢝⢕⢕⢕⢸⣿⣿⣿⣿⣿⣿⣿⣿⣿⣿⣿⣿⣿⣿⣿⣿⣿⣷⣽⣽⣿⡟⢿⢿⣿⣿⢸⣿⣿⣿⣿⢿⣿⣿⡿⣿⣿⣿⣿⣮⣿⣿⣿⣿⣿⣿⣿⣿⣿⣿⣿⣿⣿⣿⣿⣿⣿⣿⣿⣿⣿⣿⣿⣿⣿⣿⣿⣿⣿⣿⠀</a:t>
            </a:r>
            <a:br/>
            <a:r>
              <a:t>⠀⠀⠀⠀⠀⠀⠀⠀⠀⠀⠀⠀⠀⠀⠀⠀⠀⠀⠀⠀⠕⠕⢕⢕⢕⢕⢕⢇⢕⢸⣿⣿⡟⣿⣿⣿⣿⣿⣿⣿⣿⣿⣿⣿⣿⣿⣿⣿⣿⣿⣿⣿⣿⣷⣷⣮⣽⣿⣿⣿⣿⣿⣿⣿⣿⣷⣽⣽⣿⡏⣵⡧⢼⣿⣿⣿⣿⣿⣿⣿⣿⣿⣿⣿⣿⣿⣿⣿⣿⣿⣿⣿⣿⣿⣿⣿⣿⣿⣿⣿⠀</a:t>
            </a:r>
            <a:br/>
            <a:r>
              <a:t>⠀⠀⠀⠀⠀⠀⠀⠀⠀⠀⢄⢕⢑⠁⢕⢔⢄⢄⢄⢕⢕⢕⢕⢕⢕⣔⢕⢔⢔⢕⣿⣦⣴⣥⣝⣝⣝⡟⢟⠿⠿⢿⣿⣿⣿⣿⣿⣿⣿⣿⣿⣿⣿⣿⣿⣿⣿⣿⣿⣿⣿⣿⣿⣿⣿⣿⣿⣿⣿⡇⣷⣇⢸⣿⣿⣿⣿⣿⣿⣿⣿⣿⣿⣿⣿⣿⣿⣿⣿⣿⣿⣿⣿⣿⣿⣿⣿⣿⣿⣿⠀</a:t>
            </a:r>
            <a:br/>
            <a:r>
              <a:t>⠀⠀⠀⠀⠀⠀⠀⠀⠀⠀⢕⢕⢕⠀⢕⢕⢕⢕⢕⢕⢕⢕⢕⢕⢕⢝⡇⢕⢱⣕⣿⢝⠙⠛⠛⠟⠿⠿⢿⢷⣷⣷⣷⣵⣼⣍⣝⣝⣟⢟⢻⢿⢿⢿⣿⣿⣿⣿⣿⣿⣿⣿⣿⣿⣿⣿⣿⣿⡿⡇⣹⡏⢸⣿⣿⣿⣿⣿⣿⣿⣿⣿⣿⣿⢿⢿⢿⢿⢿⢟⢟⢟⢻⣿⣿⣿⣿⣿⣿⣿⠀</a:t>
            </a:r>
            <a:br/>
            <a:r>
              <a:t>⠀⠀⠀⠀⠀⠀⠀⠀⠀⠀⢕⢕⢕⢕⢄⢕⢕⢕⢕⢕⢕⢕⢕⢕⢕⢕⢱⢕⢕⢕⣽⢕⠀⠀⠀⠀⠀⠀⠀⠀⠀⠁⠈⠉⠉⠙⠛⠛⠟⠻⠿⠿⢷⢷⣷⣧⣽⣽⣝⣟⣟⡻⣿⣿⣿⣿⣿⣿⣾⡇⣹⣝⢹⣿⣾⡇⣟⣟⢝⣝⢯⠝⠁⠀⠀⠀⠀⠀⠀⠀⠀⠁⠘⢟⢻⣿⣿⣿⣿⣿⠀</a:t>
            </a:r>
            <a:br/>
            <a:r>
              <a:t>⢀⠀⠀⠀⠀⠀⠀⠀⠀⠀⢕⢕⢕⢕⢕⢕⢕⢕⢕⢕⢕⢕⢕⢕⢕⢕⢱⢷⢔⢧⡕⠀⠀⠀⠀⠀⠀⠀⠀⠀⠀⠀⠀⠀⠀⠀⠀⠀⠀⠀⠀⠀⠑⠑⠑⠑⠘⠉⠉⢍⣿⣿⣿⣻⢿⣿⣯⣽⣽⣧⢽⣱⢼⣹⣿⡇⣿⣷⡾⠏⠁⠀⠀⠀⠀⠀⠀⠀⠀⠀⠀⠀⠀⠀⠀⠑⢻⢸⣿⣧⠀</a:t>
            </a:r>
            <a:br/>
            <a:r>
              <a:t>⢕⢔⠀⠀⠀⠀⠀⠀⢀⢔⢕⢕⢕⢕⢕⢕⢕⢕⢕⢕⢕⢕⢕⢕⢕⢕⢕⢕⢕⢱⢇⢸⣿⠕⠄⢕⢕⢕⠐⠀⠀⢔⠀⠀⠀⠀⠀⢀⢀⢀⠀⠀⠀⠀⠀⠀⠀⢀⢕⢕⣿⣈⣉⣉⣙⢙⢛⠛⠛⢏⢪⣼⡿⢿⢿⡇⣿⣿⢇⠀⠀⠀⠀⠀⠀⠀⠀⠀⠀⠀⠀⠀⠀⠀⠀⠀⠀⢕⢜⢻⠀</a:t>
            </a:r>
            <a:br/>
            <a:r>
              <a:t>⢕⢕⠀⢄⢄⢀⢀⢔⢕⢕⢕⢕⢕⢕⢕⢕⢕⢕⢕⠕⠕⢕⢕⢕⢕⢕⢕⢅⢕⢗⢗⢀⢄⢄⢔⢔⢄⢄⢀⠀⠀⠀⠀⠀⠀⢄⠀⠁⠀⠘⠑⢄⢸⣿⣿⣿⣿⡇⢕⢕⣿⢽⠿⢟⢏⢕⣕⢝⣕⢸⣿⣿⣿⣿⣿⣇⢿⣿⢀⠀⠀⠀⠀⠀⢀⢀⢀⢀⠀⠀⠀⠀⠀⠀⠀⠀⠀⢕⢱⢷⠀</a:t>
            </a:r>
            <a:br/>
            <a:r>
              <a:t>⢕⢕⠄⢕⢕⢕⢕⢕⢕⢕⢕⢕⢕⢕⢕⢕⢕⠀⠀⠀⠀⠀⠕⢕⢕⢕⢕⠁⢕⢕⢕⠀⢕⢕⠀⢕⠕⠕⠕⠐⠀⠀⢅⠀⠀⢕⠀⠀⠀⠀⠀⢕⢼⣏⣹⣿⣿⣧⣵⣵⣽⣧⣾⣵⣇⢕⡔⢕⣇⢕⢔⢕⣖⢷⢕⢕⢕⡜⢇⢅⢕⢕⢕⢁⢅⢕⢕⢕⢕⢕⠀⠀⠀⠀⠀⠀⢕⢕⢜⢜⠀</a:t>
            </a:r>
            <a:br/>
            <a:r>
              <a:t>⢷⢣⣵⣧⣣⣵⣵⣵⡕⢕⢕⢕⢕⢕⢕⢕⢕⢕⠀⢀⢄⢄⢔⢔⢕⢕⢹⠀⠀⢕⢕⠀⢕⢕⠀⢅⠀⠀⠀⠀⠀⠀⢕⢕⢄⢕⠀⠀⠀⠀⡄⠁⠈⠙⠑⠑⢕⡜⢕⢸⢕⠕⠕⠔⢡⢕⢕⠕⢵⣵⣵⣕⣕⡕⢕⢕⢕⢀⢔⢔⢕⣵⣵⡔⢅⢕⣵⣵⢕⢕⠀⢀⢄⢔⢕⠔⠛⢿⢟⢗⠀</a:t>
            </a:r>
            <a:br/>
            <a:r>
              <a:t>⢕⢜⠝⠛⠛⠛⠟⠻⢿⢕⢕⢕⢕⢕⢕⢕⢕⢕⢕⢕⢕⢕⢕⢕⢕⢕⢔⢀⢇⢕⢕⢄⡕⢕⠄⢕⠔⠁⢁⢕⢀⠀⢕⢕⢕⢕⢔⡔⠄⢀⢀⢀⢀⣀⣀⣔⣕⣇⣤⠵⡗⠂⢰⠀⠀⠁⠕⠕⢵⢵⣸⢸⣿⣿⣿⣷⡷⢇⢕⢕⢻⢿⡏⢕⢕⢝⢝⢕⢕⢕⢕⢕⡵⠕⢀⢄⣰⣷⢗⢅⠀</a:t>
            </a:r>
            <a:br/>
            <a:r>
              <a:t>⠁⠀⠀⠀⠀⠀⠀⠀⠀⠀⠁⠕⢕⢕⢕⢕⢕⢕⢕⢕⢕⢕⢕⢕⢕⠕⠅⢕⠔⢱⢕⠘⠕⠑⢀⠑⠀⠀⠁⠀⢀⠀⠑⠕⠑⢕⠑⠀⢠⡵⠕⠘⢛⢛⣿⡿⢿⣟⣝⡔⠅⠔⢔⠄⠄⠀⠛⢛⢿⣿⢿⣿⣿⣟⢻⢟⢝⢕⢕⢕⢕⢕⢕⢕⢕⢕⢕⢕⢕⢕⢕⢕⢔⠰⣄⣕⣽⢕⡱⠵⠀</a:t>
            </a:r>
            <a:br/>
            <a:r>
              <a:t>⠀⠀⠀⠀⠀⠀⠀⠀⠀⠀⠀⠀⠁⠁⠕⢕⢅⢕⢕⢕⢕⢕⢜⢕⢀⠀⢀⠁⠀⢜⢕⠄⠐⢡⣬⢴⠄⠀⠀⠁⢀⢁⠀⠐⠑⠱⣆⢄⢄⠀⠀⠀⠀⠀⠀⠁⠈⠉⢕⢕⣕⣔⢄⠀⠀⠁⠀⠐⠐⠰⠜⠝⢍⢁⢇⣕⣱⣷⣾⣷⡅⢁⢁⢑⢕⢕⢕⢕⢕⢕⢕⢕⢕⠀⠙⠟⢧⢕⢇⠁⠀</a:t>
            </a:r>
            <a:br/>
            <a:r>
              <a:t>⠀⠀⠀⠀⠀⠀⠀⠀⠀⠀⠀⠀⠀⠀⠀⠁⠕⠑⠅⠕⠑⠕⠕⢕⢕⠀⠁⠗⢔⡕⢕⠀⠀⠀⠁⠀⢀⢀⢀⢀⢈⢀⢄⢄⢀⢀⢕⢕⢕⠀⠑⠓⠃⠀⠀⠀⠀⢕⠑⢻⢿⢿⢇⠀⠀⠀⢔⢔⢔⢕⢕⢕⢕⣎⣞⣹⣽⢿⠟⠙⠁⢕⢑⢕⢕⢕⠕⠑⢅⢕⢕⢕⠑⠀⠀⠀⠀⠁⠁⠐⠀</a:t>
            </a:r>
            <a:br/>
            <a:r>
              <a:t>⠀⠀⠀⠀⠀⠀⠀⠀⠀⠀⠀⠀⠀⠀⠀⠀⠀⠀⠜⢿⣵⡅⢐⠁⠁⠁⠀⢄⢗⢗⢟⢇⠅⢔⣕⣕⣕⢵⢵⢬⣿⢿⢾⢷⢎⢕⢕⢕⢕⢔⢔⢄⢄⢄⢔⢔⢔⢔⢕⠕⠀⠀⠀⠀⠔⠀⢕⢕⣱⣵⣵⢷⢾⠟⠊⠁⠀⠀⠀⠀⠀⠀⠁⠁⠁⠀⠀⠀⢕⢕⢕⠑⠀⠀⠀⠀⠀⠀⠀⠀⠀</a:t>
            </a:r>
            <a:br/>
            <a:r>
              <a:t>⠀⠀⠀⠀⠀⠀⠀⠀⠀⠀⠀⠀⠀⠀⠀⠀⠀⠀⠐⠒⠔⠈⠁⠁⢁⢁⢅⢄⢕⢕⢑⢕⢜⢿⢟⢟⢕⢕⢜⢕⢕⢕⢕⢕⢕⢕⢕⢕⢕⢕⢕⢕⢕⢕⢕⢕⢕⢕⢕⠀⠀⠀⠀⢀⢀⢜⢟⢏⢝⢕⢕⠑⠀⠀⠀⠀⠀⠀⠀⠀⠀⠀⠀⠀⠀⢔⢔⢕⢕⢕⠑⠀⠀⠀⠀⠀⠀⠀⠀⠀⠀</a:t>
            </a:r>
            <a:br/>
            <a:r>
              <a:t>⠀⠀⠀⠀⠀⠀⠀⠀⠀⠀⠀⠀⠀⠀⠀⠀⠀⠀⠐⢄⠄⣔⣕⢕⢕⢕⢕⢕⢇⢕⢕⢝⢕⢕⢕⢕⢕⢕⢕⢕⢕⢕⢕⢕⢕⢕⢕⢕⢕⢕⢕⢕⢕⢕⢕⢕⢕⢕⢝⢕⢆⢕⢕⢕⢕⢕⢕⢕⢕⢕⠕⠀⠀⠀⠀⠀⠀⠀⠀⠀⠀⠀⠀⢀⢔⢔⢕⢕⢅⢅⠀⠀⠀⠀⠀⠀⠀⠀⠀⠀⠀</a:t>
            </a:r>
            <a:br/>
            <a:r>
              <a:t>⠀⠀⠀⠀⠀⠀⠀⠀⠀⠀⠀⠀⠀⠀⠀⠀⠀⠀⠀⠀⢕⢱⢽⣽⣇⢕⢕⢕⢕⢕⢕⢕⢕⢕⢕⢕⢕⢕⢕⢕⢕⢕⢕⢕⢕⢕⢕⢕⢕⢕⢕⢕⢕⢕⢕⢕⢕⢕⢕⢕⢕⢕⢕⢕⢕⢕⢕⢕⢕⢕⠀⠀⠀⠀⠀⠀⠀⠀⠀⠀⠀⠀⠀⠁⠕⢕⢕⢕⢕⠕⠀⠀⠀⠀⠀⠀⠀⠀⠀⠀⠀</a:t>
            </a:r>
            <a:br/>
            <a:r>
              <a:t>⠀⠀⠀⠀⠀⠀⠀⠀⠀⠀⠀⠀⠀⠀⠀⠀⠀⠀⠀⠀⠁⢁⢑⢑⢜⢕⢕⢕⢕⢕⢕⢕⢕⢕⢕⢕⢕⢕⢕⢕⢕⢕⢕⢕⢕⢕⢕⢕⢕⢕⢕⢕⢕⢕⢕⢕⢕⢕⢕⢕⢕⢕⢕⢕⢕⢕⢕⢕⢕⠀⠀⠀⠀⠀⠀⠀⠀⠀⠀⠀⠀⠀⠀⠀⠀⠕⠕⢕⢕⠀⠀⠀⠀⠀⠀⠀⠀⠀⠀⠀⠀</a:t>
            </a:r>
            <a:br/>
            <a:r>
              <a:t>⠀⠀⠀⠀⠀⠀⠀⠀⠀⠀⠀⠀⠀⠀⠀⠀⠀⠀⠀⠀⠀⠕⠕⠕⢕⢕⢕⢕⢕⢕⢕⢕⢕⢕⢕⢕⢕⢕⢕⢕⢕⢕⢕⢕⢕⢕⢕⠕⠁⠁⠕⠑⢕⢕⢕⢕⢕⢕⢕⢕⢕⢕⢕⢕⢕⢕⢕⢕⠁⠀⠀⠀⠀⠀⠀⠀⠀⠀⠀⠀⠀⠀⠀⠀⠀⠀⠀⠁⠑⠀⠀⠀⠀⠀⠀⠀⠀⠀⠀⠀⠀</a:t>
            </a:r>
            <a:br/>
            <a:r>
              <a:t>⠀⠀⠀⠀⠀⠀⠀⠀⠀⠀⠀⠀⠀⠀⠀⠀⠀⠀⠀⠀⠀⠐⠕⢕⢕⢕⢕⢕⢕⢕⢕⢕⢕⢕⢕⢕⢕⢕⢕⢕⢕⢕⢕⢕⢕⢕⢕⠀⠀⠀⠀⠀⠀⢁⠕⢕⢕⢕⢕⢕⢕⢕⢕⢕⢕⢕⢕⠀⠀⠀⠀⠀⠀⠀⠀⠀⠀⠀⠀⠀⠀⠀⠀⠀⠀⠀⢀⢀⠀⠀⠀⠀⠀⠀⠀⠀⠀⠀⠀⠀⠀</a:t>
            </a:r>
            <a:br/>
            <a:r>
              <a:t>⠀⠀⠀⠀⠀⠀⠀⠀⠀⠀⠀⠀⠀⠀⠀⠀⠀⠀⠀⠀⠀⠀⢔⢕⢕⢕⢕⢕⢕⢕⢕⢕⢕⢕⢕⢕⢕⢕⢕⢕⢕⢕⢕⢕⢕⢕⢕⢄⠀⠀⠀⠀⠀⠁⠔⠁⢕⢕⢕⢕⢕⢕⢕⢕⢕⢕⠀⠀⠀⠀⠀⠀⠀⠀⠀⠀⠀⠀⠀⠀⠀⠀⠀⠀⢀⢀⠕⢕⢕⠀⠀⠀⠀⠀⠀⠀⠀⠀⠀⠀⠀</a:t>
            </a:r>
            <a:br/>
            <a:r>
              <a:t>⠀⠀⠀⠀⠀⠀⠀⠀⠀⠀⠀⠀⠀⠀⠀⠀⠀⠀⠀⠀⠀⠀⢕⢕⢕⢕⢕⢕⢕⢕⢕⢕⢕⢕⢕⢕⢕⢕⢕⢕⢕⢕⢕⢕⢕⢕⢕⢕⢕⢄⢀⠀⠀⠀⠀⠀⢕⢕⢕⢕⢕⢕⢕⢕⢕⠑⠀⠀⠀⠀⠀⠀⠀⠀⠀⠀⠀⠀⠀⠀⠀⠀⠀⠀⢕⢕⢕⢕⢕⢔⠀⠀⠀⠀⠀⠀⠀⠀⠀⠀⠀</a:t>
            </a:r>
            <a:br/>
            <a:r>
              <a:t>⠀⠀⠀⠀⠀⠀⠀⠀⠀⠀⠀⠀⠀⠀⠀⠀⠀⠀⠀⠀⠀⠀⠑⢕⢕⢕⢕⢕⢕⢕⢕⢕⢕⢕⢕⢕⢕⢕⢕⢕⢕⢕⢕⢕⢕⢕⢕⢕⢕⢕⢕⢔⢄⢀⠀⠀⠁⠕⢕⢕⢕⢕⢕⠕⠐⠀⠀⠀⠀⠀⠀⠀⠀⠀⢀⢕⠀⠀⠀⠀⠀⠀⠀⠀⢕⢕⢕⢕⢕⢕⠀⠀⠀⠀⠀⠀⠀⠀⠀⠀⠀</a:t>
            </a:r>
            <a:br/>
            <a:r>
              <a:t>⠀⠀⠀⠀⠀⠀⠀⠀⠀⠀⠀⠀⠀⠀⠀⠀⠀⠀⠀⠀⠀⠀⠀⢕⢕⢕⢕⢕⢕⢕⢕⢕⢕⢕⢕⢕⢕⢕⢕⢕⢕⢕⢕⢕⢕⢕⢕⢕⢕⢕⢕⢕⢕⢕⢕⢄⠀⠀⠑⠕⠑⠁⠀⠀⠀⠀⠀⠀⠀⠀⠀⠀⠀⠀⢐⠔⠀⠀⠀⠀⠀⠀⠀⠀⠁⢕⢕⢕⢕⢕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⣧⢕⢕⢕⢕⢔⢕⢕⠕⢕⢕⢕⢜⢕⢸⣿⡿⠑⠀⠀⠀⠀⠀⠀⠀⠀⠀⠀⠀⠀⠀⠀⠀⠀⠀⠀⠀⠁⢕⢕⣵⣾⣿⢕⢕⢕⢑⢑⢕⢑⢕⢟⢕⢕⣿⣿⣿⣿⣿⣿⣿⣿⣿⣿⣿⣿⢟⣿⡽⣿⢻⣇⣿⣿⣿⣿⣿⣿⣿⡿⣿⣿⣿⣿⣿⣿⣿⣿⣿⣿⣿⣻⣿⣿⣿⣿⡿⠀</a:t>
            </a:r>
            <a:br/>
            <a:r>
              <a:t>⣿⣿⣿⣿⢅⢅⢕⢕⠰⢰⣶⣷⢾⡇⢕⢕⢕⢜⣿⡇⠀⠀⠀⠀⠀⠀⠀⠀⠀⠀⠀⠀⠀⠀⠀⠀⠀⠀⠀⠀⠀⠀⢜⢻⢟⢿⢕⢕⢕⢕⢕⢕⢕⢕⢕⢕⢱⣿⣿⣿⣿⣿⣿⣿⣿⣿⣿⣿⣷⡵⢿⢷⡵⢱⢕⣼⡷⣾⡽⢾⣿⣿⡏⣯⢽⣭⢿⢯⣽⣿⣿⢽⣽⣿⢹⣽⣿⣿⣿⣇⠀</a:t>
            </a:r>
            <a:br/>
            <a:r>
              <a:t>⣿⣿⣿⣿⡇⢕⢕⢕⢕⠸⡇⣿⣼⡇⢕⢕⢕⢕⣿⡇⠀⠀⠀⠀⠀⠀⠀⠀⠀⠀⠀⠀⠀⠀⠀⠀⠀⠀⢀⠀⠀⢔⢕⢕⢕⢕⢜⢕⢕⢕⢕⢕⢕⢕⢕⠗⢟⢟⢟⢟⣿⡟⢏⢿⢝⢝⢯⣝⡹⡇⢱⢚⢿⣾⣵⣽⣽⣷⡵⣿⣿⡿⡟⢟⢎⢕⣵⣵⣼⣽⣼⣼⣵⣾⣿⡿⢿⣿⡟⢏⠀</a:t>
            </a:r>
            <a:br/>
            <a:r>
              <a:t>⣿⣿⣿⣿⣇⢕⢕⢕⢕⢕⡿⢻⢏⢇⢕⢕⢕⢕⢻⣷⡀⠀⠀⠀⠀⢄⢔⣄⣔⣔⣔⣔⡔⢀⠀⠀⠀⢔⢕⡕⠔⢕⢕⢕⢕⢕⠕⢕⢕⣗⣇⢕⡕⢕⠕⠀⢕⢕⢕⣱⣿⢕⢕⣸⣕⣱⢜⢝⢝⢻⣵⢗⡗⢷⣿⣿⣿⣿⣿⣿⣾⣷⣧⣵⣷⣿⣿⣿⡿⢟⢞⢟⢿⢟⢝⢝⢝⢿⣿⣷⠀</a:t>
            </a:r>
            <a:br/>
            <a:r>
              <a:t>⠛⢿⣿⣿⣿⢕⢕⢕⢕⢕⢕⢕⢕⢕⢕⢕⢕⢕⣸⣿⣿⣷⢔⢔⢕⢞⢟⢟⢟⢻⣿⣿⣿⡇⠀⢔⣵⣵⣵⣿⢀⢕⣸⡕⠕⢕⠀⠑⠕⢜⢟⢎⣧⣥⣶⣶⣶⣶⣷⣿⣿⣿⣿⣿⣽⡏⣸⡕⢕⢜⢻⣷⣷⣷⣾⣿⣿⣿⣿⡿⣿⣿⣿⣿⣹⢝⢟⢻⢕⡇⢕⣸⣕⣵⣵⣵⣷⣾⣿⡿⠀</a:t>
            </a:r>
            <a:br/>
            <a:r>
              <a:t>⣀⢅⠹⢹⣿⢕⢕⢕⣵⣵⢕⢕⢕⢕⢕⢕⢕⠑⢸⣿⣿⣿⣷⡕⣕⣕⡕⢕⢕⣱⣼⣿⣿⣷⡕⢘⣿⡿⣿⣷⣵⡕⢻⢇⠀⠀⠀⠀⠀⠀⠑⢜⢟⠇⠑⠕⢕⢟⢟⢻⢿⢿⣿⣿⣿⣷⡏⢕⢺⢕⢕⢑⢘⢟⣯⢹⣿⡿⢟⣇⣝⣝⣝⣽⣽⣷⣷⣷⣾⣿⣿⣿⣿⣿⣿⣿⣿⡿⠟⠇⠀</a:t>
            </a:r>
            <a:br/>
            <a:r>
              <a:t>⣿⣿⣿⣿⡏⢇⢳⢕⣿⣿⡇⢕⢕⢕⢑⠑⠑⠕⢕⢿⣿⣿⣿⢇⢿⣿⣿⣷⣿⣿⣿⣿⣿⣿⣵⣵⣿⣷⣿⣿⣿⡇⠀⠕⢀⢀⠀⠀⠀⠀⠀⠀⠕⢄⣤⡄⠀⠁⠑⠀⣰⢜⣿⣿⣻⡟⢕⢜⢇⢕⢔⣐⣔⣄⣹⣵⣵⣷⣷⣾⣿⣿⣿⣿⣿⣿⣿⣿⣿⣿⣿⣿⣿⣿⣿⣿⣿⡇⢴⢤⠀</a:t>
            </a:r>
            <a:br/>
            <a:r>
              <a:t>⢿⢿⢿⢟⢇⢕⠀⠘⢁⠀⢷⠑⠈⠉⠁⠁⠑⠐⢜⣕⣇⣝⢕⠀⢸⣿⣿⡿⢟⢟⢟⢛⢛⢕⢟⢏⢕⢔⣿⣿⣿⡇⠀⠀⠀⠕⢔⢄⢀⠀⠀⠀⠀⠀⢜⣕⠐⠐⠀⠀⢝⣕⣅⣵⣴⣶⡇⢕⢕⣕⣾⣿⣿⣿⣿⣿⣿⣿⣿⣿⣿⣿⣿⣿⣿⣿⣿⣿⠕⠉⠁⠈⠉⠉⠉⠉⠉⠉⠉⣿⠀</a:t>
            </a:r>
            <a:br/>
            <a:r>
              <a:t>⠑⠑⠑⢁⣕⣱⣵⣵⣵⣷⣷⢇⣅⣜⣕⣔⣕⣐⡝⢟⠻⢿⢕⠀⠀⠁⠱⢵⢾⢇⢕⢕⢕⢕⢕⢕⢕⢕⣽⣿⣿⠕⠀⠀⠀⠀⠀⠑⠕⢕⢔⢄⠀⠀⢕⢕⠑⣷⣾⣿⣿⣿⣿⣿⣿⣿⣿⣷⣷⣿⣿⣿⣿⣿⣿⣿⣿⣿⣿⣿⣿⣿⣿⣿⣿⣿⣿⣿⢕⢀⢀⢀⠀⠐⢐⠀⠀⠀⠀⠀⠀</a:t>
            </a:r>
            <a:br/>
            <a:r>
              <a:t>⣄⣄⣄⣸⣼⣿⣿⣿⣿⣿⣿⣿⣿⣿⣿⣿⣿⣿⣵⢕⢝⢕⢕⠀⠀⠀⠀⠑⠕⢕⢕⢕⢕⠕⢕⢕⢕⢅⣿⣿⢏⠀⠀⠀⠀⠀⠀⠀⠀⢑⢕⢕⢕⢕⢕⠑⢰⣿⣿⣿⣿⣿⣿⣿⣿⣿⣾⣿⣿⣿⣿⣿⣿⣿⣿⣿⣿⣿⣿⣿⣿⣿⣿⣿⣿⣿⣿⣿⢿⣿⡿⠿⢾⢿⠀⢄⣠⢤⢤⢤⠀</a:t>
            </a:r>
            <a:br/>
            <a:r>
              <a:t>⣿⣿⣿⣿⣿⣿⣿⣿⣿⣿⣿⣿⣿⣿⣿⣿⣿⣿⣯⣵⡶⢕⢣⢇⠀⠀⠀⠀⠀⠀⠀⠁⠀⠀⢁⢕⢕⢕⢍⢏⠀⠀⠀⠀⠀⠀⠀⠀⠀⠀⠁⠑⠕⢕⢕⢕⢕⢻⢿⣿⣿⣿⣿⣿⣿⣿⣿⣿⣿⣿⣿⣿⣿⣿⣿⣿⣿⣿⣿⣿⣿⣿⣿⣿⣿⣿⣿⢗⡹⣼⣝⢟⢧⢕⠀⠁⠑⠑⠑⢑⠀</a:t>
            </a:r>
            <a:br/>
            <a:r>
              <a:t>⣿⣿⣿⣿⣿⣿⣿⣿⣿⣿⣿⣿⣿⣿⣿⣿⣿⣿⣿⣿⣧⠕⠕⢅⠀⠀⠀⠀⠀⠀⠀⠀⠀⠀⣵⣕⣕⣕⣕⠕⠀⠀⠀⠀⠀⠀⠀⠀⠀⠀⠀⠀⠀⠀⠀⠀⠑⢻⣷⣵⣜⣟⡟⢿⢿⣿⣿⣿⣿⣿⣿⣿⣿⣿⣿⣿⣿⣿⣿⣿⣿⣿⣿⣿⣿⢟⢏⢱⢵⢵⢕⣕⣗⣼⣿⢇⢔⢕⢡⡵⠀</a:t>
            </a:r>
            <a:br/>
            <a:r>
              <a:t>⣿⣿⣿⣿⣿⣿⣿⣿⣿⣿⣿⣿⣿⣿⣿⣿⣿⣿⣿⣿⣿⣇⠀⠀⠀⠀⠀⠀⠀⠀⠀⠀⠀⠀⢸⣿⣿⣿⡇⠀⠀⠀⠀⠀⠀⠀⠀⠀⠀⠀⠀⠀⠀⠀⠀⠀⢀⢜⢿⢿⢿⢿⣿⣷⣷⣵⣽⣻⣿⣿⣿⣿⣿⣿⣿⣿⡿⢿⢿⢿⣿⣿⣿⢏⢕⣕⣕⡀⢁⣕⢕⢕⢑⢸⣿⡱⢕⢱⡕⢕⠀</a:t>
            </a:r>
            <a:br/>
            <a:r>
              <a:t>⣿⣿⣿⣿⣿⣿⣿⣿⣿⣿⣿⣿⣿⣿⣿⣿⣿⣿⣿⣿⣿⠃⠀⠀⠀⠀⠀⠀⠀⠀⠀⠀⠁⠀⠕⢻⣿⣿⡇⠀⠀⠀⠀⠀⠀⠀⠀⠀⠀⠀⠀⠀⠀⠀⠀⠀⠀⠕⠁⠁⠁⠁⠁⠁⠁⠁⠈⢹⣿⣿⣿⣿⣿⣿⣿⣿⣿⣿⣟⣧⣷⣷⣵⣕⣝⣱⡕⢵⣴⣷⡄⢕⢱⠼⠏⡀⠁⢕⢕⢕⠀</a:t>
            </a:r>
            <a:br/>
            <a:r>
              <a:t>⣿⣿⣿⣿⣿⣿⣿⣿⣿⣿⣿⣿⣿⣿⣿⣿⣿⣿⣿⡿⠃⠀⠀⠀⠀⠀⠀⠀⠀⠀⠀⠀⠀⠀⢔⢕⡹⢭⢕⠀⠀⠀⠀⠀⠀⠀⠀⠀⠀⠀⠀⠀⠀⠀⠀⠀⠀⠀⠄⠀⠀⠀⠀⠀⠀⠀⠀⠁⢙⣿⣿⡿⣿⢏⡿⠟⢋⣕⣵⢅⢱⡵⢬⣝⡛⢿⣿⡳⢵⢕⡕⣡⢈⠀⠰⡕⢕⠕⢜⡑⠀</a:t>
            </a:r>
            <a:br/>
            <a:r>
              <a:t>⣿⣿⣿⣿⣿⣿⣿⣿⣿⣿⣿⣿⣿⣿⣿⣿⣿⣿⡿⠃⠀⠀⠀⠀⠀⠀⠀⠀⠀⠀⠀⠀⠀⠀⠕⠄⡇⢱⢕⠀⠀⠀⠀⠀⠀⠀⠀⠀⠀⠀⠀⠀⠀⠀⠀⠀⠀⠀⠀⢄⠀⠀⠀⠀⠀⠀⠀⢀⢕⢿⢟⢕⢕⢏⣰⣷⣿⣿⡏⢱⣾⡇⢕⢝⣿⣷⢌⢝⢇⡵⢟⣹⡕⠀⠀⢜⡕⢀⣁⣧⠀</a:t>
            </a:r>
            <a:br/>
            <a:r>
              <a:t>⣿⣿⣿⣿⣿⣿⣿⣿⣿⣿⣿⣿⣿⣿⣿⣿⣿⠟⠁⠀⠀⠀⠀⠀⠀⠀⠀⠀⠀⠀⠀⠀⠀⠀⠀⠀⢣⣾⡕⠀⠀⠀⠀⠀⠀⠀⠀⠀⠀⠀⠀⠀⠀⠀⠀⠀⠀⠀⠀⠀⠔⠀⠀⢀⣠⣴⣶⣕⡕⢕⢕⢕⢕⢕⠿⣿⣿⣿⢱⡟⡏⡇⢕⢕⢝⣣⢕⢺⡉⢳⡸⣿⡇⠀⢱⢵⢟⠟⢝⢘⠀</a:t>
            </a:r>
            <a:br/>
            <a:r>
              <a:t>⢻⣿⣿⣿⣿⣿⣿⣿⣿⣿⣿⣿⣿⣿⢿⢏⠁⠀⠀⠀⠀⠀⠀⠀⠀⠀⠀⠀⠀⠀⠀⠀⠀⢕⣷⣧⣾⣿⢿⠀⠀⠀⠀⠀⠀⠀⠀⠀⠀⠀⠀⠀⠀⢇⠀⠀⠀⠀⠀⠀⠀⠑⠻⣿⣿⢿⢿⠿⠿⠿⢿⢗⢕⢕⢑⣸⣿⣿⡿⢧⣧⣷⡵⢵⡏⢕⢔⠀⢱⠁⢷⢿⣇⣀⢁⢁⣑⠀⢕⣵⠀</a:t>
            </a:r>
            <a:br/>
            <a:r>
              <a:t>⢺⣿⣿⣿⣿⣿⣿⣿⣿⡿⢟⠙⠙⠑⠀⠀⠀⠀⠀⠀⠀⠀⠀⠀⠀⠀⠀⠀⠀⠀⠀⠀⠀⢱⣿⣿⣿⡿⢟⢔⢔⢔⢔⢔⢔⢄⢄⢄⢀⠀⠀⠀⠀⢜⢄⠀⠀⠀⠀⠀⠀⠀⠀⢝⢕⢕⠕⠀⠀⠀⠀⢱⢕⣕⡍⢝⠟⠟⢕⣼⢏⣿⣧⣵⣽⣗⣕⣕⢕⠀⢸⣾⣾⣿⠀⢄⣵⡾⠏⠑⠀</a:t>
            </a:r>
            <a:br/>
            <a:r>
              <a:t>⢜⣿⣿⣿⣿⣿⣿⣿⢙⠁⠀⠀⠀⠀⠀⠀⠀⠀⠀⠀⠀⠀⠀⠀⠀⢠⣴⠀⠀⠀⠀⠀⠀⢜⢏⠕⠕⠕⢕⢕⢕⢕⢕⢕⢕⠕⠕⢕⠁⠀⠀⠀⠀⠀⢕⠀⠀⠀⠀⠀⠀⠀⠀⠀⠀⠀⠀⠀⠀⠀⠄⣿⢕⢿⣟⣺⣧⣴⣅⢅⢑⠛⠟⠗⠳⢯⣝⢹⢿⣴⣀⡼⣿⣟⣄⣀⣕⣕⡄⣱⠀</a:t>
            </a:r>
            <a:br/>
            <a:r>
              <a:t>⢕⢹⢿⣿⣿⡿⢟⠕⠑⠀⠀⠀⠀⠀⠀⠀⠀⠀⠀⠀⠀⢀⣀⢀⢔⢜⣿⡇⠀⠀⠀⠀⠀⠁⠀⠀⠀⠀⠀⠀⠀⠀⠀⠀⠀⠀⠀⠀⠀⠀⠀⠀⠀⠀⠕⠀⠀⠀⠀⠀⠀⠀⠀⠀⠀⠀⠀⢔⢀⠀⠀⢻⢑⡜⢻⣿⣿⠞⢅⢤⢇⢇⢸⢱⢶⣄⢈⣳⡵⢟⠁⠀⠑⢹⣿⣿⡿⢿⣿⢿⠀</a:t>
            </a:r>
            <a:br/>
            <a:r>
              <a:t>⡕⠁⠘⣿⣿⣷⣷⣷⡔⠀⠀⠀⠀⢄⠀⠀⠀⣀⣀⣠⡔⢟⣿⡇⢕⢕⢜⢳⠀⠀⠀⠀⠀⠀⠀⠀⠀⠀⠀⠀⠀⠀⠀⠀⠀⠀⠀⠀⠀⠀⠀⠀⠀⠀⠀⠀⠀⠀⠀⠀⠀⠀⠀⠀⠀⢄⢔⢕⢕⠀⠀⢕⢸⣿⣕⢝⠃⢰⣏⣷⣕⢕⢕⢕⣱⣼⡟⡅⠹⡕⢔⢰⠀⢜⢱⣅⡍⢻⢕⢕⠀</a:t>
            </a:r>
            <a:br/>
            <a:r>
              <a:t>⣿⡔⢀⢻⢿⢿⣿⣿⣿⠀⠀⣀⣄⣄⢔⢿⣿⢿⠿⢿⣷⡕⣹⣿⣷⡕⢕⢕⠀⠀⠀⠀⠀⠀⠀⠀⠀⠀⠀⠀⠀⠀⠀⠀⠀⠀⠀⠀⠀⠀⠀⠀⠀⠀⠀⠀⠀⠀⠀⠀⠀⠀⠀⠀⠀⢕⢕⠕⠀⠀⠀⢕⣼⣿⣟⢇⢕⢸⢜⢙⠙⢱⢜⠯⢵⢵⢵⠷⠶⢿⠟⢟⠀⢜⢝⢟⢕⢕⢕⢵⠀</a:t>
            </a:r>
            <a:br/>
            <a:r>
              <a:t>⢟⢱⣕⢕⢕⢕⢜⢝⢏⢇⢕⢻⢿⣿⢗⢕⢕⠔⠀⠀⠁⠀⢻⣿⢿⢕⢕⢕⠀⠀⠀⠀⠀⠀⠀⠀⠀⠀⠀⠀⠀⠀⠀⠀⠀⠀⠀⠀⠀⠀⠀⠀⠀⠀⠀⠀⠀⠀⠀⠀⠀⠀⠀⠀⠔⢕⠑⠀⠀⢔⠄⠁⣿⣿⣿⣿⡇⠘⣇⢕⢕⢕⢕⢕⢕⢕⢕⡜⠄⢕⢕⢕⢔⢵⣵⣕⡕⢕⢕⢕⠀</a:t>
            </a:r>
            <a:br/>
            <a:r>
              <a:t>⢞⢝⢫⡣⣵⡕⢕⢕⢕⢕⢕⡕⢅⢕⢔⠁⠀⠀⠀⠀⡀⠔⠻⢿⢷⣇⡕⠀⠀⢀⠔⠀⠀⠀⢀⢀⢄⢔⢕⣄⣄⢄⠀⠀⠀⠀⠀⠀⠀⠀⠀⠀⠀⠀⠀⠀⠀⠀⠀⠀⠀⠀⠀⠀⠀⠁⠀⠀⢄⢕⠀⢔⣿⣿⣿⣿⣿⡕⢜⠻⢧⣕⣕⣕⣕⢱⠎⢁⢕⣵⣾⣧⣵⣜⡧⣵⣾⣽⢇⢕⠀</a:t>
            </a:r>
            <a:br/>
            <a:r>
              <a:t>⢕⢕⣱⣿⣿⣿⣷⣵⣕⢕⢕⢜⢝⢕⠑⠑⠐⠀⢄⠄⢀⢐⠀⠀⢔⢌⢝⠀⠀⠀⠀⠀⠀⢅⠕⣧⣾⣿⣿⡿⢇⠕⠀⠀⠀⠀⠀⠀⠀⠀⠀⠀⠀⠀⠀⠀⠀⠀⠀⠀⠀⠀⠀⠀⠀⠀⠀⠀⢔⢕⠀⢱⣿⣿⣿⣿⣿⣿⣕⢕⢅⢅⢈⢉⢁⢀⢔⢱⣾⣿⣿⣿⣿⣿⣿⣿⣿⢏⢕⢕⠀</a:t>
            </a:r>
            <a:br/>
            <a:r>
              <a:t>⢱⣼⣿⣿⣿⣿⣿⣿⣿⣿⣷⣵⣕⢕⢀⠀⠀⠀⠀⠀⠁⠕⠕⠀⠑⠑⠕⠀⠀⠀⠀⠀⠀⠕⢘⣿⡿⢟⠝⠑⠁⠀⠀⠀⠀⠀⠀⠀⠀⠀⠀⠀⠀⠀⠀⠀⠀⠀⠀⠀⠀⠀⠀⠀⠀⠀⠀⠔⠁⢕⠀⢸⣿⣿⣿⣿⣿⣿⣿⣾⣧⡕⢕⢕⢕⢕⢱⣿⣿⣿⣿⣿⣿⣿⣿⣿⣿⡇⢕⢕⠀</a:t>
            </a:r>
            <a:br/>
            <a:r>
              <a:t>⣿⣿⣿⣿⡿⢿⢿⠿⣿⣿⣿⣿⣿⣿⣷⣧⣕⡔⢄⢀⢀⠀⠀⢔⠀⠀⢠⣄⠀⠀⠀⠀⠀⠀⠔⢟⣕⣴⣴⡀⠀⠀⠀⠀⠀⠀⠀⠀⠀⠀⠀⠀⠀⠀⠀⠀⠀⠀⠀⠀⠀⠀⠀⠀⠀⠀⢄⢔⢀⢕⢕⢇⣿⣿⣿⣿⣿⣿⣿⣿⣿⣕⡕⢕⢕⢕⢻⡿⢿⣿⣿⣿⣿⣿⣿⣿⣿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⡇⢕⢕⢕⢔⢕⢕⢱⢕⢕⢕⢕⢕⠜⣿⡇⠀⠀⠀⠀⠀⠀⠀⠀⠀⠀⠀⠀⠀⠀⠀⠀⠀⠀⠀⠀⠕⢱⣵⣵⣿⡽⢕⢕⡕⡑⢑⢑⢑⢕⢝⢇⢕⣸⣿⣿⣿⣿⣿⣿⣿⣿⣿⣿⣿⡿⢟⣯⢽⡟⣿⣿⣿⣿⣿⣿⣿⣿⣿⢿⣿⣿⣿⣿⣿⣿⣿⣿⣿⣿⣿⣻⣿⣿⣿⣿⠀</a:t>
            </a:r>
            <a:br/>
            <a:r>
              <a:t>⣿⣿⣿⣿⡇⢅⢅⢕⢕⡔⣶⣶⡶⣇⢕⢕⢕⢔⢿⢕⠀⠀⠀⠀⠀⠀⠀⠀⠀⠀⠀⠀⠀⠀⠀⠀⠀⠀⠀⠀⠀⢔⢟⢟⢟⢇⢕⢕⢕⢕⢕⢕⢕⢕⢕⢕⢕⣿⣿⣿⣿⣿⣿⣿⣿⣿⣿⣿⣿⣵⢾⢷⣧⢕⢕⢸⣷⢷⢇⢷⣾⣿⣿⣸⢹⣿⡿⢿⢽⣽⡿⡝⣽⣽⡏⢽⣽⣹⣿⣿⠀</a:t>
            </a:r>
            <a:br/>
            <a:r>
              <a:t>⣿⣿⣿⣿⣿⢕⢕⢕⢕⢕⣿⢸⣧⣿⢕⢕⢕⢕⢸⠀⠀⠀⠀⠀⠀⠀⠀⠀⠀⠀⠀⠀⠀⠀⠀⠀⠀⢀⠀⠀⠀⢕⢕⢕⢕⢕⢕⡕⢕⢕⢕⢕⢕⢕⢕⠕⢞⢟⢟⢟⢻⡟⢏⢹⡝⢝⢹⣝⣝⣷⢕⢗⢻⣷⣧⣸⣇⣿⣧⢼⣿⣿⣿⢟⢜⢕⣵⣼⣵⣽⣵⣵⣵⣼⣿⡿⢿⣿⡿⢝⠀</a:t>
            </a:r>
            <a:br/>
            <a:r>
              <a:t>⣿⣿⣿⣿⣷⡕⢕⢕⢕⢕⢸⢞⢿⢹⢕⢕⢕⢕⢸⣇⠀⠀⠀⠀⢀⢕⣔⣔⣔⣔⣔⡔⢀⠀⠀⠀⢔⢕⣝⢔⠀⢕⢕⢕⢕⠕⢕⢇⢇⣕⣗⡕⡕⢕⠕⠑⢕⢕⢕⢕⣿⢇⢕⣸⣇⡕⢝⢝⢝⣿⣧⢗⢇⢨⣿⣿⣿⣿⣿⣿⣿⣧⣯⣵⣷⣿⣿⣿⣿⢏⢟⢟⢻⢟⢕⢝⢝⢻⣽⣿⠀</a:t>
            </a:r>
            <a:br/>
            <a:r>
              <a:t>⠛⠻⣿⣿⣿⡇⢕⢕⢕⢕⢔⢕⢕⢕⢕⢕⢕⢕⢕⣿⣷⡆⢐⢕⢞⢟⢟⢟⢛⣿⣿⣿⡇⢄⢄⣱⣵⣧⣿⢕⢀⢕⣾⢕⢕⢕⠀⠑⢕⢜⢿⠗⠣⣵⣶⣶⣶⣶⣷⣾⣿⣾⣿⣿⣿⢇⣷⢕⢑⢝⣷⣷⣷⣷⣷⣿⣿⣿⣿⡿⣿⣿⣿⣾⣸⡕⡟⢟⢕⢕⢕⣕⣇⣵⣵⣵⣷⣷⣿⡿⠀</a:t>
            </a:r>
            <a:br/>
            <a:r>
              <a:t>⣤⡄⢌⢏⣿⡗⢕⠕⢱⣵⡕⢕⢕⢕⢕⠕⢕⢑⠕⣿⣿⣿⣧⣕⣕⣕⡕⢕⢱⣼⣿⣿⣿⡇⢜⣿⡿⢿⣿⣧⣵⢜⢻⢇⠀⠀⠀⠀⠀⠀⠑⢕⢟⠇⠑⠑⠇⢟⢟⢻⢿⢿⣿⣿⣿⣾⢏⢕⢇⢕⡑⢑⢘⢏⢻⣽⣿⣿⡿⢳⣝⣝⣇⣵⣼⣷⣷⣷⣿⣿⣿⣿⣿⣿⣿⣿⣿⣿⠟⠟⠀</a:t>
            </a:r>
            <a:br/>
            <a:r>
              <a:t>⣿⣿⣿⣿⣿⢇⢕⢆⢸⣿⣟⢕⠕⢅⡕⠑⠑⠑⠔⢸⣿⣿⣿⢏⣿⣿⣿⣿⣿⣿⣿⣿⣿⣧⣵⣿⡿⣾⣿⣿⣿⢇⠁⢁⢀⠀⠀⠀⠀⠀⠀⠀⠕⢄⣤⣤⠀⠀⠑⠀⢰⢄⢿⣿⣟⢟⢕⢕⢕⢕⢔⣐⣔⣄⣸⣵⣵⣷⣷⣾⣿⣿⣿⣿⣿⣿⣿⣿⣿⣿⣿⣿⣿⣿⣿⣿⣿⣿⢰⢤⠀</a:t>
            </a:r>
            <a:br/>
            <a:r>
              <a:t>⢿⢿⠿⢟⢟⢕⢕⠀⢑⠀⠸⢇⠁⠉⠁⠁⠑⠑⢁⣝⣗⣕⡝⠀⢿⣿⢿⠟⣟⢟⢟⢟⢛⢟⢟⢝⢕⢹⣿⣿⣿⠕⠀⠁⠀⠕⢔⢄⢀⠀⠀⠀⠀⠁⢕⢜⢐⠐⠀⠀⢜⢇⣅⣤⣴⡵⢕⢕⢕⣕⣾⣿⣿⣿⣿⣿⣿⣿⣿⣿⣿⣿⣿⣿⣿⣿⣿⣿⡇⠁⠁⠉⠉⠉⠉⠉⠉⠉⠉⣹⠀</a:t>
            </a:r>
            <a:br/>
            <a:r>
              <a:t>⠑⠑⠑⠁⣕⣕⣱⣵⣵⣵⣧⣧⣅⣄⣕⣔⣕⣀⣸⢝⢟⢿⢕⠀⠀⠁⢱⢾⢟⢕⢕⢕⢕⢕⢕⢕⢕⢸⣿⣿⡿⠀⠀⠀⠀⠀⠁⠑⠕⢕⢔⢀⠀⢀⢕⢜⠑⣾⣾⣿⣿⣿⣿⣿⣿⢿⣷⣷⣞⣿⣿⣿⣿⣿⣿⣿⣿⣿⣿⣿⣿⣿⣿⣿⣿⣿⣿⣿⡕⢀⢀⢀⠀⠄⢐⠀⠀⠀⠀⠀⠀</a:t>
            </a:r>
            <a:br/>
            <a:r>
              <a:t>⣄⣄⣄⣄⣵⣿⣿⣿⣿⣿⣿⣿⣿⣿⣿⣿⣿⣿⣯⡕⢜⢕⢕⠀⠀⠀⠀⠑⠇⢕⢕⢕⢕⠕⢕⢕⢕⣿⣿⣿⠇⠀⠀⠀⠀⠀⠀⠀⠀⢕⢕⢕⢕⢕⢑⠁⢰⣿⣿⣿⣿⣿⣿⣿⣿⣷⣿⣿⣿⣿⣿⣿⣿⣿⣿⣿⣿⣿⣿⣿⣿⣿⣿⣿⣿⣿⣿⣿⢿⣿⡿⠿⢷⣿⠀⢀⣔⡤⢤⢤⠀</a:t>
            </a:r>
            <a:br/>
            <a:r>
              <a:t>⣿⣿⣿⣿⣿⣿⣿⣿⣿⣿⣿⣿⣿⣿⣿⣿⣿⣿⣿⣧⣷⢇⣣⢣⠀⠀⠀⠀⠀⠀⠀⠀⠀⠀⢁⢕⢕⠌⢻⢕⠀⠀⠀⠀⠀⠀⠀⠀⠀⠀⠀⠑⠑⠕⠕⢕⣵⣝⢟⢟⢿⢿⣿⣿⣿⣿⣿⣿⣿⣿⣿⣿⣿⣿⣿⣿⣿⣿⣿⣿⣿⣿⣿⣿⣿⣿⣿⡿⢎⢵⣝⡻⢣⢕⠀⠁⠑⠑⠑⢑⠀</a:t>
            </a:r>
            <a:br/>
            <a:r>
              <a:t>⣿⣿⣿⣿⣿⣿⣿⣿⣿⣿⣿⣿⣿⣿⣿⣿⣿⣿⣿⣿⣧⢕⠕⢝⠀⠀⠀⠀⠀⠀⠀⠀⠀⠀⣱⣵⣵⣵⡕⠀⠀⠀⠀⠀⠀⠀⠀⠀⠀⠀⠀⠀⠀⠀⠀⠀⢘⢿⣿⣷⣷⣧⣵⣽⣝⣝⢝⢻⣿⣿⣿⣿⣿⣿⣿⣿⣿⣿⣿⣿⣿⣿⣿⣿⣿⢿⢟⢕⢵⢵⢵⢝⣕⣇⣿⡇⢔⢕⠕⢵⠀</a:t>
            </a:r>
            <a:br/>
            <a:r>
              <a:t>⣿⣿⣿⣿⣿⣿⣿⣿⣿⣿⣿⣿⣿⣿⣿⣿⣿⣿⣿⣿⣿⣇⠀⠀⠀⠀⠀⠀⠀⠀⠀⠀⠀⠀⢻⣿⣿⣿⡇⠀⠀⠀⠀⠀⠀⠀⠀⠀⠀⠀⠀⠀⠀⠀⠀⠀⢕⢸⢿⢿⢿⢿⢿⢿⣿⣿⣿⣿⣿⣿⣿⣿⣿⣿⣿⣿⣿⢿⢿⢿⣿⣿⣿⢟⢕⣕⣕⡄⠁⣕⡑⢱⢕⢸⣿⡧⢕⢄⡧⢕⠀</a:t>
            </a:r>
            <a:br/>
            <a:r>
              <a:t>⣿⣿⣿⣿⣿⣿⣿⣿⣿⣿⣿⣿⣿⣿⣿⣿⣿⣿⣿⣿⣿⡟⠁⠀⠀⠀⠀⠀⠀⠀⠀⠀⠀⠑⠕⣻⣿⣿⠕⠀⠀⠀⠀⠀⠀⠀⠀⠀⠀⠀⠀⠀⠀⠀⠀⠀⠕⢑⠁⠀⠁⠁⠁⠁⠁⠁⠁⠈⠉⢻⣿⣿⣿⣿⣿⣿⣿⣿⣿⢱⣵⣷⣵⣇⡝⣱⣕⢱⢴⣵⣔⢕⢣⠜⠿⢅⠀⢕⢰⢕⠀</a:t>
            </a:r>
            <a:br/>
            <a:r>
              <a:t>⣿⣿⣿⣿⣿⣿⣿⣿⣿⣿⣿⣿⣿⣿⣿⣿⣿⣿⣿⣿⡟⠁⠀⠀⠀⠀⠀⠀⠀⠀⠀⠀⠀⠁⢔⢅⡟⢽⠀⠀⠀⠀⠀⠀⠀⠀⠀⠀⠀⠀⠀⠀⠀⠀⠀⠀⠀⠀⠕⠀⠀⠀⠀⠀⠀⠀⠀⠀⢱⡇⢜⣿⣿⣯⣿⠟⢋⣍⣴⡅⢅⣥⢥⣝⡙⠻⢿⣷⢧⢕⣕⢡⡅⠁⠀⢕⢜⠕⠎⡕⠀</a:t>
            </a:r>
            <a:br/>
            <a:r>
              <a:t>⣿⣿⣿⣿⣿⣿⣿⣿⣿⣿⣿⣿⣿⣿⣿⣿⣿⣿⣿⢟⠁⠀⠀⠀⠀⠀⠀⠀⠀⠀⠀⠀⠀⠀⠕⠄⡇⢱⢑⠀⠀⠀⠀⠀⠀⠀⠀⠀⠀⠀⠀⠀⠀⠀⠀⠀⠀⠀⠀⢄⠀⠀⠀⠀⠀⠀⠀⢔⢟⢕⢝⢔⢕⢕⢕⢱⣿⣿⡟⡕⡇⡇⢸⢜⢻⣷⡔⠙⢇⡱⢝⡏⣇⠁⠀⢘⢧⢀⣀⣱⠀</a:t>
            </a:r>
            <a:br/>
            <a:r>
              <a:t>⣿⣿⣿⣿⣿⣿⣿⣿⣿⣿⣿⣿⣿⣿⣿⣿⣿⡿⠇⠀⠀⠀⠀⠀⠀⠀⠀⠀⠀⠀⠀⠀⠀⠀⠀⠀⢳⣾⡕⠀⠀⠀⠀⠀⠀⠀⠀⠀⠀⠀⠀⠀⠀⢀⠀⠀⠀⠀⠀⠀⠐⠀⠀⠀⣀⣤⣴⣷⣕⡑⠕⢕⢕⢕⢕⢕⢝⢿⣇⣧⣿⣧⢜⡕⢜⣏⢵⢒⡍⢹⡕⣧⣿⠀⢠⡵⢾⢟⢏⠕⠀</a:t>
            </a:r>
            <a:br/>
            <a:r>
              <a:t>⠘⢿⣿⣿⣿⣿⣿⣿⣿⣿⣿⣿⣿⣿⣿⢿⠋⠁⠀⠀⠀⠀⠀⠀⠀⠀⠀⠀⠀⠀⠀⠀⠀⢕⣷⣷⣾⣟⡇⠀⠀⠀⠀⠀⠀⠀⠀⠀⠀⠀⠀⠀⢜⢕⠀⠀⠀⠀⠀⠀⠀⠀⢰⣿⣿⢿⢿⢿⢿⢿⢷⣷⢕⣵⣧⣕⢕⢜⣿⣿⣿⣼⣧⣕⣎⢝⢑⠀⠘⡄⢹⢻⣿⣀⡁⠁⣈⡑⢕⢡⠀</a:t>
            </a:r>
            <a:br/>
            <a:r>
              <a:t>⢑⣿⣿⣿⣿⣿⣿⣿⣿⣿⡿⠟⠙⠛⠕⠀⠀⠀⠀⠀⠀⠀⠀⠀⠀⠀⠀⠀⠀⠀⠀⠀⠀⢸⣿⣿⣿⢿⢇⢔⢔⢔⢔⢔⢔⢄⢄⢄⢀⠀⠀⠀⠀⢕⠀⠀⠀⠀⠀⠀⠀⠀⠁⠝⢕⢕⢕⢕⠕⠁⠀⠈⢀⣿⣿⣜⢝⢕⠻⢿⣿⢟⢕⡟⢯⣷⣕⣕⢔⢇⠕⢿⣿⣿⢇⢀⣱⡴⢟⠙⠀</a:t>
            </a:r>
            <a:br/>
            <a:r>
              <a:t>⢕⢸⣿⣿⣿⣿⣿⣿⡟⠑⠀⠀⠀⠀⠀⠀⠀⠀⠀⠀⠀⠀⠀⠀⠀⢀⣤⡄⠀⠀⠀⠀⠀⢜⠏⠕⠑⠕⢕⢕⢕⢕⢕⢕⢕⠇⠕⢕⠁⠀⠀⠀⠀⠑⢔⠀⠀⠀⠀⠀⠀⠀⠀⠀⠀⠀⠀⠀⠀⠀⠀⣕⢕⢻⣟⣗⣿⣷⣴⢄⢀⠑⠝⠗⢱⣿⣿⡟⢿⣧⢄⡨⢿⣿⣕⣀⣈⣕⣄⣔⠀</a:t>
            </a:r>
            <a:br/>
            <a:r>
              <a:t>⢕⢸⢿⣿⣿⣿⢿⢏⠕⠐⠀⠀⠀⠀⠀⠀⠀⠀⠀⠀⠀⠀⣀⢀⢄⢀⣿⣇⠀⠀⠀⠀⠀⠁⠀⠀⠀⠀⠀⠀⠀⠀⠀⠀⠀⠀⠀⠀⠀⠀⠀⠀⠀⠀⠕⠀⠀⠀⠀⠀⠀⠀⠀⠀⠀⠀⠀⢀⢄⢀⠀⢜⢅⡕⢻⣿⣿⡝⢅⢠⢞⢎⢕⢔⢄⣅⡑⢗⣧⠞⠝⠀⠁⠉⣿⣿⣿⢿⣿⡿⠀</a:t>
            </a:r>
            <a:br/>
            <a:r>
              <a:t>⣷⡁⠀⢹⣿⣷⣷⣷⣧⢀⠀⠀⠀⠄⢀⠀⠀⠀⣀⣀⣄⢎⢻⣇⢕⢕⢜⢻⠀⠀⠀⠀⠀⠀⠀⠀⠀⠀⠀⠀⠀⠐⠐⠐⠐⠀⠀⠀⠀⠀⠀⠀⠀⠀⠀⠀⠀⠀⠀⠀⠀⠀⠀⠀⠀⠀⠀⢕⢕⠀⠀⢕⢸⣿⣧⡜⠟⢄⣞⣷⣵⡕⢕⢕⣱⡵⢟⣇⠨⢧⢔⢆⢔⠀⢜⣕⣽⢝⢇⢕⠀</a:t>
            </a:r>
            <a:br/>
            <a:r>
              <a:t>⣿⢷⢀⢘⢿⢿⢿⣿⣿⡇⢀⢀⣀⣠⡕⠰⣿⢿⠟⠟⣿⣧⢜⣿⣧⡕⢕⢕⠀⠀⠀⠀⠀⠀⠀⠀⠀⠀⠀⠀⠀⠀⠀⠀⠀⠀⠀⠀⠀⠀⠀⠀⠀⠀⠀⠀⠀⠀⠀⠀⠀⠀⠀⠀⠀⢄⢕⠕⠄⠀⠀⢕⢸⣿⣿⣏⢕⢸⢕⢝⢙⢕⢌⠿⢵⠵⢴⢾⢶⢾⢾⠗⢁⢅⢕⢟⢕⢕⢔⢵⠀</a:t>
            </a:r>
            <a:br/>
            <a:r>
              <a:t>⡟⢋⣕⡕⢕⢅⢕⢜⢝⢕⢕⢜⢿⣿⡟⢕⢔⠕⠑⠀⠀⠀⢜⣿⣿⢏⢱⠕⠀⠀⠀⠀⠀⠀⠀⠀⠀⠀⠀⠀⠀⠀⠀⠀⠀⠀⠀⠀⠀⠀⠀⠀⠀⠀⠀⠀⠀⠀⠀⠀⠀⠀⠀⠀⢄⢕⠕⠀⠀⢀⠀⠑⣾⣿⣿⣿⡇⢁⢧⡕⢕⢕⢕⢕⢕⢕⢕⢱⠅⢕⢕⡔⢕⢱⣵⣕⡕⢕⢕⢜⠀</a:t>
            </a:r>
            <a:br/>
            <a:r>
              <a:t>⢷⢏⢜⠟⣧⡕⢕⢕⢕⢕⢵⢕⡕⢅⢕⠀⠀⠀⠀⠀⢀⠐⠙⠟⠗⢕⢕⠀⠀⢀⠔⠀⠀⠀⢀⢄⢄⢔⣕⣄⡄⢄⠀⠀⠀⠀⠀⠀⠀⠀⠀⠀⠀⠀⠀⠀⠀⠀⠀⠀⠀⠀⠀⠀⠕⠁⠀⠀⠀⢕⠀⠀⣿⣿⣿⣿⣿⣇⢅⠝⢷⣕⣕⣕⣕⡱⠕⠁⢔⣱⣷⣧⣼⣕⠱⢵⣧⣵⡯⢕⠀</a:t>
            </a:r>
            <a:br/>
            <a:r>
              <a:t>⢕⢕⢕⣾⣿⣿⣿⣷⣕⡕⢕⢕⢜⢕⠑⠑⠀⠀⠄⠔⢀⢀⠀⠀⢀⢆⢌⠁⠀⠀⠀⠀⠀⢅⢱⣵⣿⣿⣿⢟⢕⠑⠀⠀⠀⠀⠀⠀⠀⠀⠀⠀⠀⠀⠀⠀⠀⠀⠀⠀⠀⠀⠀⠀⠀⠀⠀⠀⢕⢁⠀⢕⣿⣿⣿⣿⣿⣿⣇⡕⢔⢅⢉⢉⢁⢀⢄⢔⣵⣿⣿⣿⣿⣿⣿⣿⣿⡿⢕⢕⠀</a:t>
            </a:r>
            <a:br/>
            <a:r>
              <a:t>⢕⣅⣿⣿⣿⣿⣿⣿⣿⣿⣿⣷⣵⣕⢄⢀⢀⠀⠀⠀⠁⠀⠕⠁⠀⠑⠑⠀⠀⠀⠀⠀⠀⠁⢨⣿⡿⠏⠕⠁⠀⠀⠀⠀⠀⠀⠀⠀⠀⠀⠀⠀⠀⠀⠀⠀⠀⠀⠀⠀⠀⠀⠀⠀⠀⠀⠀⠀⠅⢕⠀⢱⣿⣿⣿⣿⣿⣿⣿⣿⣷⡕⢕⢕⢕⢕⢕⣾⣿⣿⣿⣿⣿⣿⣿⣿⣿⣧⢕⢕⠀</a:t>
            </a:r>
            <a:br/>
            <a:r>
              <a:t>⣾⣿⣿⢿⢿⣿⣿⣟⣿⣿⡿⣿⣿⣿⣿⣷⣧⣕⡔⢄⢄⢀⠀⠀⢀⠀⠀⣤⠀⠀⠀⠀⠀⠀⢑⢏⣱⣴⣦⡄⠀⠀⠀⠀⠀⠀⠀⠀⠀⠀⠀⠀⠀⠀⠀⠀⠀⠀⠀⠀⠀⠀⠀⠀⠀⠀⢀⢕⢄⢅⢕⢏⣼⣿⣿⣿⣿⣿⣿⣿⣿⣕⢕⢕⢕⢕⢸⡿⢿⣿⣿⣿⣿⣿⣿⣿⣿⢇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⡕⢕⢕⢕⢄⢕⢜⢕⢕⢕⢔⢕⢕⢸⢇⠀⠀⠀⠀⠀⠀⠀⠀⠀⠀⠀⠀⠀⠀⠀⠀⠀⠀⠁⢕⢱⣧⣷⣿⡿⠑⢕⢕⢕⢑⢑⢑⢑⢑⢕⢟⢕⢕⣿⣿⣿⣿⣿⣿⣿⣿⣿⣿⣿⣿⢟⡻⡝⣿⢻⣿⣿⣿⣿⣿⣿⣿⣿⣿⣿⣿⣿⣿⣿⣿⣿⣿⣿⣿⣿⣿⣿⣿⣿⣿⠀</a:t>
            </a:r>
            <a:br/>
            <a:r>
              <a:t>⢿⣿⣿⣿⣿⡇⢁⢅⢕⢕⢰⡆⣶⣾⡇⢕⢕⢕⢑⠁⠀⠀⠀⠀⠀⠀⠀⠀⠀⠀⠀⠀⠀⠀⠀⠀⠀⠀⠀⠀⢸⢝⢝⢝⢇⢕⢕⢕⢕⢕⢕⢕⢕⢕⢕⢕⢕⢸⢿⣿⣿⣿⣿⣿⣿⣿⣿⣿⣿⣷⡷⢿⢶⡵⢱⢔⣿⡷⡷⢼⣾⣿⣿⣇⡏⢽⣽⢿⢯⣽⣿⢯⢹⣽⣿⢹⣽⣟⣿⣿⠀</a:t>
            </a:r>
            <a:br/>
            <a:r>
              <a:t>⢸⣿⣿⣿⣿⡇⢕⢕⢕⢕⢕⣿⢿⡟⣇⢕⢕⢕⢑⠀⠀⠀⠀⠀⠀⠀⠀⠀⠀⠀⠀⠀⠀⠀⠀⠀⢀⠀⠀⠀⢕⢕⢕⢕⢕⢕⢕⢰⢕⢕⢕⢕⢕⢕⢕⢕⠗⢟⢟⡟⢟⣿⢟⢏⣏⢹⣽⡯⣝⣹⡇⢳⢚⢻⣾⣕⣿⣹⣧⡵⣿⣿⣿⡟⢇⢇⣱⣵⣵⣼⣵⣵⣼⣵⣿⣿⡿⣿⣿⢏⠀</a:t>
            </a:r>
            <a:br/>
            <a:r>
              <a:t>⢜⣿⣿⣿⣿⣯⢕⢕⢕⢕⢕⡿⢸⢇⡿⢕⢕⢕⢕⠀⠀⠀⠀⠀⢕⡄⣔⣔⣔⣔⣄⢀⠀⠀⢀⢔⢸⣱⠀⠀⢕⢕⡕⢕⢕⢕⢕⢺⣸⣕⣗⣇⢕⢕⢕⠑⠀⢕⢕⢕⣸⡟⢕⣕⣿⢜⢝⢝⢧⣼⣷⡕⢞⡓⣿⣿⣿⣿⣿⣿⣿⣾⣽⣵⣵⣾⣿⣿⣿⡿⢜⢟⢝⢿⢏⢜⢝⢝⢯⣿⠀</a:t>
            </a:r>
            <a:br/>
            <a:r>
              <a:t>⠃⠘⢻⢿⣿⣿⡇⢕⢕⢕⢕⢕⢕⢕⢕⢕⢕⢕⢕⣱⣦⢄⢔⢵⢟⢟⢟⢿⣿⣿⣿⡇⢀⢔⣵⣵⣷⣿⢔⠀⢕⣸⣇⢕⢕⠀⠁⠕⢕⢻⣿⡟⢎⣧⣷⣶⣶⣶⣷⣷⣿⣷⣿⣿⢇⣧⢕⢑⢟⣿⣿⣿⣷⣷⣷⣾⣿⣿⣿⣿⢿⣿⣿⣷⣇⣯⢚⢟⢫⢕⢇⢕⣸⣕⣵⣵⣵⣷⣾⣿⠀</a:t>
            </a:r>
            <a:br/>
            <a:r>
              <a:t>⣤⣤⢄⠜⢝⣿⡇⢕⢕⣵⣥⡕⢕⢕⢕⢕⢕⢕⠑⢜⣿⣷⣵⣕⣕⡕⢕⢕⣼⣿⣿⣿⣕⢸⣿⡿⢿⣿⣷⣵⣕⢝⢿⠀⠁⠀⠀⠀⠀⠁⢜⢇⢜⠟⠑⠑⠕⢜⢟⢟⢿⠿⣿⣟⣞⡏⢕⢇⢜⢝⢇⢔⢑⢙⢝⢏⣿⣿⣿⢟⣎⣝⣇⣔⣵⣾⣾⣷⣷⣿⣿⣿⣿⣿⣿⣿⣿⣿⡿⠟⠀</a:t>
            </a:r>
            <a:br/>
            <a:r>
              <a:t>⣿⣿⣿⣿⣿⡿⢇⠱⢆⣟⣿⡇⢜⢕⢕⡐⠑⠁⠕⢔⢿⣿⣿⢿⣿⣿⣿⣿⣿⣿⣿⣿⣿⣵⣿⣿⣿⣿⣿⣿⣿⠀⢑⢀⢀⠀⠀⠀⠀⠀⠀⠁⢕⢄⢠⣤⡄⠀⠁⠁⢄⡔⢸⣿⣟⢇⢕⢕⢕⢕⣐⣂⣔⣔⣅⣽⣵⣵⣷⣷⣿⣿⣿⣿⣿⣿⣿⣿⣿⣿⣿⣿⣿⣿⣿⣿⣿⣿⡇⢤⠀</a:t>
            </a:r>
            <a:br/>
            <a:r>
              <a:t>⢿⢿⢿⠟⢟⢇⢕⢄⠁⢁⠀⢸⠃⠁⠈⠁⠁⢁⠐⢌⣱⣗⡜⠕⣿⡿⢿⢟⢟⢟⡿⡿⢛⢟⢟⢕⢹⣿⣿⣿⡟⠀⠀⠐⠁⠕⢔⢄⢀⠀⠀⠀⠀⠁⢗⢕⢑⠐⠐⠀⠑⢟⣄⣰⢴⡜⢕⠕⣜⣿⣿⣿⣿⣿⣿⣿⣿⣿⣿⣿⣿⣿⣿⣿⣿⣿⣿⣿⡏⠈⠉⠉⠉⠉⠉⠉⠉⠉⠁⢱⠀</a:t>
            </a:r>
            <a:br/>
            <a:r>
              <a:t>⢑⢁⠁⠁⠁⣕⣕⣕⣵⣵⣷⣷⣧⣅⣕⣕⣔⣥⣵⡝⡝⠛⢇⠀⠀⠑⢷⢿⢗⢕⢕⢕⢕⢕⢕⢕⢸⣿⣿⣿⢇⠀⠀⠀⠀⠀⠁⠑⠕⢕⢔⢀⠀⠔⢅⢜⠑⣷⣿⣿⣿⣿⣿⣟⣿⣵⣧⣟⣿⣿⣿⣿⣿⣿⣿⣿⣿⣿⣿⣿⣿⣿⣿⣿⣿⣿⣿⣿⡇⢀⢀⢀⢀⠀⠀⢂⠀⠀⠀⠀⠀</a:t>
            </a:r>
            <a:br/>
            <a:r>
              <a:t>⣄⣄⣠⣤⣴⣼⣿⣿⣿⣿⣿⣿⣿⣿⣿⣿⣿⣿⣿⣵⢕⢝⡕⠀⠀⠀⠀⠑⠕⢕⢕⢕⠕⠑⢕⢕⢸⣿⣿⡟⠀⠀⠀⠀⠀⠀⠀⠀⠄⢕⢕⢕⢕⢕⠑⠀⠰⣿⣿⣿⣿⣿⣿⣿⣯⣿⣿⣿⣿⣿⣿⣿⣿⣿⣿⣿⣿⣿⣿⣿⣿⣿⣿⣿⣿⣿⣿⣿⡿⣿⣿⠿⢿⢾⡇⠀⣔⡤⢤⢤⠀</a:t>
            </a:r>
            <a:br/>
            <a:r>
              <a:t>⣿⣿⣿⣿⣿⣿⣿⣿⣿⣿⣿⣿⣿⣿⣿⣿⣿⣿⣿⣿⣷⡇⢜⢰⡀⠀⠀⠀⠀⠀⠀⠀⠀⠀⢁⢕⢕⢹⢏⠁⠀⠀⠀⠀⠀⠀⠀⠀⠀⠀⠁⠑⠑⠕⠕⢳⣵⣝⡝⢟⢟⢛⢿⢿⢿⢿⣿⣿⣿⣿⣿⣿⣿⣿⣿⣿⣿⣿⣿⣿⣿⣿⣿⣿⣿⣿⣿⣿⢗⡡⣸⣝⢟⢵⠁⠀⠑⠑⠑⠑⠀</a:t>
            </a:r>
            <a:br/>
            <a:r>
              <a:t>⣿⣿⣿⣿⣿⣿⣿⣿⣿⣿⣿⣿⣿⣿⣿⣿⣿⣿⣿⣿⣿⢕⠱⣕⠔⠀⠀⠀⠀⠀⠀⠀⠀⠀⣵⣵⣵⣵⢕⠀⠀⠀⠀⠀⠀⠀⠀⠀⠀⠀⠀⠀⠀⠀⠀⠀⢹⣿⣿⣿⣿⣷⣷⣷⣷⣷⣷⣵⣿⡟⢻⢿⣿⣿⢿⣿⣿⣿⣿⣿⣿⣿⣿⣿⣿⡿⢟⢕⢵⢼⢵⣜⣕⣳⣿⡟⢔⢅⢕⢨⠀</a:t>
            </a:r>
            <a:br/>
            <a:r>
              <a:t>⣿⣿⣿⣿⣿⣿⣿⣿⣿⣿⣿⣿⣿⣿⣿⣿⣿⣿⣿⣿⣿⣕⢄⠁⠀⠀⠀⠀⠀⠀⠀⠀⠀⠀⢹⣿⣿⣿⠀⠀⠀⠀⠀⠀⠀⠀⠀⠀⠀⠀⠀⠀⠀⠀⠀⢕⢕⢿⣿⣿⣿⣿⣿⣿⣿⣿⣿⣿⣿⣿⣿⣿⣿⣏⣾⣿⣿⢿⢿⢿⣿⣿⣿⡿⢏⢕⣕⣔⠁⢑⣕⢕⢕⡕⣿⣇⢕⢄⢰⢕⠀</a:t>
            </a:r>
            <a:br/>
            <a:r>
              <a:t>⣿⣿⣿⣿⣿⣿⣿⣿⣿⣿⣿⣿⣿⣿⣿⣿⣿⣿⣿⣿⣿⣿⢇⠀⠀⠀⠀⠀⠀⠀⠀⠀⠀⢁⠕⣿⣿⡏⠀⠀⠀⠀⠀⠀⠀⠀⠀⠀⠀⠀⠀⠀⠀⠀⠀⠁⠑⢕⠀⠁⠑⠁⠁⠈⠙⠙⠙⠙⢟⣿⣿⣿⣿⣿⣿⣿⣿⣿⣿⣷⣷⣷⣧⣕⣸⣝⣼⢕⢴⣵⣦⡄⢕⢵⠿⢇⢀⠠⢕⡕⠀</a:t>
            </a:r>
            <a:br/>
            <a:r>
              <a:t>⣿⣿⣿⣿⣿⣿⣿⣿⣿⣿⣿⣿⣿⣿⣿⣿⣿⣿⣿⣿⣿⢏⠀⠀⠀⠀⠀⠀⠀⠀⠀⠀⠀⠀⢔⠑⡗⢇⠀⠀⠀⠀⠀⠀⠀⠀⠀⠀⠀⠀⠀⠀⠀⠀⠀⠀⠀⠁⠑⠀⠀⠀⠀⠀⠀⠀⠀⠀⣸⣿⣿⣿⣿⣿⣝⡿⢛⣉⣡⡄⢅⣤⢵⢼⣙⢟⠿⣗⢷⢕⢕⡱⡅⢁⠀⢰⡕⠅⠕⢕⠀</a:t>
            </a:r>
            <a:br/>
            <a:r>
              <a:t>⣿⣿⣿⣿⣿⣿⣿⣿⣿⣿⣿⣿⣿⣿⣿⣿⣿⣿⣿⣿⢟⠀⠀⠀⠀⠀⠀⠀⠀⠀⠀⠁⠀⠀⠑⠐⡇⢱⠀⠀⠀⠀⠀⠀⠀⠀⠀⠀⠀⠀⠀⠀⠀⠀⠀⠀⠀⠀⠁⢔⠀⠀⠀⠀⠀⠀⠀⠰⢿⣿⣿⣿⢿⢿⣿⣿⣾⣿⣿⢇⢱⢻⢕⡇⢝⣿⣦⢌⠳⣕⢜⣏⢳⢅⠀⢁⢱⡕⢀⣸⠀</a:t>
            </a:r>
            <a:br/>
            <a:r>
              <a:t>⠹⣿⣿⣿⣿⣿⣿⣿⣿⣿⣿⣿⣿⣿⣿⣿⣿⣿⡿⠁⠀⠀⠀⠀⠀⠀⠀⠀⠀⠀⠀⠀⠀⠀⡁⢀⢱⣿⢕⠀⠀⠀⠀⠀⠀⠀⠀⠀⠀⠀⠀⠀⢰⠀⠀⠀⠀⠀⠀⠀⠀⠀⠀⠀⠀⠀⢄⢕⢕⢕⢕⢕⢕⢕⢕⢕⢕⢝⢿⣼⢸⣸⡕⢳⢕⢟⡱⡕⢸⠘⢧⢻⣼⡕⠀⣵⢷⢟⠟⢕⠀</a:t>
            </a:r>
            <a:br/>
            <a:r>
              <a:t>⠀⠘⣿⣿⣿⣿⣿⣿⣿⣿⣿⣿⣿⣿⣿⣿⡟⠋⠁⠀⠀⠀⠀⠀⠀⠀⠀⠀⠀⠀⠀⠀⠀⢕⣿⣿⣿⣽⡇⠀⠀⠀⠀⠀⠀⠀⠀⠀⠀⠀⠀⠀⢕⢄⠀⠀⠀⠀⠀⠀⠀⠀⠀⠀⣴⢾⢿⢿⢿⢷⢕⢑⠕⢕⢕⢕⢕⢕⢕⢝⣿⣿⣧⡵⢳⡝⢅⢀⠀⢇⠘⡟⣏⣇⡀⠁⢁⡑⠀⢕⠀</a:t>
            </a:r>
            <a:br/>
            <a:r>
              <a:t>⢁⠜⣿⣿⣿⣿⣿⣿⣿⣿⣿⢿⠟⠙⠋⠑⠀⠀⠀⠀⠀⠀⠀⠀⠀⠀⠀⠀⠀⠀⠀⠀⠀⢸⣿⣿⣿⠿⢇⢔⢔⢔⢔⢔⢔⢔⢔⢄⢄⡀⠀⠀⠀⢕⠀⠀⠀⠀⠀⠀⠀⠀⠀⢕⢕⢕⢕⢕⢕⢕⢔⢝⡇⢱⣵⣵⣕⣕⡕⢕⢕⢹⢿⣷⣵⣝⣇⣕⡔⢸⠀⢱⣿⣿⡇⠀⣠⣵⢾⠏⠀</a:t>
            </a:r>
            <a:br/>
            <a:r>
              <a:t>⢕⢕⢹⣿⣿⣿⣿⣿⣿⢏⠁⠀⠀⠀⠀⠀⠀⠀⠀⠀⠀⠀⠀⠀⠀⠀⣄⡄⠀⠀⠀⠀⠀⠜⠝⠕⠑⠑⠕⠕⠕⠕⠕⠕⠕⠕⠑⠕⠑⠀⠀⠀⠀⠜⢄⠀⠀⠀⠀⠀⠀⠀⠀⠀⢄⢀⢀⠀⠁⠑⢕⢜⢇⢜⣿⣻⣿⣿⣝⡷⢧⢕⢕⢌⣿⣿⣿⣿⢿⣷⡄⣡⢽⣿⣇⣀⣁⣕⣕⣄⠀</a:t>
            </a:r>
            <a:br/>
            <a:r>
              <a:t>⣧⡕⢸⢿⣿⣿⡿⢟⠝⠕⠀⠀⠀⠀⠀⠀⠀⠀⠀⠀⠀⠀⢀⠀⢀⠀⢿⣿⠀⠀⠀⠀⠀⠀⠀⠀⠀⠀⠀⠀⠀⠀⠀⠀⠀⠀⠀⠀⠀⠀⠀⠀⠀⠀⠑⠀⠀⠀⠀⠀⠀⠀⠀⠀⠀⢕⢑⠑⠄⢀⠑⠀⠀⣧⢜⢿⣿⡷⠫⡠⢕⢁⠑⠘⠟⢿⢟⢕⣱⡿⢟⣧⣕⠈⢹⣿⣿⢿⢿⣿⠀</a:t>
            </a:r>
            <a:br/>
            <a:r>
              <a:t>⣿⣷⢀⠀⢿⣿⣾⣿⣿⣧⠀⠀⠀⠀⠐⢀⠀⠀⢀⣀⣀⡄⢜⣇⢕⢕⢜⢿⡇⠀⠀⠀⠀⠀⠀⠀⠀⠀⠀⠀⠀⠀⠀⠀⠀⠀⠀⠀⠀⠀⠀⠀⠀⠀⠀⠀⠀⠀⠀⠀⠀⠀⠀⠀⠀⢕⢕⢅⠀⠀⠀⠀⢀⣿⣷⣕⢝⠑⣕⣹⣧⡕⢕⢔⢄⡄⢀⠁⠙⠃⢕⣿⣿⡇⢜⢇⣨⡝⢯⡕⠀</a:t>
            </a:r>
            <a:br/>
            <a:r>
              <a:t>⣿⣿⡇⢀⢜⢟⢟⢿⣿⣿⢔⢀⢀⣄⣤⣕⠱⢿⠟⢛⠟⢿⠇⣹⣵⣕⢕⢕⠁⠀⠀⠀⠀⠀⠀⠀⠄⠀⠀⠀⠀⠀⠀⠀⠀⠀⠀⠀⠀⠀⠀⠀⠀⠀⠀⠀⠀⠀⠀⠀⠀⠀⠀⠀⠀⢕⢕⠑⠀⠀⠀⠀⢸⣿⣿⣯⡕⠀⡇⢜⢙⠝⢣⢹⠵⢵⠴⢴⢶⠔⢄⠑⢕⠑⢕⢻⢏⢕⢕⢱⠀</a:t>
            </a:r>
            <a:br/>
            <a:r>
              <a:t>⣹⢟⣍⣧⣕⢕⢕⢕⢕⢔⢕⢕⢜⢻⢿⠏⠕⠔⠕⠁⠀⠀⢀⣹⣿⣟⢕⡕⠀⠀⠀⢀⠀⠀⠀⠀⠀⠀⠀⢀⠀⠀⠀⠀⠀⠀⠀⠀⠀⠀⠀⠀⠀⠀⠀⠀⠀⠀⠀⠀⠀⠀⠀⠀⠀⢅⠕⠀⠀⠀⠀⠀⢸⣿⣿⣿⣿⢔⢹⣕⢕⢕⢕⢕⢕⢕⢕⢕⢇⢄⢕⢔⢔⢔⣵⣕⡑⡕⢕⢕⠀</a:t>
            </a:r>
            <a:br/>
            <a:r>
              <a:t>⢟⢞⢕⢜⣙⣷⣕⣕⢕⢕⢕⢇⢵⢔⢕⢕⢀⠀⠀⠀⠀⠄⠁⠙⠏⠕⢕⠀⠀⠀⠄⠁⠀⠀⢀⢄⢔⣕⣱⣴⡔⠀⠀⠀⠀⠀⠀⠀⠀⠀⠀⠀⠀⠀⠀⠀⠀⠀⠀⠀⠀⠀⠀⠀⠀⠁⠀⠀⠀⢔⠀⠀⢸⣿⣿⣿⣿⣷⡔⢘⠻⢧⣕⣕⣕⣕⢵⠋⢀⢕⣷⣾⣵⣕⡜⡵⣼⣮⣾⢕⠀</a:t>
            </a:r>
            <a:br/>
            <a:r>
              <a:t>⢕⢕⢕⢑⣿⣿⣿⣿⣷⣧⣕⡕⢕⢕⢕⠁⠀⠀⠀⠔⠑⢄⢅⢐⠀⢕⢔⠄⠀⠀⠀⠀⠀⠐⢔⢿⣿⣿⡿⢏⠕⠀⠀⠀⠀⠀⠀⠀⠀⠀⠀⠀⠀⠀⠀⠀⠀⠀⠀⠀⠀⠀⠀⠀⠀⠀⠀⠀⢀⠀⠄⢀⣸⣿⣿⣿⣿⣿⣗⢕⢕⢅⢁⢉⢁⢁⢄⢔⣱⣾⣿⣿⣿⣿⣿⣿⣿⣿⢏⢕⠀</a:t>
            </a:r>
            <a:br/>
            <a:r>
              <a:t>⢕⢕⢱⣿⣿⣿⣿⣿⣿⣿⣿⣿⣷⣧⣕⡔⢄⢄⢀⠀⠁⠀⠑⠑⠀⠁⠁⠀⠀⠀⠀⠀⠀⠀⢕⣻⢟⢏⠕⠁⠀⠀⠀⠀⠀⠀⠀⠀⠀⠀⠀⠀⠀⠀⠀⠀⠀⠀⠀⠀⠀⠀⠀⠀⠀⠀⠀⠀⠕⢕⠀⢕⣿⣿⣿⣿⣿⣿⣿⣿⣷⡇⢕⢕⢕⢕⢕⣱⣿⣿⣿⣿⣿⣿⣿⣿⣿⣿⡕⢕⠀</a:t>
            </a:r>
            <a:br/>
            <a:r>
              <a:t>⢕⣶⢿⣟⣟⣟⣿⣿⣿⣿⣿⡟⣿⣿⣿⣿⣿⣷⣵⣕⢔⢄⢄⠀⠕⠀⠀⠰⢆⢀⠀⠀⠀⠀⢀⣕⣕⣴⣶⣄⢀⠀⠀⠀⠀⠀⠀⠀⠀⠀⠀⠀⠀⠀⠀⠀⠀⠀⠀⠀⠀⠑⠀⠀⠀⠀⠀⢕⢄⢅⢔⢜⢸⣿⣿⣿⣿⣿⣿⣿⣿⣿⡕⢕⢕⢕⢕⢿⢿⣿⣿⣿⣿⣿⣿⣿⣿⡿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⡇⢕⢕⢕⢕⢕⢕⢕⢕⢕⢔⢕⢇⠕⡟⠑⠀⠀⠀⠀⠀⠀⠀⠀⠀⠀⠀⠀⠀⠀⠀⠀⠀⠑⢕⣷⣵⣾⣿⡇⢑⢜⢕⢕⢕⢑⢑⢑⢑⢕⢟⢕⢕⣿⣿⣿⣿⣿⣿⣿⣿⣿⣿⣿⣿⢟⢻⡽⣿⢻⣇⣿⣿⣿⣿⣿⣿⣿⡿⣿⣿⣿⣿⣿⣿⣿⣿⣿⣿⣿⣿⣿⣿⣿⣿⠀</a:t>
            </a:r>
            <a:br/>
            <a:r>
              <a:t>⢿⣿⣿⣿⣿⣿⢅⢅⢕⢕⡔⣶⢶⡆⣷⢕⢕⢕⢕⠑⠀⠀⠀⠀⠀⠀⠀⠀⠀⠀⠀⠀⠀⠀⠀⠀⠀⠀⠀⠁⢜⢝⢝⢝⢕⢕⢕⢕⢕⢕⢕⢕⢕⢕⢕⢕⢕⢸⣿⣿⣿⣿⣿⣿⣿⣿⣿⣿⣿⣿⡳⢿⢷⡵⢱⢕⢼⡷⣮⢹⢿⣿⣿⣇⣯⢹⣽⡽⢯⣽⡽⢽⣽⣽⣽⢹⣽⢿⣿⣿⠀</a:t>
            </a:r>
            <a:br/>
            <a:r>
              <a:t>⢜⣿⣿⣿⣿⣿⢕⢕⢕⢕⢕⢿⣸⣷⣿⢕⢕⢕⢕⠀⠀⠀⠀⠀⠀⠀⠀⠀⠀⠀⠀⠀⠀⠀⠀⠀⠀⠀⠀⠀⢕⢕⢕⠕⢕⢕⢕⢕⢕⢕⢕⢕⢕⢕⢕⢕⠕⢞⢟⢟⢟⣟⡟⢟⣿⢽⡝⣏⣝⣹⡇⢸⢚⢗⣿⣜⣜⣹⣏⡷⣿⣿⡿⡟⢗⢎⣕⣵⣵⣼⣽⣼⣵⣵⣾⣿⡿⢿⣿⢏⠀</a:t>
            </a:r>
            <a:br/>
            <a:r>
              <a:t>⢕⣿⣿⣿⣿⣿⡕⢕⢕⢕⢕⢸⢇⢿⢹⢕⢕⢕⢕⠀⠀⠀⠀⠀⢕⢄⢄⣔⣔⣔⡄⢀⠀⠀⢀⢕⢹⣣⠀⠀⢕⢱⡕⢔⢕⢕⢕⢱⣇⣕⣕⣗⢕⡕⢕⠕⠀⢅⢕⢕⣱⣿⢕⢕⡜⢝⢝⢻⣵⣵⣷⡵⢗⡗⣳⣿⣿⣿⣿⣿⣿⣾⣵⣧⣵⣷⣿⣿⣿⡿⢏⢟⢟⢿⢟⢝⢝⢝⢏⣿⠀</a:t>
            </a:r>
            <a:br/>
            <a:r>
              <a:t>⠓⠘⠟⣿⣿⣿⡇⢕⢕⢕⢕⢕⢕⢕⢕⢕⢕⢕⢕⢕⣴⡄⢔⡵⢾⢿⢟⢿⣿⣿⣿⡇⠀⢔⣵⣵⣵⣿⢔⠀⢕⣸⣇⢕⢕⠁⠁⠕⢔⢻⣿⡿⢇⢧⣧⣶⣶⣶⣶⣷⣿⣿⣿⡟⣱⡕⢕⢐⢻⣿⣿⣿⣷⣷⣷⣼⣿⣿⣿⣿⢿⣿⣿⣷⣿⣹⢜⢟⢻⠕⡇⢕⣸⣕⣵⣵⣵⣷⣾⣿⠀</a:t>
            </a:r>
            <a:br/>
            <a:r>
              <a:t>⣤⣤⡤⢌⢏⣿⣿⢕⢕⢱⣵⡕⢕⢕⢕⢕⢕⠕⢁⠕⣿⣷⣕⢕⢕⢕⢕⢕⣼⣿⣿⣿⡕⢸⣿⡿⢿⣿⣷⣵⣕⢟⢟⠀⠀⠀⠀⠀⠀⠁⢜⢇⢕⠟⠑⠑⠕⠑⢟⢟⢻⢿⢿⣷⣟⢕⢺⢕⢜⢝⢻⢱⢑⢘⢝⡫⢹⣿⣿⢟⣇⣝⣕⣕⣽⣾⣾⣷⣷⣿⣿⣿⣿⣿⣿⣿⣿⣿⡿⠟⠀</a:t>
            </a:r>
            <a:br/>
            <a:r>
              <a:t>⣿⣿⣿⣿⣿⣿⢏⢕⠆⣸⣿⣇⡕⢵⢅⡐⠑⠑⠑⠕⢸⢿⣿⢿⣿⣿⣷⣿⣿⣿⣿⣿⣷⣾⣿⣿⣿⣿⣿⣿⣿⠀⢕⢀⢀⠀⠀⠀⠀⠀⠀⢕⢕⢀⢠⣤⡄⠀⠀⠁⠀⣴⢜⣿⡇⢕⢕⢅⢜⡕⣐⣒⣐⣔⣄⣹⣵⣵⣷⣷⣾⣿⣿⣿⣿⣿⣿⣿⣿⣿⣿⣿⣿⣿⣿⣿⣿⣿⡇⢤⠀</a:t>
            </a:r>
            <a:br/>
            <a:r>
              <a:t>⢿⢿⢿⢟⢟⢟⢕⢕⠀⢁⠁⠱⢇⠀⠈⠁⠁⢁⠑⢕⣹⣗⣜⠑⣿⣿⡟⢛⢟⢻⣿⢿⢟⢟⢟⢕⢹⣿⣿⣿⡟⠀⠀⠐⠁⠕⢔⢄⢀⠀⠀⠀⠁⠑⡴⡕⢐⠐⠐⠀⠀⢝⣕⣡⣕⢕⢕⢕⣱⣾⣿⣿⣿⣿⣿⣿⣿⣿⣿⣿⣿⣿⣿⣿⣿⣿⣿⣿⡏⠈⠙⠉⠉⠉⠉⠉⠉⠉⠁⢱⠀</a:t>
            </a:r>
            <a:br/>
            <a:r>
              <a:t>⢑⢁⠁⠁⠁⣕⣕⣱⣵⣵⣷⣷⣷⣅⣄⣕⣔⣥⣔⣼⢝⢛⢏⠀⠁⠑⢷⢿⢇⢕⢕⢕⢕⢕⢕⢕⢸⣿⣿⣿⢇⠀⠀⠀⠀⠀⠁⠑⠕⢕⢔⢀⠀⢄⢑⢜⠕⣷⣾⣿⣿⣿⣿⢿⣗⣱⣵⢿⣿⣿⣿⣿⣿⣿⣿⣿⣿⣿⣿⣿⣿⣿⣿⣿⣿⣿⣿⣿⡇⢀⢀⢀⢀⠀⠀⡐⠀⠀⠀⠀⠀</a:t>
            </a:r>
            <a:br/>
            <a:r>
              <a:t>⣄⣄⣠⣤⣴⣵⣿⣿⣿⣿⣿⣿⣿⣿⣿⣿⣿⣿⣿⣯⡕⢝⡕⠀⠀⠀⠀⠁⠑⢕⢕⢕⠕⠑⢕⢕⢸⣿⣿⡟⠁⠀⠀⠀⠀⠀⠀⠀⠁⠕⢕⢕⢕⢕⢑⠁⢰⣿⣿⣿⣿⣿⣿⣾⣽⣿⣿⣿⣿⣿⣿⣿⣿⣿⣿⣿⣿⣿⣿⣿⣿⣿⣿⣿⣿⣿⣿⣿⡿⢿⣿⢿⠿⢾⡇⠀⣔⡠⢤⢤⠀</a:t>
            </a:r>
            <a:br/>
            <a:r>
              <a:t>⣿⣿⣿⣿⣿⣿⣿⣿⣿⣿⣿⣿⣿⣿⣿⣿⣿⣿⣿⣿⣵⣧⢝⠔⡀⠀⠀⠀⠀⠀⠀⠀⠀⠀⢄⢕⢕⣙⢟⠁⠀⠀⠀⠀⠀⠀⠀⠀⠀⠀⠁⠑⠕⠑⠕⢱⣕⣝⢟⢟⢿⢿⢿⡿⢿⣿⣿⣿⣿⣿⣿⣿⡿⣿⣿⣿⣿⣿⣿⣿⣿⣿⣿⣿⣿⣿⣿⣿⠗⡹⣼⣝⢟⢵⢕⠀⠑⠑⠑⠑⠀</a:t>
            </a:r>
            <a:br/>
            <a:r>
              <a:t>⣿⣿⣿⣿⣿⣿⣿⣿⣿⣿⣿⣿⣿⣿⣿⣿⣿⣿⣿⣿⣿⡇⢱⣕⠵⠀⠀⠀⠀⠀⠀⠀⠀⠀⢱⣵⣵⣵⢕⠀⠀⠀⠀⠀⠀⠀⠀⠀⠀⠀⠀⠀⠀⠀⠀⢀⢸⣿⣿⣿⣷⣷⣷⣷⣷⣷⣷⣵⣿⣟⣝⣝⣻⢷⣻⣿⣿⣿⣿⣿⣿⣿⣿⣿⣿⡿⢟⢇⢸⢴⢵⢜⣕⣗⣼⣿⢆⢔⢕⢡⠀</a:t>
            </a:r>
            <a:br/>
            <a:r>
              <a:t>⣿⣿⣿⣿⣿⣿⣿⣿⣿⣿⣿⣿⣿⣿⣿⣿⣿⣿⣿⣿⣿⣇⢀⠈⠁⠀⠀⠀⠀⠀⠀⠀⠀⠀⢸⣿⣿⣿⠀⠀⠀⠀⠀⠀⠀⠀⠀⠀⠀⠀⠀⠀⠀⠀⠀⢕⢕⢿⣿⣿⣿⣿⣿⣿⣿⣿⣿⣿⣿⣿⣿⣿⣿⣿⣿⣿⣿⡿⢿⢿⣿⣿⣿⣿⢏⢕⣕⣕⢀⢁⣕⢕⢕⢑⣿⣏⢕⢅⢰⢕⠀</a:t>
            </a:r>
            <a:br/>
            <a:r>
              <a:t>⣿⣿⣿⣿⣿⣿⣿⣿⣿⣿⣿⣿⣿⣿⣿⣿⣿⣿⣿⣿⣿⣿⡷⠀⠀⠀⠀⠀⠀⠀⠀⠀⠀⠀⠑⢹⣿⡟⠀⠀⠀⠀⠀⠀⠀⠀⠀⠀⠀⠀⠀⠀⠀⠀⠀⠀⢑⢌⢍⠙⠙⠝⠙⠝⠟⠟⢻⢿⢿⣿⣿⣿⣿⣿⣿⣿⣿⣿⣿⣇⣧⣷⣧⣕⣸⢝⣼⡕⢴⣵⣧⡄⢕⢱⠻⢣⡀⠅⢕⡕⠀</a:t>
            </a:r>
            <a:br/>
            <a:r>
              <a:t>⣿⣿⣿⣿⣿⣿⣿⣿⣿⣿⣿⣿⣿⣿⣿⣿⣿⣿⣿⣿⣿⡿⠁⠀⠀⠀⠀⠀⠀⠀⠀⠀⠀⠀⢔⢕⢗⢇⠀⠀⠀⠀⠀⠀⠀⠀⠀⠀⠀⠀⠀⠀⠀⠀⠀⠀⠀⠁⢁⠀⠀⠀⠀⠀⠀⠀⠀⠀⢰⣿⣿⣿⣿⣿⢝⡿⢛⢙⣡⣤⢅⢡⡴⢬⣝⢛⢿⣷⡳⢕⢕⡕⣅⢈⠀⠰⡕⢌⠕⢜⠀</a:t>
            </a:r>
            <a:br/>
            <a:r>
              <a:t>⣿⣿⣿⣿⣿⣿⣿⣿⣿⣿⣿⣿⣿⣿⣿⣿⣿⣿⣿⣿⡿⠑⠀⠀⠀⠀⠀⠀⠀⠀⠀⠀⠀⠀⠑⠑⢕⡕⢑⠀⠀⠀⠀⠀⠀⠀⠀⠀⠀⠀⠀⠀⠀⠀⠀⠀⠀⠀⠀⠔⠀⠀⠀⠀⠀⠀⠀⢰⣿⣿⣿⣿⣿⣿⣿⣧⣾⣿⣿⢏⢱⢸⢕⡇⢝⣿⣷⢌⠟⣇⢼⢟⢹⡅⠀⢀⢹⡕⢀⣅⠀</a:t>
            </a:r>
            <a:br/>
            <a:r>
              <a:t>⠙⢿⣿⣿⣿⣿⣿⣿⣿⣿⣿⣿⣿⣿⣿⣿⣿⣿⡿⠏⠀⠀⠀⠀⠀⠀⠀⠀⠀⠀⠀⠀⠀⠀⢀⢀⢸⣿⡇⠀⠀⠀⠀⠀⠀⠀⠀⠀⠀⠀⠀⠀⢕⠀⠀⠀⠀⠀⠀⠀⠀⠀⠀⠀⠀⠀⢄⢜⢝⢟⢿⢿⢟⢟⢻⣿⣿⣿⣿⣸⣾⡿⡕⢱⢕⢝⡣⢕⢪⢈⢷⣸⡾⡇⠀⣵⢷⢟⠟⢝⠀</a:t>
            </a:r>
            <a:br/>
            <a:r>
              <a:t>⢀⠀⢻⣿⣿⣿⣿⣿⣿⣿⣿⣿⣿⣿⣿⣿⡿⠋⠁⠀⠀⠀⠀⠀⠀⠀⠀⠀⠀⠀⠀⠀⠀⠀⣿⣿⣿⣾⡕⠀⠀⠀⠀⠀⠀⠀⠀⠀⠀⠀⠀⠀⢔⢔⠀⠀⠀⠀⠀⠀⠀⠀⠀⠀⠀⢄⢕⢕⢱⢅⢕⢕⢕⢕⢕⢕⢕⢕⢱⢽⣧⡧⢷⢵⢳⡝⢕⢐⠀⢱⠈⢏⣯⣇⣀⠅⢁⣑⠀⢕⠀</a:t>
            </a:r>
            <a:br/>
            <a:r>
              <a:t>⢅⠕⢿⣿⣿⣿⣿⣿⣿⣿⣿⡿⢟⠙⠛⠑⠀⠀⠀⠀⠀⠀⠀⠀⠀⠀⠀⠀⠀⠀⠀⠀⠀⠀⣿⣿⡿⢿⢇⢔⢔⢔⢔⢕⢔⢔⢔⢔⢄⢄⠀⠀⠁⢕⠀⠀⠀⠀⠀⠀⠀⠀⠀⠀⢕⠕⠕⢕⢕⢕⢇⢕⡕⢕⢕⢕⢕⢕⢕⢕⢫⣿⣧⣵⣵⣝⣗⣕⣕⢜⠀⢸⣿⣿⡟⠀⢄⣱⡾⠟⠀</a:t>
            </a:r>
            <a:br/>
            <a:r>
              <a:t>⡕⢕⢜⣿⣿⣿⣿⣿⣿⡟⠁⠀⠀⠀⠀⠀⠀⠀⠀⠀⠀⠀⠀⠀⠀⠀⢄⣤⠀⠀⠀⠀⠀⠕⢟⠕⠕⠑⠑⠕⠕⠕⠕⠕⠕⠐⠑⠕⠕⠀⠀⠀⠀⠑⢔⠀⠀⠀⠀⠀⠀⠀⠀⠀⢄⢀⢀⠀⠁⠑⢕⢸⡇⢕⢷⣕⣕⣕⢕⡕⢕⢜⢝⢻⣿⣷⣵⣝⡻⣿⣴⣅⢽⣿⣇⣄⣁⣕⣕⡄⠀</a:t>
            </a:r>
            <a:br/>
            <a:r>
              <a:t>⣿⣕⢕⢝⢿⣿⣿⢿⢏⠕⠁⠀⠀⠀⠀⠀⠀⠀⠀⠀⠀⠀⠀⡀⢀⢀⢸⣿⡔⠀⠀⠀⠀⠀⠁⠀⠀⠀⠀⠀⠀⠀⠀⠀⠀⠀⠀⠀⠀⠀⠀⠀⠀⠀⠀⠀⠀⠀⠀⠀⠀⠀⠀⠀⠑⢕⢕⢜⢆⢄⢑⠜⠕⣷⡜⢻⣿⣯⠏⢄⡔⢇⢕⢕⢜⢿⣿⣿⣷⡷⢏⢁⠀⠈⢹⣿⣿⡿⢿⣿⠀</a:t>
            </a:r>
            <a:br/>
            <a:r>
              <a:t>⣿⣿⣇⠀⢸⣿⣿⣿⣿⣷⡔⠀⠀⠀⠀⢔⠀⠀⢀⣀⣀⣤⢜⢱⢕⢕⢜⢿⡇⠀⠀⠀⠀⠀⠀⠀⠀⠀⠀⠀⠀⠀⠀⠁⠁⠁⠀⠀⠀⠀⠀⠀⠀⠀⠀⠀⠀⠀⠀⠀⠀⠀⠀⠀⢔⢕⢕⢕⠁⠀⠁⠀⠀⣿⣷⣔⢙⠇⢰⣫⣷⣕⢕⢕⠅⢻⢿⣿⢿⢏⣕⣷⣧⣄⡜⢕⣡⡝⢿⡕⠀</a:t>
            </a:r>
            <a:br/>
            <a:r>
              <a:t>⣿⣿⣿⡆⢄⢟⢟⢻⢿⣿⡇⢄⠀⣠⣤⣤⡕⠿⠟⢋⠙⠻⠷⢱⣧⡕⢕⢕⠁⠀⠀⠀⠀⠀⠀⠀⠀⠀⠀⠀⠀⠀⠀⠀⠀⠀⠀⠀⠀⠀⠀⠀⠀⠀⠀⠀⠀⠀⠀⠀⠀⠀⠀⠀⢕⢕⢕⠕⠀⠀⠀⠀⢔⣿⣿⣿⣕⠀⢇⢜⢙⠙⢱⢔⠤⠄⠁⠈⠁⠜⢿⢇⢕⣿⣿⡞⢏⢕⢕⢕⠀</a:t>
            </a:r>
            <a:br/>
            <a:r>
              <a:t>⢝⡾⢱⣱⣵⣕⢕⢕⢕⢕⢜⢕⢕⢝⢻⢿⠕⠕⠕⠑⠀⠀⠀⣌⣿⣿⢕⢕⠀⠀⠀⠀⢄⠀⠀⠀⠀⠀⢀⢀⠀⠀⠀⠀⠀⠀⠀⠀⠀⠀⠀⠀⠀⠀⠀⠀⠀⠀⠀⠀⠀⠀⠀⠀⠀⢕⠑⠀⠀⠀⠀⠀⢸⣿⣿⣿⣟⢕⠜⣇⢕⢕⢕⢕⢕⢕⢕⢔⢔⠀⠀⠁⠜⢟⢻⢗⠕⢕⢕⡕⠀</a:t>
            </a:r>
            <a:br/>
            <a:r>
              <a:t>⢝⢟⢝⢕⠝⣿⣷⣵⡕⢕⢕⢕⢇⢵⣔⡕⢁⢀⠀⠀⠀⠀⠈⠈⠙⠑⠕⢕⠀⠀⢄⠁⠀⠀⢀⢄⣔⣕⣵⣵⡶⢀⠀⠀⠀⠀⠀⠀⠀⠀⠀⠀⠀⠀⠀⠀⠀⠀⠀⠀⠀⠀⠀⠀⠀⠀⠀⠀⠀⠀⠀⠀⢸⣿⣿⣿⣿⣿⡕⢜⠻⢧⣕⣕⣕⣕⢵⠎⢀⢕⣵⣷⣵⣕⡕⡵⣵⣽⣯⡕⠀</a:t>
            </a:r>
            <a:br/>
            <a:r>
              <a:t>⢕⢕⢕⢕⣼⣿⣿⣿⣿⣷⣧⣕⡕⢕⢕⠐⠁⠀⠀⠀⠃⠠⢄⢀⢀⠄⢕⢄⠀⠀⠀⠀⠀⠀⢕⢻⣿⣿⡿⢏⢕⠑⠀⠀⠀⠀⠀⠀⠀⠀⠀⠀⠀⠀⠀⠀⠀⠀⠀⠀⠀⠀⠀⠀⠀⠀⠀⠀⢀⠀⢔⠀⢸⣿⣿⣿⣿⣿⣷⣇⠕⢄⢁⢉⢉⢁⢄⢔⢱⣾⣿⣿⣿⣿⣿⣿⣿⣿⡏⢕⠀</a:t>
            </a:r>
            <a:br/>
            <a:r>
              <a:t>⢕⢕⢑⣾⣿⣿⣿⣿⣿⣿⣿⣿⣿⣷⣧⣕⣔⢄⢀⢀⠀⠀⠀⠑⠁⠀⠀⠁⠀⠀⠀⠀⠀⠀⠁⢹⢟⢏⠕⠑⠀⠀⠀⠀⠀⠀⠀⠀⠀⠀⠀⠀⠀⠀⠀⠀⠀⠀⠀⠀⠀⠀⠀⠀⠀⠀⠀⠀⠐⢁⠀⢕⣾⣿⣿⣿⣿⣿⣿⣿⣿⣷⢕⢕⢕⢕⢕⣱⣿⣿⣿⣿⣿⣿⣿⣿⣿⣿⡕⢕⠀</a:t>
            </a:r>
            <a:br/>
            <a:r>
              <a:t>⠕⡵⢽⣟⣟⣿⣯⣽⣽⣿⣿⣿⣿⣿⣿⣿⣿⣿⣷⣵⣕⢔⢄⢄⠀⠕⠀⠀⠷⠄⠀⠀⠀⠀⢄⣕⣱⣵⣷⣦⡄⠀⠀⠀⠀⠀⠀⠀⠀⠀⠀⠀⠀⠀⠀⠀⠀⠀⠀⠀⠀⠑⠀⠀⠀⠀⠀⢕⢔⢄⢕⢜⢸⣿⣿⣿⣿⣿⣿⣿⣿⣿⡕⢕⢕⢕⢕⢻⢿⣿⣿⣿⣿⣿⣿⣿⣿⣿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⢸⣿⣿⣿⣿⣿⢕⢕⢕⢱⠕⢕⢜⢕⢕⢔⢔⢕⢕⢹⢇⠁⠀⠀⠀⠀⠀⠀⠀⠀⠀⠀⠀⠀⠀⠀⠀⠀⠑⢕⣿⣿⣿⢇⢑⢑⢑⢕⢕⢕⢑⢕⢑⢑⢕⢜⢇⢕⣸⣿⣿⣷⣷⣷⣿⣿⣿⣿⣿⣿⡿⢟⢏⢻⡿⣿⣧⣿⣿⣿⣿⣿⣿⣿⣿⣿⣿⣿⣿⣿⣿⣿⣿⣿⣿⣿⣿⣿⣿⣿⠀</a:t>
            </a:r>
            <a:br/>
            <a:r>
              <a:t>⢾⣿⣿⣿⣿⣿⡇⢁⢕⢕⢠⢰⣶⣶⢾⡕⢕⢕⢕⠜⠁⠀⠀⠀⠀⠀⠀⠀⠀⠀⠀⠀⠀⠀⠀⠀⠀⠀⠀⠁⢜⢝⢟⢕⢕⢕⢕⢕⢕⢕⢕⢕⢕⢕⢕⢕⢕⢕⣿⣿⣿⣿⣿⣿⣿⣿⣿⣿⣿⣷⣵⣾⢷⣕⢕⢕⣹⣿⣿⡏⣯⣽⣿⣿⢸⣹⣽⣽⣽⣹⡽⢽⢟⣿⣿⢟⣻⣿⣻⣟⠀</a:t>
            </a:r>
            <a:br/>
            <a:r>
              <a:t>⢕⢹⣿⣿⣿⣿⡇⢕⢕⢕⢕⢸⡇⣿⢸⡇⢕⢕⢕⠀⠀⠀⠀⠀⠀⠀⠀⠀⠀⠀⠀⠀⠀⠀⠀⠀⠀⠀⠀⠀⢕⢕⢕⠕⢕⢕⢕⢕⡕⢕⢕⢕⢕⢕⢕⢕⠕⢗⢟⢟⢟⢻⡿⢟⣿⡝⢝⢹⢽⣽⣷⢕⢷⢿⣷⣧⣸⣏⣿⡵⢾⣿⣿⣿⢟⢕⢝⣱⣵⣼⣽⣽⣱⣽⣼⣵⣿⣿⣿⡟⠀</a:t>
            </a:r>
            <a:br/>
            <a:r>
              <a:t>⢕⢸⣿⣿⣿⣿⣇⢕⢕⢕⢕⢕⡗⢻⢏⢇⢕⢕⢕⢀⠀⠀⠀⠀⢕⢄⢄⢔⣄⣔⡄⢀⠀⠀⢀⢕⣝⣢⠀⠀⢕⣿⡕⢔⢕⢕⢕⢕⣇⣇⣱⣗⡕⡕⢕⢕⠃⢕⢕⢕⢕⣾⢇⢜⢟⢝⢕⣸⣱⣵⣿⣵⢗⢟⣳⣾⣿⣿⣿⣿⣿⣿⣵⣿⣵⣵⣿⣿⣿⣿⢏⢻⢟⢻⢟⢏⢝⢝⢿⣷⠀</a:t>
            </a:r>
            <a:br/>
            <a:r>
              <a:t>⠑⠑⠛⢿⣿⣿⣿⢕⢕⢕⢕⢇⢕⢕⢕⢕⢕⢕⢕⢕⢱⣄⢄⡰⢾⢿⢿⢿⣿⣿⣿⡇⠀⢔⣵⣵⣵⣿⢔⠀⢕⣿⣷⢕⢕⠑⠀⠕⢜⢝⢿⣿⢗⢹⣵⣴⣶⣶⣷⣷⣾⣿⡎⣵⢕⢕⡜⢿⣿⣿⣿⣯⣷⣷⣷⣷⣿⣿⣿⣿⡿⣿⣿⣿⣿⣹⡝⢿⢿⢝⡇⢕⢕⣇⣕⣱⣵⣷⣷⣿⠀</a:t>
            </a:r>
            <a:br/>
            <a:r>
              <a:t>⣤⣠⣤⢄⢝⢹⣿⡇⢕⢕⣧⣵⢕⢕⢕⢕⢕⠕⠑⢑⢸⣿⣧⡕⢕⢕⢕⢕⣼⣿⣿⣿⣕⢸⣿⣿⢿⣿⣷⣵⣕⠟⢟⠀⠀⠀⠀⠀⠀⠁⠜⢗⠕⠟⠟⠙⠝⠑⢟⢟⢻⡿⢽⡿⢕⡇⢱⣾⡿⢙⢻⢕⢕⢘⢋⢟⣹⣿⡿⢿⢧⣝⣝⣏⣹⣽⣵⣷⣷⣷⣾⣿⣿⣿⣿⣿⣿⣿⣿⢟⠀</a:t>
            </a:r>
            <a:br/>
            <a:r>
              <a:t>⣿⣿⣿⣿⣿⣿⢟⢇⠳⢡⣿⣟⣱⢣⡕⣕⢑⠑⠑⠕⢸⢿⣿⣿⣿⣿⣷⣿⣿⣿⣿⣿⣿⣾⣿⣿⣿⣿⣿⣿⣿⢕⢕⢀⢀⠀⠀⠀⠀⠀⠀⢕⢕⢀⠀⣀⣄⠀⠀⠑⠁⢰⢕⢇⢕⣑⢕⢏⢕⡷⢅⣒⣃⣔⣀⣜⣵⣽⣽⣷⣾⣿⣿⣿⣿⣿⣿⣿⣿⣿⣿⣿⣿⣿⣿⣿⣿⣿⡇⢤⠀</a:t>
            </a:r>
            <a:br/>
            <a:r>
              <a:t>⢿⢿⢿⢟⢟⢟⢕⢱⠀⢈⢁⠀⢗⠀⠁⠁⠀⢁⠑⢔⢝⣵⣇⡝⢹⣿⢿⢟⡿⢻⣿⣿⡿⢿⢟⢏⢹⣿⣿⣿⣿⠀⠀⠑⠁⢕⢔⢄⢀⠀⠀⠀⠑⠕⢀⠙⠙⠐⠐⠀⠀⠸⢇⡜⢕⢕⢇⢧⣶⣷⣿⣿⣿⣿⣿⣿⣿⣿⣿⣿⣿⣿⣿⣿⣿⣿⣿⣿⣿⠙⠝⠙⠉⠙⠙⠙⠙⠛⠓⢗⠀</a:t>
            </a:r>
            <a:br/>
            <a:r>
              <a:t>⢑⢁⢁⠁⠁⢕⣕⣕⣥⣷⣷⣾⣷⣕⣅⣕⣵⣠⣤⣼⣝⢝⠟⢇⠀⠁⠳⢟⢟⢕⢕⢔⢕⢕⢕⢕⢸⣿⣿⣿⡏⠀⠀⠀⠀⠀⠁⠑⢕⢕⢔⢄⠀⢀⢇⢱⢳⣾⣷⣾⣿⣿⣾⡧⢕⡕⣿⣿⣿⣿⣿⣿⣿⣿⣿⣿⣿⣿⣿⣿⣿⣿⣿⣿⣿⣿⣿⣿⣿⠄⠀⠀⠀⠀⠀⢄⠀⠀⠀⠈⠀</a:t>
            </a:r>
            <a:br/>
            <a:r>
              <a:t>⣄⣄⣠⣤⣴⣵⣾⣿⣿⣿⣿⣿⣿⣿⣿⣿⣿⣿⣿⣯⣕⢜⢝⢕⠀⠀⠀⠈⠙⠕⢕⢕⠕⠑⠕⢕⢘⣿⣿⡿⠑⠀⠀⠀⠀⠀⠀⠀⠕⢕⢕⢕⢕⢕⢱⠑⢀⣿⣿⣿⣿⣿⣿⣿⣿⣿⣾⣿⣿⣿⣿⣿⣿⣿⣿⣿⣿⣿⣿⣿⣿⣿⣿⣿⣿⣿⣿⣿⣿⢿⣿⡿⠷⢵⢇⠀⢄⢄⢤⢄⠀</a:t>
            </a:r>
            <a:br/>
            <a:r>
              <a:t>⣿⣿⣿⣿⣿⣿⣿⣿⣿⣿⣿⣿⣿⣿⣿⣿⣿⣿⣿⣿⣯⣷⣶⢔⢀⠀⠀⠀⠀⠀⠀⠀⠀⠀⠀⢕⠕⣜⡟⠕⠀⠀⠀⠀⠀⠀⠀⠀⠀⠀⠁⠑⠑⠑⠕⢔⢺⢿⣿⣿⣿⣿⣿⣿⣿⣿⣿⣿⣿⣿⣿⣿⣿⣿⣿⣿⣿⣿⣿⣿⣿⣿⣿⣿⣿⣿⣿⣿⡷⣪⢝⣝⡞⢽⡕⠀⠘⠙⠙⠑⠀</a:t>
            </a:r>
            <a:br/>
            <a:r>
              <a:t>⣿⣿⣿⣿⣿⣿⣿⣿⣿⣿⣿⣿⣿⣿⣿⣿⣿⣿⣿⣿⣿⣿⡟⣇⢼⢕⠀⠀⠀⠀⠀⠀⠀⠀⢔⣷⣷⣧⡇⠀⠀⠀⠀⠀⠀⠀⠀⠀⠀⠀⠀⠀⠀⠀⠀⢔⢱⣧⣵⣕⣝⣟⢟⢟⢟⢻⢿⣿⣿⣿⣿⣿⣿⣿⣿⣿⣿⣿⣿⣿⣿⣿⣿⣿⣿⣿⢿⢏⣰⢵⢵⣜⣕⣗⣼⣷⠆⢔⢕⢱⠀</a:t>
            </a:r>
            <a:br/>
            <a:r>
              <a:t>⣿⣿⣿⣿⣿⣿⣿⣿⣿⣿⣿⣿⣿⣿⣿⣿⣿⣿⣿⣿⣿⣿⢇⠈⠑⠀⠀⠀⠀⠀⠀⠀⠀⠀⢑⢿⣿⣿⡇⠀⠀⠀⠀⠀⠀⠀⠀⠀⠀⠀⠀⠀⠀⠀⠀⢕⢕⢻⣿⣿⣿⣿⣿⣿⣿⣿⣷⣯⣽⣽⣽⣽⣿⣿⣿⣿⣿⡿⠿⢿⢿⣿⣿⣿⢟⢕⣕⣕⡀⠁⣑⢕⢕⢑⣿⡟⡱⠁⢰⢔⠀</a:t>
            </a:r>
            <a:br/>
            <a:r>
              <a:t>⣿⣿⣿⣿⣿⣿⣿⣿⣿⣿⣿⣿⣿⣿⣿⣿⣿⣿⣿⣿⣿⣿⣧⡄⠀⠀⠀⠀⠀⠀⠀⠀⠀⠀⢁⠕⢿⢿⠑⠀⠀⠀⠀⠀⠀⠀⠀⠀⠀⠀⠀⠀⠀⠀⠀⠀⠕⠕⢻⣿⣿⣿⣿⣿⣿⣿⣿⣿⣿⣿⣿⣿⣿⣿⣿⣿⣿⣿⣿⣏⣧⣷⣷⣽⣕⢝⣕⣕⢔⣱⣵⡄⢑⢣⠿⠯⡀⠀⢵⣕⠀</a:t>
            </a:r>
            <a:br/>
            <a:r>
              <a:t>⣿⣿⣿⣿⣿⣿⣿⣿⣿⣿⣿⣿⣿⣿⣿⣿⣿⣿⣿⣿⣿⣿⢟⠀⠀⠀⠀⠀⠀⠀⠀⠀⠀⠀⠀⠀⢸⢝⢕⠀⠀⠀⠀⠀⠀⠀⠀⠀⠀⠀⠀⠀⠀⠀⠀⠀⠀⠀⠕⢕⠑⠈⠙⠝⠟⢟⢿⢿⣿⣿⣿⣿⣿⣿⢏⡻⠟⢋⣅⣵⢅⢡⡥⢬⣝⢟⢿⣷⡷⢧⢕⡕⢥⢈⠀⢰⡕⢌⠕⢞⠀</a:t>
            </a:r>
            <a:br/>
            <a:r>
              <a:t>⢜⢿⣿⣿⣿⣿⣿⣿⣿⣿⣿⣿⣿⣿⣿⣿⣿⣿⣿⣿⣿⢟⠀⠀⠀⠀⠀⠀⠀⠀⠀⠀⠁⠀⠁⠑⢕⢱⢇⠀⠀⠀⠀⠀⠀⠀⠀⠀⠀⠀⠀⠀⠀⠀⠀⠀⠀⠀⠀⠑⠄⠀⠀⠀⠀⠀⠀⠁⢌⣿⣿⣿⣿⡿⠋⣰⣷⣿⣿⡟⣱⣾⡇⢕⢜⣿⣷⢌⠝⢇⢼⢟⢹⡅⠀⠀⢜⡕⢀⣁⠀</a:t>
            </a:r>
            <a:br/>
            <a:r>
              <a:t>⢕⢕⠹⣿⣿⣿⣿⣿⣿⣿⣿⣿⣿⣿⣿⣿⣿⣿⣿⡿⠕⠀⠀⠀⠀⠀⠀⠀⠀⠀⠀⠀⠀⠀⢄⣄⣁⣿⣧⠀⠀⠀⠀⠀⠀⠀⠀⠀⠀⠀⠀⠀⢕⢄⠀⠀⠀⠀⠀⠀⠀⠀⠀⠀⠀⠀⠀⣰⣿⣿⣿⣿⣿⣧⣵⣿⣿⣿⣿⡇⢕⡇⡇⢱⡕⢝⣣⢵⢣⡉⢳⡜⡿⡇⠀⣱⡵⢿⢟⢏⠀</a:t>
            </a:r>
            <a:br/>
            <a:r>
              <a:t>⢕⢕⢀⢙⣿⣿⣿⣿⣿⣿⣿⣿⣿⣿⣿⣿⡿⢟⠙⠁⠀⠀⠀⠀⠀⠀⠀⠀⠀⠀⠀⠀⠀⠀⢸⣿⣿⣷⣾⢄⠀⠀⠀⠀⠀⠀⠀⠀⠀⠀⠀⠀⠕⢕⠀⠀⠀⠀⠀⠀⠀⠀⠀⠀⠀⠀⢔⢻⢿⣿⣿⣿⣿⣿⣿⣿⣿⣿⣿⡆⢧⢷⢿⡱⢵⡎⢅⢑⠀⢱⠀⢷⢿⣇⣀⢅⢁⣘⠀⢕⠀</a:t>
            </a:r>
            <a:br/>
            <a:r>
              <a:t>⡕⢕⢕⢸⣿⣿⣿⣿⣿⣿⣿⣿⢿⠋⠉⠙⠑⠀⠀⠀⠀⠀⠀⠀⠀⠀⠀⠀⠀⠀⠀⠀⠀⠀⢸⣿⣿⢿⢿⢇⢕⢕⢕⢕⢕⢕⢕⢕⢔⢔⠄⠀⠀⠕⢄⠀⠀⠀⠀⠀⠀⠀⠀⠀⠀⠀⠕⠕⢕⢕⢟⢝⢝⢝⢿⣿⣿⣿⣿⣿⢗⠳⢯⢽⣵⣼⣗⣕⣕⢕⠔⢸⣾⣾⣿⠁⢀⣵⡾⠟⠀</a:t>
            </a:r>
            <a:br/>
            <a:r>
              <a:t>⣷⣕⢕⢑⢿⣿⣿⣿⣿⣿⡟⢁⠀⠀⠀⠀⠀⠀⠀⠀⠀⠀⠀⠀⠀⠀⠀⣤⡄⠀⠀⠀⠀⠀⢸⢏⠑⠑⠑⠑⠑⠑⠑⠑⠑⠑⠁⠁⠑⠑⠀⠀⠀⠀⠕⠀⠀⠀⠀⠀⠀⠀⠀⠀⠀⢀⢀⢀⠀⠀⢀⢕⢕⢕⢕⢕⢜⢝⢝⣿⣷⡞⢏⠙⢗⢗⢧⣝⡻⣿⣴⣄⡼⣿⣟⣀⣀⣑⣕⣄⠀</a:t>
            </a:r>
            <a:br/>
            <a:r>
              <a:t>⣿⣿⣧⡕⠎⢻⣿⣿⢟⣝⢑⠁⠀⠀⠀⠀⠀⠀⠀⠀⠀⠀⠀⢀⢀⠀⢸⣿⣿⠀⠀⠀⠀⠀⠕⠀⠀⠀⠀⠀⠀⠀⠀⢀⢀⢀⠀⠀⠀⠀⠀⠀⠀⠀⠀⠀⠀⠀⠀⠀⠀⠀⠀⠀⢔⢕⢕⢕⢅⢄⢀⠑⢕⠕⢕⢕⢕⢕⢕⢌⢯⢻⣯⣝⢱⢷⣔⡜⣻⡷⠎⠁⠀⠈⢹⣿⣿⡿⢿⣿⠀</a:t>
            </a:r>
            <a:br/>
            <a:r>
              <a:t>⣿⣿⣿⣧⢀⠀⣿⣿⣿⣿⣿⡆⠀⠀⠀⠀⠑⠀⢀⣀⣄⣤⣴⡕⢕⢕⢸⣿⣿⠀⠀⠀⠀⠀⠀⠀⠀⠀⠀⠀⠀⠀⠀⠀⠀⠀⠀⠀⠀⠀⠀⠀⠀⠀⠀⠀⠀⠀⠀⠀⠀⠀⠀⠀⢕⢕⢕⢕⢕⠀⠀⠀⠕⣱⣕⢕⢕⢕⢕⢕⢕⢜⢿⣿⣧⣱⣼⢟⡵⢜⡕⢖⢱⠀⢰⢱⣅⣝⢻⡕⠀</a:t>
            </a:r>
            <a:br/>
            <a:r>
              <a:t>⣿⣿⣿⣿⡇⢄⢝⢝⢝⢿⢿⢇⡄⢄⢠⣴⣶⣵⢙⢋⢍⠁⠙⠛⢕⢕⢜⢻⣿⠀⠀⠀⠀⠀⠀⠀⠀⠀⠀⠀⠀⠀⠀⠀⠀⠀⠀⠀⠀⠀⠀⠀⠀⠀⠀⠀⠀⠀⠀⠀⠀⠀⠀⠀⢕⢕⢕⢕⠁⠀⠀⠀⠁⣿⣿⣷⣕⢕⢱⢕⢑⢕⢕⢝⢿⣿⣧⣶⡾⠷⢿⠞⢟⠀⢜⢝⢟⢕⢕⢕⠀</a:t>
            </a:r>
            <a:br/>
            <a:r>
              <a:t>⢟⢝⣼⢣⡵⢷⡧⡕⢕⢕⢕⢕⢔⢕⢜⠟⢟⢑⠑⠑⠁⠀⠀⢀⢠⣵⢕⢕⠜⠀⠀⠀⢀⠐⠀⠀⠀⠀⢀⢄⢄⠀⠀⠀⠀⠀⠀⠀⠀⠀⠀⠀⠀⠀⠀⠀⠀⠀⠀⠀⠀⠀⠀⠀⠁⢕⠕⠁⠀⠀⠀⠀⢰⣿⣿⣿⣿⡇⠘⢧⡕⢕⢕⢕⢕⢜⣿⣿⣾⣴⢑⠔⢔⢔⢱⣵⡕⢕⠕⢕⠀</a:t>
            </a:r>
            <a:br/>
            <a:r>
              <a:t>⢿⡟⢕⢕⢕⢕⣼⣿⣷⣵⣕⢕⢕⢕⢗⢱⠕⢕⠄⠄⠀⢀⠀⠀⠀⠁⠁⢑⠀⠀⠀⠔⠁⠀⠀⢄⣔⣵⣵⣷⣷⢇⠀⠀⠀⠀⠀⠀⠀⠀⠀⠀⠀⠀⠀⠀⠀⠀⠀⠀⠀⠀⠀⠀⠀⠀⠀⠀⠀⠑⠀⠀⢕⣿⣿⣿⣿⣿⣇⢅⠝⢷⣕⡕⢕⢕⢜⣿⣿⣿⣿⣾⣧⣵⣕⣱⣰⣽⣿⡇⠀</a:t>
            </a:r>
            <a:br/>
            <a:r>
              <a:t>⡟⢕⢕⢕⢕⢠⣿⣿⣿⣿⣿⣿⣷⣵⣕⢕⢕⠀⠀⠀⠀⠁⠔⠕⠄⢄⠐⠕⢔⠀⠀⠀⠀⠀⠑⠸⣿⣿⣿⢟⢕⠑⠀⠀⠀⠀⠀⠀⠀⠀⠀⠀⠀⠀⠀⠀⠀⠀⠀⠀⠀⠀⠀⠀⠀⠀⠀⠀⢀⢄⢔⠀⢱⣏⣿⣿⣿⣿⣷⣕⡕⢔⢅⢁⢁⠁⠕⢜⢟⠏⢕⣱⣿⣿⣿⣿⣿⣿⡟⢕⠀</a:t>
            </a:r>
            <a:br/>
            <a:r>
              <a:t>⢕⢕⢕⢕⣾⣿⣿⣿⣿⣿⣿⣿⣿⣿⣿⣿⣷⣵⣔⡔⢄⢀⠀⠀⠁⠀⢀⠀⠀⢀⠀⠀⠀⠀⠀⠑⢟⢝⠕⢑⠀⠀⠀⠀⠀⠀⠀⠀⠀⠀⠀⠀⠀⠀⠀⠀⠀⠀⠀⠀⠀⠀⠄⠀⠀⠀⠀⠀⠑⠀⠑⢄⡼⣿⣿⣿⣿⣿⣿⣿⣿⣷⢕⢕⢕⢕⢔⢄⡄⠀⢼⠟⠕⢕⣼⣿⣿⢻⡧⢕⠀</a:t>
            </a:r>
            <a:br/>
            <a:r>
              <a:t>⢇⢕⢱⣜⣯⣽⣿⣷⣷⣾⣿⣿⣿⣿⣿⣿⣿⣿⣿⣿⣷⣧⣕⡕⢔⢀⠑⠀⠀⠙⢐⠀⠀⠀⢄⣱⣵⣷⣾⣿⣷⣄⠀⠀⠀⠀⠀⠀⠀⠀⠀⠀⠀⠀⠀⠀⠀⠀⠀⠀⠀⠀⠀⠀⠀⠀⠀⢔⢕⢔⢔⢱⢕⣿⣿⣿⣿⣿⣿⣿⣿⣿⣇⢕⢕⢕⢕⢛⡿⢧⢔⢄⢀⢸⢿⣿⢟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⢜⣿⣿⣿⣿⣿⢕⢕⢕⢱⠑⢕⢘⢕⢕⢔⢔⢜⢕⢹⡿⠕⠀⠀⠀⠀⠀⠀⠀⠀⠀⠀⠀⠀⠀⠀⠀⠀⠕⢜⣿⣿⢇⢕⢑⢑⠑⢇⢕⢕⢕⢕⢕⢑⠕⢸⢇⢕⢱⣷⣷⣷⣷⣷⣿⣿⣿⣿⣿⣿⡿⡿⢏⡟⢟⣯⣧⣿⣿⣿⣿⣿⣿⣿⣿⣿⣿⣿⣿⣿⣿⣿⣿⣿⣿⣿⣿⣿⣿⣿⠀</a:t>
            </a:r>
            <a:br/>
            <a:r>
              <a:t>⢾⣿⣿⣿⣿⣿⡇⢁⢕⢕⢡⢰⣶⣶⢳⡕⢕⢕⢕⢜⢕⠀⠀⠀⠀⠀⠀⠀⠀⠀⠀⠀⠀⠀⠀⠀⠀⠀⠀⠁⢜⢿⢕⢕⢕⢕⢕⢕⢕⢕⢕⢕⢕⢕⢕⢕⢕⢕⣿⣿⣿⣿⣿⣿⣿⣿⣿⣿⣷⣷⣵⣾⣷⣏⡕⣝⣹⣯⣽⣝⣽⣽⣯⣿⣽⣹⣽⣿⣯⣻⢿⢿⢟⣿⣿⢟⣟⣟⣟⣟⠀</a:t>
            </a:r>
            <a:br/>
            <a:r>
              <a:t>⢕⢹⣿⣿⣿⣿⡇⢕⢕⢕⢕⢸⡇⣿⣸⡇⢕⢕⢕⠁⠐⠀⠀⠀⠀⠀⠀⠀⠀⠀⠀⠀⠀⠀⠀⠀⠀⠀⠀⠀⢕⢕⢕⠕⢕⢕⢕⢕⢇⢕⢕⢕⢕⢕⢕⢕⠵⢗⢗⢟⢟⢟⡿⣻⣻⡟⢟⢻⣝⣝⣷⢕⢷⠿⣳⣇⣸⣿⣟⡱⢾⣿⣿⣟⣟⢕⢝⣕⣴⣼⣽⡽⣝⣽⣽⣷⣾⣿⣿⡟⠀</a:t>
            </a:r>
            <a:br/>
            <a:r>
              <a:t>⢕⢸⣿⣿⣿⣿⣇⢕⢕⢕⢕⢕⡷⢻⢏⢇⢕⢕⢕⢀⢄⠀⠀⠀⢀⢄⢄⢔⢄⣄⡄⠀⠀⠀⢀⢔⣕⣢⠀⠀⢕⣿⡕⢕⢔⢕⢕⢕⡕⢧⢡⢵⢕⡕⢕⢕⠕⢅⢕⢕⢕⣾⢇⢟⢟⢣⣕⣸⣜⣽⣿⣵⢕⠟⢟⣿⣾⣿⣿⣿⣿⣿⣵⣿⣱⣥⣿⣿⣿⣿⢏⢟⢿⢿⡟⢏⢗⢜⡟⣷⠀</a:t>
            </a:r>
            <a:br/>
            <a:r>
              <a:t>⠑⠑⠛⢿⣿⣿⣿⢕⢕⢕⢕⢇⢕⢕⢕⢕⢕⢕⢑⢕⢱⣄⡄⢰⢷⢿⢿⢿⣿⣿⣿⣇⢄⢄⣵⣵⣵⣿⢔⠀⢕⣿⣷⠕⢕⠑⠀⠑⠜⢝⢿⣿⢗⢝⣵⣴⣴⣥⣷⣷⣾⡟⣵⡕⢕⢕⢿⣿⣿⣿⣿⣯⣵⣷⣾⣽⣿⣿⣿⣿⡿⣿⣿⣿⣿⣹⢹⢿⢿⢕⡇⢕⢕⣕⣕⣕⣵⣷⣾⣿⠀</a:t>
            </a:r>
            <a:br/>
            <a:r>
              <a:t>⣤⣠⣤⢄⢝⢹⣿⡇⢕⢕⣧⣥⢕⢕⢕⢕⢕⠕⢑⢑⢸⣿⣧⣕⢕⢕⢕⢕⣸⣿⣿⣿⣕⢸⣿⣿⢿⣿⣷⣵⣕⢝⢏⠀⠀⠀⠀⠀⠀⠀⠕⢟⠔⠻⠟⠉⠝⠙⢻⢟⢻⠵⢿⢇⡕⢕⣸⣿⡿⢋⢻⢕⠕⢜⢟⢟⢹⣿⡿⢿⢇⢝⣝⣝⣹⣽⣵⣷⣷⣶⣾⣿⣿⣿⣿⣿⣿⣿⣿⢿⠀</a:t>
            </a:r>
            <a:br/>
            <a:r>
              <a:t>⣿⣿⣿⣿⣿⣿⢟⢕⠳⢠⣿⣟⣱⢱⡕⣕⢑⠑⠑⠕⢸⢿⣿⣿⣿⣿⣷⣾⣿⣿⣿⣿⣿⣾⣿⣿⣿⣿⣿⣿⣿⡇⠕⢀⢀⠀⠀⠀⠀⠀⠀⠕⢕⢐⠀⣄⣀⠀⠀⠑⠑⢕⢕⢕⢕⢕⢞⢟⢕⡷⢕⣓⣃⣑⣐⣑⣱⣽⣽⣵⣾⣿⣿⣿⣿⣿⣿⣿⣿⣿⣿⣿⣿⣿⣿⣿⣿⣿⡇⢤⠀</a:t>
            </a:r>
            <a:br/>
            <a:r>
              <a:t>⢿⢿⢟⢟⠟⢛⢇⢱⠀⢈⢁⠀⢗⠀⠁⠁⠀⢁⠑⠐⢝⣕⣇⣝⢹⣿⢿⢟⣿⢿⢿⣿⣿⢿⢟⢟⢹⣿⣿⣿⣿⠕⠀⠑⠁⠕⢔⢄⢀⠀⠀⠀⠑⢕⢄⠙⠝⠔⠐⠀⠀⠱⢗⢕⢕⢕⢷⣷⣶⣷⣿⣿⣿⣿⣿⣿⣿⣿⣿⣿⣿⣿⣿⣿⣿⣿⣿⣿⣿⠙⠙⠙⢝⠛⠛⠛⠛⠛⠓⢳⠀</a:t>
            </a:r>
            <a:br/>
            <a:r>
              <a:t>⢑⢁⢁⠁⠁⢕⣕⣕⣵⣷⣷⣾⣷⣇⣅⣕⣵⣠⣤⣼⣝⢝⠟⢿⠁⠁⠕⢞⢟⢕⢕⢜⢕⢕⢕⢕⢰⣿⣿⣿⡿⠀⠀⠀⠀⠀⠀⠑⢕⢕⢔⢄⠀⠀⢕⢳⢷⣷⣷⣾⣿⣽⣽⢕⡕⣾⣿⣿⣿⣿⣿⣿⣿⣿⣿⣿⣿⣿⣿⣿⣿⣿⣿⣿⣿⣿⣿⣿⡟⠀⠀⠀⠁⠀⠀⠄⠀⠀⠀⠈⠀</a:t>
            </a:r>
            <a:br/>
            <a:r>
              <a:t>⣄⣄⣠⣤⣤⣵⣾⣿⣿⣿⣿⣿⣿⣿⣿⣿⣿⣿⣿⣯⣕⢜⢝⢝⠀⠀⠀⠁⠙⠕⢕⢕⠕⠑⠑⢕⢔⢿⣿⣿⠃⠀⠀⠀⠀⠀⠀⠀⠕⢕⢕⢕⢕⢕⢕⠑⢁⣿⣿⣿⣇⢿⣿⣾⣿⣮⣿⣿⣿⣿⣿⣿⣿⣿⣿⣿⣿⣿⣿⣿⣿⣿⣿⣿⣿⣿⣿⣿⣿⣿⣿⡷⠷⢶⢆⠀⢔⢀⣀⣀⠀</a:t>
            </a:r>
            <a:br/>
            <a:r>
              <a:t>⣿⣿⣿⣿⣿⣿⣿⣿⣿⣿⣿⣿⣿⣿⣿⣿⣿⣿⣿⣿⣿⣷⣶⣇⢀⠀⠀⠀⠀⠀⠀⠀⠀⠀⠀⢅⢕⣜⢿⠇⠀⠀⠀⠀⠀⠀⠀⠀⠀⠀⠁⠁⠑⠑⠑⢔⢺⣿⣿⣿⣿⣿⣿⣿⣿⣿⣿⣿⣿⣿⣿⣿⣿⣿⣿⣿⣿⣿⣿⣿⣿⣿⣿⣿⣿⣿⣿⣿⡷⣪⣝⣗⡷⢽⢕⠀⠙⠙⠙⠙⠀</a:t>
            </a:r>
            <a:br/>
            <a:r>
              <a:t>⣿⣿⣿⣿⣿⣿⣿⣿⣿⣿⣿⣿⣿⣿⣿⣿⣿⣿⣿⣿⣿⣿⣿⢱⢌⡕⠀⠀⠀⠀⠀⠀⠀⠀⠀⣵⣷⣥⡕⠀⠀⠀⠀⠀⠀⠀⠀⠀⠀⠀⠀⠀⠀⠀⠀⢔⢕⣝⢟⢻⢿⣿⣿⣿⣿⣿⣿⣿⣿⣿⣿⣿⣿⣿⣿⣿⣿⣿⣿⣿⣿⣿⣿⣿⣿⣿⢿⢏⣰⣵⣵⣝⣕⣇⣵⡷⢆⢔⢕⢱⠀</a:t>
            </a:r>
            <a:br/>
            <a:r>
              <a:t>⣿⣿⣿⣿⣿⣿⣿⣿⣿⣿⣿⣿⣿⣿⣿⣿⣿⣿⣿⣿⣿⣿⡟⠙⠓⠐⠀⠀⠀⠀⠀⠀⠀⠀⠀⢻⣿⣿⡇⠀⠀⠀⠀⠀⠀⠀⠀⠀⠀⠀⠀⠀⠀⠀⠀⢕⢕⢻⣿⣷⣷⣧⣴⣝⣏⡝⢻⣿⣿⣿⣿⣿⣿⣿⣿⣿⣿⡿⢿⢿⣿⣿⣿⣿⢟⢕⣕⣕⡀⠁⡕⢅⢕⢕⣿⡏⡕⢅⢰⢔⠀</a:t>
            </a:r>
            <a:br/>
            <a:r>
              <a:t>⣿⣿⣿⣿⣿⣿⣿⣿⣿⣿⣿⣿⣿⣿⣿⣿⣿⣿⣿⣿⣿⣿⣧⡄⠀⠀⠀⠀⠀⠀⠀⠀⠀⠀⢁⠕⢿⢿⠕⠀⠀⠀⠀⠀⠀⠀⠀⠀⠀⠀⠀⠀⠀⠀⠀⠀⠕⠕⢹⣿⣿⣿⣿⣿⣿⣿⣿⣿⣿⣿⣿⣿⣿⣿⣿⣿⣿⣿⣿⣇⣧⣷⣗⣵⣕⢝⣕⡕⢄⣰⣧⣄⢑⢱⠿⢯⢀⠁⢕⡕⠀</a:t>
            </a:r>
            <a:br/>
            <a:r>
              <a:t>⢿⣿⣿⣿⣿⣿⣿⣿⣿⣿⣿⣿⣿⣿⣿⣿⣿⣿⣿⣿⣿⣿⡿⠑⠀⠀⠀⠀⠀⠀⠀⠀⠀⠀⠀⢕⢜⡏⢃⠀⠀⠀⠀⠀⠀⠀⠀⠀⠀⠀⠀⠀⠀⠀⠀⠀⠀⠀⠕⢝⠟⢟⢿⢿⣿⣿⣿⣿⣿⣿⣿⣿⣿⣿⢏⡻⠟⢋⣅⣥⢅⢥⡥⢽⣝⢟⢿⣷⡷⢇⢑⢕⣅⢘⠀⢰⡕⢌⠕⢝⠀</a:t>
            </a:r>
            <a:br/>
            <a:r>
              <a:t>⢕⢹⣿⣿⣿⣿⣿⣿⣿⣿⣿⣿⣿⣿⣿⣿⣿⣿⣿⣿⣿⡿⠃⠀⠀⠀⠀⠀⠀⠀⠀⠀⠀⠀⠀⠁⠑⡇⢕⠀⠀⠀⠀⠀⠀⠀⠀⠀⠀⠀⠀⠀⠀⠀⠀⠀⠀⠀⠀⠑⠔⠀⠀⠁⠁⠙⢟⢿⢿⣿⣿⣿⣿⡿⠋⣰⣷⣿⣿⡟⣱⣾⡇⢕⢜⣿⣷⢌⠟⣇⢼⢗⢹⡅⠀⠀⢸⡕⢀⣕⠀</a:t>
            </a:r>
            <a:br/>
            <a:r>
              <a:t>⢕⢕⠈⢿⣿⣿⣿⣿⣿⣿⣿⣿⣿⣿⣿⣿⣿⣿⣿⡿⢏⠀⠀⠀⠀⠀⠀⠀⠀⠀⠀⠀⠀⠀⢄⣄⣁⣻⣿⠀⠀⠀⠀⠀⠀⠀⠀⠀⠀⠀⠀⠀⢕⢕⠀⠀⠀⠀⠀⠀⠀⠀⠀⠀⠀⠀⠀⠁⣡⣿⣿⣿⣿⠕⣱⣿⣿⣿⣿⢕⢝⡏⡇⢱⡕⢝⣣⢕⢪⡉⢷⣸⣿⡇⠀⣱⠵⢟⢟⢏⠀</a:t>
            </a:r>
            <a:br/>
            <a:r>
              <a:t>⢕⢕⢄⢁⣻⣿⣿⣿⣿⣿⣿⣿⣿⣿⣿⣿⣿⢿⠋⠁⠀⠀⠀⠀⠀⠀⠀⠀⠀⠀⠀⠀⠀⠀⢰⣿⣿⣿⣷⡔⠀⠀⠀⠀⠀⠀⠀⠀⠀⠀⠀⠀⠁⢕⠀⠀⠀⠀⠀⠀⠀⠀⠀⠀⠀⠀⢀⣼⣿⣿⣿⣿⣿⣷⣿⣿⣿⣿⣿⡜⢧⢧⢿⡱⢵⡝⢅⢑⠀⢱⠀⢯⣯⣇⣀⠅⢁⣑⠀⢕⠀</a:t>
            </a:r>
            <a:br/>
            <a:r>
              <a:t>⣕⢕⢕⢅⢿⣿⣿⣿⣿⣿⣿⣿⡿⢟⠙⠙⠑⠀⠀⠀⠀⠀⠀⠀⠀⠀⠀⠀⠀⠀⠀⠀⠀⠀⢸⣿⣿⡿⢟⢇⢕⢕⢕⢕⢕⢕⢕⢕⢕⢔⠆⠀⠀⠑⡕⠀⠀⠀⠀⠀⠀⠀⠀⠀⠀⠀⢜⢻⢿⣿⣿⣿⣿⣿⣿⣿⣿⣿⣿⣿⢗⠳⢧⢵⣵⣼⣗⣕⣕⢕⠀⢸⣾⣾⡿⠀⢄⣵⡾⠟⠀</a:t>
            </a:r>
            <a:br/>
            <a:r>
              <a:t>⣿⣷⡕⢕⢜⣿⣿⣿⣿⣿⣿⢏⠁⠀⠀⠀⠀⠀⠀⠀⠀⠀⠀⠀⠀⠀⠀⣠⣤⠀⠀⠀⠀⠀⢸⡟⠝⠑⠑⠑⠑⠑⠑⠑⠑⠁⠁⠁⠁⠑⠀⠀⠀⠀⠑⠀⠀⠀⠀⠀⠀⠀⠀⠀⠀⠀⠁⢑⠕⠔⢟⢝⢝⠻⣿⣿⣿⣿⣿⣿⢗⢞⠏⢙⠗⠗⢧⣝⡻⣿⣔⣄⢼⣿⣇⣄⣁⣕⣕⡄⠀</a:t>
            </a:r>
            <a:br/>
            <a:r>
              <a:t>⣿⣿⣿⣕⠕⠙⣿⣿⢿⣏⡕⢑⠀⠀⠀⠀⠀⠀⠀⠀⠀⠀⠀⠀⢀⠀⢱⣿⣿⡄⠀⠀⠀⠀⢸⠑⠀⠀⠀⠀⠀⠀⠀⠀⠀⢀⢀⠀⠀⠀⠀⠀⠀⠀⠀⠀⠀⠀⠀⠀⠀⠀⠀⠀⠀⠀⢔⢕⢕⢄⠑⢕⢕⢕⢝⢝⢝⢿⢻⢷⣴⠾⢏⡽⢱⢷⣔⡜⣻⡷⠏⠁⠀⠁⢹⣿⣿⡿⢿⣿⠀</a:t>
            </a:r>
            <a:br/>
            <a:r>
              <a:t>⣿⣿⣿⣿⣔⠀⢸⣿⣿⣿⣿⣷⠀⠀⠀⠀⠀⠕⢀⣀⣀⣠⣴⣕⢕⠀⣾⣿⣿⡇⠀⠀⠀⠀⠀⠀⠀⠀⠀⠀⠀⠀⠀⠀⠀⠀⠀⠀⠀⠀⠀⠀⠀⠀⠀⠀⠀⠀⠀⠀⠀⠀⠀⠀⢔⢕⢕⢕⢕⠀⠀⠀⠕⢕⢕⢕⢕⢕⢕⠝⣿⣇⢕⡕⢕⣱⣾⢟⡵⢝⡕⢖⢱⠀⢘⢱⣨⡝⢿⡕⠀</a:t>
            </a:r>
            <a:br/>
            <a:r>
              <a:t>⣿⣿⣿⣿⣽⢄⢜⢝⢹⢟⢿⢿⢀⢔⢄⣤⣴⣷⡇⢛⢝⢅⠁⠛⠑⢕⢿⣿⣿⠃⠀⠀⠀⠀⠀⠀⠀⠀⠁⠀⠀⠀⠀⠀⠀⠀⠀⠀⠀⠀⠀⠀⠀⠀⠀⠀⠀⠀⠀⠀⠀⠀⠀⠀⢕⢕⢕⢕⠁⠀⠀⠀⠁⣧⡕⢕⢕⢕⢕⢕⢝⢻⣾⡿⢯⢵⢵⢷⢷⠷⢿⠟⢏⠀⢜⢝⢟⢕⢕⢕⠀</a:t>
            </a:r>
            <a:br/>
            <a:r>
              <a:t>⢟⢏⣱⡟⣱⢵⢷⣵⢕⢕⢕⢕⢕⢕⢕⢝⢟⢏⠑⠑⠁⠀⠀⠀⡄⢕⢕⢝⣿⠀⠀⠀⠀⢔⠀⠀⠀⠀⢀⢄⢄⢀⠀⠀⠀⠀⠀⠀⠀⠀⠀⠀⠀⠀⠀⠀⠀⠀⠀⠀⠀⠀⠀⠀⠀⠕⠕⠀⠀⠀⠀⠀⢠⣿⣿⡕⢕⢕⢕⢕⢕⢕⢻⣷⣧⢕⢕⢕⡕⠄⢱⢔⢔⠕⢵⣵⣕⢕⢕⢕⠀</a:t>
            </a:r>
            <a:br/>
            <a:r>
              <a:t>⢟⣿⢏⢜⢕⢕⢡⣾⣷⣧⣵⣕⢕⢕⢝⢗⢇⠕⠔⠄⠀⠀⢄⠀⠠⢀⠁⢁⠑⠀⠀⠀⠁⠀⠀⢀⣔⣵⣵⣷⣾⢇⠀⠀⠀⠀⠀⠀⠀⠀⠀⠀⠀⠀⠀⠀⠀⠀⠀⠀⠀⠀⠀⠀⠀⠀⠀⠀⠀⠑⠀⠀⢕⣿⣿⣿⣿⣷⣇⢅⠕⢵⡕⢜⢻⣿⣷⣎⢀⢕⣵⣾⣧⣵⣜⣱⣱⣬⣾⡕⠀</a:t>
            </a:r>
            <a:br/>
            <a:r>
              <a:t>⣾⢇⢕⢕⢕⠕⣼⣿⣿⣿⣿⣿⣿⣷⣵⡕⢕⢀⠀⠀⠀⠀⠁⠑⢁⢔⠀⠕⠕⠔⠀⠀⠀⠀⠀⢜⣿⣿⣿⡟⢕⠕⠐⠀⠀⠀⠀⠀⠀⠀⠀⠀⠀⠀⠀⠀⠀⠀⠀⠀⠀⠀⠀⠀⠀⠀⠀⠀⠀⢄⢔⠀⢰⣏⣿⣿⣿⣿⣷⣇⠕⢔⢕⢕⢕⢻⣿⣿⣷⣾⣿⣿⣿⣿⣿⣿⣿⣿⡟⢕⠀</a:t>
            </a:r>
            <a:br/>
            <a:r>
              <a:t>⡟⢕⢕⢕⣕⣽⣿⣿⣿⣿⣿⣿⣿⣿⣿⣿⣿⣷⣵⣕⡔⢄⢀⠀⠀⠀⢄⠀⠀⢀⡀⠀⠀⠀⠀⠁⢏⢝⢕⢁⢀⠀⠀⠀⠀⠀⠀⠀⠀⠀⠀⠀⠀⠀⠀⠀⠀⠀⠀⠀⠀⠀⠀⠀⠀⠀⠀⠀⠘⠀⠑⢄⡼⣿⣿⣿⣿⣿⣿⣿⣷⣿⢕⢕⢕⢕⢿⣿⣿⣿⣿⣿⣿⣿⣿⣿⣿⣿⡇⢕⠀</a:t>
            </a:r>
            <a:br/>
            <a:r>
              <a:t>⡿⢕⢱⣇⣯⣽⣷⣷⣿⣿⣿⣿⣿⣿⣾⣿⣿⣿⣿⣿⣿⣷⣧⣕⡕⢄⢁⠀⠀⠈⢁⠀⠀⠀⢀⣰⣥⣾⣾⣿⣿⣧⡄⠀⠀⠀⠀⠀⠀⠀⠀⠀⠀⠀⠀⠀⠀⠀⠀⠀⠀⠐⠀⠀⠀⠀⠀⢔⢕⢔⢕⢕⢕⣿⣿⣿⣿⣿⣿⣿⣿⣿⣵⢕⢅⠑⠕⢝⠟⢕⢕⣴⣿⣿⣿⣿⣿⣿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⣿⣿⣿⣿⣿⡕⢕⢕⢰⢄⢕⢌⣕⢕⢕⢔⢕⢕⢸⣿⣿⢏⠀⠀⠀⠀⠀⠀⠀⠀⠀⠀⠀⠀⠀⠀⠐⠕⢜⢿⢇⢑⢕⢑⢑⠕⢇⢕⢕⠕⠕⢕⠕⢕⢸⢇⢕⢱⣷⣷⣷⣧⣵⣿⣿⣿⣷⣿⣿⣿⢿⢟⣿⣷⣷⣷⣿⣿⣿⣿⣿⣿⣿⣿⣿⣿⣿⣿⣿⣿⣿⣿⣿⣿⣿⣿⣿⣿⣿⠀</a:t>
            </a:r>
            <a:br/>
            <a:r>
              <a:t>⢿⢿⣿⣿⣿⣿⡇⢁⢕⢕⠱⢠⡔⣷⢱⡇⢕⢕⢕⠜⣿⡇⠀⠀⠀⠀⠀⠀⠀⠀⠀⠀⠀⠀⠀⠀⠀⠀⠀⠁⢕⢕⢕⢕⢕⢕⢕⢕⢕⢕⢜⢕⢕⢕⢕⢕⢕⢕⣾⣿⣿⣿⣿⣿⣿⣿⣿⣿⣿⣿⣱⣼⣵⣏⢹⡝⣹⣿⣿⣟⣻⣿⣿⣏⣟⢟⣟⣟⣟⣟⣟⣻⢿⣿⣿⢿⣿⡿⣿⣿⠀</a:t>
            </a:r>
            <a:br/>
            <a:r>
              <a:t>⢕⢸⣿⣿⣿⣿⡇⢕⢕⢕⢕⢜⣧⣿⣿⡇⢕⢕⢕⠀⣿⢕⠀⠀⠀⠀⠀⠀⠀⠀⠀⠀⠀⠀⠀⠀⠀⠀⠀⠀⠁⢕⢕⠕⢕⢕⢕⢕⡕⢕⢕⢕⢕⢕⢕⢕⢱⢵⢿⢿⢿⢿⡻⢿⢿⢟⢟⢟⠟⣻⣷⢱⡼⣷⣼⣕⢜⣧⣿⣕⣾⣿⣿⡿⢟⢕⢞⣕⣎⣝⣗⣎⣜⣝⣟⣼⣿⣿⣿⢿⠀</a:t>
            </a:r>
            <a:br/>
            <a:r>
              <a:t>⢕⢸⣿⣿⣿⣿⣷⢕⢕⢕⢕⢕⡿⢸⡏⡇⢕⢕⢕⢄⢻⡕⠀⠀⠀⢔⢀⢕⢄⢄⡄⢀⠀⠀⠀⢀⢔⢴⢀⠀⢀⢱⡇⢔⢔⢕⢕⠕⡕⢇⢱⢥⢕⢕⢕⢕⠄⢕⢕⢜⢕⢾⢿⢷⣸⡇⢕⣸⣝⣝⣷⣕⢵⢇⣝⣿⣿⣿⣿⣷⣾⣽⣧⣗⣱⣵⣾⣿⣿⣿⢟⢿⢻⣿⢿⢝⢟⢻⣿⣵⠀</a:t>
            </a:r>
            <a:br/>
            <a:r>
              <a:t>⠓⠓⠛⢿⣿⣿⣿⡕⢕⢕⢕⢕⢑⢑⢕⢕⢕⢕⢱⢕⢸⣷⣄⡄⣰⢷⢷⢿⣿⣿⣿⣷⢄⠀⣱⣕⣜⣽⡇⠀⢕⢼⡇⢕⢕⠕⠑⠕⠕⢝⢻⣿⠧⢻⣱⣤⣤⣥⣵⣵⢱⡕⢕⢕⢾⣿⣿⣿⣿⣿⣿⣯⣧⣵⣼⣹⣿⣾⣿⣿⣿⣿⣿⣯⣿⢻⢽⢿⢿⢇⡕⢕⢱⢕⢕⣕⣕⣵⣼⣿⠀</a:t>
            </a:r>
            <a:br/>
            <a:r>
              <a:t>⡄⣤⣤⢄⢝⢹⣿⡇⢕⢕⣵⣵⢕⢕⢕⢕⠕⢇⢑⠕⢸⣿⣿⣧⣕⢕⢕⢕⢸⣿⣿⣿⣧⢕⣿⣿⣿⣿⣷⣕⣕⢟⢇⠀⠀⠀⠀⠀⠀⠀⠁⢜⢔⠺⠟⠝⠹⢝⢿⡧⣿⡿⣱⢕⢕⣿⣿⣿⡿⢛⢿⢝⠝⠹⢿⣟⢻⣿⣿⢿⡇⠟⢫⢝⣏⣯⣵⣵⣵⣶⣷⣾⣿⣿⣿⣿⣿⣿⣿⢿⠀</a:t>
            </a:r>
            <a:br/>
            <a:r>
              <a:t>⣿⣿⣿⣿⣿⣿⢏⢇⢲⢀⣿⣟⢕⢕⡕⢅⠑⠑⠑⠕⢕⣿⣿⣿⣿⣿⣿⣷⣿⣿⣿⣿⣿⣿⣿⣿⣷⣿⣿⣿⣿⣷⠑⢄⠀⠀⠀⠀⠀⠀⠀⠀⠕⢔⠀⣀⣀⠀⠑⠕⢕⢕⢝⢕⢸⢿⣟⢟⢇⡣⢸⢅⢍⢑⣁⣑⣜⣽⣽⣵⣽⣿⣿⣿⣿⣿⣿⣿⣿⣿⣿⣿⣿⣿⣿⣿⣿⣿⡇⣀⠀</a:t>
            </a:r>
            <a:br/>
            <a:r>
              <a:t>⢿⠿⢿⢿⠿⢟⢕⢕⠀⠘⢁⠁⢷⠁⠈⠉⠁⠑⠑⠑⢜⣗⣕⣝⢝⢿⡿⢿⢻⢿⣿⣿⣿⣿⢿⢟⢻⣿⣿⣿⣿⡏⠀⠑⠑⢕⢔⢄⢀⠀⠀⠀⠀⠁⢄⠍⠍⠔⠄⠔⢅⢕⢕⢱⣵⣱⣵⣵⣴⣷⣿⣿⣿⣿⣿⣿⣿⣿⣿⣿⣿⣿⣿⣿⣿⣿⣿⣿⡟⠝⠟⠟⠛⠛⠛⠛⠛⠟⠇⢕⠀</a:t>
            </a:r>
            <a:br/>
            <a:r>
              <a:t>⠒⢓⢑⠑⠁⢁⣕⣕⣵⣵⣵⣷⣗⢔⣅⣕⣕⣄⣅⣱⡕⠞⠻⠿⢇⢕⠁⠗⡟⢇⢜⢝⢕⢕⢕⢕⢕⣿⣿⣿⣿⢇⠀⠀⠀⠀⠁⠑⢕⢕⢔⢄⠀⢀⠄⢱⣷⣷⣷⣗⣗⡇⢕⢱⣾⣿⣿⣿⣿⣿⣿⣿⣿⣿⣿⣿⣿⣿⣿⣿⣿⣿⣿⣿⣿⣿⣿⣿⡇⠀⢔⢕⢔⠀⠀⠔⠀⠄⢄⠝⠀</a:t>
            </a:r>
            <a:br/>
            <a:r>
              <a:t>⡄⣄⣄⣄⣄⣵⣾⣿⣿⣿⣿⣿⣿⣿⣿⣿⣿⣿⣿⣯⣕⢜⢝⢗⢕⠀⠀⠀⠘⠑⢕⢕⢕⠑⠑⢕⢕⢿⣿⣿⡟⠀⠀⠀⠀⠀⠀⠀⠑⠕⢕⢕⢕⢕⢔⠕⠁⢻⣏⣿⣿⣵⣼⣾⣻⣿⣿⣿⣿⣿⣿⣿⣿⣿⣿⣿⣿⣿⣿⣿⣿⣿⣿⣿⣿⣿⣿⣿⣷⣷⣷⣷⣷⣶⢔⠀⡔⢀⣀⣀⠀</a:t>
            </a:r>
            <a:br/>
            <a:r>
              <a:t>⣿⣿⣿⣿⣿⣿⣿⣿⣿⣿⣿⣿⣿⣿⣿⣿⣿⣿⣿⣿⣯⣵⣶⣶⢕⠀⠀⠀⠀⠀⠀⠀⠀⠀⠀⢀⢕⢜⣻⢟⠁⠀⠀⠀⠀⠀⠀⠀⠀⠀⠁⠁⠑⠑⠑⢔⢰⣿⣿⣿⣿⣿⣿⣿⣿⣿⣿⣿⣿⣿⣿⣿⣿⣿⣿⣿⣿⣿⣿⣿⣿⣿⣿⣿⣿⣿⣿⣿⡧⢎⣝⠳⢷⣝⠁⠀⠝⠝⠙⠝⠀</a:t>
            </a:r>
            <a:br/>
            <a:r>
              <a:t>⣿⣿⣿⣿⣿⣿⣿⣿⣿⣿⣿⣿⣿⣿⣿⣿⣿⣿⣿⣿⣿⣿⣿⡿⠵⣑⡆⠀⠀⠀⠀⠀⠀⠀⠀⢱⣷⣷⣷⡇⠀⠀⠀⠀⠀⠀⠀⠀⠀⠀⠀⠀⠀⠀⠀⢀⢜⢿⣿⣿⣿⣿⣿⣿⣿⣿⣿⣿⣿⣿⣿⣿⣿⣿⣿⣿⣿⣿⣿⣿⣿⣿⣿⣿⣿⣿⢿⢏⢔⣕⣜⣙⢇⢵⣷⡦⢔⢐⢕⣕⠀</a:t>
            </a:r>
            <a:br/>
            <a:r>
              <a:t>⣿⣿⣿⣿⣿⣿⣿⣿⣿⣿⣿⣿⣿⣿⣿⣿⣿⣿⣿⣿⣿⣿⣿⢇⠓⠒⠀⠀⠀⠀⠀⠀⠀⠀⠀⢜⣿⣿⣿⠑⠀⠀⠀⠀⠀⠀⠀⠀⠀⠀⠀⠀⠀⠀⠀⢕⢕⢱⡍⢻⢿⣿⣿⣿⣿⣿⣿⣿⣿⣿⣿⣿⣿⣿⣿⣿⣿⡿⢿⢿⣿⣿⣿⣿⢟⢕⢕⣕⠁⠑⢕⢕⢕⢕⣿⡇⡕⢁⢕⢐⠀</a:t>
            </a:r>
            <a:br/>
            <a:r>
              <a:t>⣿⣿⣿⣿⣿⣿⣿⣿⣿⣿⣿⣿⣿⣿⣿⣿⣿⣿⣿⣿⣿⣿⣿⣵⡄⠀⠀⠀⠀⠀⠀⠀⠀⠀⠀⡁⠸⢿⡟⠀⠀⠀⠀⠀⠀⠀⠀⠀⠀⠀⠀⠀⠀⠀⠀⠀⠕⠕⢝⣷⣵⣝⡟⢿⣿⣿⣿⣿⣿⣿⣿⣿⣿⣿⣿⣿⣿⣿⣷⣇⣇⣾⣝⣽⣕⢝⣝⡕⣄⣱⣯⣄⣗⡱⢿⢏⠁⢅⢜⡕⠀</a:t>
            </a:r>
            <a:br/>
            <a:r>
              <a:t>⢿⢿⣿⣿⣿⣿⣿⣿⣿⣿⣿⣿⣿⣿⣿⣿⣿⣿⣿⣿⣿⣿⣿⡟⠁⠀⠀⠀⠀⠀⠀⠀⠀⠀⠀⢔⢔⢸⠝⢄⠀⠀⠀⠀⠀⠀⠀⠀⠀⠀⠀⠀⠀⠀⠀⠀⠀⠀⠕⢹⣿⣿⣿⣷⣼⣿⣿⣿⣿⣿⣿⣿⣿⣿⢟⡻⠟⢋⣍⣥⢵⢵⡼⢝⣙⠻⢿⣷⢵⢕⢕⡕⡅⢑⠀⢰⢕⢨⠅⠇⠀</a:t>
            </a:r>
            <a:br/>
            <a:r>
              <a:t>⢕⢕⢜⢿⣿⣿⣿⣿⣿⣿⣿⣿⣿⣿⣿⣿⣿⣿⣿⣿⣿⣿⢟⠀⠀⠀⠀⠀⠀⠀⠀⠀⠀⠀⠀⠁⠑⢸⡀⢇⠀⠀⠀⠀⠀⠀⠀⠀⠀⠀⠀⠀⢀⢀⠀⠀⠀⠀⠀⠑⠘⠝⢟⢿⣿⣿⣿⣿⣿⣿⣿⣿⣿⣿⠋⣱⣴⣿⣿⡟⣱⣼⢇⢕⢝⣿⣧⠌⠳⣕⢼⢟⢹⢅⠀⠀⢳⢕⢀⣸⠀</a:t>
            </a:r>
            <a:br/>
            <a:r>
              <a:t>⢕⢕⢕⠕⠹⣿⣿⣿⣿⣿⣿⣿⣿⣿⣿⣿⣿⣿⣿⣿⡿⠇⠀⠀⠀⠀⠀⠀⠀⠀⠀⠀⠀⠀⠀⣠⣅⣜⢿⡇⠀⠀⠀⠀⠀⠀⠀⠀⠀⠀⠀⠀⠁⢇⠀⠀⠀⠀⠀⠀⠀⠀⠀⠑⠕⢍⢟⢿⣿⣿⣿⣿⣿⢑⣱⣿⣿⣿⣿⢱⢻⡟⡇⢱⡕⢝⣇⣵⢪⠙⢧⢺⣼⡇⠀⣱⡵⢟⠟⡝⠀</a:t>
            </a:r>
            <a:br/>
            <a:r>
              <a:t>⡕⢕⢇⢄⢀⣹⣿⣿⣿⣿⣿⣿⣿⣿⣿⣿⣿⣿⠟⠋⠁⠀⠀⠀⠀⠀⠀⠀⠀⠀⠀⠀⠀⠀⠀⣾⣿⣿⣿⣧⠀⠀⢀⢀⢀⢀⢀⢀⢀⢀⠀⠀⠀⠑⢔⠀⠀⠀⠀⠀⠀⠀⠀⠀⠀⠁⠑⠕⢝⢟⣿⣿⡟⢱⣿⣿⣿⣿⣿⡜⡇⢧⣷⡱⢵⡏⢕⠑⠀⢇⠘⡟⣯⣇⣀⠕⢑⡕⠀⢕⠀</a:t>
            </a:r>
            <a:br/>
            <a:r>
              <a:t>⣿⣧⡕⠔⢁⢹⣿⣿⣿⣿⣿⣿⣿⢿⠏⠉⠉⠑⠀⠀⠀⠀⠀⠀⠀⠀⠀⠀⠀⠀⠀⠀⠀⠀⠀⣿⣿⣿⢿⢟⢇⢕⢕⢕⢕⢕⢕⢕⢕⢕⢕⠑⠀⠀⢕⠀⠀⠀⠀⠀⠀⠀⠀⠁⠀⠀⠀⣄⣷⣿⣿⣿⣷⢸⣿⣿⣿⣿⣿⣿⢗⠷⢽⢵⣵⣝⣣⣕⡔⢜⠀⢸⣿⣿⡇⠀⢄⣵⢾⠟⠀</a:t>
            </a:r>
            <a:br/>
            <a:r>
              <a:t>⣿⣿⣿⣇⢕⢕⢿⣿⣿⣿⣿⡿⢕⠀⠀⠀⠀⠀⠀⠀⠀⠀⠀⠀⠀⠀⠀⣀⣤⡄⠀⠀⠀⠀⠀⣿⡟⠑⠁⠀⠁⠁⠁⠁⠁⠁⠀⠀⠀⠀⠁⠀⠀⠀⠁⠐⠀⠀⠀⠀⠀⠀⠀⠀⠀⢀⢵⣿⣿⣿⣿⣿⣿⣇⣻⣿⣿⣿⣿⣻⢷⢞⢟⢏⠗⠳⢽⣝⡻⢿⣴⣅⢽⣿⣇⣀⣀⣕⣕⣄⠀</a:t>
            </a:r>
            <a:br/>
            <a:r>
              <a:t>⣿⣿⣿⣿⣧⡕⠘⢹⣿⣟⣵⣵⡅⠀⠀⠀⠀⠀⢀⠀⠀⠀⠀⠀⠀⠀⣸⣿⣿⣿⠀⠀⠀⠀⠀⣿⠑⠀⠀⠀⠀⠀⠀⠀⠀⠀⠄⠄⠀⠀⠀⠀⠀⠀⠀⠀⠀⠀⠀⠀⠀⠀⠀⠀⠀⠑⢕⢝⢿⢿⣿⣿⣿⣿⣿⣿⣿⣿⠞⢅⣴⢞⢋⣽⢱⣷⣔⡜⣳⡷⠏⠁⠀⠈⢹⣿⣿⢿⢿⣿⠀</a:t>
            </a:r>
            <a:br/>
            <a:r>
              <a:t>⣿⣿⣿⣿⣿⣧⢀⠸⣿⣿⣿⣿⣿⠀⠀⠀⠀⠀⢀⢄⢄⣤⡤⢔⢕⡕⢻⣿⣿⣿⠐⠀⠀⠀⠀⣿⠀⠀⠀⠀⠀⠀⠀⠀⠀⠀⠀⠀⠀⠀⠀⠀⠀⠀⠀⠀⠀⠀⠀⠀⠀⠀⠀⠀⠀⠀⠀⠁⢕⢕⢝⢝⢝⢿⣿⣿⣿⢏⢰⣿⡿⣔⡕⢕⢕⣵⣾⢟⡵⢽⡕⢖⢱⠀⢸⢇⣨⡝⠿⡕⠀</a:t>
            </a:r>
            <a:br/>
            <a:r>
              <a:t>⣿⣿⣿⡿⢯⣿⢇⢔⢕⢜⢝⢟⢟⢠⢔⡕⢰⣾⣿⢟⢜⢅⠔⠑⠁⠉⢸⣿⣿⣿⠀⠀⠀⠀⠀⢇⠀⠀⠀⠀⠀⠀⠀⠀⠀⠀⠀⠀⠀⠀⠀⠀⠀⠀⠀⠀⠀⠀⠀⠀⠀⠀⠀⠀⠀⠀⢄⢕⠑⠁⢕⢕⢕⢜⢻⣿⣿⣧⣼⢝⢙⢙⢳⢯⢯⢵⢵⢶⢷⠷⢿⠿⢇⠀⢜⢟⢏⢕⢕⢕⠀</a:t>
            </a:r>
            <a:br/>
            <a:r>
              <a:t>⣿⣏⣝⣕⡞⣱⢗⢟⠧⣇⢕⢕⢕⢕⢕⢕⢕⢙⢝⢄⠁⠀⠀⠀⢀⠄⠺⢿⢿⡇⠀⠀⠀⢀⠔⠀⠀⢀⢀⢄⢔⣕⢁⠀⠀⠀⠀⠀⠀⠀⠀⠀⠀⠀⠀⠀⠀⠀⠀⠀⠀⠀⠀⠀⠀⠀⠕⠁⠀⠀⠁⢕⢕⢕⢕⢕⢔⢛⢿⣧⢕⢕⢕⢕⢕⢕⢕⢇⡜⠄⢱⢔⢔⢕⢵⣵⡕⣕⠕⢕⠀</a:t>
            </a:r>
            <a:br/>
            <a:r>
              <a:t>⣿⣿⣹⢏⢕⢕⢕⠕⣾⣿⣿⣷⣧⣕⡕⢕⢜⢕⢑⠑⠐⠐⠀⢄⠀⢐⠀⠄⢀⢁⢀⠀⠐⠀⠀⢀⣄⣵⣷⣿⣿⢟⢕⠀⠀⠀⠀⠀⠀⠀⠀⠀⠀⠀⠀⠀⠀⠀⠀⠀⠀⠀⠀⠀⠀⠀⠀⠀⠀⠀⠀⠀⢕⢕⢕⢕⢕⢕⢸⠿⢳⢧⣕⣕⣕⣕⡵⠎⢁⢕⣵⣾⣧⣵⣜⣱⣐⣼⣾⢕⠀</a:t>
            </a:r>
            <a:br/>
            <a:r>
              <a:t>⣿⣿⡟⢕⢕⢕⢑⣼⣿⣿⣿⣿⣿⣿⣿⣷⣧⣕⡔⢀⢀⠀⠀⠀⠑⠐⠕⠁⠁⠁⠑⠀⠀⠀⠀⠑⢝⣿⣿⢿⢇⠕⠁⠀⠀⠀⠀⠀⠀⠀⠀⠀⠀⠀⠀⠀⠀⠀⠀⠀⠀⠀⠀⠀⠀⠀⠀⠀⠀⠄⠀⠀⢕⢕⢕⢕⢕⢕⢕⢔⡕⢕⢕⢁⢁⢁⢄⢄⢱⣾⣿⣿⣿⣿⣿⣿⣿⣿⡟⢕⠀</a:t>
            </a:r>
            <a:br/>
            <a:r>
              <a:t>⣿⣿⢕⢕⢕⢱⣾⢿⢿⣟⣟⣟⣟⣟⣟⡿⣿⣿⣿⣿⣷⣵⣔⢔⢄⢀⢀⠀⢄⠀⢠⡤⠀⠀⠀⠀⢘⢕⢕⣕⣥⣄⢀⠀⠀⠀⠀⠀⠀⠀⠀⠀⠀⠀⠀⠀⠀⠀⠀⠀⠀⠀⠀⠀⠀⠀⠀⠀⢀⠀⢄⢀⡱⣵⡕⢕⢕⢕⢕⢕⢺⣾⣷⢕⢕⢕⢕⢱⣿⣿⣿⣿⣿⣿⣿⣿⣿⣿⡇⢕⠀</a:t>
            </a:r>
            <a:br/>
            <a:r>
              <a:t>⣿⣿⢇⣕⣵⣾⣾⣿⣿⣿⣿⣿⣿⣿⣿⣿⣿⣿⣿⣿⣿⣿⣿⣿⣷⣧⣕⡄⢀⠀⠀⠀⠀⠀⣀⣴⣷⣾⣿⣿⣿⣿⣿⣆⢀⠀⠀⠀⠀⠀⠀⠀⠀⠀⠀⠀⠀⠀⠀⠀⠀⠀⠀⠀⠀⠀⠀⢀⢕⢔⠑⢕⢕⣿⣿⣷⣵⡕⢕⢕⢜⣿⣿⣇⢕⢕⢕⢻⡿⢿⣿⣿⣿⣿⣿⣿⣿⣿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⠕⣿⣿⣿⣿⣿⡕⢕⢕⠔⢄⢕⢕⡔⢕⢕⢔⢕⢕⢸⣿⣿⡿⠇⠁⠀⠀⠀⠀⠀⠀⠀⠀⠀⠀⠀⠀⠁⠑⢕⢟⢏⢕⢕⠕⠕⢕⢇⢕⢕⢕⢕⢕⢕⢕⢸⡇⢕⢱⣵⣵⣵⣵⣵⣿⣿⣿⣷⣿⣿⣿⣷⢷⡷⣷⡇⣼⣿⣿⣿⣿⣿⣿⣿⣿⣿⣿⣿⣿⣿⣿⣿⣿⣿⣿⣿⣿⣿⣿⣿⠀</a:t>
            </a:r>
            <a:br/>
            <a:r>
              <a:t>⣾⣿⣿⣿⣿⣿⡇⢁⢕⢕⢕⢡⡅⣵⢱⡇⢕⢕⢕⠜⣿⣿⢇⠀⠀⠀⠀⠀⠀⠀⠀⠀⠀⠀⠀⠀⠀⠀⠀⠀⠕⢕⢕⢕⢕⢕⢔⢕⢕⢕⢕⢕⢕⢔⢕⢕⢕⢕⣾⣿⣿⣿⣿⣿⣿⣿⣿⣿⣿⣿⢝⣿⣏⡗⢸⡏⢻⣿⣟⢟⣟⣻⣿⡏⡿⢿⣿⣿⣿⣿⣿⣿⢿⣿⡿⢿⢿⣿⡿⢿⠀</a:t>
            </a:r>
            <a:br/>
            <a:r>
              <a:t>⢕⢹⣿⣿⣿⣿⡇⢕⢕⢕⢕⢸⣇⣿⣿⡇⢕⢕⢕⠀⣿⡏⠀⠀⠀⠀⠀⠀⠀⠀⠀⠀⠀⠀⠀⠀⠀⠀⠀⠀⠀⢕⢕⠕⢕⢕⢕⢕⡇⡕⢕⢕⢕⢕⢕⢕⣕⣵⢯⢿⢿⡿⡿⢿⢿⢿⢿⢟⢟⢻⡎⢹⣽⣧⣼⡱⢹⢫⢿⣫⣿⣿⣿⣷⡟⡝⢟⣝⣝⣗⣗⡗⢜⣗⣯⣼⣿⣿⣿⢿⠀</a:t>
            </a:r>
            <a:br/>
            <a:r>
              <a:t>⢕⢸⣿⣿⣿⣿⣧⢕⢕⢕⢕⢕⣿⢹⡇⡇⢕⢕⢕⢄⢻⣧⠀⠀⠀⢄⢀⢕⢀⢀⢀⠀⠀⠀⠀⢀⢠⢄⠀⠀⠀⢕⡕⢔⢕⢕⢕⢕⡇⡇⢱⡵⢕⢕⢕⢕⠔⢕⢕⢜⢼⢿⢇⡕⢸⡇⢕⢸⣝⣟⣷⣕⢣⢿⢿⣿⣿⣿⣿⣷⣿⣝⣫⣏⣕⣱⣾⣿⣿⣿⢛⣾⡿⣿⡿⢻⢏⢿⣿⣥⠀</a:t>
            </a:r>
            <a:br/>
            <a:r>
              <a:t>⠓⠓⠟⢿⣿⣿⣿⡕⢕⢕⢕⢕⢕⢑⢕⢕⢕⢕⢱⢕⢸⣿⣧⡄⣰⢷⢷⢾⣿⣿⣿⣷⢄⠀⢔⣕⢅⣺⡇⠀⠀⢸⡷⢑⠕⠕⠑⠕⢕⢝⢟⣿⡧⢳⣕⣅⣄⣡⣵⢇⡕⢕⢕⣱⣿⣿⣿⣿⣿⣿⣿⣟⣧⣼⣼⣻⣿⣿⣿⣿⣿⣿⣿⣿⡟⢟⢻⣿⣟⢇⢕⢕⢱⢝⢕⣕⣕⣵⣽⣿⠀</a:t>
            </a:r>
            <a:br/>
            <a:r>
              <a:t>⡀⢀⡀⢅⢸⢻⣿⡇⢕⢕⣵⣇⢕⢕⢕⢕⢱⢇⢕⠑⢸⣿⣿⣷⣕⣕⡕⢕⣸⣿⣿⣿⣇⢕⣿⣿⣿⣿⣷⣔⢄⢸⢃⠀⠀⠀⠀⠀⠀⠀⠁⢜⢔⢾⢏⠟⢟⢟⡯⢾⢿⢕⢕⢱⣽⣿⣿⣿⡿⠟⣿⢙⠝⢹⢿⡟⢻⣿⣿⡿⢝⢟⢿⢟⣗⣟⣱⣵⣥⣵⣷⣷⣾⣿⣿⣿⣿⣿⣿⣿⠀</a:t>
            </a:r>
            <a:br/>
            <a:r>
              <a:t>⣿⣿⣿⣷⣾⣿⡯⢕⢳⢐⣿⣿⢕⢕⡕⢕⠌⠕⠔⢕⢜⣿⣿⣿⣿⣿⣿⣿⣿⣿⣿⣿⣿⣷⣿⣿⣧⣿⣿⣿⣿⣿⢕⢕⠀⠀⠀⠀⠀⠀⠀⠀⠑⢔⢀⣀⡀⠜⠕⢝⢕⢝⢕⢸⣿⢿⢿⢟⢗⡇⢡⠥⠅⢅⢈⢻⣜⣟⣳⣵⣽⣿⣿⣿⣿⣿⣿⣿⣿⣿⣿⣿⣿⣿⣿⣿⣿⣿⢕⣀⠀</a:t>
            </a:r>
            <a:br/>
            <a:r>
              <a:t>⣿⢿⢿⠿⠿⠿⢕⢕⠀⠘⠙⠈⢿⠁⠉⠋⠁⠑⠐⠄⢑⣇⣽⢝⢟⢻⢿⢟⣻⢿⣿⣿⣿⣿⣿⡿⢿⣿⣿⣿⣿⣿⠁⠑⠕⠕⢔⢄⢀⠀⠀⠀⠀⠀⠔⢟⠏⠄⢄⢕⢕⢱⢕⣕⣜⣝⣵⣵⣵⣵⣿⣿⣿⣿⣿⣿⣿⣿⣿⣿⣿⣿⣿⣿⣿⣿⣿⣿⡟⠟⢟⢟⠻⠟⠟⠟⠿⠿⠵⣵⠀</a:t>
            </a:r>
            <a:br/>
            <a:r>
              <a:t>⠑⠑⠃⠑⠑⢕⣕⡕⣵⣵⣵⣵⣡⣕⢄⣔⣕⣘⣅⣔⡗⠟⠿⢿⣇⡕⢄⠗⢟⡇⢝⢝⢝⢝⢕⢕⢕⣿⣿⣿⣿⡿⠀⠀⠀⠀⠁⠑⢕⢕⢔⢄⠀⠀⢄⢕⢶⣷⡵⢶⡕⢕⢕⣽⣿⣿⣿⣿⣿⣿⣿⣿⣿⣿⣿⣿⣿⣿⣿⣿⣿⣿⣿⣿⣿⣿⣿⣿⡇⢀⢔⢔⢔⠀⠀⠀⠀⢄⢄⢟⠀</a:t>
            </a:r>
            <a:br/>
            <a:r>
              <a:t>⢁⣅⣅⣄⣄⣸⣽⣿⣿⣿⣿⣿⣿⣿⣿⣿⣿⣿⣿⣿⣝⢜⢗⢖⢕⢝⠀⠀⠈⠑⢕⢕⢕⠑⠑⠕⢕⢻⣿⣿⣿⠃⠀⠀⠀⠀⠀⠀⠔⢕⢕⢕⢕⢜⢔⢕⠘⢹⣿⣿⣧⣴⣾⢿⣿⣿⣿⣿⣿⣿⣿⣿⣿⣿⣿⣿⣿⣿⣿⣿⣿⣿⣿⣿⣿⣿⣿⣿⣷⣶⣷⣷⣵⣰⠕⠀⢄⣀⣀⢀⠀</a:t>
            </a:r>
            <a:br/>
            <a:r>
              <a:t>⣿⣿⣿⣿⣿⣿⣿⣿⣿⣿⣿⣿⣿⣿⣿⣿⣿⣿⣿⣿⣿⣵⣷⣷⣷⠕⠀⠀⠀⠀⠀⠀⠀⠀⠀⠀⢕⢜⢻⣿⢇⠀⠀⠀⠀⠀⠀⠀⠀⠀⠁⠁⠑⠑⠑⢔⢄⣼⣿⣽⣿⣿⣿⣿⣿⣿⣿⣿⣿⣿⣿⣿⣿⣿⣿⣿⣿⣿⣿⣿⣿⣿⣿⣿⣿⣿⣿⣿⡧⣋⢝⢳⢶⣕⠀⠑⠗⠗⠕⠕⠀</a:t>
            </a:r>
            <a:br/>
            <a:r>
              <a:t>⣿⣿⣿⣿⣿⣿⣿⣿⣿⣿⣿⣿⣿⣿⣿⣿⣿⣿⣿⣿⣿⣿⣿⣿⣟⡖⠰⠀⠀⠀⠀⠀⠀⠀⠀⠀⣧⣼⣧⡕⠀⠀⠀⠀⠀⠀⠀⠀⠀⠀⠀⠀⠀⠀⠀⠀⢕⢻⣿⣿⣿⣿⣿⣿⣿⣿⣿⣿⣿⣿⣿⣿⣿⣿⣿⣿⣿⣿⣿⣿⣿⣿⣿⣿⣿⣿⡿⢏⣕⣕⣝⡝⢇⢵⣶⡦⢄⢔⢕⣑⠀</a:t>
            </a:r>
            <a:br/>
            <a:r>
              <a:t>⣿⣿⣿⣿⣿⣿⣿⣿⣿⣿⣿⣿⣿⣿⣿⣿⣿⣿⣿⣿⣿⣿⣿⡿⠕⠪⠅⠀⠀⠀⠀⠀⠀⠀⠀⠀⢿⣿⣿⡇⠀⠀⠀⠀⠀⠀⠀⠀⠀⠀⠀⠀⠀⠀⠀⢄⢕⢜⢻⣿⣿⣿⣿⣿⣿⣿⣿⣿⣿⣿⣿⣿⣿⣿⣿⣿⣿⣿⣿⣿⣿⣿⣿⣿⢟⢕⢕⢅⠁⠑⢕⢕⢜⢝⣿⡇⡕⢁⣕⡕⠀</a:t>
            </a:r>
            <a:br/>
            <a:r>
              <a:t>⣿⣿⣿⣿⣿⣿⣿⣿⣿⣿⣿⣿⣿⣿⣿⣿⣿⣿⣿⣿⣿⣿⣿⣧⣀⠀⠀⠀⠀⠀⠀⠀⠀⠀⠀⢁⠜⢿⣿⠕⠀⠀⠀⠀⠀⠀⠀⠀⠀⠀⠀⠀⠀⠀⠀⠀⠕⠕⢕⣜⢟⢿⣿⣿⣿⣿⣿⣿⣿⣿⣿⣿⣿⣿⣿⣿⣿⣿⣷⡇⣇⣯⣝⣵⢕⢞⣝⣝⣄⣸⣝⡄⢣⡱⢿⢝⠁⢑⢜⢱⠀</a:t>
            </a:r>
            <a:br/>
            <a:r>
              <a:t>⢿⢿⠿⣿⣿⣿⣿⣿⣿⣿⣿⣿⣿⣿⣿⣿⣿⣿⣿⣿⣿⣿⣿⣿⠃⠀⠀⠀⠀⠀⠀⠀⠀⠀⠀⠀⢕⢜⡇⠃⠀⠀⠀⠀⠀⠀⠀⠀⠀⠀⠀⠀⠀⠀⠀⠀⠀⠀⠀⢜⣷⣧⣝⡻⣿⣿⣿⣿⣿⣿⣿⣿⣿⣿⢟⣻⠟⠛⢉⣩⢽⢽⡽⢝⡟⢿⣿⣷⢷⡜⢕⡕⡕⠑⠀⣕⢕⢅⠕⢇⠀</a:t>
            </a:r>
            <a:br/>
            <a:r>
              <a:t>⢕⢕⢕⢝⣿⣿⣿⣿⣿⣿⣿⣿⣿⣿⣿⣿⣿⣿⣿⣿⣿⣿⡿⠃⠀⠀⠀⠀⠀⠀⠀⠀⠀⠀⠀⠀⠑⠑⣇⢕⠀⠀⠀⠀⠀⠀⠀⠀⠀⠀⠀⠀⠀⢀⠀⠀⠀⠀⠀⠁⠜⢟⢿⣷⣾⣿⣿⣿⣿⣿⣿⣿⣿⣿⢏⢅⣴⣿⣿⡟⢱⣼⢕⡕⢹⣷⣧⡙⢳⣕⢼⢗⣧⢅⠀⠑⢣⢅⢀⣸⠀</a:t>
            </a:r>
            <a:br/>
            <a:r>
              <a:t>⢕⢕⢕⢕⠈⢿⣿⣿⣿⣿⣿⣿⣿⣿⣿⣿⣿⣿⣿⣿⡿⢏⠁⠀⠀⠀⠀⠀⠀⠀⠀⠀⠀⠀⠀⢄⣄⣁⣻⣷⠀⠀⠀⠀⠀⠀⠀⠀⠀⠀⠀⠀⠀⢑⠀⠀⠀⠀⠀⠀⠀⠀⠑⠕⢝⢻⣿⣿⣿⣿⣿⣿⣿⢑⣰⣿⣿⣿⣿⢱⢾⡟⡇⢱⡕⢟⣕⣵⢗⠙⣧⢻⣼⡕⠀⣱⣼⢷⢟⢝⠀</a:t>
            </a:r>
            <a:br/>
            <a:r>
              <a:t>⣧⢅⢕⢕⢄⢀⣿⣿⣿⣿⣿⣿⣿⣿⣿⣿⣿⣿⠿⠋⠁⠀⠀⠀⠀⠀⠀⠀⠀⠀⠀⠀⠀⠀⠀⢸⣿⣿⣿⣿⡄⠀⢀⢀⢀⢀⢀⢀⢀⢀⢀⠀⠀⠑⢕⠀⠀⠀⠀⠀⠀⠀⠀⠀⠀⠑⠕⢝⢿⣿⣿⣿⡟⢱⣿⣿⣿⣿⣿⢜⡇⢧⣷⡱⢵⢎⢕⠑⠁⢇⠘⡟⣏⣕⡀⠕⢑⢇⠀⢕⠀</a:t>
            </a:r>
            <a:br/>
            <a:r>
              <a:t>⣿⣷⣵⢕⢅⢑⢿⣿⣿⣿⣿⣿⡿⢟⠏⠁⠀⠁⠀⠀⠀⠀⠀⠀⠀⠀⠀⠀⠀⠀⠀⠀⠀⠀⠀⢸⣿⣿⡿⢟⢏⢕⢕⢕⢕⢕⢕⢕⢕⠕⢕⢕⠐⠀⢜⢀⠀⠀⠀⠀⠀⠀⠀⠁⠀⠀⠀⠁⢕⣔⣻⡟⣷⢸⣿⣿⣿⣿⣿⣿⢳⢷⠽⣵⣵⣕⣧⣕⢔⢜⠀⢱⣿⣿⡇⠀⢕⣵⢾⠟⠀</a:t>
            </a:r>
            <a:br/>
            <a:r>
              <a:t>⣿⣿⣿⣷⡕⢕⢸⣿⣿⣿⣿⢟⢇⠀⠀⠀⠀⠀⠀⠀⠀⠀⠀⠀⠀⠀⠀⣀⣠⣤⠀⠀⠀⠀⠀⢸⣿⢏⠁⠀⠁⠁⠁⠁⠁⠀⠀⠀⠀⠀⠀⠀⠀⠀⠀⠑⠀⠀⠀⠀⠀⠀⠀⠀⠀⠀⣠⣵⣿⣿⣿⣧⣿⢕⢻⣿⣿⣿⣿⣻⢷⠗⢟⢟⠗⢺⢽⣝⢻⣷⡤⣅⣽⣿⣇⣀⣈⣑⣕⣀⠀</a:t>
            </a:r>
            <a:br/>
            <a:r>
              <a:t>⣿⣿⣿⣿⣿⣧⠘⠙⢿⣯⣷⣷⣧⡄⠀⠀⠀⠀⠀⢄⠀⠀⠀⠀⠀⢀⢰⣿⣿⣿⡇⠀⠀⠀⠀⢸⡟⠀⠀⠀⠀⠀⠀⠀⠀⠐⠐⠐⠐⠀⠀⠀⠀⠀⠀⠀⠀⠀⠀⠀⠀⠀⠀⠀⠀⢕⢻⣿⣿⣿⣿⣿⣿⣷⡜⢿⣿⣿⢞⢅⣴⡷⢋⡽⢱⣷⣄⢝⣳⡷⠏⠁⠁⠉⢹⣿⣿⢿⢿⣿⠀</a:t>
            </a:r>
            <a:br/>
            <a:r>
              <a:t>⣿⣿⣿⣿⣿⣿⣇⠀⢸⣿⣿⣿⣿⡇⠀⠀⠀⠀⢀⣀⢄⣤⡤⢔⢰⣧⡕⣿⣿⣿⡇⠀⠀⠀⠀⢸⡇⠀⠀⠀⠀⠀⠀⠀⠀⠀⠀⠀⠀⠀⠀⠀⠀⠀⠀⠀⠀⠀⠀⠀⠀⠀⠀⠀⠀⠁⠕⢕⢹⢿⢿⣿⣿⣿⣿⣕⢝⠏⢱⣿⡿⣕⢕⢕⢕⣱⣿⣟⡵⢽⡕⢖⢔⠀⢜⣇⣸⡟⣿⡕⠀</a:t>
            </a:r>
            <a:br/>
            <a:r>
              <a:t>⣿⣿⣿⣿⡿⣽⡾⢕⠕⢕⢕⢝⢟⢗⢸⢧⡕⢻⣿⣿⢗⢕⢔⠔⠀⠁⠁⢿⣿⣿⢇⠀⠀⠀⠀⠜⠑⠀⠀⠀⠀⠀⠀⠀⠀⠀⠀⠀⠀⠀⠀⠀⠀⠀⠀⠀⠀⠀⠀⠀⠀⠀⠀⠀⠀⠀⠀⠀⠑⢕⢕⢜⢻⣿⣿⣿⡇⢕⢸⢝⢙⢙⢳⢿⢯⢵⠵⢴⢷⠷⢷⠿⢇⠀⢝⢻⢏⢕⢕⢱⠀</a:t>
            </a:r>
            <a:br/>
            <a:r>
              <a:t>⣿⣿⣏⣕⣵⢟⡵⢟⢏⣳⣵⣕⢕⢕⢕⢕⢕⡌⢕⢗⠄⠁⠀⠀⠀⠀⠈⠻⠟⢿⠀⠀⠀⠀⠄⠁⠀⠀⢀⢄⢔⣕⡅⠀⠀⠀⠀⠀⠀⠀⠀⠀⠀⠀⠀⠀⠀⠀⠀⠀⠀⠀⠀⠀⠀⠀⠀⠀⠀⢕⢕⢕⢕⢹⣿⣿⣿⢕⢜⢧⢕⢕⢕⢕⢕⢕⢕⢕⡇⠄⢕⢔⢕⢔⢵⣵⡕⡕⠕⢕⠀</a:t>
            </a:r>
            <a:br/>
            <a:r>
              <a:t>⣿⣿⣯⣿⢇⢕⢕⢕⢡⣿⣿⣿⣿⣧⣵⣕⢕⢕⢝⠅⠑⠀⠀⠀⠔⢀⠀⢀⠀⢔⢄⠀⠀⠁⠀⠀⢄⣴⣷⣿⣿⡟⢕⠀⠀⠀⠀⠀⠀⠀⠀⠀⠀⠀⠀⠀⠀⠀⠀⠀⠀⠀⠀⠀⠀⠀⠀⠀⠀⠀⢕⢕⢕⢕⢕⢝⢛⣟⢕⢌⢳⢧⣕⣕⣕⣕⡱⠎⢁⢕⣵⣾⣧⣵⣜⣱⣕⣦⣽⢕⠀</a:t>
            </a:r>
            <a:br/>
            <a:r>
              <a:t>⣿⣿⣿⡏⢕⢕⢕⢑⣿⣿⣿⣿⣿⣿⣿⣿⣿⣷⣵⣔⢄⢀⢀⠀⠀⠀⠐⠑⠀⠀⠁⠁⠀⠀⠀⠀⢜⢿⣿⢿⢏⢕⠁⠁⠀⠀⠀⠀⠀⠀⠀⠀⠀⠀⠀⠀⠀⠀⠀⠀⠀⠀⠀⠀⠀⠀⠀⠀⠀⠀⠁⢕⢕⢕⢕⢕⢕⠕⢕⢕⢕⡕⢕⢁⢁⢁⢀⢔⢱⣾⣿⣿⣿⣿⣿⣿⣿⣿⡟⢕⠀</a:t>
            </a:r>
            <a:br/>
            <a:r>
              <a:t>⣿⣿⣿⢕⢕⢕⣥⢾⣿⣟⣟⣿⣿⣿⣯⣿⣿⣿⣿⣿⣿⣷⣧⣕⡔⢄⢄⢀⠕⠀⠀⠰⢔⠀⠀⠀⠁⢕⢕⣕⣤⣴⣄⢀⠀⠀⠀⠀⠀⠀⠀⠀⠀⠀⠀⠀⠀⠀⠀⠀⠀⠀⠀⠀⠀⠀⠀⠀⢀⠀⠀⠁⢕⢕⢕⢕⢕⢕⢕⢕⣱⣼⢇⢕⢕⢕⢕⣱⣿⣿⣿⣿⣿⣿⣿⣿⣿⣿⡇⢕⠀</a:t>
            </a:r>
            <a:br/>
            <a:r>
              <a:t>⣿⣿⡟⣕⡵⣾⣻⣿⣿⣿⣿⣿⣿⣿⣿⣿⣿⣿⣿⣿⣿⣿⣿⣿⣿⣷⣷⣵⣔⢀⠀⢀⠁⠀⢀⣤⣷⣿⣿⣿⣿⣿⣿⣷⣔⠀⠀⠀⠀⠀⠀⠀⠀⠀⠀⠀⠀⠀⠀⠀⠀⠀⠀⠀⠀⠀⠀⠀⢕⢔⠀⢄⢕⢕⢕⢕⢕⢕⢕⣿⣿⣿⣇⢕⢕⢕⢕⢛⡿⢿⣿⣿⣿⣿⣿⣿⣿⣿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⢹⣿⣿⣿⣿⣇⢕⢕⢔⡄⢔⢕⡇⢕⢕⢕⢕⢕⢕⣿⣿⣿⣿⡿⠕⠁⠀⠀⠀⠀⠀⠀⠀⠀⠀⠀⠀⠀⠑⠑⢕⢇⢕⢕⠕⠕⢹⢕⢕⢕⢕⢕⢕⢕⢔⣕⢕⢕⣵⣵⣵⣵⣵⣼⣿⣿⣿⣷⣷⣷⣶⣷⢵⣴⣽⣼⢹⣿⣿⣿⣿⣿⣿⣿⣿⣿⣿⣿⣿⣿⣿⣿⣿⣿⣿⣿⣿⣿⣿⣿⠀</a:t>
            </a:r>
            <a:br/>
            <a:r>
              <a:t>⣿⣿⣿⣿⣿⣿⢑⢑⢕⢕⡁⣡⢨⡅⣵⢕⢕⢕⢕⢸⣿⣿⣿⠕⠀⠀⠀⠀⠀⠀⠀⠀⠀⠀⠀⠀⠀⠀⠀⠀⠑⢕⢕⢕⢕⢕⢕⢕⢕⢇⢆⢕⢔⢔⢕⢕⢕⢕⣿⣿⣿⣿⣿⣿⣿⣿⣿⣿⣿⡟⣝⣇⡰⢗⢸⢿⣿⣿⢿⢿⡿⣿⣿⡻⢿⢿⢿⣿⣿⣿⣿⣿⣿⣿⣿⣿⣿⣿⣿⡿⠀</a:t>
            </a:r>
            <a:br/>
            <a:r>
              <a:t>⢜⣿⣿⣿⣿⣿⢕⢕⢕⢕⢕⢿⣸⣿⣿⢕⢕⢕⢕⢸⣿⣿⣯⠀⠀⠀⠀⠀⠀⠀⠀⠀⠀⠀⠀⠀⠀⠀⠀⠀⠀⠁⢕⢕⢕⢕⢕⢕⢕⢕⢕⢕⢕⢕⢕⢕⣕⣸⣿⢿⣿⣿⣿⣿⣿⢿⢿⡿⢿⢿⡟⢏⣽⣝⣎⢕⣿⣻⣷⢻⣿⣿⣿⣽⠗⢿⢟⢹⢻⢯⢽⢇⢿⢿⣇⣳⣾⣿⣷⣷⠀</a:t>
            </a:r>
            <a:br/>
            <a:r>
              <a:t>⢕⣿⣿⣿⣿⣿⡕⢕⢕⢕⢕⢸⡏⣿⢺⡕⢕⢕⢕⢜⣿⣿⣿⠀⠀⢄⢀⢕⢀⢀⢀⠀⠀⠀⠀⠀⢀⠀⠀⠀⠀⠀⢱⡔⢕⢕⢕⢼⡕⡕⣕⣕⢕⢕⢕⢕⠁⢕⣸⣿⡇⣷⢕⢕⣿⢕⢕⡏⢟⢻⡇⢸⣹⣝⣻⣷⣿⣿⣿⣽⣟⡟⣹⢟⣕⣱⣾⣿⣿⡿⢿⣾⣿⣿⡿⡿⢿⣿⣇⣜⠀</a:t>
            </a:r>
            <a:br/>
            <a:r>
              <a:t>⠵⠽⢿⣿⣿⣿⣇⢕⢕⢕⢱⢜⢕⢕⢜⢕⢕⢕⢕⢕⣿⣿⣿⣷⡆⢝⢝⣿⣿⣿⣿⡕⠀⢀⢔⢕⢼⣷⢀⠀⠀⠀⢸⢇⠕⢕⠕⢕⢕⢜⢕⢓⡕⡇⣕⣁⣀⢕⡕⢕⢜⣯⣵⣷⣿⣷⣾⣿⣿⣿⣿⣣⣕⣌⣟⣿⣿⣿⣿⣿⣿⣿⣿⣿⡿⣿⣿⣿⡿⢕⢜⢕⡜⢝⢕⢕⣕⣝⣿⣿⠀</a:t>
            </a:r>
            <a:br/>
            <a:r>
              <a:t>⢀⣀⡀⢙⢟⣿⣿⢕⢕⢱⣕⡕⢕⢕⢕⢕⢕⢕⠕⡅⢿⣿⣿⣿⣿⣷⣎⣹⣿⣿⣿⣷⡔⢵⣿⣷⣿⣿⣵⡔⠀⢀⢜⠀⠀⠀⠀⠀⠀⠀⠀⠁⠑⢾⢟⢟⠫⢸⣿⢕⢜⢝⣻⣿⣿⣿⣿⣿⡿⢿⡟⢛⢛⣻⣿⢿⣿⣿⣿⣿⢹⢿⡿⢿⢷⣧⣝⣝⣕⣼⣵⣵⣷⣷⣿⣿⣿⣿⣿⡟⠀</a:t>
            </a:r>
            <a:br/>
            <a:r>
              <a:t>⣿⣿⣷⣷⣾⣿⢝⢱⡔⢸⣿⢇⢕⡕⢑⢕⠕⠕⠔⢔⢸⣿⣿⣿⣿⣿⣿⣿⣿⣿⣿⣿⣷⣾⣿⣟⣹⣾⣿⣷⣷⣵⡇⠕⢀⠀⠀⠀⠀⠀⠀⠀⠀⠀⢄⢗⢕⢕⢜⢾⢕⢕⢹⣿⣿⣿⡿⠿⢱⡕⣑⡑⢐⠕⠞⡵⢟⢟⣏⣜⣷⣷⣷⣾⣿⣿⣿⣿⣿⣿⣿⣿⣿⣿⣿⣿⣿⡟⠙⠁⠀</a:t>
            </a:r>
            <a:br/>
            <a:r>
              <a:t>⣿⣿⣿⡿⢿⢧⢕⢕⠁⠃⠉⢹⡅⠘⠚⠃⠐⠔⠔⠔⢪⢽⢝⢟⢻⠿⢻⣫⣿⢿⣿⣿⣿⣿⣿⡿⣿⣿⣿⣿⣿⣿⡇⠀⠕⠔⢔⢄⢀⠀⠀⠀⠀⠀⠁⢟⢇⢕⢕⠑⢕⢱⢜⢟⢇⣜⣕⣔⣼⣵⣶⣷⣷⣷⣿⣿⣿⣿⣿⣿⣿⣿⣿⣿⣿⣿⣿⣿⡿⢿⢿⠿⢿⢿⢿⢿⢿⡇⢝⢕⠀</a:t>
            </a:r>
            <a:br/>
            <a:r>
              <a:t>⠕⠑⠑⠑⠐⢕⢕⣕⣔⣱⣴⣵⢕⢐⢀⢔⢄⢕⣄⣕⢫⢿⣿⣧⡍⢇⢝⢝⣽⢝⢝⢝⢝⢝⢕⢕⢔⣿⣿⣿⣿⣿⢇⠀⠀⠀⠁⠑⠕⢕⢔⢄⢀⠀⠀⢀⢕⣼⡕⢕⢇⢓⣷⣿⣿⣿⣿⣿⣿⣿⣿⣿⣿⣿⣿⣿⣿⣿⣿⣿⣿⣿⣿⣿⣿⣿⣿⣿⢇⢔⢔⢔⢅⠐⢀⠀⢀⢄⢸⢿⠀</a:t>
            </a:r>
            <a:br/>
            <a:r>
              <a:t>⢁⢁⣀⣀⣄⣹⣿⣿⣿⣿⣿⣿⣿⣿⣿⣿⣿⣿⣿⣟⡕⢗⠖⢆⠝⢝⢘⢕⠀⠑⠕⠕⠕⠑⠁⠑⢕⢻⣿⣿⣿⡟⠀⠀⠀⠀⠀⠀⠄⢕⢕⢕⢕⢔⢆⠅⢕⠌⢇⣱⣺⣿⣿⣿⣿⣿⣿⣿⣿⣿⣿⣿⣿⣿⣿⣿⣿⣿⣿⣿⣿⣿⣿⣿⣿⣿⣿⣿⣷⣧⣵⣵⣥⣤⠐⢀⠀⠁⠁⠁⠀</a:t>
            </a:r>
            <a:br/>
            <a:r>
              <a:t>⣿⣿⣿⣿⣿⣿⣿⣿⣿⣿⣿⣿⣿⣿⣿⣿⣿⣿⣿⣿⣣⣥⣥⣵⣵⣷⡇⠀⠀⠀⠀⠀⠀⠀⠀⠀⢁⢕⢻⣿⢟⠑⠀⠀⠀⠀⠀⠀⠀⠀⠁⠑⠑⠕⠑⢕⢄⢀⣵⣿⣿⣿⣿⣿⣿⣿⣿⣿⣿⣿⣿⣿⣿⣿⣿⣿⣿⣿⣿⣿⣿⣿⣿⣿⣿⣿⣿⣿⡹⢟⢻⣭⣝⢏⠀⠜⢞⢟⢟⢏⠀</a:t>
            </a:r>
            <a:br/>
            <a:r>
              <a:t>⣿⣿⣿⣿⣿⣿⣿⣿⣿⣿⣿⣿⣿⣿⣿⣿⣿⣿⣿⣿⣿⣿⣿⣿⣿⣿⡇⠄⠀⠀⠀⠀⠀⠀⠀⠀⢱⣼⣷⣯⢇⠀⠀⠀⠀⠀⠀⠀⠀⠀⠀⠀⠀⠀⠀⠀⢕⢸⣿⣿⣿⣿⣿⣿⣿⣿⣿⣿⣿⣿⣿⣿⣿⣿⣿⣿⣿⣿⣿⣿⣿⣿⣿⣿⣿⣿⡿⢏⣕⡝⠟⢣⢕⣱⣴⢠⢄⢔⢐⢄⠀</a:t>
            </a:r>
            <a:br/>
            <a:r>
              <a:t>⣿⣿⣿⣿⣿⣿⣿⣿⣿⣿⣿⣿⣿⣿⣿⣿⣿⣿⣿⣿⣿⣿⣿⣿⣿⢏⠪⠁⠀⠀⠀⠀⠀⠀⠐⠀⢸⣿⣿⣿⠁⠀⠀⠀⠀⠀⠀⠀⠀⠀⠀⠀⠀⠀⠀⠀⢕⢕⢻⣿⣿⣿⣿⣿⣿⣿⣿⣿⣿⣿⣿⣿⣿⣿⣿⣿⣿⣿⣿⣿⣿⣿⣿⣿⢟⢕⢕⢈⠙⢝⢝⢝⢕⢹⣿⢕⠕⢕⢌⢝⠀</a:t>
            </a:r>
            <a:br/>
            <a:r>
              <a:t>⣿⣿⣿⣿⣿⣿⣿⣿⣿⣿⣿⣿⣿⣿⣿⣿⣿⣿⣿⣿⣿⣿⣿⣿⣿⠕⠀⠀⠀⠀⠀⠀⠀⠀⠁⠀⠑⢹⣿⡟⠀⠀⠀⠀⠀⠀⠀⠀⠀⠀⠀⠀⠀⠀⠀⠀⠁⠕⢕⢙⢿⣿⣿⣿⣿⣿⣿⣿⣿⣿⣿⣿⣿⣿⣿⣿⣿⣷⣷⣮⣽⣽⣟⡇⢕⢖⢝⢕⢀⣱⣕⢕⢕⣸⣿⢘⠑⢕⠇⢕⠀</a:t>
            </a:r>
            <a:br/>
            <a:r>
              <a:t>⣿⢿⢿⢿⣿⣿⣿⣿⣿⣿⣿⣿⣿⣿⣿⣿⣿⣿⣿⣿⣿⣿⣿⣿⠏⠀⠀⠀⠀⠀⠀⠀⠀⠀⠀⠀⠕⢕⢱⠓⠀⠀⠀⠀⠀⠀⠀⠀⠀⠀⠀⠀⠀⠀⠀⠀⠀⠀⠀⢕⢔⢝⣿⣿⣿⣿⣿⣿⣿⣿⣿⣿⣿⣿⢻⣿⠿⠟⢋⡝⣝⣍⣙⣟⠿⢿⣿⣵⣮⡝⢝⢕⢑⠃⠄⡕⢄⡇⢼⢕⠀</a:t>
            </a:r>
            <a:br/>
            <a:r>
              <a:t>⣗⢕⢑⢕⢝⢿⣿⣿⣿⣿⣿⣿⣿⣿⣿⣿⣿⣿⣿⣿⣿⣿⡿⠇⠀⠀⠀⠀⠀⠀⠀⠀⠀⠀⠁⠀⠑⠑⢸⢕⢕⠀⠀⠀⠀⠀⠀⠀⠀⠀⠀⠀⠀⢀⢀⠀⠀⠀⠀⠁⠘⢣⣕⢻⣿⣿⣿⣿⣿⣿⣿⣿⣿⡿⢎⢅⣴⣿⣿⢇⢣⣿⢕⢇⢿⣶⣜⠻⢧⢕⡿⢞⡇⠀⠁⠝⡕⠀⠐⣧⠀</a:t>
            </a:r>
            <a:br/>
            <a:r>
              <a:t>⣿⢕⢕⢕⢕⠈⢿⣿⣿⣿⣿⣿⣿⣿⣿⣿⣿⣿⣿⣿⡿⠏⠁⠀⠀⠀⠀⠀⠀⠀⠀⠀⠀⠀⠀⠀⣄⣁⣜⣿⡇⠀⠀⠀⠀⠀⠀⠀⠀⠀⠀⠀⠀⠁⢑⠀⠀⠀⠀⠀⠀⠁⠜⢕⢝⣿⣿⣿⣿⣿⣿⣿⡿⢅⣵⡿⣿⣿⣿⢸⢸⣸⢕⡇⢜⢿⣕⢵⡎⢳⡕⣿⣿⠀⢔⣰⣽⢷⢟⢫⠀</a:t>
            </a:r>
            <a:br/>
            <a:r>
              <a:t>⣿⣧⢐⢕⢕⢄⢀⣿⣿⣿⣿⣿⣿⣿⡿⠟⠟⠿⠏⠙⠁⠀⠀⠀⠀⠀⠀⠀⠀⠀⠀⠀⠀⠀⠀⠀⣿⣿⣿⣿⣧⠀⢀⢀⢄⢄⢄⢄⢄⢄⢄⢄⢀⢀⠕⢀⠀⠀⠀⠀⠀⠀⠀⢁⠕⢜⢿⣿⣿⣿⣿⣿⡏⢱⣿⣿⣿⣿⣿⢸⡺⣿⣇⣕⣕⢟⢕⠁⠘⡄⢻⢻⣿⣀⢘⠑⢑⠑⢕⣔⠀</a:t>
            </a:r>
            <a:br/>
            <a:r>
              <a:t>⣿⣿⣷⣵⢕⢕⢕⢿⣿⣿⣿⣿⡟⢑⠀⠀⠀⠀⠀⠀⠀⠀⠀⠀⠀⠀⠀⠀⠀⠀⡄⠀⠀⠀⠀⠀⣿⣿⣿⡿⢟⢕⢕⢕⢕⢕⢕⢕⢕⠕⠕⠕⠕⠁⠀⢇⠀⠀⠀⠀⠀⠀⠀⠁⠁⠕⢕⢝⢿⣿⣿⡿⣷⢸⣿⣿⣿⡿⣿⡷⢷⢵⣽⣇⣜⣳⡕⢕⡄⢕⠁⣿⣿⣿⢇⠀⣝⣵⢾⠟⠀</a:t>
            </a:r>
            <a:br/>
            <a:r>
              <a:t>⣿⣿⣿⣿⣷⣕⢕⢸⣿⡿⣫⣵⣕⢁⠀⠀⠀⠀⠀⠀⠀⠀⠀⠀⠀⠀⠀⣀⣤⣴⡇⠀⠀⠀⠀⠀⣿⣿⡟⠁⠀⠀⠀⠀⠀⠀⠀⠀⠀⠀⠀⠀⠀⠀⠀⠁⠀⠀⠀⠀⠀⠀⠀⠀⠀⠀⠀⠑⢜⢻⣿⡇⣿⢜⣿⣿⣿⣿⣿⣿⢷⢖⢗⢳⠹⢯⣝⡻⢿⣦⢄⣸⣿⣿⣕⣁⣙⣕⣀⣄⠀</a:t>
            </a:r>
            <a:br/>
            <a:r>
              <a:t>⣿⣿⣿⣿⣿⣿⣧⠑⠈⢿⣿⣿⣿⡇⠀⠀⠀⠀⠀⠀⠀⠀⠀⠀⣄⣀⡜⢟⣿⣿⣿⠀⠀⠀⠀⠀⣿⣿⠑⠀⠀⠀⠀⠀⠀⠀⠁⠁⠁⠁⠀⠀⠀⠀⠀⠀⠀⠀⠀⠀⠀⠀⠀⠀⠀⢀⣤⣵⣾⣿⣟⢕⢹⢕⢜⢿⣿⣯⠯⣅⣵⡗⠷⡕⣶⣴⡜⢝⣷⢾⠋⠁⠈⠉⣿⣿⡿⢿⣿⣿⠀</a:t>
            </a:r>
            <a:br/>
            <a:r>
              <a:t>⣿⣿⣿⣿⣿⣿⣿⣧⠀⢸⢿⣿⣿⣧⣤⣤⡤⢄⢰⣴⣶⣕⢰⢾⠟⢟⢷⡕⣻⣿⣿⠁⠀⠀⠀⠀⣿⣿⠀⠀⠀⠀⠀⠀⠀⠀⠀⠀⠀⠀⠀⠀⠀⠀⠀⠀⠀⠀⠀⠀⠀⠀⠀⠀⠀⢸⣿⣿⣿⣿⣿⣇⢜⢸⣷⡕⢝⠇⡰⣿⢿⡇⢱⢕⢕⣼⢟⣫⢜⢧⢔⢖⡔⠀⡹⡝⣩⢻⣏⢕⠀</a:t>
            </a:r>
            <a:br/>
            <a:r>
              <a:t>⣿⣿⣿⣿⡿⢟⢹⢿⢇⣱⡕⢕⢜⢝⢝⢟⢻⢇⢜⣿⡿⠟⢕⠔⠑⠀⠀⠀⣹⣿⡿⠀⠀⠀⠀⠀⢟⠃⠀⠀⠀⠀⠀⢀⠀⠀⠀⠀⠀⠀⠀⠀⠀⠀⠀⠀⠀⠀⠀⠀⠀⠀⠀⠀⠀⢕⢜⢿⣿⣿⣿⣿⣧⣾⣿⢟⢇⠀⡇⢙⢗⠟⣷⢾⢽⠵⠵⠴⡷⠾⢷⠾⢕⢀⢟⢿⢝⢕⢜⢵⠀</a:t>
            </a:r>
            <a:br/>
            <a:r>
              <a:t>⣿⣿⣿⣏⣵⣵⢟⡵⢟⢝⢘⣧⣧⣕⢕⢕⢕⢕⢕⢕⢝⢇⢀⠀⠀⠀⠠⠐⠙⠟⠃⠀⠀⠀⠀⠄⠀⠀⠀⠄⣔⣰⡵⠁⠀⠀⠀⠀⠀⠀⠀⠀⠀⠀⠀⠀⠀⠀⠀⠀⠀⠀⠀⠀⠀⠀⠑⢕⢝⢝⢿⣿⣿⣿⣿⣷⣷⢕⢹⣧⢕⢕⢕⢕⢕⢇⢕⢱⠇⢄⢕⢄⢕⢱⣵⣕⡕⡕⢕⢕⠀</a:t>
            </a:r>
            <a:br/>
            <a:r>
              <a:t>⣿⣿⣿⣷⣸⡏⢜⢕⢕⢕⣾⣿⣿⣿⣿⣷⣧⣕⡕⢕⢔⠁⠀⠁⠀⠐⢠⢄⢄⢀⠄⠔⡄⠀⠀⠀⢄⣰⣷⣾⣿⡿⢕⢕⠀⠀⠀⠀⠀⠀⠀⠀⠀⠀⠀⠀⠀⠀⠀⠀⠀⠀⠀⠀⠀⠀⠀⠀⢕⢕⢕⢿⣿⣿⣿⣿⣷⡧⢕⢜⢳⣵⣕⣕⣕⣕⡵⠋⢄⢱⣷⣷⣵⣕⣝⣕⣵⣯⣿⢕⠀</a:t>
            </a:r>
            <a:br/>
            <a:r>
              <a:t>⣿⣿⣿⣿⣿⢕⢕⢕⢕⣼⣿⣿⣿⣿⣿⣿⣿⣿⣿⣷⣧⣕⣔⢄⢀⢀⠀⠀⠁⠀⠀⠀⠀⠀⠀⠀⠑⢜⣿⢿⢟⠕⠑⠁⠀⠀⠀⠀⠀⠀⠀⠀⠀⠀⠀⠀⠀⠀⠀⠀⠀⠀⠀⠀⠀⠀⠀⠀⢕⢕⢕⢜⢿⣿⣿⣿⣿⣿⡇⠕⢔⢕⢈⢉⢉⢁⢀⢔⣱⣿⣿⣿⣿⣿⣿⣿⣿⣿⢇⢕⠀</a:t>
            </a:r>
            <a:br/>
            <a:r>
              <a:t>⣿⣿⣿⣿⣇⢕⢕⣱⣟⣻⣯⣽⣽⣿⣷⣷⣾⣿⣽⣿⣿⣿⣿⣿⣷⣵⣕⡔⢔⢀⠑⠀⠘⠃⠀⠀⠀⢅⣕⣱⣵⣶⣾⣷⣄⠀⠀⠀⠀⠀⠀⠀⠀⠀⠀⠀⠀⠀⠀⠀⠀⠀⠀⠀⠀⠀⠀⠀⠕⢕⢕⢕⢕⢝⢟⢕⢸⣿⣿⣷⣵⣾⢇⢕⢕⢕⢕⣵⣿⣿⣿⣿⣿⣿⣿⣿⣿⣷⢕⢕⠀</a:t>
            </a:r>
            <a:br/>
            <a:r>
              <a:t>⣿⣿⣿⣿⣧⣵⣺⣿⣿⣿⣿⣿⣿⣿⣿⣿⣿⣿⣿⣿⣿⣿⣿⣿⣿⣿⣿⣿⣿⣷⢕⠀⠠⠅⠀⢠⣾⣿⣿⣿⣿⣿⣿⣿⣿⣧⢀⠀⠀⠀⠀⠀⠀⠀⠀⠀⠀⠀⠀⠀⠀⠀⠀⠀⠀⠀⠀⠀⢄⢕⢕⢕⢕⢕⢕⢕⢜⣿⣿⣿⣿⣿⣇⢕⢕⢕⢜⢻⡿⢿⣿⣿⣿⣿⣿⣿⣿⡏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⢹⣿⣿⣿⣿⣇⢕⢕⢔⡄⢔⢕⡇⢕⢕⢕⢕⢕⢕⣿⣿⣿⣿⡿⠕⠁⠀⠀⠀⠀⠀⠀⠀⠀⠀⠀⠀⠀⠑⠑⢕⢏⢕⢕⠕⠕⢹⢕⢕⢕⢕⢕⢕⢕⢔⣕⢕⢕⣵⣵⣵⣵⣵⣼⣿⣿⣿⣷⣷⣷⣶⣷⢵⣴⣽⣼⢹⣿⣿⣿⣿⣿⣿⣿⣿⣿⣿⣿⣿⣿⣿⣿⣿⣿⣿⣿⣿⣿⣿⣿⠀</a:t>
            </a:r>
            <a:br/>
            <a:r>
              <a:t>⣿⣿⣿⣿⣿⣿⢑⢑⢕⢕⡁⣡⢨⡅⣵⢕⢕⢕⢕⢸⣿⣿⣿⠕⠀⠀⠀⠀⠀⠀⠀⠀⠀⠀⠀⠀⠀⠀⠀⠀⠑⢕⢕⢕⢕⢕⢕⢕⢕⢆⢆⢕⢔⢔⢕⢕⢕⢕⣿⣿⣿⣿⣿⣿⣿⣿⣿⣿⣿⡟⣝⣇⡰⢗⢸⢿⣿⣿⢿⢿⡿⣿⣿⡻⢿⢿⢿⣿⣿⣿⣿⣿⣿⣿⣿⣿⣿⣿⣿⡿⠀</a:t>
            </a:r>
            <a:br/>
            <a:r>
              <a:t>⢜⣿⣿⣿⣿⣿⢕⢕⢕⢕⢕⢿⣸⣿⣿⢕⢕⢕⢕⢸⣿⣿⣯⠀⠀⠀⠀⠀⠀⠀⠀⠀⠀⠀⠀⠀⠀⠀⠀⠀⠀⠁⢕⢕⢕⢕⢕⢕⢕⢕⢕⢕⢕⢕⢕⢕⣕⣸⣿⢿⣿⣿⣿⣿⣿⢿⢿⡿⢿⢿⡟⢏⣽⣝⣎⢕⣿⣻⣷⢻⣿⣿⣿⣽⠗⢿⢟⢹⢻⢯⢽⢇⢿⢿⣇⣳⣾⣿⣷⣷⠀</a:t>
            </a:r>
            <a:br/>
            <a:r>
              <a:t>⢕⣿⣿⣿⣿⣿⡕⢕⢕⢕⢕⢸⡏⣿⢺⡕⢕⢕⢕⢜⣿⣿⣿⠀⠀⢄⢀⢕⢄⢀⢀⠀⠀⠀⠀⠀⢀⠀⠀⠀⠀⠀⢱⡔⢕⢕⢕⢴⡕⡕⣕⣕⢕⢕⢕⢕⠁⢕⣸⣿⡇⣷⢕⢕⣿⢕⢕⡏⢟⢻⡇⢸⣹⣝⣻⣷⣿⣿⣿⣽⣟⡟⣹⢟⣕⣱⣾⣿⣿⡿⢿⣾⣿⣿⡿⡿⢿⣿⣇⣜⠀</a:t>
            </a:r>
            <a:br/>
            <a:r>
              <a:t>⠵⠽⢿⣿⣿⣿⣇⢕⢕⢕⢱⢜⢕⢕⢜⢕⢕⢕⢕⢕⣿⣿⣿⣷⡆⢝⢝⣿⣿⣿⣿⡕⠀⢀⢔⢕⢼⣷⢀⠀⠀⠀⢸⢇⠕⢕⠕⢕⢕⢜⢕⢓⡕⡇⣕⣁⣀⢕⡕⢕⢜⣯⣵⣷⣿⣷⣾⣿⣿⣿⣿⣣⣕⣌⣟⣿⣿⣿⣿⣿⣿⣿⣿⣿⡿⣿⣿⣿⡿⢕⢜⢕⡜⢝⢕⢕⣕⣝⣿⣿⠀</a:t>
            </a:r>
            <a:br/>
            <a:r>
              <a:t>⢀⣀⡀⢙⢟⣿⣿⢕⢕⢱⣕⡕⢕⢕⢕⢕⢕⢕⠕⡅⢿⣿⣿⣿⣿⣷⣎⣹⣿⣿⣿⣷⡔⢱⣿⣷⣿⣿⣵⡄⠀⢀⢜⠀⠀⠀⠀⠀⠀⠀⠀⠁⠑⢾⢟⢟⠫⢸⣿⢕⢔⠝⣻⣿⣿⣿⣿⣿⡿⢿⡟⢛⢛⣻⣿⢿⣿⣿⣿⣿⢹⢿⡿⢿⢷⣧⣝⣝⣕⣼⣵⣵⣷⣷⣿⣿⣿⣿⣿⡟⠀</a:t>
            </a:r>
            <a:br/>
            <a:r>
              <a:t>⣿⣿⣷⣷⣾⣿⢝⢱⡔⢸⣿⢇⢕⡕⢑⢕⠕⠕⠔⢔⢸⣿⣿⣿⣿⣿⣿⣿⣿⣿⣿⣿⣷⣾⣿⣟⣩⣿⣿⣿⣷⣵⡇⠕⢀⠀⠀⠀⠀⠀⠀⠀⠀⠀⢄⢗⢕⢕⢜⢾⢕⢕⢹⣿⣿⣿⡿⠿⢱⡕⣑⡑⢐⠕⠞⡵⢟⢟⣏⣜⣷⣷⣷⣾⣿⣿⣿⣿⣿⣿⣿⣿⣿⣿⣿⣿⣿⡟⠙⠁⠀</a:t>
            </a:r>
            <a:br/>
            <a:r>
              <a:t>⣿⣿⣿⡿⢿⢧⢕⢕⠁⠃⠉⢹⡅⠘⠚⠃⠐⠔⠔⠔⢪⢽⢝⢟⢻⠿⢻⣫⣿⣿⣿⣿⣿⣿⣿⡿⣿⣿⣿⣿⣿⣿⡇⠀⠕⠔⢔⢄⢀⠀⠀⠀⠀⠀⠁⢟⢇⢕⢕⠑⢕⢱⢜⢟⢇⣜⣕⣔⣼⣵⣶⣷⣷⣷⣿⣿⣿⣿⣿⣿⣿⣿⣿⣿⣿⣿⣿⣿⡿⢿⢿⠿⢿⢿⢿⢿⢿⡇⢝⢕⠀</a:t>
            </a:r>
            <a:br/>
            <a:r>
              <a:t>⠕⠑⠑⠑⠐⢕⢕⣕⣐⣵⣴⣵⢕⢐⢀⢔⢄⢕⣄⣕⢫⢿⣿⣧⡅⢇⢝⢝⣽⢝⢝⢝⢝⢝⢕⢕⢘⣿⣿⣿⣿⣿⢇⠀⠀⠀⠁⠑⢕⢕⢔⢄⢀⠀⠀⢀⢕⣼⡕⢕⢇⢓⣷⣿⣿⣿⣿⣿⣿⣿⣿⣿⣿⣿⣿⣿⣿⣿⣿⣿⣿⣿⣿⣿⣿⣿⣿⣿⢇⢔⢔⢔⢅⠐⢀⠀⢄⢄⢸⢿⠀</a:t>
            </a:r>
            <a:br/>
            <a:r>
              <a:t>⢁⢁⣀⣀⣄⣹⣿⣿⣿⣿⣿⣿⣿⣿⣿⣿⣿⣿⣿⣟⡕⢗⠖⢆⠝⢝⢘⢕⠀⠑⠕⠕⠕⠑⠁⠑⢜⢻⣿⣿⣿⡟⠀⠀⠀⠀⠀⠀⠔⢕⢕⢕⢕⢔⢆⢅⢕⠌⢇⣱⣺⣿⣿⣿⣿⣿⣿⣿⣿⣿⣿⣿⣿⣿⣿⣿⣿⣿⣿⣿⣿⣿⣿⣿⣿⣿⣿⣿⣷⣧⣵⣵⣥⣤⠐⢀⠁⠁⠁⠀⠀</a:t>
            </a:r>
            <a:br/>
            <a:r>
              <a:t>⣿⣿⣿⣿⣿⣿⣿⣿⣿⣿⣿⣿⣿⣿⣿⣿⣿⣿⣿⣿⣣⣥⣥⣵⣵⣷⡇⠀⠀⠀⠀⠀⠀⠀⠀⠀⢁⢔⢻⣿⢟⠑⠀⠀⠀⠀⠀⠀⠀⠀⠁⠁⠑⠕⠕⢕⢄⢀⣵⣿⣿⣿⣿⣿⣿⣿⣿⣿⣿⣿⣿⣿⣿⣿⣿⣿⣿⣿⣿⣿⣿⣿⣿⣿⣿⣿⣿⣿⡹⢟⢻⣭⣝⢏⠀⠜⢞⢟⢟⢏⠀</a:t>
            </a:r>
            <a:br/>
            <a:r>
              <a:t>⣿⣿⣿⣿⣿⣿⣿⣿⣿⣿⣿⣿⣿⣿⣿⣿⣿⣿⣿⣿⣿⣿⣿⣿⣿⣿⡇⠄⠀⠀⠀⠀⠀⠀⠀⠀⢱⣼⣽⣯⢇⠀⠀⠀⠀⠀⠀⠀⠀⠀⠀⠀⠀⠀⠀⠀⢕⢸⣿⣿⣿⣿⣿⣿⣿⣿⣿⣿⣿⣿⣿⣿⣿⣿⣿⣿⣿⣿⣿⣿⣿⣿⣿⣿⣿⣿⡿⢏⣕⡝⠟⢣⢕⣱⣴⢠⢄⢔⢐⢄⠀</a:t>
            </a:r>
            <a:br/>
            <a:r>
              <a:t>⣿⣿⣿⣿⣿⣿⣿⣿⣿⣿⣿⣿⣿⣿⣿⣿⣿⣿⣿⣿⣿⣿⣿⣿⣿⢏⠪⠁⠀⠀⠀⠀⠀⠀⠐⠀⢜⣿⣿⣿⠁⠀⠀⠀⠀⠀⠀⠀⠀⠀⠀⠀⠀⠀⠀⠀⢕⢕⢻⣿⣿⣿⣿⣿⣿⣿⣿⣿⣿⣿⣿⣿⣿⣿⣿⣿⣿⣿⣿⣿⣿⣿⣿⣿⢟⢕⢕⢈⠙⢝⢝⢝⢕⢹⣿⢕⠕⢕⢌⢝⠀</a:t>
            </a:r>
            <a:br/>
            <a:r>
              <a:t>⣿⣿⣿⣿⣿⣿⣿⣿⣿⣿⣿⣿⣿⣿⣿⣿⣿⣿⣿⣿⣿⣿⣿⣿⣿⠕⠀⠀⠀⠀⠀⠀⠀⠀⠁⠀⠑⢹⣿⡟⠀⠀⠀⠀⠀⠀⠀⠀⠀⠀⠀⠀⠀⠀⠀⠀⠁⠕⢕⢝⢿⣿⣿⣿⣿⣿⣿⣿⣿⣿⣿⣿⣿⣿⣿⣿⣿⣷⣷⣮⣽⣭⣟⡇⢑⢖⢝⢝⢀⣱⣕⢕⢕⣸⣿⢘⠑⢕⠇⢕⠀</a:t>
            </a:r>
            <a:br/>
            <a:r>
              <a:t>⣿⢿⢿⢿⣿⣿⣿⣿⣿⣿⣿⣿⣿⣿⣿⣿⣿⣿⣿⣿⣿⣿⣿⣿⠏⠀⠀⠀⠀⠀⠀⠀⠀⠀⠀⠀⠕⢕⢱⠓⠀⠀⠀⠀⠀⠀⠀⠀⠀⠀⠀⠀⠀⠀⠀⠀⠀⠀⠀⢕⢜⢝⣿⣿⣿⣿⣿⣿⣿⣿⣿⣿⣿⣿⢻⣿⠿⠟⢋⡝⣝⣍⣙⣟⠿⢿⣿⣵⣮⡝⢝⢕⢑⠃⠄⡕⢄⡇⢼⢕⠀</a:t>
            </a:r>
            <a:br/>
            <a:r>
              <a:t>⣷⢕⢑⢕⢝⢿⣿⣿⣿⣿⣿⣿⣿⣿⣿⣿⣿⣿⣿⣿⣿⣿⡿⠇⠀⠀⠀⠀⠀⠀⠀⠀⠀⠀⠁⠀⠑⠑⢸⢕⢕⠀⠀⠀⠀⠀⠀⠀⠀⠀⠀⠀⠀⢀⢀⠀⠀⠀⠀⠀⠘⢣⣕⢻⣿⣿⣿⣿⣿⣿⣿⣿⣿⡿⢎⢅⣴⣿⣿⢇⢣⣿⢕⢇⢿⣶⣜⠻⢧⢕⡿⢞⡇⠀⠁⠝⡕⠀⠐⣧⠀</a:t>
            </a:r>
            <a:br/>
            <a:r>
              <a:t>⣿⢕⢕⢕⢕⠈⢿⣿⣿⣿⣿⣿⣿⣿⣿⣿⣿⣿⣿⣿⡿⠏⠁⠀⠀⠀⠀⠀⠀⠀⠀⠀⠀⠀⠀⠀⣄⣁⣜⣿⡇⠀⠀⠀⠀⠀⠀⠀⠀⠀⠀⠀⠀⠁⢑⠀⠀⠀⠀⠀⠀⠁⠜⢕⢝⣿⣿⣿⣿⣿⣿⣿⡿⢅⣵⡿⣿⣿⣿⢸⢸⣸⢕⡇⢜⢿⣕⢵⡎⢳⡕⣿⣿⠀⢔⣰⣽⢷⢟⢫⠀</a:t>
            </a:r>
            <a:br/>
            <a:r>
              <a:t>⣿⣧⢐⢕⢕⢄⢀⣿⣿⣿⣿⣿⣿⣿⡿⠟⠟⠿⠏⠙⠁⠀⠀⠀⠀⠀⠀⠀⠀⠀⠀⠀⠀⠀⠀⠀⣿⣿⣿⣿⣧⠀⢀⢀⢄⢄⢄⢄⢄⢄⢄⢄⢀⢀⠕⢀⠀⠀⠀⠀⠀⠀⠀⢁⠕⢜⢿⣿⣿⣿⣿⣿⡏⢱⣿⣿⣿⣿⣿⢸⡺⣿⣇⣕⣕⢟⢕⠁⠘⡄⢻⢻⣿⣀⢘⠑⢑⠑⢕⣔⠀</a:t>
            </a:r>
            <a:br/>
            <a:r>
              <a:t>⣿⣿⣷⣵⢕⢕⢕⢿⣿⣿⣿⣿⡟⢑⠀⠀⠀⠀⠀⠀⠀⠀⠀⠀⠀⠀⠀⠀⠀⠀⡄⠀⠀⠀⠀⠀⣿⣿⣿⡿⢟⢕⢕⢕⢕⢕⢕⢕⠕⠅⠕⠕⠕⠁⠀⢇⠀⠀⠀⠀⠀⠀⠀⠁⠁⠕⢕⢝⢿⣿⣿⡿⣷⢸⣿⣿⣿⣿⣿⡷⢷⢵⣽⣇⣜⣳⡕⢕⡄⢕⠁⣿⣿⣿⢇⠀⣝⣵⢾⠟⠀</a:t>
            </a:r>
            <a:br/>
            <a:r>
              <a:t>⣿⣿⣿⣿⣷⣕⢕⢸⣿⡿⣫⣵⣕⢁⠀⠀⠀⠀⠀⠀⠀⠀⠀⠀⠀⠀⠀⣀⣤⣴⡇⠀⠀⠀⠀⠀⣿⣿⡟⠁⠀⠀⠀⠀⠀⠀⠀⠀⠀⠀⠀⠀⠀⠀⠀⠁⠀⠀⠀⠀⠀⠀⠀⠀⠀⠀⠀⠑⢜⢻⣿⡇⣿⢜⣿⣿⣿⣿⣿⣽⢷⢖⢗⢳⠹⢯⣝⡻⢿⣦⢄⣸⣿⣿⣕⣁⣙⣕⣀⣄⠀</a:t>
            </a:r>
            <a:br/>
            <a:r>
              <a:t>⣿⣿⣿⣿⣿⣿⣧⠑⠈⢿⣿⣿⣿⡇⠀⠀⠀⠀⠀⠀⠀⠀⠀⠀⣄⣀⡜⢟⣿⣿⣿⠀⠀⠀⠀⠀⣿⣿⠑⠀⠀⠀⠀⠀⠀⠀⠁⠁⠁⠁⠀⠀⠀⠀⠀⠀⠀⠀⠀⠀⠀⠀⠀⠀⠀⢀⣤⣵⣾⣿⣟⢕⢹⢕⢜⢿⣿⣯⠯⣅⣵⡗⠷⡕⣶⣴⡜⢝⣷⢾⠋⠁⠈⠉⣿⣿⡿⢿⣿⣿⠀</a:t>
            </a:r>
            <a:br/>
            <a:r>
              <a:t>⣿⣿⣿⣿⣿⣿⣿⣧⠀⢸⢿⣿⣿⣧⣤⣤⡤⢄⢰⣴⣶⣕⢰⢾⠟⢟⢷⡕⣻⣿⣿⠁⠀⠀⠀⠀⣿⣿⠀⠀⠀⠀⠀⠀⠀⠀⠀⠀⠀⠀⠀⠀⠀⠀⠀⠀⠀⠀⠀⠀⠀⠀⠀⠀⠀⢸⣿⣿⣿⣿⣿⣇⢜⢸⣷⡕⢝⠇⡰⣿⢿⡇⢱⢕⢕⣼⢟⣫⢜⢧⢔⢖⡔⠀⡹⡝⣹⢻⣏⢕⠀</a:t>
            </a:r>
            <a:br/>
            <a:r>
              <a:t>⣿⣿⣿⣿⡿⢟⢹⢿⢇⣱⡕⢕⢜⢝⢝⢟⢻⢇⢜⣿⡿⠟⢕⠔⠑⠀⠀⠀⣹⣿⡿⠀⠀⠀⠀⠀⢟⠃⠀⠀⠀⠀⠀⢀⠀⠀⠀⠀⠀⠀⠀⠀⠀⠀⠀⠀⠀⠀⠀⠀⠀⠀⠀⠀⠀⢕⢌⢿⣿⣿⣿⣿⣧⣾⣿⢟⢇⠀⡇⢙⢗⠟⣷⢾⢽⠵⠵⠴⡷⠾⢷⠾⢕⢀⢗⢿⢝⢕⢈⢵⠀</a:t>
            </a:r>
            <a:br/>
            <a:r>
              <a:t>⣿⣿⣿⣏⣵⣵⢟⡵⢟⢝⢘⣧⣧⣕⢕⢕⢕⢕⢕⢕⢝⢇⢀⠀⠀⠀⠠⠐⠙⠟⠃⠀⠀⠀⠀⠄⠀⠀⠀⠄⣔⣰⡵⠁⠀⠀⠀⠀⠀⠀⠀⠀⠀⠀⠀⠀⠀⠀⠀⠀⠀⠀⠀⠀⠀⠀⠑⢕⢝⢝⢿⣿⣿⣿⣿⣷⣷⢕⢹⣧⢕⢕⢕⢕⢕⢇⢕⢱⠇⢄⢕⢄⢕⢱⣵⣕⡕⡕⢕⢕⠀</a:t>
            </a:r>
            <a:br/>
            <a:r>
              <a:t>⣿⣿⣿⣷⣸⡏⢜⢕⢕⢕⣾⣿⣿⣿⣿⣷⣧⣕⡕⢕⢔⠁⠀⠁⠀⠐⢠⢄⢄⢀⠄⠔⡄⠀⠀⠀⢄⣰⣷⣾⣿⡿⢕⢕⠀⠀⠀⠀⠀⠀⠀⠀⠀⠀⠀⠀⠀⠀⠀⠀⠀⠀⠀⠀⠀⠀⠀⠀⢕⢕⢕⢿⣿⣿⣿⣿⣷⡧⢕⢜⢳⣵⣕⣕⣕⣕⡵⠋⢄⢱⣷⣷⣵⣕⣝⣕⣽⣬⣿⢕⠀</a:t>
            </a:r>
            <a:br/>
            <a:r>
              <a:t>⣿⣿⣿⣿⣿⢕⢕⢕⢕⣼⣿⣿⣿⣿⣿⣿⣿⣿⣿⣷⣧⣕⣔⢄⢀⢀⠀⠀⠁⠀⠀⠀⠀⠀⠀⠀⠑⢜⣿⢿⢟⠕⠑⠁⠀⠀⠀⠀⠀⠀⠀⠀⠀⠀⠀⠀⠀⠀⠀⠀⠀⠀⠀⠀⠀⠀⠀⠀⢕⢕⢕⢜⢿⣿⣿⣿⣿⣿⡇⠕⢔⢕⢈⢉⢉⢁⢀⢔⣱⣿⣿⣿⣿⣿⣿⣿⣿⣿⢕⢕⠀</a:t>
            </a:r>
            <a:br/>
            <a:r>
              <a:t>⣿⣿⣿⣿⣇⢕⢕⣱⣟⣻⣯⣽⣽⣿⣷⣷⣾⣿⣽⣿⣿⣿⣿⣿⣷⣵⣕⡔⢔⢀⠑⠀⠘⠃⠀⠀⠀⢅⣕⣱⣵⣶⣾⣷⣄⠀⠀⠀⠀⠀⠀⠀⠀⠀⠀⠀⠀⠀⠀⠀⠀⠀⠀⠀⠀⠀⠀⠀⠕⢕⢕⢕⢕⢝⢟⢕⢸⣿⣿⣷⣵⣼⢇⢕⢕⢕⢕⣵⣿⣿⣿⣿⣿⣿⣿⣿⣿⣷⢕⢕⠀</a:t>
            </a:r>
            <a:br/>
            <a:r>
              <a:t>⣿⣿⣿⣿⣧⣵⣺⣿⣿⣿⣿⣿⣿⣿⣿⣿⣿⣿⣿⣿⣿⣿⣿⣿⣿⣿⣿⣿⣿⣷⢕⠀⠠⠅⠀⢠⣾⣿⣿⣿⣿⣿⣿⣿⣿⣧⢀⠀⠀⠀⠀⠀⠀⠀⠀⠀⠀⠀⠀⠀⠀⠀⠀⠀⠀⠀⠀⠀⢄⢕⢕⢕⢕⢕⢕⢕⢜⣿⣿⣿⣿⣿⣇⢕⢕⢕⢜⢻⡿⢿⣿⣿⣿⣿⣿⣿⣿⡏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⠀⠀⠀⠀⠀⠀⠀⠀⠀⠀⣿⣧⣾⣿⣏⢟⠻⢿⣿⣿⣿⡇⣿⣿⣸⣿⡏⠙⠝⢻⣿⣿⣵⣕⣿⡇⣵⢍⢕⢪⢽⣻⣿⣿⣿⣿⣿⣿⣿⣾⣟⣿⣿⣧⣝⣻⣿⣿⣿⣿⣿⣿⣿⣿⣿⣿⣿⣿⣿⣿⣿⣿⣿⣿⣿⣿⣿⣿⣿⣿⣿⣿⣿⣿⠀</a:t>
            </a:r>
            <a:br/>
            <a:r>
              <a:t>⠀⠀⠀⠀⠀⠀⠀⠀⠀⠀⠀⠀⠀⠀⠀⠀⠀⠀⠀⠀⠀⠀⠀⢀⢄⣔⣿⢏⢻⣿⣿⣿⣿⣷⣶⣵⣽⣝⡟⢻⢧⣿⣇⣕⢔⢼⣿⣿⠈⠙⢹⣇⣿⣼⣿⣷⡇⣿⣿⣿⣿⣿⣿⣿⣿⣿⣿⣿⣿⣯⣟⣿⣿⣿⣿⣿⣿⣿⣿⣿⣿⣿⣿⣿⣿⣿⣿⣿⣿⣿⣿⣿⣿⣿⣿⣿⣿⣿⣿⣿⠀</a:t>
            </a:r>
            <a:br/>
            <a:r>
              <a:t>⠀⠀⠀⠀⠀⠀⠀⠀⠀⠀⠀⠀⠀⠀⠀⠀⠀⠀⠀⠀⠀⢕⢕⢕⢸⣿⣿⢕⢸⢍⣽⣿⣿⣿⣿⣿⣿⣿⣿⣿⣷⣾⣿⣽⣝⣟⣿⣿⣵⣕⣿⣿⣿⣿⣿⣿⡇⣿⣿⣿⣿⣿⣿⣿⣿⣷⣿⣿⣿⣿⣿⣿⣿⣿⣿⣿⣿⣿⣿⣿⣿⣿⣿⣿⣿⣿⣿⣿⣿⣿⣿⣿⣿⣿⣿⣿⣿⣿⣿⣿⠀</a:t>
            </a:r>
            <a:br/>
            <a:r>
              <a:t>⠀⠀⠀⠀⠀⠀⠀⠀⠀⠀⠀⠀⠀⠀⠀⠀⠀⠀⠀⢀⢔⢕⢕⢕⢕⢝⢜⢕⢕⢕⣿⣿⣿⣿⣿⣿⣿⣿⣿⣿⣿⣿⣿⣿⣿⣿⣿⣿⣷⣮⣽⣟⣟⢿⢿⣿⣇⣿⣿⣿⣿⣷⣿⣿⣿⢿⣿⣿⣿⣿⣶⣿⡿⣿⣿⣿⣿⣿⣿⣿⣿⣿⣿⣿⣿⣿⣿⣿⣿⣿⣿⣿⣿⣿⣿⣿⣿⣿⣿⣿⠀</a:t>
            </a:r>
            <a:br/>
            <a:r>
              <a:t>⠀⠀⠀⠀⠀⠀⠀⠀⠀⠀⠀⢀⢀⢀⠀⠀⠀⠀⠀⠀⢕⢕⢕⠕⠕⠕⢇⠑⢕⢕⢻⡯⢿⢿⣿⣿⣿⣿⣿⣿⣿⣿⣿⣿⣿⣿⣿⣿⣿⣿⣿⣿⣿⣿⣿⣷⣶⣽⣿⣿⣿⣿⣿⣿⣿⣿⣷⣾⣿⣿⢱⢿⢇⣿⣿⣿⣿⣿⣿⣿⣿⣿⣿⣿⣿⣿⣿⣿⣿⣿⣿⣿⣿⣿⣿⣿⣿⣿⣿⣿⠀</a:t>
            </a:r>
            <a:br/>
            <a:r>
              <a:t>⠀⠀⠀⠀⠀⠀⠀⠀⠀⢀⢜⢕⢀⢕⢕⢔⢔⢄⢕⢕⢕⢕⢕⢕⢕⣵⢕⢕⢕⢕⢸⣷⣶⣴⣴⣨⣝⣝⡟⢛⢻⢿⢿⢿⣿⣿⣿⣿⣿⣿⣿⣿⣿⣿⣿⣿⣿⣿⣿⣿⣿⣿⣿⣿⣿⣿⣿⣿⣿⣿⢱⣾⡇⣿⣿⣿⣿⣿⣿⣿⣿⣿⣿⣿⣿⣿⣿⣿⣿⣿⣿⣿⣿⣿⣿⣿⣿⣿⣿⣿⠀</a:t>
            </a:r>
            <a:br/>
            <a:r>
              <a:t>⠀⠀⠀⠀⠀⠀⠀⠀⠀⢕⢕⢕⢄⠁⢕⢕⢕⢕⢕⢕⢕⢕⢕⢕⢕⢝⡇⢕⢸⡇⢸⡏⠉⠙⠙⠛⠛⠻⠿⠿⢿⣾⣷⣷⣧⣵⣽⣝⣝⣝⡟⢟⢿⢿⢿⣿⣿⣿⣿⣿⣿⣿⣿⣿⣿⣿⣿⣿⣿⣿⢱⣳⢕⣿⡿⣿⢿⣿⣿⣿⣿⣿⡿⠿⠟⠟⠟⠟⠟⠟⢟⢝⢝⢹⣿⣿⣿⣿⣿⣿⠀</a:t>
            </a:r>
            <a:br/>
            <a:r>
              <a:t>⠀⠀⠀⠀⠀⠀⠀⠀⠀⠀⢕⢕⢕⢕⢕⢕⢕⢕⢕⢕⢕⢕⢕⢕⢕⢕⢕⢕⢕⢕⢱⢇⠀⠀⠀⠀⠀⠀⠀⠀⠀⠀⠀⠁⠈⠉⠉⠙⠛⠛⠛⠻⠿⢿⢷⣷⣷⣵⣽⣽⣝⣟⣻⣿⣿⣿⣿⣯⣯⣿⢸⣾⡕⣿⣷⣿⢌⡹⢏⢹⠝⠁⠀⠀⠀⠀⠀⠀⠀⠀⠀⠁⠑⠜⢝⣿⣿⣿⢿⣿⠀</a:t>
            </a:r>
            <a:br/>
            <a:r>
              <a:t>⢄⢀⠀⠀⠀⠀⠀⠀⠀⢄⢕⢕⢕⢕⢕⢕⢕⢕⢕⢕⢕⢕⢕⢕⢕⢕⢸⢧⢔⢱⣵⢀⣀⢀⠀⠀⠀⠀⠀⠀⠀⠀⠀⠀⠀⠀⠀⠀⠀⠀⠀⠀⠀⠑⠑⠑⠁⠁⠁⢈⢹⡿⢿⣿⢽⣽⣽⡿⣿⣯⣵⣽⣖⣯⣽⣿⠸⣿⡏⠁⠀⠀⠀⠀⠀⠀⠀⠀⠀⠀⠀⠀⠀⠀⠀⠑⢹⡟⢕⣿⠀</a:t>
            </a:r>
            <a:br/>
            <a:r>
              <a:t>⢕⢕⠀⠀⠀⠀⠀⠀⢔⢕⢕⢕⢕⢕⢕⢕⢕⢕⢕⢕⢕⢕⢕⢕⢕⢕⢱⢕⠑⢜⣹⢕⠿⠇⠑⢕⢕⠕⠕⠀⠀⠐⢔⠀⠀⠀⠀⠀⢀⢀⢀⠀⠀⢀⢀⢀⠀⠀⢄⢕⢸⣧⣥⣬⣍⡉⢉⣙⣋⠛⢕⢺⣷⣿⠿⣿⢜⡟⠁⠀⠀⠀⠀⠀⠀⠀⠀⠀⠀⠀⠀⠀⠀⠀⠀⠀⢕⡇⢕⢜⠀</a:t>
            </a:r>
            <a:br/>
            <a:r>
              <a:t>⢕⢕⢕⢕⢔⢄⢔⢕⢕⢕⢕⢕⢕⢕⢕⢕⢕⠕⠕⠕⠕⢕⢕⢕⢕⢕⢕⢕⠐⢱⢷⢆⢄⢔⠀⢕⢔⢔⢄⢀⠀⠀⠀⠀⠀⠄⢄⠀⠀⠀⠉⠔⢔⣿⣿⣿⣿⣿⢇⢕⢕⣯⢿⢿⠋⢕⢕⠅⠵⢱⢼⢿⣿⣿⣿⣿⡕⣇⢀⢀⢀⢀⢀⢀⢄⢄⢄⢀⢀⠀⠀⠀⠀⠀⠀⠀⢔⢇⢕⢱⠀</a:t>
            </a:r>
            <a:br/>
            <a:r>
              <a:t>⢕⢕⡕⢕⢕⢕⢕⢕⢕⢕⢕⢕⢕⢕⢕⢕⢕⠀⠀⠀⠀⠀⠕⢕⢕⢕⢕⡕⠀⢕⢕⢕⠑⢕⠄⢕⠅⠁⠁⠁⠀⠀⠀⢄⠀⢀⢕⠀⠀⠀⠀⠀⢕⣻⣝⣷⣷⣾⣵⣵⣵⡽⠷⢿⢼⡕⢕⢐⢜⢕⢕⢜⢗⢗⢓⢕⢕⢔⢔⠅⢕⢕⢄⢄⢕⢕⢕⢕⢕⢕⠀⠀⠀⠀⠀⠀⣕⡕⣕⣜⠀</a:t>
            </a:r>
            <a:br/>
            <a:r>
              <a:t>⢇⣾⣿⣯⣷⣧⣵⣧⢕⢕⢕⢕⢕⢕⢕⢕⢕⢔⠀⢄⢔⢔⢔⢔⢕⢕⢕⠕⠀⢕⡕⢕⢄⢕⢕⢕⠀⠀⠀⠀⠀⠀⠀⢕⢕⢕⢕⠀⠀⠀⢀⢑⠁⠀⠐⠐⠐⢖⡇⢑⢣⠑⠕⠀⠕⡇⢕⢱⣕⣕⣕⣱⣵⣵⣕⢕⢕⢕⢕⠕⣵⣷⣧⡔⢔⣱⣷⡧⢕⢕⢀⢄⢔⢔⠀⠀⠑⠊⢿⢟⠀</a:t>
            </a:r>
            <a:br/>
            <a:r>
              <a:t>⢕⠘⠙⠉⠙⠙⠛⠟⠟⢕⢕⢕⢕⢕⢕⢕⢕⢕⢕⢕⢕⢕⢕⢕⢕⢕⢕⢄⢔⢕⢕⢅⣄⡅⢅⠕⢕⠑⠑⢈⢀⡀⠐⢕⢔⢔⢔⢔⠔⠀⢀⢀⢀⣀⣀⣐⣑⣸⡅⢰⡞⠀⢕⠀⠀⢄⢕⣑⣑⣓⢗⣜⣹⣿⣿⣿⣷⣗⢕⢕⢿⢿⢝⢕⢕⢔⢕⢕⢕⢕⢕⢱⠥⠑⣠⣴⢔⣷⡿⢜⠀</a:t>
            </a:r>
            <a:br/>
            <a:r>
              <a:t>⠀⠀⠀⠀⠀⠀⠀⠀⠀⠀⠁⠕⢕⢕⢕⢕⠕⠑⢕⢕⢕⢕⢕⢕⢕⠕⠁⠕⢕⢕⢵⠅⠁⠑⠁⢁⠁⠀⠀⠁⢀⠀⠀⠑⠑⢑⢕⠁⠐⠰⢧⠑⠙⠛⢻⢿⠿⣏⣝⢕⠐⠕⠔⠀⠠⢕⠟⠛⠝⢹⡟⢿⣿⣿⣏⠟⠏⢝⢕⢕⢔⢔⢕⢕⢕⢕⢕⢕⢕⢕⢕⢕⢔⠔⣿⣵⣵⡏⢱⡕⠀</a:t>
            </a:r>
            <a:br/>
            <a:r>
              <a:t>⠀⠀⠀⠀⠀⠀⠀⠀⠀⠀⠀⠀⠀⠁⠕⢕⠀⠀⢕⢕⢕⢕⢕⢔⢑⢀⠀⣄⠁⠕⢇⠀⠐⢀⢤⠔⠶⠀⠀⠀⠀⢄⠀⠀⠑⠁⠲⡄⢄⠀⠀⢀⢀⠀⠀⠁⠀⠁⢁⣕⣔⡔⢄⠀⠀⠀⠑⠐⠐⠐⠱⢘⢙⢑⢕⣰⢴⣴⣷⣧⢄⢀⢁⢁⢕⢕⢕⢕⢕⢕⢕⢕⢕⠀⠘⠙⠟⢧⣜⢕⠀</a:t>
            </a:r>
            <a:br/>
            <a:r>
              <a:t>⠀⠀⠀⠀⠀⠀⠀⠀⠀⠀⠀⠀⠀⠀⠀⠁⠁⠀⢑⣅⢕⢑⠑⠑⢕⠐⠀⠁⠳⢕⢕⢀⠀⠀⠀⠀⢀⢀⢀⢀⢀⢀⢀⢀⢀⢀⢄⢕⢕⢔⠀⠁⠅⠁⠀⠀⠀⠈⢜⢿⢿⢟⠇⠀⠀⠀⢔⢕⢕⢕⢕⢕⢕⢕⣐⣵⠵⠕⠃⠉⠁⢕⢕⢕⢕⢕⠕⢑⢕⢕⢕⢕⠁⠀⠀⠀⠀⠀⠀⠀⠀</a:t>
            </a:r>
            <a:br/>
            <a:r>
              <a:t>⠀⠀⠀⠀⠀⠀⠀⠀⠀⠀⠀⠀⠀⠀⠀⠀⠀⠑⠑⠕⠻⣧⡁⢂⠁⠁⠁⢀⠕⢌⢜⢟⢔⢔⣔⣕⢱⢵⢵⢷⢾⢿⢿⢿⢎⢝⢕⢕⢕⢕⢔⢔⢔⢔⢔⢔⢔⢔⢕⠀⠀⠀⠀⠀⠄⠀⢕⢕⣕⣵⣵⡷⢞⠋⠈⠀⠀⠀⠀⠀⠀⠀⠁⠁⠁⠀⠀⢁⢕⢕⢕⠑⠀⠀⠀⠀⠀⠀⠀⠀⠀</a:t>
            </a:r>
            <a:br/>
            <a:r>
              <a:t>⠀⠀⠀⠀⠀⠀⠀⠀⠀⠀⠀⠀⠀⠀⠀⠀⠀⠀⠀⠑⠐⠂⠈⢁⢁⢅⢅⢕⢔⢕⢕⢑⢕⣏⢝⢟⢏⢝⢝⢕⢕⢕⢕⢕⢕⢕⢕⢕⢕⢕⢕⢕⢕⢕⢕⢕⢕⢕⢕⠀⠀⠀⠀⢀⢀⢜⢟⢝⢝⢕⢕⠁⠀⠀⠀⠀⠀⠀⠀⠀⠀⠀⠀⠀⠀⢔⢕⢕⢕⢕⠁⠀⠀⠀⠀⠀⠀⠀⠀⠀⠀</a:t>
            </a:r>
            <a:br/>
            <a:r>
              <a:t>⠀⠀⠀⠀⠀⠀⠀⠀⠀⠀⠀⠀⠀⠀⠀⠀⠀⠀⠀⢠⢤⣔⣕⡕⢕⢕⢕⢕⢕⢕⢕⢕⢕⢕⢕⢕⢕⢕⢕⢕⢕⢕⢕⢕⢕⢕⢕⢕⢕⢕⢕⢕⢕⢕⢕⢕⢕⢕⢕⢔⢔⢕⢕⢕⢕⢕⢕⢕⢕⢕⠑⠀⠀⠀⠀⠀⠀⠀⠀⠀⠀⠀⠀⢄⢔⢔⢕⢕⢄⢄⠀⠀⠀⠀⠀⠀⠀⠀⠀⠀⠀</a:t>
            </a:r>
            <a:br/>
            <a:r>
              <a:t>⠀⠀⠀⠀⠀⠀⠀⠀⠀⠀⠀⠀⠀⠀⠀⠀⠀⠀⠀⠁⢱⢶⠯⣕⢕⢕⢕⢕⢕⢕⢕⢕⢕⢕⢕⢕⢕⢕⢕⢕⢕⢕⢕⢕⢕⢕⢕⢕⢕⢕⢕⢕⢕⢕⢕⢕⢕⢕⢕⢕⢕⢕⢕⢕⢕⢕⢕⢕⢕⠕⠀⠀⠀⠀⠀⠀⠀⠀⠀⠀⠀⠀⠀⠁⠕⢕⢕⢕⢕⠑⠀⠀⠀⠀⠀⠀⠀⠀⠀⠀⠀</a:t>
            </a:r>
            <a:br/>
            <a:r>
              <a:t>⠀⠀⠀⠀⠀⠀⠀⠀⠀⠀⠀⠀⠀⠀⠀⠀⠀⠀⠀⠀⢁⢅⡕⢜⢕⢕⢕⢕⢕⢕⢕⢕⢕⢕⢕⢕⢕⢕⢕⢕⢕⢕⢕⢕⢕⢕⢕⢕⢕⢕⢕⢕⢕⢕⢕⢕⢕⢕⢕⢕⢕⢕⢕⢕⢕⢕⢕⢕⢕⠀⠀⠀⠀⠀⠀⠀⠀⠀⠀⠀⠀⠀⠀⠀⠀⠑⠕⠕⢕⠀⠀⠀⠀⠀⠀⠀⠀⠀⠀⠀⠀</a:t>
            </a:r>
            <a:br/>
            <a:r>
              <a:t>⠀⠀⠀⠀⠀⠀⠀⠀⠀⠀⠀⠀⠀⠀⠀⠀⠀⠀⠀⠀⠀⠑⢑⢕⢕⢕⢕⢕⢕⢕⢕⢕⢕⢕⢕⢕⢕⢕⢕⢕⢕⢕⢕⢕⢕⢕⠑⠁⠑⠁⠑⠕⢕⢕⢕⢕⢕⢕⢕⢕⢕⢕⢕⢕⢕⢕⢕⠑⠀⠀⠀⠀⠀⠀⠀⠀⠀⠀⠀⠀⠀⠀⠀⠀⠀⠀⠀⠁⠁⠀⠀⠀⠀⠀⠀⠀⠀⠀⠀⠀⠀</a:t>
            </a:r>
            <a:br/>
            <a:r>
              <a:t>⠀⠀⠀⠀⠀⠀⠀⠀⠀⠀⠀⠀⠀⠀⠀⠀⠀⠀⠀⠀⠀⠑⢕⢕⢕⢕⢕⢕⢕⢕⢕⢕⢕⢕⢕⢕⢕⢕⢕⢕⢕⢕⢕⢕⢕⢕⢀⠀⠀⠀⠀⠀⠀⢑⢕⢕⢕⢕⢕⢕⢕⢕⢕⢕⢕⢕⠁⠀⠀⠀⠀⠀⠀⠀⠀⠀⠀⠀⠀⠀⠀⠀⠀⠀⠀⠀⢀⢀⢀⠀⠀⠀⠀⠀⠀⠀⠀⠀⠀⠀⠀</a:t>
            </a:r>
            <a:br/>
            <a:r>
              <a:t>⠀⠀⠀⠀⠀⠀⠀⠀⠀⠀⠀⠀⠀⠀⠀⠀⠀⠀⠀⠀⠀⠔⢕⢕⢕⢕⢕⢕⢕⢕⢕⢕⢕⢕⢕⢕⢕⢕⢕⢕⢕⢕⢕⢕⢕⢕⢕⢀⠀⠀⠀⠀⠀⠑⠀⢕⢕⢕⢕⢕⢕⢕⢕⢕⢕⢕⠀⠀⠀⠀⠀⠀⠀⠀⠀⠀⠀⠀⠀⠀⠀⠀⠀⠀⢀⢀⠕⠕⢕⠀⠀⠀⠀⠀⠀⠀⠀⠀⠀⠀⠀</a:t>
            </a:r>
            <a:br/>
            <a:r>
              <a:t>⠀⠀⠀⠀⠀⠀⠀⠀⠀⠀⠀⠀⠀⠀⠀⠀⠀⠀⠀⠀⠀⠀⢕⢕⢕⢕⢕⢕⢕⢕⢕⢕⢕⢕⢕⢕⢕⢕⢕⢕⢕⢕⢕⢕⢕⢕⢕⢕⢔⢀⠀⠀⠀⠀⠀⢀⢕⢕⢕⢕⢕⢕⢕⢕⠕⠀⠀⠀⠀⠀⠀⠀⠀⠀⠀⠀⠀⠀⠀⠀⠀⠀⠀⠀⢕⢕⢕⢕⢕⢔⠀⠀⠀⠀⠀⠀⠀⠀⠀⠀⠀</a:t>
            </a:r>
            <a:br/>
            <a:r>
              <a:t>⠀⠀⠀⠀⠀⠀⠀⠀⠀⠀⠀⠀⠀⠀⠀⠀⠀⠀⠀⠀⠀⠀⢕⢕⢕⢕⢕⢕⢕⢕⢕⢕⢕⢕⢕⢕⢕⢕⢕⢕⢕⢕⢕⢕⢕⢕⢕⢕⢕⢕⢕⢄⢀⠀⠀⠁⠑⢕⢕⢕⢕⢕⢕⠑⠀⠀⠀⠀⠀⠀⠀⠀⠀⠀⢄⢕⠀⠀⠀⠀⠀⠀⠀⠀⢕⢕⢕⢕⢕⢕⠀⠀⠀⠀⠀⠀⠀⠀⠀⠀⠀</a:t>
            </a:r>
            <a:br/>
            <a:r>
              <a:t>⠀⠀⠀⠀⠀⠀⠀⠀⠀⠀⠀⠀⠀⠀⠀⠀⠀⠀⠀⠀⠀⠀⠕⢕⢕⢕⢕⢕⢕⢕⢕⢕⢕⢕⢕⢕⢕⢕⢕⢕⢕⢕⢕⢕⢕⢕⢕⢕⢕⢕⢕⢕⢕⢕⢄⢀⠀⠁⠕⠑⠁⠀⠀⠀⠀⠀⠀⠀⠀⠀⠀⠀⠀⠀⢕⠕⠀⠀⠀⠀⠀⠀⠀⠀⠁⢕⢕⢕⢕⢕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⡕⢄⢔⢄⢀⢔⢕⢔⢕⢕⢕⢕⢕⢸⣿⣿⣿⣿⣿⣿⢏⠑⠀⠀⠀⠀⠀⠀⠀⠀⠀⠀⠀⠁⠀⢕⢇⢕⢕⢕⢜⢕⢕⢕⢕⢕⢕⢕⢕⢕⡕⢕⢕⣕⣕⣔⣕⣕⣵⣿⣿⣿⣵⣵⣵⣵⣜⣝⣝⣝⡝⣾⣿⣿⣿⣿⣿⣿⣿⣿⣿⣿⣿⣿⣿⣿⣿⣿⣿⣻⣿⣿⣿⣿⣿⠀</a:t>
            </a:r>
            <a:br/>
            <a:r>
              <a:t>⣿⣿⣿⣿⣿⡇⠕⢕⢕⢕⢑⡘⣍⣱⡕⢕⢕⢕⠁⣿⣿⣿⣿⣿⢇⠀⠀⠀⠀⠀⠀⠀⠀⠀⠀⠀⠀⠀⠀⠀⠁⢕⢕⢕⢔⢔⢕⢕⢱⢕⢅⢕⢕⢅⢜⢝⢕⢸⣿⣿⣿⣿⣿⣿⣿⣿⣿⣿⣿⡟⢹⢱⡿⢟⢿⣿⣿⣿⣿⣿⣿⣿⡿⣿⣿⣿⣿⣿⣿⣿⣿⣿⣿⣿⣿⣿⣿⣿⣿⢿⠀</a:t>
            </a:r>
            <a:br/>
            <a:r>
              <a:t>⢸⣿⣿⣿⣿⣇⢕⢕⢕⢕⢜⣷⣿⡿⡇⢕⢕⢕⢕⢻⣿⣿⣿⣿⠁⠀⠀⠐⠀⠀⠀⠀⠀⠀⠀⠀⠀⠀⠀⠀⠀⠀⠑⢕⢕⢕⢕⢕⢕⢕⢕⢕⢕⢕⢕⢕⢕⣼⣿⣿⣿⣿⣿⣿⣿⣿⣿⣿⣿⣿⢟⢟⣷⣳⡇⢺⡿⣿⡗⣻⣿⣿⣯⡷⢕⣷⢗⡳⣷⣷⣺⢹⢿⣿⣹⣿⣿⣿⣽⣵⠀</a:t>
            </a:r>
            <a:br/>
            <a:r>
              <a:t>⢸⣿⣿⣿⣿⣧⢕⢕⢕⢕⢕⣿⢹⡇⣿⢕⢕⢕⢕⢸⣿⣿⣿⣿⡀⢀⣄⣄⡄⢄⢀⠀⠀⠀⠀⠀⠀⠀⠀⠀⠀⠀⠀⣧⣕⢕⢕⢸⣱⢕⢕⢕⢕⢕⢱⢜⣷⣾⢏⢏⢻⡿⢝⢜⡇⢕⢸⢵⢷⣿⢕⢏⣟⣿⣷⣼⣿⣿⣿⣻⡿⡟⣯⢕⢕⣵⣷⣷⣷⣷⣷⣷⣷⣷⣿⣿⣿⡿⠝⢇⠀</a:t>
            </a:r>
            <a:br/>
            <a:r>
              <a:t>⠵⠿⣿⣿⣿⣿⡕⢕⢕⢕⢕⠇⠜⢕⢝⢕⢕⢕⢕⢸⣿⣿⣿⣿⣿⣇⢱⢽⣿⣿⣷⡕⠀⢀⢔⢔⣱⣆⠀⠀⠀⠀⠀⣹⡏⠕⢕⢕⢕⢕⢝⢕⢇⢕⢕⢕⢝⢕⢕⣵⣾⣇⣵⣵⡧⣵⣷⣷⣷⣿⣷⢝⢱⢳⢿⣿⣿⣿⣿⣿⣿⣿⣷⡾⢿⢿⣿⣿⡟⢜⢝⢜⢟⢕⢕⢕⢜⣻⣿⣿⠀</a:t>
            </a:r>
            <a:br/>
            <a:r>
              <a:t>⢀⢀⢈⢻⢿⣿⡇⢕⢕⣕⢕⢕⢕⢕⢕⢕⢕⢕⢕⢕⣿⣿⣿⣿⣿⣿⣷⣷⣾⣿⣿⣧⡔⣵⣿⣧⣾⣿⣇⢄⠀⠀⠀⡿⠑⠀⠀⠀⠀⠁⠀⠁⠀⠁⢝⢼⢇⢕⢅⢟⢿⣿⣿⣿⣿⣿⣿⣿⣿⣿⢟⢟⢻⣿⣿⢿⣿⣿⣿⡟⣿⡿⢿⡿⣼⢝⢝⣝⣕⣇⣱⣼⣵⣷⣷⣾⣿⣿⣿⢇⠀</a:t>
            </a:r>
            <a:br/>
            <a:r>
              <a:t>⣿⣿⣧⣷⣾⣿⢇⢱⢅⣿⣿⡇⢱⢕⢕⢑⢕⠕⢔⢄⣿⣿⣿⣿⣿⣿⣿⣿⣿⣿⣿⣿⣷⣿⣿⣟⣹⣿⣿⣷⣴⣔⣱⠑⢔⠀⠀⠀⠀⠀⠀⠀⠀⠀⠁⢕⢕⡼⢕⢕⢟⢛⢿⣿⣿⣿⣿⡟⣔⢜⢕⢥⢕⢕⢗⡾⢿⢿⠝⣳⣵⣼⣷⣿⣿⣿⣿⣿⣿⣿⣿⣿⣿⣿⣿⣿⣿⢟⠙⠑⠀</a:t>
            </a:r>
            <a:br/>
            <a:r>
              <a:t>⣿⣿⣿⣿⣿⢇⢕⠈⠰⠋⠙⣧⠝⠑⠗⠃⠔⠄⢐⠱⢽⢝⢟⢛⢿⢿⣷⣷⣿⣿⣿⣿⣿⣿⡿⢿⣿⣿⣿⣿⣿⣿⣿⠑⠕⢔⢔⢄⢀⠀⠀⠀⠀⠀⠀⠁⢕⢕⠕⢕⢕⡇⠸⠟⢟⢗⢕⣐⣟⣵⣵⣥⣶⣶⣷⣾⣿⣿⣿⣿⣿⣿⣿⣿⣿⣿⣿⣿⢿⣿⣿⣿⣿⣿⣿⣿⣿⣇⢗⢆⠀</a:t>
            </a:r>
            <a:br/>
            <a:r>
              <a:t>⠵⠕⠔⠐⠐⢕⡕⢔⣔⣐⣴⣵⡄⢀⢔⢔⢔⠆⢄⡱⢿⣿⣷⣇⢇⢕⢏⢕⠕⢕⢿⢏⢝⢕⢕⢕⢸⣿⣿⣿⣿⣿⣿⠀⠀⠀⠀⠑⢕⢕⢔⢄⢀⠀⠀⠀⠑⢱⣕⣕⣵⣵⣷⣾⣿⣿⣿⣿⣿⣿⣿⣿⣿⣿⣿⣿⣿⣿⣿⣿⣿⣿⣿⣿⣿⣿⣿⣿⢄⢕⢕⢕⢕⠀⢀⠀⠄⢀⢾⢿⠀</a:t>
            </a:r>
            <a:br/>
            <a:r>
              <a:t>⢀⢀⢀⢀⢜⣻⣷⣿⣿⣿⣿⣿⣿⣿⣿⣿⣿⣿⣿⡏⢕⢦⠵⢍⠛⠃⠑⢗⢆⢔⠑⠑⠑⠁⠁⠁⠕⢻⣿⣿⣿⣿⢇⠀⠀⠀⠀⠀⠀⠅⢕⢕⢕⢔⢄⢔⠅⢜⢹⢳⣿⣿⣿⣿⣿⣿⣿⣿⣿⣿⣿⣿⣿⣿⣿⣿⣿⣿⣿⣿⣿⣿⣿⣿⣿⣿⣿⣿⣵⣵⣵⣕⣕⡄⠁⢀⠁⠑⢁⠅⠀</a:t>
            </a:r>
            <a:br/>
            <a:r>
              <a:t>⣾⣿⣿⣿⣿⣿⣿⣿⣿⣿⣿⣿⣿⣿⣿⣿⣿⣿⣿⣿⣇⣕⣵⣴⣵⣵⣷⣾⡿⠕⠀⠀⠀⠀⠀⠀⠀⢕⢻⢿⣿⡟⠀⠀⠀⠀⠀⠀⠀⠀⠁⠑⠑⠑⠕⠕⢔⠁⠀⢜⣿⣿⣿⣿⣿⣿⣿⣿⣿⣿⣿⣿⣿⣿⣿⣿⣿⣿⣿⣿⣿⣿⣿⣿⣿⣿⣿⣟⡻⢿⣿⣹⢽⢕⠀⢵⢵⢵⢖⢇⠀</a:t>
            </a:r>
            <a:br/>
            <a:r>
              <a:t>⣿⣿⣿⣿⣿⣿⣿⣿⣿⣿⣿⣿⣿⣿⣿⣿⣿⣿⣿⣿⣿⣿⣿⣿⣿⣿⣿⣿⠑⠀⠀⠀⠀⠀⠀⠀⠀⣼⣽⣽⣵⠁⠀⠀⠀⠀⠀⠀⠀⠀⠀⠀⠀⠀⠀⠀⠁⢔⢕⣿⣿⣿⣿⣿⣿⣿⣿⣿⣿⣿⣿⣿⣿⣿⣿⣿⣿⣿⣿⣿⣿⣿⣿⣿⣿⣿⡿⢏⢞⢗⢳⢜⣝⣱⡄⡀⢀⢔⢔⢕⠀</a:t>
            </a:r>
            <a:br/>
            <a:r>
              <a:t>⣿⣿⣿⣿⣿⣿⣿⣿⣿⣿⣿⣿⣿⣿⣿⣿⣿⣿⣿⣿⣿⣿⣿⣿⣿⣿⣿⡏⠀⠀⠀⠀⠀⠀⠀⠔⢀⢻⣿⣿⡏⠀⠀⠀⠀⠀⠀⠀⠀⠀⠀⠀⠀⠀⠀⠀⠐⢕⢕⢸⣿⣿⣿⣿⣿⣿⣿⣿⣿⣿⣿⣿⣿⣿⣿⣿⣿⣿⣿⣿⣿⣿⣿⣿⢟⢕⢕⠙⠝⢝⢕⢗⢗⣿⡇⢕⠑⢑⢝⢏⠀</a:t>
            </a:r>
            <a:br/>
            <a:r>
              <a:t>⣿⣿⣿⣿⣿⣿⣿⣿⣿⣿⣿⣿⣿⣿⣿⣿⣿⣿⣿⣿⣿⣿⣿⣿⣿⡿⠑⠀⠀⠀⠀⠀⠀⠀⠀⠀⠑⠜⣿⣿⡇⠀⠀⠀⠀⠀⠀⠀⠀⠀⠀⠀⠀⠀⠀⠀⠀⠑⢕⢜⢿⣿⣿⣿⣿⣿⣿⣿⣿⣿⣿⣿⣿⣿⣿⣿⣿⣯⣽⢹⢻⣟⢟⡕⢵⢗⢗⢂⢐⣖⢑⢱⢔⣿⡗⠑⠕⢜⢕⡕⠀</a:t>
            </a:r>
            <a:br/>
            <a:r>
              <a:t>⣿⣿⢻⢿⢿⣿⣿⣿⣿⣿⣿⣿⣿⣿⣿⣿⣿⣿⣿⣿⣿⣿⣿⣿⡿⠑⠀⠀⠀⠀⠀⠀⠀⠀⠀⠀⠀⢔⢜⡇⢇⠀⠀⠀⠀⠀⠀⠀⠀⠀⠀⠀⠀⠀⠀⠀⠀⠀⠀⠁⢕⢹⣿⣿⣿⣿⣿⣿⣿⣿⣿⣿⣿⣿⢿⣿⢿⠟⢛⣎⣝⣝⡟⢳⢿⣾⣿⣯⡝⢏⢝⢘⠝⠁⢜⢢⢜⡇⢇⢕⠀</a:t>
            </a:r>
            <a:br/>
            <a:r>
              <a:t>⣿⣿⢕⢕⢕⢜⢿⣿⣿⣿⣿⣿⣿⣿⣿⣿⣿⣿⣿⣿⣿⣿⣿⢟⠁⠀⠀⠀⠀⠀⠀⠀⠀⠀⠀⠀⠀⠑⠐⡇⢜⠀⠀⠀⠀⠀⠀⠀⠀⠀⠀⠀⠀⠀⠀⠀⠀⠀⠀⠀⠑⠕⢜⢿⣿⣿⣿⣿⣿⣿⣿⣿⣿⡷⠎⣅⣴⣾⣿⢇⡜⡏⢸⢹⣷⣼⡝⢷⡜⢕⢧⢻⢔⠀⠈⢧⢕⠀⢱⣔⠀</a:t>
            </a:r>
            <a:br/>
            <a:r>
              <a:t>⣿⣿⡕⠕⢕⢕⠁⢻⣿⣿⣿⣿⣿⣿⣿⣿⣿⣿⣿⣿⣿⢿⠕⠀⠀⠀⠀⠀⠀⠀⠀⠀⠀⠀⠀⠀⠀⣅⣀⣻⣿⢔⠀⠀⠀⠀⠀⠀⠀⠀⠀⠀⠀⠀⢔⢀⠀⠀⠀⠀⠀⠀⠑⢕⢹⣿⣿⣿⣿⣿⣿⣿⡟⢅⣵⣿⣿⣿⡟⣵⣿⣇⢸⡕⢻⢟⢕⢵⠞⢧⢸⣾⡇⠀⢔⣸⣷⡷⢟⣏⠀</a:t>
            </a:r>
            <a:br/>
            <a:r>
              <a:t>⣿⣿⣷⡄⢕⢕⢔⢄⣿⣿⣿⣿⣿⣿⣿⠿⠛⠟⠟⠙⠁⠀⠀⠀⠀⠀⠀⠀⠀⠀⠀⠀⠀⠀⠀⠀⢔⣿⣿⣿⣷⡕⠀⢀⢄⢄⢄⢔⢔⢔⢔⢔⢔⢄⢕⢕⠀⠀⠀⠀⠀⠀⠀⢕⢕⢹⣿⣿⣿⢿⣿⣿⢇⢸⣿⣿⣿⣿⡇⣿⢹⣹⡕⣕⢵⢎⠝⠁⢣⠘⣧⣿⢇⠀⢏⠝⢇⠁⢕⣸⠀</a:t>
            </a:r>
            <a:br/>
            <a:r>
              <a:t>⣿⣿⣿⣿⣧⡕⢕⢔⢻⣿⣿⣿⡿⢏⢁⠀⠀⠀⠀⠀⠀⠀⠀⠀⠀⠀⠀⠀⠀⠀⢄⠀⠀⠀⠀⠀⢸⣿⣿⣿⡿⢏⠕⠑⠕⠕⠕⠕⠕⠕⠑⠑⠑⠕⠁⠜⡔⠀⠀⠀⠀⠀⠀⠀⠁⢕⢜⢿⣿⣷⣿⢟⣵⢻⣿⣿⣿⣿⣷⡮⢵⣞⣟⣕⣕⢵⢕⢔⢄⢔⢸⣽⣿⣿⠐⢈⣱⣴⢗⠗⠀</a:t>
            </a:r>
            <a:br/>
            <a:r>
              <a:t>⣿⣿⣿⣿⣿⣿⣧⡕⢜⢿⣏⣥⣵⣕⠀⠀⠀⠀⠀⠀⠀⠀⠀⠀⠀⠀⠀⢀⣠⣤⣾⡔⠀⠀⠀⠀⢸⣿⣿⣿⠑⠀⠀⠀⠀⠀⠀⠀⢀⢀⢀⠀⠀⠀⠀⠀⠑⠀⠀⠀⠀⠀⠀⠀⠀⠁⠕⢜⢻⣿⣿⡕⣿⢸⣿⡿⣿⣿⡿⣷⢷⢖⢗⢺⢯⣽⡟⢿⣷⣕⢁⣹⣿⡏⢀⢈⢝⣕⣀⣰⠀</a:t>
            </a:r>
            <a:br/>
            <a:r>
              <a:t>⣿⣿⣿⣿⣿⣿⣿⣷⡕⠁⢹⣿⣿⣿⢕⠀⠀⠀⠀⠀⠀⠀⠐⠀⢀⣄⣠⣟⢟⢿⣿⣇⠀⠀⠀⠀⢜⣿⣿⡇⠀⠀⠀⠀⠀⠀⠀⠀⠀⠀⠀⠀⠀⠀⠀⠀⠀⠀⠀⠀⠀⠀⠀⠀⠀⠀⠀⠑⢔⢻⡿⢇⢙⢕⢹⣿⣿⣯⢏⢁⣵⢗⢗⢗⣧⣄⢝⢳⣼⢟⠋⠁⠙⢹⣿⣿⣿⣿⣾⣿⠀</a:t>
            </a:r>
            <a:br/>
            <a:r>
              <a:t>⣿⣿⣿⣿⣿⣿⣿⣿⣷⢀⢘⢿⢿⣿⣧⣴⣤⣤⢔⢖⢄⣶⣶⣕⠻⢟⢋⠹⠧⢸⣿⡇⠀⠀⠀⠀⢕⣿⣿⢇⠀⠀⠀⠀⠀⠀⠀⠀⠀⠀⠀⠀⠀⠀⠀⠀⠀⠀⠀⠀⠀⠀⠀⠀⠀⢠⣴⣵⣷⣵⢕⠑⢕⢸⣧⢜⢻⠑⡱⣿⢭⢕⠸⢕⢜⣽⢗⣏⡜⡵⢄⢔⠀⢜⢯⢙⡟⣿⡕⢕⠀</a:t>
            </a:r>
            <a:br/>
            <a:r>
              <a:t>⣿⣿⣿⣿⣿⢇⢕⢹⡿⢇⣕⡱⡕⢕⢕⢜⢝⢙⢱⢕⢸⢿⡟⠕⠕⠑⠀⠀⠀⢜⣿⢇⠀⠀⠀⠀⠕⢟⠋⠀⠀⠀⠀⢀⢄⠀⠀⠀⠀⠀⠀⠀⠀⠀⠀⠀⠀⠀⠀⠀⠀⠀⠀⠀⠀⢜⢻⣿⣿⣿⣇⠀⢕⣾⣿⡷⢕⠀⡏⢟⠗⢳⣾⢺⢽⢽⢴⢼⢴⢿⢷⢾⠀⢜⢺⢟⢕⢕⢱⢵⠀</a:t>
            </a:r>
            <a:br/>
            <a:r>
              <a:t>⣿⣿⣿⣿⣿⢵⣷⡞⣱⢟⢕⢕⣸⣷⣧⣕⡕⢕⢕⢕⢕⢜⢝⢔⢄⠀⠀⢐⠈⠈⠝⠀⠀⠀⠀⠀⠀⠀⠀⢀⢐⣱⣵⡇⠀⠀⠀⠀⠀⠀⠀⠀⠀⠀⠀⠀⠀⠀⠀⠀⠀⠀⠀⠀⠀⠀⢜⢻⣿⣿⣿⣧⢕⣿⣿⣿⡧⢄⢳⡕⢕⢕⢕⢕⢗⢕⢕⢸⠄⢕⢄⡔⢔⢱⣵⣕⢕⢕⢕⢕⠀</a:t>
            </a:r>
            <a:br/>
            <a:r>
              <a:t>⣿⣿⣻⣿⣿⣵⣿⢕⢕⢕⢕⢨⣿⣿⣿⣿⣿⣷⣷⣵⣕⢕⢁⠀⠀⠀⠈⠅⠐⢔⢄⠀⠐⠕⠐⠀⠀⢔⣴⣿⣿⣿⡟⢕⢄⠀⠀⠀⠀⠀⠀⠀⠀⠀⠀⠀⠀⠀⠀⠀⠀⠀⠀⠀⠀⠀⢕⢕⢜⣿⣿⣿⣇⣿⣿⣿⣿⣧⢕⢝⢷⣕⣕⢕⢕⣕⢕⠑⢔⣱⣷⣧⣼⣕⡵⣹⣷⣿⡇⢕⠀</a:t>
            </a:r>
            <a:br/>
            <a:r>
              <a:t>⣿⣿⣿⣿⣿⣿⡇⢕⢕⢕⣱⣿⣿⣿⣿⡿⢿⢿⣿⣿⣿⣿⣷⣧⣔⡔⢄⢀⢀⠀⠀⢄⠀⠀⣀⠀⠀⠕⢹⢏⢝⢏⠕⢁⡁⠀⠀⠀⠀⠀⠀⠀⠀⠀⠀⠀⠀⠀⠀⠀⠀⠀⠀⠀⠀⠀⠁⢕⢕⢜⣿⣿⣿⣿⣿⣿⣿⣿⡕⢕⢔⢜⢙⢙⠙⢁⢄⢕⣵⣿⣿⣿⣿⣿⣿⣿⣿⡟⢕⢕⠀</a:t>
            </a:r>
            <a:br/>
            <a:r>
              <a:t>⣿⣿⣿⣿⣿⣿⡇⢕⣑⣺⣯⣿⣷⣷⣿⣿⣿⣿⣿⣷⣿⣿⣿⣿⣿⣿⣿⣷⣵⣕⡄⢁⠀⠀⠉⠀⠀⢄⣕⣵⣷⣷⣾⣿⣿⣧⡄⠀⠀⠀⠀⠀⠀⠀⠀⠀⠀⠀⠀⠀⠀⠀⠀⠀⠀⠀⠀⢕⢕⢕⢸⣿⣿⣷⣿⣿⣿⣿⣿⣷⣵⣿⢕⢕⢕⢕⢕⣾⣿⣿⣿⣿⣿⣿⣿⣿⣿⡇⢕⢕⠀</a:t>
            </a:r>
            <a:br/>
            <a:r>
              <a:t>⣿⣿⣿⣿⣿⣿⣷⣾⣷⣾⣿⣿⣿⣿⣿⣿⣿⣿⣿⣿⣿⣿⣿⣿⣿⣿⣿⣿⣿⣿⣿⢟⠐⠀⠐⠀⢰⣿⣿⣿⣿⣿⣿⣿⣿⣿⣿⡔⠀⠀⠀⠀⠀⠀⠀⠀⠀⠀⠀⠀⠀⠀⠀⠀⠀⠀⠀⢕⢕⢕⢕⢹⢿⢇⢘⣿⣿⣿⣿⣿⣿⣿⡕⢕⢕⢕⢜⣿⢿⣿⣿⣿⣿⣿⣿⣿⣿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⣶⢄⢄⢄⢄⢀⢔⢱⢄⢕⢕⢀⢕⢕⢸⣿⣿⣿⣿⣿⣿⡟⠑⠀⠀⠀⠀⠀⠀⠀⠀⠀⠀⠀⠁⠀⢕⢝⢧⢕⢕⢕⡇⢕⢕⢕⢕⢕⢕⢄⢕⡕⢕⢔⢔⢔⢔⢕⢕⣧⣿⣿⣇⣼⣽⣽⣝⣝⣝⣟⡟⢻⣿⣿⣿⣿⣿⣿⣿⣿⣿⣿⣿⣿⣿⣿⣿⣿⣿⣿⣿⣿⣿⣿⣿⣿⠀</a:t>
            </a:r>
            <a:br/>
            <a:r>
              <a:t>⣿⣿⣿⣿⣿⡕⠕⢕⢜⠁⢑⣘⣑⣕⢕⢕⢕⢕⢜⣿⣿⣿⣿⣿⣿⠑⠀⠀⠀⠀⠀⠀⠀⠀⠀⠀⠀⠀⠀⠀⠀⠕⢕⢕⢔⢁⢕⢕⢕⢅⢕⢕⢅⢕⢜⢕⢕⣼⣿⣿⣿⣿⣿⣿⣿⣿⣿⣿⣿⢟⣿⡝⣫⢻⡇⣿⣿⣿⣿⣿⣿⣿⣿⣿⣿⣿⣿⣿⣿⣿⣿⣿⣿⣿⣿⣿⣿⣿⣿⢿⠀</a:t>
            </a:r>
            <a:br/>
            <a:r>
              <a:t>⢿⣿⣿⣿⣿⡇⢕⢕⢕⢜⢸⡟⣿⢸⡇⢕⢕⢕⠁⣿⣿⣿⣿⣿⡇⠀⠀⠀⠀⠀⠀⠀⠀⠀⠀⠀⠀⠀⠀⠀⠀⠀⠁⢕⢕⢕⢕⢕⢕⢕⢕⢕⢕⢕⢕⢕⢕⣿⣿⣿⣿⣿⣿⣿⣿⣿⣿⣿⣿⡜⢿⢿⡧⢵⢕⢽⡿⡷⢸⣷⣾⣾⣷⡧⢿⡿⢿⢯⣟⣻⣝⣽⣽⡏⢽⣽⣽⣿⣇⣕⠀</a:t>
            </a:r>
            <a:br/>
            <a:r>
              <a:t>⢸⣿⣿⣿⣿⡇⢕⢕⢕⢕⢜⡇⣿⣾⡇⢕⢕⢕⠀⢿⣿⣿⣿⣿⣧⢀⢄⣄⡄⢄⢀⠀⠀⠀⠀⠀⠀⠀⠀⠀⠀⠀⠀⢰⣵⡕⢕⢕⣕⢕⢕⢕⢕⢕⢱⣷⡏⢝⢹⢙⢹⡏⢝⢹⣝⢕⢱⢧⣼⣇⢜⡟⣻⣿⣧⣿⣼⣧⣟⣿⣿⣻⡽⢇⢕⣵⣾⣷⣾⣷⣵⣵⣾⣿⣿⢿⣿⡟⢖⢕⠀</a:t>
            </a:r>
            <a:br/>
            <a:r>
              <a:t>⢼⢿⣿⣿⣿⣷⢕⢕⢕⢕⡕⢕⢝⢕⢕⢕⢕⠕⢕⢸⣿⣿⣿⣿⣿⣧⡕⣼⣿⣿⣿⡕⠀⠀⢄⢔⣲⡄⠀⠀⠀⠀⠀⢸⣿⡇⢕⢕⢕⢕⢝⢕⢅⢕⢜⢝⢕⢱⢕⢱⣿⢇⣕⣼⣧⣵⣼⣷⣷⣿⣷⡝⢽⢽⢿⣿⣿⣿⣿⣿⣷⣾⣷⣷⣿⣿⣿⣿⢟⢜⢟⡟⢟⢕⢝⢝⢻⣿⣷⡗⠀</a:t>
            </a:r>
            <a:br/>
            <a:r>
              <a:t>⠀⠀⠙⢿⢿⣿⢕⢕⢕⡕⢕⢕⢕⢕⢕⢕⢕⢜⢕⢺⣿⣿⣿⣿⣿⣿⣿⣷⣾⣿⣿⣧⢄⣵⣿⣵⣾⣷⡕⢀⠀⠀⠀⢸⢏⠁⠀⠁⠁⠁⠑⠁⠁⠁⠕⢕⢕⢕⢿⣿⣿⣿⣿⣿⣿⣿⣿⣿⣿⣿⢿⢿⢿⣿⣾⣿⣿⣿⣿⢻⣿⣿⣿⣧⣧⢟⢟⠇⢸⣕⣕⣧⣥⣵⣷⣾⣿⣿⡿⠕⠀</a:t>
            </a:r>
            <a:br/>
            <a:r>
              <a:t>⣾⣷⣵⣵⣾⣿⡇⣕⢜⣿⣿⢕⢕⢕⢕⢕⢅⢔⢌⢜⣿⣿⣿⣿⣿⣿⣿⣿⣿⣿⣿⣿⣷⣿⣿⣟⣏⣿⣿⣧⣄⣄⣄⡜⢕⠀⠀⠀⠀⠀⠀⠀⠀⠀⠀⠑⢕⢕⢕⠝⢟⢻⣿⣿⣿⣿⣿⡏⡔⠟⠔⠅⢌⠨⣷⢸⢿⡟⢏⢧⣵⣽⣵⣷⣶⣿⣿⣿⣿⣿⣿⣿⣿⣿⣿⣿⣿⠟⠃⠔⠀</a:t>
            </a:r>
            <a:br/>
            <a:r>
              <a:t>⣿⣿⣿⣿⣿⢝⢕⠙⠸⠞⠛⣜⠘⠣⠷⢀⠄⢄⢅⢱⣏⡟⢻⢿⣿⣿⣧⢱⣿⣻⣿⣿⣿⣿⡿⢿⣿⣿⣿⣿⣿⣿⣿⡇⠁⢔⢔⢄⢀⠀⠀⠀⠀⠀⠀⠀⠕⢕⢕⢄⢵⢕⠻⢯⢝⢏⢕⢕⣇⣬⣭⣵⣵⣴⣼⣷⣾⣿⣿⣿⣿⣿⣿⣿⣿⣿⣿⣿⣿⣿⣿⣿⣿⣿⣿⣿⣿⢔⢢⢄⠀</a:t>
            </a:r>
            <a:br/>
            <a:r>
              <a:t>⠝⠝⠕⠕⢕⢕⢕⠄⣔⣔⣅⣕⢄⠄⢄⢄⠔⠄⢅⢵⢷⣷⣷⡕⠱⢱⢏⢕⠇⢕⣝⢝⢝⢕⢕⢕⢘⣿⣿⣿⣿⣿⣿⠇⠀⠀⠀⠑⠕⢕⢔⢄⢀⠀⠀⠀⠀⢕⣧⣅⣜⣵⣴⣷⣾⣿⣿⣿⣿⣿⣿⣿⣿⣿⣿⣿⣿⣿⣿⣿⣿⣿⣿⣿⣿⣿⣿⡿⢅⢕⢅⢔⢄⢀⠀⠀⢅⢁⢷⢿⠀</a:t>
            </a:r>
            <a:br/>
            <a:r>
              <a:t>⠐⠀⢀⢀⢕⣳⣷⣿⣿⣿⣿⣿⣾⣷⣷⣷⣷⣿⣾⢇⢱⢥⢭⢝⢗⠇⠕⢇⢖⢕⢜⠕⠑⠁⠁⠁⠕⢻⣿⣿⣿⣿⡟⠀⠀⠀⠀⠀⠀⠁⢕⢕⢕⢔⢄⢀⠔⢕⢟⢟⢿⣿⣿⣿⣿⣿⣿⣿⣿⣿⣿⣿⣿⣿⣿⣿⣿⣿⣿⣿⣿⣿⣿⣿⣿⣿⣿⣧⣵⣕⣕⣕⣑⢄⠀⢐⠑⠕⠑⠕⠀</a:t>
            </a:r>
            <a:br/>
            <a:r>
              <a:t>⣷⣾⣿⣿⣿⣿⣿⣿⣿⣿⣿⣿⣿⣿⣿⣿⣿⣿⣿⡷⡕⣑⣔⣰⣵⣵⣵⣷⣾⠇⠁⠀⠀⠀⠀⠀⠀⢕⢝⢿⣿⡿⠑⠀⠀⠀⠀⠀⠀⠀⠀⠑⠕⠑⠕⠕⢕⠔⠑⠕⣾⣿⣿⣿⣿⣿⣿⣿⣿⣿⣿⣿⣿⣿⣿⣿⣿⣿⣿⣿⣿⣿⣿⣿⣿⣿⣿⣟⡿⢿⣟⡏⢟⠁⠰⢵⢶⢶⢶⢶⠀</a:t>
            </a:r>
            <a:br/>
            <a:r>
              <a:t>⣿⣿⣿⣿⣿⣿⣿⣿⣿⣿⣿⣿⣿⣿⣿⣿⣿⣿⣿⣿⣿⣿⣿⣿⣿⣿⣿⣿⡇⠀⠀⠀⠀⠀⠀⠀⠀⢱⣽⣼⣏⢇⠀⠀⠀⠀⠀⠀⠀⠀⠀⠀⠀⠀⠀⠀⠁⢕⢄⢼⣿⣿⣿⣿⣿⣿⣿⣿⣿⣿⣿⣿⣿⣿⣿⣿⣿⣿⣿⣿⣿⣿⣿⣿⣿⣿⡟⢱⢞⢳⢾⣝⢗⣠⡄⡁⢁⢅⢅⢕⠀</a:t>
            </a:r>
            <a:br/>
            <a:r>
              <a:t>⣿⣿⣿⣿⣿⣿⣿⣿⣿⣿⣿⣿⣿⣿⣿⣿⣿⣿⣿⣿⣿⣿⣿⣿⣿⣿⣿⡿⠁⠀⠀⠀⠀⠀⠀⠀⠀⢸⣿⣿⣿⠁⠀⠀⠀⠀⠀⠀⠀⠀⠀⠀⠀⠀⠀⠀⠀⠕⢕⢜⣿⣿⣿⣿⣿⣿⣿⣿⣿⣿⣿⣿⣿⣿⣿⣿⣿⣿⣿⣿⣿⣿⣿⣿⢟⢝⢕⠟⢟⢗⢗⢗⢺⣿⡇⢕⠕⢑⢞⢇⠀</a:t>
            </a:r>
            <a:br/>
            <a:r>
              <a:t>⣿⣿⣿⣿⣿⣿⣿⣿⣿⣿⣿⣿⣿⣿⣿⣿⣿⣿⣿⣿⣿⣿⣿⣿⣿⣿⠏⠁⠀⠀⠀⠀⠀⠀⠀⠀⠀⠑⢻⣿⡟⠀⠀⠀⠀⠀⠀⠀⠀⠀⠀⠀⠀⠀⠀⠀⠀⠐⢕⢕⢙⣿⣿⣿⣿⣿⣿⣿⣿⣿⣿⣿⣿⣿⣿⣿⣿⣽⣽⣝⣟⡟⢟⢱⡵⢗⢗⢂⢔⡇⠐⣅⢇⣿⢗⠑⢕⠇⡕⢕⠀</a:t>
            </a:r>
            <a:br/>
            <a:r>
              <a:t>⣿⣿⡿⢿⢿⢿⣿⣿⣿⣿⣿⣿⣿⣿⣿⣿⣿⣿⣿⣿⣿⣿⣿⣿⣿⠇⠀⠀⠀⠀⠀⠀⠀⠀⠀⠀⠀⠕⢔⡗⢇⠀⠀⠀⠀⠀⠀⠀⠀⠀⠀⠀⠀⠀⠀⠀⠀⠀⠀⠀⢕⢜⣿⣿⣿⣿⣿⣿⣿⣿⣿⣿⣿⡿⢿⣿⡿⠟⢛⢟⣟⡟⢓⢷⣿⣾⣿⣽⡝⢟⢕⢕⠕⠁⡕⢠⢜⢸⢕⢕⠀</a:t>
            </a:r>
            <a:br/>
            <a:r>
              <a:t>⣿⣿⡇⢕⢕⢕⢝⣿⣿⣿⣿⣿⣿⣿⣿⣿⣿⣿⣿⣿⣿⣿⣿⡿⠃⠀⠀⠀⠀⠀⠀⠀⠀⠀⠀⠀⠀⢑⠑⢕⣼⢅⠀⠀⠀⠀⠀⠀⠀⠀⠀⠀⠀⠀⠀⠀⠀⠀⠀⠀⠑⠕⢜⢻⣿⣿⣿⣿⣿⣿⣿⣿⣿⡧⠎⣅⣴⣾⣿⢇⣹⡏⢝⢳⣧⣝⠻⢮⡝⢕⡧⣇⠀⠀⠝⣇⠁⠅⢷⣔⠀</a:t>
            </a:r>
            <a:br/>
            <a:r>
              <a:t>⣿⣿⣧⢕⢕⢕⢕⠘⢿⣿⣿⣿⣿⣿⣿⣿⣿⣿⣿⣿⣿⡿⠏⠁⠀⠀⠀⠀⠀⠀⠀⠀⠀⠀⠀⠀⠀⣤⣅⣸⣿⡇⠀⠀⠀⠀⠀⠀⠀⠀⠀⠀⠀⠀⠐⢕⠀⠀⠀⠀⠀⠀⠁⢕⢹⣿⣿⣿⣿⣿⣿⣿⡟⢅⣵⣿⣿⣿⡇⡇⣇⡇⢕⢕⢿⡝⣕⢵⢺⣕⢷⣸⢇⠀⢔⣸⣵⢷⢟⡝⠀</a:t>
            </a:r>
            <a:br/>
            <a:r>
              <a:t>⣿⣿⣿⣧⢀⢕⢕⢔⢨⣿⣿⣿⣿⣿⣿⡿⠟⠟⠿⠟⠙⠁⠀⠀⠀⠀⠀⠀⠀⠀⠀⠀⠀⠀⠀⠀⠀⣿⣿⣿⣿⣇⠀⢀⢄⢄⢄⢔⢔⢔⢔⢔⢔⢔⢄⢕⢀⠀⠀⠀⠀⠀⠀⠁⢕⢹⣿⣿⣿⢿⣿⣿⢇⣼⣿⣿⣿⣿⡇⣿⣿⣧⢜⣣⢕⢎⢝⠘⢆⠹⡾⡟⡇⠀⢝⠝⢕⢅⢄⣹⠀</a:t>
            </a:r>
            <a:br/>
            <a:r>
              <a:t>⣿⣿⣿⣿⣷⣧⢕⢕⢅⢿⣿⣿⣿⡿⢑⠀⠀⠀⠀⠀⠀⠀⠀⠀⠀⠀⠀⠀⠀⠀⠀⡄⠀⠀⠀⠀⠀⣿⣿⣿⣿⢟⠕⠑⠑⠑⠑⠑⠑⠑⠑⠑⠁⠑⠑⠀⢕⠀⠀⠀⠀⠀⠀⠀⠁⢕⢹⣿⣿⣾⣿⢟⣵⢻⣿⣿⣿⣿⣧⡽⣵⣟⣝⣜⡣⢕⢔⢄⢸⠀⢣⣿⣿⡇⠀⢕⣣⣶⢗⠇⠀</a:t>
            </a:r>
            <a:br/>
            <a:r>
              <a:t>⣿⣿⣿⣿⣿⣿⣿⣕⢕⢸⣿⣏⣥⣵⡅⠀⠀⠀⠀⠀⠀⠀⠀⠀⠀⠀⠀⢀⣀⣤⣼⡇⠀⠀⠀⠀⠀⣿⣿⣿⡏⠁⠀⠀⠀⠀⠀⠀⢀⠀⢀⢀⠀⠀⠀⠀⠁⠀⠀⠀⠀⠀⠀⠀⠀⠁⢕⢹⣿⣿⣿⢕⣿⢸⣿⣿⣿⣾⡿⣧⢵⢶⢗⡯⢽⣝⡟⢷⣧⣀⢑⣻⣿⡇⠀⠙⢝⢕⢄⣴⠀</a:t>
            </a:r>
            <a:br/>
            <a:r>
              <a:t>⣿⣿⣿⣿⣿⣿⣿⣿⣧⠑⠁⣿⣿⣿⣷⠀⠀⠀⠀⠀⠀⠀⠀⠔⢀⣄⣀⣾⡟⢝⣿⣿⠀⠀⠀⠀⠀⣿⣿⣿⠕⠀⠀⠀⠀⠀⠀⠀⠀⠀⠀⠀⠀⠀⠀⠀⠀⠀⠀⠀⠀⠀⠀⠀⠀⠀⠀⠑⢜⢿⣿⣧⢹⢕⢻⣿⣿⡻⢏⣅⣵⢷⢗⢗⣵⣌⢝⢷⡽⢟⠋⠁⠙⢹⣿⣿⣿⣿⣾⣯⠀</a:t>
            </a:r>
            <a:br/>
            <a:r>
              <a:t>⣿⣿⣿⣿⣿⣿⣿⣿⣿⣧⢀⢹⢿⢿⣿⣤⣤⡄⢠⢄⢔⣶⣶⣶⡜⠟⢋⠝⠻⠧⣿⣿⠀⠀⠀⠀⠀⣿⣿⡿⠀⠀⠀⠁⠀⠀⠀⠀⠀⠀⠀⠀⠀⠀⠀⠀⠀⠀⠀⠀⠀⠀⠀⠀⠀⠀⢀⢀⡕⢕⢱⢕⢕⢸⣧⢝⢿⠑⣼⡿⣗⢕⢸⢕⣝⡽⢷⣝⡱⡵⢄⢒⠀⢜⡏⢝⡗⣟⢕⢝⠀</a:t>
            </a:r>
            <a:br/>
            <a:r>
              <a:t>⣿⣿⣿⣿⣿⣿⢏⢝⣹⢿⢇⣵⡵⣕⢕⢕⢕⢕⢕⢕⢕⡸⣟⡋⠑⠑⠁⠀⠀⠀⣼⡏⠀⠀⠀⠀⠀⢿⠏⠁⠀⠀⠀⢀⢄⠄⠀⠀⠀⠀⠀⠀⠀⠀⠀⠀⠀⠀⠀⠀⠀⠀⠀⠀⠀⠕⣿⣿⣿⣧⢀⠁⢕⣾⣿⢷⢕⢡⡝⢟⠞⢣⡗⣾⡹⢽⢵⢵⢵⢷⢷⢇⠀⢞⢾⢏⢕⢜⢵⢵⠀</a:t>
            </a:r>
            <a:br/>
            <a:r>
              <a:t>⣿⣿⣿⣿⣿⣿⢵⣷⢟⡵⢏⢕⢕⣲⣷⣵⣕⡕⢕⢕⢕⢕⢜⠝⠄⢄⠀⢀⠐⠀⠁⠑⠀⠀⠀⠀⠀⠁⠀⠀⢀⣡⣵⡷⢀⠀⠀⠀⠀⠀⠀⠀⠀⠀⠀⠀⠀⠀⠀⠀⠀⠀⠀⠀⠀⠀⠸⣿⣿⣿⣇⢀⠁⣿⣿⣷⡕⢅⢷⡕⢕⢕⢕⢕⢇⢕⢕⡼⠄⢕⢄⢕⢔⣵⣕⣕⢕⢕⢕⢕⠀</a:t>
            </a:r>
            <a:br/>
            <a:r>
              <a:t>⣿⣿⣿⣽⣿⣿⣵⡟⢕⢕⢕⢕⣼⣿⣿⣿⣿⣿⣿⣷⣵⣕⡕⢀⠀⠀⠀⠁⠀⠑⢐⠔⠀⠑⠑⠀⠀⢄⢴⣾⣿⣿⡿⢕⢕⠀⠀⠀⠀⠀⠀⠀⠀⠀⠀⠀⠀⠀⠀⠀⠀⠀⠀⠀⠀⢀⢕⢝⢿⣿⣿⣇⢔⣿⣿⣿⣷⢧⢌⠳⢵⣕⡕⢕⢕⣕⠕⠁⢔⣵⣷⣧⣵⣜⢝⣬⣏⣷⢕⢕⠀</a:t>
            </a:r>
            <a:br/>
            <a:r>
              <a:t>⣿⣿⣿⣿⣿⣿⣿⢇⢕⢕⢕⣴⣿⣿⢿⢿⢿⣿⣿⣿⣿⣿⣿⣷⣧⣵⣔⢄⢄⢀⠀⠀⢄⠀⢀⡀⠀⠁⢔⡏⢝⢝⢕⢑⣄⡀⠀⠀⠀⠀⠀⠀⠀⠀⠀⠀⠀⠀⠀⠀⠀⠀⠀⠀⠀⠑⢕⢕⢜⣿⣿⣿⣕⣿⣿⣿⣿⣿⢕⢕⢔⢘⢙⢙⠙⢁⢄⢕⣼⣿⣿⣿⣿⣿⣿⣿⣿⡏⢕⢕⠀</a:t>
            </a:r>
            <a:br/>
            <a:r>
              <a:t>⣿⣿⣿⣿⣿⣿⣿⢕⢕⣵⣮⣿⣶⣿⣿⣿⣿⣿⣿⣿⣿⣿⣿⣿⣿⣿⣿⣿⣷⣧⣕⣔⢄⠀⠀⠅⠀⠀⣅⣵⣷⣷⣿⣿⣿⣿⣧⡄⠀⠀⠀⠀⠀⠀⠀⠀⠀⠀⠀⠀⠀⠀⠀⠀⠀⠀⠑⢕⢕⢜⣿⣿⡿⢸⣿⣿⣿⣿⣿⣷⣕⠱⢕⢕⢕⢕⢕⣾⣿⣿⣿⣿⣿⣿⣿⣿⣿⡕⢕⢕⠀</a:t>
            </a:r>
            <a:br/>
            <a:r>
              <a:t>⣿⣿⣿⣿⣿⣿⣿⣾⣿⣷⣿⣿⣿⣿⣿⣿⣿⣿⣿⣿⣿⣿⣿⣿⣿⣿⣿⣿⣿⣿⣿⡿⢇⠀⠈⠑⠀⢸⣿⣿⣿⣿⣿⣿⣿⣿⣿⣷⠀⠀⠀⠀⠀⠀⠀⠀⠀⠀⠀⠀⠀⠀⠀⠀⠀⠀⢀⢕⢕⢕⢹⣿⡏⢕⢻⣿⣿⣿⣿⣿⣿⣿⢕⢕⢕⢕⢞⡿⢿⣿⣿⣿⣿⣿⣿⣿⡿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⣧⡕⢀⢀⢀⢀⢀⢄⡕⢄⢕⢕⢕⢕⢕⣿⣿⣿⣿⣿⣿⣿⡇⢕⢕⠑⠀⠀⠀⠀⠀⠀⠀⠀⠀⠀⠕⠀⢕⢸⣟⣇⢵⢕⢕⢕⢕⢕⢕⢕⢕⢕⢁⢄⢄⢄⢄⢄⢄⢕⣰⣿⣿⢝⣟⡟⡟⢟⢻⢿⢿⢿⣿⣿⣿⣿⣿⣿⣿⣿⣿⣿⣿⣿⣿⣿⣿⣿⣿⣿⣿⣿⣿⣿⣿⣿⣿⠀</a:t>
            </a:r>
            <a:br/>
            <a:r>
              <a:t>⣿⣿⣿⣿⣇⢕⢕⢕⢇⠕⠕⠕⠕⢕⢕⢕⢕⢕⢹⣿⣿⣿⣿⣿⣿⣇⠕⠀⠀⠀⠀⠀⠀⠀⠀⠀⠀⠀⠀⠀⠀⠑⢕⢹⡇⢜⢕⢕⢕⢕⢕⢕⢑⢕⢟⢕⢕⣷⣷⣷⣷⣷⣾⣿⣿⣿⣿⣿⡿⢿⣟⡻⡻⣿⣱⣿⣿⣿⣿⣿⣿⣿⣿⣿⣿⣿⣿⣿⣿⣿⣿⣿⣿⣿⣿⣿⣿⣿⣿⣿⠀</a:t>
            </a:r>
            <a:br/>
            <a:r>
              <a:t>⣿⣿⣿⣿⣿⢔⢔⢕⢕⢇⣿⢻⣧⣿⢕⢕⢕⢕⢸⣿⣿⣿⣿⣿⣿⡏⠀⠀⠀⠀⠀⠀⠀⠀⠀⠀⠀⠀⠀⠀⠀⠀⠀⠑⢕⢕⢕⢕⢕⢕⢕⢕⢕⢕⢕⢕⢸⣿⣿⣿⣿⣿⣿⣿⣿⣿⣷⣿⣗⣾⣿⣮⢕⣝⣹⣯⣽⣝⣽⣽⣯⣿⣿⣻⣿⣿⣿⣟⢿⣟⢟⡟⣟⢿⣿⣿⣿⣿⢕⢜⠀</a:t>
            </a:r>
            <a:br/>
            <a:r>
              <a:t>⣿⣿⣿⣿⣿⢕⢕⢕⢕⢕⢻⢸⣿⣿⢕⢕⢕⢕⢕⣿⣿⣿⣿⣿⣿⣷⡀⢄⢄⢀⢀⠀⠀⠀⠀⠀⠀⠀⠀⠀⠀⠀⠀⠀⢸⣧⣕⡕⢕⢕⢕⢕⣵⣕⢕⢕⢞⢟⡟⡟⣿⢟⢟⡟⢟⢝⣽⣝⣿⢱⢷⢿⣺⣧⣸⣏⣿⡑⢾⣾⣿⣿⡟⢇⢝⣕⣪⣽⣯⣝⣜⣽⣷⣷⣷⣾⣿⢫⢝⢕⠀</a:t>
            </a:r>
            <a:br/>
            <a:r>
              <a:t>⣻⣿⣿⣿⣿⡕⢕⢕⢕⢕⢸⢝⢟⢜⢕⢕⢕⢕⢅⣿⣿⣿⣿⣿⣿⣿⣧⢑⣽⣿⣿⡇⠀⠀⢀⢄⢤⡄⠀⠀⠀⠀⠀⠀⢸⣿⣿⡇⢕⢕⢕⢕⢟⢻⢧⡕⢕⢕⢕⣱⡿⢕⢕⣿⣑⣕⣧⣽⣼⣧⡕⢞⣻⣿⣿⣿⣿⣿⣿⣿⣵⣿⣥⣵⣿⣿⣿⣿⢹⢻⢿⣿⢟⢝⢗⢻⣷⣷⣥⢕⠀</a:t>
            </a:r>
            <a:br/>
            <a:r>
              <a:t>⠀⠘⢿⣿⣿⡧⢕⢕⢕⢜⢕⢕⢕⢕⢕⢕⢕⢇⠠⣿⣿⣿⣿⣿⣿⣿⣿⣵⣷⣿⣿⣷⢄⢰⣷⣇⣽⣷⡔⢀⠀⠀⠀⠀⢸⣿⢟⠁⠁⠁⠑⠑⠑⠑⠑⠕⢳⣷⣷⣿⣷⣿⣿⣿⣿⣿⣿⣿⣿⣿⣿⣷⣾⣷⣿⣿⣿⣿⡿⣿⣿⣿⣿⣹⢹⢿⢿⢕⡕⢕⢸⣕⣕⣱⣵⣷⣿⣿⢇⢕⠀</a:t>
            </a:r>
            <a:br/>
            <a:r>
              <a:t>⣷⣕⣱⣵⣿⢧⢕⡑⢺⣷⡇⢕⢕⢕⠕⢕⢑⢄⢅⢸⣿⣿⣿⣿⣿⣟⠋⢹⣿⣿⣿⣿⣧⣿⣿⡿⢟⣫⣿⣵⡄⢄⢀⢄⠝⢏⠀⠀⠀⠀⠀⠀⠀⠀⠀⠀⠑⢜⢟⢿⠿⣿⣿⣿⣿⣿⣿⢏⢹⢇⢔⢑⢏⣻⡝⣿⡿⢿⢧⣝⣝⣝⣽⣽⣵⣷⣷⣷⣿⣿⣿⣿⣿⣿⣿⣿⡿⠿⢅⢕⠀</a:t>
            </a:r>
            <a:br/>
            <a:r>
              <a:t>⣿⣿⣿⣿⡿⢜⠌⢇⡯⠿⢧⡎⠳⢵⠕⢁⢄⠁⢑⣜⢟⢿⢿⣿⣿⣷⡆⢔⢳⣿⣿⣿⣿⣿⡿⢿⣿⣿⣿⣿⣿⣿⣷⣾⠀⢕⢄⢄⢀⠀⠀⠀⠀⠀⠀⠀⠀⠑⢕⢔⡕⢸⣿⡟⢿⢝⢍⢹⢕⣒⣆⣔⣄⣼⣵⣵⣷⣷⣾⣿⣿⣿⣿⣿⣿⣿⣿⣿⣿⣿⣿⣿⣿⣿⣿⣿⢱⢤⣀⢀⠀</a:t>
            </a:r>
            <a:br/>
            <a:r>
              <a:t>⣝⢍⢍⠝⢕⢕⢕⢄⢄⢄⢜⢕⠄⢀⢄⠀⢄⠁⢅⣱⣾⣧⣕⢱⣅⢼⢣⢕⠀⢘⣬⣏⢝⢝⢕⢕⢜⢻⣿⣿⣿⣿⣿⣿⠀⠀⠀⠁⠕⢕⢔⢄⢀⠀⠀⠀⠀⠀⢕⢕⣏⣠⣵⣴⣷⣷⣾⣿⣿⣿⣿⣿⣿⣿⣿⣿⣿⣿⣿⣿⣿⣿⣿⣿⣿⣿⣿⡇⢍⢝⢝⢍⢉⠉⠉⠉⢁⢱⣥⣵⠀</a:t>
            </a:r>
            <a:br/>
            <a:r>
              <a:t>⠄⠀⠀⠄⢷⣷⣾⣿⣿⣿⣿⣷⣵⣧⣷⣷⣶⣷⣷⢕⢍⣝⣛⠳⠧⠑⢵⢵⢔⢕⣿⡕⠕⠑⠁⠁⠑⢝⢿⣿⣿⣿⣿⡇⠀⠀⠀⠀⠀⠁⠁⢕⢕⢕⢄⢀⠀⠀⢔⢜⢟⡿⣿⣿⣿⣿⣿⣿⣿⣿⣿⣿⣿⣿⣿⣿⣿⣿⣿⣿⣿⣿⣿⣿⣿⣿⣿⣕⣕⡕⢕⢕⢀⠑⠀⠐⠁⠁⢐⠀⠀</a:t>
            </a:r>
            <a:br/>
            <a:r>
              <a:t>⣷⣷⣷⣷⣿⣿⣿⣿⣿⣿⣿⣿⣿⣿⣿⣿⣿⣿⡷⢇⢕⢔⣅⣔⣔⣴⣥⣧⣵⣵⠕⠁⠀⠀⠀⠀⠀⠀⢜⢻⣿⣿⡟⠀⠀⠀⠀⠀⠀⠀⠀⠁⠑⠕⠕⠕⠔⢑⢑⢕⠕⢕⣼⣿⣿⣿⣿⣿⣿⣿⣿⣿⣿⣿⣿⣿⣿⣿⣿⣿⣿⣿⣿⣿⣿⣿⣿⢿⣿⣿⢟⣟⢇⠀⣱⣄⣤⡥⢵⢴⠀</a:t>
            </a:r>
            <a:br/>
            <a:r>
              <a:t>⣿⣿⣿⣿⣿⣿⣿⣿⣿⣿⣿⣿⣿⣿⣿⣿⣿⣿⣷⣿⣿⣿⣿⣿⣿⣿⣿⣿⣿⠑⠀⠀⠀⠀⠀⠀⠀⠀⣵⣶⣾⣏⠑⠀⠀⠀⠀⠀⠀⠀⠀⠀⠀⠀⠀⠀⠀⠕⠀⠀⢄⣾⣿⣿⣿⣿⣿⣿⣿⣿⣿⣿⣿⣿⣿⣿⣿⣿⣿⣿⣿⣿⣿⣿⣿⣿⢟⡱⡣⢯⡝⢖⢕⣀⠁⠁⠅⢑⢱⢔⠀</a:t>
            </a:r>
            <a:br/>
            <a:r>
              <a:t>⣿⣿⣿⣿⣿⣿⣿⣿⣿⣿⣿⣿⣿⣿⣿⣿⣿⣿⣿⣿⣿⣿⣿⣿⣿⣿⣿⣿⡿⠀⠀⠀⠀⠀⠀⠀⢄⢀⢻⣿⣿⡟⠀⠀⠀⠀⠀⠀⠀⠀⠀⠀⠀⠀⠀⠀⠀⠀⢔⢄⢕⢹⣿⣿⣿⣿⣿⣿⣿⣿⣿⣿⣿⣿⣿⣿⣿⣿⣿⣿⣿⣿⣿⡿⢟⢝⠕⢳⢗⢇⢥⢽⣾⣿⢕⠕⠕⢳⢇⢙⠀</a:t>
            </a:r>
            <a:br/>
            <a:r>
              <a:t>⣿⣿⣿⣿⣿⣿⣿⣿⣿⣿⣿⣿⣿⣿⣿⣿⣿⣿⣿⣿⣿⣿⣿⣿⣿⣿⣿⠏⠁⠀⠀⠀⠀⠀⠀⠀⠁⠑⠜⣿⣿⡇⠀⠀⠀⠀⠀⠀⠀⠀⠀⠀⠀⠀⠀⠀⠀⠀⠑⢕⢕⢜⣿⣿⣿⣿⣿⣿⣿⣿⣿⣿⣿⣿⣿⣿⣿⣟⡟⡟⡿⢿⢏⢕⢵⡵⢆⠀⢵⠅⢑⢡⣼⡷⠇⠔⢱⢇⢕⢜⠀</a:t>
            </a:r>
            <a:br/>
            <a:r>
              <a:t>⣿⣿⣿⣿⢟⢿⢟⢿⣿⣿⣿⣿⣿⣿⣿⣿⣿⣿⣿⣿⣿⣿⣿⣿⣿⣿⠃⠀⠀⠀⠀⠀⠀⠀⠀⠀⠀⠁⢔⢕⡗⢇⠀⠀⠀⠀⠀⠀⠀⠀⠀⠀⠀⠀⠀⠀⠀⠀⠀⠀⠕⢕⢜⢿⣿⣿⣿⣿⣿⣿⣿⣿⣿⣿⣿⣿⡿⠿⢇⢗⢟⢷⢷⣵⣷⣷⣣⡞⢟⢗⠗⠟⠍⢕⢄⢔⢕⡎⢕⢕⠀</a:t>
            </a:r>
            <a:br/>
            <a:r>
              <a:t>⣿⣿⣿⣿⢕⢕⢕⢕⢻⣿⣿⣿⣿⣿⣿⣿⣿⣿⣿⣿⣿⣿⣿⣿⡿⠃⠀⠀⠀⠀⠀⠀⠀⠀⠀⠀⠀⠀⠑⠔⡇⢕⠀⠀⠀⠀⠀⠀⠀⠀⠀⠀⠀⠀⠀⠀⠀⠀⠀⠀⠀⠑⠑⢜⢿⣿⣿⣿⣿⣿⣿⣿⣿⡵⠊⣡⣴⣷⡿⢝⣿⢝⢗⣦⣌⡟⢯⣝⢱⣧⢼⢕⠀⠘⢧⢜⠁⢱⢅⣕⠀</a:t>
            </a:r>
            <a:br/>
            <a:r>
              <a:t>⣿⣿⣿⣿⣇⠕⢕⢕⢁⠘⣿⣿⣿⣿⣿⣿⣿⣿⣿⣿⣿⣿⡿⠏⠁⠀⠀⠀⠀⠀⠀⠀⠀⠀⠀⠀⠀⢄⣅⣁⡻⣿⢔⠀⠀⠀⠀⠀⠀⠀⠀⠀⠀⠀⠀⠕⢀⠀⠀⠀⠀⠀⠀⠑⢜⠻⣿⣿⣿⣿⣿⣿⢏⢄⣾⣿⣿⣿⢱⣸⣸⢕⡕⢸⣿⢏⣔⢜⢮⢱⡇⡧⠀⢄⢜⣧⣴⡾⢟⠙⠀</a:t>
            </a:r>
            <a:br/>
            <a:r>
              <a:t>⣿⣿⣿⣿⣿⣇⢀⢜⢕⢔⢼⣿⣿⣿⣿⣿⣿⢿⠿⢿⠟⠙⠁⠀⠀⠀⠀⠀⠀⠀⠀⠀⠀⠀⠀⠀⠀⢱⣿⣿⣿⣷⡇⠀⠀⢄⢄⢔⢔⢔⢔⢔⢔⢔⢔⢕⢕⠀⠀⠀⠀⠀⠀⠀⢑⢕⢻⣿⣿⡿⣿⣿⢔⣿⣿⣿⣿⣿⢸⡿⡿⡕⢕⡱⢵⢏⢇⢱⠈⢷⣿⠿⠀⠜⠏⢕⠁⢕⢜⣵⠀</a:t>
            </a:r>
            <a:br/>
            <a:r>
              <a:t>⣿⣿⣿⣿⣿⣿⣷⣆⡑⢅⢜⣿⣿⣿⡟⢙⠁⠀⠀⠀⠀⠀⠀⠀⠀⠀⠀⠀⠀⠀⠀⠀⠀⠀⠀⠀⠀⢸⣿⣿⣿⣿⡇⠔⠑⠑⠑⠑⠑⠑⠑⠑⠑⠁⠁⠑⠀⠀⠀⠀⠀⠀⠀⠀⠁⢕⢜⢿⣿⣧⣭⢿⢸⣿⣿⣿⣿⣿⣼⣵⣝⣟⡝⢝⢵⡔⢔⢀⢇⠜⣼⣿⣿⢕⠐⢖⣴⡾⠟⢝⠀</a:t>
            </a:r>
            <a:br/>
            <a:r>
              <a:t>⣿⣿⣿⣿⣿⣿⣿⣿⣷⣕⢔⢻⢟⣝⣕⡁⠀⠀⠀⠀⠀⠀⠀⠀⠀⠀⠀⠀⠀⣀⣤⣼⡇⠀⠀⠀⠀⢸⣿⣿⣿⣿⠕⠀⠀⠀⠀⠀⠀⠀⠀⠀⠀⠀⠀⠀⠀⠀⠀⠀⠀⠀⠀⠀⠀⠀⢕⢸⣿⣿⣿⣇⣿⣿⣿⣿⣿⣿⢿⣵⢥⢼⢯⢯⣟⡗⢷⣷⣅⡀⢝⣿⣿⠁⠑⢟⢕⠁⢠⡀⠀</a:t>
            </a:r>
            <a:br/>
            <a:r>
              <a:t>⣿⣿⣿⣿⣿⣿⣿⣿⣿⣿⣇⠁⠘⣿⣿⣇⠀⠀⠀⠀⠀⠀⠀⠀⠀⠔⢄⣀⣾⣿⡝⢹⡇⠀⠀⠀⠀⢸⣿⣿⣿⡟⠀⠀⠀⠀⠀⠀⠀⠀⠀⠀⠀⠀⠀⠀⠀⠀⠀⠀⠀⠀⠀⠀⠀⠀⠁⢜⢻⣿⣿⣯⢝⢟⣿⣾⣿⡽⢋⣌⢧⢗⢞⡵⣅⢝⢳⣧⡽⢞⠁⠙⠋⣿⣿⣿⣿⣿⣿⣟⠀</a:t>
            </a:r>
            <a:br/>
            <a:r>
              <a:t>⣿⣿⣿⣿⣿⣿⣿⣿⣿⣿⣿⡇⢀⢛⢟⢿⢤⢤⣄⣠⣤⡄⢔⣶⣶⣷⢎⢋⢍⠙⠓⢸⡇⠀⠀⠀⠀⠸⣿⣿⣿⢇⠀⠀⠀⠀⠀⠀⠀⠀⠀⠀⠀⠀⠀⠀⠀⠀⠀⠀⠀⠀⠀⠀⠀⠀⠀⠕⢕⢜⢿⢿⢕⢱⡜⢻⢟⢄⣾⣽⡇⢕⡕⢜⣝⡿⢞⣙⣇⢤⢄⢄⢀⣻⢙⡓⢾⢏⢝⢝⠀</a:t>
            </a:r>
            <a:br/>
            <a:r>
              <a:t>⣿⣿⣿⣿⣿⣿⣿⡿⢟⢕⢜⢏⣱⣵⢕⢕⢕⢕⢕⢌⢝⢑⢣⢜⣯⡕⠑⠁⠀⠀⢀⢠⠁⠀⠀⠀⠀⢔⣿⠟⠑⠀⠀⢀⢀⠄⠔⠀⠀⠀⠀⠀⠀⠀⠀⠀⠀⠀⠀⠀⠀⠀⠀⠀⠀⠀⢀⢀⢕⢀⠁⢣⢕⢸⣿⡵⢄⢸⠟⠗⠷⣵⣷⣎⣝⣽⣼⡧⢼⡵⢷⠕⢜⢻⢿⢽⢕⢣⢵⢕⠀</a:t>
            </a:r>
            <a:br/>
            <a:r>
              <a:t>⣿⣿⣿⣿⣿⣿⣿⡗⢺⣿⢣⢞⢏⢕⢱⣷⣾⣷⣵⣕⣕⢕⢕⢕⢑⠕⠐⠔⠀⡄⠁⢀⠀⠀⠀⢀⠀⢀⠁⠀⠀⢀⣠⣵⢕⠀⠀⠀⠀⠀⠀⠀⠀⠀⠀⠀⠀⠀⠀⠀⠀⠀⠀⠀⠀⠀⢜⣿⣷⡕⠀⠀⠁⣼⣿⣵⢕⢜⣇⢕⢔⢕⢕⢕⢕⢕⢱⢇⢀⢕⡄⢕⢱⣵⡕⠕⢕⢕⢕⢕⠀</a:t>
            </a:r>
            <a:br/>
            <a:r>
              <a:t>⣿⣿⣿⣿⣽⣾⣿⣿⣷⡏⢕⢕⢕⠕⣼⣿⣿⣿⣿⣿⣿⣷⣧⣵⣔⢄⢀⠀⠀⠀⠁⠐⠕⠀⠁⠁⠑⠀⢔⢴⣾⣿⣿⢇⢕⢀⠀⠀⠀⠀⠀⠀⠀⠀⠀⠀⠀⠀⠀⠀⠀⠀⠀⠀⠀⢀⢸⣿⣿⣷⢄⠀⠀⢸⣿⣕⣇⢕⢙⢧⣕⡕⢕⢕⢕⡱⠎⢀⢱⣷⣧⣼⣕⡹⢕⣵⣵⡇⢕⢕⠀</a:t>
            </a:r>
            <a:br/>
            <a:r>
              <a:t>⣿⣿⣿⣿⣿⣿⣿⣿⣿⢕⢕⢕⢕⣼⢿⣟⣟⣟⣻⣿⣿⣿⢻⣿⣿⣿⣷⣵⣔⡔⢄⢄⢀⠔⠀⠀⢠⢀⠁⢜⡕⢕⢕⢑⣀⣤⣄⢀⠀⠀⠀⠀⠀⠀⠀⠀⠀⠀⠀⠀⠀⠀⠀⠀⢕⢕⢕⢿⣿⣿⣧⢔⢕⣿⣿⣿⣿⡇⢕⢕⢅⢙⠙⠙⠁⢀⢄⣱⣿⣿⣿⣿⣿⣿⣿⣿⣿⢕⢕⢕⠀</a:t>
            </a:r>
            <a:br/>
            <a:r>
              <a:t>⣿⣿⣿⣿⣿⣿⣿⣿⣿⢕⣱⢼⣶⣿⣿⣿⣿⣿⣿⣿⣿⣿⣿⣿⣿⣿⣿⣿⣿⣿⣿⣷⣵⣔⡄⠀⢀⠐⠀⣡⣵⣾⣿⣿⣿⣿⣿⣿⣦⠀⠀⠀⠀⠀⠀⠀⠀⠀⠀⠀⠀⠀⠀⠀⠑⢕⢕⠸⣿⣿⣿⡇⢱⢻⣿⣿⣿⣿⣷⣧⡕⢇⢕⢕⢕⢕⣱⣿⣿⣿⣿⣿⣿⣿⣿⣿⣧⢕⢕⢕⠀</a:t>
            </a:r>
            <a:br/>
            <a:r>
              <a:t>⣿⣿⣿⣿⣿⣿⣿⣿⣿⣿⣿⣿⣿⣿⣿⣿⣿⣿⣿⣿⣿⣿⣿⣿⣿⣿⣿⣿⣿⣿⣿⣿⣿⢏⠑⠀⠁⠀⢰⣿⣿⣿⣿⣿⣿⣿⣿⣿⣿⡇⠀⠀⠀⠀⠀⠀⠀⠀⠀⠀⠀⠀⠀⠀⠀⠀⢕⢕⠹⣿⣿⡇⢕⢸⣿⣿⣿⣿⣿⡿⢫⡕⢕⢕⢕⢕⢻⡿⢿⣿⣿⣿⣿⣿⣿⣿⢇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⣵⣵⢄⠀⢀⢀⠀⢀⢄⢀⢕⢕⠀⢕⢄⢸⣿⣿⣿⣿⣿⣿⣿⢕⢕⢕⠛⠀⠀⠀⠀⠀⠀⠀⠀⠀⠀⠕⠀⢕⢕⢕⣟⣧⢕⢕⢕⢕⢕⢕⢕⢕⢐⢄⢄⢄⢄⢀⢀⢄⢕⣱⣿⡏⢟⢟⢟⢟⢿⢿⢿⢿⢿⣿⣿⣷⣿⣿⣿⣿⣿⣿⣿⣿⣿⣿⣿⣿⣿⣿⣿⣿⣿⣿⣿⣿⣿⣿⠀</a:t>
            </a:r>
            <a:br/>
            <a:r>
              <a:t>⣿⣿⣿⣿⡕⢕⢕⢜⠅⠕⠕⠇⠕⢕⢕⢕⢕⠘⣿⣿⣿⣿⣿⣿⣿⡕⢕⠁⠀⠀⠀⠀⠀⠀⠀⠀⠀⠀⠀⠀⠀⠁⠕⢜⣿⡟⢕⢕⢕⢕⢕⢕⢕⢱⢗⢕⢱⣷⣷⣷⣷⣷⣿⣿⣿⣷⣿⣿⣿⣿⢗⣷⣷⣗⣾⣿⣿⣿⣿⣿⣿⣿⣿⣿⣿⣿⣿⣿⣿⣿⣿⣿⣿⣿⣿⣿⣿⣿⣿⣿⠀</a:t>
            </a:r>
            <a:br/>
            <a:r>
              <a:t>⣿⣿⣿⣿⡇⢔⢕⢕⢕⢸⡇⣿⣾⡇⢕⢕⢕⠀⣿⣿⣿⣿⣿⣿⣿⣧⠕⠀⠀⠀⠀⠀⠀⠀⠀⠀⠀⠀⠀⠀⠀⠀⠀⠑⢜⣧⢕⢕⢕⢕⢕⢕⢕⢕⢕⢕⢼⣿⣿⣿⣿⣿⣿⣿⣿⣿⣿⣿⣧⣿⣧⣏⣹⡝⣹⣿⣿⣻⣿⣿⣿⣟⡟⣟⣟⣟⣟⣟⣻⣿⣿⣿⡿⠿⣿⢿⡿⡏⢝⢹⠀</a:t>
            </a:r>
            <a:br/>
            <a:r>
              <a:t>⣿⣿⣿⣿⡇⢕⢕⢕⢕⢜⣷⢿⣿⡇⢕⢕⢕⢔⢸⣿⣿⣿⣿⣿⣿⣿⣆⢀⡄⢄⢀⠀⠀⠀⠀⠀⠀⠀⠀⠀⠀⠀⠀⠀⠑⣿⣷⣕⡕⢕⢕⣵⡕⢕⢱⢵⢿⢟⡻⣟⢿⢟⢻⡟⢟⢻⢟⣟⣷⢱⡾⢷⣾⡕⢜⣳⣇⣵⣾⣿⣿⡷⢏⢗⢎⣞⣝⣟⣗⣇⣟⣹⣱⣿⣿⣿⡿⢗⢗⢜⠀</a:t>
            </a:r>
            <a:br/>
            <a:r>
              <a:t>⣷⣿⣿⣿⣷⢕⢕⢕⢕⢕⡟⢜⢇⢇⢕⢕⢕⢕⢸⣿⣿⣿⣿⣿⣿⣿⡏⢕⣼⣿⣿⡇⠀⠀⢀⢄⢄⡀⠀⠀⠀⠀⠀⠀⢱⣿⣿⣿⡏⢕⢜⢝⢗⢱⢕⢕⢕⢕⢕⣼⡏⢕⢜⣇⣕⣸⣝⣽⣿⡵⢕⢟⣻⣿⣿⣿⣿⣷⣿⣽⣺⣇⣵⣵⣿⣿⣿⡿⢫⡟⢿⡿⢟⢟⢟⣿⣵⣥⡅⢕⠀</a:t>
            </a:r>
            <a:br/>
            <a:r>
              <a:t>⠁⠻⣿⣿⡿⢕⢕⢕⢕⡕⢕⢔⢔⢕⢕⢕⢕⢕⢜⣿⣿⣿⣿⣿⣿⣿⣿⢕⣷⣾⣿⣷⢄⢰⣵⡇⣸⡧⢄⠀⠀⠀⠀⠀⢱⣿⣿⡟⠁⠐⠑⠑⠑⠕⠑⠑⠕⢳⣾⣿⣷⣿⣿⣯⣿⣿⣿⣿⣿⣧⣵⣵⣼⣽⣿⣿⣿⣿⣿⣿⣿⣯⡏⡟⢽⢿⡟⢱⢕⢕⡇⢕⣕⣕⣵⣵⣿⣿⢕⢕⠀</a:t>
            </a:r>
            <a:br/>
            <a:r>
              <a:t>⣦⣔⣕⣼⡸⢕⢕⢕⣷⣷⢕⢕⢕⢕⠕⢕⢑⢅⠁⣿⣿⣿⣿⣿⣿⡟⠙⠸⢿⣿⣿⣿⣧⣿⣿⡿⢟⣇⣷⣵⡄⢀⢀⢀⢜⢿⠏⠁⠀⠀⠀⠀⠀⠀⠀⠀⠀⠕⢝⢿⢿⣿⣿⣿⣿⣿⡿⢙⢿⢕⠕⢜⢟⣏⢹⣿⡿⢿⡎⢝⣟⣹⣽⣯⣼⣵⣷⣾⣷⣿⣿⣿⣿⣿⣿⣿⡿⢏⢅⢕⠀</a:t>
            </a:r>
            <a:br/>
            <a:r>
              <a:t>⣿⣿⣿⣿⢕⢕⠛⢱⠽⠿⡵⢕⢣⣵⠕⢅⢁⠑⢕⡛⢿⢿⣿⣿⣿⣧⢔⠐⢷⣿⣿⣿⣿⣿⡿⢿⣿⣿⣿⣿⣿⣷⣷⣾⢕⢕⢄⢄⢀⠀⠀⠀⠀⠀⠀⠀⠀⠀⠕⢕⢕⢹⣿⣟⣟⢏⢕⡧⢕⣓⣓⣃⣀⣝⣵⣽⣽⣷⣾⣿⣿⣿⣿⣿⣿⣿⣿⣿⣿⣿⣿⣿⣿⣿⣿⣿⢠⣄⢁⠁⠀</a:t>
            </a:r>
            <a:br/>
            <a:r>
              <a:t>⢝⢝⢍⢍⢕⢕⢄⢄⢄⢀⢏⠀⢀⢀⢀⠠⢁⢑⣱⣼⣽⣵⡱⢜⢡⢟⢕⢔⠀⢝⣼⣝⢝⢝⢕⢕⢜⢻⣿⣿⣿⣿⣿⣿⠁⠀⠀⠁⠑⢕⢔⢄⢀⠀⠀⠀⠀⠀⠀⢕⢕⢄⣥⣵⣷⣷⣷⣷⣿⣿⣿⣿⣿⣿⣿⣿⣿⣿⣿⣿⣿⣿⣿⣿⣿⣿⣿⢝⢝⢝⢍⢍⠉⠉⠉⠛⠓⣷⣷⡿⠀</a:t>
            </a:r>
            <a:br/>
            <a:r>
              <a:t>⠀⠀⠀⢱⢵⣵⣿⣿⣾⣷⣯⣧⣴⣵⣵⣴⣶⣷⡗⢜⣝⣛⢳⠶⠕⠱⢵⢡⢔⢕⣿⡣⠕⠑⠁⠁⠑⢟⢿⣿⣿⣿⣿⡟⠀⠀⠀⠀⠀⠀⠀⢕⢕⢕⢄⢀⠀⠀⠀⢕⢜⣻⣿⣿⣿⣿⣿⣿⣿⣿⣿⣿⣿⣿⣿⣿⣿⣿⣿⣿⣿⣿⣿⣿⣿⣿⣿⢕⢕⢕⢕⠕⠀⠐⠀⠐⢑⠕⠙⠁⠀</a:t>
            </a:r>
            <a:br/>
            <a:r>
              <a:t>⣵⣷⣷⣾⣿⣿⣿⣿⣿⣿⣿⣿⣿⣿⣿⣿⣿⣷⢷⢕⠕⠅⢅⣕⣔⣰⣵⣥⣵⣵⢕⠑⠀⠀⠀⠀⠀⠀⢕⠹⣿⣿⡿⠑⠀⠀⠀⠀⠀⠀⠀⠁⠑⠕⠕⠕⠕⢄⠀⢑⡝⢕⢕⣻⣿⣿⣿⣿⣿⣿⣿⣿⣿⣿⣿⣿⣿⣿⣿⣿⣿⣿⣿⣿⣿⣿⡿⣿⣿⢿⢿⢾⢇⠀⣕⣤⣤⣥⡤⢥⠀</a:t>
            </a:r>
            <a:br/>
            <a:r>
              <a:t>⣿⣿⣿⣿⣿⣿⣿⣿⣿⣿⣿⣿⣿⣿⣿⣿⣿⣿⣷⣿⣿⣿⣿⣿⣿⣿⣿⣿⣿⡇⠀⠀⠀⠀⠀⠀⠀⠀⢱⣵⣿⣏⢕⠀⠀⠀⠀⠀⠀⠀⠀⠀⠀⠀⠀⠀⠀⠑⠀⠁⠀⢀⣿⣿⣿⣿⣿⣿⣿⣿⣿⣿⣿⣿⣿⣿⣿⣿⣿⣿⣿⣿⣿⣿⣿⣿⢗⢱⢼⣽⢟⢵⢀⢀⠁⠑⢑⢑⢕⢔⠀</a:t>
            </a:r>
            <a:br/>
            <a:r>
              <a:t>⣿⣿⣿⣿⣿⣿⣿⣿⣿⣿⣿⣿⣿⣿⣿⣿⣿⣿⣿⣿⣿⣿⣿⣿⣿⣿⣿⣿⡿⠁⠀⠀⠀⠀⠀⠀⠀⠀⢸⣿⣿⣿⠁⠀⠀⠀⠀⠀⠀⠀⠀⠀⠀⠀⠀⠀⠀⠀⠁⢄⠀⢕⢿⣿⣿⣿⣿⣿⣿⣿⣿⣿⣿⣿⣿⣿⣿⣿⣿⣿⣿⣿⣿⡿⢟⢕⠵⢷⢧⢵⢽⢵⣿⡇⢕⢕⠱⢵⢎⡹⠀</a:t>
            </a:r>
            <a:br/>
            <a:r>
              <a:t>⣿⣿⣿⣿⣿⣿⣿⣿⣿⣿⣿⣿⣿⣿⣿⣿⣿⣿⣿⣿⣿⣿⣿⣿⣿⣿⣿⠏⠁⠀⠀⠀⠀⠀⠀⠀⠀⠀⠕⢻⣿⡟⠀⠀⠀⠀⠀⠀⠀⠀⠀⠀⠀⠀⠀⠀⠀⠀⠀⢕⢕⢕⢜⣿⣿⣿⣿⣿⣿⣿⣿⣿⣿⣿⣿⣿⣟⣟⣟⢿⢿⢿⢏⣕⡵⢵⠄⠠⢵⠅⡑⢕⣿⡧⠇⢄⢇⢕⢕⢝⠀</a:t>
            </a:r>
            <a:br/>
            <a:r>
              <a:t>⣿⣿⣿⣿⡿⢟⢟⢻⣿⣿⣿⣿⣿⣿⣿⣿⣿⣿⣿⣿⣿⣿⣿⣿⣿⣿⠏⠀⠀⠀⠀⠀⠀⠀⠀⠀⠀⠀⠐⠕⡗⢇⠀⠀⠀⠀⠀⠀⠀⠀⠀⠀⠀⠀⠀⠀⠀⠀⠀⠀⠁⢕⢕⢻⣿⣿⣿⣿⣿⣿⣿⣿⣿⣿⣿⣿⡿⠿⢾⢺⢿⢷⢵⣧⣵⣗⢗⡗⢻⢇⠞⢳⠙⠡⢀⡕⢰⡕⢕⢅⠀</a:t>
            </a:r>
            <a:br/>
            <a:r>
              <a:t>⣿⣿⣿⣿⣿⢕⢕⢕⢜⢻⣿⣿⣿⣿⣿⣿⣿⣿⣿⣿⣿⣿⣿⣿⡿⠏⠀⠀⠀⠀⠀⠀⠀⠀⠀⠀⠀⠀⠑⠐⡇⢜⢀⠀⠀⠀⠀⠀⠀⠀⠀⠀⠀⠀⠀⠀⠀⠀⠀⠀⠀⠐⠕⠕⢹⣿⣿⣿⣿⣿⣿⣿⣿⡵⠋⣡⣴⣶⡏⢝⡿⢕⢳⣵⣝⢻⣯⡕⢱⣕⢧⢄⠀⢱⡕⠕⢅⣕⢕⣕⠀</a:t>
            </a:r>
            <a:br/>
            <a:r>
              <a:t>⣿⣿⣿⣿⣿⡕⢁⢕⢕⠀⠹⣿⣿⣿⣿⣿⣿⣿⣿⣿⣿⣿⣿⢯⠁⠀⠀⠀⠀⠀⠀⠀⠀⠀⠀⠀⠀⠀⣤⣄⡹⢿⡇⠀⠀⠀⠀⠀⠀⠀⠀⠀⠀⠀⠀⢔⢕⠀⠀⠀⠀⠀⠀⠐⢕⢹⣿⣿⣿⣿⣿⣿⠏⢰⣾⣿⣿⡿⢑⢿⢇⢸⢕⢾⡿⢇⣕⠵⣎⢸⣼⡇⠀⢔⢸⣴⣴⢞⡏⠁⠀</a:t>
            </a:r>
            <a:br/>
            <a:r>
              <a:t>⣿⣿⣿⣿⣿⣿⣕⠑⢕⢔⢄⣿⣿⣿⣿⣿⣿⢿⠿⢿⠟⠋⠁⠀⠀⠀⠀⠀⠀⠀⠀⠀⠀⠀⠀⠀⠀⠀⣿⣿⣿⣿⣇⠀⠀⢀⢄⢄⢄⢔⢔⢔⢔⢔⢔⢕⢕⢄⠀⠀⠀⠀⠀⠀⠜⢕⢸⣿⣿⡿⢿⡗⢱⣿⣿⣿⣿⡇⢇⢸⢸⢕⢕⣱⢕⢝⠘⢆⠝⣮⣯⡇⠀⠞⢝⢝⢑⢅⣣⣷⠀</a:t>
            </a:r>
            <a:br/>
            <a:r>
              <a:t>⣿⣿⣿⣿⣿⣿⣿⣷⣕⢕⢕⢹⣿⣿⣿⠏⠁⠀⠀⠀⠀⠀⠀⠀⠀⠀⠀⠀⠀⠀⠀⠀⡄⠀⠀⠀⠀⠀⣿⣿⣿⣿⣿⢀⠔⠑⠑⠑⠑⠕⠑⠑⠑⠑⠁⠁⠑⠀⠀⠀⠀⠀⠀⠀⠀⠐⢕⢻⣿⣿⣜⡷⢪⣿⣿⣿⣿⣽⣼⣝⣹⣳⢕⢳⣕⢔⢀⢈⢄⢹⣻⣿⣷⠁⢐⢆⣵⢾⠏⠑⠀</a:t>
            </a:r>
            <a:br/>
            <a:r>
              <a:t>⣿⣿⣿⣿⣿⣿⣿⣿⣿⣷⡕⢕⢻⣋⣵⣕⠀⠀⠀⠀⠀⠀⠀⠀⠀⠀⠀⠀⠀⢀⣠⣴⡇⠀⠀⠀⠀⠀⣿⣿⣿⣿⣿⠕⠀⠀⠀⠀⠀⠀⠀⠀⠀⠀⠀⠀⠀⠀⠀⠀⠀⠀⠀⠀⠀⠀⢔⢜⣿⣿⣿⣧⣼⡟⣟⣿⣿⣿⣷⣵⢬⢽⢽⢿⣟⢳⣷⣧⣅⢘⢻⣿⡇⠀⠚⢟⠕⠄⣔⢀⠀</a:t>
            </a:r>
            <a:br/>
            <a:r>
              <a:t>⣿⣿⣿⣿⣿⣿⣿⣿⣿⣿⣿⡕⠀⢸⣿⣿⡕⠀⠀⠀⠀⠀⠀⠀⠀⠀⢄⣀⣰⣿⣟⢝⢧⠀⠀⠀⠀⠀⣿⣿⣿⣿⡇⠀⠀⠀⠀⠀⠀⠀⠀⠀⠀⠀⠀⠀⠀⠀⠀⠀⠀⠀⠀⠀⠀⠀⠑⢕⢻⣿⣿⣿⣟⢇⣷⣿⣟⢟⢝⣱⢵⢕⡵⢥⣌⠝⢷⣼⡿⠚⠁⠙⢹⣿⣿⣿⣿⣿⣟⣻⠀</a:t>
            </a:r>
            <a:br/>
            <a:r>
              <a:t>⣿⣿⣿⣿⣿⣿⣿⣿⣿⣿⣿⢿⡄⢜⢟⢟⢧⢤⢄⣄⣤⣤⢔⢔⣶⣶⡷⢜⢝⢍⠘⠃⠀⠀⠀⠀⠀⠀⣿⣿⣿⣿⠇⠀⠀⠀⠀⠀⠀⠀⠀⠀⠀⠀⠀⠀⠀⠀⠀⠀⠀⠀⠀⠀⠀⠀⠀⢕⠁⠘⢻⡿⣿⢇⡜⢿⢏⢰⣿⣝⢕⢕⢇⢝⣻⢷⣞⣱⡔⢠⢄⠀⢜⣏⢙⡷⡟⢝⢝⢝⠀</a:t>
            </a:r>
            <a:br/>
            <a:r>
              <a:t>⣿⣿⣿⣿⣿⣿⣿⣿⢟⢏⢕⢜⢕⣵⡵⢕⢕⢕⢕⢕⢌⢝⢕⢣⢻⣯⡁⠑⠁⠀⠀⢀⠀⠀⠀⠀⠀⠀⣿⣿⠟⠁⠀⠀⢀⢀⢄⠐⠀⠀⠀⠀⠀⠀⠀⠀⠀⠀⠀⠀⠀⠀⠀⠀⠀⠀⠀⠀⢕⠀⠀⢹⡕⢸⣷⢵⠀⡏⠟⢦⢵⣼⣷⣊⣝⣹⣽⣴⣽⡵⢾⠀⢜⢾⢿⢕⢕⢵⢕⠕⠀</a:t>
            </a:r>
            <a:br/>
            <a:r>
              <a:t>⣿⣿⣿⣿⣿⣿⣿⣿⡗⢚⡷⣱⢟⢝⢕⢸⣿⣷⣷⣵⣕⣕⢕⢕⢕⢑⠑⠐⠔⠀⢅⠀⢀⠀⠀⠀⢀⠀⠜⠁⠀⠀⢀⣠⢕⠁⠀⠀⠀⠀⠀⠀⠀⠀⠀⠀⠀⠀⠀⠀⠀⠀⠀⠀⠀⠀⠀⣴⡕⢀⠀⠀⠁⢸⣿⣷⢔⢱⡕⢕⢔⢕⢕⢕⢕⢕⢸⠑⢅⣅⡅⢔⢱⣕⠕⢕⢕⢕⢕⢀⠀</a:t>
            </a:r>
            <a:br/>
            <a:r>
              <a:t>⣿⣿⣿⣿⣿⣵⣿⣿⣷⣾⢇⢕⢕⢕⢕⣼⣿⣿⣿⣿⣿⣿⣷⣧⣵⣔⢄⢀⠀⠀⠀⠁⠔⠕⠀⠁⠁⠀⢀⢔⢵⢾⢻⢏⢕⢔⠀⠀⠀⠀⠀⠀⠀⠀⠀⠀⠀⠀⠀⠀⠀⠀⠀⠀⠀⢀⣵⣿⣿⡕⠀⠀⠀⢸⣿⡯⣣⢕⠝⢧⣕⢕⢕⢕⢕⡵⠃⢄⣱⣷⣧⣕⣜⢽⣹⣜⣶⢇⢕⢕⠀</a:t>
            </a:r>
            <a:br/>
            <a:r>
              <a:t>⣿⣿⣿⣿⣿⣿⣿⣿⣿⣿⢕⢕⢕⣱⡽⣿⣟⣟⣻⣿⣿⣿⣿⣻⣿⣿⣿⣷⣧⣔⡔⢄⢄⠀⠔⠀⠀⢤⢀⢕⢕⢕⢕⢕⢅⣄⣤⣄⠀⠀⠀⠀⠀⠀⠀⠀⠀⠀⠀⠀⠀⠀⠀⢀⢕⢕⢻⣿⣿⣧⢔⢄⢄⣾⣿⣿⣿⡕⢕⢕⢜⢙⠙⠙⠑⢀⢕⣱⣿⣿⣿⣿⣿⣿⣿⣿⡏⢕⢕⢕⠀</a:t>
            </a:r>
            <a:br/>
            <a:r>
              <a:t>⣿⣿⣿⣿⣿⣿⣿⣿⢿⣿⣕⣵⢶⣾⣿⣿⣿⣿⣿⣿⣿⣿⣿⣿⣿⣿⣿⣿⣿⣿⣿⣿⣷⣵⣔⢀⠀⡀⠀⠀⣱⣵⣷⣿⣿⣿⣿⣿⣷⣔⠀⠀⠀⠀⠀⠀⠀⠀⠀⠀⠀⠀⠀⠑⢕⢕⢜⣿⣿⣿⣷⢐⢕⢻⣿⣿⣿⣿⣷⣕⢕⢕⢕⢕⢕⢕⣼⣿⣿⣿⣿⣿⣿⣿⣿⣿⡕⢕⢕⢕⠀</a:t>
            </a:r>
            <a:br/>
            <a:r>
              <a:t>⣿⣿⣿⣿⣿⣿⣿⣿⣼⣿⣿⣿⣿⣿⣿⣿⣿⣿⣿⣿⣿⣿⣿⣿⣿⣿⣿⣿⣿⣿⣿⣿⣿⡿⢏⠁⠀⠁⢀⢱⣿⣿⣿⣿⣿⣿⣿⣿⣿⣿⠀⠀⠀⠀⠀⠀⠀⠀⠀⠀⠀⠀⠀⠀⠁⢕⢕⠻⣿⣿⣿⡕⢕⢸⣿⣿⣿⣿⣿⡿⢇⢕⢕⢕⢕⢜⢻⢿⣿⣿⣿⣿⣿⣿⣿⣿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⣵⣕⡕⠀⠀⠀⠀⠀⢀⢀⠀⢕⢕⠀⢔⢀⢱⣿⣿⣿⣿⣿⣿⣿⢕⢕⢕⢸⣿⡝⠑⠀⠀⠀⠀⠀⠀⠀⠀⠑⠑⠜⢝⢻⢿⣿⣷⣕⣼⢷⡕⢕⢕⢑⠅⢁⢁⢁⠀⠀⠀⢕⢕⢸⣿⢿⢿⢿⣿⣿⣿⣿⣿⣿⣿⣿⣿⣿⣿⣿⣿⣿⣿⣿⣿⣿⣿⣿⣿⣿⣿⣿⣿⣿⣿⣿⣿⣿⣿⣿⠀</a:t>
            </a:r>
            <a:br/>
            <a:r>
              <a:t>⣿⣿⣿⢔⢔⢕⢕⢕⢕⠕⠴⢕⢕⢕⢕⢕⠜⣿⣿⣿⣿⣿⣿⣿⡕⢕⢕⢜⠕⠀⠀⠀⠀⠀⠀⠀⠀⠀⠀⠀⠀⠀⠕⢕⢜⣿⣿⣿⣿⣿⢇⢕⠱⣵⢕⢕⣵⣵⣵⣵⣵⣷⣾⣿⣿⣷⣷⣷⣶⡧⣵⣼⡽⣝⣿⣿⣿⣿⣿⣿⣿⣿⣿⣿⣿⣿⣿⣿⣿⣿⣿⣟⣿⣿⣿⣿⣿⣿⣿⣿⠀</a:t>
            </a:r>
            <a:br/>
            <a:r>
              <a:t>⣿⣿⣿⡕⢄⢕⢔⢔⢰⣶⣷⢺⡇⢕⢕⢕⠀⣿⣿⣿⣿⣿⣿⣿⡇⢕⢕⢕⠀⠀⠀⠀⠀⠀⠀⠀⠀⠀⠀⠀⠀⠀⠀⠁⠑⢹⣿⣿⣿⣿⢔⢔⢕⢕⢕⢸⣿⣿⣿⣿⣿⣿⣿⣿⣿⣿⣿⣏⣕⡕⢗⢳⢟⢿⣿⢿⢿⢿⢿⢿⡿⢿⣿⣿⣿⣿⣿⣿⣿⣿⣿⣷⣿⣿⣿⣿⡟⢟⣟⣟⠀</a:t>
            </a:r>
            <a:br/>
            <a:r>
              <a:t>⣿⣿⣿⡕⢕⢕⢕⢕⢸⡏⣿⢸⡇⢕⢕⢕⠀⢻⣿⣿⣿⣿⣿⣿⣿⣿⣵⣕⡀⢀⠀⠀⠀⠀⠀⠀⠀⠀⠀⠀⠀⠀⠀⠀⠀⠑⢟⢟⢟⣿⣷⣕⢕⢕⣱⣼⣿⣿⣿⣿⡿⢿⡿⢿⢿⢿⢿⣝⢝⣱⣇⣸⢕⢸⣟⢷⢜⣿⣿⣿⣿⡗⢻⢟⢟⡛⢯⢵⢕⡷⢷⣇⣿⣿⣿⣿⢧⢵⢿⣽⠀</a:t>
            </a:r>
            <a:br/>
            <a:r>
              <a:t>⣿⣿⣿⡇⢕⢕⢕⢕⢜⢇⢿⢸⢇⢕⢕⢕⢐⢘⣿⣽⣿⣿⣿⣿⣿⢟⢏⢝⢇⢼⣷⣧⢄⠀⠀⠀⠀⠀⠀⠀⠀⠀⠀⠀⠀⢄⢕⢕⢱⣿⣿⣿⣷⢕⢔⢕⢕⢕⢱⣿⢕⢕⡇⢕⢜⢗⠗⣻⢕⣔⣕⡟⣿⢷⣿⣷⣮⣿⣹⢿⡗⢕⣑⣷⣿⣿⣿⢿⣷⣾⣿⡟⣟⣻⣿⣏⡕⢕⢑⢟⠀</a:t>
            </a:r>
            <a:br/>
            <a:r>
              <a:t>⢿⣷⣷⡇⢕⢕⢕⢕⢕⢅⢅⢅⢕⢕⢕⢕⢕⢔⣿⣿⣿⣿⣿⣿⣿⡕⢕⢕⢕⣵⣿⣿⡇⢀⣔⣕⢸⡆⢀⠀⠀⠀⠀⠀⠀⢕⢕⢕⢱⣿⣿⡿⠋⠁⠑⠕⠕⠜⢝⢇⢵⣷⣗⣾⣿⣿⣿⣿⣟⣕⣕⣜⣻⣿⣿⣿⣿⣿⣿⣿⣿⡿⡿⣿⣿⡿⢏⢕⢝⡝⢏⢕⢕⢕⣳⣿⣿⢇⢕⢜⠀</a:t>
            </a:r>
            <a:br/>
            <a:r>
              <a:t>⢔⣕⣜⢕⢕⠅⢱⣧⣕⢕⢕⢕⢕⢕⠕⠑⠁⠑⣿⣿⣿⣿⣿⣿⢿⠟⠕⢣⢕⣿⣿⣿⣷⣱⣿⣿⡾⢇⢕⡔⢀⠀⠀⠀⠀⢱⣷⣷⣿⣿⢟⠁⠀⠀⠀⠀⠀⠀⠀⠀⢁⢹⣿⣿⣿⣿⠿⣿⢟⢟⢻⢿⡿⢿⣿⣿⣿⡝⢿⣿⢿⢷⢧⣸⣝⣕⣸⣵⣵⣷⣶⣷⣿⣿⣿⣿⡏⢕⢕⢕⠀</a:t>
            </a:r>
            <a:br/>
            <a:r>
              <a:t>⣿⣿⣷⢕⢕⠗⢸⣻⣿⢱⢣⢅⣔⠔⠑⠁⠑⢔⢿⢿⣿⣿⣿⣿⣕⡄⠠⣕⡕⢹⣿⣿⣿⣿⣿⣿⣵⣷⣿⣿⣷⣵⣵⣵⣥⠀⢜⢛⠙⠁⠀⠀⠀⠀⠀⠀⠀⠀⠀⠀⠀⠕⢜⢿⢿⠏⢧⢑⢕⢔⠔⠑⢹⢜⢟⣟⣇⣷⣷⣶⣷⣿⣿⣿⣿⣿⣿⣿⣿⣿⣿⣿⣿⣿⡟⠉⠁⠑⠁⣔⠀</a:t>
            </a:r>
            <a:br/>
            <a:r>
              <a:t>⢛⢛⢏⢕⢕⠀⢁⢀⠀⢟⠀⠁⠁⠀⢁⠀⠐⢈⣱⣗⣕⣜⡑⢙⡿⡇⢄⠈⢟⣾⣛⣝⢏⢝⢕⢕⢕⢝⢿⣿⣿⣿⣿⣿⣿⠀⠀⠁⠑⠕⢔⢄⢀⠀⠀⠀⠀⠀⠀⠀⠀⠀⠑⢜⣱⣥⣽⣷⣷⣷⣷⣿⣿⣿⣿⣿⣿⣿⣿⣿⣿⣿⣿⣿⣿⣿⡟⢛⠛⠟⢟⠟⠻⠿⠧⠽⣕⣴⣄⢕⠀</a:t>
            </a:r>
            <a:br/>
            <a:r>
              <a:t>⠁⠀⣕⣕⣕⣕⣕⣕⣕⡕⢔⠄⣕⣔⣄⣀⣐⡝⢍⠛⠻⢷⣌⡕⢑⣕⠑⡄⠎⣿⣿⣿⡇⢕⠑⠑⠑⠸⣿⣿⣿⣿⣿⣿⡟⠀⠀⠀⠀⠀⠀⠁⢕⢕⢔⢀⠀⠀⠀⠀⠀⠀⠀⢕⢜⣿⣿⣿⣿⣿⣿⣿⣿⣿⣿⣿⣿⣿⣿⣿⣿⣿⣿⣿⣿⣿⢕⢕⢅⢕⢔⠀⠄⠀⠀⠀⢝⠟⢇⢐⠀</a:t>
            </a:r>
            <a:br/>
            <a:r>
              <a:t>⣰⣴⣵⣾⣿⣿⣿⣿⣿⣿⣿⣿⣿⣿⣿⣿⣵⣵⢁⢉⢙⢑⢐⢄⢄⣕⣕⣕⡕⢝⣜⡕⠑⠀⠀⠀⠀⠀⠁⢜⢿⣿⣿⣿⠑⠀⠀⠀⠀⠀⠀⠀⠀⠑⠑⠕⠕⢄⠀⠀⠀⠀⢔⢜⢕⢽⣿⣿⣿⣿⣿⣿⣿⣿⣿⣿⣿⣿⣿⣿⣿⣿⣿⣿⣿⣿⣷⣷⣷⣵⣰⡆⠁⢔⣐⡐⢐⢑⡑⠓⠀</a:t>
            </a:r>
            <a:br/>
            <a:r>
              <a:t>⣿⣿⣿⣿⣿⣿⣿⣿⣿⣿⣿⣿⣿⣿⣿⡿⢟⢕⢕⢗⣲⣳⣷⣿⣿⣿⣿⣿⣿⣿⡿⠀⠀⠀⠀⠀⠀⠀⠀⢕⣳⢗⢝⢕⠀⠀⠀⠀⠀⠀⠀⠀⠀⠀⠀⠀⠀⠁⠑⠀⠀⠀⢕⢕⢕⢕⣸⣿⣿⣿⣿⣿⣿⣿⣿⣿⣿⣿⣿⣿⣿⣿⣿⣿⣿⡧⢟⣝⢳⢷⣕⢑⠀⠝⠕⠕⠕⢕⢄⢄⠀</a:t>
            </a:r>
            <a:br/>
            <a:r>
              <a:t>⣿⣿⣿⣿⣿⣿⣿⣿⣿⣿⣿⣿⣿⣿⣿⣿⣿⣿⣿⣿⣿⣿⣿⣿⣿⣿⣿⣿⣿⣿⡇⠀⠀⠀⠀⠀⠀⠀⠀⢸⣿⣿⣿⠀⠀⠀⠀⠀⠀⠀⠀⠀⠀⠀⠀⠀⠀⠀⠀⠀⠀⠀⠀⠀⢔⣿⣿⣿⣿⣿⣿⣿⣿⣿⣿⣿⣿⣿⣿⣿⣿⣿⣿⡿⢏⢱⣵⢜⣙⣇⣱⣿⡇⢔⢁⢕⣔⡕⣳⣿⠀</a:t>
            </a:r>
            <a:br/>
            <a:r>
              <a:t>⣿⣿⣿⣿⣿⣿⣿⣿⣿⣿⣿⣿⣿⣿⣿⣿⣿⣿⣿⣿⣿⣿⣿⣿⣿⣿⣿⣿⡿⠋⠀⠀⠀⠀⠀⠀⠀⠀⠀⠜⣿⣿⡟⠀⠀⠀⠀⠀⠀⠀⠀⠀⠀⠀⠀⠀⠀⠀⠀⠀⢕⢀⣶⡄⠕⢹⣿⣿⣿⣿⣿⣿⣿⣿⣿⣿⢿⢿⢿⣿⣿⡟⢕⢕⣕⡀⢁⣕⢕⠕⡑⣿⣇⢕⢁⡔⢕⢕⢷⢷⠀</a:t>
            </a:r>
            <a:br/>
            <a:r>
              <a:t>⣿⣿⣿⣿⣿⣿⡏⢝⢟⢝⢿⣿⣿⣿⣿⣿⣿⣿⣿⣿⣿⣿⣿⣿⣿⣿⣿⡿⠑⠀⠀⠀⠀⠀⠀⠀⠀⠀⠀⠁⢕⢗⢃⠀⠀⠀⠀⠀⠀⠀⠀⠀⠀⠀⠀⠀⠀⠀⠀⠀⠀⠑⢹⣷⡄⢜⢿⣿⣿⣿⣿⣿⣿⣿⣿⣿⣿⡇⠧⣷⣴⣇⣜⣱⣵⣵⢴⢷⢤⢵⢵⠛⢃⠀⢱⢡⢕⢕⠁⠁⠀</a:t>
            </a:r>
            <a:br/>
            <a:r>
              <a:t>⣿⣿⣿⣿⣿⣿⡇⢕⠕⢕⢕⢹⣿⣿⣿⣿⣿⣿⣿⣿⣿⣿⣿⣿⣿⣿⡿⠑⠀⠀⠀⠀⠀⠀⠀⠀⠀⠀⠀⠑⠕⢕⢇⢄⠀⠀⠀⠀⠀⠀⠀⠀⠀⠀⠀⠀⠀⠀⠀⠀⠀⠀⠘⢻⣷⢕⢜⣿⣿⣿⣿⣿⣏⢽⢋⣍⣥⣴⢲⣶⢇⢥⣝⡟⢿⣟⢳⣕⣕⣔⢁⠀⢰⡜⠕⢘⡕⢕⢑⣠⠀</a:t>
            </a:r>
            <a:br/>
            <a:r>
              <a:t>⣿⣿⣿⣿⣿⣿⣷⣧⠀⠕⢕⠀⠜⣿⣿⣿⣿⣿⣿⣿⣿⣿⣿⣿⣿⡏⠁⠀⠀⠀⠀⠀⠀⠀⠀⠀⠀⠀⠀⣤⣄⡫⣳⡇⠀⠀⠀⠀⠀⠀⠀⠀⠀⠀⠀⠀⠐⠕⠀⠀⠀⠀⠀⠀⠘⢷⡕⢛⣿⣿⣿⡿⢑⣴⣿⣿⣿⢱⢸⢟⢱⢕⢫⡟⢇⢜⡣⡕⢹⣸⡕⠀⢁⢳⣄⣡⢵⠞⠛⠏⠀</a:t>
            </a:r>
            <a:br/>
            <a:r>
              <a:t>⣿⣿⣿⣿⣿⣿⣿⣿⣆⡀⠕⢕⠐⢿⣿⣿⣿⣿⣿⢿⢿⢿⢟⠛⠁⠀⠀⠀⠀⠀⠀⠀⠀⠀⠀⠀⠀⠀⠀⣿⣿⣿⣷⣇⠀⠀⠀⠀⠀⠀⠀⠀⢀⢀⢀⢀⢀⢕⢄⢀⢀⠀⠀⠀⠀⠜⣷⡕⢹⣿⣿⢅⣼⣿⣿⣿⡿⢨⣾⣾⢑⢇⢔⡱⢳⠕⢕⠹⡞⣿⡇⠀⢷⢟⢏⢕⢑⢇⣥⢾⠀</a:t>
            </a:r>
            <a:br/>
            <a:r>
              <a:t>⣿⣿⣿⣿⣿⣿⣿⣿⣿⣿⣦⡀⢔⢜⣿⣿⣿⢏⠁⠀⠀⠀⠀⠀⠀⠀⠀⠀⠀⠀⠀⠀⠀⠀⠀⠀⠀⠀⠀⣿⣿⣿⣿⣿⢀⠀⠀⠀⢀⠔⠕⢕⢕⢕⢕⢕⢕⠕⠕⠕⠕⠑⠀⠀⠀⠀⠁⢕⢕⢻⣿⣷⡿⡿⣿⣿⣳⣜⣋⢙⢷⡎⢋⢔⢅⠀⠜⢄⢹⣻⣳⡶⠀⢠⢄⣱⡷⢏⢑⢁⠀</a:t>
            </a:r>
            <a:br/>
            <a:r>
              <a:t>⣿⣿⣿⣿⣿⣿⣿⣿⣿⣿⣿⣿⣕⢕⢹⢏⣥⣵⢀⠀⠀⠀⠀⠀⠀⠀⠀⠀⠀⠀⠀⢀⣀⣵⠀⠀⠀⠀⠀⣿⣿⣿⣿⣿⡇⠀⠀⠀⠁⠀⠀⠀⠀⠀⠀⠀⠀⠀⠀⠀⠀⠀⠀⠀⠀⠀⠀⠀⠁⢕⢿⣿⣷⣷⣿⣿⣿⣟⣜⣝⣽⢿⣳⣿⢷⣵⣔⢑⠜⢻⣿⡇⠀⠸⢟⠙⢁⡀⠀⠔⠀</a:t>
            </a:r>
            <a:br/>
            <a:r>
              <a:t>⣿⣿⣿⣿⣿⣿⣿⣿⣿⣿⣿⣿⣿⣧⠀⠘⣿⣿⡇⠀⠀⠀⠀⠀⠀⠀⠀⠀⢀⢀⢕⣿⣿⣿⠀⠀⠀⠀⠀⣿⣿⣿⣿⣿⣷⢀⠀⠀⠀⠀⠀⠀⠀⠀⠁⠁⠁⠁⠀⠀⠀⠀⠀⠀⠀⠀⠀⠕⢕⢕⢸⣿⣿⣿⣾⣿⣻⠞⢑⡴⢵⢼⢔⡈⢟⢧⣝⡻⠗⠋⠟⢳⣶⣷⣷⣿⣼⣻⡿⣿⠀</a:t>
            </a:r>
            <a:br/>
            <a:r>
              <a:t>⣿⣿⣿⣿⣿⣿⣿⣿⣿⣿⣿⣿⣿⢟⢇⢄⢟⢟⢇⢄⢀⢀⣠⣤⣤⣄⢔⢱⣿⣿⢇⢚⢝⠉⠀⠀⠀⠀⠀⢿⣿⣿⣿⣿⣿⡕⠀⠀⠀⠀⠀⠀⠀⠀⠀⠀⠀⠀⠀⠀⠀⠀⠀⠀⠀⠀⠀⠀⢕⢕⢜⢻⢿⣿⣿⣿⢅⡕⢕⢕⢕⢇⢕⢪⡷⡗⢹⣕⢄⢤⠀⢜⡟⢟⡿⡟⢝⢝⢕⢝⠀</a:t>
            </a:r>
            <a:br/>
            <a:r>
              <a:t>⣿⣿⣿⣿⣿⣿⣿⣿⣿⣿⣿⢝⢕⢕⢕⢣⣷⡷⢕⢕⢕⢕⢔⢌⢝⢝⢳⢕⣻⣏⠁⠁⠁⠀⠀⠀⠀⠀⠀⢹⣿⣿⣿⣿⢏⠑⠀⠀⠀⠀⠀⠀⠀⠀⠀⠀⠀⠀⠀⠀⠀⠀⠀⠀⠀⠀⠀⠀⠑⠁⠁⢕⠁⢟⢮⢻⢻⠳⢧⢵⢕⢵⣞⣏⣅⣹⣥⣵⣵⣼⠀⢸⢽⢟⢕⢔⢕⢕⠕⢕⠀</a:t>
            </a:r>
            <a:br/>
            <a:r>
              <a:t>⣿⣿⣿⣿⣿⣿⣿⢿⢿⢿⣯⢜⢹⣷⡱⢟⢝⢕⢱⣷⣿⣷⣷⣵⣕⡕⢕⢕⠘⠙⠐⠔⠀⢀⠀⠀⠀⠀⠀⢜⢻⢿⢏⠑⠀⠀⠀⠀⠁⠁⠀⠀⠀⠀⠀⠀⠀⠀⠀⠀⠀⠀⠀⠀⠀⠀⠀⠀⠀⠀⠀⠀⠀⠀⣎⡇⢸⡕⢔⢔⢕⢔⢕⢕⢔⢑⢑⢀⢅⡀⢔⢕⣕⢕⢕⢕⢕⢕⢀⢕⠀</a:t>
            </a:r>
            <a:br/>
            <a:r>
              <a:t>⣿⣿⣿⣿⣿⣿⣷⣾⣿⣿⢇⢵⣷⡿⢕⢕⢕⢕⣾⣿⣿⣿⣿⣿⣿⣿⣷⣧⣴⣔⢀⢀⠀⠀⠀⠁⠕⠐⠀⠁⠁⠀⢀⢄⢔⢕⢕⠀⠀⠀⠀⠀⠀⠀⠀⠀⠀⠀⠀⠀⠀⠀⠀⠀⠀⠀⠀⢀⠀⠀⠀⠀⠀⢕⣿⡕⢕⠝⢧⣕⢕⢕⢕⢕⡱⠂⢀⢱⣵⣧⣼⣜⢝⡕⡕⢕⢕⢕⢕⢕⠀</a:t>
            </a:r>
            <a:br/>
            <a:r>
              <a:t>⣿⣿⣿⣿⣿⣿⣿⣿⣿⣿⡕⣾⢿⡇⢕⢕⢕⣿⢿⣟⣟⣟⣿⣿⣿⣿⣿⣻⣿⣿⣿⣷⣵⣔⡄⢀⢀⠀⠔⠀⠀⢕⢕⢕⢕⢕⢕⢀⣠⣤⣄⠀⠀⠀⠀⠀⠀⠀⠀⠀⠀⠀⠀⠀⢀⣴⣾⣇⠀⠀⢀⢀⠀⢱⣿⣾⣗⢕⢄⢈⢙⠙⠙⠁⢀⢄⣱⣿⣿⣿⣿⣿⣿⣿⣿⢇⢕⢕⢕⢕⠀</a:t>
            </a:r>
            <a:br/>
            <a:r>
              <a:t>⣿⣿⣿⣿⣿⣿⣿⣿⣿⣿⣿⡟⣿⣇⣱⣵⣾⣿⣿⣿⣿⣿⣿⣿⣿⣿⣿⣿⣿⣿⣿⣿⣿⣿⣿⣷⣷⣴⣔⢀⢀⠐⠁⢕⣵⣷⣿⣿⣿⣿⣿⣷⣔⠀⠀⠀⠀⠀⠀⠀⠀⠀⢄⢕⢻⣿⣿⣿⡄⢀⢀⠁⢄⢼⣿⣿⣷⣕⢕⢕⢕⢕⢕⢕⢕⣼⣿⣿⣿⣿⣿⣿⣿⣿⣿⢕⢕⢕⢕⢕⠀</a:t>
            </a:r>
            <a:br/>
            <a:r>
              <a:t>⣿⣿⣿⣿⣿⣿⣿⣿⣿⣿⣿⢷⣿⣿⣿⣿⣿⣿⣿⣿⣿⣿⣿⣿⣿⣿⣿⣿⣿⣿⣿⣿⣿⣿⣿⣿⣿⡿⠇⠀⠀⠀⢀⣾⣿⣿⣿⣿⣿⣿⣿⣿⣿⠀⠀⠀⠀⠀⠀⠀⠀⠀⢕⢕⢕⢹⣿⣿⣟⡕⢕⠑⢕⢸⣿⣿⣿⣿⢇⢕⢕⢕⢕⢕⢜⢟⢿⢿⣿⣿⣿⣿⣿⣿⡟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⣕⣕⡕⠀⠀⠀⠀⠀⢀⢀⠀⢕⢄⠀⢔⢀⣾⣿⣿⣿⣿⣿⣿⣿⢕⢕⢕⣿⣿⣝⢇⠁⠀⠀⠀⠀⠀⠀⠀⠁⠕⠑⢔⢻⢟⠟⣿⣿⣧⡕⣼⢿⡕⢕⢑⢁⠁⠁⠁⠁⠀⢕⢕⢸⡿⢿⣿⣿⣿⣿⣿⣿⣿⣿⡇⡗⣿⣿⣿⣿⣿⣿⣿⣿⣿⣿⣿⣿⣿⣿⣿⣿⣿⣿⣿⣿⣿⣿⣿⣿⠀</a:t>
            </a:r>
            <a:br/>
            <a:r>
              <a:t>⣿⣿⣇⢔⢕⢕⢇⢕⢕⠱⠕⢕⢔⢔⢕⢕⠟⣿⣿⣿⣿⣿⣿⣿⢕⢕⢕⢝⡕⠑⠀⠀⠀⠀⠀⠀⠀⠀⠀⠀⠀⠀⠀⠕⢕⢕⣽⣾⣿⣿⣿⣿⢇⡕⢔⢕⣵⣕⣕⣕⣕⣷⣶⣿⣇⣷⣧⣵⣵⣵⣽⣽⡝⣹⣿⣿⣿⣿⣿⣿⣿⣿⣿⣿⣿⣿⣿⣿⣿⣿⣿⣿⣿⣿⣿⣿⣿⣿⣿⣿⠀</a:t>
            </a:r>
            <a:br/>
            <a:r>
              <a:t>⣿⣿⣧⢄⢄⢕⢕⢔⣶⢲⣶⣷⢕⢕⢕⢕⢕⣿⣿⣿⣿⣿⣿⣿⡇⢕⢕⢔⠕⠀⠀⠀⠀⠀⠀⠀⠀⠀⠀⠀⠀⠀⠀⠀⠁⠜⢿⣿⣿⣿⣿⣧⢕⢕⢕⢸⣿⣿⣿⣿⣿⣿⣿⣿⣿⣟⣻⡟⣻⡗⢯⢽⢇⢿⢿⢿⡿⢿⣿⣿⢿⣿⣿⣿⣿⣿⣿⣿⣿⣿⣿⣿⣿⣿⣿⣿⡿⢿⣿⣿⠀</a:t>
            </a:r>
            <a:br/>
            <a:r>
              <a:t>⣿⣿⣿⢕⢕⢕⢕⢕⢿⣸⣿⢻⢕⢕⢕⢕⠁⠿⣿⣿⣿⣿⣿⣿⣿⣷⢕⢱⣔⢀⠀⠀⠀⠀⠀⠀⠀⠀⠀⠀⠀⠀⠀⠀⠀⠀⢕⢟⢟⢟⢟⣿⣧⡕⣕⣼⣿⣿⣾⣿⣿⣿⣿⢿⢿⢿⢿⡜⢟⣻⣗⢺⢇⣿⢟⡗⢞⣿⣿⣿⣷⢗⣳⢗⢗⠷⣗⣟⡻⢿⡿⢹⣽⣽⣽⣽⣕⣕⣿⣿⠀</a:t>
            </a:r>
            <a:br/>
            <a:r>
              <a:t>⣿⣿⣿⡕⢕⢕⢕⢕⢸⢇⢿⢜⢇⢕⢕⢕⠀⢸⣿⣿⣿⣿⣿⣿⣿⢟⢕⢜⢳⣵⢷⣷⡔⠀⠀⠀⠀⠀⠀⠀⠀⠀⠀⠀⠀⠀⢕⢕⢕⢕⢱⣿⣿⣷⣷⢕⢕⢕⢱⡾⢕⢜⡇⢕⢸⢕⢑⣧⢜⣝⣽⣾⣷⣿⣼⣵⣎⣿⣿⣻⡝⢝⢱⣵⣷⣷⣷⣳⣷⣷⣾⡿⣿⣿⣿⠇⢣⢔⢸⢻⠀</a:t>
            </a:r>
            <a:br/>
            <a:r>
              <a:t>⢿⣞⣿⡇⢕⢕⢕⢕⢕⢅⢅⢅⢕⢕⢕⢕⢕⢸⣿⣿⣿⣿⣿⣿⣿⡕⢕⢕⢕⣿⣾⣿⣇⢀⢄⣔⢜⣷⢀⠀⠀⠀⠀⠀⠀⠀⢕⢕⢕⢕⣸⣿⣿⡿⠇⠑⠕⢕⢝⢕⢱⣷⡷⣷⣾⣿⣿⣿⡟⢕⣕⣸⢿⣿⣿⣿⣿⣿⣿⣿⣶⢿⡿⣿⣿⡿⢇⢝⢕⢝⢏⢜⢕⢜⢣⣿⣷⢕⢕⢸⠀</a:t>
            </a:r>
            <a:br/>
            <a:r>
              <a:t>⢜⢇⢍⢕⢕⠁⢱⣼⡕⢕⢕⢕⢕⠕⠕⠑⠐⢔⣿⣿⣿⣿⣿⣿⢟⠖⠕⢇⢕⣿⣿⣿⣿⣇⣾⣿⣵⢟⢕⣕⢄⠀⠀⠀⠀⢀⢡⣷⣷⣾⣿⣿⠟⠁⠀⠀⠀⠀⠀⠁⠑⠑⠝⢿⣿⣿⢿⣿⠟⢟⢻⣿⡿⢿⣿⣿⣿⢻⡿⡿⢿⢷⢧⢹⢝⣑⣗⣸⣵⣵⣷⣷⣷⣿⣿⣿⡇⢕⢕⢕⠀</a:t>
            </a:r>
            <a:br/>
            <a:r>
              <a:t>⣿⣿⡏⢕⠱⠇⣸⣿⣇⢱⢱⢅⣔⠑⠁⠑⠔⢕⣿⣿⣿⣿⣿⣟⣕⢀⢠⣕⢕⢻⣿⣿⣿⣿⣿⣿⡧⣵⣷⣿⣷⣧⣴⣴⣴⡇⠁⢝⠛⠛⠋⠁⠀⠀⠀⠀⠀⠀⠀⠀⠀⠀⠀⢜⢻⢇⢕⢘⣑⡀⢐⠐⢷⢸⢿⢽⣝⣧⣵⣷⣿⣿⣿⣿⣿⣿⣿⣿⣿⣿⣿⣿⣿⣿⡟⠙⠑⠑⠑⡕⠀</a:t>
            </a:r>
            <a:br/>
            <a:r>
              <a:t>⠛⠛⢇⢕⢔⠀⠁⠀⠸⢇⠀⠁⠁⠀⠁⠐⠀⢌⣕⣑⡜⢙⢙⢙⡿⢕⢄⠘⢻⣼⣿⡝⢍⢝⢝⢕⢕⢜⢻⣿⣿⣿⣿⣿⣿⡇⠀⠁⠁⠕⠔⢄⢀⠀⠀⠀⠀⠀⠀⠀⠀⠀⠀⠑⢕⢅⣵⣶⣶⣷⣷⣶⣾⣿⣿⣿⣿⣿⣿⣿⣿⣿⣿⣿⣿⣿⡟⢿⠿⢿⠿⠿⠿⠿⠇⠝⢖⡠⢄⢗⠀</a:t>
            </a:r>
            <a:br/>
            <a:r>
              <a:t>⠁⠁⣕⣕⣕⣕⣕⣕⣕⡕⢅⢄⣕⣄⣄⣅⣔⡝⢜⠟⠿⢧⣌⡊⢕⢕⢁⡠⢪⣿⣿⣿⡇⢕⠕⠑⠑⠑⢺⣿⣿⣿⣿⣿⣿⠃⠀⠀⠀⠀⠀⠁⠕⢕⢔⢄⠀⠀⠀⠀⠀⠀⠀⠀⠀⢕⢿⣿⣿⣿⣿⣿⣿⣿⣿⣿⣿⣿⣿⣿⣿⣿⣿⣿⣿⣿⢇⢑⢕⢕⢔⠀⢀⠀⠀⠀⢛⠛⢃⠱⠀</a:t>
            </a:r>
            <a:br/>
            <a:r>
              <a:t>⣔⣰⣥⣾⣿⣿⣿⣿⣿⣿⣿⣿⣿⣿⣿⣿⣽⣵⢘⢙⠑⠂⢑⢁⢅⢕⢑⢕⢜⢝⡝⢸⠗⠁⠀⠀⠀⠀⠀⠑⢻⠿⣿⣿⡏⠀⠀⠀⠀⠀⠀⠀⠀⠁⠑⠕⢜⠔⢀⠀⠀⠀⠀⢀⢔⢕⢸⣿⣿⣿⣿⣿⣿⣿⣿⣿⣿⣿⣿⣿⣿⣿⣿⣿⣿⣿⣷⣷⣷⣗⣣⡔⠀⢐⠐⠀⠄⠅⠕⠵⠀</a:t>
            </a:r>
            <a:br/>
            <a:r>
              <a:t>⣿⣿⣿⣿⣿⣿⣿⣿⣿⣿⣿⣿⣿⣿⣿⣿⡿⢕⢕⣳⣖⣗⣷⣿⣿⣿⣿⣿⣿⣿⣿⡇⠀⠀⠀⠀⠀⠀⠀⠀⣕⡗⠞⢝⠁⠀⠀⠀⠀⠀⠀⠀⠀⠀⠀⠀⠀⠀⠁⠀⠀⠀⠀⠕⢕⢕⢔⢜⢻⣿⣿⣿⣿⣿⣿⣿⣿⣿⣿⣿⣿⣿⣿⣿⣿⡯⣟⢟⢯⢕⣏⠑⠀⠗⠞⠏⠝⠝⢙⠝⠀</a:t>
            </a:r>
            <a:br/>
            <a:r>
              <a:t>⣿⣿⣿⣿⣿⣿⣿⣿⣿⣿⣿⣿⣿⣿⣿⣿⣿⣿⣿⣿⣿⣿⣿⣿⣿⣿⣿⣿⣿⣿⣿⠑⠀⠀⠀⠀⠀⠀⠀⠀⣿⣿⣿⡇⠀⠀⠀⠀⠀⠀⠀⠀⠀⠀⠀⠀⠀⠀⠀⠀⢄⠀⠀⠑⠁⠁⢱⣷⣿⣿⣿⣿⣿⣿⣿⣿⣿⣿⣿⣿⣿⣿⣿⡿⢏⢔⣑⣝⡗⢱⢜⣷⡦⢄⢕⢔⣕⢱⣑⡝⠀</a:t>
            </a:r>
            <a:br/>
            <a:r>
              <a:t>⣿⣿⣿⣿⣿⣿⣿⣿⣿⢿⣿⣿⣿⣿⣿⣿⣿⣿⣿⣿⣿⣿⣿⣿⣿⣿⣿⣿⣿⡟⠁⠀⠀⠀⠀⠀⠀⠀⠀⠐⢸⣿⣿⠇⠀⠀⠀⠀⠀⠀⠀⠀⠀⠀⠀⠀⠀⠀⠀⠀⠕⢄⠀⣠⣄⠀⢜⣿⣿⣿⣿⣿⣿⣿⣿⡿⢿⢿⣿⣿⣿⡟⢝⢕⣕⡀⠑⠕⢕⡕⠕⣿⣇⢑⢱⣄⢕⢲⡷⢷⠀</a:t>
            </a:r>
            <a:br/>
            <a:r>
              <a:t>⣿⣿⣿⣿⣿⣿⣿⢝⢝⢕⢝⢿⣿⣿⣿⣿⣿⣿⣿⣿⣿⣿⣿⣿⣿⣿⣿⣿⡟⠁⠀⠀⠀⠀⠀⠀⠀⠀⠀⠁⢔⢕⢞⠔⠀⠀⠀⠀⠀⠀⠀⠀⠀⠀⠀⠀⠀⠀⠀⠀⠀⠀⢔⣿⣿⣇⢕⢻⣿⣿⣿⣿⣿⣿⣿⣿⣷⣇⣷⣷⣼⣕⡜⣑⣜⢴⢴⣧⢄⢓⠵⠟⢇⠀⢅⣕⢕⢑⠁⠑⠀</a:t>
            </a:r>
            <a:br/>
            <a:r>
              <a:t>⣿⣿⣿⣿⣿⣿⣿⢕⢕⠑⢕⢜⢻⣿⣿⣿⣿⣿⣿⣿⣿⣿⣿⣿⣿⣿⣿⡟⠁⠀⠀⠀⠀⠀⠀⠀⠀⠀⠀⠀⠐⢑⢸⢔⠀⠀⠀⠀⠀⠀⠀⠀⠀⠀⠀⠀⠀⠀⠀⠀⠀⠀⠀⠘⢻⣿⡕⢜⢿⣿⣿⣿⣏⡿⠛⣉⣡⣔⢔⣴⢡⢭⣙⢻⢿⣟⢷⢕⡕⡕⢘⠀⢕⢡⠕⢜⡕⢕⢁⣠⠀</a:t>
            </a:r>
            <a:br/>
            <a:r>
              <a:t>⣿⣿⣿⣿⣿⣿⣿⣯⢕⠀⢕⢕⠀⢹⣿⣿⣿⣿⣿⣿⣿⣿⣿⣿⣿⣿⠙⠁⠀⠀⠀⠀⠀⠀⠀⠀⠀⠀⠀⢠⣄⣜⢽⣇⠀⠀⠀⠀⠀⠀⠀⠀⠀⠀⠀⠀⠀⠔⢔⠀⠀⠀⠀⠀⠀⠝⣷⡕⢜⣿⣿⡿⢑⣰⣾⣿⣿⢱⢸⢏⢸⢜⣿⣷⢆⢝⣣⡕⢹⢹⡅⠀⢑⢇⢀⣡⡷⢞⢟⢏⠀</a:t>
            </a:r>
            <a:br/>
            <a:r>
              <a:t>⣿⣿⣿⣿⣿⣿⣿⣿⣷⣄⢁⠕⢑⢸⣿⣿⣿⣿⣿⣿⢿⠿⡿⠟⠋⠁⠀⠀⠀⠀⠀⠀⠀⠀⠀⠀⠀⠀⠀⢸⣿⣿⣷⣷⡄⠀⠀⠀⠀⠀⠀⠀⠀⠀⢀⢀⢀⢀⢕⢀⢀⢀⠀⠀⠀⠀⢹⣿⡕⢹⣿⣷⣵⣿⣿⣿⡿⢜⣸⣵⢜⢕⢜⡣⢷⠝⡕⢳⣼⣿⡇⠀⢵⢞⠏⠕⢸⢄⣵⢾⠀</a:t>
            </a:r>
            <a:br/>
            <a:r>
              <a:t>⣿⣿⣿⣿⣿⣿⣿⣿⣿⣿⣷⣔⢕⢔⢹⣿⣿⡟⢙⠁⠀⠀⠀⠀⠀⠀⠀⠀⠀⠀⠀⠀⠀⠀⠀⠀⠀⠀⠀⢸⣿⣿⣿⣿⡇⠀⠀⠀⠀⠀⢄⠔⢕⢕⢕⢕⢕⢕⠕⠕⠕⠕⢕⠀⠀⠀⠀⠑⢕⢕⢻⣿⣿⣿⣿⣷⣧⣜⡛⢛⢧⢗⢇⢕⢑⠐⢸⢀⢷⣿⣷⡆⠀⢤⢄⣱⡷⢟⠑⢁⠀</a:t>
            </a:r>
            <a:br/>
            <a:r>
              <a:t>⣿⣿⣿⣿⣿⣿⣿⣿⣿⣿⣿⣿⣷⣕⢕⢟⢥⣵⣔⠀⠀⠀⠀⠀⠀⠀⠀⠀⠀⠀⠀⠀⢀⣄⡆⠀⠀⠀⠀⢸⣿⣿⣿⣿⣷⠀⠀⠀⠀⠀⠀⠀⠀⠀⠀⠀⠀⠀⠀⠀⠀⠀⠀⠀⠀⠀⠀⠀⠁⠁⢜⣿⣿⣿⢿⣿⣾⣟⣝⣙⣻⣷⣳⡿⢧⣵⣕⠁⠜⢿⣿⡇⠀⢵⢟⠙⢁⡄⠀⢔⠀</a:t>
            </a:r>
            <a:br/>
            <a:r>
              <a:t>⣿⣿⣿⣿⣿⣿⣿⣿⣿⣿⣿⣿⣿⣿⣇⠀⢸⣿⣿⡀⠀⠀⠀⠀⠀⠀⠀⠀⠀⡀⢀⢕⢻⣿⡇⠀⠀⠀⠀⢸⣿⣿⣿⣿⣿⡇⠀⠀⠀⠀⠀⠀⠀⠀⠀⠁⠁⠁⠀⠀⠀⠀⠀⠀⠀⠀⠀⠀⢕⢕⢕⢸⣿⣿⣿⣿⣻⠟⢑⣅⢴⢵⣕⡙⢳⢼⣝⡻⠖⠟⠛⢳⣶⣶⣷⣧⣾⡷⢿⣿⠀</a:t>
            </a:r>
            <a:br/>
            <a:r>
              <a:t>⣿⣿⣿⣿⣿⣿⣿⣿⣿⣿⣿⣿⣿⡿⢟⢔⢌⢝⢝⢇⢄⢄⢄⢤⣤⣤⣤⡔⢜⣿⣿⡇⢚⢙⠁⠀⠀⠀⠀⢸⣿⣿⣿⣿⣿⣧⠀⠀⠀⠀⠀⠀⠀⠀⠀⠀⠀⠀⠀⠀⠀⠀⠀⠀⠀⠀⠀⠀⠑⢕⢕⢝⢿⣿⣿⣿⢅⢜⢏⢕⢕⢇⢗⢼⡧⡞⢫⣕⢀⢤⠀⢸⡟⢻⢿⡟⢝⢝⢝⢝⠀</a:t>
            </a:r>
            <a:br/>
            <a:r>
              <a:t>⣿⣿⣿⣿⣿⣿⣿⣿⣿⣿⣿⡟⢝⣕⢕⢕⣳⣿⡷⢗⢕⢕⢕⢔⢅⢍⢝⢻⢵⣜⣽⠁⠁⠁⠀⠀⠀⠀⠀⠀⣿⣿⣿⣿⣿⢟⠕⠁⠀⠀⠀⠀⠀⠀⠀⠀⠀⠀⠀⠀⠀⠀⠀⠀⠀⠀⠀⠀⠀⠑⠀⢸⡕⢝⣿⢻⢟⠣⢵⢕⢕⢵⣞⣟⣅⣹⣅⣷⣥⡜⠀⢷⢷⢟⢜⢕⢕⢕⢕⢕⠀</a:t>
            </a:r>
            <a:br/>
            <a:r>
              <a:t>⣿⣿⣿⣿⣿⣿⣿⢿⢿⣿⣿⡏⢜⢝⣷⢼⢟⢕⢕⢘⣿⣿⣷⣷⣧⣕⣕⢕⢕⠑⠙⠑⠔⠄⢀⢀⢀⠀⠀⠐⢝⢟⢻⢏⠑⠀⠀⠀⠀⠀⠁⠀⠀⠀⠀⠀⠀⠀⠀⠀⠀⠀⠀⠀⠀⠀⠀⠀⠀⠀⠀⠁⠁⠀⣎⡇⢸⡕⢔⢄⢝⢅⢕⢕⢔⢱⢀⢁⢅⡅⢄⣱⡕⢕⢕⢕⢕⢕⢀⢕⠀</a:t>
            </a:r>
            <a:br/>
            <a:r>
              <a:t>⣿⣿⣿⣿⣿⣿⣿⣿⣿⣿⣿⢕⢕⡞⣿⢕⢕⢕⢕⣾⣿⣿⣿⣿⣿⣿⣿⣿⣷⣧⣔⡄⢀⠀⠀⠀⠀⠐⠑⠀⠀⠁⠀⢀⢄⢔⢕⠀⠀⠀⠀⠀⠀⠀⠀⠀⠀⠀⠀⠀⠀⠀⠀⠀⠀⠀⠀⠀⠀⠀⠀⠀⠀⢔⣿⡇⢔⠝⢵⣕⢕⢕⢕⢕⡱⠃⢄⣱⣵⣵⣅⡜⢕⢕⡕⡕⢕⢕⢕⢕⠀</a:t>
            </a:r>
            <a:br/>
            <a:r>
              <a:t>⣿⣿⣿⣿⣿⣿⣿⣿⣿⣿⣿⡕⣼⢇⣿⢕⢕⣱⡾⣿⣟⣟⣿⣯⣽⣽⣽⣽⣿⣿⣿⣿⣿⣷⣵⣔⢄⢀⠀⠕⠀⠀⠕⢕⢕⢕⢕⢔⢀⣠⣤⣄⢀⠀⠀⠀⠀⠀⠀⠀⠀⠀⠀⠀⢀⣠⣶⣔⠀⠀⠀⠄⠀⢱⣿⣷⡕⢕⢄⢈⢙⠙⠙⠁⢀⢔⣱⣿⣿⣿⣿⣿⣿⣿⡿⢕⢕⢕⡕⢕⠀</a:t>
            </a:r>
            <a:br/>
            <a:r>
              <a:t>⣿⣿⣿⣿⣿⣿⣿⣿⣿⣿⣿⣷⡏⣾⣿⣵⣵⣾⣿⣿⣿⣿⣿⣿⣿⣿⣿⣿⣿⣿⣿⣿⣿⣿⣿⣿⣿⣷⣷⣴⢄⠀⠐⠀⢕⣵⣾⣿⣿⣿⣿⣿⣷⣔⠀⠀⠀⠀⠀⠀⠀⠀⢄⢰⢿⣿⣿⣿⡔⠀⢄⠀⢄⢜⣿⣿⣿⣕⢕⢕⢕⢕⢕⢕⢕⣼⣿⣿⣿⣿⣿⣿⣿⣿⣧⢕⢕⢕⢕⢕⠀</a:t>
            </a:r>
            <a:br/>
            <a:r>
              <a:t>⣿⣿⣿⣿⣿⣿⣿⣿⣿⣿⣿⣿⣇⣿⣿⣿⣿⣿⣿⣿⣿⣿⣿⣿⡿⢻⣿⣿⣿⣿⣿⣿⣿⣿⣿⣿⣿⣿⣿⢏⠁⠀⠀⢀⣼⣿⣿⣿⣿⣿⣿⣿⣿⣿⠀⠀⠀⠀⠀⠀⠀⠀⢕⢕⢜⢻⣿⣿⣷⢕⢕⠕⢕⢕⣿⣿⣿⣿⢇⢕⢕⢕⢕⢕⢜⢟⢿⢿⣿⣿⣿⣿⣿⣿⡏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⣕⢕⠁⠀⠀⠀⠀⠀⠀⠀⠀⢕⠀⠀⢄⢄⣾⣿⣿⣿⣿⣿⣿⡇⢕⢕⢱⣷⣟⢻⢇⢕⠑⠀⠀⠀⠀⠀⠀⠀⠀⠕⠕⢕⢕⢵⣿⢿⢟⢟⣿⣿⣧⢕⣱⣵⢕⠑⠑⠑⠁⢕⢕⣿⣿⣿⣿⣿⣿⣿⣿⣿⣿⣿⢾⢵⣸⣿⣿⣿⣿⣿⣿⣿⣿⣿⣿⣿⣿⣿⣿⣿⣿⣿⣿⣿⣿⣿⣿⣿⠀</a:t>
            </a:r>
            <a:br/>
            <a:r>
              <a:t>⣿⣿⡕⢔⢔⢰⢄⢕⢕⣕⢕⢕⢔⢕⢕⢕⢿⣿⣿⣿⣿⣿⣿⣇⢕⢕⢕⢟⢝⣟⠇⠁⠀⠀⠀⠀⠀⠀⠀⠀⠀⠀⠀⠀⢕⢕⢕⣱⣕⣕⣷⣾⣿⣿⣿⣿⣇⡔⢔⢔⢱⣵⣷⣿⣱⣽⣝⣝⣝⣟⣟⢟⢟⣿⣾⣾⣿⣿⣿⣿⣿⣿⣿⣿⣿⣿⣿⣿⣿⣿⣿⣿⣿⣿⣿⣿⣿⣿⣿⣿⠀</a:t>
            </a:r>
            <a:br/>
            <a:r>
              <a:t>⣿⣿⡇⢁⢅⢅⢅⢠⣤⣴⣷⡇⢕⢕⢕⢄⢸⣿⣿⣿⣿⣿⣿⣿⢕⢕⢕⢸⢽⢕⠀⠀⠀⠀⠀⠀⠀⠀⠀⠀⠀⠀⠀⠀⠀⠑⢜⢿⣿⢟⢿⣿⣿⣿⣿⣿⣿⣿⣿⣿⣿⣿⣿⣿⣿⢿⡿⢻⣿⢽⣟⣿⢽⣿⣿⣿⣿⣿⣿⣿⣿⣿⣿⣿⣿⣿⣿⣿⣿⣿⣿⣿⣿⣿⣿⣿⣿⣿⣿⣿⠀</a:t>
            </a:r>
            <a:br/>
            <a:r>
              <a:t>⣿⣿⡇⢕⢕⢕⢕⢜⣿⣿⡟⡧⢕⢕⢕⢕⢜⣿⣿⣿⣿⣿⣿⣿⡷⡇⢕⢱⣵⡇⠀⠀⠀⠀⠀⠀⠀⠀⠀⠀⠀⠀⠀⠀⠀⠀⠀⢕⢵⢷⢞⢞⢟⢏⢹⣿⣿⣿⣿⣿⣿⣿⣿⣿⣿⣿⣧⢾⢿⣷⢵⡧⠡⣷⢧⢜⢿⢿⣿⣷⣽⢽⢽⢽⢽⣽⢽⢿⣿⣿⡟⣟⣟⣻⣿⡏⢅⢰⣾⣿⠀</a:t>
            </a:r>
            <a:br/>
            <a:r>
              <a:t>⣿⣿⣷⢕⢕⢕⢕⢕⡿⢸⢇⢧⢕⢕⢕⢕⢑⢿⣿⣿⣿⣿⣿⣿⡿⢟⢕⢾⢿⣇⢕⣱⣴⡄⠀⠀⠀⠀⠀⠀⠀⠀⠀⠀⠀⠀⠀⢕⢕⢕⢕⢕⢕⢕⣿⣿⣿⣯⢹⡏⢝⢻⢕⢕⡇⢕⢼⡕⢟⢞⣣⣧⣸⣇⣏⣵⢺⣿⡿⣟⢗⢜⣕⣵⣵⣽⣽⡽⣽⣼⣷⣾⣿⣿⡿⢹⡝⢙⡿⣿⠀</a:t>
            </a:r>
            <a:br/>
            <a:r>
              <a:t>⢯⣷⡿⢕⢕⢕⢕⢕⢑⢑⢑⢑⢕⢕⢕⢕⠑⢿⣿⣿⣿⣿⣿⣿⡇⢕⢕⢕⢸⣿⢕⣸⣿⣿⠀⢀⢄⢕⣦⢀⠀⠀⠀⠀⠀⠀⠀⢵⢕⢕⢕⢕⢕⢱⣿⣿⣿⡟⠕⢕⢕⢸⢥⣵⣷⣷⣾⣷⢇⠝⢹⣿⣿⣿⣿⣿⣿⣿⣷⣯⣵⣾⣿⣿⣿⡿⢝⢟⢹⢿⢏⢏⢹⢿⣷⣷⡕⢕⢱⣜⠀</a:t>
            </a:r>
            <a:br/>
            <a:r>
              <a:t>⢝⢜⢏⢕⠕⢑⣵⣕⢕⢕⢕⢕⢕⢕⢕⠑⢁⢸⣿⣿⣿⣿⣿⣿⡟⠕⢥⡕⢸⣿⠕⢿⣿⣿⡕⣼⣿⣧⡿⢕⢔⢀⠀⠀⠀⠀⠀⢕⠕⢱⣷⣵⣵⣿⣿⡿⠏⠀⠀⠀⠁⠑⠑⢜⢝⢿⣿⡿⢷⢾⣿⣷⣿⣿⣿⣿⡿⣿⣿⣿⣿⣼⡜⢟⢏⢱⢕⢕⣇⣕⣵⣵⣵⣷⣿⣿⢇⢕⢕⢹⠀</a:t>
            </a:r>
            <a:br/>
            <a:r>
              <a:t>⣿⣿⢕⢕⢰⢐⣿⣿⢇⡕⡕⢕⢅⠕⠐⠔⢄⢸⣿⣿⣿⣿⣿⡗⢁⢀⣄⢕⢜⣿⡔⠕⢿⣿⣿⣿⣿⣕⣕⣵⣾⣧⣔⣄⣄⣔⡕⠑⢁⠑⠙⠛⠛⠛⠙⠁⠀⠀⠀⠀⠀⠀⠀⠀⠀⠐⢜⠇⠕⠁⠍⢽⡕⣿⣟⡛⢳⣜⣜⣷⣷⣷⣷⣷⣿⣿⣿⣿⣿⣿⣿⣿⣿⣿⢟⠗⠄⠕⢑⡸⠀</a:t>
            </a:r>
            <a:br/>
            <a:r>
              <a:t>⠿⠿⢕⢕⠀⠘⠉⠈⢱⠕⠁⠘⠁⠀⠐⠄⠀⢓⡱⢜⢝⠟⠏⢻⡏⢕⠈⠻⣧⣿⡇⠑⠑⢝⢝⢝⢝⢕⢜⢿⣿⣿⣿⣿⣿⣿⡇⠀⠁⠑⠔⢄⢀⠀⠀⠀⠀⠀⠀⠀⠀⠀⠀⠀⠀⠀⠀⢝⣭⣥⣤⣵⣷⣷⣷⣿⣿⣿⣿⣿⣿⣿⣿⣿⣿⣿⢿⢿⣿⣿⣿⣿⣿⣿⢔⢆⢄⣀⢸⢵⠀</a:t>
            </a:r>
            <a:br/>
            <a:r>
              <a:t>⠁⢁⢕⢕⢕⠕⢕⢔⢕⢔⢐⢐⢔⢀⢁⠄⣕⢞⢿⢿⣷⣜⢓⠘⢕⢕⠀⢠⢺⣿⣿⣧⢕⢵⢵⢕⠕⠑⠑⢾⣿⣿⣿⣿⣿⣿⠇⠀⠀⠀⠀⠁⠑⢕⢔⢄⢀⠀⠀⠀⠀⠀⠀⠀⠀⠀⠀⠀⢸⣿⣿⣿⣿⣿⣿⣿⣿⣿⣿⣿⣿⣿⣿⣿⣿⣿⢔⢄⢄⢐⠀⠀⠀⠀⠀⠸⢿⠷⢕⢟⠀</a:t>
            </a:r>
            <a:br/>
            <a:r>
              <a:t>⢄⢜⣽⣿⣿⣿⣿⣿⣿⣷⣷⣿⣿⣿⣿⣏⣝⡕⢔⠖⠆⠜⠍⠑⢜⢕⡜⢕⢜⢟⢝⢹⢵⢟⠑⠀⠀⠀⠀⠁⠙⢻⢿⣿⣿⡏⠀⠀⠀⠀⠀⠀⠀⠀⠑⠑⠕⢔⠄⠀⠀⠀⠀⠀⠀⠀⠀⢀⡕⢻⣿⣿⣿⣿⣿⣿⣿⣿⣿⣿⣿⣿⣿⣿⣿⣿⣵⣵⣱⡵⡥⠐⠀⠄⠀⢄⢀⢀⢔⣔⠀</a:t>
            </a:r>
            <a:br/>
            <a:r>
              <a:t>⣿⣿⣿⣿⣿⣿⣿⣿⣿⣿⣿⣿⣿⣿⣿⣿⡏⢕⢡⣥⢤⣵⣵⣷⣷⣷⣾⣷⣷⣾⣿⣿⡏⠀⠀⠀⠀⠀⠀⠀⢔⣑⡕⢜⢏⠀⠀⠀⠀⠀⠀⠀⠀⠀⠀⠀⠀⠀⠀⠑⠀⠀⠀⠀⠀⢀⢔⢜⢕⢕⢻⣿⣿⣿⣿⣿⣿⣿⣿⣿⣿⣿⣿⣿⣿⡻⢿⢿⣏⢽⢝⠀⠱⢴⢔⢖⢖⠗⢖⢆⠀</a:t>
            </a:r>
            <a:br/>
            <a:r>
              <a:t>⣿⣿⣿⣿⣿⣿⣿⣿⣿⣿⣿⣿⣿⣿⣿⣷⣷⣶⣿⣿⣿⣿⣿⣿⣿⣿⣿⣿⣿⣿⣿⣿⠁⠀⠀⠀⠀⠀⠀⠀⢕⣿⣿⣿⡇⠀⠀⠀⠀⠀⠀⠀⠀⠀⠀⠀⠀⠀⠀⠀⠀⠀⠀⠀⠀⢀⢕⠕⠕⢕⣱⣿⣿⣿⣿⣿⣿⣿⣿⣿⣿⣿⣿⣿⢏⢕⢝⢞⢧⢝⢇⣴⡄⢀⠐⢔⢔⡱⢕⢇⠀</a:t>
            </a:r>
            <a:br/>
            <a:r>
              <a:t>⣿⣿⣿⣿⣿⣿⣿⣿⣿⣿⣿⣿⣿⣿⣿⣿⣿⣿⣿⣿⣿⣿⣿⣿⣿⣿⣿⣿⣿⣿⡟⠁⠀⠀⠀⠀⠀⠀⠀⠀⠑⢻⣿⣿⠇⠀⠀⠀⠀⠀⠀⠀⠀⠀⠀⠀⠀⠀⠀⠀⠀⢔⢀⠀⠀⢀⠀⡀⠐⢸⣿⣿⣿⣿⣿⣿⣿⣿⣿⣿⣿⡟⢏⢕⢜⠘⢝⢝⠕⢕⢸⣿⢕⠐⢕⠉⢅⣬⣽⣥⠀</a:t>
            </a:r>
            <a:br/>
            <a:r>
              <a:t>⣿⣿⣿⣿⣿⣿⣿⡇⢜⢝⢝⢻⣿⣿⣿⣿⣿⣿⣿⣿⣿⣿⣿⣿⣿⣿⣿⣿⣿⡟⠀⠀⠀⠀⠀⠀⠀⠀⠀⠀⢔⢕⡟⢻⠀⠀⠀⠀⠀⠀⠀⠀⠀⠀⠀⠀⠀⠀⠀⠀⠀⠁⠁⠀⢱⣿⣿⣷⡄⢸⣿⣿⣿⣿⣿⣷⣷⣱⣹⣽⣫⢕⡗⣏⣏⣅⣱⣕⢐⣔⡸⠿⠁⠕⢜⢕⢕⠕⠑⢕⠀</a:t>
            </a:r>
            <a:br/>
            <a:r>
              <a:t>⣿⣿⣿⣿⣿⣿⣿⣇⡕⠑⠕⢕⢜⢻⣿⣿⣿⣿⣿⣿⣿⣿⣿⣿⣿⣿⣿⣿⡟⠁⠀⠀⠀⠀⠀⠀⠀⠀⠀⠀⠐⠑⢇⠜⡕⠀⠀⠀⠀⠀⠀⠀⠀⠀⠀⠀⠀⠀⠀⠀⠀⠀⠀⠀⠜⣿⣿⣿⣇⢕⢹⣿⣿⡿⠟⢋⣍⡥⣭⡽⢝⣙⢻⢿⣟⢷⢕⢕⢕⢕⠃⠀⡕⢑⢅⢇⢕⢔⢀⣁⠀</a:t>
            </a:r>
            <a:br/>
            <a:r>
              <a:t>⣿⣿⣿⣿⣿⣿⣿⣿⣇⠁⠀⢕⢕⠀⢻⣿⣿⣿⣿⣿⣿⣿⣿⣿⣿⣿⣿⠋⠁⠀⠀⠀⠀⠀⠀⠀⠀⠀⠀⠀⢠⣅⣸⣳⡇⠀⠀⠀⠀⠀⠀⠀⠀⠀⠀⠀⠀⠀⢰⢀⠀⠀⠀⠀⠀⠈⢻⣿⣿⡇⢠⣿⣿⣧⣾⣿⡿⢕⡞⡇⡜⢹⣿⢧⢜⢳⣕⢝⡏⣇⠐⠀⢹⡔⢀⣸⡵⢷⡟⢋⠀</a:t>
            </a:r>
            <a:br/>
            <a:r>
              <a:t>⣿⣿⣿⣿⣿⣿⣿⣿⣿⣧⣄⢑⢕⢑⢺⣿⣿⣿⣿⣿⣿⣿⣿⡿⠿⠏⠑⠀⠀⠀⠀⠀⠀⠀⠀⠀⠀⠀⠀⠀⢸⣿⣿⣷⣧⠀⠀⠀⠀⠀⠀⠀⠀⠀⠀⠀⠀⠀⠐⢕⢀⢀⠀⠀⠀⠀⠁⢿⣿⣿⡕⢸⣿⣿⣿⣿⡇⣷⢷⡇⢱⡕⢟⡣⣕⢪⠜⣇⢿⣿⠑⢱⢵⢟⠟⢕⢇⢄⣵⡾⠀</a:t>
            </a:r>
            <a:br/>
            <a:r>
              <a:t>⣿⣿⣿⣿⣿⣿⣿⣿⣿⣿⣿⣷⣔⢑⢕⢻⣿⣿⡟⠙⠁⠀⠀⠀⠀⠀⠀⠀⠀⠀⠀⠀⠀⠀⠀⠀⠀⠀⠀⠀⣼⣿⣿⣿⣿⢔⠀⠀⠀⠀⠀⠀⢄⢔⢕⢕⢕⢕⢕⢕⠕⠕⢕⢕⠐⠀⠀⠁⢝⢝⢕⢕⢿⣿⣿⣯⡇⡿⠜⢵⡵⢵⢏⢑⢔⠀⢇⢸⡾⡿⣴⡅⢅⣕⢀⣱⣷⢟⠑⢁⠀</a:t>
            </a:r>
            <a:br/>
            <a:r>
              <a:t>⣿⣿⣿⣿⣿⣿⣿⣿⣿⣿⣿⣿⣿⣷⡕⢜⠏⣥⣵⡄⠀⠀⠀⠀⠀⠀⠀⠀⠀⠀⠀⠀⠀⠀⣀⠀⠀⠀⠀⠀⢻⣿⣿⣿⣿⡇⠀⠀⠀⠀⠀⠁⠀⠀⠀⠀⠀⠀⠀⠀⠀⠀⠀⠀⠀⠀⠀⠀⠀⠑⠕⢕⢸⣿⣿⣯⣿⢏⢟⢗⣳⡧⠵⣧⣕⣔⢕⠀⢻⣿⣿⢕⢠⣵⢟⠙⢅⠁⢅⠕⠀</a:t>
            </a:r>
            <a:br/>
            <a:r>
              <a:t>⣿⣿⣿⣿⣿⣿⣿⣿⣿⣿⣿⣿⣿⣿⣿⣔⠀⢸⣿⣷⠀⠀⠀⠀⠀⠀⠀⠀⠀⠀⠀⢀⡄⢸⣿⠀⠀⠀⠀⠀⢸⣿⣿⣿⣿⣿⢄⠀⠀⠀⠀⠀⠀⠀⠀⠀⠀⠀⠀⠀⠀⠀⠀⠀⠀⠀⠀⠀⠀⢔⢄⡕⣨⣿⣿⡿⡫⠟⢹⣅⣑⣏⡝⢗⢮⣝⢳⣦⠔⢟⠿⣵⣴⣷⣷⣲⡾⣶⣶⣶⠀</a:t>
            </a:r>
            <a:br/>
            <a:r>
              <a:t>⣿⣿⣿⣿⣿⣿⣿⣿⣿⣿⣿⣿⣿⣿⡿⢟⢔⢜⢟⢟⢄⢄⢀⢀⢄⣤⣤⣤⣄⢔⢳⣿⡿⢑⢙⠀⠀⠀⠀⠀⢸⣿⣿⣿⣿⣿⢇⠀⠀⠀⠀⠀⠀⠀⠀⠀⠀⠀⠀⠀⠀⠀⠀⠀⠀⠀⠀⠀⠀⢕⢕⢜⢻⣿⣿⢿⢕⢕⢝⢕⢱⢕⢼⢗⣵⠝⣝⢅⣀⢀⠀⢿⠻⢯⣽⢟⢟⢟⢝⢝⠀</a:t>
            </a:r>
            <a:br/>
            <a:r>
              <a:t>⣿⣿⣿⣿⣿⣿⣿⣿⣿⣿⣿⣿⡏⢝⣕⡕⢕⢣⣿⡷⢗⡕⣕⡕⢕⢕⢝⢝⢛⢷⣵⣯⡅⠁⠁⠀⠀⠀⠀⠀⠸⣿⣿⣿⣿⣿⢇⠄⠀⠀⠀⠀⠀⠀⠀⠀⠀⠀⠀⠀⠀⠀⠀⠀⠀⠀⠀⠀⠀⠀⠀⠑⡇⠝⢿⢕⡮⢕⣕⣕⢱⡵⢖⢟⢓⣇⣙⣇⣕⡇⠀⢾⣷⣗⢜⠕⢕⢕⢕⢕⠀</a:t>
            </a:r>
            <a:br/>
            <a:r>
              <a:t>⣿⣿⣿⣿⣿⣿⣿⡿⢿⣻⣿⣿⡇⢕⢝⣹⡵⢟⢕⢕⠱⣿⣿⣿⣷⣷⣵⣕⡕⢕⢕⠘⠑⠔⠔⠀⢄⠀⠀⠀⠑⢝⢟⢟⢟⠕⠁⠀⠀⠀⠀⠁⠀⠀⠀⠀⠀⠀⠀⠀⠀⠀⠀⠀⠀⠀⠀⠀⠀⠀⠀⠀⠁⠀⣸⡇⢧⢕⢅⢕⢜⢍⢝⢝⢝⡝⠉⢝⢁⢇⢄⣕⢕⢕⢕⢕⢕⠐⢕⢕⠀</a:t>
            </a:r>
            <a:br/>
            <a:r>
              <a:t>⣿⣿⣿⣿⣿⣿⣿⣿⣿⣿⣿⣿⢕⢡⡜⢹⡇⢕⢕⢕⣼⣿⣿⣿⣿⣿⣿⣿⣿⣿⣷⣵⣔⡀⢀⠀⠀⠀⠀⠑⠀⠀⠁⠁⢀⢄⢔⢕⠀⠀⠀⠀⠀⠀⠀⠀⠀⠀⠀⠀⠀⠀⠀⠀⠀⠀⠀⠀⢀⠀⠀⠀⠀⢔⣿⡕⢈⢣⣕⢕⢕⢕⢕⢕⡱⠑⢔⣼⣽⣕⡕⢏⡕⢕⢕⢕⢕⢕⢕⢕⠀</a:t>
            </a:r>
            <a:br/>
            <a:r>
              <a:t>⣿⣿⣿⣿⣿⣿⣿⣿⣿⣿⣿⣿⢕⢸⢇⣾⡇⢕⢱⣿⢿⣟⣿⣯⣽⣽⣽⣿⣯⣝⣿⣿⣿⣿⣷⣧⣕⣄⢄⢀⠀⠀⠀⠔⢕⢕⢕⢕⢀⣀⣠⣴⣄⡀⠀⠀⠀⠀⠀⠀⠀⠀⠀⠀⠀⢀⣠⣄⢕⠀⠀⠀⠀⢱⣿⣻⡕⢔⢈⠙⠓⠓⠗⠉⢀⢕⣼⣿⣿⣿⣿⣿⣿⣿⡮⢕⢕⢕⢕⢕⠀</a:t>
            </a:r>
            <a:br/>
            <a:r>
              <a:t>⣿⣿⣿⣿⣿⣿⣿⣿⣿⣿⣿⣿⣧⡿⣾⣽⣧⣵⣿⣿⣿⣿⣿⣿⣿⣿⣿⣿⣿⣿⣿⣿⣿⣿⣿⣿⣿⣿⣿⣷⣧⡔⠀⠔⠀⢕⣵⣾⣿⣿⣿⣿⣿⣿⣆⠀⠀⠀⠀⠀⠀⠀⠀⢄⣵⣿⣿⣿⣇⠀⢁⠀⢀⡸⣿⣿⣗⣕⢕⢕⢕⢔⢔⢕⢕⣾⣿⣿⣿⣿⣿⣿⣿⣿⡕⢕⢕⢕⢕⢕⠀</a:t>
            </a:r>
            <a:br/>
            <a:r>
              <a:t>⣿⣿⣿⣿⣿⣿⣿⣿⣿⣿⣿⣿⣿⡇⣿⣿⣿⣿⣿⣿⣿⣿⣿⣿⣿⡿⢏⣿⣿⣿⣿⣿⣿⣿⣿⣿⣿⣿⣿⣿⢏⠁⠀⠀⠄⣸⣿⣿⣿⣿⣿⣿⣿⣿⣿⠀⠀⠀⠀⠀⠀⠀⠀⢕⢜⢻⣿⣿⣿⡔⢕⢕⢕⢱⣿⣿⣿⣿⢑⢕⢕⢕⢕⢕⢜⢿⢿⣿⣿⣿⣿⣿⣿⣿⢇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⠁⠀⠀⠀⠀⠀⠀⠀⠀⢕⠀⠀⢀⢀⣿⣿⣿⣿⣿⣿⣿⡇⢕⢕⢱⣵⡿⣿⢕⢕⢕⠑⠁⠀⠀⠀⠀⠀⠀⠕⢕⢕⢕⢕⢕⣵⣾⣿⢿⢿⣿⣿⣇⢕⣕⣕⢕⠝⠙⢝⢹⣿⣿⣿⣿⣿⣿⣿⣿⣿⣿⣼⣿⣽⣿⣿⣿⣿⣿⣿⣿⣿⣿⣿⣿⣿⣿⣿⣿⣿⣿⣿⣿⣿⣿⣿⣿⣿⠀</a:t>
            </a:r>
            <a:br/>
            <a:r>
              <a:t>⣿⣾⢔⢄⢄⢄⠀⢔⢕⢔⢔⢕⢄⢕⢕⢕⣿⣿⣿⣿⣿⣿⣿⡇⢕⢕⢜⢟⢻⣽⢇⠕⠁⠀⠀⠀⠀⠀⠀⠀⠀⠀⠀⠀⠕⢕⢕⢕⢕⣕⣕⣜⣹⣿⣿⣷⣿⣿⢕⢄⢕⣱⣼⣿⣜⣝⡟⡟⢟⢻⢿⢿⢿⣫⣿⣿⣿⣿⣿⣿⣿⣿⣿⣿⣿⣿⣿⣿⣿⣿⣿⣿⣿⣿⣿⣿⣿⣿⣿⣿⠀</a:t>
            </a:r>
            <a:br/>
            <a:r>
              <a:t>⣿⣿⡇⠁⢑⢕⢕⢅⡅⣬⣥⡕⢕⢕⢕⢁⢸⣿⣿⣿⣿⣿⣿⣷⢕⢕⢕⢱⢳⣞⢇⠀⠀⠀⠀⠀⠀⠀⠀⠀⠀⠀⠀⠀⠀⠀⠕⢱⣴⣿⣿⢿⣿⣿⣿⣿⣿⣿⣿⣷⣿⣿⣿⣿⣿⣿⡿⢟⢏⡟⡟⣿⣷⣿⣿⣿⣿⣿⣿⣿⣿⣿⣿⣿⣿⣿⣿⣿⣿⣿⣿⣿⣿⣿⣿⣿⣿⣿⣿⣿⠀</a:t>
            </a:r>
            <a:br/>
            <a:r>
              <a:t>⣿⣿⡇⢕⢕⢕⢕⢸⣷⣿⡿⡇⢕⢕⢕⢔⢸⣿⣿⣿⣿⣿⣿⣿⣵⡕⢕⢕⣵⡕⠀⠀⠀⠀⠀⠀⠀⠀⠀⠀⠀⠀⠀⠀⠀⠀⠀⠁⢜⢕⢵⢷⢷⢽⢟⢟⢿⣿⣿⣿⣿⣿⣿⣿⣷⣷⢵⡷⢇⣜⢹⡝⣹⣯⣝⣹⣽⣿⣿⣯⡟⣻⣟⣟⣟⣟⣟⡿⣿⣿⢿⢿⡿⢿⢿⡏⢝⣿⣿⣿⠀</a:t>
            </a:r>
            <a:br/>
            <a:r>
              <a:t>⣿⣿⣧⢕⢕⢕⢕⢕⣿⢹⡇⡇⢕⢕⢕⢕⢕⣿⣿⣿⣿⣿⣿⣿⡷⢷⢕⣿⣿⡇⢕⢔⣴⣄⢀⠀⠀⠀⠀⠀⠀⠀⠀⠀⠀⠀⠀⢀⢕⢕⢕⢕⢕⢕⢕⢱⣿⣿⣿⡟⢏⡏⢝⢝⡝⠝⣿⢱⢷⢟⣾⣕⣜⣷⡏⢱⣿⣿⣿⡿⢕⢎⢕⣕⣜⣟⣇⣜⣕⣹⣴⣿⣿⣿⡿⢗⢓⢻⣷⣯⠀</a:t>
            </a:r>
            <a:br/>
            <a:r>
              <a:t>⣿⣻⣭⢕⠕⢕⢕⢕⠕⠑⠕⢕⢕⢕⢕⢕⠑⣿⡺⣿⣿⣿⣿⣿⡇⢕⢕⢕⢸⣿⢕⢕⣹⣿⡇⠀⢀⢄⢢⡄⠀⠀⠀⠀⠀⠀⠀⢕⣵⢕⢕⢕⢕⢕⢕⢸⣿⣿⣿⡟⢕⢝⢕⣵⣧⣵⣼⣵⢕⢟⢲⣿⣿⣿⣿⣿⣿⣯⣼⣇⣵⣼⣿⣿⣿⡟⢿⢻⢿⡿⢇⢟⢻⣟⣵⣵⢕⢜⢼⢟⠀</a:t>
            </a:r>
            <a:br/>
            <a:r>
              <a:t>⢻⢕⡗⢕⢕⠕⣕⣑⢕⢕⢕⢕⢕⢕⢕⠕⢀⢹⣿⣿⣿⣿⣿⣿⡷⢇⢑⢕⢸⣿⠕⢸⣿⣿⣧⢐⣾⣿⣼⡇⢕⢀⠀⠀⠀⠀⠀⢕⢕⠕⢕⣵⣧⣕⣵⣾⣿⡿⠏⠁⠀⠁⠕⠕⢝⢻⢽⣷⣷⣷⣷⣷⣿⣿⣿⣿⢿⣿⣿⣷⣏⡏⢿⠿⢏⢱⢱⢕⢕⣕⣕⣱⣵⣼⣿⡿⢕⢕⢜⣿⠀</a:t>
            </a:r>
            <a:br/>
            <a:r>
              <a:t>⣶⣾⢕⢕⢤⢁⣿⣿⢕⢑⢕⢑⢐⠔⠕⠔⢄⢸⣿⣿⣿⣿⡯⢝⠑⠀⢄⢇⢸⣿⡄⠀⢸⣿⣿⣾⣿⣏⢝⣕⣵⣧⣔⡄⢄⢄⣔⠁⠕⠀⠑⠙⠻⠿⠿⠟⠋⠁⠀⠀⠀⠀⠀⠀⠀⠁⠑⠕⢐⢑⢛⢯⣹⡿⢿⢟⣎⣝⣟⣹⣽⣽⣼⣷⣶⣷⣾⣿⣿⣿⣿⣿⣿⣿⢿⠇⢕⢕⢕⣝⠀</a:t>
            </a:r>
            <a:br/>
            <a:r>
              <a:t>⢿⢿⢕⢕⠀⠘⠙⠉⣣⠕⠑⠓⠃⠀⠀⠀⠑⢸⢝⢝⢟⢟⢟⢻⡏⢔⠙⢳⣇⣿⡇⠐⠀⠜⢟⢝⢝⢕⢜⢻⢿⣿⣿⣿⣿⣿⣿⠀⠀⠐⠔⢄⢀⠀⠀⠀⠀⠀⠀⠀⠀⠀⠀⠀⠀⠀⠀⠀⢔⣅⣤⣼⣵⣵⣷⣷⣾⣿⣿⣿⣿⣿⣿⣿⣿⣿⢿⣿⣿⣿⣿⣿⣿⡇⢤⢄⡀⠀⣎⣐⠀</a:t>
            </a:r>
            <a:br/>
            <a:r>
              <a:t>⠐⠐⢕⢕⢔⢔⢔⢔⢔⢔⢐⢐⢄⢀⢒⢀⢔⢽⢿⣿⣷⡕⠰⠞⢕⢕⠀⢠⢾⣷⣷⣕⢕⣔⡕⢕⠕⠕⠕⢱⣾⣿⣿⣿⣿⣿⡏⠀⠀⠀⠀⠁⠑⠕⢔⢄⢀⠀⠀⠀⠀⠀⠀⠀⠀⠀⠀⠀⠀⢜⣿⣿⣿⣿⣿⣿⣿⣿⣿⣿⣿⣿⣿⣿⣿⡏⢅⠐⠀⠀⠀⠁⠁⠈⠁⢷⢿⡿⢑⢃⠀</a:t>
            </a:r>
            <a:br/>
            <a:r>
              <a:t>⢀⢜⣹⣿⣿⣿⣿⣷⣷⣷⣷⣿⣿⣿⣿⣟⢟⢕⠲⠴⠬⠝⠓⠑⢑⢖⢇⢅⢸⢿⠝⢻⣵⣷⠞⠁⠀⠀⠀⠀⠙⢻⣿⣿⣿⣿⠑⠀⠀⠀⠀⠀⠀⠀⠑⠑⢕⢔⢄⠀⠀⠀⠀⠀⠀⠀⠀⠀⠀⠀⢹⣿⣿⣿⣿⣿⣿⣿⣿⣿⣿⣿⣿⣿⣿⣧⣵⣕⠕⢕⡀⠁⢀⢀⢀⢐⢁⢅⣅⣀⠀</a:t>
            </a:r>
            <a:br/>
            <a:r>
              <a:t>⣶⣿⣿⣿⣿⣿⣿⣿⣿⣿⣿⣿⣿⣿⣿⡟⢟⢇⢕⢵⢤⢴⣵⣵⣷⣷⣷⣷⣷⣾⣷⣷⣿⠁⠀⠀⠀⠀⠀⠀⠀⠕⡵⣜⢟⠕⠀⠀⠀⠀⠀⠀⠀⠀⠀⠀⠀⠀⠁⠑⠀⠀⠀⠀⠀⠀⠀⢀⢔⢎⢕⢽⣿⣿⣿⣿⣿⣿⣿⣿⣿⣿⣿⣿⡿⣻⢿⣟⣟⢞⢗⠀⢴⢖⢆⢔⢔⠂⠄⢅⠀</a:t>
            </a:r>
            <a:br/>
            <a:r>
              <a:t>⣿⣿⣿⣿⣿⣿⣿⣿⣿⣿⣿⣿⣿⣿⣿⣵⣵⣵⣷⣾⣿⣿⣿⣿⣿⣿⣿⣿⣿⣿⣿⣿⡇⠀⠀⠀⠀⠀⠀⠀⠀⢿⣿⣷⡿⠀⠀⠀⠀⠀⠀⠀⠀⠀⠀⠀⠀⠀⠀⠀⠀⢀⠀⠀⠀⠀⠁⢕⢕⠕⢕⢕⣸⣿⣿⣿⣿⣿⣿⣿⣿⣿⣿⣿⢏⢕⢗⢼⢝⢕⢢⣤⡀⢁⢀⢁⢕⣜⢕⢖⠀</a:t>
            </a:r>
            <a:br/>
            <a:r>
              <a:t>⣿⣿⣿⣿⣿⣿⣿⣿⣿⡿⢿⣿⣿⣿⣿⣿⣿⣿⣿⣿⣿⣿⣿⣿⣿⣿⣿⣿⣿⣿⣿⠟⠁⠀⠀⠀⠀⠀⠀⠀⠔⢸⣿⣿⡇⠀⠀⠀⠀⠀⠀⠀⠀⠀⠀⠀⠀⠀⠀⠀⠀⢕⢀⠀⠀⠀⢀⠁⠀⠀⢕⣿⣿⣿⣿⣿⣿⣿⣿⣿⣿⢟⢏⢕⠈⠍⢝⢕⢕⢕⢸⡟⢕⠑⢑⢟⢱⣾⣿⡵⠀</a:t>
            </a:r>
            <a:br/>
            <a:r>
              <a:t>⣿⣿⣿⣿⣿⣿⣿⣿⢝⢝⢝⢜⢿⣿⣿⣿⣿⣿⣿⣿⣿⣿⣿⣿⣿⣿⣿⣿⣿⣿⠇⠀⠀⠀⠀⠀⠀⠀⠀⠀⠀⢔⢹⢽⡕⠀⠀⠀⠀⠀⠀⠀⠀⠀⠀⠀⠀⠀⠀⠀⠀⠀⠁⠀⠀⢱⣷⣴⣾⡔⢕⣿⣿⣿⣷⣷⣼⢝⣽⡟⡇⢕⢳⢗⢇⢀⣲⢃⢡⢆⢸⢇⠑⢕⢃⢕⢕⠝⠝⢕⠀</a:t>
            </a:r>
            <a:br/>
            <a:r>
              <a:t>⣿⣿⣿⣿⣿⣿⣿⣿⣇⢕⠑⢕⢕⠝⣿⣿⣿⣿⣿⣿⣿⣿⣿⣿⣿⣿⣿⣿⣿⠇⠀⠀⠀⠀⠀⠀⠀⠀⠀⠀⠀⠑⢸⢔⢱⠀⠀⠀⠀⠀⠀⠀⠀⠀⠀⠀⠀⠀⠀⠀⠀⠀⠀⠀⠀⣼⣿⣿⣿⣧⢕⢻⣿⣿⠟⢛⣉⢍⢍⣉⣝⢟⢷⣿⡷⢧⡝⢝⢑⠔⠐⢑⢔⡑⢸⢑⢕⠐⠀⣁⠀</a:t>
            </a:r>
            <a:br/>
            <a:r>
              <a:t>⣿⣿⣿⣿⣿⣿⣿⣿⣿⡌⠀⠑⢕⠀⠘⣿⣿⣿⣿⣿⣿⣿⣿⣿⣿⣿⣿⡟⠑⠀⠀⠀⠀⠀⠀⠀⠀⠀⠀⠀⢀⣀⡑⣗⣾⢀⠀⠀⠀⠀⠀⠀⠀⠀⠀⠀⠀⠀⠄⢔⠀⠀⠀⠀⠀⠈⢻⣿⣿⣿⡕⢜⣿⣿⣾⣿⡟⢕⣾⢕⡇⢟⣷⣜⢝⢧⡕⢽⢺⡕⠀⠈⢧⠀⠐⣣⣧⢷⡟⢙⠀</a:t>
            </a:r>
            <a:br/>
            <a:r>
              <a:t>⣿⣿⣿⣿⣿⣿⣿⣿⣿⣿⣦⡀⠕⢕⠐⢿⣿⣿⣿⣿⣿⣿⣿⣿⢿⠿⠋⠁⠀⠀⠀⠀⠀⠀⠀⠀⠀⠀⠀⠀⢱⣿⣿⣷⣯⡕⠀⠀⠀⠀⠀⠀⠀⠀⠀⠀⠀⢀⠀⢕⢀⢀⢀⠀⠀⠀⠀⢻⣿⣿⡗⢕⢿⣿⣿⣿⢇⢕⡟⢕⡇⢜⢗⣕⡕⢎⢳⡜⣿⡇⠀⢐⡼⢗⢟⠝⡕⣅⣱⡾⠀</a:t>
            </a:r>
            <a:br/>
            <a:r>
              <a:t>⣿⣿⣿⣿⣿⣿⣿⣿⣿⣿⣿⣿⣧⡄⢔⢜⣿⣿⣿⢟⠙⠁⠀⠀⠀⠀⠀⠀⠀⠀⠀⠀⠀⠀⠀⠀⠀⠀⠀⠀⢸⣿⣿⣿⣿⡇⠀⠀⠀⠀⠀⠀⢄⠔⢕⢕⢕⢕⢕⢕⠕⠕⠕⢕⠕⠀⠀⠁⢝⢏⢇⢕⢸⣿⣿⣽⡜⢧⠷⢇⡱⠵⢝⢕⠕⠘⡄⢻⢻⣿⣤⠅⢁⡃⢕⢠⡷⢟⠑⢁⠀</a:t>
            </a:r>
            <a:br/>
            <a:r>
              <a:t>⣿⣿⣿⣿⣿⣿⣿⣿⣿⣿⣿⣿⣿⣿⣧⡕⢜⢫⣵⣵⠀⠀⠀⠀⠀⠀⠀⠀⠀⠀⠀⠀⠀⠀⢀⡀⠀⠀⠀⠀⢸⣿⣿⣿⣿⣿⠀⠀⠀⠀⠀⠀⠀⠀⠀⠀⠀⠀⠀⠀⠀⠀⠀⠀⠀⠀⠀⠀⠀⠕⢕⢇⢕⣿⣿⣭⣿⢟⠗⢳⢧⣼⣧⣕⣔⡄⢇⠜⢾⣿⣿⠅⣰⡵⢟⠙⠁⠀⢅⠕⠀</a:t>
            </a:r>
            <a:br/>
            <a:r>
              <a:t>⣿⣿⣿⣿⣿⣿⣿⣿⣿⣿⣿⣿⣿⣿⣿⣷⡄⠀⣿⣿⡇⠀⠀⠀⠀⠀⠀⠀⠀⠀⠀⠀⢠⢕⢻⡇⠀⠀⠀⠀⢸⣿⣿⣿⣿⣿⡕⠀⠀⠀⠀⠀⠀⠀⠀⠀⠀⠁⠁⠁⠁⠀⠀⠀⠀⠀⠀⠀⠀⢠⢀⢱⣕⣿⣿⡿⡿⠟⢝⣍⣍⢝⠝⢳⣝⡛⢷⣦⠕⢿⢿⣤⣤⣵⣴⣱⢷⣴⣷⣶⠀</a:t>
            </a:r>
            <a:br/>
            <a:r>
              <a:t>⣿⣿⣿⣿⣿⣿⣿⣿⣿⣿⣿⣿⣿⣿⣿⢿⢕⢄⢝⢟⢇⢄⢄⢀⢀⣄⣤⣤⣤⣄⢌⣷⣿⢗⢘⢅⠀⠀⠀⠀⠘⣿⣿⣿⣿⣿⢳⢄⠀⠀⠀⠀⠀⠀⠀⠀⠀⠀⠀⠀⠀⠀⠀⠀⠀⠀⠀⠀⠀⢕⢕⢇⡻⣿⣿⢿⢕⢖⢝⢜⢱⢸⢽⣣⡸⠿⡝⠀⢀⢀⠕⡿⢿⣿⡿⢟⢟⢗⢝⢝⠀</a:t>
            </a:r>
            <a:br/>
            <a:r>
              <a:t>⣿⣿⣿⣿⣿⣿⣿⣿⣿⣿⣿⣿⣿⢏⢕⣕⢕⢕⣸⣿⢿⢇⣕⣕⢕⢔⢅⢍⢝⢻⢧⣼⣅⠁⠁⠀⠀⠀⠀⠀⠀⣿⣿⣿⣿⣿⢇⠕⠐⠀⠀⠀⢀⠀⠀⠀⠀⠀⠀⠀⠀⠀⠀⠀⠀⠀⠀⠀⠀⠀⠀⠀⡷⠜⢿⢕⢧⣕⣕⢕⢕⡱⢾⢏⢘⣆⣹⣕⣕⠕⢰⣽⣵⢇⢕⢕⢕⢕⢕⢕⠀</a:t>
            </a:r>
            <a:br/>
            <a:r>
              <a:t>⣿⣿⣿⣿⣿⣿⣿⣿⡿⢿⣿⣿⣿⢕⢕⢇⣿⡾⢏⢕⢕⢱⣿⣿⣿⣷⣷⣵⣕⡕⢕⢁⠁⠑⠕⠀⠄⠄⢀⢀⠀⢜⢟⢝⢟⠏⠁⠀⠀⠀⠀⠁⠀⠀⠀⠀⠀⠀⠀⠀⠀⠀⠀⠀⠀⠀⠀⠀⠀⠀⠀⠀⠁⠀⣼⡇⡇⢅⢅⢕⢝⠍⢝⢝⢝⡏⠉⢙⢙⢔⢕⣕⢕⢕⢕⢕⢕⠀⢕⢕⠀</a:t>
            </a:r>
            <a:br/>
            <a:r>
              <a:t>⣿⣿⣿⣿⣿⣿⣿⣿⣿⣿⣿⣿⡟⢕⢁⡏⢻⢕⢕⢕⣥⣾⣿⣿⣿⣿⣿⣿⣿⣿⣿⣷⣵⣄⡄⢀⠀⠀⠀⠑⠁⠑⠀⠀⢀⢄⢔⢕⠀⠀⠀⠀⠀⠀⠀⠀⠀⠀⠀⠀⠀⠀⠀⠀⠀⠀⠀⠀⠀⠀⠀⠀⠀⢔⣿⢕⢘⢧⡕⢕⢕⢕⢕⢕⡵⠁⢕⣽⣕⣕⡜⢏⢕⢕⢕⢕⢕⢕⢕⢕⠀</a:t>
            </a:r>
            <a:br/>
            <a:r>
              <a:t>⣿⣿⣿⣿⣿⣿⣿⣿⣿⣿⣿⣿⣇⢕⣾⢣⣿⢕⢕⣸⢿⣟⣿⣽⣽⣿⣷⣷⣾⣿⣹⣿⣿⣿⣿⣷⣧⣔⣄⢄⠀⠑⠀⠀⠕⢕⢕⢕⣔⣀⣤⣶⣦⣄⠀⠀⠀⠀⠀⠀⠀⠀⠀⠀⠀⢀⣠⣄⡄⠀⠀⠀⠀⢱⣿⣷⡕⢄⢉⠓⠗⠗⠗⠁⢀⢕⣼⣿⣿⣿⣿⣿⣿⣮⡕⢕⢕⢕⢕⢕⠀</a:t>
            </a:r>
            <a:br/>
            <a:r>
              <a:t>⣿⣿⣿⣿⣿⣿⣿⣿⣿⣿⣿⣿⣿⣵⡏⣾⣿⣵⣷⣿⣿⣿⣿⣿⣿⣿⣿⣿⢿⣿⣿⣿⣿⣿⣿⣿⣿⣿⣿⣿⣷⡧⠄⠀⠁⠑⣱⣾⣿⣿⣿⣿⣿⣿⣷⡀⠀⠀⠀⠀⠀⠀⠀⢄⠴⣿⣿⣿⣷⠀⢁⠀⢀⡼⣿⡿⣇⢕⢕⢕⢕⢔⢔⢕⢕⣾⣿⣿⣿⣿⣿⣿⣿⣯⡕⢕⢕⢕⢕⢕⠀</a:t>
            </a:r>
            <a:br/>
            <a:r>
              <a:t>⣿⣿⣿⣿⣿⣿⣿⣿⣿⣿⣿⣿⣿⣿⣳⣿⣿⣿⣿⣿⣿⣿⣿⣿⣿⣿⢟⣱⣿⣿⣿⣿⣿⣿⣿⣿⣿⣿⣿⣿⢟⠑⠀⠀⠀⢱⣿⣿⣿⣿⣿⣿⣿⣿⡿⠃⠀⠀⠀⠀⠀⠀⠀⢕⢕⢹⣿⣿⣿⣇⢕⢕⢕⢱⣿⣿⣿⣯⢑⢕⢕⢕⢕⢕⢻⢿⢿⣿⣿⣿⣿⣿⣿⣿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⠑⠀⠀⠀⠀⠀⠀⠀⠀⢀⠀⠀⠀⠀⣻⣿⣿⣿⣿⣿⣿⡇⢕⢕⢕⣕⣧⣽⢕⢕⢕⢕⢕⠕⠕⠑⠁⠁⠁⠑⢕⢕⢕⢕⢕⢕⢕⢕⢄⢄⣱⣵⣵⣷⣿⣇⢕⢕⢄⢜⢿⣿⣿⣿⣿⣿⣿⣿⣿⣿⡇⡸⣟⣺⣿⣿⣿⣿⣿⣿⣿⣿⣿⣿⣿⣿⣿⣿⣿⣿⣿⣿⣿⣿⣿⣿⣿⣿⠀</a:t>
            </a:r>
            <a:br/>
            <a:r>
              <a:t>⣥⣕⢄⠀⠀⢀⠀⢄⢄⢄⢄⢕⢄⢔⢔⢸⣿⣿⣿⣿⣿⣿⣿⡇⢕⢕⢸⣿⢷⣽⢕⢕⢱⠗⠑⠀⠀⠀⠀⠀⠀⠀⠀⠁⠁⢕⢕⢕⢕⢕⢕⢟⢟⢏⢝⢹⢿⣿⣧⣕⡴⣧⣸⡟⢿⢿⢿⢿⣿⣿⣿⣿⡿⣿⣿⣿⣿⣿⣿⣿⣿⣿⣿⣿⣿⣿⣿⣿⣿⣿⣿⣿⣿⣿⣿⣿⣿⣿⣿⣿⠀</a:t>
            </a:r>
            <a:br/>
            <a:r>
              <a:t>⣿⣿⢕⠕⠕⢜⠔⠑⢑⢓⢑⡕⢕⢕⢕⠑⢹⣿⣿⣿⣿⣿⣿⡇⢕⢕⢕⣱⢵⡷⡕⢄⠀⠀⠀⠀⠀⠀⠀⠀⠀⠀⠀⠀⠀⠀⠑⠕⠕⢕⠕⣕⣱⣷⣷⣷⣾⣿⣿⣿⣿⣿⣿⣧⣷⣷⣷⣷⢥⣧⣵⣕⢸⣿⣿⣿⣿⣿⣿⣿⣿⣿⣿⣿⣿⣿⣿⣿⣿⣿⣻⣿⣿⣿⣿⣿⣿⣿⣿⣿⠀</a:t>
            </a:r>
            <a:br/>
            <a:r>
              <a:t>⣿⣿⡇⢔⢕⢕⢕⢸⡇⣿⣿⡇⢕⢕⢕⢀⢸⣿⣿⣿⣿⣿⣿⣧⣕⡕⢕⢝⣜⡝⢕⠕⠀⠀⠀⠀⠀⠀⠀⠀⠀⠀⠀⠀⠀⠀⠀⠀⠀⢕⢜⢟⢟⢟⢟⣝⣻⣿⣿⣿⣿⣿⣿⣿⣽⣿⢕⣟⣏⡗⢜⢟⣾⣟⢿⣿⣿⣿⣿⢻⢿⢿⢿⢿⢿⣿⣿⣿⣿⣿⢿⣿⣿⣿⣿⢟⢟⣿⣿⣿⠀</a:t>
            </a:r>
            <a:br/>
            <a:r>
              <a:t>⣿⣿⡇⢕⢕⢕⢕⢜⣿⢿⡏⡇⢕⢕⢕⢕⢜⣿⣻⣿⣿⣿⣿⣿⣯⡧⢕⣿⢻⡇⢕⢔⢄⣄⡀⠀⠀⠀⠀⠀⠀⠀⠀⠀⠀⠀⠀⠀⠀⢕⢕⢕⢕⢕⢝⢝⢝⢝⢕⢕⣿⡿⢟⢻⢟⢻⡎⢹⡽⡏⢏⢝⣿⢻⢏⣹⡿⢻⣿⣼⢸⢽⢝⢝⢻⢽⢽⢺⢛⣇⣱⣷⣾⣿⢷⢵⠼⣟⣿⣝⠀</a:t>
            </a:r>
            <a:br/>
            <a:r>
              <a:t>⣿⣟⢿⢕⢕⢕⢕⡕⡏⢜⢕⢕⢕⢕⢕⢕⢱⣿⣯⣿⣿⣿⣿⣿⢕⢕⢕⢝⢸⡇⢕⢕⢕⢻⣿⡇⠀⠀⢀⢀⢀⠀⠀⠀⠀⠀⠀⠀⢀⢕⢑⢕⢕⢕⢕⢕⢕⢕⢕⣸⣿⣿⣧⡸⣕⣜⣷⣕⢵⢾⢿⣷⣿⢾⣾⣿⣏⣏⡿⢕⣕⣵⣿⣿⣿⢟⣷⢿⣿⣿⢽⢿⣿⢟⣜⢕⢔⢜⡻⢟⠀</a:t>
            </a:r>
            <a:br/>
            <a:r>
              <a:t>⢟⢫⢿⢕⢔⢕⢕⢔⢔⢔⢔⢔⢕⢕⢕⢕⠄⢿⣿⣿⣿⣿⣿⣿⣧⢕⢕⢕⢸⣿⠕⠱⣾⣾⣿⣧⢄⣵⣷⢑⡇⢄⠀⠀⠀⠀⠀⠀⢕⢜⢕⢕⢕⢕⣕⡕⢕⢕⢱⣿⣿⣿⡿⠕⢜⢝⢿⣏⣇⣵⣽⣻⣿⣿⣿⣿⣿⣿⣿⣿⢻⢟⣿⣿⢏⡕⢜⢱⢏⢕⢕⢕⣝⣼⣿⡟⢕⢕⢱⣷⠀</a:t>
            </a:r>
            <a:br/>
            <a:r>
              <a:t>⣥⣴⢕⢕⣁⠐⣿⣿⢕⢕⢕⠕⠕⢕⢑⢀⠀⢸⣿⣿⣿⣿⣏⡟⠃⠁⢁⢕⢸⣿⠀⠁⢁⢹⣿⣿⣵⣿⡿⢟⢕⢕⣕⢄⢀⠀⠀⢀⠐⠑⠁⠁⠀⠑⠸⣿⣷⣷⣿⣿⡿⠋⠀⠀⠀⠀⠁⠜⢝⢹⢻⡟⣿⣿⣿⡿⢝⢛⢟⣟⣞⣇⣗⣨⣥⣵⣵⣷⣷⣿⣿⣿⣿⣿⣿⠑⢕⢕⢜⢿⠀</a:t>
            </a:r>
            <a:br/>
            <a:r>
              <a:t>⣿⣿⢕⢕⠙⠱⠕⠟⣕⠔⠰⠵⠇⠁⢀⠁⠕⢜⡟⢛⢿⢿⠿⢷⡆⢀⠳⣵⡜⣿⡔⠀⠁⢸⡿⢿⢟⢟⢟⢔⢾⣿⣿⣿⣷⣷⣷⣾⠀⠀⠀⢀⠀⠀⠀⠀⠉⠉⠉⠁⠀⠀⠀⠀⠀⠀⠀⠀⠀⠁⠈⢟⣝⣗⣷⣼⣾⣿⣿⣿⣿⣿⣿⣿⣿⣿⣿⣿⣿⣿⣿⣿⣿⡝⣁⠁⠁⢕⢜⢝⠀</a:t>
            </a:r>
            <a:br/>
            <a:r>
              <a:t>⠅⠅⢕⢕⢄⢄⢄⢄⢝⢀⠀⠄⢀⠀⠤⠀⢄⣱⣷⣧⣕⢱⣅⢼⢇⢕⠀⢈⣿⣽⣧⡔⢕⢕⢑⢜⢕⢕⢕⢕⢕⣽⣿⣿⣿⣿⣿⡟⠀⠀⠀⠀⠑⠔⢄⢀⠀⠀⠀⠀⠀⠀⠀⠀⠀⠀⠀⠀⠀⠀⠀⠜⢿⣿⣿⣿⣿⣿⣿⣿⣿⣿⣿⣿⣿⡏⠉⠉⠉⠙⠙⠉⠛⠓⠓⣼⣴⡆⢹⠝⠀</a:t>
            </a:r>
            <a:br/>
            <a:r>
              <a:t>⠀⢔⢳⣷⣷⣷⣷⣵⣵⣵⣵⣷⣷⣷⣶⢷⢷⢕⢬⡍⣙⢳⠦⠔⢱⢥⢔⢘⣿⡿⢿⢏⣱⣽⣽⠗⠁⠀⠀⠀⠁⠟⢿⣿⣿⣿⣿⠇⠀⠀⠀⠀⠀⠀⠀⠕⢕⢔⢀⠀⠀⠀⠀⠀⠀⠀⠀⠀⠀⠀⠀⠀⠜⣿⣿⣿⣿⣿⣿⣿⣿⣿⣿⣿⣿⣇⡔⢀⢀⠄⠀⠐⠀⠀⠀⠄⠘⢑⠙⢀⠀</a:t>
            </a:r>
            <a:br/>
            <a:r>
              <a:t>⣧⣿⣿⣿⣿⣿⣿⣿⣿⣿⣿⣿⣿⣿⣿⡿⢷⢇⢔⢔⣄⣄⣔⣰⣵⣵⣵⣕⣕⣵⣴⣼⣿⡟⠁⠀⠀⠀⠀⠀⠀⠀⢕⢝⡻⡿⢏⠀⠀⠀⠀⠀⠀⠀⠀⠀⠀⠁⠑⠑⢄⠀⠀⠀⠀⠀⠀⠀⠀⠀⠀⠀⢄⢸⣿⣿⣿⣿⣿⣿⣿⣿⣿⣿⡿⣿⣿⠷⢧⢿⡕⠀⣌⢬⢅⢅⠁⠕⢑⠙⠀</a:t>
            </a:r>
            <a:br/>
            <a:r>
              <a:t>⣿⣿⣿⣿⣿⣿⣿⣿⣿⣿⣿⣿⣿⣿⣿⣗⣕⣱⣽⣥⣶⣿⣿⣿⣿⣿⣿⣿⣿⣿⣿⣿⣿⡇⠀⠀⠀⠀⠀⠀⠀⠀⣿⣷⣾⡷⠀⠀⠀⠀⠀⠀⠀⠀⠀⠀⠀⠀⠀⠀⠀⠀⠀⠀⠀⠀⠀⠀⠀⢀⢄⢔⢕⢕⢝⣿⣿⣿⣿⣿⣿⣿⣿⡿⢗⢡⢮⣽⢏⢵⢁⡀⠁⢁⠑⢕⢕⢰⡡⢅⠀</a:t>
            </a:r>
            <a:br/>
            <a:r>
              <a:t>⣿⣿⣿⣿⣿⣿⣿⣿⣿⣿⣿⣿⣿⣿⣿⣿⣿⣿⣿⣿⣿⣿⣿⣿⣿⣿⣿⣿⣿⣿⣿⣿⠟⠁⠀⠀⠀⠀⠀⠀⠀⠀⢻⣿⣿⡇⠀⠀⠀⠀⠀⠀⠀⠀⠀⠀⠀⠀⠀⠀⠀⠀⢄⠀⠀⠀⠀⠀⡄⠀⢕⠕⠁⢇⣼⣿⣿⣿⣿⣿⣿⡿⢟⢕⠑⢗⢗⢇⢕⢕⢸⡏⢕⢕⠱⢶⢜⣷⣇⣕⠀</a:t>
            </a:r>
            <a:br/>
            <a:r>
              <a:t>⣿⣿⣿⣿⣿⣿⣿⣿⣿⡟⢟⢗⢏⢻⣿⣿⣿⣿⣿⣿⣿⣿⣿⣿⣿⣿⣿⣿⣿⣿⣿⠇⠀⠀⠀⠀⠀⠀⠀⠀⠀⠀⠘⢿⢟⡇⠀⠀⠀⠀⠀⠀⠀⠀⠀⠀⠀⠀⠀⠀⠀⠀⠁⠔⠀⠀⠀⢱⣷⡄⠀⡀⢔⢸⣿⣝⣝⡟⣻⡿⢏⢕⢵⢵⢔⠄⢥⠕⢇⢅⣿⡗⠑⠑⢕⢕⢜⢟⢏⢕⠀</a:t>
            </a:r>
            <a:br/>
            <a:r>
              <a:t>⣿⣿⣿⣿⣿⣿⣿⣿⣿⣧⢕⢕⢕⢕⢝⢿⣿⣿⣿⣿⣿⣿⣿⣿⣿⣿⣿⣿⣿⣿⠇⠀⠀⠀⠀⠀⠀⠀⠀⠀⠀⠀⠅⢸⢄⢕⠀⠀⠀⠀⠀⠀⠀⠀⠀⠀⠀⠀⠀⠀⠀⠀⠀⠀⠀⠀⠀⣾⣿⣿⣿⡇⢕⣻⣿⢟⠓⢓⢛⠓⠷⢮⣷⣷⣸⣕⢟⢇⢕⢨⠁⢠⢀⢧⢳⢕⢕⠄⠁⢕⠀</a:t>
            </a:r>
            <a:br/>
            <a:r>
              <a:t>⣿⣿⣿⣿⣿⣿⣿⣿⣿⣿⣇⢂⠀⢕⢅⠈⢿⣿⣿⣿⣿⣿⣿⣿⣿⣿⣿⣿⡿⠋⠀⠀⠀⠀⠀⠀⠀⠀⠀⠀⠀⢀⡀⢜⣷⣵⠀⠀⠀⠀⠀⠀⠀⠀⠀⠀⠀⠀⠀⢀⠀⠀⠀⠀⠀⠀⢸⣿⣿⣿⣿⡧⢕⣿⣿⣿⡟⢕⢿⢜⢝⡷⣵⡙⢷⡜⢕⢷⢷⠔⠀⢕⡜⠁⠅⣕⣱⣴⢾⠍⠀</a:t>
            </a:r>
            <a:br/>
            <a:r>
              <a:t>⣿⣿⣿⣿⣿⣿⣿⣿⣿⣿⣿⣧⡄⠑⢕⢔⢼⣿⣿⣿⣿⣿⣿⣿⣿⡿⡿⠏⠁⠀⠀⠀⠀⠀⠀⠀⠀⠀⠀⠀⠀⢸⣿⣿⣯⣽⢀⠀⠀⠀⠀⠀⠀⠀⠀⠀⢀⢀⢀⢅⢔⢀⢀⢀⠀⠀⠀⢸⣿⣿⡟⢑⢕⣿⣿⣿⢱⡼⣼⢕⢕⢺⢇⢝⡱⢞⢧⢸⣾⡇⠀⢔⣱⡴⢾⢫⠑⢕⣱⡷⠀</a:t>
            </a:r>
            <a:br/>
            <a:r>
              <a:t>⣿⣿⣿⣿⣿⣿⣿⣿⣿⣿⣿⣿⣿⣷⣄⢅⢕⢻⣿⣿⡟⠋⠁⠀⠁⠁⠀⠀⠀⠀⠀⠀⠀⠀⠀⠀⠀⠀⠀⠀⠀⢸⣿⣿⣿⣿⡇⠀⠀⠀⠀⠀⢀⠔⢕⢕⢕⢕⢕⢕⠕⠕⠕⠕⠕⠀⠀⠀⠝⢟⢇⣨⡕⢸⣿⣿⢸⣇⣟⣕⣑⡕⢎⢝⢑⢱⠈⢧⣿⣇⣀⠙⠑⠅⢅⣜⣼⢟⠋⢑⠀</a:t>
            </a:r>
            <a:br/>
            <a:r>
              <a:t>⣿⣿⣿⣿⣿⣿⣿⣿⣿⣿⣿⣿⣿⣿⣿⣧⡕⢜⠟⣭⣥⡀⠀⠀⠀⠀⠀⠀⠀⠀⠀⠀⠀⠀⠀⠀⠀⠀⠀⠀⠀⢸⣿⣿⣿⣿⡇⠀⠀⠀⠀⠀⠀⠀⠀⠀⠀⠀⠀⠀⠀⠀⠀⠀⠀⠀⠀⠀⠀⠕⢕⢺⢕⣽⣿⣛⡗⢷⢦⢿⣵⣕⣵⡔⢄⢀⢇⢸⣼⣿⡿⠀⢍⣵⢾⠏⠑⠀⢐⢕⠀</a:t>
            </a:r>
            <a:br/>
            <a:r>
              <a:t>⣿⣿⣿⣿⣿⣿⣿⣿⣿⣿⣿⣿⣿⣿⣿⣿⣿⡔⠀⢻⣿⡇⠀⠀⠀⠀⠀⠀⠀⠀⠀⠀⠀⣄⢕⢿⠀⠀⠀⠀⠀⢸⣿⣿⣿⣿⣯⡄⠀⠀⠀⠀⠀⠀⠀⠀⠀⠀⠀⠀⠀⠀⠀⠀⠀⠀⠀⠀⠀⢀⠁⢅⡕⣿⣿⡿⣻⢷⢓⢋⢝⠛⠻⢽⡛⠷⣵⣅⡼⣿⢇⣀⣌⣕⣄⣰⣦⣤⣥⣵⠀</a:t>
            </a:r>
            <a:br/>
            <a:r>
              <a:t>⣿⣿⣿⣿⣿⣿⣿⣿⣿⣿⣿⣿⣿⣿⣿⣿⢿⢟⢄⢜⢟⢇⢄⢄⢀⢀⢀⣄⣠⣤⣄⢜⣷⣿⢗⢈⢄⠀⠀⠀⠀⢸⣿⣿⣿⣿⡽⡇⠀⠀⠀⠀⠀⠀⠀⠀⠀⠀⠀⠀⠀⠀⠀⠀⠀⠀⠀⠀⠀⠀⢕⢎⢿⣿⣿⣟⢕⡴⢎⢝⢹⢝⡖⢕⣝⢷⢊⠁⠀⠁⢸⡿⢿⣟⡿⢿⢾⢟⢟⢟⠀</a:t>
            </a:r>
            <a:br/>
            <a:r>
              <a:t>⣿⣿⣿⣿⣿⣿⣿⣿⣿⣿⣿⣿⣿⣿⡏⢕⣕⡕⢱⣱⣿⡿⢗⡱⣕⣕⢔⢕⢍⢝⢟⢷⢼⡇⠁⠁⠀⠀⠀⠀⠀⢜⣿⣿⣿⣿⡧⠇⠐⠁⠀⠀⢀⠀⠀⠀⠀⠀⠀⠀⠀⠀⠀⠀⠀⠀⠀⠀⠀⠀⠁⠀⣧⠸⣿⢇⣇⢔⢇⡕⣕⣱⢵⠫⢵⢑⢳⢌⢱⠀⢱⣧⡵⢝⢇⢕⢕⢕⢕⢕⠀</a:t>
            </a:r>
            <a:br/>
            <a:r>
              <a:t>⣿⣿⣿⣿⣿⣿⣿⣿⣿⡿⢿⣛⣿⣿⡇⢕⢔⢸⡷⢟⢕⢕⢑⣿⣿⣿⣿⣷⣷⣵⣕⡕⢅⠁⠈⠂⠀⠄⠀⠀⢀⢀⢜⠝⢝⠏⠑⠀⢀⠀⠀⠀⠀⠀⠀⠀⠀⠀⠀⠀⠀⠀⠀⠀⠀⠀⠀⠀⠀⠀⠀⠀⠑⠀⣹⡜⡅⢙⢙⢜⢞⢓⢗⢗⢟⡟⠛⢙⠝⢀⢕⢝⢝⢕⢕⢕⢕⠅⢕⢕⠀</a:t>
            </a:r>
            <a:br/>
            <a:r>
              <a:t>⣿⣿⣿⣿⣿⣿⣿⣿⣿⣿⣿⣿⣿⣿⢕⠕⡞⢸⡇⢕⢕⣱⣼⣿⣿⣿⣿⣿⣿⣿⣿⣿⣷⣧⣴⣄⢀⢀⠀⠀⠁⠀⠁⠀⠀⢄⢔⢕⢕⠀⠀⠀⠀⠀⠀⠀⠀⠀⠀⠀⠀⠀⠀⠀⠀⠀⠀⠀⠀⠀⠀⠀⠀⢄⣿⢕⠱⣕⢕⢕⢕⢔⢕⢕⡼⠁⢔⣕⣇⢅⢸⢟⢕⢕⢕⢕⢕⢔⢕⢕⠀</a:t>
            </a:r>
            <a:br/>
            <a:r>
              <a:t>⣿⣿⣿⣿⣿⣿⣿⣿⣿⣿⣿⣿⣿⣿⡕⢸⢱⣾⡇⢕⣤⣟⣯⣽⣷⣷⣷⣿⣿⣿⣿⣼⣿⣿⣿⣿⣿⣷⣧⣔⡄⢀⠀⠀⠘⠕⢕⢕⢕⣠⣤⣶⣷⣦⡀⠀⠀⠀⠀⠀⠀⠀⠀⠀⠀⠀⢀⣄⡄⠀⠀⠀⠀⢱⣿⣵⢕⢈⠑⠳⠵⠵⠗⠊⢀⢕⣼⣿⣿⣿⣷⣷⣷⣷⢇⢕⢕⢕⢕⢕⠀</a:t>
            </a:r>
            <a:br/>
            <a:r>
              <a:t>⣿⣿⣿⣿⣿⣿⣿⣿⣿⣿⣿⣿⣿⣿⣷⣾⣸⣾⣷⣿⣿⣿⣿⣿⣿⣿⣿⣿⡿⣻⣿⣿⣿⣿⣿⣿⣿⣿⣿⣿⣿⣿⢇⠀⠂⠀⢕⣾⣿⣿⣿⣿⣿⣿⣿⡆⠀⠀⠀⠀⠀⠀⠀⢀⢰⣾⣿⣿⣿⢀⢀⠀⢀⡸⣿⣿⣕⡕⢕⢔⢔⢔⢔⢔⢱⣾⣿⣿⣿⣿⣿⣿⣿⣟⢕⢕⢕⢕⢕⢕⠀</a:t>
            </a:r>
            <a:br/>
            <a:r>
              <a:t>⣿⣿⣿⣿⣿⣿⣿⣿⣿⣿⣿⣿⣿⣿⣿⡇⣿⣿⣿⣿⣿⣿⣿⣿⣿⣿⡿⢏⣼⣿⣿⣿⣿⣿⣿⣿⣿⣿⣿⣿⡿⠃⠀⠀⠀⠐⣾⣿⣿⣿⣿⣿⣿⣿⣿⠇⠀⠀⠀⠀⠀⠀⠀⢕⢕⢜⢿⣿⣿⣇⢕⢕⢕⢱⣿⣿⣿⢕⢕⢕⢕⢕⢕⢕⢿⢿⣿⣿⣿⣿⣿⣿⣿⡿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⠕⠐⠀⠀⠁⠁⠁⠀⠀⢀⠀⠀⠀⠀⣿⣿⣿⣿⣿⣿⣿⡕⢕⢕⢕⢕⡕⡝⢕⢕⢕⢕⢕⢕⢕⠕⠕⠑⠁⠑⠕⢕⢕⢕⢕⢕⢕⢕⢕⢕⠀⢀⢕⣕⣱⣵⣷⡕⢕⢄⠀⢸⣿⣿⣿⣿⣿⣿⣿⣿⡇⢿⢿⢹⣿⣿⣿⣿⣿⣿⣿⣿⣿⣾⣿⣿⣿⣿⣿⣿⣿⣿⣿⣿⣿⣿⣿⣿⠀</a:t>
            </a:r>
            <a:br/>
            <a:r>
              <a:t>⣵⣕⢀⠀⠀⠀⠀⢄⢄⢀⢕⠕⠀⢔⢄⢸⣿⣿⣿⣿⣿⣿⣿⡇⢕⢕⢸⣿⡧⢿⢕⢕⢱⡷⠕⠀⠀⠀⠀⠀⠀⠀⠀⠁⠑⠕⢕⢕⢕⢕⢕⢕⢕⢾⢿⢟⢟⢻⣿⣷⡕⢕⣱⡜⢿⢿⣿⣿⣿⣿⣿⣿⣿⢿⣿⣽⣿⣿⣿⣿⣿⣿⣿⣿⣿⣿⣿⣿⣿⣿⣿⣿⣿⣿⣿⣿⣿⣿⣿⣿⠀</a:t>
            </a:r>
            <a:br/>
            <a:r>
              <a:t>⣿⣿⢕⠕⠕⢕⠕⠕⠑⠑⠕⢕⢕⢕⢕⠘⢹⣿⣿⣿⣿⣿⣿⡇⢕⢕⢕⣵⣕⣟⡕⢅⠘⠁⠀⠀⠀⠀⠀⠀⠀⠀⠀⠀⠀⠀⠑⠕⢕⠕⠕⢕⢕⢕⣱⣵⣵⣱⣿⣿⣿⣾⣿⣿⣶⣷⣷⣷⢵⣴⣽⣝⢹⣿⣿⣿⣿⣿⣿⣿⣿⣿⣿⣿⣿⣿⣿⣿⣿⣿⣻⣿⣿⣿⣿⣿⣿⣿⣿⣿⠀</a:t>
            </a:r>
            <a:br/>
            <a:r>
              <a:t>⣿⣿⡇⢔⢕⢕⢕⢸⡏⣿⢸⡇⢕⢕⢕⠀⢿⣿⣿⣿⣿⣿⣿⣇⣕⢕⢕⢝⣝⢝⢕⢕⠀⠀⠀⠀⠀⠀⠀⠀⠀⠀⠀⠀⠀⠀⠀⠀⠀⢔⢀⢕⠺⢷⢿⢿⢟⢻⢿⣿⣿⣿⣿⣿⣿⣿⣝⣇⡇⢗⢸⢿⣾⡿⢿⢿⢿⡿⣿⠿⣿⣿⣿⣿⣿⣿⣿⣿⣿⣿⣿⣿⣿⣿⣿⢿⢿⣿⣿⣿⠀</a:t>
            </a:r>
            <a:br/>
            <a:r>
              <a:t>⣯⣿⡇⠕⢕⢕⢕⢸⡇⣿⣿⡇⢕⢕⢕⢄⢌⣿⣿⣿⣿⣿⣿⣿⣿⡵⢕⣿⢻⡇⢕⢕⢄⢄⢀⠀⠀⠀⠀⠀⠀⠀⠀⠀⠀⠀⠀⠀⠀⢕⢕⢕⢕⢕⢕⢕⢗⢗⢞⢟⢟⢹⣿⡿⢿⢿⡏⢝⣸⡕⡝⢅⢿⡹⢇⣻⣿⢿⣿⣾⢞⠿⢟⡗⢧⣵⢱⢵⢵⣟⣻⣿⣽⣯⡗⢱⢸⣟⣿⣟⠀</a:t>
            </a:r>
            <a:br/>
            <a:r>
              <a:t>⣿⣿⣗⢕⢕⢕⢕⢕⢣⢟⢇⢕⢕⢕⢕⢕⢕⣿⡟⣿⣿⣿⣿⣿⢏⢕⢕⢍⢸⡇⢕⢕⢕⢸⣿⣷⢄⠀⠀⢀⢀⠀⠀⠀⠀⠀⠀⠀⠀⢕⠕⢕⠄⠀⢕⢜⢕⢕⢕⢕⢕⣼⣿⣾⢕⠜⣧⢕⡱⢜⢟⡷⣾⣷⣷⣼⣏⡋⣷⢎⢕⣵⣷⣷⣾⣟⣷⣷⣷⣿⢿⣟⣿⣿⢝⠇⢔⡝⢻⢽⠀</a:t>
            </a:r>
            <a:br/>
            <a:r>
              <a:t>⡻⢽⢿⢕⢕⢕⢕⢕⢕⢕⢔⢔⢕⢕⢕⢕⠁⣿⣿⣿⣿⣿⣿⣿⡇⢕⢕⢕⢸⣧⠕⢱⣷⣷⣿⣿⡕⢄⣵⡕⣻⢔⢀⠀⠀⠀⠀⠀⠀⢜⢕⢕⢔⢕⢕⢕⢕⢕⢕⢕⢱⣿⣿⣿⡗⢝⢟⢏⣕⣇⣟⣿⣿⣿⣿⣿⣿⣿⣿⣻⢻⢿⣿⡿⢏⢕⢜⢝⢟⢕⢕⢕⢝⣼⣿⡟⢕⢕⢳⣷⠀</a:t>
            </a:r>
            <a:br/>
            <a:r>
              <a:t>⣵⣕⢕⢕⡑⢕⣷⣷⢕⢕⢕⢕⠕⢑⢁⠁⠀⣿⣿⣿⣿⣿⣿⡟⠙⠅⢑⢕⢸⣿⠁⠁⢁⢜⣿⣿⣧⣼⣿⢿⢟⢕⢕⡔⢀⠀⠀⠀⢀⠕⠑⠁⠀⠀⠀⠜⣿⣧⣵⣥⣿⣿⣿⠟⠁⠀⠁⠑⢝⢻⢿⢟⣿⣿⣿⣟⢹⢿⢟⢻⢺⣼⣝⣍⣕⣧⣵⣼⣶⣶⣾⣿⣿⣿⣿⠃⢕⢕⢸⠿⠀</a:t>
            </a:r>
            <a:br/>
            <a:r>
              <a:t>⣿⣿⢕⢕⠛⢸⠽⠯⡕⠕⠆⢱⠅⢁⢀⠁⠑⣸⢟⢿⣿⣿⣯⣧⡔⠐⢧⣕⢜⢿⢄⢐⢕⢕⢻⢿⡿⢿⢟⢗⢳⣾⣿⣿⣷⣷⣷⣷⡇⠀⠀⠀⠀⠀⠀⠀⠈⠙⠻⠿⠟⠋⠁⠀⠀⠀⠀⠀⠀⠁⠑⠕⢝⣟⣗⣸⣶⣷⣷⣾⣿⣿⣿⣿⣿⣿⣿⣿⣿⣿⣿⣿⣿⢏⠈⠁⠑⢑⢕⢐⠀</a:t>
            </a:r>
            <a:br/>
            <a:r>
              <a:t>⠍⠅⢕⢕⢄⢄⢄⢀⢝⢀⢀⢀⠀⠀⠀⠁⢄⣵⣽⣵⡅⢅⡁⡼⢇⢕⠀⢉⣷⣽⣵⢜⢕⢕⢑⢕⢕⢕⢕⢕⢕⣙⣿⣿⣿⣿⣿⣿⠑⠀⠀⠀⠁⠐⢄⢀⠀⠀⠀⠀⠀⠀⠀⠀⠀⠀⠀⠀⠀⠀⠀⠀⠕⣿⣿⣿⣿⣿⣿⣿⣿⣿⣿⣿⣿⡏⢙⠛⠛⠛⠛⠛⠛⠑⠘⣕⣆⡕⢷⣜⠀</a:t>
            </a:r>
            <a:br/>
            <a:r>
              <a:t>⠀⢱⢵⣵⣥⣵⣵⣵⣵⣕⣰⣵⣵⣴⣴⣵⢧⢕⢉⣙⢟⠦⠵⢅⢕⢕⢠⢊⣿⡿⢿⡇⣕⡵⢵⢕⠑⠁⠀⠀⠁⠝⢿⣿⣿⣿⣿⡟⠀⠀⠀⠀⠀⠀⠀⠑⢕⢔⢀⠀⠀⠀⠀⠀⠀⠀⠀⠀⠀⠀⠀⠀⠀⠜⣿⣿⣿⣿⣿⣿⣿⣿⣿⣿⣿⡇⢄⠄⠄⢄⠀⢄⠀⠀⠀⠉⠍⢑⢂⠀⠀</a:t>
            </a:r>
            <a:br/>
            <a:r>
              <a:t>⣵⣾⣿⣿⣿⣿⣿⣿⣿⣿⣿⣿⣿⣿⣿⣷⢷⢕⠔⠅⠅⢅⣅⣔⣱⣕⣑⣕⣕⣱⣕⣼⣿⣷⠃⠀⠀⠀⠀⠀⠀⠀⢕⡝⢛⡿⢟⠁⠀⠀⠀⠀⠀⠀⠀⠀⠀⠁⠑⠕⢀⠀⠀⠀⠀⠀⠀⠀⠀⠀⠀⠀⠀⠀⢸⣿⣿⣿⣿⣿⣿⣿⣿⣿⣿⣿⣿⣿⡯⣿⡕⠀⢕⢑⣑⣐⣐⣑⡒⠒⠀</a:t>
            </a:r>
            <a:br/>
            <a:r>
              <a:t>⣿⣿⣿⣿⣿⣿⣿⣿⣿⣿⣿⣿⣿⣿⣿⣏⣕⣱⣽⣿⣿⣿⣿⣿⣿⣿⣿⣿⣿⣿⣿⣿⡿⢿⠀⠀⠀⠀⠀⠀⠀⠀⢱⣾⣵⣵⠕⠀⠀⠀⠀⠀⠀⠀⠀⠀⠀⠀⠀⠀⠀⠀⠀⠀⠀⠀⠀⠀⠀⠀⠀⠀⢀⢔⢕⢹⣿⣿⣿⣿⣿⣿⣿⣿⠗⡹⣹⡗⢪⢵⢅⣀⠙⢙⠑⢑⢑⢵⣑⢅⠀</a:t>
            </a:r>
            <a:br/>
            <a:r>
              <a:t>⣿⣿⣿⣿⣿⣿⣿⣿⣿⣿⣿⣿⣿⣿⣿⣿⣿⣿⣿⣿⣿⣿⣿⣿⣿⣿⣿⣿⣿⣿⣿⣿⡷⠃⠀⠀⠀⠀⠀⠀⠀⠀⢸⣿⣿⣿⠀⠀⠀⠀⠀⠀⠀⠀⠀⠀⠀⠀⠀⠀⠀⠀⠄⠀⠀⠀⠀⠀⠀⡄⠐⠐⢕⠕⢕⣱⣿⣿⣿⣿⣿⡿⢟⢇⠑⢵⢵⢼⢅⢣⢸⡗⢔⢕⠡⠤⠗⢵⠕⠱⠀</a:t>
            </a:r>
            <a:br/>
            <a:r>
              <a:t>⣿⣿⣿⣿⣿⣿⣿⣿⣿⣿⢟⢟⢯⢻⣿⣿⣿⣿⣿⣿⣿⣿⣿⣿⣿⣿⣿⣿⣿⣿⣿⡟⠀⠀⠀⠀⠀⠀⠀⠀⠀⠀⢁⢛⣟⡇⠀⠀⠀⠀⠀⠀⠀⠀⠀⠀⠀⠀⠀⠀⠀⠀⠀⠔⠀⠀⠀⠀⢰⣷⢀⠑⠁⠀⢱⣿⣟⡻⡿⢿⢏⢕⣱⢵⢤⠄⢵⠅⢅⢕⣼⡧⠕⢕⢔⢕⢝⢟⢟⢕⠀</a:t>
            </a:r>
            <a:br/>
            <a:r>
              <a:t>⣿⣿⣿⣿⣿⣿⣿⣿⣿⣿⡕⢕⠕⢕⢜⢿⣿⣿⣿⣿⣿⣿⣿⣿⣿⣿⣿⣿⣿⣿⡟⠁⠀⠀⠀⠀⠀⠀⠀⠀⠀⠀⠕⢕⢕⡕⠀⠀⠀⠀⠀⠀⠀⠀⠀⠀⠀⠀⠀⠀⠀⠀⠀⠀⠀⠀⠀⠀⣿⣿⣷⣶⢇⢕⣺⣿⢟⠗⠟⢷⢯⣵⣵⣷⣵⣗⢟⢖⠞⢳⠈⠅⢀⢅⢵⢕⢁⢀⠁⠕⠀</a:t>
            </a:r>
            <a:br/>
            <a:r>
              <a:t>⣿⣿⣿⣿⣿⣿⣿⣿⣿⣿⣷⢑⠀⢕⢕⠁⢻⣿⣿⣿⣿⣿⣿⣿⣿⣿⣿⣿⣿⠟⠁⠀⠀⠀⠀⠀⠀⠀⠀⠀⠀⠀⠀⠕⡾⣵⢄⠀⠀⠀⠀⠀⠀⠀⠀⠀⠀⠀⠀⢀⢀⠀⠀⠀⠀⠀⠀⣸⣿⣿⣿⣧⢕⢕⣿⣿⡿⢜⢹⢝⢷⣧⣜⡙⢧⡝⢱⣧⢧⢄⠀⢱⡔⠘⢕⡕⣕⣤⡶⢟⠀</a:t>
            </a:r>
            <a:br/>
            <a:r>
              <a:t>⣿⣿⣿⣿⣿⣿⣿⣿⣿⣿⣿⣷⣄⠀⢕⢔⢡⣿⣿⣿⣿⣿⣿⣿⣿⣿⣿⠟⠙⠀⠀⠀⠀⠀⠀⠀⠀⠀⠀⠀⠀⢱⣿⣷⣽⣽⢕⠀⠀⠀⠀⠀⠀⠀⠀⠀⢀⢀⢀⢁⢅⢀⢀⢀⠀⠀⠀⠜⣿⣿⡿⢑⡕⢕⢾⣿⢱⡚⣾⢕⢕⢻⡽⢝⡕⢕⣧⢱⣾⡇⠀⢔⣱⣤⡶⢟⠙⢘⣔⣵⠀</a:t>
            </a:r>
            <a:br/>
            <a:r>
              <a:t>⣿⣿⣿⣿⣿⣿⣿⣿⣿⣿⣿⣿⣿⣷⣔⢁⢕⢹⣿⣿⣿⢟⠙⠁⠀⠁⠀⠀⠀⠀⠀⠀⠀⠀⠀⠀⠀⠀⠀⠀⠀⢸⣿⣿⣿⣿⡇⠀⠀⠀⠀⠀⢀⠔⠕⠕⢕⢕⠕⠕⠕⠕⠕⠕⠕⠀⠀⠀⠝⢿⢇⢱⡇⢱⣿⡿⢸⡇⣟⡕⢁⡱⠗⢕⠐⢱⠘⣇⣿⣇⣀⠏⠝⠅⢕⢌⣵⢾⠏⠑⠀</a:t>
            </a:r>
            <a:br/>
            <a:r>
              <a:t>⣿⣿⣿⣿⣿⣿⣿⣿⣿⣿⣿⣿⣿⣿⣿⣷⣅⢕⢿⢏⣵⡄⠀⠀⠀⠀⠀⠀⠀⠀⠀⠀⠀⠀⠀⠀⠀⠀⠀⠀⠀⢸⣿⣿⣿⣿⣷⠀⠀⠀⠀⠀⠀⠀⠀⠀⠀⠀⠀⠀⠀⠀⠀⠀⠀⠀⠀⠀⠀⠕⢕⢻⢇⢸⣿⣽⣷⡵⢵⣏⣑⣕⡕⢔⢄⢀⡇⢸⣼⣿⣿⠀⢕⣱⡷⠗⠕⠄⢀⢕⠀</a:t>
            </a:r>
            <a:br/>
            <a:r>
              <a:t>⣿⣿⣿⣿⣿⣿⣿⣿⣿⣿⣿⣿⣿⣿⣿⣿⣿⣇⠀⢸⣿⣿⠀⠀⠀⠀⠀⠀⠀⠀⠀⠀⠀⢀⡀⢻⢇⠀⠀⠀⠀⢸⣿⣿⣿⣿⣿⡔⠀⠀⠀⠀⠀⠀⠀⠀⠀⠀⠀⠐⠀⠀⠀⠀⠀⠀⠀⠀⠀⠀⠁⢑⡕⣿⣿⣿⣷⡵⢖⢒⢞⠟⢯⣝⡳⢷⣧⢁⡸⣿⣗⣀⣙⣕⣁⣔⣕⣀⣕⣵⠀</a:t>
            </a:r>
            <a:br/>
            <a:r>
              <a:t>⣿⣿⣿⣿⣿⣿⣿⣿⣿⣿⣿⣿⣿⣿⣿⣿⡿⢟⢇⢌⢟⢟⢄⢄⢀⢀⢀⣀⣄⣄⣄⢕⢷⣿⢟⢜⢅⠀⠀⠀⠀⢸⣿⣿⣿⣿⡟⣱⠀⠀⠀⠀⠀⠀⠀⠀⠀⠀⠀⠀⠀⠀⠀⠀⠀⠀⠀⠀⠀⠀⢕⢜⢿⣿⣿⡗⢕⡴⢗⢎⢹⢗⢢⣕⢝⣷⢞⠉⠀⠑⢸⣿⣿⡿⣿⢿⡯⢽⢿⢟⠀</a:t>
            </a:r>
            <a:br/>
            <a:r>
              <a:t>⣿⣿⣿⣿⣿⣿⣿⣿⣿⣿⣿⣿⣿⣿⣿⢝⣕⣕⢕⢇⣿⣿⢟⢇⣱⣕⡕⢕⢝⢝⢟⢷⠼⣯⢀⠁⠀⠀⠀⠀⠀⢌⣿⣿⣿⣿⡯⢎⠐⠁⠀⠀⢀⠀⠀⠀⠀⠀⠀⠀⠀⠀⠀⠀⠀⠀⠀⠀⠀⠀⠑⠁⣧⢹⡿⢇⣎⢕⢕⢕⡕⢕⣽⢟⢣⢌⢳⢆⢨⠀⢡⢧⣼⡫⢧⢕⢕⢅⢕⢕⠀</a:t>
            </a:r>
            <a:br/>
            <a:r>
              <a:t>⣿⣿⣿⣿⣿⣿⣿⣿⣿⣿⡿⢿⣿⣿⡿⢕⢜⡸⣧⢞⢏⢕⢑⣵⣿⣿⣿⣿⣷⣧⣕⡕⢑⢁⠁⠑⠀⠄⠀⠀⢀⢀⢜⠝⢝⠏⠑⠀⢀⠀⠀⠀⠀⠀⠀⠀⠀⠀⠀⠀⠀⠀⠀⠀⠀⠀⠀⠀⠀⠀⠀⠀⠃⠀⣻⡜⡜⢙⢃⢸⢏⠗⢗⢓⢗⡗⠟⠟⠻⢀⢜⢝⢇⢕⢕⢕⢕⠑⢕⢕⠀</a:t>
            </a:r>
            <a:br/>
            <a:r>
              <a:t>⣿⣿⣿⣿⣿⣿⣿⣿⣿⣿⣿⣿⣿⣿⡇⢕⣾⢏⣿⢕⢕⢱⣼⣿⣿⣿⣿⣿⢿⢿⣿⣿⣿⣷⣴⣔⢀⢀⠀⠀⠁⠁⠕⠀⠀⢄⢔⢕⢕⠀⠀⠀⠀⠀⠀⠀⠀⠀⠀⠀⠀⠀⠀⠀⠀⠀⠀⠀⠀⠀⠀⠀⠀⢄⣿⢇⠱⣕⢕⢕⢕⢕⢜⢕⡱⠑⢔⣕⡆⠱⢕⢗⢕⢕⢕⢕⢕⢔⢕⢕⠀</a:t>
            </a:r>
            <a:br/>
            <a:r>
              <a:t>⣿⣿⣿⣿⣿⣿⣿⣿⣿⣿⣿⣿⣿⣿⡇⢱⡇⣼⣿⢕⢱⣿⣿⣽⣷⣷⣷⣿⣿⣿⣿⣣⣿⣿⣿⣿⣿⣷⣧⣔⣔⢀⢀⠀⠘⠑⢕⢕⢕⣄⣤⣶⣷⣦⣄⠀⠀⠀⠀⠀⠀⠀⠀⠀⠀⠀⠀⣀⡀⠀⠀⠀⠀⢱⣿⠧⢕⢈⠗⠧⢵⢵⠵⠊⠁⢔⣼⣿⣿⣿⣷⣾⣷⣕⢇⢕⢕⢕⢕⢕⠀</a:t>
            </a:r>
            <a:br/>
            <a:r>
              <a:t>⣿⣿⣿⣿⣿⣿⣿⣿⣿⣿⣿⣿⣿⣿⣿⣾⢷⣷⣿⣿⣿⣿⣿⣿⣿⣿⣿⣿⣿⢿⣿⣿⣿⣿⣿⣿⣿⣿⣿⣿⣿⣿⢗⠀⠐⠀⢑⣾⣿⣿⣿⣿⣿⣿⣿⣇⠀⠀⠀⠀⠀⠀⠀⠀⢠⣴⣿⣿⣷⠀⠐⠀⠀⡸⣿⣦⢕⢕⢔⢔⢄⢄⢄⢔⢕⣾⣿⣿⣿⣿⣿⣿⣿⣟⢕⢕⢕⢕⢕⢕⠀</a:t>
            </a:r>
            <a:br/>
            <a:r>
              <a:t>⣿⣿⣿⣿⣿⣿⣿⣿⣿⣿⣿⣿⣿⣿⣿⣿⢸⣿⣿⣿⣿⣿⣿⣿⣿⣿⡿⢏⣵⣟⣿⣿⣿⣿⣿⣿⣿⣿⣿⣿⡿⠏⠀⠀⠀⠀⣼⣿⣿⣿⣿⣿⣿⣿⡿⠏⠀⠀⠀⠀⠀⠀⠀⢕⢕⢹⣿⣿⣿⢔⢕⢔⢔⢑⣿⣿⣿⡕⢕⢕⢕⢕⢕⢕⢾⣿⣿⣿⣿⣿⣿⣿⣿⣿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⠀⠀⠀⠀⠀⠀⠀⢀⢀⣕⣿⣿⣿⢟⣿⣿⣿⣿⣷⣷⣵⣽⣝⡟⢻⢿⢼⣿⡇⡔⢔⣼⣿⣿⠙⠙⢻⣧⣿⣾⣿⢱⡇⣾⣿⣿⣿⣿⣿⣿⣿⣿⣿⣿⣿⣿⣟⣻⣿⣿⣿⣿⣿⣿⣿⣿⣿⣿⣿⣿⣿⣿⣿⣿⣿⣿⣿⣿⣿⣿⣿⣿⣿⣿⠀</a:t>
            </a:r>
            <a:br/>
            <a:r>
              <a:t>⠀⠀⠀⠀⠀⠀⠀⠀⠀⠀⠀⠀⠀⠀⠀⠀⠀⠀⠀⠀⠀⢕⢕⢕⢻⣿⣿⣿⣇⢕⢕⢟⣿⣿⣿⣿⣿⣿⣿⣿⣿⣷⣷⣾⣿⣝⣟⣿⣿⣿⣱⣕⣿⣿⣿⣿⣿⢸⡇⣿⣿⣿⣿⣿⣿⣿⣿⣿⣿⣿⣻⣿⣿⣿⣿⣿⣿⣿⣿⣿⣿⣿⣿⣿⣿⣿⣿⣿⣿⣿⣿⣿⣿⣿⣿⣿⣿⣿⣿⣿⠀</a:t>
            </a:r>
            <a:br/>
            <a:r>
              <a:t>⠀⠀⠀⠀⠀⠀⠀⠀⠀⠀⠀⠀⠀⠀⠀⠀⠀⠀⠀⢄⢔⢕⢕⢕⢜⢝⢝⣿⡿⢕⢕⢸⣿⣿⣿⣿⣿⣿⣿⣿⣿⣿⣿⣿⣿⣿⣿⣿⣿⣿⣷⣽⣽⣟⣟⢿⢿⣾⣇⣿⣿⣿⣿⣿⢿⣿⣿⣿⣿⣿⣿⣿⣧⣿⣿⣿⣿⣿⣿⣿⣿⣿⣿⣿⣿⣿⣿⣿⣿⣿⣿⣿⣿⣿⣿⣿⣿⣿⣿⣿⠀</a:t>
            </a:r>
            <a:br/>
            <a:r>
              <a:t>⠀⠀⠀⠀⠀⠀⠀⠀⠀⠀⢀⢀⢀⠀⠀⠀⠀⠀⠀⠕⠕⠕⢕⢕⢕⢕⢜⠝⢕⢕⢱⢸⣿⣿⣿⣿⣿⣿⣿⣿⣿⣿⣿⣿⣿⣿⣿⣿⣿⣿⣿⣿⣿⣿⣿⣿⣷⣷⣾⣽⣿⣿⣿⣿⣿⣿⣿⣿⣿⣿⣿⣿⡇⣾⡇⢺⣿⣿⣿⣿⣿⣿⣿⣿⣿⣿⣿⣿⣿⣿⣿⣿⣿⣿⣿⣿⣿⣿⣿⣿⠀</a:t>
            </a:r>
            <a:br/>
            <a:r>
              <a:t>⠀⠀⠀⠀⠀⠀⠀⠀⠀⢕⢕⢁⠁⢕⢔⢔⢄⢔⢕⢕⢕⢕⢕⢕⢔⣔⢑⢔⢱⢕⢕⢕⣾⣧⣵⣥⣌⣝⣝⡟⢟⢿⢿⢿⣿⣿⣿⣿⣿⣿⣿⣿⣿⣿⣿⣿⣿⣿⣿⣿⣿⣿⣿⣿⣿⣿⣿⣿⣿⣿⣿⣿⡇⣷⣷⢸⣿⣿⣿⣿⣿⣿⣿⣿⣿⣿⣿⣿⣿⣿⣿⣿⣿⣿⣿⣿⣿⣿⣿⣿⠀</a:t>
            </a:r>
            <a:br/>
            <a:r>
              <a:t>⠀⠀⠀⠀⠀⠀⠀⠀⠄⢕⢕⢕⠀⢕⢕⢕⢕⢕⢕⢕⢕⢕⢕⢕⢜⢿⢕⢕⢣⢕⢕⡕⣿⡟⠛⠛⠟⠻⠿⢿⢿⢿⣷⣷⣷⣵⣵⣽⣝⣝⣝⡟⢟⢿⢿⢿⣿⣿⣿⣿⣿⣿⣿⣿⣿⣿⣿⣿⣿⣿⣿⣿⡇⣳⡇⢸⣿⣿⣿⣿⣿⣿⡿⢿⠟⠟⠟⠟⠟⠟⢟⢟⢟⢟⢟⢝⣹⣿⣿⣿⠀</a:t>
            </a:r>
            <a:br/>
            <a:r>
              <a:t>⢀⠀⠀⠀⠀⠀⠀⠀⠀⢕⢕⢕⢕⢔⢕⢕⢕⢕⢕⢕⢕⢕⢕⢕⢕⢔⢇⠕⠕⢕⢕⡇⢩⡇⠀⠀⠀⠀⠀⠀⠀⠀⠀⠁⠈⠉⠙⠙⠙⠛⠟⠟⠿⠿⢷⢷⣷⣷⣼⣽⣽⣽⣟⣟⣟⣿⣿⣿⣿⣿⣿⣾⡇⣹⣯⢸⣿⣿⡇⢟⠏⠁⠀⠀⠀⠀⠀⠀⠀⠀⠀⠀⠁⠕⠜⢕⢿⣿⣿⣿⠀</a:t>
            </a:r>
            <a:br/>
            <a:r>
              <a:t>⢕⠀⠀⠀⠀⠀⠀⠀⠀⢕⢕⢕⢕⢕⢕⢕⢕⢕⢕⢕⢕⢕⢕⢕⢕⢕⣷⡔⣀⡀⢔⡷⣕⠁⠀⠀⠀⠀⠀⠀⠀⠀⠀⠀⠀⠀⠀⠀⠀⠀⠀⠀⠀⠀⠀⠑⠑⠑⠑⠘⠙⠙⢝⣿⣿⣿⣿⣿⣿⣿⣯⣽⣧⡽⣵⣺⣽⣽⡇⠁⠀⠀⠀⠀⠀⠀⠀⠀⠀⠀⠀⠀⠀⠀⠀⠀⠸⣿⣿⣿⠀</a:t>
            </a:r>
            <a:br/>
            <a:r>
              <a:t>⢕⢔⢀⠀⠀⠀⠀⢄⢕⢕⢕⢕⢕⢕⢕⢕⢕⢕⢕⢕⢕⢕⢕⢕⢕⢕⢕⡕⢹⠕⠕⢕⢳⢔⣿⡇⠄⢔⢕⢕⢔⠄⠀⠔⢄⠀⠀⠀⠀⠀⢀⠀⢀⠀⠀⠀⠀⠀⠀⠀⢀⢕⢕⣿⣌⣍⣍⣙⢙⢛⢛⢛⢏⡺⣷⣾⢿⢿⠀⠀⠀⠀⠀⠀⠀⠀⠀⠀⠀⠀⠀⠀⠀⠀⠀⠀⠀⢸⣿⣿⠀</a:t>
            </a:r>
            <a:br/>
            <a:r>
              <a:t>⢕⢕⢕⢕⢄⢄⢕⢕⢕⢕⢕⢕⢕⢕⢕⢕⢕⢕⠕⠕⢕⢕⢕⢕⢕⢕⢕⢕⢔⢔⠀⢕⣾⡔⢄⢄⠀⢕⢄⢄⢄⠀⠀⠀⠁⠀⠀⢀⢀⠀⠁⠁⠘⢔⢔⣾⣿⣿⣿⣿⡇⢕⢕⣿⣿⡿⢟⢝⢕⣕⢝⣇⢱⣷⣿⣿⣿⣇⢀⢄⢀⢀⢀⢄⢄⢄⢄⢀⢀⠀⠀⠀⠀⠀⠀⠀⠀⢸⣿⣿⠀</a:t>
            </a:r>
            <a:br/>
            <a:r>
              <a:t>⢕⢕⡕⡕⢕⢕⢕⢕⢕⢕⢕⢕⢕⢕⢕⢕⠀⠀⠀⠀⠀⠁⢕⢕⢕⢕⢕⢕⢕⢕⠀⢕⢕⢕⢕⢕⠀⢕⠕⠑⠑⠁⠀⠀⠀⢄⠀⢕⢕⠀⠀⠀⠀⠀⢕⢿⣏⣹⣿⣿⣧⣵⢵⣿⣧⣾⣵⣇⣕⡕⢱⢇⢇⢕⢟⢗⢗⢕⢕⠕⢕⢕⢄⠔⢕⢕⢕⢕⢕⢕⠀⠀⠀⠀⠀⠀⠀⢔⢟⣏⠀</a:t>
            </a:r>
            <a:br/>
            <a:r>
              <a:t>⢱⣾⣿⣿⣿⣷⣷⣇⢕⢕⢕⢕⢕⢕⢕⢕⢕⠀⢀⢄⢄⢄⢄⢅⢕⢕⢕⢕⢕⡇⠀⢕⢕⢕⠁⢕⢄⢕⠀⠀⠀⠀⠀⠀⠀⢕⢕⢕⢕⠀⠀⠀⢀⡀⠁⠉⠝⠝⠝⢝⡏⠑⢔⠁⢕⢕⢕⢱⢕⢕⢕⢵⢵⣵⣵⣵⣕⢕⢑⢵⣷⣷⣧⢕⢕⣥⣷⣵⢕⢕⠀⢄⢔⢔⢕⠀⠔⠁⠝⠝⠀</a:t>
            </a:r>
            <a:br/>
            <a:r>
              <a:t>⠕⠙⠙⠙⠙⠛⠟⠿⢕⢕⢕⢕⢕⢕⢕⢕⢕⢕⠕⢕⢕⢕⢕⢕⢕⢕⢕⢕⢕⢄⢠⢕⢕⢑⢑⢑⢑⢕⢔⢔⠔⢐⢀⠀⠐⢕⢕⢕⢕⢔⢔⠀⢁⢀⢀⢀⢀⢀⢔⣱⡑⠱⡕⠀⠀⢕⢓⢟⢕⢅⢕⢱⢵⣺⣹⣿⣿⣿⡜⢻⢿⢿⢝⢟⢝⢝⢝⢝⢕⢕⢕⢕⣵⠕⠁⣄⣠⣤⢔⣷⠀</a:t>
            </a:r>
            <a:br/>
            <a:r>
              <a:t>⠀⠀⠀⠀⠀⠀⠀⠀⠀⠁⠕⢕⢕⢕⢕⢕⠕⠀⠀⠑⢕⢕⢕⢕⢕⢕⢕⢕⠕⢕⢕⢕⡕⢑⠙⠕⠐⠐⠑⠁⠀⠁⠁⠁⠀⠕⠕⠕⢕⠑⠁⢰⡕⠔⠔⠟⢻⣿⡷⢏⠕⢆⢅⢀⢀⢰⢷⢗⢟⠟⢟⢿⡿⢿⣿⣿⣿⢻⢇⢕⢕⢕⢕⢕⢕⢕⢕⢕⢕⢕⢕⢕⢕⠀⢱⣿⣿⣿⣇⣽⠀</a:t>
            </a:r>
            <a:br/>
            <a:r>
              <a:t>⠀⠀⠀⠀⠀⠀⠀⠀⠀⠀⠀⠁⠁⠕⢕⢕⠀⠀⠀⠀⢕⢕⢕⢕⢕⢜⢑⠀⠀⢄⠁⢕⢇⠀⠄⢁⣤⡥⡴⠀⠀⠀⠁⡀⢀⠄⠔⠘⢴⡄⢄⠀⠀⠀⠀⠀⠀⠁⢕⡕⢄⡄⠀⠀⠀⠕⢱⢁⢑⢀⠀⠐⢄⠜⠝⢍⢁⢇⢱⣕⢀⢁⢑⢑⢕⢕⢕⢕⢕⢕⢕⢕⢕⠀⠁⠟⠻⠿⠻⢯⠀</a:t>
            </a:r>
            <a:br/>
            <a:r>
              <a:t>⠀⠀⠀⠀⠀⠀⠀⠀⠀⠀⠀⠀⠀⠀⠁⠕⠀⠀⠀⠀⠕⢕⢕⠕⠕⠕⢕⠀⠀⠙⢧⣔⢕⠀⠀⠀⠀⠀⠀⢀⢀⠀⠀⢁⢀⢀⢀⢀⢀⢕⢕⢄⠀⠘⠛⠁⠀⠀⣾⣿⣿⣧⢀⠀⠀⠀⢄⢅⢔⢔⢔⢔⢔⢕⢕⡕⢕⢝⠏⠋⢕⢕⢑⢕⢕⢕⢕⠕⢅⢕⢕⢕⢕⠀⠀⠀⠀⠀⠀⠑⠀</a:t>
            </a:r>
            <a:br/>
            <a:r>
              <a:t>⠀⠀⠀⠀⠀⠀⠀⠀⠀⠀⠀⠀⠀⠀⠀⠀⠀⢀⢀⢔⠕⢿⢷⣧⢑⠔⠑⠑⠁⠀⠔⢗⢗⢟⢄⢄⢔⢕⣕⡕⢕⢵⣼⣾⡿⢷⢗⢕⢕⢕⢕⢕⢔⢄⢄⢄⢔⢄⢌⠉⠉⠁⠀⠄⢀⠀⢱⢕⢕⢕⣕⣱⣵⠕⠚⠑⠁⠀⠀⠀⠀⠁⠑⠑⠁⠀⠀⠁⢕⢕⢕⢕⠀⠀⠀⠀⠀⠀⠀⠀⠀</a:t>
            </a:r>
            <a:br/>
            <a:r>
              <a:t>⠀⠀⠀⠀⠀⠀⠀⠀⠀⠀⠀⠀⠀⠀⠀⠀⠀⢕⢕⢕⠀⠖⠆⠅⠉⠑⠑⢑⢐⢅⢄⢕⢕⢑⢕⢞⢟⢟⢟⢗⢕⢜⢕⢕⢕⢕⢕⢕⢕⢕⢕⢕⢕⢕⢕⢕⢕⢕⠀⠀⠀⠀⠀⠀⠁⢠⣵⢷⢾⢟⢟⠝⠁⠀⠀⠀⠀⠀⠀⠀⠀⠀⠀⠀⠀⢄⢔⢕⢕⢕⢕⠀⠀⠀⠀⠀⠀⠀⠀⠀⠀</a:t>
            </a:r>
            <a:br/>
            <a:r>
              <a:t>⠀⠀⠀⠀⠀⠀⠀⠀⠀⠀⠀⠀⠀⠀⠀⠀⠀⠑⢕⣕⡕⢄⢄⢄⢕⢕⢕⢕⢕⢕⢕⢕⢕⢕⢕⢕⢕⢕⢕⢕⢕⢕⢕⢕⢕⢕⢕⢕⢕⢕⢕⢕⢕⢕⢕⢕⢕⢕⢀⢀⢀⢄⢄⢔⢕⢕⢕⢕⢕⢕⢕⠀⠀⠀⠀⠀⠀⠀⠀⠀⠀⠀⠀⢀⢄⢅⢕⢕⢕⢅⠀⠀⠀⠀⠀⠀⠀⠀⠀⠀⠀</a:t>
            </a:r>
            <a:br/>
            <a:r>
              <a:t>⠀⠀⠀⠀⠀⠀⠀⠀⠀⠀⠀⠀⠀⠀⠀⠀⠀⠀⠁⢱⣽⣝⡷⢕⢕⢕⢕⢕⢕⢕⢕⢕⢕⢕⢕⢕⢕⢕⢕⢕⢕⢕⢕⢕⢕⢕⢕⢕⢕⢕⢕⢕⢕⢕⢕⢕⢕⢕⢕⢕⢕⢕⢕⢕⢕⢕⢕⢕⢕⢕⠀⠀⠀⠀⠀⠀⠀⠀⠀⠀⠀⠀⠀⠑⢕⢕⢕⢕⢕⢕⠀⠀⠀⠀⠀⠀⠀⠀⠀⠀⠀</a:t>
            </a:r>
            <a:br/>
            <a:r>
              <a:t>⠀⠀⠀⠀⠀⠀⠀⠀⠀⠀⠀⠀⠀⠀⠀⠀⠀⠀⠀⠑⠑⢕⢜⢗⢕⢕⢕⢕⢕⢕⢕⢕⢕⢕⢕⢕⢕⢕⢕⢕⢕⢕⢕⢕⢕⢕⢕⢕⢕⢕⢕⢕⢕⢕⢕⢕⢕⢕⢕⢕⢕⢕⢕⢕⢕⢕⢕⢕⢕⠁⠀⠀⠀⠀⠀⠀⠀⠀⠀⠀⠀⠀⠀⠀⠀⠕⢕⢕⢕⠁⠀⠀⠀⠀⠀⠀⠀⠀⠀⠀⠀</a:t>
            </a:r>
            <a:br/>
            <a:r>
              <a:t>⠀⠀⠀⠀⠀⠀⠀⠀⠀⠀⠀⠀⠀⠀⠀⠀⠀⠀⠀⠀⠕⠜⢕⢕⢕⢕⢕⢕⢕⢕⢕⢕⢕⢕⢕⢕⢕⢕⢕⢕⢕⢕⢕⢕⢕⢕⢕⢕⢕⠕⢕⢕⢕⢕⢕⢕⢕⢕⢕⢕⢕⢕⢕⢕⢕⢕⢕⢕⠁⠀⠀⠀⠀⠀⠀⠀⠀⠀⠀⠀⠀⠀⠀⠀⠀⠄⠀⢕⠑⠀⠀⠀⠀⠀⠀⠀⠀⠀⠀⠀⠀</a:t>
            </a:r>
            <a:br/>
            <a:r>
              <a:t>⠀⠀⠀⠀⠀⠀⠀⠀⠀⠀⠀⠀⠀⠀⠀⠀⠀⠀⠀⠀⠔⢔⢕⢕⢕⢕⢕⢕⢕⢕⢕⢕⢕⢕⢕⢕⢕⢕⢕⢕⢕⢕⢕⢕⢕⠀⠀⠀⠀⠀⠁⠑⠕⢕⢕⢕⢕⢕⢕⢕⢕⢕⢕⢕⢕⢕⠕⠀⠀⠀⠀⠀⠀⠀⠀⠀⠀⠀⠀⠀⠀⠀⠀⠀⠑⠀⠀⠑⠀⠀⠀⠀⠀⠀⠀⠀⠀⠀⠀⠀⠀</a:t>
            </a:r>
            <a:br/>
            <a:r>
              <a:t>⠀⠀⠀⠀⠀⠀⠀⠀⠀⠀⠀⠀⠀⠀⠀⠀⠀⠀⠀⠀⠀⢕⢕⢕⢕⢕⢕⢕⢕⢕⢕⢕⢕⢕⢕⢕⢕⢕⢕⢕⢕⢕⢕⢕⢕⢕⠀⠀⠀⠀⠀⠁⢔⠁⢕⢕⢕⢕⢕⢕⢕⢕⢕⢕⢕⢕⠀⠀⠀⠀⠀⠀⠀⠀⠀⠀⠀⠀⠀⠀⠀⠀⠀⠀⠀⠀⢔⢔⢔⠄⠀⠀⠀⠀⠀⠀⠀⠀⠀⠀⠀</a:t>
            </a:r>
            <a:br/>
            <a:r>
              <a:t>⠀⠀⠀⠀⠀⠀⠀⠀⠀⠀⠀⠀⠀⠀⠀⠀⠀⠀⠀⠀⠀⢕⢕⢕⢕⢕⢕⢕⢕⢕⢕⢕⢕⢕⢕⢕⢕⢕⢕⢕⢕⢕⢕⢕⢕⢕⢕⢄⠀⠀⠀⠀⠀⠀⠑⢕⢕⢕⢕⢕⢕⢕⢕⢕⢕⠑⠀⠀⠀⠀⠀⠀⠀⠀⠀⠀⠀⠀⠀⠀⠀⠀⠀⠀⢕⢔⢕⢅⢅⢅⠀⠀⠀⠀⠀⠀⠀⠀⠀⠀⠀</a:t>
            </a:r>
            <a:br/>
            <a:r>
              <a:t>⠀⠀⠀⠀⠀⠀⠀⠀⠀⠀⠀⠀⠀⠀⠀⠀⠀⠀⠀⠀⠀⠕⢕⢕⢕⢕⢕⢕⢕⢕⢕⢕⢕⢕⢕⢕⢕⢕⢕⢕⢕⢕⢕⢕⢕⢕⢕⢕⢕⢄⢀⠀⠀⠀⠑⢕⢕⢕⢕⢕⢕⢕⢕⠕⠀⠀⠀⠀⠀⠀⠀⠀⠀⠀⢀⢔⠀⠀⠀⠀⠀⠀⠀⠀⢕⢕⢕⢕⢕⢕⠀⠀⠀⠀⠀⠀⠀⠀⠀⠀⠀</a:t>
            </a:r>
            <a:br/>
            <a:r>
              <a:t>⠀⠀⠀⠀⠀⠀⠀⠀⠀⠀⠀⠀⠀⠀⠀⠀⠀⠀⠀⠀⠀⠀⢕⢕⢕⢕⢕⢕⢕⢕⢕⢕⢕⢕⢕⢕⢕⢕⢕⢕⢕⢕⢕⢕⢕⢕⢕⢕⢕⢕⢕⢔⢄⠀⠀⠀⠑⢕⢕⠕⠑⠁⠁⠀⠀⠀⠀⠀⠀⠀⠀⠀⠀⠀⢕⢅⠀⠀⠀⠀⠀⠀⠀⠀⢕⢕⢕⢕⢕⢕⠀⠀⠀⠀⠀⠀⠀⠀⠀⠀⠀</a:t>
            </a:r>
            <a:br/>
            <a:r>
              <a:t>⠀⠀⠀⠀⠀⠀⠀⠀⠀⠀⠀⠀⠀⠀⠀⠀⠀⠀⠀⠀⠀⠀⢕⢕⢕⢕⢕⢕⢕⢕⢕⢕⢕⢕⢕⢕⢕⢕⢕⢕⢕⢕⢕⢕⢕⢕⢕⢕⢕⢕⢕⢕⢕⢕⢔⢀⠀⠑⢁⢀⠀⠀⠀⠀⠀⠀⠀⠀⠀⠀⠀⠀⠀⢄⢕⠁⠀⠀⠀⠀⠀⠀⠀⢕⢕⢕⢕⢕⢕⢕⢔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⢕⠕⠁⠁⠁⠁⠁⠁⠁⠁⠀⠀⠀⠀⣿⣿⣿⣿⣿⣿⣿⢕⢅⢕⢕⢌⡇⢟⢇⢕⢕⢕⢕⢕⢕⢕⢕⢕⠕⠕⠕⢕⢕⢕⢕⢕⢕⢜⢝⢝⢍⢟⢟⢇⠀⠀⠀⢀⢀⢄⢀⢀⠀⠀⢸⣿⣿⣿⣿⣿⡇⣾⢷⢸⣿⣿⣿⣿⣿⣿⣿⣿⣿⣿⣿⣿⣿⣿⣿⣿⣿⣿⣿⣿⣿⣿⣿⣿⠀</a:t>
            </a:r>
            <a:br/>
            <a:r>
              <a:t>⣕⡕⠀⠀⠀⠀⠀⢀⢀⠀⢕⢕⠀⢄⢄⢰⣿⣿⣿⣿⣿⣿⣿⡕⢕⢕⢷⣷⣇⣳⢕⢕⢱⣵⢕⠕⠑⠁⠁⠀⠀⠀⠀⠁⠕⢕⢕⢕⢕⢕⢑⢑⠁⠑⠑⢀⢄⣔⣕⣵⣵⣷⡕⢕⢀⠀⢸⣿⣿⣿⣿⣿⣷⣻⢵⢺⣿⣿⣿⣿⣿⣿⣿⣿⣿⣿⣿⣿⣿⣿⣿⣿⣿⣿⣿⣿⣿⣿⣿⣿⠀</a:t>
            </a:r>
            <a:br/>
            <a:r>
              <a:t>⣿⣿⢕⢔⢔⢔⢔⢕⠜⠕⢕⢔⢔⢕⢕⠜⢿⣿⣿⣿⣿⣿⣿⡇⢕⢕⢜⣕⣧⢷⢑⢑⠘⠛⠑⠀⠀⠀⠀⠀⠀⠀⠀⠀⠀⠀⠁⠕⢕⢕⢕⢔⡄⢔⢕⢔⢟⢿⢟⠝⣹⣿⣿⡕⢕⣰⣵⣽⣝⣝⣟⢟⣻⣾⣿⣿⣿⣿⣿⣿⣿⣿⣿⣿⣿⣿⣿⣿⣿⡿⣿⣿⣿⣿⣿⣿⣿⣿⣿⣿⠀</a:t>
            </a:r>
            <a:br/>
            <a:r>
              <a:t>⣿⣿⡕⢄⢔⢕⢔⢲⣶⣶⢱⡇⢕⢕⢕⠀⣿⣿⣿⣿⣿⣿⣿⡇⢕⢕⢕⢗⢏⢟⢇⢕⢔⠑⠀⠀⠀⠀⠀⠀⠀⠀⠀⠀⠀⠀⠀⠀⠀⠀⠀⢕⢕⢕⣕⣕⡕⣵⣷⣵⣵⣶⣿⣷⣾⣯⡟⢝⢸⢽⣽⢼⣿⣿⣿⣿⣿⣿⣿⣿⣿⣿⣿⣿⣿⣿⣿⣿⣿⡿⣿⣿⣿⣿⣿⣿⣿⣿⣿⣿⠀</a:t>
            </a:r>
            <a:br/>
            <a:r>
              <a:t>⣟⣿⡇⠕⢕⢕⢕⢸⡇⣿⢸⡇⢕⢕⢕⠀⢩⣿⣿⣿⣿⣿⣿⣿⣿⡕⢕⣷⢿⡕⢕⣕⢕⢀⠀⠀⠀⠀⠀⠀⠀⠀⠀⠀⠀⠀⠀⠀⠀⠀⠑⢕⢕⣕⣿⣿⢿⢿⢿⢟⢻⣿⣿⣿⣿⣟⢟⢟⣕⢕⡇⢕⣿⢣⢇⢷⣾⣷⣿⣾⢽⣿⢿⢯⣽⣝⢝⣹⢹⡟⢿⣿⣻⣟⡏⣅⢸⡿⡿⢿⠀</a:t>
            </a:r>
            <a:br/>
            <a:r>
              <a:t>⣿⢿⡇⢄⢕⢕⢕⢸⢇⢟⢞⢇⢕⢕⢕⢕⢕⣾⣏⣿⣿⣿⣿⣿⢟⢕⢜⢟⣸⡇⢼⣿⣿⢧⢸⣷⣔⠀⠀⠀⠀⠀⠀⠀⠀⠀⠀⠀⠀⠀⠀⢕⢁⠁⢕⢕⢕⢕⢟⢟⢟⢏⢟⢏⢹⡼⡇⢜⢹⢱⢷⣵⣵⣵⣵⣻⡟⠟⣽⢕⢕⣱⣵⣷⣷⡷⣵⣵⣵⣵⣿⢿⣿⡿⢟⢕⢁⡟⣿⢻⠀</a:t>
            </a:r>
            <a:br/>
            <a:r>
              <a:t>⡷⡿⡗⢅⢕⢕⢕⢕⢅⢌⢅⢅⢕⢕⢕⢕⢐⣿⣿⣿⣿⣿⣿⣿⡕⢕⢕⢕⢻⡇⢕⢕⢕⢕⢸⣿⣿⢀⢀⣄⢕⣦⢀⠀⠀⠀⠀⠀⠀⠀⢔⣑⣀⣀⣑⢕⢕⢇⢕⢕⢕⢕⢕⠕⣿⣿⡿⢎⢕⢕⢷⣷⣏⣽⣿⣿⣿⣷⣷⢷⢾⣿⣿⣿⡟⢜⢝⢝⢟⢕⢜⢏⢿⣵⣷⡗⢕⢕⣮⣵⠀</a:t>
            </a:r>
            <a:br/>
            <a:r>
              <a:t>⣕⡕⢔⢕⠑⢱⣧⣕⢕⢕⢕⢕⢕⠕⠑⠑⠀⣿⣿⣿⣿⣿⣿⢿⠗⢑⠗⢕⢼⡷⢕⠕⢕⢕⢻⣿⣿⡇⣾⣿⣵⢟⢕⢔⢀⠀⠀⠀⠀⢰⡵⢛⠋⠑⠑⠑⠑⠑⢕⢕⢕⢕⢕⣹⣿⣿⣿⢎⢝⢻⣿⡿⣿⣿⣿⡟⣻⡿⢿⢿⢸⡜⢟⢟⢕⣕⣕⣱⣥⣵⣵⣷⣾⣿⣿⠇⢕⢕⢸⣿⠀</a:t>
            </a:r>
            <a:br/>
            <a:r>
              <a:t>⣿⣿⢕⢕⠗⢸⡻⢿⡱⠱⢅⣔⢔⠑⠁⠐⠔⢻⢿⢿⣿⣿⣟⣕⡄⠄⣕⡕⢜⢕⢅⠐⠕⢕⢕⢻⣿⣿⣿⣿⢕⣕⣥⣷⣧⣔⣔⣄⣰⠀⠀⠀⠀⠀⠀⠀⠀⠀⢹⣷⣵⣵⣾⣿⣿⡿⠃⠀⠀⠁⠜⢇⢿⢿⢽⣹⣥⣵⣵⣵⣷⣿⣿⣿⣿⣿⣿⣿⣿⣿⣿⣿⣿⢟⠙⠔⠕⠕⡕⠄⠀</a:t>
            </a:r>
            <a:br/>
            <a:r>
              <a:t>⢛⢋⢕⢕⢀⢁⠀⠀⢟⠀⠀⠁⠀⢁⠀⠐⢀⣹⣕⣕⡘⡙⢑⣹⢕⢄⢈⡿⢧⢾⢅⢄⣷⡇⠕⠑⢕⢕⢕⢕⢕⢜⢻⣿⣿⣿⣿⣿⣿⠀⠀⠀⠀⠀⢀⠀⠀⠀⠀⠈⠛⠟⠟⠟⠙⠁⠀⠀⠀⠀⠀⠀⠁⠝⢻⣿⣿⣿⣿⣿⣿⣿⣿⣿⣿⡟⠟⠿⠿⢿⠿⠿⠿⠔⠔⣆⡄⢜⣕⢕⠀</a:t>
            </a:r>
            <a:br/>
            <a:r>
              <a:t>⠀⢑⣕⣱⣵⣕⣕⣕⣕⢕⢄⣱⣔⣄⣄⣴⣼⢝⢙⠻⠷⣥⣕⢑⠕⢕⡅⠗⣟⡛⣟⡕⢝⢅⣖⡕⢕⠕⠁⠁⠁⠑⢿⣿⣿⣿⣿⣿⡏⠀⠀⠀⠀⠀⠀⠁⠔⢄⢀⠀⠀⠀⠀⠀⠀⠀⠀⠀⠀⠀⠀⠀⠀⠀⠁⢻⣿⣿⣿⣿⣿⣿⣿⣿⣿⡇⠀⢀⠀⠀⠀⢀⠀⠀⠀⠟⠛⠇⠌⢉⠀</a:t>
            </a:r>
            <a:br/>
            <a:r>
              <a:t>⣔⣵⣾⣿⣿⣿⣿⣿⣿⣿⣿⣿⣿⣿⣷⣧⣵⡕⢍⢙⢑⢐⢄⢄⢱⣕⣕⢕⢝⣝⡕⢕⢅⢜⢟⠇⠁⠀⠀⠀⠀⠀⠀⢜⢿⣿⣿⡟⠁⠀⠀⠀⠀⠀⠀⠀⠀⠁⠑⢔⢄⠀⠀⠀⠀⠀⠀⠀⠀⠀⠀⠀⠀⠀⠀⠁⢻⣿⣿⣿⣿⣿⣿⣿⣿⣷⣷⣷⣗⣶⡆⠁⠐⠐⠔⠅⠄⠱⠥⠥⠀</a:t>
            </a:r>
            <a:br/>
            <a:r>
              <a:t>⣿⣿⣿⣿⣿⣿⣿⣿⣿⣿⣿⣿⣿⣿⡿⢏⢕⢕⢴⣷⣷⣷⣿⣿⣿⣿⣿⣧⣾⣿⣿⣿⢕⠑⢜⠀⠀⠀⠀⠀⠀⠀⠀⣼⣇⣔⣱⠁⠀⠀⠀⠀⠀⠀⠀⠀⠀⠀⠀⠀⠀⠑⠀⠀⠀⠀⠀⠀⠀⠀⠀⠀⠀⠀⠀⠀⢘⣿⣿⣿⣿⣿⣿⣿⡯⢟⢟⢯⢕⣏⠑⠀⠗⠇⠝⠝⠝⢝⠕⢐⠀</a:t>
            </a:r>
            <a:br/>
            <a:r>
              <a:t>⣿⣿⣿⣿⣿⣿⣿⣿⣿⣿⣿⣿⣿⣿⣿⣿⣿⣿⣿⣿⣿⣿⣿⣿⣿⣿⣿⣿⡟⢍⢙⣧⣵⢕⠁⠀⠀⠀⠀⠀⠀⠀⠀⢻⣿⣿⡇⠀⠀⠀⠀⠀⠀⠀⠀⠀⠀⠀⠀⠀⠀⠀⠀⠀⠀⠀⠀⠀⠀⠀⠀⠀⠀⠀⠀⢄⢕⢸⣿⣿⣿⣿⡿⢏⢕⣵⠝⣕⣇⣜⣸⡯⢄⢕⢐⣑⢵⣎⡝⢱⠀</a:t>
            </a:r>
            <a:br/>
            <a:r>
              <a:t>⣿⣿⣿⣿⣿⣿⣿⣿⣿⣿⡿⢿⢿⡻⣿⣿⣿⣿⣿⣿⣿⣿⣿⣿⣿⣿⣿⣿⣿⣿⣿⣿⢏⠀⠀⠀⠀⠀⠀⠀⠀⠀⠁⠜⢿⢿⢇⠀⠀⠀⠀⠀⠀⠀⠀⠀⠀⠀⠀⠀⠀⠀⠀⠀⢀⠀⠀⠀⠀⠀⢀⡄⠀⠔⢕⢕⢱⢱⣿⣿⡟⢕⢕⣕⣀⢁⣑⢑⠑⢕⣸⣇⢑⢱⡔⢔⢲⢷⢶⢔⠀</a:t>
            </a:r>
            <a:br/>
            <a:r>
              <a:t>⣿⣿⣿⣿⣿⣿⣿⣿⣿⣿⡇⢕⢕⢕⢜⢻⣿⣿⣿⣿⣿⣿⣿⣿⣿⣿⣧⢝⢿⢿⢿⠏⠀⠀⠀⠀⠀⠀⠀⠀⠀⠀⠀⢔⢸⢙⢕⠀⠀⠀⠀⠀⠀⠀⠀⠀⠀⠀⠀⠀⠀⠀⠀⠀⠁⠀⠀⠀⠀⢀⣼⣧⢀⠑⠁⢀⢱⡿⠷⢵⣷⣸⣽⣜⣕⡰⢴⢴⢵⢵⠙⢃⠀⢕⣕⢕⠑⠁⠅⣕⠀</a:t>
            </a:r>
            <a:br/>
            <a:r>
              <a:t>⣿⣿⣿⣿⣿⣿⣿⣿⣿⣿⣿⡕⠅⠁⢕⠑⠝⣿⣿⣿⣿⣿⣿⣿⣿⣿⣿⣧⣵⡵⠇⠀⠀⠀⠀⠀⠀⠀⠀⠀⠀⠀⠀⠀⢱⣇⡕⠀⠀⠀⠀⠀⠀⠀⠀⠀⠀⠀⠀⠀⠀⠀⠀⠀⠀⠀⠀⠀⢀⣼⣿⣏⡱⢆⢔⢕⢎⢕⣲⢗⢧⣼⡝⠻⣝⢟⢱⢕⣆⢅⠀⢰⡌⠑⢜⡅⢕⣁⣤⢲⠀</a:t>
            </a:r>
            <a:br/>
            <a:r>
              <a:t>⣿⣿⣿⣿⣿⣿⣿⣿⣿⣿⣿⣿⣄⠀⠕⢕⢄⣹⣿⣿⣿⣿⣿⣿⣿⣿⣿⣿⠟⠃⠀⠀⠀⠀⠀⠀⠀⠀⠀⠀⠀⠀⢱⣶⣾⣞⣗⠀⠀⠀⠀⠀⠀⠀⠀⠀⠀⢀⢀⢀⢑⢀⢀⢀⠀⠀⠀⠀⢸⣿⣿⠏⢐⡕⢕⢕⢕⢱⣼⢕⢕⢽⡟⢗⢜⡱⣇⢹⣼⡕⠀⢅⢣⣄⣥⢷⠟⠝⢅⣱⠀</a:t>
            </a:r>
            <a:br/>
            <a:r>
              <a:t>⣿⣿⣿⣿⣿⣿⣿⣿⣿⣿⣿⣿⣿⣷⣔⢁⢑⢜⣿⣿⣿⡿⠟⠋⠉⠙⠁⠀⠀⠀⠀⠀⠀⠀⠀⠀⠀⠀⠀⠀⠀⠀⣸⣿⣿⣿⣿⡄⠀⠀⠀⠀⠀⠔⠕⢕⢕⢕⠕⢕⠕⠕⠕⠕⠕⠀⠀⠀⠸⣿⡇⢱⣿⢕⣕⡕⢱⡇⡿⢕⠇⢕⢵⢇⠕⢣⠘⣎⣿⡇⠀⠖⢟⢙⢕⢘⣰⡷⢟⠹⠀</a:t>
            </a:r>
            <a:br/>
            <a:r>
              <a:t>⣿⣿⣿⣿⣿⣿⣿⣿⣿⣿⣿⣿⣿⣿⣿⣷⣕⢕⢸⡿⢟⡕⠀⠀⠀⠀⠀⠀⠀⠀⠀⠀⠀⠀⠀⠀⠀⠀⠀⠀⠀⠀⣿⣿⣿⣿⣿⡇⠀⠀⠀⠀⠀⠀⠀⠀⠀⢀⢀⢀⢀⠀⠀⠀⠀⠀⠀⠀⠀⠑⢕⢼⡿⢕⡽⢧⣼⣕⣍⣗⢎⢫⡔⢅⢀⠁⡔⢸⣹⣿⣿⠀⢆⢕⣵⢼⢝⠁⠀⢔⠀</a:t>
            </a:r>
            <a:br/>
            <a:r>
              <a:t>⣿⣿⣿⣿⣿⣿⣿⣿⣿⣿⣿⣿⣿⣿⣿⣿⣿⣧⡁⠁⣿⣿⡔⠀⠀⠀⠀⠀⠀⠀⠀⠀⠀⠀⣀⢕⣿⠀⠀⠀⠀⠀⣾⣿⣿⣿⣿⣇⠀⠀⠀⠀⠀⠀⠀⠀⠀⠀⠀⠐⠀⠀⠀⠀⠀⠀⠀⠀⠀⠀⠑⠜⢕⣰⣴⡾⣿⣵⢥⠽⠽⢿⣿⣳⢷⣱⣕⢘⢹⣿⣯⠀⠞⢏⠁⢄⡔⢀⣕⣕⠀</a:t>
            </a:r>
            <a:br/>
            <a:r>
              <a:t>⣿⣿⣿⣿⣿⣿⣿⣿⣿⣿⣿⣿⣿⣿⣿⣿⣿⣿⢇⢄⢟⢟⢇⢄⢀⢀⢀⣀⣀⣀⣀⡄⢐⣶⡿⢇⢅⠀⠀⠀⠀⠀⢿⣿⣿⣿⡿⢟⡔⠀⠀⠀⠀⠀⠀⠀⠀⠀⠀⠀⠀⠀⠀⠀⠀⠀⠀⠀⠀⠀⢄⣰⣷⣿⣿⡯⢏⣅⢵⢱⢗⢱⢥⡌⢳⣴⢽⠊⠁⠏⢹⣿⣿⣿⣿⣾⣟⣻⣿⢿⠀</a:t>
            </a:r>
            <a:br/>
            <a:r>
              <a:t>⣿⣿⣿⣿⣿⣿⣿⣿⣿⣿⣿⣿⣿⣿⣿⡟⢝⢕⢕⢱⢱⣿⡿⢗⣕⣕⣕⢕⢍⢝⢟⢿⢧⣽⡅⠁⠁⠀⠀⠀⠀⠀⢸⣿⣿⣿⣧⢇⠑⠁⠀⠀⠀⠀⠀⠀⠀⠀⠀⠀⠀⠀⠀⠀⠀⠀⠀⠀⠀⠀⠀⢜⡟⢿⣿⢇⡕⢕⢕⢕⡜⢜⣳⢿⣪⢙⢧⢄⢐⠀⢜⢏⣝⡟⡏⢕⢕⢕⢕⢕⠀</a:t>
            </a:r>
            <a:br/>
            <a:r>
              <a:t>⣿⣿⣿⣿⣿⣿⣿⣿⣿⣿⣿⡿⢿⢿⣿⢏⢜⢏⢻⣵⢟⢝⢕⢑⣾⣿⣿⣿⣷⣷⣵⣕⡕⢁⠁⠑⠀⠀⠄⠀⠀⢀⠑⢏⠝⠝⠑⠀⢀⠀⠀⠀⠀⠀⠀⠀⠀⠀⠀⠀⠀⠀⠀⠀⠀⠀⠀⠀⠀⠀⠀⠀⢇⠜⢿⢕⡕⠗⠗⢕⢵⠮⢽⢴⢴⡷⠾⢷⢾⢀⢜⢚⢏⢕⢕⢑⢕⠑⢕⢕⠀</a:t>
            </a:r>
            <a:br/>
            <a:r>
              <a:t>⣿⣿⣿⣿⣿⣿⣿⣿⣿⣿⣷⣾⣿⣿⣟⢕⢱⡜⢸⡇⢕⢕⢱⣾⣿⣿⣿⡿⢿⢿⢿⢿⣿⣷⣧⣴⣄⢀⢀⠀⠁⠁⢀⠀⠀⢀⢔⢕⢕⢀⠀⠀⠀⠀⠀⠀⠀⠀⠀⠀⠀⠀⠀⠀⠀⠀⠀⠀⠀⠀⠀⠀⠀⢔⣾⢇⢣⡕⢕⢕⢕⢅⢕⢕⢕⠇⢠⢵⡔⢕⢕⡷⢕⢕⢕⢕⢕⢄⢕⢕⠀</a:t>
            </a:r>
            <a:br/>
            <a:r>
              <a:t>⣿⣿⣿⣿⣿⣿⣿⣿⣿⣿⣿⣿⣿⣿⣿⢕⢸⢱⣿⡇⠕⣼⣿⣿⣿⣷⣾⣿⣿⣿⣿⢿⣾⣿⣿⣿⣿⣿⣷⣵⣔⡄⢁⠀⠀⢑⢕⢕⢕⣕⣤⣶⣾⣷⣄⠀⠀⠀⠀⠀⠀⠀⠀⠀⠀⠀⠀⠀⡀⠀⠀⠀⠀⢸⣿⣕⢔⠙⠧⢵⣕⣕⡕⠕⠑⢄⣱⣿⣿⣷⣧⣵⣵⣵⡕⢕⢕⢕⢕⢕⠀</a:t>
            </a:r>
            <a:br/>
            <a:r>
              <a:t>⣿⣿⣿⣿⣿⣿⣿⣿⣿⣿⣿⣿⣿⣿⣿⣧⣽⣱⣾⣿⣿⣿⣿⣿⣿⣿⣿⣿⣿⢿⣿⣿⣿⣿⣿⣿⣿⣿⣿⣿⣿⣿⡟⠑⠀⠀⢁⣾⣿⣿⣿⣿⣿⣿⣿⣧⠀⠀⠀⠀⠀⠀⠀⠀⢀⣠⣴⣿⣷⠀⠀⠀⠀⢸⣿⣎⠕⢕⢔⢄⢄⢁⢄⢄⢕⣵⣿⣿⣿⣿⣿⣿⣿⣿⢕⢕⢕⢕⢕⢕⠀</a:t>
            </a:r>
            <a:br/>
            <a:r>
              <a:t>⣿⣿⣿⣿⣿⣿⣿⣿⣿⣿⣿⣿⣿⣿⣿⣿⡇⣿⣿⣿⣿⣿⣿⣿⣿⣿⣿⢟⣱⣾⣿⣿⣿⣿⣿⣿⣿⣿⣿⣿⡿⠏⠁⠀⠀⠀⢱⣿⣿⣿⣿⣿⣿⣿⡿⠏⠀⠀⠀⠀⠀⠀⠀⢕⢜⢹⣿⣿⣿⢄⢔⢄⢅⢣⣿⣿⣟⡕⢕⢕⢕⢕⢕⢕⣼⣿⣿⣿⣿⣿⣿⣿⣿⣿⢇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⢔⢕⢕⢕⠑⠑⠑⠑⠑⠑⠑⠑⠀⠀⠀⠀⣿⣿⣿⣿⣿⣿⣿⢕⠀⢕⢕⢺⡇⢿⢇⢕⢕⢕⢕⢕⢕⢕⢕⢕⢕⢕⢕⢕⢕⢕⢕⢜⢝⢝⢝⢟⢟⢟⢿⢿⢟⠀⠀⠀⠀⠀⠀⠀⠀⠀⠁⢹⣿⣿⣿⣿⡇⣵⣏⢸⣿⣿⣿⣿⣿⣿⣿⣿⣿⣿⣿⣿⣿⣿⣿⣿⣿⣿⣿⣿⣿⣿⣿⣿⠀</a:t>
            </a:r>
            <a:br/>
            <a:r>
              <a:t>⣕⢕⠀⠀⠀⠀⠀⠀⠀⠀⢔⢕⠀⢄⠀⢠⣿⣿⣿⣿⣿⣿⣿⡇⢕⢕⢵⣧⣇⢷⢕⢕⢕⣕⢕⢕⢕⠕⠑⠁⠁⠀⠀⠁⠕⢕⢕⢕⢕⢕⠕⢑⠑⠕⠑⠑⠑⠀⢀⢄⢔⢕⣕⢕⢔⢀⠀⢕⣿⣿⣿⣿⣷⢾⢱⢼⣿⣽⣿⣿⣿⣿⣿⣿⣿⣿⣿⣿⣿⣿⣿⣿⣿⣿⣿⣿⣿⣿⣿⣿⠀</a:t>
            </a:r>
            <a:br/>
            <a:r>
              <a:t>⣿⣿⢕⢔⢔⢰⢄⢕⢔⣕⢕⢕⢔⢕⢕⠸⢿⣿⣿⣿⣿⣿⣿⡇⢕⢕⢜⢏⠗⣟⢕⠃⠸⠿⠕⠁⠀⠀⠀⠀⠀⠀⠀⠀⠀⠁⠁⢕⢕⢕⢅⢄⢄⢔⢔⢔⢰⣷⣿⡿⢿⢿⣿⣷⡕⢕⢀⠀⢝⡟⢟⢟⢻⣾⣾⣾⣿⣿⣿⣿⣿⣿⣿⣿⣿⣿⣿⣿⣿⣿⣽⣿⣿⣿⣿⣿⣿⣿⣿⣿⠀</a:t>
            </a:r>
            <a:br/>
            <a:r>
              <a:t>⣿⣿⡕⢀⢕⢕⢄⢰⡶⣶⢰⡇⢕⢕⢕⠀⣾⣿⣿⣿⣿⣿⣿⡇⢕⢕⢕⢷⢹⢽⢕⢕⢕⢔⠀⠀⠀⠀⠀⠀⠀⠀⠀⠀⠀⠀⠀⠀⠁⠁⠁⢜⢕⢕⣼⡟⢇⢕⣱⣕⣕⣜⣻⣿⣇⣱⡷⣵⢼⣟⣿⣸⣻⣿⣿⣿⣿⣿⣿⣿⣿⣿⣿⣿⣿⣿⣿⣿⣿⡷⣿⣿⣿⣿⣿⣿⣿⣿⣿⣿⠀</a:t>
            </a:r>
            <a:br/>
            <a:r>
              <a:t>⢿⣿⡇⢕⢕⢕⢕⢸⡇⣿⣸⡇⢕⢕⢕⠀⢝⢿⣿⣿⣿⣿⣿⣿⢳⡕⢕⣵⣟⣕⢕⢕⢕⢕⠀⠀⠀⠀⠀⠀⠀⠀⠀⠀⠀⠀⠀⠀⠀⠀⠀⢕⢕⢕⣿⣿⣾⣷⣿⣾⢿⣿⣿⣿⣿⣿⣿⢿⣱⢕⡇⢱⣿⢢⢼⢿⢿⣿⣿⡽⢽⢽⢽⣽⡽⢿⢿⣻⣿⢟⣝⣟⣟⡻⡇⢁⢱⡾⡿⢿⠀</a:t>
            </a:r>
            <a:br/>
            <a:r>
              <a:t>⣿⣿⣇⢀⢕⢕⢕⢜⢇⢿⡟⢇⢕⢕⢕⢔⢕⣸⣿⣿⣿⣿⣿⣿⢟⢝⢇⢿⣻⣿⣧⡕⢕⢱⣕⣦⣴⢀⠀⠀⠀⠀⠀⠀⠀⠀⠀⠀⠀⠀⠀⢕⡈⠉⢝⢝⢝⢕⢱⢵⢵⠼⡿⣿⡿⢿⡕⢜⢏⣱⣧⢕⣕⣇⣵⣻⡿⡟⣟⢇⢜⣍⣵⣵⣽⣽⡕⣽⣼⣷⣾⣾⣿⡟⠹⢝⠙⡾⣷⢷⠀</a:t>
            </a:r>
            <a:br/>
            <a:r>
              <a:t>⢻⣷⡿⢕⢑⢕⢕⢑⢑⢑⢕⢕⢕⢕⢕⢕⠘⣿⣿⣿⣿⣿⣿⣿⡕⢕⢕⢕⢝⢝⢕⢕⢜⢾⣽⣽⣿⡇⠀⢀⢄⢢⡀⠀⠀⠀⠀⠀⠀⠀⢔⠕⠀⢀⢕⢕⢕⣷⢕⢗⢇⢕⢕⢕⢕⣼⣷⢇⢝⢝⢽⣿⣏⣽⣿⣿⣷⣧⣯⣵⣷⣿⣯⣿⡿⢝⢏⢝⢿⢏⢏⢝⢿⢳⣶⡥⢇⢕⣝⣕⠀</a:t>
            </a:r>
            <a:br/>
            <a:r>
              <a:t>⢕⢔⢕⢕⠕⢱⣵⣅⢕⢕⢕⢕⠕⢕⠅⠑⠀⣿⣿⣿⣿⣿⣿⣿⠇⠜⠃⢕⢕⢕⢕⢕⢕⢜⢹⣿⣿⣧⢕⣾⣇⣼⢇⢔⢀⠀⠀⠀⠀⠀⣵⠻⠿⢿⠏⠝⠕⠅⠑⢕⢕⢕⢕⢕⢳⣮⣿⣮⢻⣿⣷⣿⣿⣿⣿⡿⣿⣿⣿⣷⢼⣕⢟⠫⢱⢕⢑⣕⣕⣵⣵⣵⣷⣿⡿⢇⢕⢕⢸⣿⠀</a:t>
            </a:r>
            <a:br/>
            <a:r>
              <a:t>⣿⣿⢕⢕⠶⢱⣻⣟⢑⢕⢅⢅⢁⠑⠑⠔⢄⢹⣿⣿⣿⣿⣗⣇⡀⠀⡕⢕⢱⣾⢀⢕⢕⠕⠁⢸⣿⣿⣿⣿⣏⢕⢕⣵⣧⣔⣄⡄⢄⡔⠁⠀⠀⠀⠀⠀⠀⠀⠐⣷⣕⡕⡕⣱⣾⣿⣿⡟⠁⠑⢝⢇⢿⢟⢛⢱⣱⣼⣵⣷⣷⣷⣷⣿⣿⣿⣿⣿⣿⣿⣿⣿⣿⠿⠛⠄⢕⢕⢜⠍⠀</a:t>
            </a:r>
            <a:br/>
            <a:r>
              <a:t>⠛⠛⢕⢕⠀⢈⠀⠀⢷⠀⠈⠉⠁⠀⠐⠑⢁⣕⣇⡕⠙⢝⠝⣹⢇⣰⢕⢱⣾⣿⣵⢕⢕⠑⢕⢕⢝⢔⢝⢝⢕⢜⢻⣿⣿⣿⣿⣿⣿⢇⠀⠀⠉⠀⠀⠀⠀⠀⠀⠙⢿⣿⣿⣿⡿⠟⠋⠀⠀⠀⠀⠁⠑⢝⢻⣿⣿⣿⣿⣿⣿⣿⣿⣿⣿⡿⠟⠿⠿⢿⠿⢿⢿⣔⣆⣄⣀⢸⢵⢴⠀</a:t>
            </a:r>
            <a:br/>
            <a:r>
              <a:t>⠀⢔⣕⣕⣕⣕⣕⣕⢕⢕⢅⣕⣔⣄⣅⣔⣵⢕⠟⠿⢷⣌⡑⢑⠕⠕⢁⠕⡧⢕⢟⢑⢄⢔⢕⢕⣱⢧⠑⠁⠁⠑⢺⣿⣿⣿⣿⣿⣿⠁⠀⠀⠀⠀⠀⠀⠔⢄⠀⠀⠀⠀⠁⠁⠀⠀⠀⠀⠀⠀⠀⠀⠀⠀⠁⠝⣿⣿⣿⣿⣿⣿⣿⣿⣿⡇⠀⠀⠀⠀⠀⢀⠀⠀⠀⠟⠟⠇⠜⠐⠀</a:t>
            </a:r>
            <a:br/>
            <a:r>
              <a:t>⡔⡵⣾⣿⣿⣿⣿⣿⣿⣿⣿⣿⣿⣿⣿⣽⣽⡕⢙⢑⠐⢑⢁⢁⢕⢕⢕⢕⢝⢕⢑⢕⢾⡏⢕⠑⠁⠀⠀⠀⠀⠀⠀⢜⢿⣿⣿⣿⠇⠀⠀⠀⠀⠀⠀⠀⠀⠀⠕⢔⢀⠀⠀⠀⠀⠀⠀⠀⠀⠀⠀⠀⠀⠀⠀⠀⠜⣿⣿⣿⣿⣿⣿⣿⣿⣷⣶⣆⡰⣴⡄⠀⠄⠄⠄⠠⠤⢰⢤⢤⠀</a:t>
            </a:r>
            <a:br/>
            <a:r>
              <a:t>⣿⣿⣿⣿⣿⣿⣿⣿⣿⣿⣿⣿⣿⣿⡿⢟⢝⢕⣱⢶⣷⣷⣷⣿⣿⢏⣵⣾⣷⣧⢕⢕⢹⡿⢕⠀⠀⠀⠀⠀⠀⠀⠀⢱⣷⣎⢏⡕⠀⠀⠀⠀⠀⠀⠀⠀⠀⠀⠀⠀⠀⠐⠀⠀⠀⠀⠀⠀⠀⠀⠀⠀⠀⠀⠀⠀⠀⢸⣿⣿⣿⣿⣿⣿⡏⢟⢻⢭⣝⢝⠕⠀⠗⠟⠇⢜⠕⡁⠐⠄⠀</a:t>
            </a:r>
            <a:br/>
            <a:r>
              <a:t>⣿⣿⣿⣿⣿⣿⣿⣿⣿⣿⣿⣿⣿⣿⣿⣿⣿⣿⣿⣿⣿⣿⣿⣿⣿⣿⡿⢻⢏⡟⢇⢀⠕⠕⠑⠀⠀⠀⠀⠀⠀⠀⠀⢸⣿⣿⣿⠀⠀⠀⠀⠀⠀⠀⠀⠀⠀⠀⠀⠀⠀⠀⠀⠀⠀⠀⠀⠀⠀⠀⠀⠀⠀⠀⠀⠀⢀⢕⢿⣿⣿⣿⣿⢏⢕⣘⣙⡟⠱⢝⢱⡦⢄⢔⢄⣑⢱⣜⡎⣕⠀</a:t>
            </a:r>
            <a:br/>
            <a:r>
              <a:t>⣿⣿⣿⣿⣿⣿⣿⣿⣿⣿⣿⣿⣻⡿⣿⣿⣿⣿⣿⣿⣿⣿⣿⣿⣟⣿⣷⣵⣵⣿⣿⣷⡇⠀⠀⠀⠀⠀⠀⠀⠀⠀⢁⠘⢿⣿⡟⠀⠀⠀⠀⠀⠀⠀⠀⠀⠀⠀⠀⠀⠀⠀⠀⠀⠀⠀⠀⠀⠀⠀⠀⠀⠀⠀⠀⢄⢕⠕⢜⣿⡿⢏⢕⢕⡀⠑⠑⢕⡕⠕⢸⣇⢅⢱⢅⢕⢲⠿⢷⢎⠀</a:t>
            </a:r>
            <a:br/>
            <a:r>
              <a:t>⣿⣿⣿⣿⣿⣿⣿⣿⣿⣿⣿⢕⢕⢕⢜⢻⣿⣿⣿⣿⣿⣿⣿⣿⣞⢿⣿⣿⣿⢿⡟⡿⠑⠀⠀⠀⠀⠀⠀⠀⠀⠀⠀⠑⢜⢕⡑⠀⠀⠀⠀⠀⠀⠀⠀⠀⠀⠀⠀⠀⠀⠀⠀⠀⠑⠐⠀⠀⠀⠀⠀⣸⣇⠀⢕⠕⠁⢕⣵⣮⣕⣱⣝⣜⡵⢴⢼⢄⠕⢵⠛⠃⠀⡅⣕⢕⢑⠑⢕⢕⠀</a:t>
            </a:r>
            <a:br/>
            <a:r>
              <a:t>⣿⣿⣿⣿⣿⣿⣿⣿⣿⣿⣿⡕⠅⠀⢕⢕⠝⣿⣿⣿⣿⣿⣿⣿⣷⣕⢝⢝⣝⣱⢕⠀⠀⠀⠀⠀⠀⠀⠀⠀⠀⠀⠀⠁⢱⣄⣗⠀⠀⠀⠀⠀⠀⠀⠀⠀⠀⠀⠀⠀⠀⠀⠀⠀⠀⠀⠀⠀⠀⢀⣼⣟⡹⠇⢀⢀⢔⢞⢱⢔⣼⣍⡟⢿⣝⢗⢕⣕⣕⢘⠀⢌⢀⠕⢜⡑⢕⢁⣠⢴⠀</a:t>
            </a:r>
            <a:br/>
            <a:r>
              <a:t>⣿⣿⣿⣿⣿⣿⣿⣿⣿⣿⣿⣿⣕⠀⠅⢇⢄⣹⣿⣿⣿⣿⣿⣿⣿⣿⣿⣿⡟⠓⠀⠀⠀⠀⠀⠀⠀⠀⠀⠀⠀⠀⢰⣦⣵⣪⢯⠀⠀⠀⠀⠀⠀⠀⠀⠀⢀⢀⢀⢀⢠⢀⢀⢀⠀⠀⠀⠀⢀⣼⣿⠏⢄⣼⢕⢕⢕⢕⣸⢕⢜⢫⢏⢇⠌⡣⡕⢹⣼⡕⠀⢁⢣⣀⣡⢷⠞⢟⢅⣕⠀</a:t>
            </a:r>
            <a:br/>
            <a:r>
              <a:t>⣿⣿⣿⣿⣿⣿⣿⣿⣿⣿⣿⣿⣿⣷⣴⢁⠔⢘⣿⣿⣿⣿⢿⠟⠙⠙⠙⠁⠀⠀⠀⠀⠀⠀⠀⠀⠀⠀⠀⠀⠀⠀⢸⣿⣿⣿⣿⡔⠀⠀⠀⠀⢀⠔⠕⠕⢕⢕⢕⢕⠕⠕⠕⠕⠁⠀⠀⠀⢸⣿⡇⢰⣿⡝⢕⢕⢕⡕⣏⢕⢇⢜⡱⢷⢜⢇⠝⡎⣿⣇⠀⢕⢟⢏⠕⢜⢠⣦⢞⢫⠀</a:t>
            </a:r>
            <a:br/>
            <a:r>
              <a:t>⣿⣿⣿⣿⣿⣿⣿⣿⣿⣿⣿⣿⣿⣿⣿⣷⣔⢑⠘⣿⠟⠇⠄⠀⠀⠀⠀⠀⠀⠀⠀⠀⠀⠀⠀⠀⠀⠀⠀⠀⠀⠀⢸⣿⣿⣿⣿⣇⠀⠀⠀⠀⠀⠀⠀⠀⠀⢀⢀⢀⢀⢀⠀⠀⠀⠀⠀⠀⠀⠜⢕⣾⡿⢕⢨⢇⣜⣗⣝⡷⢗⢕⢔⢕⠔⠈⡔⢹⣹⣿⣷⠀⠤⢄⣱⡾⢏⠑⢁⢔⠀</a:t>
            </a:r>
            <a:br/>
            <a:r>
              <a:t>⣿⣿⣿⣿⣿⣿⣿⣿⣿⣿⣿⣿⣿⣿⣿⣿⣿⣷⡑⠁⢿⣿⡆⠀⠀⠀⠀⠀⠀⠀⠀⠀⠀⠀⢀⢔⣾⠁⠀⠀⠀⠀⢸⣿⣿⣿⣿⣧⠀⠀⠀⠀⠀⠀⠀⠀⠀⠀⠀⠐⠀⠀⠀⠀⠀⠀⠀⠀⠀⠀⠕⢜⢜⢕⢕⣱⣧⢱⣨⢭⠽⣗⣷⡷⢧⣴⡕⠜⢹⣿⣿⠀⠳⢟⠑⢁⡀⠀⠔⢕⠀</a:t>
            </a:r>
            <a:br/>
            <a:r>
              <a:t>⣿⣿⣿⣿⣿⣿⣿⣿⣿⣿⣿⣿⣿⣿⣿⣿⣿⣿⡷⢀⢸⢿⢇⢄⢀⢀⠀⢀⣀⣀⣀⡀⢔⣶⡿⢇⢉⢄⠀⠀⠀⠀⢸⣿⣿⣿⣿⢛⡇⠀⠀⠀⠀⠀⠀⠀⠀⠀⠀⠀⠀⠀⠀⠀⠀⠀⠀⠀⠀⠀⢀⢱⣷⣿⣧⣟⢞⢁⡱⢤⣴⢥⢅⡙⠳⣜⡽⢗⠙⠏⢝⣿⣿⣿⣿⣿⣟⣿⣿⣽⠀</a:t>
            </a:r>
            <a:br/>
            <a:r>
              <a:t>⣿⣿⣿⣿⣿⣿⣿⣿⣿⣿⣿⣿⣿⣿⣿⣿⢟⢕⡕⢕⢱⣿⣷⢷⣇⣕⣕⢜⢍⢝⢟⢿⢷⣽⡅⠁⠁⠀⠀⠀⠀⠀⢸⣿⣿⣿⡿⢆⠑⠀⠀⠀⠀⠀⠀⠀⠀⠀⠀⠀⠀⠀⠀⠀⠀⠀⠀⠀⠀⠀⠀⢜⡟⢿⣿⡇⡱⢣⡕⢕⢞⢜⢗⡽⢞⡙⣇⢴⢄⢄⢘⣏⢟⡷⡏⢝⢝⢕⢕⢕⠀</a:t>
            </a:r>
            <a:br/>
            <a:r>
              <a:t>⣿⣿⣿⣿⣿⣿⣿⣿⣿⣿⣿⣿⣿⣿⣿⡟⢕⢝⢸⣧⢞⢏⢕⠱⣶⣿⣿⣿⣷⣧⣵⣕⡕⢁⠈⠑⠂⠀⠄⠀⠀⢀⠕⡏⢝⠅⠑⠁⢀⠀⠀⠀⠀⠀⠀⠀⠀⠀⠀⠀⠀⠀⠀⠀⠀⠀⠀⠀⠀⠀⠀⠑⡇⢸⡿⢕⡕⠳⠼⢕⡗⢎⢹⢵⢵⡧⠼⡷⢾⢕⢜⢺⢏⢕⢕⢵⢕⠕⢕⢕⠀</a:t>
            </a:r>
            <a:br/>
            <a:r>
              <a:t>⣿⣿⣿⣿⣿⣿⣿⣿⣿⣿⣿⣷⣿⣿⣿⢇⢱⡱⢜⡏⢕⢕⢱⣾⣿⣿⣿⣿⢿⢿⢿⢿⣿⣷⣧⣴⣄⢀⢀⠀⠁⠁⢀⠀⠀⢀⢔⢕⢕⢔⠀⠀⠀⠀⠀⠀⠀⠀⠀⠀⠀⠀⠀⠀⠀⠀⠀⠀⠀⠀⠀⠀⠀⢠⣿⢔⢣⢕⢔⢕⢕⢕⢗⢕⢕⠇⢄⢔⢄⢕⢱⣵⢕⢕⢕⢕⢕⢄⢕⢕⠀</a:t>
            </a:r>
            <a:br/>
            <a:r>
              <a:t>⣿⣿⣿⣿⣿⣿⣿⣿⣿⣿⣿⣿⣿⣿⣿⡕⢱⡇⣾⡇⢕⣼⣿⣯⣿⣷⣷⣿⣿⣿⣿⢿⣼⣿⣿⣿⣿⣿⣷⣵⣔⣄⢁⠀⠀⢑⠕⢕⢕⣑⣤⣶⣾⣷⣄⠀⠀⠀⠀⠀⠀⠀⠀⠀⠀⠀⠀⠀⢀⠀⠀⠀⠀⢸⣿⣕⢄⠑⢧⣕⣕⢕⣕⢵⠊⢀⢱⣷⣷⣶⣵⣕⣱⣕⢕⢕⢕⢕⢕⢕⠀</a:t>
            </a:r>
            <a:br/>
            <a:r>
              <a:t>⣿⣿⣿⣿⣿⣿⣿⣿⣿⣿⣿⣿⣿⣿⣿⣷⣸⢜⣷⣿⣿⣿⣿⣿⣿⣿⣿⣿⣿⢿⣿⣿⣿⣿⣿⣿⣿⣿⣿⣿⣿⣿⡟⠑⠀⠀⠁⣾⣿⣿⣿⣿⣿⣿⣿⣧⠀⠀⠀⠀⠀⠀⠀⠀⢀⣄⣴⣾⣷⠀⠀⠀⠀⢸⣹⡕⢕⢕⢄⢅⢁⢁⢁⢀⢔⣱⣿⣿⣿⣿⣿⣿⣿⣿⢕⢕⢕⢕⢕⢕⠀</a:t>
            </a:r>
            <a:br/>
            <a:r>
              <a:t>⣿⣿⣿⣿⣿⣿⣿⣿⣿⣿⣿⣿⣿⣿⣿⣿⣿⣸⣿⣿⣿⣿⣿⣿⣿⣿⣿⢟⢣⣾⣿⣿⣿⣿⣿⣿⣿⣿⣿⣿⡿⠏⠁⠀⠀⠀⢸⣿⣿⣿⣿⣿⣿⣿⡿⠏⠀⠀⠀⠀⠀⠀⠀⢄⢕⢙⣿⣿⣿⡄⢄⢄⢔⢻⣿⣿⣷⢕⢕⢕⢕⢕⢕⢕⣵⣿⣿⣿⣿⣿⣿⣿⣿⣿⢇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⢔⢕⢕⢕⠕⠕⠕⠕⠕⠕⠕⠕⠑⠀⠀⠀⢸⣿⣿⣿⣿⣿⣿⡇⠀⢕⢕⢕⡇⢸⣿⢕⢕⢕⢕⢕⢕⢕⢕⢕⢕⢕⢕⢜⢝⢝⢝⢟⢟⢟⢿⢿⢿⣿⣿⣷⣯⣿⣽⢝⠑⠀⠀⠀⠀⠁⠁⠝⢻⣿⣿⣿⡇⣻⡞⢹⣿⣿⣿⣿⣿⢿⣿⣿⣿⣿⣿⣿⣿⣿⣿⣿⣿⣿⣿⣿⣿⣿⣿⣿⠀</a:t>
            </a:r>
            <a:br/>
            <a:r>
              <a:t>⢕⢕⢕⠁⠀⠀⠀⠀⠀⠀⠀⢔⠀⠀⠀⢀⣸⣿⣿⣿⣿⣿⣿⡇⢕⢕⢕⣱⡷⣵⢕⢕⢕⢕⢕⢕⢕⢕⢕⢕⠕⠕⠑⠑⠕⢕⢕⢕⢕⢕⢕⢕⢕⢕⠕⢕⢜⠝⠕⠀⠀⢄⢀⢀⢀⢀⠀⠀⠀⢹⣿⣿⣗⢹⣱⣾⡟⣻⣿⣿⣿⣿⣿⣿⣿⣿⣿⣿⣿⣿⣿⣿⣿⣿⣿⣿⣿⣿⣿⣿⠀</a:t>
            </a:r>
            <a:br/>
            <a:r>
              <a:t>⣿⣷⡕⢀⢄⢄⢄⢔⢔⢔⢄⢕⢔⢕⢕⢕⣿⣿⣿⣿⣿⣿⣿⡇⢕⢕⢸⢿⢳⢳⢇⠕⢸⣿⢸⢕⢜⠑⠁⠀⠀⠀⠀⠀⠀⠑⠕⢕⢕⢕⢕⢑⢀⢄⢄⢄⢄⢄⢄⣔⣔⣔⣵⣵⣧⢕⢔⠀⠀⢕⢿⢿⣻⣾⣾⣿⣿⣿⣿⣿⣿⣿⣿⣿⣿⣿⣿⣿⣿⣿⣿⣿⣿⣿⣿⣿⣿⣿⣿⣿⠀</a:t>
            </a:r>
            <a:br/>
            <a:r>
              <a:t>⣿⣿⡇⠁⢑⢕⢁⢁⣅⣭⣥⡕⢕⢕⢕⠀⢸⣿⣿⣿⣿⣿⣿⣧⢕⢕⢕⢶⢞⣟⡇⢔⢄⣠⡔⠁⠀⠀⠀⠀⠀⠀⠀⠀⠀⠀⠀⠀⠑⠕⠑⢕⢇⢕⣱⣷⣶⣶⢜⢻⢟⢟⣻⣿⣿⣧⢕⢕⣀⢕⣶⢰⣿⣿⣿⣿⣿⣿⣿⣿⣿⣿⣿⣿⣿⣿⣿⣿⣿⣵⣿⢿⣿⣿⣿⣿⣿⣾⣿⣿⠀</a:t>
            </a:r>
            <a:br/>
            <a:r>
              <a:t>⣿⣿⡗⢕⢕⢕⢕⢜⣿⣿⡟⡇⢕⢕⢕⢔⢸⢿⣿⣿⣿⣿⣿⣿⡵⠕⢕⣜⣵⡇⢕⢕⢕⢸⡇⠀⠀⠀⠀⠀⠀⠀⠀⠀⠀⠀⠀⠀⠀⠀⠀⢕⢕⢕⣿⣿⣿⣱⣵⣱⣷⣵⣷⣾⣿⣿⣵⣞⣧⡕⡝⢸⣯⢝⣟⣿⣿⣿⡏⡟⣟⣟⣟⡟⣻⣿⡿⢿⢿⢾⢻⢿⢿⣿⡏⠙⣹⣽⣿⣿⠀</a:t>
            </a:r>
            <a:br/>
            <a:r>
              <a:t>⣷⣾⣧⢕⢕⢕⢕⢕⣿⢹⡇⡇⢕⢕⢕⢕⠕⢃⣻⣿⣿⣿⣿⣿⣿⣿⣧⣿⣿⡇⢕⢕⢕⢸⣷⢄⡀⢀⠀⠀⠀⠀⠀⠀⠀⠀⠀⠀⠀⠀⠀⢕⠑⠓⢟⢟⢟⢛⢟⢟⢿⢟⢿⣿⣿⣿⣿⢿⢟⢇⣇⢱⡏⡏⡕⢷⣾⡿⢷⢇⢕⢃⣕⣜⣓⣓⡇⣗⣸⣼⣽⣽⣿⡟⢳⢓⠳⣵⣧⣵⠀</a:t>
            </a:r>
            <a:br/>
            <a:r>
              <a:t>⢻⣽⣟⢕⠕⢕⢕⠕⠕⠑⠑⠑⢕⢕⢕⢕⠔⢻⣽⣿⣿⣿⣿⣿⡿⢟⢏⢕⢸⣷⢕⢕⢕⣜⣟⢕⢿⣿⡔⠀⠀⢀⡀⠀⠀⠀⠀⠀⠀⠀⠀⠕⠁⠀⢕⢕⢕⣾⢇⢕⢝⢟⢝⢟⢟⢟⢝⡇⢞⢟⣛⣿⡿⣿⣿⣾⣧⣵⣇⣱⣱⣿⣻⣿⣿⢫⢞⢻⡿⢗⢞⢝⡿⣧⣥⡑⢔⢱⢟⢝⠀</a:t>
            </a:r>
            <a:br/>
            <a:r>
              <a:t>⢝⢝⢏⢕⢕⢕⣕⣃⢕⢕⢕⢕⢕⢕⢕⠕⢀⢸⣿⣿⣿⣿⣿⡿⢇⢕⢕⢕⢕⢸⢿⣾⣟⡻⢇⢑⣿⣿⡇⢄⣵⡕⣺⢔⠀⠀⠀⠀⠀⠀⠀⢷⢷⣷⣷⣷⢾⢿⢟⢇⢕⢕⢕⢕⢕⢕⣘⣯⣵⣷⣧⣿⣿⣾⣿⡿⣿⣿⣿⣯⣟⢹⢽⢟⢱⢕⠕⡇⢕⣕⣕⣵⣴⣿⣿⢇⢕⢕⢻⣿⠀</a:t>
            </a:r>
            <a:br/>
            <a:r>
              <a:t>⣷⣿⡕⢕⢱⢁⡿⡿⢕⢕⡑⢑⠁⠔⠑⠄⢄⢸⣿⣿⣿⣿⡯⢕⠕⠕⢕⢕⢕⢕⠑⠘⢹⢷⣕⡘⣽⣿⣿⣼⣿⢿⢏⢕⣕⡄⢀⠀⠀⢀⠑⠀⠁⠁⠘⠑⠁⠁⠀⠀⢕⡕⢕⢕⢕⣸⣿⣿⣿⡎⢟⢝⣿⢿⠿⢣⣝⣝⣝⣽⣽⣵⣵⣶⣷⣷⣿⣿⣿⣿⣿⣿⣿⡿⠷⢁⠕⠕⢜⢛⠀</a:t>
            </a:r>
            <a:br/>
            <a:r>
              <a:t>⠿⠿⢕⢕⠀⠘⠉⠉⢱⠅⠑⠘⠃⠀⠐⠄⠐⢸⢽⢝⠟⢟⢇⢕⢕⢄⢝⢇⢕⠄⢄⢕⢕⢕⠉⠅⠈⢟⢻⢻⢟⢕⢱⣾⣿⣿⣷⣷⣷⣷⠀⠐⠒⠀⠀⠀⠀⠀⠀⠀⢸⣷⣵⣵⣵⣿⣿⣿⠏⠁⠁⠑⠜⢷⣷⣾⣿⣿⣿⣿⣿⣿⣿⣿⣿⣿⢿⣿⣿⣿⣿⣿⣿⢠⢄⡀⠁⢱⣕⡔⠀</a:t>
            </a:r>
            <a:br/>
            <a:r>
              <a:t>⠀⢁⢕⢕⢔⢔⢔⢔⢕⢔⢐⢐⢄⢀⢐⢄⢕⢏⠿⢿⡾⢟⠇⠜⢇⣷⣿⢕⠑⢀⢕⢕⢕⢕⢔⢴⣧⣵⣕⠕⠕⠕⢕⣼⣿⣿⣿⣿⣿⡿⠀⠀⠀⠀⠀⠀⠀⠀⠀⠀⠀⠙⠟⠿⠿⠟⠙⠁⠀⠀⠀⠀⠀⠁⠜⢝⢿⣿⣿⣿⣿⣿⣿⣿⣿⡇⠀⠀⠀⠁⠀⠁⠈⠉⠉⠷⢿⢇⢇⠈⠀</a:t>
            </a:r>
            <a:br/>
            <a:r>
              <a:t>⢄⢕⣽⣿⣿⣿⣿⣿⣷⣷⣷⣿⣿⣿⣿⣟⣟⢕⠔⠖⠕⠍⠝⠑⢕⢕⢕⢕⢔⢕⢕⢕⢕⣞⣟⢻⡿⠋⠁⠀⠀⠀⠀⠘⢻⣿⣿⣿⣿⠇⠀⠀⠀⠀⠀⠀⠀⠁⠐⢄⠀⠀⠀⠀⠀⠀⠀⠀⠀⠀⠀⠀⠀⠀⠀⠀⠁⢻⣿⣿⣿⣿⣿⣿⣿⣧⣤⡤⢤⣄⡀⠁⢀⢀⢀⢀⡀⢄⣁⣀⠀</a:t>
            </a:r>
            <a:br/>
            <a:r>
              <a:t>⣿⣿⣿⣿⣿⣿⣿⣿⣿⣿⣿⣿⣿⣿⣿⠿⢟⢕⡡⣥⡤⢕⢕⣕⡕⢕⢔⢔⢱⣷⡕⢄⠜⢹⣿⡗⠀⠀⠀⠀⠀⠀⠀⠀⡱⢝⢻⢿⠇⠀⠀⠀⠀⠀⠀⠀⠀⠀⠀⠀⠁⠄⠀⠀⠀⠀⠀⠀⠀⠀⠀⠀⠀⠀⠀⠀⠀⠁⢻⣿⣿⣿⣿⣿⢟⡿⢿⣛⡗⢗⠇⠀⢴⢶⢖⢔⠔⠕⠅⢁⠀</a:t>
            </a:r>
            <a:br/>
            <a:r>
              <a:t>⣿⣿⣿⣿⣿⣿⣿⣿⣿⣿⣿⣿⣿⣿⣿⣷⣷⣾⣿⣾⣧⣶⣿⡿⣿⣷⡕⢕⢱⢟⢕⣗⡕⢑⢻⠇⠀⠀⠀⠀⠀⠀⠀⠀⣿⣷⣷⡞⠀⠀⠀⠀⠀⠀⠀⠀⠀⠀⠀⠀⠀⠀⠀⠀⠀⠀⠀⠀⠀⠀⠀⠀⠀⠀⠀⠀⠀⠀⠁⢿⣿⣿⣿⡟⢡⠳⠗⢾⢝⢗⢴⣔⡀⢄⢁⠕⢕⡱⢔⢂⠀</a:t>
            </a:r>
            <a:br/>
            <a:r>
              <a:t>⣿⣿⣿⣿⣿⣿⣿⣿⣿⣿⣿⣿⣿⢿⣿⣿⣿⣿⣿⣿⣿⡟⢏⢏⢿⡿⢟⢕⠁⠁⢅⢅⣵⢜⠁⠀⠀⠀⠀⠀⠀⠀⠀⠀⢹⣿⣿⡇⠀⠀⠀⠀⠀⠀⠀⠀⠀⠀⠀⠀⠀⠀⠀⠀⠀⠀⠀⠀⠀⠀⠀⠀⠀⠀⠀⠀⠀⢄⢕⢌⣿⢟⢕⢕⠁⠝⠝⢕⠔⢕⢸⡇⠑⢕⢈⢹⢥⣽⣵⠜⠀</a:t>
            </a:r>
            <a:br/>
            <a:r>
              <a:t>⣿⣿⣿⣿⣿⣿⣿⣿⣿⣿⣿⡏⢝⢝⢏⢻⣿⣿⣿⣾⣿⣿⣿⣷⣾⣿⡇⣵⣷⣵⣧⣜⢟⠁⠀⠀⠀⠀⠀⠀⠀⠀⠀⠔⢄⢻⠹⢄⠀⠀⠀⠀⠀⠀⠀⠀⠀⠀⠀⠀⠀⠀⠀⠀⠔⢀⢀⠀⠀⠀⠀⠀⢀⡔⠀⢀⢔⢕⢕⢄⢱⢕⢗⢝⣕⣄⣰⢁⢱⣔⠿⠏⠁⢑⢕⢕⠕⠔⢕⢕⠀</a:t>
            </a:r>
            <a:br/>
            <a:r>
              <a:t>⣿⣿⣿⣿⣿⣿⣿⣿⣿⣿⣿⣇⢕⠑⠕⢕⠘⢿⣿⣞⢛⢿⣿⣿⣿⢏⢕⢻⢟⢝⣱⢕⠀⠀⠀⠀⠀⠀⠀⠀⠀⠀⠀⠑⠑⢕⣱⢄⠀⠀⠀⠀⠀⠀⠀⠀⠀⠀⠀⠀⠀⠀⠀⠀⠀⠀⠀⠀⠀⠀⠀⢀⢞⢿⢂⠀⠑⠁⢅⢰⣝⡛⢿⣿⡳⢷⢕⡕⡕⠑⠀⢔⢐⢇⢝⢕⢕⠂⢁⣸⠀</a:t>
            </a:r>
            <a:br/>
            <a:r>
              <a:t>⣿⣿⣿⣿⣿⣿⣿⣿⣿⣿⣿⣿⣧⢁⠀⢱⢀⠘⣿⣿⣧⡕⠜⣝⣵⣵⣷⣷⣿⢿⠇⠀⠀⠀⠀⠀⠀⠀⠀⠀⠀⠀⠀⢤⣄⡸⣻⡇⠀⠀⠀⠀⠀⠀⠀⠀⢀⢀⢀⢀⢀⢀⢀⠀⠀⠀⠀⠀⠀⠀⢰⢞⢁⣴⡾⢇⢄⢔⢕⢕⢝⢿⡷⢦⢙⢇⡜⢟⣹⢕⠀⠘⢇⠀⣑⣧⡷⢾⢋⢕⠀</a:t>
            </a:r>
            <a:br/>
            <a:r>
              <a:t>⣿⣿⣿⣿⣿⣿⣿⣿⣿⣿⣿⣿⣿⣷⣤⡑⢕⠜⢻⣿⣿⣿⣿⡿⠟⠟⠟⠙⠁⠀⠀⠀⠀⠀⠀⠀⠀⠀⠀⠀⠀⠀⠀⣿⣿⣿⣷⣧⠀⠀⠀⠀⠀⠔⠑⠕⢕⢕⠕⠕⠕⠕⠕⠕⠀⠀⠀⠀⢀⣴⡏⢠⣳⣿⢕⢕⢕⢕⢕⢕⡕⢜⢇⢵⡓⢕⢻⡜⣿⡇⠀⢵⢾⢟⢝⠱⢄⣵⡵⢟⠀</a:t>
            </a:r>
            <a:br/>
            <a:r>
              <a:t>⣿⣿⣿⣿⣿⣿⣿⣿⣿⣿⣿⣿⣿⣿⣿⣿⣦⢕⢜⣿⣿⢿⢕⠀⠀⠀⠀⠀⠀⠀⠀⠀⠀⠀⠀⠀⠀⠀⠀⠀⠀⠀⠀⣿⣿⣿⣿⣿⠀⠀⠀⠀⠀⠀⠀⠀⠀⠀⠀⠀⢀⠀⠀⠀⠀⠀⠀⠀⠀⢟⢇⣼⣿⡟⢕⢕⠕⡕⢛⣧⢕⢞⢅⢑⠅⠘⡄⢳⢻⣿⣶⠁⢅⢁⣕⣕⢞⠏⠁⢄⠀</a:t>
            </a:r>
            <a:br/>
            <a:r>
              <a:t>⣿⣿⣿⣿⣿⣿⣿⣿⣿⣿⣿⣿⣿⣿⣿⣿⣿⣷⡕⠙⢱⣷⣆⠀⠀⠀⠀⠀⠀⠀⠀⠀⠀⠀⠀⢄⣴⡾⠀⠀⠀⠀⠀⣿⣿⣿⣿⣿⡕⠀⠀⠀⠀⠀⠀⠀⠀⠀⠐⠑⠀⠀⠀⠀⠀⠀⠀⠀⠀⠀⢕⢏⡜⢕⢕⢱⣎⢝⣝⣓⣲⣾⣽⣵⣕⣄⡃⢜⢻⣿⣿⠀⢥⢞⠏⠑⠅⠀⢅⢕⠀</a:t>
            </a:r>
            <a:br/>
            <a:r>
              <a:t>⣿⣿⣿⣿⣿⣿⣿⣿⣿⣿⣿⣿⣿⣿⣿⣿⣿⣿⡿⡔⢜⢿⢿⢄⢀⢀⠀⠀⠀⠀⢀⢀⢄⣦⣼⢗⢈⢅⠀⠀⠀⠀⠀⣿⣿⣿⣿⢟⢣⠀⠀⠀⠀⠀⠀⠀⠀⠀⠀⠀⠀⠀⠀⠀⠀⠀⠀⠀⠀⠀⠀⣕⣵⣵⣕⡞⡽⠋⣣⣄⢀⢕⡉⠑⢮⡝⣳⢴⠊⢟⢟⣶⣶⣷⣶⣷⡷⢶⣷⣳⠀</a:t>
            </a:r>
            <a:br/>
            <a:r>
              <a:t>⣿⣿⣿⣿⣿⣿⣿⣿⣿⣿⣿⣿⣿⣿⣿⣿⢟⢏⢕⡜⡕⣵⣧⡷⠷⢕⣕⢜⢝⢝⢟⢿⢷⣬⣕⠁⠁⠀⠀⠀⠀⠀⠀⣿⣿⣿⡿⢆⠑⠀⠀⠀⠄⠀⠀⠀⠀⠀⠀⠀⠀⠀⠀⠀⠀⠀⠀⠀⠀⠀⠘⢻⢿⣿⣿⢏⢡⢪⡕⢕⢸⢕⢼⣵⢴⠛⣕⡁⠄⢄⠕⡟⢻⣯⡟⢝⢝⢝⢝⢕⠀</a:t>
            </a:r>
            <a:br/>
            <a:r>
              <a:t>⣿⣿⣿⣿⣿⣿⣿⣿⣿⣿⣿⣿⣿⣿⣿⣿⢗⢜⢇⣷⡵⢟⢝⢕⣰⣿⣿⣿⣷⣧⣵⣕⡕⢁⠈⠑⠂⠀⠄⠀⠀⢀⠀⠜⠝⠝⠑⢀⢀⢄⠀⠀⠀⠀⠀⠀⠀⠀⠀⠀⠀⠀⠀⠀⠀⠀⠀⠀⠀⠀⠀⢜⡇⢹⡟⠁⡧⢵⢕⢣⡱⣕⣟⣇⣌⣧⣼⣵⣵⠕⢸⢿⡞⢇⢝⢕⢕⢕⢕⢕⠀</a:t>
            </a:r>
            <a:br/>
            <a:r>
              <a:t>⣿⣿⣿⣿⣿⣿⣿⣿⣿⣿⣿⣽⣵⣷⣾⡿⢕⣕⢇⣿⢕⢕⢕⣧⣿⣿⣿⣿⢿⢿⢿⢿⣿⣷⣧⣴⣄⢀⢀⠀⠁⠁⢀⠀⠀⢄⢔⢕⢕⢕⠀⠀⠀⠀⠀⠀⠀⠀⠀⠀⠀⠀⠀⠀⠀⠀⠀⠀⠀⠀⠀⠁⠀⢡⣵⢀⢣⢔⢄⢌⢕⢔⢱⢕⢕⡇⢀⡅⢁⢕⢕⣵⢕⢕⢕⢕⢕⢀⢕⢕⠀</a:t>
            </a:r>
            <a:br/>
            <a:r>
              <a:t>⣿⣿⣿⣿⣿⣿⣿⣿⣿⣿⣿⣿⣿⣿⣿⡇⢕⡸⢱⣿⢕⣱⣿⣯⣿⣷⣷⣿⣿⣿⣿⣿⣼⣿⣿⣿⣿⣿⣷⣵⣔⣄⢁⠀⠀⢑⢕⢕⣕⣔⣤⣴⣷⣦⣄⠀⠀⠀⠀⠀⠀⠀⠀⠀⠀⠀⠀⠀⠀⠀⠀⠀⠀⢸⣟⢕⢅⠳⣕⡕⢕⢕⢕⣱⠜⠁⢔⣵⣷⣼⣕⣹⣕⢕⢕⢕⢕⢕⢕⢕⠀</a:t>
            </a:r>
            <a:br/>
            <a:r>
              <a:t>⣿⣿⣿⣿⣿⣿⣿⣿⣿⣿⣿⣿⣿⣿⣿⣿⣇⡇⣷⣾⣿⣿⣿⣿⣿⣿⣿⣿⣿⢿⣿⣿⣿⣿⣿⣿⣿⣿⣿⣿⣿⣿⢟⠁⠀⠀⢑⣾⣿⣿⣿⣿⣿⣿⣿⣇⠀⠀⠀⠀⠀⠀⠀⠀⠀⠀⣄⣴⣾⡔⢀⢀⠀⣸⣹⡇⢕⢔⢄⢉⠙⠙⠙⢁⢄⢱⣾⣿⣿⣿⣿⣿⣿⣿⢇⢕⢕⢕⢕⢕⠀</a:t>
            </a:r>
            <a:br/>
            <a:r>
              <a:t>⣿⣿⣿⣿⣿⣿⣿⣿⣿⣿⣿⣿⣿⣿⣿⣿⣿⢻⣿⣿⣿⣿⣿⣿⣿⣿⣿⢿⢫⡾⣟⣿⣿⣿⣿⣿⣿⣿⣿⣿⡿⠃⠀⠀⠀⠀⣼⣿⣿⣿⣿⣿⣿⣿⠟⠋⠀⠀⠀⠀⠀⠀⠀⠀⢕⢜⢿⣿⣿⡇⢄⢁⢔⢹⣿⣿⣵⢕⢕⢕⢕⢕⢕⢕⢱⣿⣿⣿⣿⣿⣿⣿⣿⣿⡇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⢕⢕⢕⢕⢕⢕⢕⢕⢕⢕⢕⠀⠀⠀⢸⣿⣿⣿⣿⣿⣿⡇⠀⢕⢕⡣⣿⢹⣿⢕⢕⢕⢕⢕⢕⢕⢕⢕⢕⢝⢝⢝⢝⢟⢟⢻⢿⢿⢿⣿⣿⣷⣿⣿⣽⣿⣟⣟⢟⠙⠑⠁⠁⠁⠑⠙⢻⢿⣿⣿⡏⣻⡟⣽⣿⣿⣿⣿⣿⣿⣿⣿⣿⣿⣿⣿⣿⣿⣿⣿⣿⣿⣿⣿⣿⣿⣿⣿⠀</a:t>
            </a:r>
            <a:br/>
            <a:r>
              <a:t>⢕⢕⢕⠑⠑⠀⠀⠀⠀⠀⠀⢄⠀⠀⠀⠀⢸⣿⣿⣿⣿⣿⣿⡇⢕⢕⢕⣕⣹⣸⢝⢕⢕⢕⢕⢕⢕⢕⢕⢕⢕⢕⠕⠕⢕⢕⢕⢕⢕⢕⢕⢕⢕⢕⢜⢝⢝⢝⢟⠕⠀⠀⠀⠀⢀⠀⠀⠀⠀⠈⢿⣿⣗⢻⢇⣿⡿⣿⣿⣿⣿⣾⣿⣿⣿⣿⣿⣿⣿⣿⣿⣿⣿⣿⣿⣿⣿⣿⣿⣿⠀</a:t>
            </a:r>
            <a:br/>
            <a:r>
              <a:t>⣿⣷⣕⠀⢀⢄⡀⢄⢔⢔⢄⢕⢐⢄⢕⢄⣿⣿⣿⣿⣿⣿⣿⣇⢕⢕⢸⢿⢗⣺⡇⢕⢸⣿⡷⢅⢱⢗⠃⠁⠁⠀⠀⠀⠀⠑⢕⢕⢕⢕⢕⠑⠁⢀⢀⢀⢀⢀⢀⢀⢔⢕⣕⣕⣕⡕⢔⢀⠀⠀⢸⣿⣿⣹⣾⣿⣿⣿⣿⣿⣿⣿⣿⣿⣿⣿⣿⣿⣿⣿⣿⣿⣿⣿⣿⣿⣿⣿⣿⣿⠀</a:t>
            </a:r>
            <a:br/>
            <a:r>
              <a:t>⣿⣿⣿⠑⠑⢕⠑⢁⣑⣑⡁⣕⢕⢕⢕⢅⢌⣿⣿⣿⣿⣿⣿⣿⢕⢕⢕⣲⢸⣽⡕⢔⢄⢅⡕⢕⠑⠀⠀⠀⠀⠀⠀⠀⠀⠀⠀⠀⠑⠕⠕⢱⢇⢕⣱⣷⣷⣧⡕⢿⢿⢿⢻⣿⣿⣷⢕⢕⠀⠀⢱⢠⣾⣿⣿⣿⣿⣿⣿⣿⣿⣿⣿⣿⣿⣿⣿⣿⣿⣿⣿⣿⣿⣿⣿⣿⣿⣿⣿⣿⠀</a:t>
            </a:r>
            <a:br/>
            <a:r>
              <a:t>⣿⣿⣿⢕⢕⢕⢕⢕⣿⢻⡇⣿⢕⢕⢕⢕⢸⢿⣿⣿⣿⣿⡿⢿⢵⢕⢕⢜⡸⡝⢕⢕⢕⢸⣧⠀⠀⠀⠀⠀⠀⠀⠀⠀⠀⠀⠀⠀⠀⠀⠀⢕⢕⢕⣿⣿⣿⣏⢕⢕⡥⣕⡝⣽⣿⣿⣇⣱⢾⡕⡞⢞⣟⢟⢟⣟⣻⣻⡏⡿⢿⢿⢿⢿⢿⢿⢿⣿⣿⣽⣿⣿⣿⣿⡟⠛⢻⣻⣿⣿⠀</a:t>
            </a:r>
            <a:br/>
            <a:r>
              <a:t>⣿⣷⣿⢕⠑⢕⢕⢕⣿⢸⡇⣿⢕⢕⢕⢕⠑⠏⣿⣿⣿⣿⣷⣷⣵⡇⢕⣿⣧⡇⢕⢕⢕⢸⣿⢄⢀⠀⠀⠀⠀⠀⠀⠀⠀⠀⠀⠀⠀⠀⠀⠁⠱⠵⢗⢟⢟⢟⡻⢿⢿⢟⢿⣿⣿⣿⣿⣿⡿⠇⣕⢸⡏⢿⢜⣿⣿⣿⣷⡇⢝⢏⢹⢕⢫⢽⢇⢏⢻⢕⣿⣷⣷⣷⡇⢴⢿⡻⣏⣝⠀</a:t>
            </a:r>
            <a:br/>
            <a:r>
              <a:t>⢻⣯⣟⡇⠕⢕⢕⢕⠕⠔⠜⠕⢕⢕⢕⢕⠄⢼⣯⣿⣿⣿⡿⢟⢟⢕⢑⣕⢹⣿⢕⢕⢕⢜⢿⢕⢸⣷⣧⠀⠀⠀⠀⠀⠀⠀⠀⠀⠀⠀⠀⠀⠂⠀⢕⢕⢕⣞⢇⢕⢗⢞⢗⡻⢿⢿⢟⢣⡱⠜⣝⣟⣿⣿⣷⣾⣜⣱⣏⣕⣱⣾⣿⣿⣿⢟⢿⣿⣿⢟⢽⣽⣿⣇⣈⡕⢰⢝⢟⢝⠀</a:t>
            </a:r>
            <a:br/>
            <a:r>
              <a:t>⢙⢕⢕⢕⢕⢕⣕⣑⢕⢕⢕⢕⢕⢱⢕⠕⠐⢸⣿⣾⣿⡿⢕⢕⢕⢕⢜⠹⣿⣿⣕⢜⢿⢻⢏⠅⣾⣿⣿⢀⣄⣵⢨⡆⢀⠀⠀⠀⠀⠀⠀⢰⣶⣶⣶⣶⣷⡿⢾⢿⢝⢝⢕⢕⢕⢕⠕⣿⣯⣵⣽⣿⣿⣿⣿⣿⣿⣿⣿⣿⢟⢻⣿⡟⢱⢕⢕⡜⠕⢕⢕⣕⣕⣿⣿⢇⢕⢜⢾⣿⠀</a:t>
            </a:r>
            <a:br/>
            <a:r>
              <a:t>⣷⣷⡜⢕⢡⡅⣿⡿⡇⢑⠕⢑⢑⢃⠅⢔⢀⢸⣿⣿⣿⢇⢕⢕⢕⢕⢕⢕⠕⢜⠻⣷⡔⠕⣕⡑⣻⣿⣿⣕⣿⣿⢾⢇⢕⢔⠀⠀⠀⠀⢀⠐⠐⠑⠜⠏⠑⠑⠁⠀⠁⢕⢕⢕⢕⢕⣾⣿⣿⣯⢻⡝⣿⣿⢿⢇⠛⠫⢝⣅⣻⣳⣥⣤⣼⣷⣷⣾⣿⣿⣿⣿⣿⡿⡯⢁⢕⢕⢜⠏⠀</a:t>
            </a:r>
            <a:br/>
            <a:r>
              <a:t>⢿⢿⢇⢕⠀⠐⠋⠉⢣⡕⠑⠓⠃⠀⠄⠀⠁⠸⢝⡝⢕⢕⢸⢷⡧⢕⢕⢅⢄⢔⢕⢕⠀⠘⠘⢕⠉⢹⢿⢿⢿⢗⢱⣵⣿⣿⣷⣵⣥⣵⡇⠀⠠⠄⠀⠀⠀⠀⠀⠀⠑⣿⣧⣕⣕⣼⣿⣿⡿⠏⠁⠑⠕⢽⣵⣼⣿⣿⣿⣿⣿⣿⣿⣿⣿⣿⣿⣿⣿⣿⣿⣿⣿⢁⣀⠁⠁⢡⢇⡌⠀</a:t>
            </a:r>
            <a:br/>
            <a:r>
              <a:t>⠐⠐⢕⢕⢔⢔⢔⢔⢔⢔⢀⢀⢄⢀⠂⢀⢄⢵⢿⢷⢵⢵⢴⣼⣿⢕⢕⢁⢕⢕⢕⢕⢔⢔⣄⣐⢶⢵⣕⡕⠕⠕⢕⢸⣻⣿⣿⣿⣿⣿⠑⠀⠀⠀⠀⠀⠀⠀⠀⠀⠀⠈⠻⢿⢿⢿⠟⠋⠁⠀⠀⠀⠀⠑⠜⢟⢿⣿⣿⣿⣿⣿⣿⣿⣿⡇⠈⠉⠉⠉⠉⠁⠀⠐⢁⣼⣴⡜⠣⠌⠀</a:t>
            </a:r>
            <a:br/>
            <a:r>
              <a:t>⢀⢑⣩⣿⣿⣿⣷⣷⣷⣷⣷⣾⣿⣿⣟⣟⡟⢝⢕⠰⠌⠑⠞⢝⢝⢕⢕⢕⢕⢕⢕⢣⢵⢾⣿⣿⣿⠟⠑⠀⠀⠀⠀⠘⢻⣿⣿⣿⣿⡏⠀⠀⠀⠀⠀⠀⠀⠀⠄⢀⠀⠀⠀⠀⠀⠀⠀⠀⠀⠀⠀⠀⠀⠀⠀⠁⠑⢹⣿⣿⣿⣿⣿⣿⣿⣇⣄⣄⣀⣀⡀⠔⣀⢀⢀⠀⠅⢅⠅⠔⠀</a:t>
            </a:r>
            <a:br/>
            <a:r>
              <a:t>⣿⣿⣿⣿⣿⣿⣿⣿⣿⣿⣿⣿⣿⣿⣿⣿⡟⢇⢕⡵⢄⢕⢕⢕⢅⢁⢑⣵⡕⢁⢕⢳⣿⣷⣼⣿⢇⠀⠀⠀⠀⠀⠀⠀⢕⡌⠻⢿⢟⠁⠀⠀⠀⠀⠀⠀⠀⠀⠀⠀⠁⠄⠀⠀⠀⠀⠀⠀⠀⠀⠀⠀⠀⠀⠀⠀⠀⠀⢹⣿⣿⣿⣿⣿⡿⣿⣿⡟⢗⡷⢇⠀⡅⢅⢅⢥⢬⢭⢍⠉⠀</a:t>
            </a:r>
            <a:br/>
            <a:r>
              <a:t>⣿⣿⣿⣿⣿⣿⣿⣿⣿⣿⣿⣿⣿⣿⣿⣧⣵⡼⢔⣵⣷⣷⣷⣧⢕⠕⢕⡿⢇⣱⡕⠜⢻⣿⣿⢿⠀⠀⠀⠀⠀⠀⠀⠀⢸⣿⣶⣷⠁⠀⠀⠀⠀⠀⠀⠀⠀⠀⠀⠀⠀⠀⠁⠀⠀⠀⠀⠀⠀⠀⠀⠀⠀⠀⠀⠀⠀⠀⠀⢹⣿⣿⣿⡟⢏⢕⢳⢏⡕⢳⢠⡤⠁⢅⢁⢅⢔⢣⢥⢂⠀</a:t>
            </a:r>
            <a:br/>
            <a:r>
              <a:t>⣿⣿⣿⣿⣿⣿⣿⣿⣿⣿⣿⣿⣿⣿⣿⣿⣿⣿⣿⣿⢿⢟⣿⣿⡇⢕⠑⠕⢕⢜⣅⢜⣷⣿⠋⠁⠀⠀⠀⠀⠀⠀⠀⠀⢸⣿⣿⡟⠀⠀⠀⠀⠀⠀⠀⠀⠀⠀⠀⠀⠀⠀⠀⠀⠀⠀⠀⠀⠀⠀⠀⠀⠀⠀⠀⠀⠀⠀⢄⢕⢻⢟⢝⢕⠘⠏⢝⢔⢗⢗⢺⡇⠕⢕⢐⠖⣕⣗⣇⢝⠀</a:t>
            </a:r>
            <a:br/>
            <a:r>
              <a:t>⣿⣿⣿⣿⣿⣿⣿⣿⣿⣿⣿⣿⢝⢗⢞⢹⣿⣺⣿⣷⣵⣵⣾⣯⡕⢕⣄⣄⣕⢌⢿⣷⢿⠇⠀⠀⠀⠀⠀⠀⠀⠀⠀⠀⠐⢩⠽⠇⠀⠀⠀⠀⠀⠀⠀⠀⠀⠀⠀⠀⠀⠀⠀⠀⠄⠀⠀⠀⠀⠀⠀⠀⠀⢀⠀⠀⢀⢔⢕⠕⢅⢱⢳⢳⢓⣐⣖⢑⢅⢆⢾⢇⠐⢜⢆⢕⢜⠝⠕⢕⠀</a:t>
            </a:r>
            <a:br/>
            <a:r>
              <a:t>⣿⣿⣿⣿⣿⣿⣿⣿⣿⣿⣿⣿⡕⢑⠑⢕⢜⢹⣿⣿⣿⣿⣿⡟⢡⣿⡿⢿⢛⢕⢕⡜⠑⠀⠀⠀⠀⠀⠀⠀⠀⠀⠀⠀⠐⢸⠀⢣⠀⠀⠀⠀⠀⠀⠀⠀⠀⠀⠀⠀⠀⠀⠀⠀⠀⠀⠁⠀⠀⠀⠀⠀⢔⡿⠗⠁⢑⠕⠁⢕⢜⢗⢿⣷⢵⢧⡝⢕⡑⠕⠀⢐⢄⢝⢳⠑⢄⠀⢐⣗⠀</a:t>
            </a:r>
            <a:br/>
            <a:r>
              <a:t>⣿⣿⣿⣿⣿⣿⣿⣿⣿⣿⣿⣿⣿⡅⠀⢕⡕⠀⢏⢟⢟⢟⢝⣕⣕⣱⣵⣷⣾⡿⠯⠁⠀⠀⠀⠀⠀⠀⠀⠀⠀⠀⠀⢠⣄⡸⣻⣷⠀⠀⠀⠀⠀⠀⠀⢀⢀⢀⢀⢀⢀⢀⢀⠀⠀⠀⠀⠀⠀⠀⠀⡔⢘⢰⣮⢗⢀⢀⢔⢕⢕⢿⡷⣜⢝⢧⡜⢽⢳⢔⠀⠜⣇⠀⢐⣦⡵⢷⢟⢜⠀</a:t>
            </a:r>
            <a:br/>
            <a:r>
              <a:t>⣿⣿⣿⣿⣿⣿⣿⣿⣿⣿⣿⣿⣿⣿⣦⡀⠕⢁⠰⣷⣷⣾⣿⣿⢿⠻⠿⠟⠋⠁⠀⠀⠀⠀⠀⠀⠀⠀⠀⠀⠀⠀⠀⢸⣿⣿⣷⣾⢀⠀⠀⠀⠄⠐⠕⠕⢕⠕⠕⠕⠕⠕⠕⠁⠀⠀⠀⠀⢀⣠⡞⢄⣸⡿⢟⢕⢕⢕⢕⢕⡕⢜⢇⡱⡕⡜⠳⡜⣿⡇⠀⣱⡼⢞⢏⢱⢅⣅⣵⢿⠀</a:t>
            </a:r>
            <a:br/>
            <a:r>
              <a:t>⣿⣿⣿⣿⣿⣿⣿⣿⣿⣿⣿⣿⣿⣿⣿⣿⣦⡕⢑⢻⣿⣿⢏⢁⠀⠀⠀⠀⠀⠀⠀⠀⠀⠀⠀⠀⠀⠀⠀⠀⠀⠀⠀⢸⣿⣿⣿⣿⡇⠀⠀⠀⠀⠀⠀⠀⠀⠀⠀⠀⠀⠀⠀⠀⠀⠀⠀⠀⠁⢻⢇⣸⣿⡿⢕⢕⢕⢵⠾⢇⡱⡳⢑⠕⢅⠘⡄⢳⢻⣿⣴⠁⢁⢔⢔⣵⢾⠏⠑⢅⠀</a:t>
            </a:r>
            <a:br/>
            <a:r>
              <a:t>⣿⣿⣿⣿⣿⣿⣿⣿⣿⣿⣿⣿⣿⣿⣿⣿⣿⣿⣇⠘⠑⣶⣦⢀⠀⠀⠀⠀⠀⠀⠀⠀⠀⠀⠀⠄⣤⣶⠄⠀⠀⠀⠀⣻⣿⣿⣿⣿⡇⠀⠀⠀⠀⠀⠀⠀⠀⠀⠑⠁⠀⠀⠀⠀⠀⠀⠀⠀⠀⠀⢕⢟⡸⢕⢕⢕⣜⢏⢕⣗⣷⡼⣷⣵⣔⡄⢇⢸⢺⣿⣿⠀⢰⡵⠟⠑⠁⠀⢅⢕⠀</a:t>
            </a:r>
            <a:br/>
            <a:r>
              <a:t>⣿⣿⣿⣿⣿⣿⣿⣿⣿⣿⣿⣿⣿⣿⣿⣿⣿⣿⣿⢇⢀⢿⢿⢕⢀⢀⠀⠀⠀⠀⠀⠀⢄⣤⣤⢗⢈⢅⠀⠀⠀⠀⠀⢻⣿⣿⣿⡟⢗⠀⠀⠀⠀⠀⠀⠀⠀⠀⠀⠀⠀⠀⠀⠀⠀⠀⠀⠀⠀⠀⠀⣕⣱⣕⢕⡽⡧⠛⢝⣁⣁⣏⢙⠳⢼⡙⢳⡦⠗⢟⢿⣴⣴⣵⣶⣳⢷⣶⣶⣷⠀</a:t>
            </a:r>
            <a:br/>
            <a:r>
              <a:t>⣿⣿⣿⣿⣿⣿⣿⣿⣿⣿⣿⣿⣿⣿⣿⣿⡿⢟⢝⡕⢕⣱⣷⣷⢗⣕⣕⢔⢝⢟⢟⢿⢧⣼⣕⠁⠁⠀⠀⠀⠀⠀⠀⢸⣿⣿⡿⢏⠁⠀⠀⠀⠄⠀⠀⠀⠀⠀⠀⠀⠀⠀⠀⠀⠀⠀⠀⠀⠀⠀⠘⢹⠿⣿⣿⢏⢡⢞⢝⢕⢱⢱⢼⣳⣴⠟⡍⢅⡀⢁⠕⡟⠻⣽⡿⢟⢟⢏⢝⢝⠀</a:t>
            </a:r>
            <a:br/>
            <a:r>
              <a:t>⣿⣿⣿⣿⣿⣿⣿⣿⣿⣿⣿⣿⣿⣿⣿⣿⡗⢇⠏⢳⣱⢟⢝⢕⢱⣾⣿⣿⣿⣷⣵⣕⡕⢁⠈⠑⠂⠀⠄⠀⠄⢀⠀⠜⠝⠝⠑⢀⢄⢔⠀⠀⠀⠀⠀⠀⠀⠀⠀⠀⠀⠀⠀⠀⠀⠀⠀⠀⠀⠀⠀⢸⢕⢹⡟⠑⡧⢕⣕⡕⡵⡵⢞⣟⣊⣜⣹⣱⣵⢕⢱⢾⣼⣇⢕⡕⢕⢕⢕⢕⠀</a:t>
            </a:r>
            <a:br/>
            <a:r>
              <a:t>⣿⣿⣿⣿⣿⣿⣿⣿⣿⣿⣿⣿⣽⣾⣷⣿⢕⣕⡞⢸⢕⢕⢕⣵⣿⣿⣿⡿⢿⢿⢿⢿⢿⣷⣷⣴⣄⢀⢀⠀⠁⠁⢀⠀⢀⢄⢕⢕⢕⢕⠀⠀⠀⠀⠀⠀⠀⠀⠀⠀⠀⠀⠀⠀⠀⠀⠀⠀⠀⠀⠀⠈⠀⢨⣷⢀⢇⢕⢄⢜⢝⢝⢝⢝⢕⡇⢁⢅⠁⢕⢕⣕⢕⢕⢕⢕⢕⢀⢕⢕⠀</a:t>
            </a:r>
            <a:br/>
            <a:r>
              <a:t>⣿⣿⣿⣿⣿⣿⣿⣿⣿⣿⣿⣿⣿⣿⣿⣿⢕⣸⢱⣿⡕⣱⣾⣿⣿⣷⣾⣿⣿⣿⣿⣿⣽⣿⣿⣿⣿⣿⣷⣷⣴⣔⡅⠀⠈⠑⢕⢕⣕⣱⣴⣶⣿⣦⣄⠀⠀⠀⠀⠀⠀⠀⠀⠀⠀⠀⠀⠀⠀⠀⠀⠀⠀⢸⡏⡕⢈⠳⣕⢕⢕⢕⢕⢕⢕⠁⢔⣵⣧⣵⣕⢹⢕⢕⢅⢕⢕⢕⢕⢕⠀</a:t>
            </a:r>
            <a:br/>
            <a:r>
              <a:t>⣿⣿⣿⣿⣿⣿⣿⣿⣿⣿⣿⣿⣿⣿⣿⣿⣧⡏⣷⣾⣿⣿⣿⣿⣿⣿⣿⣿⣿⡿⣿⣿⣿⣿⣿⣿⣿⣿⣿⣿⣿⣿⢏⠀⠀⠀⢑⣿⣿⣿⣿⣿⣿⣿⣿⡇⠀⠀⠀⠀⠀⠀⠀⠀⠀⠀⣀⣴⣾⡔⠀⢀⠀⣸⣽⡕⢕⢔⢁⢙⠛⠓⠘⠁⢀⢔⣾⣿⣿⣿⣿⣿⣿⣿⢇⢕⢕⢕⢕⢕⠀</a:t>
            </a:r>
            <a:br/>
            <a:r>
              <a:t>⣿⣿⣿⣿⣿⣿⣿⣿⣿⣿⣿⣿⣿⣿⣿⣿⣿⡇⣿⣿⣿⣿⣿⣿⣿⣿⣿⡿⢫⣾⢿⣿⣿⣿⣿⣿⣿⣿⣿⣿⢟⠑⠀⠀⠀⠀⣾⣿⣿⣿⣿⣿⣿⡿⠟⠃⠀⠀⠀⠀⠀⠀⠀⠀⢔⢜⢽⣿⣿⡇⢀⢅⢔⢻⣿⣷⣷⡑⢕⢕⢕⢕⢕⢕⢱⣿⣿⣿⣿⣿⣿⣿⣿⡿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⢕⢕⢕⢕⢕⢕⢕⢕⢕⢕⢕⠀⠀⠀⢸⣿⣿⣿⣿⣿⣿⣇⢀⢕⢕⢇⢻⢸⣿⢕⢕⢕⢕⢕⢕⢜⢝⢝⢝⢟⢟⢟⢿⢿⢿⣿⣿⣷⣷⣯⣽⣽⣝⣟⣟⣻⢿⢿⣿⣿⢟⠟⠟⠝⠝⠝⠻⢿⣿⣿⣗⢿⣻⣸⣿⣿⣿⣿⣿⣿⣿⣿⣿⣿⣿⣿⣿⣿⣿⣿⣿⣿⣿⣿⣿⣿⣿⣿⠀</a:t>
            </a:r>
            <a:br/>
            <a:r>
              <a:t>⢕⢕⢕⠕⠕⠁⠁⠁⠁⠁⠁⢁⠁⠀⠀⠀⢔⣿⣿⣿⣿⣿⣿⣿⢕⢕⢕⢜⢸⣔⢟⢕⢕⢕⢕⢕⢕⢕⢕⢕⢕⢕⢕⢕⢕⢕⢕⢕⢕⢕⢜⢝⢝⢝⢟⢟⢟⢿⢿⢿⢗⠑⠀⠀⠀⠀⠀⠀⠀⠁⠜⣿⣇⢿⢧⣿⣿⣿⣿⣿⣿⣽⣿⣿⣿⣿⣿⣿⣿⣿⣿⣿⣿⣿⣿⣿⣿⣿⣿⣿⠀</a:t>
            </a:r>
            <a:br/>
            <a:r>
              <a:t>⣷⣧⣕⠀⠀⠀⠀⠀⢀⢄⢀⢕⠔⠀⢔⢄⣾⣿⣿⣿⣿⣿⣿⣿⢕⢕⢕⣿⡿⢼⡇⢕⢱⣷⡕⠑⢱⡵⢕⢕⠑⠑⠁⠀⠀⠁⢕⢕⢕⢕⢕⠕⠑⠑⠑⠁⠁⠁⠁⠁⠁⢀⢔⢕⢔⢔⢔⢔⠀⠀⠀⠸⣷⣸⣾⣿⣧⣿⣿⣿⣿⣿⣿⣿⣿⣿⣿⣿⣿⣿⣿⣿⣿⣿⣿⣿⣿⣿⣿⣿⠀</a:t>
            </a:r>
            <a:br/>
            <a:r>
              <a:t>⣿⣿⣿⢕⠕⢕⢕⠕⠕⠑⠑⢕⢕⢕⢕⢕⢙⣿⣿⣿⣿⣿⣿⣿⢕⢕⢕⢡⣜⣻⣕⢌⢕⢙⢑⢕⢕⠕⠁⠀⠀⠀⠀⠀⠀⠀⠀⠁⠑⢕⢕⢔⡔⢕⢱⣵⣵⣕⣕⡰⣷⣷⣷⢿⣿⣿⣧⢕⢕⠀⠀⢕⣼⣿⣿⣿⣿⣿⣿⣿⣿⣿⣿⣿⣿⣿⣿⣿⣿⢿⣿⣿⣿⣿⣿⣿⣿⣿⣿⣿⠀</a:t>
            </a:r>
            <a:br/>
            <a:r>
              <a:t>⣿⢿⣿⢕⢔⢕⢕⢕⣿⢸⣷⣿⢕⢕⢕⢕⢰⣿⣿⣿⣿⣿⣿⣿⣕⡕⢕⢘⢏⡜⢗⢕⢕⢸⡷⢕⠑⠀⠀⠀⠀⠀⠀⠀⠀⠀⠀⠀⠀⠀⠁⠕⢕⢕⣿⣿⣿⣿⡟⡇⢕⣕⡕⡗⣟⣿⣿⡕⢕⣤⡰⢱⡿⢿⢿⢿⢿⣿⡿⣿⣿⣿⣿⣿⣿⣿⣿⣿⣿⣻⣿⣿⣿⣿⡿⠿⢿⢿⣿⣿⠀</a:t>
            </a:r>
            <a:br/>
            <a:r>
              <a:t>⣿⣭⣯⡕⠕⢕⢕⢅⢹⢸⣿⢿⢕⢕⢕⢕⢱⣷⣶⣕⣿⣿⣿⣿⣿⡧⢕⣾⡖⣷⢕⢕⢕⢸⣿⢕⢀⠀⠀⠀⠀⠀⠀⠀⠀⠀⠀⠀⠀⠀⠀⠀⢕⣱⣯⣿⣿⣿⣿⣾⣾⣷⡿⣿⣿⣿⣿⣿⣿⣾⡗⢸⡟⡾⢜⣿⣿⣿⣧⡇⡳⢗⢗⢣⢗⣞⡏⢟⢻⢹⣽⣽⣿⣿⡕⣄⣾⢻⡟⢟⠀</a:t>
            </a:r>
            <a:br/>
            <a:r>
              <a:t>⢾⣿⣻⡇⠄⢕⢕⢕⢜⢜⡝⢜⢕⢕⢕⢕⢜⣿⣿⢿⢿⣿⣿⣿⡏⢕⢕⢝⢱⣿⢕⢕⢕⢸⣿⡕⢕⣱⣦⡔⠀⠀⠀⠀⠀⠀⠀⠀⠀⠀⠀⠀⠄⠀⢕⢕⢕⣸⡏⢕⢵⢵⢵⢸⣿⣿⣿⣿⡏⢕⣟⢾⣷⣧⣧⣼⡗⢏⡏⢕⢕⣵⣷⣷⣷⡷⣷⣷⣾⡾⢿⣻⣿⡏⠑⢔⢜⢓⡿⢿⠀</a:t>
            </a:r>
            <a:br/>
            <a:r>
              <a:t>⠝⡕⢹⢕⢔⢕⢕⢕⢔⢔⢔⢔⢕⢕⢕⢕⢕⢜⢕⢕⢕⢜⢟⣿⣧⣕⢕⢕⢸⣿⠕⠕⢷⢷⡗⠃⢰⣾⣿⡇⢀⢄⡔⢲⡄⠀⠀⠀⠀⠀⠀⢄⣤⣤⣥⣥⣵⣿⣵⢶⢷⢕⢗⢕⢕⢕⢕⠕⣾⣇⣟⣿⣿⣿⣿⣿⣿⣿⣿⡿⡿⢿⣿⡿⢟⢝⢕⡝⢏⢕⢕⢜⢫⣿⣿⡇⢕⢜⣵⣷⠀</a:t>
            </a:r>
            <a:br/>
            <a:r>
              <a:t>⣵⣥⡅⢕⢕⡑⢸⣿⡇⠕⢕⠕⠕⠕⢕⢀⢕⢕⣕⢕⢕⢕⢕⢝⢍⢿⣿⣵⢜⣿⡕⠑⢑⢅⢕⠐⢜⢻⣿⣿⢕⣿⣧⡾⢕⢔⢀⠀⠀⠀⠀⠅⠍⠝⢹⢿⢟⠕⠅⠅⠅⠑⢕⢕⢕⢕⢱⣼⣿⣿⣟⢿⣿⣿⣿⡏⠿⢿⢟⢯⢷⢸⣝⣑⣘⣵⣵⣵⣶⣷⣷⣿⣿⣿⣟⠑⢕⢕⢸⢟⠀</a:t>
            </a:r>
            <a:br/>
            <a:r>
              <a:t>⣿⣿⡇⢕⠈⠑⠏⠛⢧⡕⠔⠵⠵⠁⢄⢕⢕⢕⡟⢳⢇⢕⠕⠀⢀⢕⢝⣏⡕⣿⡇⠀⠁⠅⠙⢇⠛⠘⢻⣿⣿⡿⢇⢑⣵⣾⣷⣵⣴⣴⣵⠀⠀⠀⠀⠑⠀⠀⠀⠀⠀⠐⣷⣕⢕⢕⣴⣿⣿⣿⡟⠁⠝⢝⣇⣸⣶⣶⣷⣿⣿⣿⣿⣿⣿⣿⣿⣿⣿⣿⣿⣿⣿⠋⠉⠑⠑⢑⢕⢒⠀</a:t>
            </a:r>
            <a:br/>
            <a:r>
              <a:t>⠅⠄⢕⢕⢔⢄⢄⢄⢌⢅⠄⠀⢄⢀⡕⢕⢕⢔⣷⣧⣕⢕⢕⢕⢕⢕⢕⢜⣹⣿⣧⡔⢄⢄⢀⠄⣤⣕⣕⡕⢕⢕⢕⢕⣝⣿⣿⣿⣿⣿⡿⠀⠀⠀⠀⠀⠀⠀⠀⠀⠀⠀⠙⢿⣿⣿⣿⡿⠟⠋⠀⠀⠀⠁⠜⢻⢿⣿⣿⣿⣿⣿⣿⣿⣿⡟⠙⠟⠟⠟⠟⠟⠛⠅⠝⣔⣄⡔⣗⡗⠀</a:t>
            </a:r>
            <a:br/>
            <a:r>
              <a:t>⢀⢐⢗⣷⣷⣷⣷⣧⣥⣵⣵⣵⢗⢏⣕⣜⢝⢵⣿⡧⢝⢕⢕⢕⢕⢕⢔⢜⠸⣟⢿⢇⣱⣼⣿⣷⣾⣿⢟⠋⠁⠀⠀⠁⠟⢿⣿⣿⣿⣿⠇⠀⠀⠀⠀⠀⠀⠀⠀⢀⠀⠀⠀⠀⠁⠈⠁⠀⠀⠀⠀⠀⠀⠀⠀⠁⠑⢜⢿⣿⣿⣿⣿⣿⣿⡇⢀⠀⢀⠀⠀⢄⠀⠀⠀⠉⠍⢑⢑⢅⠀</a:t>
            </a:r>
            <a:br/>
            <a:r>
              <a:t>⣷⣾⣿⣿⣿⣿⣿⣿⣿⣿⣿⣿⣿⣷⣿⣿⢷⢕⢕⠕⠕⠑⢁⡁⠑⢕⢕⣕⣕⣑⣱⣼⣿⣿⣿⣿⣿⠑⠀⠀⠀⠀⠀⠀⠀⢕⢻⣿⡿⠏⠀⠀⠀⠀⠀⠀⠀⠀⠀⠀⠐⠄⠀⠀⠀⠀⠀⠀⠀⠀⠀⠀⠀⠀⠀⠀⠀⠀⠘⢿⣿⣿⣿⣿⣿⣿⣿⣿⢯⣿⡕⠀⢑⢑⣑⣐⣐⡓⢒⠖⠀</a:t>
            </a:r>
            <a:br/>
            <a:r>
              <a:t>⣿⣿⣿⣿⣿⣿⣿⣿⣿⣿⣿⣿⣿⢗⢝⣜⡕⢕⢕⢕⢔⢀⢕⣿⢕⢕⢕⢻⣿⣿⣿⢿⣿⣿⣿⣿⡏⠀⠀⠀⠀⠀⠀⠀⠔⣾⣧⣵⡕⠀⠀⠀⠀⠀⠀⠀⠀⠀⠀⠀⠀⠀⠁⠀⠀⠀⠀⠀⠀⠀⠀⠀⠀⠀⠀⠀⠀⠀⠀⠘⣿⣿⣿⣿⢗⡹⢹⡗⢪⢵⢁⣀⠙⢙⠑⢑⢅⢕⣑⢄⠀</a:t>
            </a:r>
            <a:br/>
            <a:r>
              <a:t>⣿⣿⣿⣿⣿⣿⣿⣿⣿⣿⣿⡿⣣⣾⣿⣿⣿⣿⣷⡕⢑⢀⢕⢟⢕⢎⢕⢏⢝⣿⣿⣺⣿⣿⣿⠏⠁⠀⠀⠀⠀⠀⠀⠀⢔⢿⣿⣿⢇⠀⠀⠀⠀⠀⠀⠀⠀⠀⠀⠀⠀⠀⠀⠀⠀⠀⠀⠀⠀⠀⠀⠀⠀⠀⠀⠀⠀⠀⠀⠀⢸⡿⠟⢕⠱⢗⢗⢸⢵⢣⢼⡗⠔⢕⠡⢥⠗⢵⢕⢱⠀</a:t>
            </a:r>
            <a:br/>
            <a:r>
              <a:t>⣿⣿⣿⣿⣿⣿⣿⣿⣿⣿⣿⢳⣿⢟⢿⢟⢍⣻⣿⣷⡕⢁⠑⠁⢕⢱⣼⢕⢿⣿⡿⣺⣿⣿⠇⠀⠀⠀⠀⠀⠀⠀⠀⠀⠐⢈⡽⣞⠀⠀⠀⠀⠀⠀⠀⠀⠀⠀⠀⠀⠀⠀⠀⠀⠀⠀⠀⠀⠀⠀⠀⠀⠀⠀⠀⠀⠀⠀⢀⢕⢕⢕⢱⢵⢴⠄⢥⠕⢑⢅⣸⡇⠄⢕⢅⢜⢝⢟⢏⢕⠀</a:t>
            </a:r>
            <a:br/>
            <a:r>
              <a:t>⣿⣿⣿⣿⣿⣿⣿⣿⣿⣿⡇⢸⣿⠕⠕⢕⢕⢻⣿⢇⢕⢕⣄⣵⣕⢜⢻⢿⢿⢟⢰⣿⣿⠕⠀⠀⠀⠀⠀⠀⠀⠀⠀⠀⠐⠀⡇⠜⢄⠀⠀⠀⠀⠀⠀⠀⠀⠀⠀⠀⠀⠀⠀⠀⠀⠀⠀⠀⠀⠀⠀⠀⠀⣰⡷⠄⠐⠕⢕⠕⢄⢸⣷⣧⣵⣌⢟⢗⠜⠱⠁⠡⢀⢕⢱⢕⢁⠀⠔⢵⠀</a:t>
            </a:r>
            <a:br/>
            <a:r>
              <a:t>⣿⣿⣿⣿⣿⣿⣿⣿⣿⣿⣧⢹⣿⣎⠐⠀⢕⠀⠜⢕⢳⠟⢿⢟⠏⣕⣕⣵⣵⣷⣿⡏⠁⠀⠀⠀⠀⠀⠀⠀⠀⠀⠀⠀⣄⡁⣟⡶⢕⠀⠀⠀⠀⠀⠀⢀⢀⢀⢀⢀⢄⢀⢀⠀⠀⠀⠀⠀⠀⠀⠀⠀⠜⢅⣴⡷⢄⠁⠁⢄⢕⣷⣵⡙⢳⣜⢕⣳⢽⢄⠀⢕⡕⠈⠅⣔⣱⣤⡶⢝⠀</a:t>
            </a:r>
            <a:br/>
            <a:r>
              <a:t>⣿⣿⣿⣿⣿⣿⣿⣿⣿⣿⣿⣇⢜⢹⢧⡄⠑⢕⢔⢕⣕⣵⣷⣮⣿⡿⢿⣿⢟⠟⠁⠀⠀⠀⠀⠀⠀⠀⠀⠀⠀⠀⠀⢀⣿⣿⣷⣯⡕⠀⠀⠀⠄⠐⠕⠕⠕⠕⠕⠕⠕⠑⠕⠁⠀⠀⠀⠀⠀⠀⢀⠀⣱⣿⡿⢇⢕⢕⢕⢕⡕⢸⢏⢝⡱⡕⢧⡕⣿⡇⠀⢄⣹⡴⢗⢫⢑⢑⣱⣵⠀</a:t>
            </a:r>
            <a:br/>
            <a:r>
              <a:t>⣿⣿⣿⣿⣿⣿⣿⣿⣿⣿⣿⣿⣷⣵⣵⣷⣷⣅⢕⢜⣿⣿⣿⢟⠁⠁⠀⠀⠀⠀⠀⠀⠀⠀⠀⠀⠀⠀⠀⠀⠀⠀⠀⢱⣿⣿⣿⣿⣧⠀⠀⠀⠀⠀⠀⠀⠀⠀⠀⠀⠀⠀⠀⠀⠀⠀⠀⠀⠀⢾⢇⢱⣾⣿⢇⢕⢕⢕⢱⡇⣑⢵⢗⢕⢑⠕⢁⢧⢿⣷⣄⠘⠑⢅⢕⢅⣵⢟⠏⠑⠀</a:t>
            </a:r>
            <a:br/>
            <a:r>
              <a:t>⣿⣿⣿⣿⣿⣿⣿⣿⣿⣿⣿⣿⣿⣿⣿⣿⣿⣿⣧⡕⠝⢹⣵⡅⠀⠀⠀⠀⠀⠀⠀⠀⠀⠀⠀⠀⢀⣠⠔⠀⠀⠀⠀⢸⣿⣿⣿⣿⣿⢀⠀⠀⠀⠀⠀⠀⠀⠐⠈⠀⠀⠀⠀⠀⠀⠀⠀⠀⠀⠁⢜⢟⢹⢝⢕⢕⣕⢗⢲⢮⣵⣕⣕⣔⢅⢀⢇⢜⢾⣿⣿⠐⢌⣱⡷⠏⠑⠀⢐⢕⠀</a:t>
            </a:r>
            <a:br/>
            <a:r>
              <a:t>⣿⣿⣿⣿⣿⣿⣿⣿⣿⣿⣿⣿⣿⣿⣿⣿⣿⣿⣿⣷⡄⢸⡿⢿⢀⢀⠀⠀⠀⠀⠀⠀⠀⢀⣄⢠⢘⢍⠁⠀⠀⠀⠀⢌⣿⣿⣿⣿⡿⢇⠀⠀⠀⠀⠀⠀⠀⠀⠀⠀⠀⠀⠀⠀⠀⠀⠀⠀⠀⠀⠁⢕⢕⡕⢕⣸⢏⢾⢗⠋⠙⡗⠟⢯⣝⠳⢧⣅⡬⡿⢿⣄⣌⣱⣤⢰⣦⣤⣵⣵⠀</a:t>
            </a:r>
            <a:br/>
            <a:r>
              <a:t>⣿⣿⣿⣿⣿⣿⣿⣿⣿⣿⣿⣿⣿⣿⣿⣿⣿⡿⢏⢕⢕⡕⣵⣷⡷⢧⣕⡔⢔⢔⢖⢳⢷⣼⣝⠀⠁⠀⠀⠀⠀⠀⠀⢕⣿⣿⡿⢎⠑⠀⠀⠀⠄⠀⠀⠀⠀⠀⠀⠀⠀⠀⠀⠀⠀⠀⠀⠀⠀⠀⠐⢽⢿⣿⣷⡷⢑⣵⢞⢝⢫⢹⣕⢦⣈⢷⡞⢑⠀⠀⠀⡿⢿⣟⣿⢿⢷⢿⢟⢟⠀</a:t>
            </a:r>
            <a:br/>
            <a:r>
              <a:t>⣿⣿⣿⣿⣿⣿⣿⣿⣿⣿⣿⣿⣿⣿⣿⣿⣿⢇⢱⢳⣕⣼⢟⢝⢑⣻⣿⣿⣿⣷⣵⣕⣕⢕⠀⠑⠂⠀⠄⠀⠄⢀⠀⠑⠝⠝⠁⢀⢄⢔⠀⠀⠀⠀⠀⠀⠀⠀⠀⠀⠀⠀⠀⠀⠀⠀⠀⠀⠀⠀⠀⠸⡇⢻⡿⠑⣜⡕⢕⢕⢜⣕⢵⠿⠝⡔⢻⣕⣕⡇⢄⣱⣰⢏⢇⢕⢕⢕⢕⢕⠀</a:t>
            </a:r>
            <a:br/>
            <a:r>
              <a:t>⣿⣿⣿⣿⣿⣿⣿⣿⣿⣿⣿⣿⣟⣯⣿⣿⡿⢕⣱⢇⡟⢕⢕⣕⣼⣿⣿⡿⢿⢿⢿⢿⢿⣷⣷⣴⣄⡅⢀⠀⠀⠁⢀⠀⠀⢄⢕⢕⢕⢕⢄⠀⠀⠀⠀⠀⠀⠀⠀⠀⠀⠀⠀⠀⠀⠀⠀⠀⠀⠀⠀⠈⠁⢜⣷⠀⠇⢘⢙⢑⢗⡗⡗⢞⢝⡏⠙⢋⠙⢇⢔⢜⢝⢝⢕⢕⢕⠁⢕⢕⠀</a:t>
            </a:r>
            <a:br/>
            <a:r>
              <a:t>⣿⣿⣿⣿⣿⣿⣿⣿⣿⣿⣿⣿⣿⣿⣿⣿⡇⢕⡇⢼⣗⢕⣵⣿⣿⣷⣿⣿⣿⣿⣿⡿⣷⣿⣿⣿⣿⣿⣷⣷⣵⣔⣅⢀⠀⠑⠕⢕⣕⣱⣵⣶⣾⣷⣄⠀⠀⠀⠀⠀⠀⠀⠀⠀⠀⠀⠀⠀⠀⠀⠀⠀⠀⢸⡿⢕⢘⢧⡕⢕⢕⢕⢕⢕⣱⠇⢅⣕⣼⣕⢜⢟⢕⢕⢕⢕⢕⢕⢕⢕⠀</a:t>
            </a:r>
            <a:br/>
            <a:r>
              <a:t>⣿⣿⣿⣿⣿⣿⣿⣿⣿⣿⣿⣿⣿⣿⣿⣿⣿⣵⢧⣷⣿⣿⣿⣿⣿⣿⣿⣿⣿⣿⣿⣿⣿⣿⣿⣿⣿⣿⣿⣿⣿⣿⢟⠑⠈⠀⢀⣾⣿⣿⣿⣿⣿⣿⣿⣇⠀⠀⠀⠀⠀⠀⠀⠀⠀⠀⢀⣤⣷⡇⠀⠀⠀⢸⣳⡅⢕⢄⠙⠗⠧⠵⠕⠊⠁⢄⣱⣿⣿⣿⣿⣷⣷⣷⢕⢕⢕⢕⢕⢕⠀</a:t>
            </a:r>
            <a:br/>
            <a:r>
              <a:t>⣿⣿⣿⣿⣿⣿⣿⣿⣿⣿⣿⣿⣿⣿⣿⣿⣿⣿⢸⣿⣿⣿⣿⣿⣿⣿⣿⡿⢏⣼⣿⣿⣿⣿⣿⣿⣿⣿⣿⣿⡿⠑⠀⠀⠀⠀⣼⣿⣿⢿⣿⣿⣿⡿⠟⠁⠀⠀⠀⠀⠀⠀⠀⠀⢔⢕⢹⣿⣿⡇⢀⢁⢄⢻⣿⣷⡇⡕⢕⢔⢔⢔⢔⢔⢕⣼⣿⣿⣿⣿⣿⣿⣿⣿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⢕⢕⢕⢕⢕⢕⢕⢕⢕⢕⢕⠀⠀⠀⢸⣿⣿⣿⣿⣿⣿⣇⢀⢕⢕⡇⢻⢸⣿⢕⢕⢕⢕⢕⢝⢝⢝⢝⢟⢟⢻⢿⢿⢿⣿⣿⣷⣷⣾⣯⣽⣿⣟⣟⣿⢿⢿⣿⣿⣿⡿⢟⢟⠟⠟⠏⠟⢻⣿⣿⣇⣽⣿⢸⣿⣿⣿⣿⣿⣿⣿⣿⣿⣿⣿⣿⣿⣿⣿⣿⣿⣿⣿⣿⣿⣿⣿⣿⠀</a:t>
            </a:r>
            <a:br/>
            <a:r>
              <a:t>⢕⢕⢕⠕⠕⠁⠁⠁⠁⠁⠁⢁⠁⠀⠀⠀⢕⣿⣿⣿⣿⣿⣿⣿⢕⢅⢕⢕⢜⡕⢟⢕⢕⢕⢕⢕⢕⢕⢕⢕⢕⢕⢕⢕⢕⢕⢕⢕⢕⢝⢝⢝⢝⢟⢟⢻⢿⢿⢿⣷⣷⢏⠁⠀⠀⠀⠀⠀⠀⠁⠑⢹⣇⣾⢇⣾⣿⣿⣿⣿⣿⣽⣿⣿⣿⣿⣿⣿⣿⣿⣿⣿⣿⣿⣿⣿⣿⣿⣿⣿⠀</a:t>
            </a:r>
            <a:br/>
            <a:r>
              <a:t>⣷⣵⣕⠀⠀⠀⠀⠀⢀⢄⠀⢕⢔⠀⢔⢄⣷⣿⣿⣿⣿⣿⣿⣿⢕⢕⢕⣷⣿⣝⡇⢕⢑⣵⡕⠑⢱⡵⢕⢕⠕⠑⠁⠁⠁⠁⠕⢕⢕⢕⢕⠕⠕⠑⠑⠑⠑⠁⠑⠑⠕⠀⢀⢔⢔⢔⢄⢄⢀⠀⠀⠁⢱⣸⣱⣿⣧⣿⣿⣿⣿⣿⣿⣿⣿⣿⣿⣿⣿⣿⣿⣿⣿⣿⣿⣿⣿⣿⣿⣿⠀</a:t>
            </a:r>
            <a:br/>
            <a:r>
              <a:t>⣿⣿⣿⢕⢕⢕⢕⠔⠕⠳⠕⠕⢕⢕⢕⢕⢙⣿⣿⣿⣿⣿⣿⣿⢕⢕⢕⢝⢝⣽⡕⢁⢑⢛⢃⢔⢕⢕⠑⠀⠀⠀⠀⠀⠀⠀⠀⠁⠁⢕⢕⢔⡔⢔⢕⣕⣕⣔⣔⣰⣦⣵⣷⣷⣷⣾⣷⡕⢕⢄⠀⠀⢸⣿⣿⣿⣿⣿⣿⣿⣿⣿⣿⣿⣿⣿⣿⣿⣿⡿⣿⣿⣿⣿⣿⣿⣿⣿⣿⣿⠀</a:t>
            </a:r>
            <a:br/>
            <a:r>
              <a:t>⣿⣿⢿⡕⢔⢕⢕⢆⣿⢸⣷⣿⢕⢕⢕⢕⢱⣿⣿⣿⣿⣿⣿⣿⣕⢕⢕⢸⢇⡞⢗⢕⢕⢸⣷⢕⠕⠀⠀⠀⠀⠀⠀⠀⠀⠀⠀⠀⠀⠀⠁⠕⢕⢕⢸⣿⣿⣿⣿⢟⢕⢝⡕⢕⡺⢿⣿⡇⢕⣕⣠⡄⣸⣿⣿⣿⣿⣿⡿⣿⣿⣿⣿⣿⣿⣿⣿⣿⣿⡻⣿⣿⣿⣿⣿⢿⣿⣿⣿⣿⠀</a:t>
            </a:r>
            <a:br/>
            <a:r>
              <a:t>⣻⣯⣿⡕⠕⢕⢕⠕⢻⢸⣿⣿⢕⢕⣵⣴⣕⣔⣛⣿⣿⣿⣿⣿⣿⣇⢕⣷⡷⣧⢕⢕⢕⢸⣷⢕⢀⠀⠀⠀⠀⠀⠀⠀⠀⠀⠀⠀⠀⠀⠀⠀⢕⣕⣿⣿⣿⣿⣿⣷⣷⣿⣿⣿⣿⣿⣿⣿⣿⣷⣿⢱⡟⡷⢗⢓⣾⣾⣇⡇⢗⡟⢟⢫⣟⣟⡏⣝⢹⢝⢿⢿⣿⣻⣇⡄⣾⣟⡿⢿⠀</a:t>
            </a:r>
            <a:br/>
            <a:r>
              <a:t>⢼⡿⣿⡇⠄⢕⢕⢕⢜⢜⢻⢝⢕⢕⣿⣿⣿⢿⠿⣿⣿⣿⣿⣿⡟⢇⢜⢝⢳⣿⢕⢕⢕⢸⣿⡕⢕⣱⣦⣔⠀⠀⠀⠀⠀⠀⠀⠀⠀⠀⠀⠀⠀⠀⢑⢕⢕⣱⡎⢕⢱⢼⢵⣜⣻⣿⣿⣿⡟⢏⣱⣼⣧⣵⣧⣹⡟⠏⡝⢕⢕⣴⣷⣷⣷⢗⢕⣵⣾⣟⡿⢿⣿⡟⠇⢅⢌⢿⣿⢿⠀</a:t>
            </a:r>
            <a:br/>
            <a:r>
              <a:t>⠣⡩⢟⢇⢔⢕⢕⢕⢕⢔⢔⢔⢕⢕⢜⢕⢕⢕⢕⢟⢿⣿⣿⣿⡇⢕⢕⢕⢸⣿⠕⢕⣷⣷⣗⢃⢱⣴⣿⣿⢔⢄⣔⢰⡔⠀⠀⠀⠀⠀⠀⠀⣄⣄⣕⣱⣅⣿⣵⣴⡷⢕⢕⢕⢔⢝⢝⢕⢱⣿⣷⣾⣯⣿⣿⣿⣿⣿⣷⡾⣿⢿⣿⣿⢟⢜⢇⡜⢏⢕⢕⢜⢏⣿⣷⡆⢕⢕⣵⣵⠀</a:t>
            </a:r>
            <a:br/>
            <a:r>
              <a:t>⣵⣵⡕⢕⢑⡐⢸⣷⡇⢕⡕⢕⠕⢕⢕⢕⢕⢕⢕⢕⢜⢍⢻⣿⣧⢑⠑⢕⢜⣿⡅⠐⠑⢕⢕⢰⢜⠟⣿⣿⡇⣻⣿⡾⢇⢕⢄⠀⠀⠀⠀⠀⠝⠟⢻⢿⢿⢝⠕⠅⠑⠑⠕⢕⢕⢕⢕⣱⢝⣿⣿⡿⣿⣿⣿⡏⢿⢿⢿⢿⢷⢜⢝⣑⣸⣕⣡⣧⣵⣵⣷⣿⣿⣿⣟⠕⢕⢕⢸⣿⠀</a:t>
            </a:r>
            <a:br/>
            <a:r>
              <a:t>⣿⣿⡇⢕⠘⠕⠯⠟⢧⡕⠖⢱⢕⢕⢑⠁⢑⢕⢕⢕⠁⠁⢁⢜⢟⢟⢳⣵⡕⣿⡇⠐⠁⠕⠜⢇⠟⠂⠟⣿⣿⣿⢧⢱⣱⣾⣷⣧⣴⣴⣴⢔⠀⠀⠀⠑⠁⠀⠀⠀⠀⠀⢱⣇⢕⢕⢱⣼⣿⣿⣿⢇⠘⢝⣍⣸⣷⣷⣷⣿⣿⣿⣿⣿⣿⣿⣿⣿⣿⣿⣿⣿⣿⠋⠙⠐⠕⢅⢕⢀⠀</a:t>
            </a:r>
            <a:br/>
            <a:r>
              <a:t>⠍⠅⢕⢕⢄⢄⢄⢀⢌⢅⢀⢕⢕⠑⠄⢁⡕⠕⣕⢕⢔⢔⢕⢕⢕⢕⠄⠈⣻⣿⣧⡄⢄⢀⢀⢅⣄⣕⣕⡕⢕⢕⢕⢕⢝⣻⣿⣿⣿⣿⣿⠁⠀⠀⠀⠀⠀⠀⠀⠀⠀⠀⠘⢻⣿⣾⣿⣿⣿⢟⠑⠀⠀⠁⠜⢻⣿⣿⣿⣿⣿⣿⣿⣿⣿⡟⠟⠟⠟⠿⠟⠻⠿⠵⠕⣆⣄⡜⡗⠢⠀</a:t>
            </a:r>
            <a:br/>
            <a:r>
              <a:t>⠀⠐⠗⣷⣷⣷⣧⣵⣵⣵⢞⢕⢕⠖⣲⣾⡯⢕⢕⢕⢕⢕⢕⠕⠅⢕⢄⢜⠹⣟⢿⡏⣱⣴⣽⣿⣷⣷⡾⠟⠁⠀⠀⠀⠝⢿⣿⣿⣿⣿⡏⠀⠀⠀⠀⠀⠀⠀⠀⢀⠀⠀⠀⠀⠈⠉⠉⠉⠀⠀⠀⠀⠀⠀⠀⠁⠑⢜⢿⣿⣿⣿⣿⣿⣿⡇⢐⠀⠀⠀⠀⠄⠀⠀⠀⠛⠛⠇⠇⠁⠀</a:t>
            </a:r>
            <a:br/>
            <a:r>
              <a:t>⣵⣼⣿⣿⣿⣿⣿⣿⣿⣵⣵⣿⣿⣿⡏⢝⢕⢕⢕⠑⠑⠑⠔⢔⢔⢕⢕⢕⣕⣱⣵⣼⣿⣿⣿⣿⣿⡏⠀⠀⠀⠀⠀⠀⠀⢕⡹⢿⣿⢟⠀⠀⠀⠀⠀⠀⠀⠀⠀⠀⠀⠄⠀⠀⠀⠀⠀⠀⠀⠀⠀⠀⠀⠀⠀⠀⠀⠀⠁⢻⣿⣿⣿⣿⣿⣿⣿⣿⣗⣗⡇⠀⢐⣐⣒⢖⢂⢕⠆⠖⠀</a:t>
            </a:r>
            <a:br/>
            <a:r>
              <a:t>⣿⣿⣿⣿⣿⣿⣿⣿⣿⣿⡿⢿⢏⢝⢕⢕⢕⢕⠀⠀⢱⣧⢄⢕⢸⣿⣿⣷⣼⣿⣿⣿⣿⣿⣿⣿⣿⠁⠀⠀⠀⠀⠀⠀⠀⣿⣧⣵⡵⠀⠀⠀⠀⠀⠀⠀⠀⠀⠀⠀⠀⠀⠁⠀⠀⠀⠀⠀⠀⠀⠀⠀⠀⠀⠀⠀⠀⠀⠀⠁⢿⣿⣿⣿⢕⡫⣝⣲⢧⣕⢑⠀⠙⠙⠜⢕⢕⢅⢁⡐⠀</a:t>
            </a:r>
            <a:br/>
            <a:r>
              <a:t>⣿⣿⣿⣿⣿⣿⣿⣿⡿⢏⣱⣷⣾⣷⣷⣵⡕⢕⠕⠀⢜⢏⢕⢇⢵⢟⢻⣿⣿⢸⣿⣿⣿⣿⣿⢟⠑⠀⠀⠀⠀⠀⠀⠀⠀⢹⣿⣿⡇⠀⠀⠀⠀⠀⠀⠀⠀⠀⠀⠀⠀⠀⠀⠀⠀⠀⠀⠀⠀⠀⠀⠀⠀⠀⠀⠀⠀⠀⠀⠀⢘⣿⢿⢇⠜⢸⢥⢽⢕⢕⢸⡗⢆⢕⢰⡥⠕⣼⡕⢵⠀</a:t>
            </a:r>
            <a:br/>
            <a:r>
              <a:t>⣿⣿⣿⣿⣿⣿⣿⡟⣵⣾⣿⣿⡟⢟⢿⢿⢗⢕⢕⢕⠕⢕⢕⢱⡕⢰⣵⣿⣿⣾⣿⣿⣿⣿⢏⠀⠀⠀⠀⠀⠀⠀⠀⠀⢀⢈⢽⢟⠁⠀⠀⠀⠀⠀⠀⠀⠀⠀⠀⠀⠀⠀⠀⠀⠀⠀⠀⠀⠀⠀⠀⠀⠀⠀⠀⠀⠀⠀⠀⢄⢕⢕⣕⢱⡤⠁⢕⠅⢅⢑⣸⡧⠄⢕⡔⢕⢝⢻⢟⢕⠀</a:t>
            </a:r>
            <a:br/>
            <a:r>
              <a:t>⣿⣿⣿⣿⣿⣿⣿⢇⣿⣿⣿⡕⢕⢕⢕⠕⢕⢕⢕⠀⢀⢕⢕⢿⣇⣼⣿⢏⢸⣿⣿⣿⣿⢏⠀⠀⠀⠀⠀⠀⠀⠀⠀⠀⠀⠑⡕⢱⡔⠀⠀⠀⠀⠀⠀⠀⠀⠀⠀⠀⠀⠀⠀⠀⠀⠁⠀⠀⠀⠀⠀⠀⠀⢠⣷⠄⠄⢐⢕⠕⡑⢱⣵⣮⡵⣗⢟⢆⢜⢗⠌⢅⢀⡔⢱⢕⢅⢁⠕⢱⠀</a:t>
            </a:r>
            <a:br/>
            <a:r>
              <a:t>⣿⣿⣿⣿⣿⣿⣿⢄⣿⣿⣿⣿⣿⣧⠔⠀⢕⢕⠁⣼⣾⣿⢇⢕⢜⢝⣱⣵⣾⣿⣿⣿⠑⠀⠀⠀⠀⠀⠀⠀⠀⠀⠀⠀⢄⡀⣗⠷⢕⠀⠀⠀⠀⠀⠀⢀⢀⢀⢀⢀⢀⢀⢀⠀⠀⠀⠀⠀⠀⠀⠀⠀⢔⢙⣠⣴⡄⠐⠑⢀⢕⣧⣌⡝⢧⣝⢕⣧⢼⢄⠀⠱⡔⠑⢑⡅⣕⣠⡴⢞⠀</a:t>
            </a:r>
            <a:br/>
            <a:r>
              <a:t>⣿⣿⣿⣿⣿⣿⣿⣷⢾⡿⢿⣿⣿⢿⢧⢄⠑⢕⠐⢕⣱⣵⣵⣵⣿⣿⣿⣿⢿⠟⠋⠁⠀⠀⠀⠀⠀⠀⠀⠀⠀⠀⠀⠀⣿⣿⣷⣿⡕⠀⠀⠀⠄⠐⠕⠕⠕⠕⠕⠕⠕⠑⠑⠁⠀⠀⠀⠀⠀⠀⠀⠀⡔⣽⢿⢏⢕⢔⢔⢕⡕⢹⡏⢜⡔⡜⢧⢕⣾⡇⠀⢀⣹⣤⢶⢟⠋⠝⢔⣵⠀</a:t>
            </a:r>
            <a:br/>
            <a:r>
              <a:t>⣿⣿⣿⣿⣿⣿⣿⣿⣿⡇⢕⢕⢕⢕⣵⣧⣵⣄⢕⢜⣿⣿⣿⡟⠙⠁⠀⠀⠀⠀⠀⠀⠀⠀⠀⠀⠀⠀⠀⠀⠀⠀⠀⠀⣿⣿⣿⣿⣿⠀⠀⠀⠀⠀⠀⠀⠀⠀⠀⠀⠀⠀⠀⠀⠀⠀⠀⠀⠀⢶⡏⢰⣽⣷⢇⢕⢕⢕⢱⡇⢕⡱⠕⢏⠂⠕⡌⢧⢻⣷⣀⢘⠝⠅⢕⢌⣱⡿⠏⠑⠀</a:t>
            </a:r>
            <a:br/>
            <a:r>
              <a:t>⣿⣿⣿⣿⣿⣿⣿⣿⣿⣿⣷⣿⣿⣿⣿⣿⣿⣿⣷⡕⠜⢏⣭⣅⠀⠀⠀⠀⠀⠀⠀⠀⠀⠀⠀⠀⠀⣀⡴⠀⠀⠀⠀⠀⣿⣿⣿⣿⣯⢔⠀⠀⠀⠀⠀⠀⠀⠐⠈⠀⠀⠀⠀⠀⠀⠀⠀⠀⠀⠁⢕⢿⢻⢏⢕⢕⢕⢧⢴⢾⣝⣕⡕⢔⢅⢀⢇⠜⢼⣿⣿⠑⢅⣢⡶⢗⠇⠄⠀⢕⠀</a:t>
            </a:r>
            <a:br/>
            <a:r>
              <a:t>⣿⣿⣿⣿⣿⣿⣿⣿⣿⣿⣿⣿⣿⣿⣿⣿⣿⣿⣿⣿⡄⠈⣿⡿⢀⢀⠀⠀⠀⠀⠀⠀⠀⠀⣀⡀⢕⢙⠁⠀⠀⠀⠀⢕⣿⣿⣿⣿⣟⢇⠀⠀⠀⠀⠀⠀⠀⠀⠀⠀⠀⠀⠀⠀⠀⠀⠀⠀⠀⠀⠁⢕⢇⢕⢕⣕⢿⡮⠗⠒⠓⡏⠻⢿⡟⠵⣦⢄⣨⢿⣿⣀⣈⣝⣁⢀⣥⣀⣑⣵⠀</a:t>
            </a:r>
            <a:br/>
            <a:r>
              <a:t>⣿⣿⣿⣿⣿⣿⣿⣿⣿⣿⣿⣿⣿⣿⣿⣿⣿⡿⢟⢕⢕⢕⣱⣷⣧⢕⣕⡔⢔⢔⢖⢶⢶⣵⣭⠁⠁⠀⠀⠀⠀⠀⠀⢀⣿⣿⡯⢏⠑⠀⠀⠀⠄⠀⠀⠀⠀⠀⠀⠀⠀⠀⠀⠀⠀⠀⠀⠀⠀⠀⠔⢘⢿⣿⣷⣯⠎⡠⢗⢜⢹⢕⡖⢄⣈⣳⡗⠋⠁⠀⠀⣿⣿⣿⣿⢿⢷⢭⢿⢟⠀</a:t>
            </a:r>
            <a:br/>
            <a:r>
              <a:t>⣿⣿⣿⣿⣿⣿⣿⣿⣿⣿⣿⣿⣿⣿⣿⣿⣿⡧⢅⢏⣧⣱⢟⢏⢕⢱⣿⣿⣿⣷⣧⣕⣕⢕⢁⠁⠂⠀⠄⠀⠀⢀⠀⠁⠜⠝⠑⢀⢄⢔⠀⠀⠀⠀⠀⠀⠀⠀⠀⠀⠀⠀⠀⠀⠀⠀⠀⠀⠀⠀⠀⢘⡇⢻⣿⠕⣕⢜⢣⡕⢱⢕⣼⡟⠻⡔⢱⡆⢌⡇⢀⣹⣱⡏⢧⢕⢕⢕⢕⢕⠀</a:t>
            </a:r>
            <a:br/>
            <a:r>
              <a:t>⣿⣿⣿⣿⣿⣿⣿⣿⣿⣿⣿⣿⣟⣫⣽⣭⡽⢕⣕⢇⣿⢕⢕⢕⣡⣿⣿⣿⢿⢿⢿⢿⢿⣷⣷⣴⣄⡅⢀⠀⠀⠁⠀⠀⠀⢄⢕⢕⢕⢕⢕⠀⠀⠀⠀⠀⠀⠀⠀⠀⠀⠀⠀⠀⠀⠀⠀⠀⠀⠀⠀⠑⠁⢘⣧⠀⢏⢙⢙⢘⢜⢑⢗⢗⢗⢟⠛⢟⠛⢇⢁⢝⢏⢕⢕⢕⢇⠁⢕⢕⠀</a:t>
            </a:r>
            <a:br/>
            <a:r>
              <a:t>⣿⣿⣿⣿⣿⣿⣿⣿⣿⣿⣿⣿⣿⣿⣿⣿⣿⢕⢸⢱⢿⢕⣱⣺⣿⣷⣷⣾⣿⣿⣿⡿⣾⣿⣿⣿⣿⣿⣷⣷⣵⣔⣄⢀⠀⠑⢕⢕⣕⣱⣵⣴⣾⣷⣄⠀⠀⠀⠀⠀⠀⠀⠀⠀⠀⠀⠀⠀⠀⠀⠀⠀⠀⢸⡿⢕⠘⢕⡕⢕⢕⢔⢕⢝⢕⠇⢐⢗⣱⢕⠜⢽⢇⢕⢕⢕⢕⢔⢕⢕⠀</a:t>
            </a:r>
            <a:br/>
            <a:r>
              <a:t>⣿⣿⣿⣿⣿⣿⣿⣿⣿⣿⣿⣿⣿⣿⣿⣿⣿⣇⡇⣷⣾⣿⣿⣿⣿⣿⣿⣿⣿⣿⢿⣿⣿⣿⣿⣿⣿⣿⣿⣿⣿⣿⢟⠑⠁⠀⢀⣾⣿⣿⣿⣿⣿⣿⣿⣧⠀⠀⠀⠀⠀⠀⠀⠀⠀⠀⢀⣠⣶⣇⠀⠀⠀⢸⢣⡇⢕⢅⠙⠳⠵⢵⢵⠗⠁⢀⣱⣿⣿⣿⣷⣷⣷⣧⡕⢕⢕⢕⢕⢕⠀</a:t>
            </a:r>
            <a:br/>
            <a:r>
              <a:t>⣿⣿⣿⣿⣿⣿⣿⣿⣿⣿⣿⣿⣿⣿⣿⣿⣿⣿⢱⣿⣿⣿⣿⣿⣿⣿⣿⣿⢟⣽⣿⣿⣿⣿⣿⣿⣿⣿⣿⣿⡿⠃⠀⠀⠀⠀⣼⣿⣿⢿⣿⣿⣿⡿⠟⠉⠀⠀⠀⠀⠀⠀⠀⠀⢔⢕⢝⣿⣿⣿⢀⠐⢄⢾⣿⣷⡕⢕⢕⢔⢔⢄⢄⢔⢔⣱⣿⣿⣿⣿⣿⣿⣿⣿⡇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⢕⢕⢕⢕⢕⢕⢕⢕⢕⢕⢔⠀⠀⠀⢔⣿⣿⣿⣿⣿⣿⣧⢕⢕⢕⡕⢻⢸⣿⢕⢕⢕⢝⢝⢝⢟⢟⢟⢿⢿⢿⢿⣿⣷⣷⣷⣮⣽⣽⣟⣟⣻⢿⢿⣿⣿⣿⣿⣿⣿⣿⣿⣿⡿⢿⢿⢿⢿⣿⣿⡇⣻⣷⢸⣿⣿⣿⣿⣿⣿⣿⣿⣿⣿⣿⣿⣿⣿⣿⣿⣿⣿⣿⣿⣿⣿⣿⣿⠀</a:t>
            </a:r>
            <a:br/>
            <a:r>
              <a:t>⢕⢕⢕⢕⢕⠑⠑⠑⠑⠑⠑⠑⠑⠀⠀⠀⢕⣿⣿⣿⣿⣿⣿⣿⢕⢕⢕⢕⡸⢕⢿⢕⢕⢕⢕⢕⢕⢕⢕⢕⢕⢕⢕⢕⢕⢕⢜⢝⢝⢍⢟⢟⢟⢿⢿⢿⣿⣷⣷⣯⣽⣽⡟⠇⠁⠁⠁⠁⠁⠁⠜⢟⢏⣽⡏⢸⣿⣿⣿⣿⣿⣻⣿⣿⣿⣿⣿⣿⣿⣿⣿⣿⣿⣿⣿⣿⣿⣿⣿⣿⠀</a:t>
            </a:r>
            <a:br/>
            <a:r>
              <a:t>⣵⣕⣕⠀⠀⠀⠀⠀⢀⢀⠀⢕⢔⠀⢄⢀⣴⣿⣿⣿⣿⣿⣿⣿⢕⢕⢱⣷⣿⡻⢇⢕⢕⣵⡕⠕⢕⣕⡕⢕⢕⠕⠑⠑⠁⠁⠕⢕⢕⢕⢕⠕⠕⠕⠕⠕⠑⠑⠑⠜⢝⢝⠁⠀⢄⢄⢀⢀⢀⠀⠀⠀⠘⢹⢵⣿⣏⣽⣿⣿⣿⣿⣿⣿⣿⣿⣿⣿⣿⣿⣿⣿⣿⣿⣿⣿⣿⣿⣿⣿⠀</a:t>
            </a:r>
            <a:br/>
            <a:r>
              <a:t>⣿⣿⣿⢕⢔⢔⢔⢔⢕⢸⠕⢕⢔⢔⢕⢕⠻⣿⣿⣿⣿⣿⣿⣿⢕⢕⢕⢟⢇⢿⡇⢑⢑⠿⠇⢕⢕⢕⠕⠁⠀⠀⠀⠀⠀⠀⠀⠁⠑⠕⢕⢅⡄⢐⢔⢔⢔⢔⢄⢄⣵⣕⣰⣔⣵⣵⣵⣕⢕⢔⠀⠀⠀⢸⣿⣿⣿⣿⣿⣿⣿⣿⣿⣿⣿⣿⣿⣿⣿⣿⣿⣿⣿⣿⣿⣿⣿⣿⣿⣿⠀</a:t>
            </a:r>
            <a:br/>
            <a:r>
              <a:t>⣿⣿⣻⡕⢄⢕⢕⢔⣶⢰⣶⣷⢕⢕⢕⢕⢱⣿⣿⣿⣿⣿⣿⣿⡕⢕⢕⢸⢟⢽⢯⢕⢕⢱⣷⢕⢅⠕⠀⠀⠀⠀⠀⠀⠀⠀⠀⠀⠀⠀⠁⠜⢕⢕⢸⣿⣿⣿⣿⣿⢿⢝⢟⢟⢝⣿⣿⣿⡇⢕⢕⢀⠀⣸⣿⣿⣿⣿⣿⣿⣿⣿⣿⣿⣿⣿⣿⣿⣿⢷⣿⣿⣿⣿⣿⣿⣿⣿⣿⣿⠀</a:t>
            </a:r>
            <a:br/>
            <a:r>
              <a:t>⣿⣟⣿⢇⠕⢕⢕⢑⣽⣼⣽⢹⢕⢕⢕⢕⠜⢝⣽⣾⣿⣿⣿⣿⣿⡇⢕⣵⣼⣧⢕⢕⢕⢸⣿⢕⢕⠀⠀⠀⠀⠀⠀⠀⠀⠀⠀⠀⠀⠀⠀⠀⠑⢕⣿⣿⣿⣿⣿⣿⣼⣧⣞⣧⣧⣷⣾⣿⣷⣵⣞⣧⣰⣸⢽⢿⣿⣽⡇⡝⢽⢽⢿⢟⡿⢿⢟⡻⢻⢟⣿⣿⣿⣿⡏⢁⣹⢿⣿⣿⠀</a:t>
            </a:r>
            <a:br/>
            <a:r>
              <a:t>⢽⡿⣿⡇⢀⢕⢕⢕⣿⣿⣿⣷⡕⢕⢕⢕⢀⠸⣿⣿⣿⣿⣿⣿⡿⢏⢜⢟⢣⣿⢕⢕⢕⢸⣿⢕⢕⢕⣷⣴⡄⠀⠀⠀⠀⠀⠀⠀⠀⠀⠀⠀⠀⠉⢝⢝⠝⢹⡝⢝⢹⡝⢟⣏⢻⣿⣿⣿⣿⣿⡿⢫⣇⣕⣕⣹⡿⢟⡟⢇⢝⣅⣵⣧⣽⣽⢕⣽⣼⡷⣾⣾⣿⡏⢵⢅⢝⣿⣷⣷⠀</a:t>
            </a:r>
            <a:br/>
            <a:r>
              <a:t>⢎⢻⢎⢇⢄⢕⢕⢜⢝⢏⢝⢕⢕⢱⣵⡕⢀⢱⣻⣿⣿⣿⣿⣿⡇⢕⢕⢕⢸⣿⢕⢕⣵⣵⣽⠕⢜⡇⣼⣿⡇⢀⢄⡔⣦⢀⠀⠀⠀⠀⠀⠀⢀⣀⣅⣕⣕⣿⣇⣡⣼⣯⣝⣝⢍⢚⢟⢟⢏⢣⡧⣿⣏⣿⣿⣿⣷⣾⣯⣵⣾⣿⣿⣿⡿⢕⢏⢝⢿⢏⢇⢸⣟⢷⣶⡅⢗⢱⣝⣜⠀</a:t>
            </a:r>
            <a:br/>
            <a:r>
              <a:t>⣔⣑⡕⢕⢕⠅⢱⣷⢕⢕⢕⢕⢕⢕⢕⢸⢷⣾⣿⣿⣿⣿⣿⢿⢧⠑⠇⢕⢕⣿⡔⠕⠜⢍⢝⢅⢸⠟⢿⣿⣷⢸⣿⣧⡟⢕⢔⠀⠀⠀⠀⠀⢜⢟⢻⣿⣿⢟⢝⢙⠕⠕⠕⢕⢕⢕⢕⢕⢕⢯⣿⣿⣿⣿⣿⡟⣿⣿⣿⣷⣽⢔⢟⠏⢱⢕⣑⣇⣕⣵⣵⣷⣷⣿⣟⢇⢕⢕⢹⣿⠀</a:t>
            </a:r>
            <a:br/>
            <a:r>
              <a:t>⣿⣿⡇⢕⠘⢃⡞⢇⢕⢔⢕⢕⢕⢕⢕⠑⠕⢌⢿⣿⣿⣿⣿⣏⡅⢄⢰⣕⢕⣿⡇⠀⠑⢕⠳⢆⠷⠄⠘⢿⣿⣿⣿⢕⢕⣾⣷⣧⣔⣄⣄⡄⠑⠀⠁⠕⠑⠁⠀⠀⠀⠀⠀⢰⢕⢕⢕⢕⣼⣽⣿⣿⡝⢟⢟⢱⣵⣼⣵⣷⣷⣷⣾⣿⣿⣿⣿⣿⣿⣿⣿⣿⣿⠟⠟⠄⢑⢕⢸⠝⠀</a:t>
            </a:r>
            <a:br/>
            <a:r>
              <a:t>⢙⢉⢕⢕⢀⢄⢕⢑⢘⢃⢔⢕⢕⢕⠀⢀⢄⢕⢕⢕⣕⢕⢑⢸⢗⢕⢀⠙⣳⣿⣇⡄⢀⠀⠀⢑⣀⡔⢔⢕⢔⢕⢕⢕⢜⣻⣿⣿⣿⣿⣿⡇⠀⠀⠀⠀⠀⠀⠀⠀⠀⠀⠀⢸⣷⣧⣵⣿⣿⣿⣿⠟⠁⠁⠜⢹⣿⣿⣿⣿⣿⣿⣿⣿⣿⣿⠿⠿⠿⢿⢿⢿⢿⣔⣆⢄⣀⢸⢵⢕⠀</a:t>
            </a:r>
            <a:br/>
            <a:r>
              <a:t>⠀⠄⢵⣵⣵⢕⣕⣵⣕⣵⡕⢕⢕⢕⢕⢕⢕⢕⠕⢘⠻⢧⣌⢕⢕⣕⡀⢕⢹⡿⣿⡗⢕⣕⣳⣾⣯⣽⣿⢟⠃⠁⠀⠀⠘⢿⣿⣿⣿⣿⡿⠁⠀⠀⠀⠀⠀⠀⠀⠀⠀⠀⠀⠀⠙⠟⠿⠿⠟⠋⠁⠀⠀⠀⠀⠁⠜⢝⢻⣿⣿⣿⣿⣿⣿⡇⢀⠀⠀⠀⠀⢀⠀⠀⠀⠟⠻⠇⡕⠐⠀</a:t>
            </a:r>
            <a:br/>
            <a:r>
              <a:t>⣵⣵⢞⢏⢕⣽⣽⣾⢿⢿⣾⣿⢇⢕⠑⠑⢀⢀⠀⠁⠉⢀⢄⢄⢕⣕⣕⣕⡜⣝⣕⣱⣿⣿⣿⣿⣿⣿⠑⠀⠀⠀⠀⠀⠀⢕⢝⢿⣿⡿⠑⠀⠀⠀⠀⠀⠀⠀⠀⠁⠐⠀⠀⠀⠀⠀⠀⠀⠀⠀⠀⠀⠀⠀⠀⠀⠀⠁⠑⢹⣿⣿⣿⣿⣿⣷⣶⣶⡖⣦⢔⠀⠄⠠⠤⠤⠄⢰⢤⢤⠀</a:t>
            </a:r>
            <a:br/>
            <a:r>
              <a:t>⣿⣿⣷⣷⣷⣽⣭⡕⢕⢕⢝⢝⢕⠁⠀⠀⢁⢕⢕⢕⣱⣵⣔⣽⣿⣿⣿⣿⣿⣿⣿⣿⣿⣿⣿⣿⣿⡇⠀⠀⠀⠀⠀⠀⠀⢱⣷⣧⣵⠕⠀⠀⠀⠀⠀⠀⠀⠀⠀⠀⠀⠀⠀⠀⠀⠀⠀⠀⠀⠀⠀⠀⠀⠀⠀⠀⠀⠀⠀⠀⢹⣿⣿⣿⡏⢟⢻⢽⣝⢝⠕⠀⠗⠟⠕⢕⠕⣑⠐⠄⠀</a:t>
            </a:r>
            <a:br/>
            <a:r>
              <a:t>⣿⣿⣿⢿⢟⢟⢝⢕⢕⢕⢕⡕⢕⠀⠀⢱⡇⢕⣕⣸⣿⣿⣿⣿⢟⣿⣿⣿⣿⣿⣿⣿⣿⣿⣿⡿⠏⠀⠀⠀⠀⠀⠀⠀⠀⢸⣿⣿⡟⠀⠀⠀⠀⠀⠀⠀⠀⠀⠀⠀⠀⠀⠀⠀⠀⠀⠀⠀⠀⠀⠀⠀⠀⠀⠀⠀⠀⠀⠀⠀⠀⢻⣿⢟⢕⢕⣝⣟⡱⢝⢱⣷⢄⢀⢄⣑⢱⣜⡎⣕⠀</a:t>
            </a:r>
            <a:br/>
            <a:r>
              <a:t>⣿⢟⣱⣵⣿⣿⣿⣷⣷⣕⡕⢕⢕⢀⢄⣕⢕⢜⢿⢇⠝⢝⣿⣿⡇⣿⣿⣿⣿⣿⣿⣿⣿⣿⡿⠑⠀⠀⠀⠀⠀⠀⠀⠀⠀⠅⢟⢟⡇⠀⠀⠀⠀⠀⠀⠀⠀⠀⠀⠀⠀⠀⠀⠀⠀⢀⠀⠀⠀⠀⠀⠀⠀⠀⠀⠀⠀⠀⠀⠀⢄⢜⢕⣕⣄⢁⡕⢑⢑⠕⢸⣗⢁⢕⡄⢕⢲⢷⢷⢆⠀</a:t>
            </a:r>
            <a:br/>
            <a:r>
              <a:t>⢏⣼⣿⣿⣿⡟⢝⢹⣿⣿⣷⣷⣷⢕⢕⢕⢕⢜⢹⣇⢕⣾⣿⡿⢇⣿⣿⣿⣿⣿⣿⣿⣿⡿⠁⠀⠀⠀⠀⠀⠀⠀⠀⠀⠀⠔⢸⢁⢕⠀⠀⠀⠀⠀⠀⠀⠀⠀⠀⠀⠀⠀⠀⠀⠀⠁⠀⠀⠀⠀⠀⠀⠀⠀⣠⣄⠀⠀⢄⢔⢕⢁⣜⣜⣵⡴⢵⢴⢵⢵⡜⢃⠀⢕⢕⢕⢑⠑⢕⢕⠀</a:t>
            </a:r>
            <a:br/>
            <a:r>
              <a:t>⢛⣿⣿⣿⡕⢕⠕⣱⣿⣿⣿⣙⣿⢕⠔⠀⠑⢕⠘⢻⣷⣿⡿⢇⣾⣿⣿⣿⣿⣿⣿⣿⠏⠁⠀⠀⠀⠀⠀⠀⠀⠀⠀⠀⢀⡀⢸⠷⢇⠀⠀⠀⠀⠀⠀⠀⢀⢀⢀⢀⢀⢀⢀⠀⠀⠀⠀⠄⠀⠀⠀⠀⠀⠐⢉⣤⣔⠁⠄⠕⠀⢱⣙⢻⢽⡟⢃⣵⣳⢀⠁⢰⡅⠕⠜⡕⢕⢁⣠⢴⠀</a:t>
            </a:r>
            <a:br/>
            <a:r>
              <a:t>⣵⣿⣿⣿⣿⣿⣿⣿⣿⣿⢏⠔⣕⢔⢰⣄⠀⢕⢔⢜⢝⣱⣵⣾⣿⣿⣿⣿⣿⢿⠟⠉⠁⠀⠀⠀⠀⠀⠀⠀⠀⠀⠀⠀⢸⣿⣷⣯⣕⠀⠀⠀⢄⠔⠕⢕⢕⠕⠕⢕⠕⠑⠕⠁⠀⠀⠀⠀⠀⠀⠀⠀⢄⣷⣿⣿⢏⢄⢄⢄⡕⢪⡟⢕⢕⡹⣇⢝⣽⣇⠀⠀⢱⣄⣥⢷⠟⠟⢍⣱⠀</a:t>
            </a:r>
            <a:br/>
            <a:r>
              <a:t>⣯⣽⣿⣿⣿⣿⣿⣿⢟⢏⢕⢕⢝⢕⢕⣕⣕⣔⢁⢕⢻⣿⣿⣿⠟⠙⠁⠁⠁⠀⠀⠀⠀⠀⠀⠀⠀⠀⠀⠀⠀⠀⠀⠀⢸⣿⣿⣿⣿⠀⠀⠀⠀⠀⠀⠀⠀⠀⠀⠀⢀⠀⠀⠀⠀⠀⠀⠀⠀⢠⡴⢄⣻⣯⡟⢕⢕⢕⢕⡕⢱⢕⡱⢗⠕⠱⢘⢧⢻⣧⠀⠕⢟⡙⢕⢘⢣⣵⢞⠫⠀</a:t>
            </a:r>
            <a:br/>
            <a:r>
              <a:t>⣿⣿⣟⡻⢿⢏⢝⢝⢕⣑⣱⣷⣶⣿⣿⣿⣿⣿⣷⣕⢜⠟⣏⣕⠁⠀⠀⠀⠀⠀⠀⠀⠀⠀⠀⠀⠀⠀⡠⠀⠀⠀⠀⠀⣿⣿⣿⣿⣿⢕⠀⠀⠀⠀⠀⠀⠀⠐⠑⠁⠀⠀⠀⠀⠀⠀⠀⠀⠀⠀⢕⣼⢿⢿⢕⢕⢕⠵⣌⣵⡞⢱⡕⢅⢐⠀⢇⠜⣞⣿⣿⢕⠔⢄⣥⡼⢝⢁⠀⢔⠀</a:t>
            </a:r>
            <a:br/>
            <a:r>
              <a:t>⣿⣿⣿⣧⣷⣾⣾⣾⣿⣿⣿⣿⣿⣿⣿⣿⣿⣿⣿⣿⣇⠀⢹⣿⡇⠀⠀⠀⠀⠀⠀⠀⠀⠀⠀⡀⢐⢚⠑⠀⠀⠀⠀⠀⢻⣿⣿⣿⡛⢇⠀⠀⠀⠀⠀⠀⠀⠀⠀⠀⠀⠀⠀⠀⠀⠀⠀⠀⠀⠀⠑⢕⢜⢕⢕⢱⣾⣜⡥⠼⠯⢿⢿⣷⢷⣇⣅⡀⢘⣿⣿⠅⠘⠟⠑⢁⣔⢀⢕⣕⠀</a:t>
            </a:r>
            <a:br/>
            <a:r>
              <a:t>⣿⣿⣿⣿⣿⣿⣿⣿⣿⣿⣿⣿⣿⣿⣿⣿⣿⣿⡿⢟⢝⢆⢕⣵⣵⣵⣕⢔⢔⢄⢰⢶⢶⣦⣿⡑⠑⠁⠀⠀⠀⠀⠀⠀⢸⣿⣿⢏⠑⠁⠀⠀⠄⠀⠀⠀⠀⠀⠀⠀⠀⠀⠀⠀⠀⠀⠀⠀⠀⠀⠄⢕⢷⣷⣵⣞⢝⢁⢬⢖⢖⣗⢴⣌⠙⢦⡼⠟⠙⠌⠉⣿⣿⣿⣿⣾⣯⣻⡿⢿⠀</a:t>
            </a:r>
            <a:br/>
            <a:r>
              <a:t>⣿⣿⣿⣿⣿⣿⣿⣿⣿⣿⣿⣿⣿⣿⣿⣿⣿⣿⢕⢱⢺⡜⣾⢟⢏⢕⣾⣿⣿⣷⣵⣕⡕⢕⢉⠑⠄⠀⠄⠄⢀⢀⠀⠀⠜⠝⠑⠀⢀⢄⢀⠀⠀⠀⠀⠀⠀⠀⠀⠀⠀⠀⠀⠀⠀⠀⠀⠀⠀⠀⠀⢔⡎⢿⣿⢏⢰⢕⢇⢕⢕⢜⣕⡾⣿⡅⢳⢄⢐⡆⠀⢻⢙⡿⢏⢕⢕⢕⢕⢕⠀</a:t>
            </a:r>
            <a:br/>
            <a:r>
              <a:t>⣿⣿⣿⣿⣿⣿⣿⣿⣿⣿⣿⣿⣿⢿⣿⣿⣿⡏⢕⣱⢸⡏⢕⢕⢕⣽⣿⣿⣿⣿⡿⢿⣿⣿⣷⣴⣄⡐⢀⠁⠀⠁⠀⠀⠀⢀⢔⢕⢕⢕⢕⠀⠀⠀⠀⠀⠀⠀⠀⠀⠀⠀⠀⠀⠀⠀⠀⠀⠀⠀⠀⠀⠃⢘⣷⢀⢎⠗⠗⠎⢪⢿⢽⢵⢴⢷⠷⢷⠗⡇⠀⢟⢟⢕⢕⢕⢕⠑⢕⢕⠀</a:t>
            </a:r>
            <a:br/>
            <a:r>
              <a:t>⣿⣿⣿⣿⣿⣿⣿⣿⣿⣿⣿⣿⣿⣿⣿⣿⣿⡇⢜⡇⣾⡇⢱⣼⣻⣿⣿⣷⣾⣿⣿⣿⢿⣾⣿⣿⣿⣿⣷⣧⣵⣔⡄⢀⠀⢑⠕⢕⢕⣕⣱⣤⣴⣶⣄⢀⠀⠀⠀⠀⠀⠀⠀⠀⠀⠀⠀⠀⠀⠀⠀⠀⠀⢸⣿⢕⠘⣕⢕⢕⢕⢕⢕⢕⢕⡜⠄⢱⢴⢔⢑⢳⢕⢕⢕⢕⢕⢄⢕⢕⠀</a:t>
            </a:r>
            <a:br/>
            <a:r>
              <a:t>⣿⣿⣿⣿⣿⣿⣿⣿⣿⣿⣿⣿⣿⣿⣿⣿⣿⣧⣸⢱⣵⣿⣿⣿⣿⣿⣿⣿⣿⣿⡿⣿⣿⣿⣿⣿⣿⣿⣿⣿⣿⣿⡿⠇⠀⠀⠀⣱⣿⣿⣿⣿⣿⣿⣿⣷⠀⠀⠀⠀⠀⠀⠀⠀⠀⠀⠀⣄⣴⣦⢀⠀⠀⢸⣟⡧⢕⢌⠳⢵⣕⣕⣕⢵⠊⢀⢕⣾⣿⣷⣶⣵⣧⡕⠕⢕⢕⢕⢕⢕⠀</a:t>
            </a:r>
            <a:br/>
            <a:r>
              <a:t>⣿⣿⣿⣿⣿⣿⣿⣿⣿⣿⣿⣿⣿⣿⣿⣿⣿⣿⡟⣼⣿⣿⣿⣿⣿⣿⣿⣿⡿⢫⣾⣿⣿⣿⣿⣿⣿⣿⣿⣿⣿⢟⠁⠀⠀⠀⢱⣿⣿⡿⣿⣿⣿⣿⢿⠛⠀⠀⠀⠀⠀⠀⠀⠀⢄⢔⢜⣿⣿⣿⡕⠀⢀⡸⣾⣯⡕⢕⢔⢄⢄⢅⢀⢄⢔⢱⣾⣿⣿⣿⣿⣿⣿⡟⢇⢕⢕⢱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⢕⢕⢕⢕⢕⢕⢕⢕⢕⢕⢔⠀⠀⠀⢕⣿⣿⣿⣿⣿⣿⣿⢕⢕⢕⡕⢸⢸⣿⢕⢕⢝⢝⢝⢟⢟⢟⢿⢿⢿⣿⣿⣷⣷⣷⣮⣯⣽⣟⣟⣛⡿⢿⢿⣿⣿⣿⣿⣿⣿⣿⣿⣿⣿⣿⣿⣿⣿⣿⣿⡇⣿⣏⢸⣿⣿⣿⣿⣿⣿⣿⣿⣿⣿⣿⣿⣿⣿⣿⣿⣿⣿⣿⣿⣿⣿⣿⣿⠀</a:t>
            </a:r>
            <a:br/>
            <a:r>
              <a:t>⢕⢕⢕⢕⢕⠑⠑⠑⠑⠕⠑⠑⠑⠀⠀⠀⠀⣿⣿⣿⣿⣿⣿⣿⢕⢕⢕⢱⣸⡕⢿⢕⢕⢕⢕⢕⢕⢕⢕⢕⢕⢕⢕⢕⢕⢜⢝⢝⢝⢟⢟⢻⢿⢿⢿⣷⣷⣾⣿⣽⣽⣟⣟⢟⠝⠑⠑⠁⠑⠑⠜⢻⢇⣽⡟⢸⣿⣿⣿⣿⣿⣻⣿⣿⣿⣿⣿⣿⣿⣿⣿⣿⣿⣿⣿⣿⣿⣿⣿⣿⠀</a:t>
            </a:r>
            <a:br/>
            <a:r>
              <a:t>⣵⠕⡕⠀⠀⠀⠀⠀⠀⢀⠀⢕⢔⠀⢄⢀⢠⣿⣿⣿⣿⣿⣿⣿⢕⢕⢕⣵⣿⢳⡇⢕⢕⣕⡕⢕⢕⡕⢕⢕⢕⢕⠕⠑⠑⠑⠕⢕⢕⢕⢕⢕⢕⠕⠕⠕⠕⠕⠝⠝⢝⢝⠕⠀⢄⢀⢀⠀⠀⠀⠀⠀⠁⢹⢹⣾⣟⣿⣿⣿⣿⣿⣾⣿⣿⣿⣿⣿⣿⣿⣿⣿⣿⣿⣿⣿⣿⣿⣿⣿⠀</a:t>
            </a:r>
            <a:br/>
            <a:r>
              <a:t>⣿⣿⣿⢕⢔⢔⢔⢄⢕⢱⡔⢕⢕⢔⢕⢕⠻⣿⣿⣿⣿⣿⣿⣿⢕⢕⢕⢟⢏⣟⡕⠕⠕⠿⠇⢕⢕⢫⢝⠑⠁⠀⠀⠀⠀⠀⠀⠁⠑⠕⢕⢄⢄⢀⢔⠔⢄⢄⢄⢄⣕⡕⢄⣔⣕⣕⣱⡕⢕⢄⠀⠀⠀⠑⣾⣿⣿⣿⣿⣿⣿⣿⣿⣿⣿⣿⣿⣿⣿⣿⣿⣿⣿⣿⣿⣿⣿⣿⣿⣿⠀</a:t>
            </a:r>
            <a:br/>
            <a:r>
              <a:t>⣿⣿⣿⡕⢅⢕⢕⢄⣴⢰⣶⣶⢕⢕⢕⢔⢕⣿⣿⣿⣿⣿⣿⣿⡇⢕⢕⢸⡏⢽⢷⢕⢕⢰⣧⢕⢕⢕⠀⠀⠀⠀⠀⠀⠀⠀⠀⠀⠀⠀⠑⢜⢕⢕⢸⣿⣿⣿⣿⣿⣿⡟⢿⢿⢟⢿⣿⣿⡕⢕⢕⠀⠀⢔⣿⣿⣿⣿⣿⣿⣿⣿⣿⣿⣿⣿⣿⣿⣿⣿⣿⣿⣿⣿⣿⣿⡿⣿⣿⣿⠀</a:t>
            </a:r>
            <a:br/>
            <a:r>
              <a:t>⣿⣏⡟⢇⢕⣕⣕⡕⢹⢻⣿⢿⢕⢕⢕⢕⠑⢟⢿⣿⣿⣿⣿⣿⣷⡇⢕⢱⣕⣷⢕⢕⢕⢸⣯⢕⢕⠀⠀⠀⠀⠀⠀⠀⠀⠀⠀⠀⠀⠀⠀⠀⠑⢕⣼⣿⣿⣿⣿⣿⣗⡇⣵⣧⣜⣽⣿⣿⣧⣱⡵⣧⡆⣜⣹⣽⣽⣽⡧⡟⣻⣿⣿⡟⣟⣟⡻⣻⣿⢷⣿⡿⢿⡿⡏⠉⢹⣽⣿⣿⠀</a:t>
            </a:r>
            <a:br/>
            <a:r>
              <a:t>⢿⣿⣿⡇⢜⣿⣿⣿⣾⢇⢿⢸⢕⢕⢕⢕⠀⢱⣹⣿⣿⣿⣿⣿⡿⢝⢗⢻⢧⣿⢕⢕⢕⢕⣿⡇⢕⢕⢰⣴⡄⠀⠀⠀⠀⠀⠀⠀⠀⠀⠀⠀⠀⠈⢝⢝⢝⢹⡹⢝⢹⡻⢿⢟⢿⣿⣿⣿⣿⣿⣿⢟⣕⣟⡕⢺⡿⡿⣿⡇⢎⢝⣕⣃⣽⣇⣕⣕⣸⣣⣿⣷⣿⡿⢇⢗⢻⣝⣧⣵⠀</a:t>
            </a:r>
            <a:br/>
            <a:r>
              <a:t>⢜⢫⢟⢇⢜⢟⢟⢝⢝⢕⢕⣕⢕⢕⢕⢕⢀⢕⣿⣿⣿⣿⣿⣿⡇⢕⢕⢕⢱⣿⢕⢕⣵⣵⣽⢕⢸⡇⣹⣿⡟⠀⢄⢔⢢⢀⠀⠀⠀⠀⠀⠀⠀⠀⠕⢕⢕⣞⣇⣕⣼⣿⣝⢟⢗⢿⢿⢿⢿⢫⣵⢸⡟⣿⣿⣿⣷⣵⣧⣵⣵⣿⣿⣿⡿⢕⢻⢿⡿⢏⢜⢞⣿⣧⣴⣵⢇⢣⢏⣜⠀</a:t>
            </a:r>
            <a:br/>
            <a:r>
              <a:t>⣔⣕⡕⢕⢕⢕⢕⢕⢕⢕⢜⢝⢚⣷⣧⡑⢅⢸⣿⣿⣿⣿⣿⣿⡇⠜⠑⢕⢕⣿⡕⠅⠝⠝⢏⢁⢸⠇⢿⣿⣷⢕⣿⣧⡼⢕⢔⠀⠀⠀⠀⠀⢸⢿⢿⣿⣿⡿⢟⠝⠝⠝⢕⢕⢕⢕⢕⢕⢕⣾⣿⣿⣿⣿⣿⡿⣿⣿⣿⣿⣹⢕⢟⢏⢱⢕⢕⣇⣑⣕⣵⣵⣵⣿⣟⡇⢕⢕⢹⣿⠀</a:t>
            </a:r>
            <a:br/>
            <a:r>
              <a:t>⣿⣿⡇⢕⢕⢕⣕⢵⡕⢕⢕⢕⠕⠕⢝⢿⣷⣜⡿⢿⣿⣿⣿⣞⡕⢀⢔⣕⢕⣿⡇⠀⠔⢕⢱⡕⢵⠄⠘⣿⣿⣿⣿⢧⢕⣱⣶⣧⣔⣄⣄⡄⠑⠀⠘⢝⠑⠑⠀⠀⠀⠀⠀⢅⡕⢕⢕⢕⣽⣿⣻⣿⡝⢿⡛⢱⣝⣕⣕⣵⣿⣷⣷⣷⣾⣿⣿⣿⣿⣿⣿⣿⣿⡿⠿⢅⢕⢕⢜⢙⠀</a:t>
            </a:r>
            <a:br/>
            <a:r>
              <a:t>⢛⢛⢕⢕⢕⢁⢀⢄⢕⢕⢕⠀⢀⢀⢕⢕⢝⢝⣕⣃⡕⢕⢑⢝⢗⢕⢀⠙⢷⣿⣇⡀⢀⠀⠀⢑⢀⢅⢄⢕⢕⢝⢕⢕⢜⡻⣿⣿⣿⣿⣿⡇⠀⠀⠀⠀⠀⠀⠀⠀⠀⠀⠀⢸⣷⣵⣕⣵⣿⣿⣿⡿⠃⠁⠜⢻⣿⣿⣿⣿⣿⣿⣿⣿⣿⣿⢿⣿⣿⣿⣿⣿⡿⢄⢤⢄⡀⢰⣅⣄⠀</a:t>
            </a:r>
            <a:br/>
            <a:r>
              <a:t>⢀⡕⢕⢕⣵⣕⣕⢕⢕⢕⢕⢕⢕⢕⢕⢕⢕⢝⢝⠟⠿⢧⣜⡑⢕⢕⢀⢔⢻⣿⣿⡷⢕⣕⣄⣳⣿⣾⣽⡿⠗⠑⠁⠁⠁⢿⣿⣿⣿⣿⣿⠑⠀⠀⠀⠀⠀⠀⠀⠀⠀⠀⠀⠀⠙⠿⢿⣿⡿⠿⠋⠁⠀⠀⠀⠁⢜⢟⢿⣿⣿⣿⣿⣿⣿⡏⢀⠀⠀⠀⠀⠀⠀⠁⠁⠷⢷⠇⡕⠃⠀</a:t>
            </a:r>
            <a:br/>
            <a:r>
              <a:t>⢟⢇⢗⣻⣿⣿⣵⣷⣿⢕⢕⠕⠑⢁⠁⠀⠅⣕⠀⢉⠑⢐⢄⢅⢅⢕⢕⢕⢜⢝⣕⣱⣾⣿⣿⣿⣿⣿⠋⠀⠀⠀⠀⠀⠀⢁⢘⢿⣿⣿⠇⠀⠀⠀⠀⠀⠀⠀⠀⠁⠐⠀⠀⠀⠀⠀⠀⠀⠀⠀⠀⠀⠀⠀⠀⠀⠀⠁⠑⢹⣿⣿⣿⣿⣿⣷⣵⣴⡴⣤⢤⠀⠠⠤⢄⢄⢄⢔⣐⣑⠀</a:t>
            </a:r>
            <a:br/>
            <a:r>
              <a:t>⣷⡞⢟⢏⢝⢝⢝⢟⡛⢕⠀⠀⠀⢕⢕⢇⢕⢕⢕⡔⢗⢷⣾⣿⣿⣿⣿⣿⣿⣿⣿⣿⣿⣿⣿⣿⣿⡏⠀⠀⠀⠀⠀⠀⠀⢱⣮⣏⣽⢕⠀⠀⠀⠀⠀⠀⠀⠀⠀⠀⠀⠀⠀⠀⠀⠀⠀⠀⠀⠀⠀⠀⠀⠀⠀⠀⠀⠀⠀⠀⢹⣿⣿⣿⣏⢿⢻⢯⡹⢝⠇⠀⠆⢔⢔⢆⢔⢔⢔⠀⠀</a:t>
            </a:r>
            <a:br/>
            <a:r>
              <a:t>⣿⢿⢿⢟⢕⢕⢕⢕⢕⢕⠀⠀⢔⡕⢕⢕⢕⢻⣿⣿⣷⣕⢻⣿⣿⣿⣿⣿⣿⣿⣿⣿⣿⣿⣿⣿⠟⠁⠀⠀⠀⠀⠀⠀⠀⢸⣿⣿⣿⠀⠀⠀⠀⠀⠀⠀⠀⠀⠀⠀⠀⠀⠀⠀⠀⠀⠀⠀⠀⠀⠀⠀⠀⠀⠀⠀⠀⠀⠀⠀⠀⢻⣿⢟⢡⣎⣝⡟⠜⢝⢱⣶⢀⠐⢄⢐⣔⣜⡖⢝⠀</a:t>
            </a:r>
            <a:br/>
            <a:r>
              <a:t>⣱⣷⣷⣧⣵⣕⢕⢜⢕⢕⠀⠀⠕⢕⢱⣿⢟⢟⢟⣿⣿⣿⡸⣿⣿⣿⣿⣿⣿⣿⣿⣿⣿⣿⣿⠇⠀⠀⠀⠀⠀⠀⠀⠀⠀⢁⢟⣻⡇⠀⠀⠀⠀⠀⠀⠀⠀⠀⠀⠀⠀⠀⠀⠀⠀⠀⠀⠀⠀⠀⠀⠀⠀⠀⠀⠀⠀⠀⠀⠀⢀⢜⢕⢔⢀⠁⠕⢕⡕⠕⢹⣿⡅⢑⡈⢝⢵⣽⢷⢎⠀</a:t>
            </a:r>
            <a:br/>
            <a:r>
              <a:t>⣿⣿⢿⢻⣿⣿⣿⣕⣕⣕⢔⢔⢑⢕⢕⢕⢕⢕⢡⣼⣿⣿⢱⣿⣿⣿⣿⣿⣿⣿⣿⣿⣿⣿⠑⠀⠀⠀⠀⠀⠀⠀⠀⠀⠀⠄⢸⠘⢆⠀⠀⠀⠀⠀⠀⠀⠀⠀⠀⠀⠀⠀⠀⠀⠀⠁⠀⠀⠀⠀⠀⠀⠀⠀⢀⣆⠀⠀⢀⢀⢕⠑⢜⡝⡡⢥⢽⢅⢔⢕⠞⠃⠁⡕⢑⢔⢕⠑⠕⢕⠀</a:t>
            </a:r>
            <a:br/>
            <a:r>
              <a:t>⢟⢏⢕⢕⣹⣿⣿⡏⢝⣿⢕⠁⠀⢀⢕⠁⠑⢕⠁⢻⣿⢱⣾⣿⣿⣿⣿⣿⣿⣿⣿⣿⢟⠁⠀⠀⠀⠀⠀⠀⠀⠀⠀⠀⢀⡀⢸⢦⡕⠀⠀⠀⠀⠀⠀⠀⠀⠀⠀⢀⢀⢀⠀⠀⠀⠀⠀⠀⠀⠀⠀⠀⠀⠀⢋⣡⣄⠁⢀⢕⠁⢇⡝⢻⣝⡟⢇⣕⢵⢑⠁⢠⡔⠜⠜⡑⢕⢁⣀⣵⠀</a:t>
            </a:r>
            <a:br/>
            <a:r>
              <a:t>⣷⣧⣵⣷⣿⣿⣿⣇⣱⢟⢑⢀⢰⣵⢕⢔⠀⠜⢄⢅⣱⣾⣿⣿⣿⣿⣿⣿⣿⣿⠿⠙⠁⠀⠀⠀⠀⠀⠀⠀⠀⠀⠀⠀⢸⣿⣷⣯⣝⠀⠀⠀⢀⠄⢔⢕⢕⢕⢕⢕⢕⠕⠕⠑⠀⠀⠀⠀⠀⠀⠀⠀⢀⣴⣿⣿⢏⢅⢀⢀⢔⢸⡟⢳⢌⢗⣵⢎⣝⡇⠀⠀⢳⢄⣡⡷⢷⢟⢏⢕⠀</a:t>
            </a:r>
            <a:br/>
            <a:r>
              <a:t>⣿⣿⣿⣿⣿⣿⣿⣷⣿⣿⢕⢎⢕⢕⢕⢕⡕⣔⡑⢕⢸⣿⣿⣿⡟⠋⠙⠈⠁⠀⠀⠀⠀⠀⠀⠀⠀⠀⠀⠀⠀⠀⠀⠀⢸⣿⣿⣿⣿⢀⠀⠀⠀⠀⠀⠀⠀⠀⢀⢀⠀⠀⠀⠀⠀⠀⠀⠀⠀⢄⣴⢀⣷⣿⡞⢏⢕⢕⢕⢕⢇⠕⣜⢕⢎⢱⢘⢧⢿⣧⠀⠕⢞⡏⠕⠜⢔⣴⡾⢟⠀</a:t>
            </a:r>
            <a:br/>
            <a:r>
              <a:t>⣿⣿⣿⣿⢿⢇⢕⢟⣝⣱⣵⣷⣶⣿⣿⣿⣾⣿⣷⣕⢕⢿⢟⣋⢑⠀⠀⠀⠀⠀⠀⠀⠀⠀⠀⠀⠀⠀⢀⠄⠀⠀⠀⠀⢸⣿⣿⣿⣿⡇⠀⠀⠀⠀⠀⠀⠀⠀⠐⠑⠀⠀⠀⠀⠀⠀⠀⠀⠀⠁⢝⣳⢿⡯⢇⢕⢕⣕⣘⡳⢖⢫⡕⢕⢆⠀⢇⠜⣜⣿⣿⢇⠠⠅⣱⡵⢟⠑⠁⢔⠀</a:t>
            </a:r>
            <a:br/>
            <a:r>
              <a:t>⢜⣝⣱⣵⣵⣵⣷⣿⣿⣿⣿⣿⣿⣿⣿⣿⣿⣿⣿⣿⣧⠀⢸⣿⡇⠀⠀⠀⠀⠀⠀⠀⠀⠀⠀⡀⢀⠞⠋⠀⠀⠀⠀⠀⢸⣿⣿⣿⡿⣇⠀⠀⠀⠀⠀⠀⠀⠀⠀⠀⠀⠀⠀⠀⠀⠀⠀⠀⠀⠀⠑⢕⢜⢕⢕⢕⣾⢜⣥⡭⠽⢟⣷⡷⢧⣵⡕⠀⠙⣿⣿⢕⠔⢞⠏⠁⣀⠀⠔⠕⠀</a:t>
            </a:r>
            <a:br/>
            <a:r>
              <a:t>⣿⣿⣿⣿⣿⣿⣿⣿⣿⣿⣿⣿⣿⣿⣿⣿⣿⣿⣿⢟⢝⢔⢜⣹⣵⣵⣕⢔⢄⢄⢠⢤⣴⣦⣜⡏⠑⠑⠀⠀⠀⠀⠀⠀⢸⣿⣿⡯⠕⠁⠀⠀⢀⠀⠀⠀⠀⠀⠀⠀⠀⠀⠀⠀⠀⠀⠀⠀⠀⠀⠄⢕⢳⣷⣕⣜⡕⢝⡡⢴⢔⡵⢤⡈⠗⢧⣹⠗⠋⢜⠙⣿⣿⣿⣿⣼⣟⣻⣿⣽⠀</a:t>
            </a:r>
            <a:br/>
            <a:r>
              <a:t>⣿⣿⣿⣿⣿⣿⣿⣿⣿⣿⣿⣿⣿⣿⣿⣿⣿⣿⣕⢡⢗⡵⣸⡿⢟⢅⣾⣿⣿⣷⣵⣕⡕⢜⢙⠙⠢⠄⠀⠀⠀⢀⠀⠀⠜⢟⠏⠑⢀⢄⢀⠀⠀⠀⠀⠀⠀⠀⠀⠀⠀⠀⠀⠀⠀⠀⠀⠀⠀⠀⠀⢕⡎⢻⣿⢏⢠⢞⢕⢕⢕⢜⢗⣪⢷⣙⢣⢴⢄⢐⠀⢻⢛⡳⢞⢕⢝⢜⢕⢕⠀</a:t>
            </a:r>
            <a:br/>
            <a:r>
              <a:t>⣿⣿⣿⣿⣿⣿⣿⣿⣿⣿⣿⣿⣿⡿⣟⣻⣟⣿⢕⢕⢇⡿⢝⢕⢑⣰⣿⣿⣿⣿⣿⣿⣿⣿⣧⣴⣄⡀⢀⠀⠀⠀⠁⠀⠀⠀⢄⢕⢕⢕⢕⠀⠀⠀⠀⠀⠀⠀⠀⠀⠀⠀⠀⠀⠀⠀⠀⠀⠀⠀⠀⠀⠃⠘⢿⢁⢕⠗⠧⠕⣸⢳⢹⢽⢵⢵⠵⢷⠷⡇⠀⢟⢿⢝⢕⢱⢕⠕⠕⢕⠀</a:t>
            </a:r>
            <a:br/>
            <a:r>
              <a:t>⣿⣿⣿⣿⣿⣿⣿⣿⣿⣿⣿⣿⣿⣿⣿⣿⣿⡇⢕⡏⣱⡇⠕⣵⣟⣿⣿⣷⣷⣷⣿⣿⣿⣵⣿⣿⣿⣿⣷⣷⣴⣔⡄⢀⠀⠑⠕⢕⢕⢕⣕⣠⣴⣦⣄⢀⠀⠀⠀⠀⠀⠀⠀⠀⠀⠀⠀⠀⠀⠀⠀⠀⠀⢱⣿⢇⠜⡕⢔⢔⢕⢅⢕⢇⢕⡜⠄⢕⢄⢕⡔⢵⡕⢕⢕⢕⢕⢄⢕⢕⠀</a:t>
            </a:r>
            <a:br/>
            <a:r>
              <a:t>⣿⣿⣿⣿⣿⣿⣿⣿⣿⣿⣿⣿⣿⣿⣿⣿⣿⣷⣱⣇⣵⣿⣾⣿⣿⣿⣿⣿⣿⣿⣿⢿⣿⣿⣿⣿⣿⣿⣿⣿⣿⣿⣿⢏⠀⠀⠀⢱⣿⣿⣿⣿⣿⣿⣿⣷⡄⠀⠀⠀⠀⠀⠀⠀⠀⠀⠀⣀⣴⣦⢀⠀⠀⢸⡿⣇⢔⢘⠳⢕⣕⣕⣕⡱⠞⠁⢔⣾⣿⣷⣧⣵⣣⡕⢕⢕⢕⢕⢕⢕⠀</a:t>
            </a:r>
            <a:br/>
            <a:r>
              <a:t>⣿⣿⣿⣿⣿⣿⣿⣿⣿⣿⣿⣿⣿⣿⣿⣿⣿⣿⣿⢸⣿⣿⣿⣿⣿⣿⣿⣿⡿⢟⣽⣿⣿⣿⣿⣿⣿⣿⣿⣿⣿⡿⠑⠀⠀⠀⠁⣾⣿⣿⣿⣿⣿⣿⡿⠟⠃⠀⠀⠀⠀⠀⠀⠀⠀⢔⢅⢿⣿⣿⡇⠀⢀⢸⣽⣍⡕⢕⢔⢄⢁⢁⢁⢀⢄⢱⣾⣿⣿⣿⣿⣿⣿⡿⢇⢕⢕⢱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⢕⢕⢕⢕⢕⢕⢕⢕⢕⢕⢔⠀⠀⠀⢕⣿⣿⣿⣿⣿⣿⣿⢕⢕⢕⢕⢸⢸⣿⡇⢝⢝⢝⢟⢟⢟⢿⢿⢿⣿⣿⣷⣷⣷⣾⣯⣽⣟⣟⣟⡿⢿⣿⣿⣿⣿⣿⣿⣿⣿⣿⣿⣿⣿⣿⣿⣿⣿⣿⣿⡇⣯⡏⢸⣿⣿⣿⣿⣿⣿⣿⣿⣿⣿⣿⣿⣿⣿⣿⣿⣿⣿⣿⣿⣿⣿⣿⣿⠀</a:t>
            </a:r>
            <a:br/>
            <a:r>
              <a:t>⢕⢕⢕⢕⢕⠑⠑⠑⠕⠕⠕⠕⠑⠀⠀⠀⠀⣿⣿⣿⣿⣿⣿⣿⢕⢕⢕⢱⢸⡇⣿⢇⢕⢕⢕⢕⢕⢕⢕⢕⢕⢕⢕⢕⢜⢝⢝⢝⢟⢟⢻⢿⢿⢿⣿⣷⣷⣿⣽⣽⣟⣟⣿⢿⠏⠝⠙⠑⠙⠙⠝⢻⢇⣻⡟⢸⣿⣿⣿⣿⣿⣿⣿⣿⣿⣿⣿⣿⣿⣿⣿⣿⣿⣿⣿⣿⣿⣿⣿⣿⠀</a:t>
            </a:r>
            <a:br/>
            <a:r>
              <a:t>⣵⠕⡕⠀⠀⠀⠀⠀⠀⠀⠀⢕⢄⠀⢀⢀⢠⣿⣿⣿⣿⣿⣿⣿⢕⢕⢕⣵⣿⢷⡇⢕⢕⣕⢕⢕⢕⢕⢕⢕⢕⢕⢕⠕⠕⠑⠕⢕⢕⢕⢕⢕⢕⢕⢕⠕⠕⠝⠝⠝⢝⢟⢟⠁⢀⢀⠀⠀⠀⠀⠀⠀⠁⢛⢹⣼⣿⣻⣿⣿⣿⣿⣿⣿⣿⣿⣿⣿⣿⣿⣿⣿⣿⣿⣿⣿⣿⣿⣿⣿⠀</a:t>
            </a:r>
            <a:br/>
            <a:r>
              <a:t>⣿⣿⣿⢕⢔⢔⢔⢄⢕⢱⣔⢕⢅⢔⢕⢕⢻⣿⣿⣿⣿⣿⣿⣿⢕⢕⢕⠟⢏⣝⡗⠕⠕⠿⢇⠕⢕⢏⢝⠕⠁⠀⠀⠀⠀⠀⠀⠁⠕⠕⢕⢁⢀⠀⢄⢄⢄⢄⢄⢀⣕⡕⢁⢄⠕⣕⣕⣕⢔⢄⠀⠀⠀⠁⢹⣿⣿⣿⣿⣿⣿⣿⣿⣿⣿⣿⣿⣿⣿⣿⣿⣿⣿⣿⣿⣿⣿⣿⣿⣿⠀</a:t>
            </a:r>
            <a:br/>
            <a:r>
              <a:t>⣿⣿⡿⢕⢅⢕⢕⢄⣤⣴⣦⣷⢕⢕⢕⢔⢔⣿⣿⣿⣿⣿⣿⣿⡇⢕⢕⢸⡇⢷⢷⢱⢕⢰⣵⢔⢑⢕⠀⠀⠀⠀⠀⠀⠀⠀⠀⠀⠀⠀⠑⢕⢇⢕⢸⣿⣷⣷⣷⣷⣿⡟⢿⢿⢿⢿⣿⣷⡕⢕⢕⠀⠀⠀⣼⣿⣿⣿⣿⣿⣿⣿⣿⣿⣿⣿⣿⣿⣿⣽⣽⢿⣿⣿⣿⣿⣿⣿⣿⣿⠀</a:t>
            </a:r>
            <a:br/>
            <a:r>
              <a:t>⢟⣝⣕⣕⢕⢕⢕⢕⢸⡿⣿⢻⢕⢕⢕⢕⠑⢻⢿⣿⣿⣿⣿⣿⣷⡇⢕⢱⣵⣷⢕⢕⢕⢸⣿⢕⢕⠑⠀⠀⠀⠀⠀⠀⠀⠀⠀⠀⠀⠀⠀⠀⠁⢕⡾⣿⣿⣿⣿⣿⣿⡇⣵⣇⡜⣟⣿⣿⣏⣕⣵⣖⡄⢔⣟⣿⣿⣿⡏⡟⣟⣟⣟⡟⣟⣿⣿⣿⣿⢷⢿⣿⣿⣿⡏⠙⢹⣿⣿⣿⠀</a:t>
            </a:r>
            <a:br/>
            <a:r>
              <a:t>⣿⣿⣿⣿⣧⢕⢕⢕⢸⢇⢿⢸⢕⢕⢕⢕⠀⢱⣾⣿⣿⣿⣿⣿⡿⢕⢗⢻⢯⣿⢕⢕⢕⢕⣿⡇⢕⢕⢰⣴⡄⠀⠀⠀⠀⠀⠀⠀⠀⠀⠀⠀⠀⠘⢟⢝⢟⢟⢿⢟⢻⡿⢿⡟⢿⣿⣿⣿⣿⣿⣿⡾⡇⡟⢕⢺⡿⡿⢷⢇⢗⢇⣕⣕⣟⣗⣇⣟⣸⣵⣽⣿⣿⡿⣣⢓⢣⣵⣧⣼⠀</a:t>
            </a:r>
            <a:br/>
            <a:r>
              <a:t>⢟⢿⢿⢟⢟⢕⢕⣕⢕⢁⢑⢑⢕⢕⢕⢕⠀⢕⡿⣿⣿⣿⣿⣿⡇⢕⢕⢕⢕⣿⣕⢕⣕⣕⣝⡇⢱⡕⢸⣿⣿⠀⢀⢄⢠⡀⠀⠀⠀⠀⠀⠀⠀⠀⠕⠕⢕⣾⡇⣑⣸⣟⢗⢳⢮⣿⣿⣿⡿⢏⣝⢱⡟⣿⣿⣿⣧⣵⣗⣱⣵⣿⣿⣿⣿⢫⢕⢻⣿⢗⢞⢟⣿⢯⣤⣕⢔⢇⢟⠜⠀</a:t>
            </a:r>
            <a:br/>
            <a:r>
              <a:t>⢔⢕⢕⢕⢕⢕⢔⢝⢗⠣⣧⣕⡕⠕⢕⠑⠅⢸⣿⣿⣿⣿⣿⣿⡧⠕⠱⢕⢕⣿⡇⢁⠝⠝⢟⢀⢸⠕⢿⣿⣿⢕⣾⣟⣼⢇⢔⠀⠀⠀⠀⠀⠸⠿⢿⣿⣿⡿⢟⢟⢟⠟⢝⢝⢕⢕⢕⢕⢕⣸⣿⣾⣿⣿⣿⡿⣿⣿⣿⣮⣝⢹⢿⢏⢕⢕⢕⢕⣕⣕⣕⣱⣼⣾⡿⡏⢕⢕⢹⣿⠀</a:t>
            </a:r>
            <a:br/>
            <a:r>
              <a:t>⢏⢕⢕⢕⢕⢕⢕⢕⢕⢕⢜⢻⢿⣷⣕⠐⠔⢕⣿⢿⣿⣿⣿⣖⡑⢀⢄⡕⢕⣿⡇⠀⠔⢕⢡⡌⢵⠄⠐⢿⣿⣿⣿⡏⢕⣱⣷⣧⣄⢄⢀⠄⠑⠁⠘⢙⠕⠁⠁⠀⠀⠀⠁⢁⢕⢕⢕⢕⡬⣹⣾⣿⡝⢿⡟⢳⣉⣝⣝⣽⣽⣵⣷⣶⣶⣷⣿⣿⣿⣿⣿⣿⣿⣿⠿⢅⢕⢕⢜⢟⠀</a:t>
            </a:r>
            <a:br/>
            <a:r>
              <a:t>⢕⢕⢕⢕⢕⢕⢕⢑⠀⠀⠁⢕⢜⢟⠏⠁⠀⢘⣕⣕⢜⢝⢝⢝⡧⢕⢀⠙⢧⣿⣇⢀⢀⠀⠀⠑⠀⢄⢄⢕⢝⢝⢝⢕⢜⢟⣿⣿⣿⣿⣿⡟⠀⠀⠀⠀⠀⠀⠀⠀⠀⠀⠀⢱⣧⣕⣕⣱⣾⣿⣿⣿⢟⠁⠕⢺⣿⣿⣿⣿⣿⣿⣿⣿⣿⣿⣿⣿⣿⣿⣿⣿⣿⢔⢤⢀⠀⢱⣕⣔⠀</a:t>
            </a:r>
            <a:br/>
            <a:r>
              <a:t>⠀⢀⢕⢕⢕⣕⢕⢕⢕⢕⢕⢕⢕⢕⢄⣄⡕⡜⢞⠿⠿⣧⣕⢑⢕⠕⢁⢰⢻⣿⣿⡧⢕⢱⣴⣞⣿⣷⣷⣾⠷⠃⠁⠁⠑⢿⣿⣿⣿⣿⣿⠇⠀⠀⠀⠀⠀⠀⠀⠀⠀⠀⠀⠀⠙⢿⣿⣿⣿⡿⠟⠑⠀⠀⠀⠑⢜⢻⢿⣿⣿⣿⣿⣿⣿⣿⠀⠀⠀⠁⠁⠁⠁⠉⠉⢷⢿⡎⢕⠕⠀</a:t>
            </a:r>
            <a:br/>
            <a:r>
              <a:t>⣴⣷⣞⣵⣷⡟⢕⠕⠕⠑⠑⠑⠁⢕⣺⣧⣕⣕⠈⢙⢑⢐⢁⢁⢅⢕⢕⢕⢜⢝⢜⢹⣾⣿⣿⣿⣿⣿⠟⠁⠀⠀⠀⠀⠀⢁⢸⣿⣿⣿⠏⠀⠀⠀⠀⠀⠀⠀⠀⠀⠀⠀⠀⠀⠀⠀⠀⠈⠁⠀⠀⠀⠀⠀⠀⠀⠀⠁⠑⢝⣿⣿⣿⣿⣿⣧⣥⣤⡤⣤⡄⠀⢄⢀⢀⢀⣀⢄⣀⣀⠀</a:t>
            </a:r>
            <a:br/>
            <a:r>
              <a:t>⢟⢟⢻⢿⢿⢇⢕⠀⠀⠄⢔⢄⢴⡵⢿⢟⢝⢕⢔⢒⢖⠷⣷⣷⣿⣿⣿⣿⣿⣿⣿⣿⣿⣿⣿⣿⣿⡿⠀⠀⠀⠀⠀⠀⠀⢰⣵⣕⣝⡕⠀⠀⠀⠀⠀⠀⠀⠀⠀⠀⠀⠀⠀⠀⠀⠀⠀⠀⠀⠀⠀⠀⠀⠀⠀⠀⠀⠀⠀⠀⢸⣿⣿⣿⡟⡿⢿⣟⡗⢟⢗⠀⠴⢶⢶⢖⢔⠆⢅⢅⠀</a:t>
            </a:r>
            <a:br/>
            <a:r>
              <a:t>⢇⢕⢕⢕⣷⢇⠕⠀⠀⢀⢕⢕⢕⢱⢵⣷⣷⣧⣕⢝⣿⣿⣿⣿⣿⣿⣿⣿⣿⣿⣿⣿⣿⣿⣿⣿⢿⠑⠀⠀⠀⠀⠀⠀⠀⢜⣿⣿⣿⠁⠀⠀⠀⠀⠀⠀⠀⠀⠀⠀⠀⠀⠀⠀⠀⠀⠀⠀⠀⠀⠀⠀⠀⠀⠀⠀⠀⠀⠀⠀⠀⢻⣿⡿⢕⢎⡗⢣⢜⡝⢱⣶⢀⠀⠄⠁⢔⢜⢔⢂⠀</a:t>
            </a:r>
            <a:br/>
            <a:r>
              <a:t>⢕⢕⢕⢕⢿⢕⢔⠀⠀⢕⢕⣵⣵⡕⢸⠿⢿⣿⣿⡇⢹⣿⣿⣿⣿⣿⣿⣿⣿⣿⣿⣿⣿⣿⣿⠏⠀⠀⠀⠀⠀⠀⠀⠀⠀⢁⢟⡿⢏⠀⠀⠀⠀⠀⠀⠀⠀⠀⠀⠀⠀⠀⠀⠀⠀⠀⠀⠀⠀⠀⠀⠀⠀⠀⠀⠀⠀⠀⠀⠀⠀⢜⢕⢕⢑⠙⢜⠝⠕⠜⢸⣿⢁⢑⡈⢝⢥⣽⣥⢌⠀</a:t>
            </a:r>
            <a:br/>
            <a:r>
              <a:t>⣿⣿⣷⢕⢕⢕⢅⢀⢀⠕⢕⣟⣻⢇⢕⢕⢕⢜⢻⣿⢸⣿⣿⣿⣿⣿⣿⣿⣿⣿⣿⣿⣿⣿⠏⠀⠀⠀⠀⠀⠀⠀⠀⠀⠀⠅⢕⠕⣕⠀⠀⠀⠀⠀⠀⠀⠀⠀⠀⠀⠀⠀⠀⠀⠀⠁⠀⠀⠀⠀⠀⠀⠀⠀⠀⣄⠀⠀⠀⢀⢕⠕⢕⡝⢍⢅⣽⣅⣱⢕⢞⠟⠁⢕⢑⢕⠕⠑⢕⢕⠀</a:t>
            </a:r>
            <a:br/>
            <a:r>
              <a:t>⢹⣿⣿⣧⢕⢾⡟⢕⠑⠀⠁⢕⣱⣽⢕⢁⠀⢕⢕⠝⣿⣿⣿⣿⣿⣿⣿⣿⣿⣿⣿⣿⡟⠋⠀⠀⠀⠀⠀⠀⠀⠀⠀⠀⢀⠀⢸⢴⣜⠀⠀⠀⠀⠀⠀⠀⠀⠀⠀⠀⠀⠀⠀⠀⠀⠀⠀⠀⠀⠀⠀⠀⠀⠀⠚⣍⣤⠐⠁⢕⠑⢕⢟⢿⣟⢳⢕⣕⢵⠁⠁⢀⢔⢇⢜⢕⢅⠀⢁⣱⠀</a:t>
            </a:r>
            <a:br/>
            <a:r>
              <a:t>⣿⣿⣿⣿⡕⣨⣷⡕⠀⢀⣄⢕⢹⣽⣅⢔⢀⠕⢇⢄⣿⣿⣿⣿⣿⣿⣿⣿⣿⣿⡿⠋⠁⠀⠀⠀⠀⠀⠀⠀⠀⠀⠀⠀⢱⣿⣾⣽⣟⠀⠀⠀⠀⢀⢔⢔⢕⢕⢕⢕⢕⠕⠕⢔⠀⠀⠀⠀⠀⠀⠀⠀⢀⣴⣾⣿⢟⢕⢀⢀⢔⢸⡽⢳⢌⢳⡵⢎⣟⡇⠀⠀⢣⢄⣐⣧⢷⢞⢛⢕⠀</a:t>
            </a:r>
            <a:br/>
            <a:r>
              <a:t>⣿⣿⣿⣿⣿⣿⣧⣵⣕⣶⢊⢇⢕⢜⢝⣕⡕⣰⡁⢔⢸⣿⣿⣿⡿⠟⠙⠉⠉⠁⠀⠀⠀⠀⠀⠀⠀⠀⠀⠀⠀⠀⠀⠀⢸⣿⣿⣿⣿⢔⠀⠀⠀⠀⠀⠁⠁⠀⠀⠀⠀⠀⠀⠀⠀⠀⠀⠀⠀⢀⣄⠀⣷⣿⣻⢏⢕⢕⢕⢕⢇⢑⢅⢵⡇⢣⢘⣇⢿⣯⠀⢱⢷⢟⢝⠕⢔⣰⡵⢟⠀</a:t>
            </a:r>
            <a:br/>
            <a:r>
              <a:t>⣿⣿⢿⣿⣿⢿⢿⢟⠏⣕⣱⣵⣵⣶⣿⣿⣿⣿⣿⣧⢔⢹⢟⣛⡑⠀⠀⠀⠀⠀⠀⠀⠀⠀⠀⠀⠀⠀⢀⡀⠀⠀⠀⠀⢸⣿⣿⣿⡿⡇⠀⠀⠀⠀⠀⠀⠀⠀⠄⠐⠀⠀⠀⠀⠀⠀⠀⠀⠀⠈⢝⣵⡿⣿⢇⢕⢕⣕⣑⢇⡵⢪⡇⢑⠔⠀⢇⠸⡜⣿⣶⢆⠡⢅⣑⣕⢞⠏⠁⢄⠀</a:t>
            </a:r>
            <a:br/>
            <a:r>
              <a:t>⢝⡕⣕⣜⣱⣵⣶⣿⣿⣿⣿⣿⣿⣿⣿⣿⣿⣿⣿⣿⣧⡀⢸⣿⣷⠀⠀⠀⠀⠀⠀⠀⠀⠀⠀⠀⢀⢱⠟⠀⠀⠀⠀⠀⢸⣿⣿⣿⣟⢇⠀⠀⠀⠀⠀⠀⠀⠀⠀⠀⠀⠀⠀⠀⠀⠀⠀⠀⠀⠀⠁⢜⢱⢇⢕⢕⣵⡟⣜⣹⢿⣷⣾⡷⣵⣕⡕⠀⠟⣿⣿⢕⠰⢾⢏⠑⢅⠁⢔⢕⠀</a:t>
            </a:r>
            <a:br/>
            <a:r>
              <a:t>⣿⣿⣿⣿⣿⣿⣿⣿⣿⣿⣿⣿⣿⣿⣿⣿⣿⣿⣿⡿⢏⢕⢰⣝⣵⣵⣕⢔⢄⢄⢠⢤⣤⣴⣕⣛⠁⠑⠁⠀⠀⠀⠀⠀⢸⣿⣿⣿⢟⠑⠀⠀⢀⠀⠀⠀⠀⠀⠀⠀⠀⠀⠀⠀⠀⠀⠀⠀⠀⠀⠀⡑⢱⣵⣕⣼⣳⢏⣕⢤⡤⡵⢅⡉⠳⣌⣝⢷⠊⢹⠛⣷⣶⣷⣷⣵⣟⡿⣿⣿⠀</a:t>
            </a:r>
            <a:br/>
            <a:r>
              <a:t>⣿⣿⣿⣿⣿⣿⣿⣿⣿⣿⣿⣿⣿⣿⣿⣿⣿⣿⣇⡕⡕⣇⢇⣿⢟⢝⢪⣿⣿⣷⣵⣕⡕⢜⢝⠛⠆⠄⠀⢀⠀⠀⠀⠀⢜⢟⢟⠑⠀⢀⢀⠀⠀⠀⠀⠀⠀⠀⠀⠀⠀⠀⠀⠀⠀⠀⠀⠀⠀⠀⠀⠑⡎⢻⣿⡟⢅⢟⢕⢕⢕⢕⢗⣽⡷⡊⣣⢔⠤⢄⠀⢻⠙⡳⢟⢝⢝⢝⢕⢕⠀</a:t>
            </a:r>
            <a:br/>
            <a:r>
              <a:t>⣿⣿⣿⣿⣿⣿⣿⣿⣿⣿⣿⣿⣿⡿⢿⣟⣟⣻⢕⢕⡕⣼⢏⢕⢕⣱⣿⣿⣿⣿⣿⣿⣿⣿⣧⣴⣄⡀⢐⠀⠀⠀⠑⠀⠀⠀⢀⢔⢕⢕⢕⠀⠀⠀⠀⠀⠀⠀⠀⠀⠀⠀⠀⠀⠀⠀⠀⠀⠀⠀⠀⠀⠕⠘⢿⢁⢜⢣⢵⢕⣔⣷⣏⣍⣩⣵⣥⡧⢵⡇⠀⢺⢿⢯⢕⢕⢕⠕⢕⢕⠀</a:t>
            </a:r>
            <a:br/>
            <a:r>
              <a:t>⣿⣿⣿⣿⣿⣿⣿⣿⣿⣿⣿⣿⣿⣿⣿⣿⣿⣷⢕⢺⢱⣿⢕⣱⣾⣿⣯⣿⣷⣷⣷⣷⣷⣧⣿⣿⣿⣿⣷⣷⣴⣔⡄⢑⠀⠐⠕⢕⢕⢕⢕⣀⣠⣴⣄⡀⠀⠀⠀⠀⠀⠀⠀⠀⠀⠀⠀⠀⠀⠀⠀⠀⠀⢔⣿⢇⠜⡔⢔⢔⢕⢕⢕⢕⢱⡘⠀⢑⢄⢅⢔⢵⡕⢕⢕⢕⢕⢀⢕⢕⠀</a:t>
            </a:r>
            <a:br/>
            <a:r>
              <a:t>⣿⣿⣿⣿⣿⣿⣿⣿⣿⣿⣿⣿⣿⣿⣿⣿⣿⣿⣕⡞⢼⣼⣾⣿⣿⣿⣿⣿⣿⣿⣿⣿⣷⣿⣿⣿⣿⣿⣿⣿⣿⣿⣿⡿⠕⠐⠀⢔⣼⣿⣿⣿⣿⣿⣿⣿⡔⠀⠀⠀⠀⠀⠀⠀⠀⠀⠀⢀⣠⣴⢀⠀⠀⠕⡿⢇⢔⢘⢣⣕⡕⢕⢕⣕⠕⠁⢔⣵⣾⣷⣵⡕⣕⡕⢕⢕⢕⢕⢕⢕⠀</a:t>
            </a:r>
            <a:br/>
            <a:r>
              <a:t>⣿⣿⣿⣿⣿⣿⣿⣿⣿⣿⣿⣿⣿⣿⣿⣿⣿⣿⣿⡇⣿⣿⣿⣿⣿⣿⣿⣿⣿⢿⣹⣾⣿⣿⣿⣿⣿⣿⣿⣿⣿⡿⠏⠁⠀⠀⠀⣼⣿⣿⣿⣿⣿⣿⣿⢿⠃⠀⠀⠀⠀⠀⠀⠀⠀⢄⢱⢿⣿⣿⡇⠀⠀⢱⢯⡇⢕⢕⢔⢅⢉⢉⢉⢁⢄⢕⣼⣿⣿⣿⣿⣿⣿⣿⢇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⢕⢕⢕⢕⢕⢕⢕⢕⢕⢕⢄⠀⠀⠀⠀⣿⣿⣿⣿⣿⣿⣿⢕⢕⢕⢕⢸⣼⣿⡏⢝⢝⢟⢟⢟⢿⢿⢿⣿⣿⣿⣷⣷⣮⣽⣽⣟⣟⣟⣻⢿⢿⣿⣿⣿⣿⣿⣿⣿⣿⣿⣿⣿⣿⣿⣿⣿⣿⣿⣿⡇⣝⡟⢸⣿⣿⣿⣿⣿⣿⣿⣿⣿⣿⣿⣿⣿⣿⣿⣿⣿⣿⣿⣿⣿⣿⣿⣿⠀</a:t>
            </a:r>
            <a:br/>
            <a:r>
              <a:t>⢕⢕⢕⢕⢕⠕⠕⠕⠕⠕⠕⠕⠕⠀⠀⠀⠀⣿⣿⣿⣿⣿⣿⣿⢕⢕⢕⢕⢼⡇⣿⡇⢕⢕⢕⢕⢕⢕⢕⢕⢕⢕⢕⢝⢝⢝⢝⢟⢟⢻⢿⢿⢿⣿⣷⣷⣿⣽⣽⣟⣟⣻⣿⢿⢟⠏⠝⠙⠝⠝⠝⢻⡇⣫⣗⢸⣿⣿⣿⣿⣿⣿⣿⣿⣿⣿⣿⣿⣿⣿⣿⣿⣿⣿⣿⣿⣿⣿⣿⣿⠀</a:t>
            </a:r>
            <a:br/>
            <a:r>
              <a:t>⣵⢕⢕⢁⠁⠀⠀⠀⠀⠀⠀⢔⢔⠀⢀⠀⢄⣿⣿⣿⣿⣿⣿⣿⢕⢕⢕⣵⣕⢧⣇⢕⢕⢕⢕⢕⢕⢕⢕⢕⢕⢕⢕⢕⠕⠕⠕⢕⢕⢕⢕⢕⢕⢕⢕⢕⢝⢝⠝⢟⢟⢟⢟⠑⠀⠀⠀⠀⠀⠀⠀⠁⠁⢹⢏⣸⣿⣻⣿⣿⣿⣿⣿⣿⣿⣿⣿⣿⣿⣿⣿⣿⣿⣿⣿⣿⣿⣿⣿⣿⠀</a:t>
            </a:r>
            <a:br/>
            <a:r>
              <a:t>⣿⣿⣿⡕⢄⢄⢰⢀⢕⢕⢔⢕⢅⢄⢕⢅⢸⣿⣿⣿⣿⣿⣿⣿⡕⢕⢕⢻⢏⡷⢗⢕⠕⢿⡇⢇⢕⢫⢕⢕⠑⠀⠀⠀⠀⠀⠀⠁⠕⠕⢕⢑⢁⢀⢄⢄⢄⢀⢀⢀⢕⢕⢁⢄⢕⢕⢕⡔⢔⢄⠀⠀⠀⠁⢹⣼⣿⣿⣿⣿⣿⣿⣿⣿⣿⣿⣿⣿⣿⣿⣿⣿⣿⣿⣿⣿⣿⣿⣿⣿⠀</a:t>
            </a:r>
            <a:br/>
            <a:r>
              <a:t>⣿⣿⣿⡇⢁⢕⢕⢄⢡⣤⣤⣵⢕⢕⢕⢔⢐⣾⣿⣿⣿⣿⣿⣿⡇⢕⢕⢱⡇⣷⣿⢕⢕⢰⣔⢔⢕⢕⠅⠀⠀⠀⠀⠀⠀⠀⠀⠀⠀⠀⠁⢕⢗⢕⢡⣷⣷⣷⣷⣷⣿⡿⢾⡿⢿⣿⣿⣿⡕⢕⢕⠀⠀⠀⢸⣿⣿⣿⣿⣿⣿⣿⣿⣿⣿⣿⣿⣿⣿⣿⣿⣿⣿⣿⣿⣿⣿⣿⣿⣿⠀</a:t>
            </a:r>
            <a:br/>
            <a:r>
              <a:t>⢝⢟⡟⢇⢕⢕⢕⢕⢸⡿⣿⢸⡇⢕⢕⢕⠀⢻⢯⣿⣿⣿⣿⣿⣷⡇⢕⢑⣱⣷⢕⢕⢕⢔⣿⢕⢕⢕⠀⠀⠀⠀⠀⠀⠀⠀⠀⠀⠀⠀⠀⠀⠁⢕⢸⣿⣿⣿⣿⣿⡯⡇⣱⣕⡕⣟⣿⣿⣇⢕⣱⣔⢄⢀⣟⣟⣟⣟⣿⣟⢟⣿⣿⣿⣿⢿⡿⢿⢿⣯⣿⣻⣿⣿⡟⠏⢻⣿⣿⣿⠀</a:t>
            </a:r>
            <a:br/>
            <a:r>
              <a:t>⣾⣿⣿⡇⠀⢕⢕⢕⢸⢇⢿⢸⢕⢕⢕⢕⠀⢱⢾⣿⣿⣿⣿⣿⣿⠗⢕⢺⣿⣿⢕⢕⢕⢕⣿⡇⢕⢕⢔⣄⡄⠀⠀⠀⠀⠀⠀⠀⠀⠀⠀⠀⠀⠑⠟⢟⢟⢟⢿⢟⢻⡷⣿⡿⣿⣿⣿⣿⣿⣿⣿⡿⢇⢞⡕⢺⣿⡿⢷⢇⢝⢛⢕⣕⣗⣗⢗⢞⢸⢕⣼⣽⣿⣷⣵⢇⢸⡿⣯⣽⠀</a:t>
            </a:r>
            <a:br/>
            <a:r>
              <a:t>⢟⢟⢝⢕⡔⢕⢕⢕⢑⢁⢑⢑⢕⢕⢕⢕⢄⢕⢾⣿⣿⣿⣿⣿⡇⢕⢕⢕⢕⣿⡕⢕⣕⣕⣟⡇⢱⡷⢜⣿⣿⢔⠀⢄⢠⡀⠀⠀⠀⠀⠀⠀⠀⠀⢔⢕⢅⣼⡎⢕⣕⣟⢳⢷⢼⣿⣿⣿⣿⡟⢏⢕⡿⣻⣿⣾⣧⣕⣟⣱⣣⣾⣿⣿⣿⢫⢾⢿⣿⢟⢺⢽⣿⢿⣄⣑⢔⢝⢟⢝⠀</a:t>
            </a:r>
            <a:br/>
            <a:r>
              <a:t>⢕⢕⢕⢜⢟⢱⣵⣵⣕⢕⢕⢕⢕⠕⢇⠑⠁⠕⣿⣿⣿⣿⣿⣿⣧⢕⠱⢕⢕⣿⡇⠁⢝⢻⢟⠑⢸⢏⢾⣿⣿⡕⢵⣾⣸⡇⢄⠀⠀⠀⠀⠀⢐⢷⣷⣿⣿⣿⢿⢟⢟⠟⢝⢕⢇⢝⢕⢕⢕⢸⣿⣿⣿⣿⣿⣿⣿⣿⣿⣿⢙⢹⢽⢟⢇⢕⠕⢕⠕⢕⣕⣱⣼⣾⣿⡟⢕⢕⢹⣿⠀</a:t>
            </a:r>
            <a:br/>
            <a:r>
              <a:t>⡕⢕⢕⢕⢕⢕⢜⢝⢿⣿⣧⡕⢅⠅⠑⠐⠔⢄⣿⣿⣿⣿⣿⡗⢃⢀⢄⡕⢕⣿⡇⠀⢄⠕⢡⣕⢵⡄⠀⢿⣿⣷⣿⣿⢝⢕⣵⣵⣄⢀⢀⢄⠁⠁⠘⢝⠝⠑⠁⠀⠀⠀⠁⠁⢕⢕⢕⢕⢕⡟⣿⣿⡿⢿⢿⢇⢜⣝⣝⣽⣼⣵⣵⣴⣷⣶⣷⣿⣿⣿⣿⣿⣿⣿⢿⢕⢕⢕⢜⠟⠀</a:t>
            </a:r>
            <a:br/>
            <a:r>
              <a:t>⢟⢇⢕⢕⠁⠀⠁⠕⢕⢸⢿⠟⠙⠀⠑⠀⠀⢑⢗⣕⢜⢝⢝⢝⡷⢕⠁⠙⢧⡹⡇⢀⠀⠀⠔⠕⠀⢄⢄⢜⢝⢝⢏⢕⢕⢻⣿⣿⣿⣿⣿⣿⠀⠀⠀⠀⠀⠀⠀⠀⠀⠀⠀⢱⣧⣕⢕⢕⣼⣿⣿⣿⡟⠑⠕⢶⣿⣿⣿⣿⣿⣿⣿⣿⣿⣿⣿⣿⣿⣿⣿⣿⣿⡇⢄⡀⠁⢡⢊⢅⠀</a:t>
            </a:r>
            <a:br/>
            <a:r>
              <a:t>⢕⢕⡕⡕⢕⢔⢔⢕⢕⢕⢕⢔⡕⣄⣌⣅⡔⡕⢚⠿⢿⣧⣕⢘⠕⢕⠁⡠⢺⣿⣿⣧⢕⢕⢴⣔⣟⣳⣷⣷⡷⠇⠁⠁⠑⢾⣿⣿⣿⣿⣿⡇⠀⠀⠀⠀⠀⠀⠀⠀⠀⠀⠀⠀⠹⢿⣿⣿⣿⣿⢿⠋⠀⠀⠀⠑⢜⢻⢿⣿⣿⣿⣿⣿⣿⣿⠀⠁⠁⠈⠉⠉⠉⠉⠁⢱⣷⡕⢻⠜⠀</a:t>
            </a:r>
            <a:br/>
            <a:r>
              <a:t>⢕⢕⢕⢕⢕⢕⠕⠕⠑⠁⢕⣿⣿⣿⣿⣵⣼⣕⢘⢙⠐⠐⢉⢁⢁⢝⢕⢕⢜⢝⢜⢹⣾⣿⣿⣿⣿⣷⡞⠋⠀⠀⠀⠀⠀⠀⢜⢿⣿⣿⡟⠀⠀⠀⠀⠀⠀⠀⠀⠀⠀⠀⠀⠀⠀⠀⠈⠉⠉⠁⠀⠀⠀⠀⠀⠀⠀⠑⠕⢟⣿⣿⣿⣿⣿⣿⣴⡄⣄⣀⣀⠅⢀⣀⣀⡀⢀⢅⢅⢔⠀</a:t>
            </a:r>
            <a:br/>
            <a:r>
              <a:t>⣿⡧⢕⢕⠀⠀⢄⢄⢀⡄⣵⣿⣿⣿⣿⢿⢝⢕⢔⢲⢶⣷⣷⣷⣷⣿⣿⣿⣿⣿⣿⣿⣿⣿⣿⣿⣿⣿⠑⠀⠀⠀⠀⠀⠀⢀⣥⣤⣟⡝⠀⠀⠀⠀⠀⠀⠀⠀⠀⠀⠀⠀⠀⠀⠀⠀⠀⠀⠀⠀⠀⠀⠀⠀⠀⠀⠀⠀⠀⠀⠘⣿⣿⣿⡟⣿⢿⣟⣓⢟⢳⠀⢄⢔⢔⢕⢅⢕⢩⢁⠀</a:t>
            </a:r>
            <a:br/>
            <a:r>
              <a:t>⢵⣵⢕⠑⠀⠀⢁⢕⢕⢝⢝⣕⣵⣵⣵⡕⢶⣶⣿⣿⣿⣿⣿⣿⣿⣿⣿⣿⣿⣿⣿⣿⣿⣿⣿⣿⡿⠏⠀⠀⠀⠀⠀⠀⠀⢁⣿⣿⣿⠕⠀⠀⠀⠀⠀⠀⠀⠀⠀⠀⠀⠀⠀⠀⠀⠀⠀⠀⠀⠀⠀⠀⠀⠀⠀⠀⠀⠀⠀⠀⠀⢹⣿⡿⢋⢕⠗⢼⢝⢗⢧⣤⢀⠀⢁⢁⢕⡜⢥⠖⠀</a:t>
            </a:r>
            <a:br/>
            <a:r>
              <a:t>⢸⣇⢕⠀⠀⠀⢑⢕⢕⣕⢜⢹⣿⣿⣿⡿⢇⣿⣿⣿⣿⣿⣿⣿⣿⣿⣿⣿⣿⣿⣿⣿⣿⣿⣿⡟⠁⠀⠀⠀⠀⠀⠀⠀⠀⠅⠹⢿⢟⠀⠀⠀⠀⠀⠀⠀⠀⠀⠀⠀⠀⠀⠀⠀⠀⠀⠀⠀⠀⠀⠀⠀⠀⠀⠀⠀⠀⠀⠀⠀⠀⢜⢝⢕⢑⠘⢏⢝⢕⢕⢺⣿⢑⠑⡑⢟⣸⣾⣧⡽⠀</a:t>
            </a:r>
            <a:br/>
            <a:r>
              <a:t>⢔⢝⢕⠑⠀⢕⢕⣱⣾⣿⡧⢕⢜⢻⡇⢕⢝⢕⢹⣿⣿⣿⣿⣿⣿⣿⣿⣿⣿⣿⣿⣿⣿⣿⡟⠁⠀⠀⠀⠀⠀⠀⠀⠀⠀⠄⠀⢇⢑⠀⠀⠀⠀⠀⠀⠀⠀⠀⠀⠀⠀⠀⠀⠀⠀⠐⠀⠀⠀⠀⠀⠀⠀⠀⠀⣄⠀⠀⠀⠀⢕⠕⢕⡎⢝⣄⣰⡕⢨⣔⡸⠿⠁⢕⢇⢅⢕⠝⢕⢕⠀</a:t>
            </a:r>
            <a:br/>
            <a:r>
              <a:t>⢕⢕⣵⡕⢕⢅⠁⢕⢗⢟⢕⡆⢄⣱⣇⢕⠀⢕⢕⠘⣿⣿⣿⣿⣿⣿⣿⣿⣿⣿⣿⣿⡿⠏⠀⠀⠀⠀⠀⠀⠀⠀⠀⠀⠀⠐⢄⣵⣷⠀⠀⠀⠀⠀⠀⠀⠀⠀⠀⠀⠀⠀⠀⠀⠀⠀⠀⠀⠀⠀⠀⠀⠀⠀⠜⢋⣄⠐⠐⢕⠑⢔⠻⢷⣟⢳⢕⢕⢕⢕⠑⠀⢔⢁⢜⢕⢕⠔⠀⣕⠀</a:t>
            </a:r>
            <a:br/>
            <a:r>
              <a:t>⣇⣕⣿⡇⢁⠀⠀⢔⢱⢿⢿⣇⣜⣽⣿⢕⢀⠁⢕⢄⢸⣿⣿⣿⣿⣿⣿⣿⣿⣿⣿⠟⠑⠀⠀⠀⠀⠀⠀⠀⠀⠀⠀⠀⠀⣿⣷⣵⣗⠀⠀⠀⠀⠀⢀⢄⢔⢔⢔⢔⢕⢕⢔⢔⠄⠀⠀⠀⠀⠀⠀⠀⠀⣠⣾⣿⢿⢕⢁⢀⢄⢨⡻⢣⢜⢳⣕⢝⡏⡇⠐⠀⢳⢄⢐⣱⣵⢷⡟⢕⠀</a:t>
            </a:r>
            <a:br/>
            <a:r>
              <a:t>⣿⣿⣿⣟⣑⣠⢕⣵⣇⡜⢟⢿⢏⢝⢏⣱⣷⣦⡅⢑⢜⢿⣿⣿⣿⢿⠏⠙⠙⠁⠀⠀⠀⠀⠀⠀⠀⠀⠀⠀⠀⠀⠀⠀⢱⣿⣿⣿⣿⡕⠀⠀⠀⠁⠀⠁⠁⠁⠁⠁⠁⠀⠀⠀⠀⠀⠀⠀⠀⠀⢀⠀⣼⣿⡿⢟⢕⢕⢕⢕⢕⢕⢕⡱⡕⢪⢘⣇⢻⣿⠁⢰⢵⢟⢏⠕⢇⣅⣵⢾⠀</a:t>
            </a:r>
            <a:br/>
            <a:r>
              <a:t>⣿⣿⣿⣿⣿⡿⢯⢟⢟⠕⣕⣵⣵⣷⣿⣿⣿⣿⣿⣧⡕⢸⢿⢟⡃⠀⠀⠀⠀⠀⠀⠀⠀⠀⠀⠀⠀⠀⠀⡀⠀⠀⠀⠀⢸⣿⣿⣿⣿⡇⠀⠀⠀⠀⠀⠀⠀⠀⢀⠅⠑⠀⠀⠀⠀⠀⠀⠀⠀⠁⢝⢵⡿⣿⢏⢕⢕⢕⢕⢣⢵⢲⢕⢑⢔⠀⢇⠜⡞⣿⣷⡆⢅⡁⢐⣱⡾⠟⠑⢅⠀</a:t>
            </a:r>
            <a:br/>
            <a:r>
              <a:t>⢟⠝⣝⣱⣕⣵⣷⣵⣿⣿⣿⣿⣿⣿⣿⣿⣿⣿⣿⣿⣿⡄⠀⣿⣿⡄⠀⠀⠀⠀⠀⠀⠀⠀⠀⠀⠀⡄⠾⠇⠀⠀⠀⠀⢸⣿⣿⣿⣿⣕⠀⠀⠀⠀⠀⠀⠀⠀⠀⠀⠀⠀⠀⠀⠀⠀⠀⠀⠀⠀⠁⢜⢱⢇⢕⢕⣱⡜⣝⣙⣗⣷⣷⣵⣵⡔⣜⠀⠟⣿⣿⡇⠠⢷⢟⠑⢅⠁⢄⢕⠀</a:t>
            </a:r>
            <a:br/>
            <a:r>
              <a:t>⣾⣿⣿⣿⣿⣿⣿⣿⣿⣿⣿⣿⣿⣿⣿⣿⣿⣿⣿⣿⢿⢝⢔⢝⣹⣕⣔⢔⢄⢄⢄⢤⣤⣤⣔⣟⠋⠕⠑⠀⠀⠀⠀⠀⢕⣿⣿⣿⡷⠏⠑⠀⠀⢀⠀⠀⠀⠀⠀⠀⠀⠀⠀⠀⠀⠀⠀⠀⠀⠀⠀⡁⢵⣵⣕⣸⢪⠟⢝⡕⡤⢵⣌⢙⠳⣌⢝⡧⠖⢹⠛⣷⣶⣷⣶⣴⡟⢷⣷⣷⠀</a:t>
            </a:r>
            <a:br/>
            <a:r>
              <a:t>⣿⣿⣿⣿⣿⣿⣿⣿⣿⣿⣿⣿⣿⣿⣿⣿⣿⣿⣿⡕⢵⢳⡕⣼⡿⢟⠱⣿⣷⣷⣧⣕⡕⢜⢝⠛⠇⢀⠀⢀⢀⠀⠀⠀⢕⢟⢻⢏⠑⠀⢀⠀⠀⠀⠀⠀⠀⠀⠀⠀⠀⠀⠀⠀⠀⠀⠀⠀⠀⠀⠀⠑⣎⢻⣿⡿⢑⢕⢕⢕⢔⢇⢣⢽⡧⡞⢫⣄⢀⢄⠀⢻⢟⢿⢽⢏⢍⢝⢝⢝⠀</a:t>
            </a:r>
            <a:br/>
            <a:r>
              <a:t>⣿⣿⣿⣿⣿⣿⣿⣿⣿⣿⣿⣿⣿⣿⢿⣟⣟⣻⡏⢕⢱⢸⡟⢝⢕⢕⣽⣿⣿⣿⣿⣿⣿⣿⣷⣵⣄⡄⢀⠀⠐⠀⠑⠀⠀⠀⠀⢄⢔⢕⢕⠀⠀⠀⠀⠀⠀⠀⠀⠀⠀⠀⠀⠀⠀⠀⠀⠀⠀⠀⠀⠀⠝⠁⢿⢕⢸⢵⢵⢕⢕⣵⣞⣏⣅⣹⣥⣧⣴⡇⠀⢾⣷⢟⢜⢕⡕⢕⢕⢕⠀</a:t>
            </a:r>
            <a:br/>
            <a:r>
              <a:t>⣿⣿⣿⣿⣿⣿⣿⣿⣿⣿⣿⣿⣿⣿⣿⣿⣿⣷⢕⢜⢇⣼⡇⢕⣥⣿⣿⣽⣽⣿⣷⣷⣷⣿⣽⣿⣿⣿⣷⣧⣴⣔⢄⢀⠀⠀⠇⢕⢕⢕⢕⢀⣀⣤⣄⡀⠀⠀⠀⠀⠀⠀⠀⠀⠀⠀⠀⠀⠀⠀⠀⠀⠀⠀⣾⡇⠜⡔⢔⢔⢝⢔⢔⢵⢕⢸⢀⣕⢄⢅⢔⢵⡕⢕⢕⢕⢕⢑⢐⢕⠀</a:t>
            </a:r>
            <a:br/>
            <a:r>
              <a:t>⣿⣿⣿⣿⣿⣿⣿⣿⣿⣿⣿⣿⣿⣿⣿⣿⣿⣿⣧⢸⣵⣽⣷⣾⣿⣿⣿⣿⣿⣿⣿⣿⣿⣾⣿⣿⣿⣿⣿⣿⣿⣿⣿⣿⢇⠀⠁⠀⢱⣾⣿⣿⣿⣿⣿⣿⣆⠀⠀⠀⠀⠀⠀⠀⠀⠀⠀⠀⢀⣤⢀⠀⠀⢀⣿⡕⢔⢘⢧⣕⡕⢕⢕⢕⡵⠃⢄⣱⣷⣧⣥⣜⣕⡕⢕⢕⢕⢕⢕⢕⠀</a:t>
            </a:r>
            <a:br/>
            <a:r>
              <a:t>⣿⣿⣿⣿⣿⣿⣿⣿⣿⣿⣿⣿⣿⣿⣿⣿⣿⣿⣿⣿⣿⣿⣿⣿⣿⣿⣿⣿⣿⡿⢟⣵⣿⣿⣿⣿⣿⣿⣿⣿⣿⣿⡿⠑⠀⠀⠀⢰⣿⣿⣿⣿⣿⣿⣿⣿⠿⠀⠀⠀⠀⠀⠀⠀⠀⢄⢔⠞⣿⣿⡇⠀⢑⢕⣷⡕⢕⢕⢄⢁⢉⠙⠙⢁⢀⢔⣼⣿⣿⣿⣿⣿⣿⣿⢇⢕⢕⢕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⠀⠀⠀⠀⠀⠀⠀⢀⢀⣕⣿⣿⣿⢟⣿⣿⣿⣿⣷⣷⣵⣽⣝⡟⢻⢿⢼⣿⡇⡔⢔⣼⣿⣿⠙⠙⢻⣧⣿⣾⣿⢱⡇⣾⣿⣿⣿⣿⣿⣿⣿⣿⣿⣿⣿⣿⣟⣻⣿⣿⣿⣿⣿⣿⣿⣿⣿⣿⣿⣿⣿⣿⣿⣿⣿⣿⣿⣿⣿⣿⣿⣿⣿⣿⠀</a:t>
            </a:r>
            <a:br/>
            <a:r>
              <a:t>⠀⠀⠀⠀⠀⠀⠀⠀⠀⠀⠀⠀⠀⠀⠀⠀⠀⠀⠀⠀⠀⢕⢕⢕⢻⣿⣿⣿⣇⢕⢕⢟⣿⣿⣿⣿⣿⣿⣿⣿⣿⣷⣷⣾⣿⣝⣟⣿⣿⣿⣱⣕⣿⣿⣿⣿⣿⢸⡇⣿⣿⣿⣿⣿⣿⣿⣿⣿⣿⣿⣻⣿⣿⣿⣿⣿⣿⣿⣿⣿⣿⣿⣿⣿⣿⣿⣿⣿⣿⣿⣿⣿⣿⣿⣿⣿⣿⣿⣿⣿⠀</a:t>
            </a:r>
            <a:br/>
            <a:r>
              <a:t>⠀⠀⠀⠀⠀⠀⠀⠀⠀⠀⠀⠀⠀⠀⠀⠀⠀⠀⠀⢄⢔⢕⢕⢕⢜⢝⢝⣿⡿⢕⢕⢸⣿⣿⣿⣿⣿⣿⣿⣿⣿⣿⣿⣿⣿⣿⣿⣿⣿⣿⣷⣽⣽⣟⣟⢿⢿⣾⣇⣿⣿⣿⣿⣿⢿⣿⣿⣿⣿⣿⣿⣿⣧⣿⣿⣿⣿⣿⣿⣿⣿⣿⣿⣿⣿⣿⣿⣿⣿⣿⣿⣿⣿⣿⣿⣿⣿⣿⣿⣿⠀</a:t>
            </a:r>
            <a:br/>
            <a:r>
              <a:t>⠀⠀⠀⠀⠀⠀⠀⠀⠀⠀⢀⢀⢀⠀⠀⠀⠀⠀⠀⠕⠕⠕⢕⢕⢕⢕⢜⠝⢕⢕⢱⢸⣿⣿⣿⣿⣿⣿⣿⣿⣿⣿⣿⣿⣿⣿⣿⣿⣿⣿⣿⣿⣿⣿⣿⣿⣷⣷⣾⣽⣿⣿⣿⣿⣿⣿⣿⣿⣿⣿⣿⣿⡇⣾⡇⢺⣿⣿⣿⣿⣿⣿⣿⣿⣿⣿⣿⣿⣿⣿⣿⣿⣿⣿⣿⣿⣿⣿⣿⣿⠀</a:t>
            </a:r>
            <a:br/>
            <a:r>
              <a:t>⠀⠀⠀⠀⠀⠀⠀⠀⠀⢕⢕⢁⠁⢕⢔⢔⢄⢕⢕⢕⢕⢕⢕⢕⢔⣔⢑⢔⢱⢕⢕⢕⣾⣧⣵⣥⣌⣝⣝⡟⢟⢿⢿⢿⣿⣿⣿⣿⣿⣿⣿⣿⣿⣿⣿⣿⣿⣿⣿⣿⣿⣿⣿⣿⣿⣿⣿⣿⣿⣿⣿⣿⡇⣷⣷⢸⣿⣿⣿⣿⣿⣿⣿⣿⣿⣿⣿⣿⣿⣿⣿⣿⣿⣿⣿⣿⣿⣿⣿⣿⠀</a:t>
            </a:r>
            <a:br/>
            <a:r>
              <a:t>⠀⠀⠀⠀⠀⠀⠀⠀⠄⢕⢕⢕⠀⢕⢕⢕⢕⢕⢕⢕⢕⢕⢕⢕⢜⢿⢕⢕⢣⢕⢕⡕⣿⡟⠛⠛⠟⠻⠿⢿⢿⢿⣷⣷⣷⣵⣵⣽⣝⣝⣝⡟⢟⢿⢿⢿⣿⣿⣿⣿⣿⣿⣿⣿⣿⣿⣿⣿⣿⣿⣿⣿⡇⣳⡇⢸⣿⣿⣿⣿⣿⣿⡿⢿⠟⠟⠟⠟⠟⠟⢟⢟⢟⢟⢟⢝⣹⣿⣿⣿⠀</a:t>
            </a:r>
            <a:br/>
            <a:r>
              <a:t>⢀⠀⠀⠀⠀⠀⠀⠀⠀⢕⢕⢕⢕⢔⢕⢕⢕⢕⢕⢕⢕⢕⢕⢕⢕⢔⢇⠕⠕⢕⢕⡇⢩⡇⠀⠀⠀⠀⠀⠀⠀⠀⠀⠁⠈⠉⠙⠙⠙⠛⠟⠟⠿⠿⢷⢷⣷⣷⣼⣽⣽⣽⣟⣟⣟⣿⣿⣿⣿⣿⣿⣾⡇⣹⣯⢸⣿⣿⡇⢟⠏⠁⠀⠀⠀⠀⠀⠀⠀⠀⠀⠀⠁⠕⠜⢕⢿⣿⣿⣿⠀</a:t>
            </a:r>
            <a:br/>
            <a:r>
              <a:t>⢕⠀⠀⠀⠀⠀⠀⠀⠀⢕⢕⢕⢕⢇⢕⢕⢕⢕⢕⢕⢕⢕⢕⢕⢕⢕⣷⡔⣀⡀⢔⡷⣕⠁⠀⠀⠀⠀⠀⠀⠀⠀⠀⠀⠀⠀⠀⠀⠀⠀⠀⠀⠀⠀⠀⠑⠑⠑⠑⠘⠙⠙⢝⣿⣿⣿⣿⣿⣿⣿⣯⣽⣧⡽⣵⣺⣽⣽⡇⠁⠀⠀⠀⠀⠀⠀⠀⠀⠀⠀⠀⠀⠀⠀⠀⠀⠸⣿⣿⣿⠀</a:t>
            </a:r>
            <a:br/>
            <a:r>
              <a:t>⢕⢔⢀⠀⠀⠀⠀⢄⢕⢕⢕⢕⢕⢕⢕⢕⢕⢕⢕⢕⢕⢕⢕⢕⢕⢕⢕⡕⢹⠕⠕⢕⢳⢔⣿⡇⠄⢔⢕⢕⢔⠄⠀⠔⢄⠀⠀⠀⠀⠀⢀⠀⢀⠀⠀⠀⠀⠀⠀⠀⢀⢕⢕⣿⣌⣍⣍⣙⢙⢛⢛⢛⢏⡺⣷⣾⢿⢿⠀⠀⠀⠀⠀⠀⠀⠀⠀⠀⠀⠀⠀⠀⠀⠀⠀⠀⠀⢸⣿⣿⠀</a:t>
            </a:r>
            <a:br/>
            <a:r>
              <a:t>⢕⢕⢕⢕⢄⢄⢕⢕⢕⢕⢕⢕⢕⢕⢕⢕⢕⢕⢕⠕⢕⢕⢕⢕⢕⢕⢕⢕⢔⢔⠀⢕⣾⡔⢄⢄⠀⢕⢄⢄⢄⠀⠀⠀⠁⠀⠀⢀⢀⠀⠁⠁⠘⢔⢔⣾⣿⣿⣿⣿⡇⢕⢕⣿⣿⡿⢟⢝⢕⣕⢝⣇⢱⣷⣿⣿⣿⣇⢀⢄⢀⢀⢀⢄⢄⢄⢄⢀⢀⠀⠀⠀⠀⠀⠀⠀⠀⢸⣿⣿⠀</a:t>
            </a:r>
            <a:br/>
            <a:r>
              <a:t>⢕⢕⡕⡕⢕⢕⢕⢕⢕⢕⢕⢕⢕⢕⢕⢕⠀⠀⠀⠀⠀⠁⢕⢕⢕⢕⢕⢕⢕⢕⠀⢕⢕⢕⢕⢕⠀⢕⠕⠑⠑⠁⠀⠀⠀⢄⠀⢕⢕⠀⠀⠀⠀⠀⢕⢿⣏⣹⣿⣿⣧⣵⢵⣿⣧⣾⣵⣇⣕⡕⢱⢇⢇⢕⢟⢗⢗⢕⢕⠕⢕⢕⢄⠔⢕⢕⢕⢕⢕⢕⠀⠀⠀⠀⠀⠀⠀⢔⢟⣏⠀</a:t>
            </a:r>
            <a:br/>
            <a:r>
              <a:t>⢱⣾⣿⣿⣿⣷⣷⣇⢕⢕⢕⢕⢕⢕⢕⢕⢔⠀⠀⢄⢄⢄⢄⢅⢕⢕⢕⢕⢕⡇⠀⢕⢕⢕⠁⢕⢄⢕⠀⠀⠀⠀⠀⠀⠀⢕⢕⢕⢕⠀⠀⠀⢀⡀⠁⠉⠝⠝⠝⢝⡏⠑⢔⠁⢕⢕⢕⢱⢕⢕⢕⢵⢵⣵⣵⣵⣕⢕⢑⢵⣷⣷⣧⢕⢕⣥⣷⣵⢕⢕⠀⢄⢔⢔⢕⠀⠔⠁⠝⠝⠀</a:t>
            </a:r>
            <a:br/>
            <a:r>
              <a:t>⠕⠙⠙⠙⠙⠛⠟⠿⢕⢕⢕⢕⢕⢕⢕⢕⢕⢔⠕⢕⢕⢕⢕⢕⢕⢕⢕⢕⢕⢄⢠⢕⢕⢑⢑⢑⢑⢕⢔⢔⠔⢐⢀⠀⠐⢕⢕⢕⢕⢔⢔⠀⢁⢀⢀⢀⢀⢀⢔⣱⡑⠱⡕⠀⠀⢕⢓⢟⢕⢅⢕⢱⢵⣺⣹⣿⣿⣿⡜⢻⢿⢿⢝⢟⢝⢝⢝⢝⢕⢕⢕⢕⣵⠕⠁⣄⣠⣤⢔⣷⠀</a:t>
            </a:r>
            <a:br/>
            <a:r>
              <a:t>⠀⠀⠀⠀⠀⠀⠀⠀⠀⠁⠕⢕⢕⢕⢕⢕⠕⠀⠀⠑⢕⢕⢕⢕⢕⢕⢕⢕⠕⢕⢕⢕⡕⢑⠙⠕⠐⠐⠑⠁⠀⠁⠁⠁⠀⠕⠕⠕⢕⠑⠁⢰⡕⠔⠔⠟⢻⣿⡷⢏⠕⢆⢅⢀⢀⢰⢷⢗⢟⠟⢟⢿⡿⢿⣿⣿⣿⢻⢇⢕⢕⢕⢕⢕⢕⢕⢕⢕⢕⢕⢕⢕⢕⠀⢱⣿⣿⣿⣇⣽⠀</a:t>
            </a:r>
            <a:br/>
            <a:r>
              <a:t>⠀⠀⠀⠀⠀⠀⠀⠀⠀⠀⠀⠁⠁⠕⢕⢕⠀⠀⠀⠀⢕⢕⢕⢕⢕⢜⢑⠀⠀⢄⠁⢕⢇⠀⠄⢁⣤⡥⡴⠀⠀⠀⠁⡀⢀⠄⠔⠘⢴⡄⢄⠀⠀⠀⠀⠀⠀⠁⢕⡕⢄⡄⠀⠀⠀⠕⢱⢁⢑⢀⠀⠐⢄⠜⠝⢍⢁⢇⣵⣕⢀⢁⢑⢑⢕⢕⢕⢕⢕⢕⢕⢕⢕⠀⠁⠟⠻⠿⠻⢯⠀</a:t>
            </a:r>
            <a:br/>
            <a:r>
              <a:t>⠀⠀⠀⠀⠀⠀⠀⠀⠀⠀⠀⠀⠀⠀⠁⠕⠀⠀⠀⠀⠕⢕⢕⠕⠕⠕⢕⠀⠀⠙⢧⣔⢕⠀⠀⠀⠀⠀⠀⢀⢀⠀⠀⢁⢀⢀⢀⢀⢀⢕⢕⢄⠀⠘⠛⠁⠀⠀⣾⣿⣿⣧⢀⠀⠀⠀⢄⢅⢔⢔⢔⢔⢔⢕⢕⡕⢑⢜⠏⠋⢕⢕⢕⢕⢕⢕⢕⠕⢅⢕⢕⢕⢕⠀⠀⠀⠀⠀⠀⠑⠀</a:t>
            </a:r>
            <a:br/>
            <a:r>
              <a:t>⠀⠀⠀⠀⠀⠀⠀⠀⠀⠀⠀⠀⠀⠀⠀⠀⠀⢀⢀⢔⠕⢿⢷⣧⢑⠔⠑⠑⠁⠀⠔⢗⢗⢟⢄⢄⢔⢕⣕⡕⢕⢵⣼⣾⡾⢷⢗⢕⢕⢕⢕⢕⢔⢄⢄⢄⢔⢄⢌⠉⠉⠁⠀⠄⢀⠀⢱⢕⢕⢕⣕⣱⣵⠕⠚⠑⠁⠀⠀⠀⠀⠁⠑⠑⠁⠀⠀⠁⢕⢕⢕⢕⠀⠀⠀⠀⠀⠀⠀⠀⠀</a:t>
            </a:r>
            <a:br/>
            <a:r>
              <a:t>⠀⠀⠀⠀⠀⠀⠀⠀⠀⠀⠀⠀⠀⠀⠀⠁⠀⢕⢕⢕⠀⠖⠆⠅⠉⠑⠑⢑⢐⢅⢄⢕⢕⢑⢕⢞⢟⢟⢟⢗⢕⢜⢕⢕⢕⢕⢕⢕⢕⢕⢕⢕⢕⢕⢕⢕⢕⢕⠀⠀⠀⠀⠀⠀⠁⢠⣵⢷⢾⢟⢟⠝⠁⠀⠀⠀⠀⠀⠀⠀⠀⠀⠀⠀⠀⢄⢔⢕⢕⢕⢕⠀⠀⠀⠀⠀⠀⠀⠀⠀⠀</a:t>
            </a:r>
            <a:br/>
            <a:r>
              <a:t>⠀⠀⠀⠀⠀⠀⠀⠀⠀⠀⠀⠀⠀⠀⠀⠀⠀⠑⢕⣕⡕⢄⢄⢄⢕⢕⢕⢕⢕⢕⢕⢕⢕⢕⢕⢕⢕⢕⢕⢕⢕⢕⢕⢕⢕⢕⢕⢕⢕⢕⢕⢕⢕⢕⢕⢕⢕⢕⢀⢀⢀⢄⢄⢔⢕⢕⢕⢕⢕⢕⢕⠀⠀⠀⠀⠀⠀⠀⠀⠀⠀⠀⠀⢀⢄⢅⢕⢕⢕⢅⠀⠀⠀⠀⠀⠀⠀⠀⠀⠀⠀</a:t>
            </a:r>
            <a:br/>
            <a:r>
              <a:t>⠀⠀⠀⠀⠀⠀⠀⠀⠀⠀⠀⠀⠀⠀⠀⠀⠀⠀⠁⢱⣽⣝⡷⢕⢕⢕⢕⢕⢕⢕⢕⢕⢕⢕⢕⢕⢕⢕⢕⢕⢕⢕⢕⢕⢕⢕⢕⢕⢕⢕⢕⢕⢕⢕⢕⢕⢕⢕⢕⢕⢕⢕⢕⢕⢕⢕⢕⢕⢕⢕⠀⠀⠀⠀⠀⠀⠀⠀⠀⠀⠀⠀⠀⠑⢕⢕⢕⢕⢕⢕⠀⠀⠀⠀⠀⠀⠀⠀⠀⠀⠀</a:t>
            </a:r>
            <a:br/>
            <a:r>
              <a:t>⠀⠀⠀⠀⠀⠀⠀⠀⠀⠀⠀⠀⠀⠀⠀⠀⠀⠀⠀⠑⠑⢕⢜⢗⢕⢕⢕⢕⢕⢕⢕⢕⢕⢕⢕⢕⢕⢕⢕⢕⢕⢕⢕⢕⢕⢕⢕⢕⢕⢕⢕⢕⢕⢕⢕⢕⢕⢕⢕⢕⢕⢕⢕⢕⢕⢕⢕⢕⢕⠁⠀⠀⠀⠀⠀⠀⠀⠀⠀⠀⠀⠀⠀⠀⠀⠕⢕⢕⢕⠁⠀⠀⠀⠀⠀⠀⠀⠀⠀⠀⠀</a:t>
            </a:r>
            <a:br/>
            <a:r>
              <a:t>⠀⠀⠀⠀⠀⠀⠀⠀⠀⠀⠀⠀⠀⠀⠀⠀⠀⠀⠀⠀⠕⠜⢕⢕⢕⢕⢕⢕⢕⢕⢕⢕⢕⢕⢕⢕⢕⢕⢕⢕⢕⢕⢕⢕⢕⢕⢕⢕⢕⠕⢕⢕⢕⢕⢕⢕⢕⢕⢕⢕⢕⢕⢕⢕⢕⢕⢕⢕⠁⠀⠀⠀⠀⠀⠀⠀⠀⠀⠀⠀⠀⠀⠀⠀⠀⠄⠀⢕⠑⠀⠀⠀⠀⠀⠀⠀⠀⠀⠀⠀⠀</a:t>
            </a:r>
            <a:br/>
            <a:r>
              <a:t>⠀⠀⠀⠀⠀⠀⠀⠀⠀⠀⠀⠀⠀⠀⠀⠀⠀⠀⠀⠀⠔⢔⢕⢕⢕⢕⢕⢕⢕⢕⢕⢕⢕⢕⢕⢕⢕⢕⢕⢕⢕⢕⢕⢕⢕⠀⠀⠀⠀⠀⠁⠑⠕⢕⢕⢕⢕⢕⢕⢕⢕⢕⢕⢕⢕⢕⠕⠀⠀⠀⠀⠀⠀⠀⠀⠀⠀⠀⠀⠀⠀⠀⠀⠀⠑⠀⠀⠑⠀⠀⠀⠀⠀⠀⠀⠀⠀⠀⠀⠀⠀</a:t>
            </a:r>
            <a:br/>
            <a:r>
              <a:t>⠀⠀⠀⠀⠀⠀⠀⠀⠀⠀⠀⠀⠀⠀⠀⠀⠀⠀⠀⠀⠀⢕⢕⢕⢕⢕⢕⢕⢕⢕⢕⢕⢕⢕⢕⢕⢕⢕⢕⢕⢕⢕⢕⢕⢕⢕⠀⠀⠀⠀⠀⠁⢔⠁⢕⢕⢕⢕⢕⢕⢕⢕⢕⢕⢕⢕⠀⠀⠀⠀⠀⠀⠀⠀⠀⠀⠀⠀⠀⠀⠀⠀⠀⠀⠀⠀⢔⢔⢔⠄⠀⠀⠀⠀⠀⠀⠀⠀⠀⠀⠀</a:t>
            </a:r>
            <a:br/>
            <a:r>
              <a:t>⠀⠀⠀⠀⠀⠀⠀⠀⠀⠀⠀⠀⠀⠀⠀⠀⠀⠀⠀⠀⠀⢕⢕⢕⢕⢕⢕⢕⢕⢕⢕⢕⢕⢕⢕⢕⢕⢕⢕⢕⢕⢕⢕⢕⢕⢕⢕⢄⠀⠀⠀⠀⠀⠀⠑⢕⢕⢕⢕⢕⢕⢕⢕⢕⢕⠑⠀⠀⠀⠀⠀⠀⠀⠀⠀⠀⠀⠀⠀⠀⠀⠀⠀⠀⢕⢔⢕⢅⢅⢅⠀⠀⠀⠀⠀⠀⠀⠀⠀⠀⠀</a:t>
            </a:r>
            <a:br/>
            <a:r>
              <a:t>⠀⠀⠀⠀⠀⠀⠀⠀⠀⠀⠀⠀⠀⠀⠀⠀⠀⠀⠀⠀⠀⠕⢕⢕⢕⢕⢕⢕⢕⢕⢕⢕⢕⢕⢕⢕⢕⢕⢕⢕⢕⢕⢕⢕⢕⢕⢕⢕⢕⢄⢀⠀⠀⠀⠑⢕⢕⢕⢕⢕⢕⢕⢕⠕⠀⠀⠀⠀⠀⠀⠀⠀⠀⠀⢀⢔⠀⠀⠀⠀⠀⠀⠀⠀⢕⢕⢕⢕⢕⢕⠀⠀⠀⠀⠀⠀⠀⠀⠀⠀⠀</a:t>
            </a:r>
            <a:br/>
            <a:r>
              <a:t>⠀⠀⠀⠀⠀⠀⠀⠀⠀⠀⠀⠀⠀⠀⠀⠀⠀⠀⠀⠀⠀⠀⢕⢕⢕⢕⢕⢕⢕⢕⢕⢕⢕⢕⢕⢕⢕⢕⢕⢕⢕⢕⢕⢕⢕⢕⢕⢕⢕⢕⢕⢔⢄⠀⠀⠀⠑⢕⢕⠕⠑⠁⠁⠀⠀⠀⠀⠀⠀⠀⠀⠀⠀⠀⢕⢅⠀⠀⠀⠀⠀⠀⠀⠀⢕⢕⢕⢕⢕⢕⠀⠀⠀⠀⠀⠀⠀⠀⠀⠀⠀</a:t>
            </a:r>
            <a:br/>
            <a:r>
              <a:t>⠀⠀⠀⠀⠀⠀⠀⠀⠀⠀⠀⠀⠀⠀⠀⠀⠀⠀⠀⠀⠀⠀⢕⢕⢕⢕⢕⢕⢕⢕⢕⢕⢕⢕⢕⢕⢕⢕⢕⢕⢕⢕⢕⢕⢕⢕⢕⢕⢕⢕⢕⢕⢕⢕⢔⢀⠀⠑⢁⢀⠀⠀⠀⠀⠀⠀⠀⠀⠀⠀⠀⠀⠀⢄⢕⠁⠀⠀⠀⠀⠀⠀⠀⢕⢕⢕⢕⢕⢕⢕⢔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⢕⢕⢕⢕⢕⢕⢕⢕⢕⢕⢁⠁⠀⠀⠀⢿⣿⣿⣿⣿⣿⣿⢕⢕⢕⠕⢺⡏⣿⡏⢝⢟⢟⢻⢿⢿⢿⣿⣿⣷⣷⣷⣵⣽⣽⣟⣟⡻⢿⢿⣿⣿⣿⣿⣿⣿⣿⣿⣿⣿⣿⣿⣿⣿⣿⣿⣿⣿⣿⣿⣿⢸⣿⢇⣿⣿⣿⣿⣿⣿⣿⣿⣿⣿⣿⣿⣿⣿⣿⣿⣿⣿⣿⣿⣿⣿⣿⣿⠀</a:t>
            </a:r>
            <a:br/>
            <a:r>
              <a:t>⢕⢕⢅⢕⢕⠕⠕⠕⢕⢕⠕⠕⠕⠕⠀⠀⠀⢸⣿⣿⣿⣿⣿⣿⡇⢕⢕⢜⡜⡇⣻⡇⢕⢕⢕⢕⢕⢕⢕⢕⢕⢕⢝⢝⢝⢝⢟⢟⢿⢿⢿⣿⣷⣷⣷⣯⣽⣽⣟⣟⣻⢿⢿⡿⢟⠝⠙⠙⠑⠙⠝⢻⣿⢜⣯⢷⣿⣿⣿⣿⣿⣿⣿⣿⣿⣿⣿⣿⣿⣿⣿⣿⣿⣿⣿⣿⣿⣿⣿⣿⠀</a:t>
            </a:r>
            <a:br/>
            <a:r>
              <a:t>⣕⢕⢕⢕⠁⠀⠀⠀⠀⠀⠀⠀⢔⠀⠀⠀⢀⣸⣿⣿⣿⣿⣿⣿⡇⢕⢕⣕⣔⡧⣼⢕⢕⢕⢕⢕⢕⢕⢕⢕⢕⢕⢕⢕⢕⢕⢕⢕⢕⢕⢕⢕⢕⢕⢜⢝⢝⢝⢟⢟⢟⢿⢟⠁⠀⠀⠀⠀⠀⠀⠀⠁⠁⢜⡟⣺⣿⢿⢿⣿⣿⣷⣿⣿⣿⣿⣿⣿⣿⣿⡿⣿⣿⣿⣿⣿⣿⣿⣿⣿⠀</a:t>
            </a:r>
            <a:br/>
            <a:r>
              <a:t>⣿⣿⣷⡇⠀⢄⢄⢀⢔⠔⢔⢄⢕⢔⢕⢕⢸⣿⣿⣿⣿⣿⣿⣿⡇⢕⢕⢸⢿⢗⣿⢕⢕⢿⡇⢇⢕⢗⢗⢇⢕⠑⠁⠀⠀⠀⠀⠁⠕⢕⢕⢁⢀⠁⢀⢀⢀⢀⢀⠀⢕⢕⢀⢄⢕⢕⢕⢔⢔⢀⠀⠀⠀⠀⢸⣿⣿⣿⣿⣿⣿⣿⣿⣿⣿⣿⣿⣿⣿⣿⣾⣿⣿⣿⣿⣿⣿⣿⣿⣿⠀</a:t>
            </a:r>
            <a:br/>
            <a:r>
              <a:t>⣿⣿⣿⡇⢀⢑⢕⢑⢅⡅⣭⣡⡕⢕⢕⢕⠀⣼⣿⣿⣿⣿⣿⣿⡇⢕⢕⢱⣷⣼⣽⡕⢔⢅⣄⡔⢕⢕⢕⠁⠀⠀⠀⠀⠀⠀⠀⠀⠀⠀⠁⢕⢳⢔⢕⣷⣷⣵⣵⣵⣿⡿⣿⢿⢿⣿⣿⣕⢕⢕⢀⠀⠀⠀⢸⣿⣿⣿⣿⣿⣿⣿⣿⣿⣿⣿⣿⣿⣿⣟⣞⣿⣿⣿⣿⣿⣿⣿⣿⣿⠀</a:t>
            </a:r>
            <a:br/>
            <a:r>
              <a:t>⣿⡿⡿⢕⢕⢕⢕⢕⢸⡇⣿⣿⡇⢕⢕⢕⠀⢻⣿⣻⣿⣿⣿⣿⣧⣵⢕⢕⣝⣱⢕⢕⢕⢕⣿⡇⢕⢕⠑⠀⠀⠀⠀⠀⠀⠀⠀⠀⠀⠀⠀⠀⠑⢕⢨⣿⣿⣿⣿⣿⣮⡕⣱⡕⣜⣟⣿⣿⡕⣕⣕⡰⢀⠀⢟⣿⣿⣿⣿⢻⢿⢿⢿⢿⢿⣿⣿⣿⣿⣯⣵⣿⣿⣿⣿⢟⠟⣻⣿⣿⠀</a:t>
            </a:r>
            <a:br/>
            <a:r>
              <a:t>⠅⣿⣿⡇⢁⢕⢕⢕⢕⣇⢿⡟⡕⢕⢕⢕⠀⢕⡲⣽⣿⣿⣿⣿⣿⢿⢧⢼⣿⢸⡕⢕⢕⢕⣿⡕⢕⢕⠀⣄⢀⠀⠀⠀⠀⠀⠀⠀⠀⠀⠀⠀⠀⠑⠞⢞⢟⢻⣻⡿⢟⢿⣿⢿⣿⣿⣿⣿⣿⣿⣷⡗⢁⢸⢟⠹⣿⣿⡿⣼⢸⢽⢝⢝⢺⢽⢽⢸⢕⣇⣕⣞⣹⣿⢿⡕⢰⣝⢽⣝⠀</a:t>
            </a:r>
            <a:br/>
            <a:r>
              <a:t>⢰⢛⣯⢅⢕⢕⢕⢕⢕⠕⢑⢑⢑⢕⢕⠕⢄⢕⢜⢟⣿⣿⣿⣿⣿⢕⢕⢕⢕⣾⡇⢕⢕⢕⣟⡇⢱⡇⢄⢻⣿⡇⠀⠀⢀⡀⠀⠀⠀⠀⠀⠀⠀⠀⢀⢕⢕⢱⡻⠕⢕⡷⢳⢷⣽⣿⣿⣿⣿⢝⢝⢄⣼⣽⣷⣷⣯⣜⣵⢕⣕⣵⣾⣿⣿⡿⣝⢽⣿⣿⢹⢟⢿⣿⣎⡑⢕⡜⢻⢿⠀</a:t>
            </a:r>
            <a:br/>
            <a:r>
              <a:t>⢄⠕⢔⢕⢕⠑⢕⣕⣇⢕⢕⢕⢕⢕⢕⠜⠕⠀⣷⣿⣿⣿⣿⣿⣿⢇⢕⢕⢕⢿⡇⠑⢻⢟⢿⠕⢕⢕⢱⣿⣿⡇⢔⣵⡇⡿⢄⠀⠀⠀⠀⠀⠀⢰⣶⣶⣷⣷⢷⢟⠟⠇⢕⢕⢕⢕⢕⢕⢕⢑⢧⣼⣿⣯⣿⣿⣿⣿⣿⣿⡻⢟⣿⡿⢟⡕⢕⢱⢜⢕⢕⢕⣜⣣⣿⣿⢇⢕⢕⣷⠀</a:t>
            </a:r>
            <a:br/>
            <a:r>
              <a:t>⠿⣿⣿⣕⢕⢴⢱⢿⣿⢕⢕⢑⢑⢄⠔⠑⠄⢀⢿⣿⣿⣿⣿⡯⢝⠀⢀⢕⢕⢻⡇⠀⢄⠄⢂⣔⢑⡅⠀⢹⣿⣷⣾⣿⡟⢕⣱⣕⡄⢀⠀⠀⢄⠐⠑⠟⠟⠁⠀⠀⠀⠀⠁⠁⢕⢕⢕⢕⡕⡕⢕⣿⡟⢿⣿⢿⡜⠟⢟⢟⣟⣇⣣⣥⣥⣵⣵⣷⣷⣾⣿⣿⣿⣿⣿⡞⠑⢕⢕⢿⠀</a:t>
            </a:r>
            <a:br/>
            <a:r>
              <a:t>⢕⢝⢿⣿⣷⡄⠘⠁⠉⠷⠀⠑⠊⠁⠐⠐⠀⠐⢣⢝⢝⠟⠟⢟⢿⢕⠀⠝⢧⣸⣿⠑⠀⠀⢙⠝⠈⢁⢀⢐⢟⢝⢟⢏⢕⢺⣿⣿⣿⣷⣷⣷⢇⠀⠀⠀⠁⠀⠀⠀⠀⠀⠀⢰⣇⡕⢕⢕⣸⣾⣾⣿⡟⠁⠝⢵⣿⣿⣿⣿⣿⣿⣿⣿⣿⣿⣿⣿⣿⣿⣿⣿⣿⡏⢁⠁⠁⢔⡄⢕⠀</a:t>
            </a:r>
            <a:br/>
            <a:r>
              <a:t>⢅⢕⢜⢝⢕⢕⡕⢕⢕⢕⢄⢀⢔⢄⢀⢀⢄⢕⢞⢿⣿⣎⢑⠕⠕⢕⠑⢀⢼⣿⣿⣧⡕⣕⣄⢴⣴⣵⣧⣧⣷⡧⠕⠑⠑⢱⣿⣿⣿⣿⣿⣿⠀⠀⠀⠀⠀⠀⠀⠀⠀⠀⠀⠀⠻⣿⣿⣿⣿⣿⡿⠏⠀⠀⠀⠁⠜⢻⢿⣿⣿⣿⣿⣿⣿⣿⡏⠉⠉⠙⠙⠙⠙⠑⠓⢪⣴⣦⠜⢝⠀</a:t>
            </a:r>
            <a:br/>
            <a:r>
              <a:t>⢕⢕⢕⢕⢿⣿⣿⣿⣿⣿⣿⣿⣿⣿⣿⣿⣝⣝⠁⠖⠖⠌⠉⠑⢑⢕⢕⢕⢜⢟⡜⢟⣵⣾⣿⣿⣿⣿⣿⢟⠑⠀⠀⠀⠀⠁⢝⣿⣿⣿⣿⠇⠀⠀⠀⠀⠀⠀⠀⠀⠀⠀⠀⠀⠀⠁⠉⠙⠙⠁⠀⠀⠀⠀⠀⠀⠀⠁⠑⢝⣿⣿⣿⣿⣿⣿⣕⣀⣀⣀⢀⢀⠀⠀⠀⠁⠁⠉⢑⠁⠀</a:t>
            </a:r>
            <a:br/>
            <a:r>
              <a:t>⠑⠀⠀⠑⢸⣿⣿⣿⣿⣿⣿⣿⣿⣿⣿⡿⡟⢝⢕⢅⡥⢵⣵⣵⣷⣷⣷⣷⣷⣷⣷⣷⣿⣿⣿⣿⣿⣿⡏⠀⠀⠀⠀⠀⠀⠀⣕⣕⢻⢟⠕⠀⠀⠀⠀⠀⠀⠀⠀⠀⠀⠀⠀⠀⠀⠀⠀⠀⠀⠀⠀⠀⠀⠀⠀⠀⠀⠀⠀⠀⠸⣿⣿⣿⣿⢿⣿⡷⠶⢼⢯⢕⢀⣡⡭⢍⢝⢕⢑⢑⠀</a:t>
            </a:r>
            <a:br/>
            <a:r>
              <a:t>⢔⢔⣴⣵⣿⢿⢿⢿⢿⣿⣿⣿⣿⣿⣿⣷⣷⣷⣷⣶⣿⣿⣿⣿⣿⣿⣿⣿⣿⣿⣿⣿⣿⣿⣿⣿⣿⡿⠃⠀⠀⠀⠀⠀⠀⠀⢹⣿⣿⡏⠀⠀⠀⠀⠀⠀⠀⠀⠀⠀⠀⠀⠀⠀⠀⠀⠀⠀⠀⠀⠀⠀⠀⠀⠀⠀⠀⠀⠀⠀⠀⢻⣿⣿⡟⢸⡣⠼⡝⢣⢕⢄⡀⠁⠁⠑⢕⢔⡆⢥⠀</a:t>
            </a:r>
            <a:br/>
            <a:r>
              <a:t>⢕⢜⢝⢕⣵⣷⣷⣷⣧⣕⢝⢿⣿⣿⣿⣿⠿⣿⣿⣿⣿⣿⣿⣿⣿⣿⣿⣿⣿⣿⣿⣿⣿⣿⣿⣿⢏⠀⠀⠀⠀⠀⠀⠀⠀⠀⠸⣽⣿⢇⠀⠀⠀⠀⠀⠀⠀⠀⠀⠀⠀⠀⠀⠀⠀⠀⠀⠀⠀⠀⠀⠀⠀⠀⠀⠀⠀⠀⠀⠀⠀⢸⢟⢝⢕⠑⢗⢗⢇⢕⢇⣿⡇⠀⠔⠗⢇⣹⣷⣑⠀</a:t>
            </a:r>
            <a:br/>
            <a:r>
              <a:t>⢕⢕⢕⢕⢕⢿⣿⣿⣿⣿⡇⢜⣿⣿⡯⢜⢝⢜⢹⣿⣿⣿⣿⣿⣿⣿⣿⣿⣿⣿⣿⣿⣿⣿⣿⠏⠀⠀⠀⠀⠀⠀⠀⠀⠀⠀⢔⢝⢕⠀⠀⠀⠀⠀⠀⠀⠀⠀⠀⠀⠀⠀⠀⠀⠀⠀⠀⠀⠀⠀⠀⠀⠀⠀⠀⢄⠀⠀⠀⠀⢐⢕⢵⢕⢗⢂⢐⡕⠐⡔⢀⣿⢇⠔⠱⢔⢕⢜⢝⢕⠀</a:t>
            </a:r>
            <a:br/>
            <a:r>
              <a:t>⢕⣼⡿⡿⢕⢜⢍⢟⣿⣿⣿⢕⣿⣿⣿⢡⢀⠑⢕⠜⢿⣿⣿⣿⣿⣿⣿⣿⣿⣿⣿⣿⣿⡿⠇⠀⠀⠀⠀⠀⠀⠀⠀⠀⠀⠀⠁⣕⣌⢇⠀⠀⠀⠀⠀⠀⠀⠀⠀⠀⠀⠀⠀⠀⠀⠀⠀⠀⠀⠀⠀⠀⠀⠀⡰⠟⢂⠀⠀⠐⠑⠕⠷⣷⡵⢕⣝⢝⢝⡝⠝⠀⢀⠱⢅⠇⢕⢄⠀⠑⠀</a:t>
            </a:r>
            <a:br/>
            <a:r>
              <a:t>⠑⢕⢟⣫⣗⣄⣔⣷⣿⣿⣿⠱⣿⣿⣿⣷⡄⠀⢕⢄⢈⣿⣿⣿⣿⣿⣿⣿⣿⣿⣿⣿⠿⠕⠀⠀⠀⠀⠀⠀⠀⠀⠀⠀⠀⣱⣦⣕⣽⢇⠀⠀⠀⠀⠀⢀⢀⢄⢄⢄⢄⢄⢄⢄⢄⠀⠀⠀⠀⠀⠀⠀⠀⢀⣴⣾⢿⢕⢀⠁⢀⢸⢷⢦⡉⢳⣕⢜⢷⡇⠄⠀⢱⡅⠁⢰⣱⣵⡶⠟⠀</a:t>
            </a:r>
            <a:br/>
            <a:r>
              <a:t>⢄⢵⣿⢿⣻⣏⣗⣿⣿⢏⢇⣿⣿⣿⣿⣿⣿⣦⡄⠕⢕⢹⣿⣿⣿⣿⢿⠟⠛⠟⠙⠁⠀⠀⠀⠀⠀⠀⠀⠀⠀⠀⠀⠀⠀⣿⣿⣿⣿⡇⠀⠀⠀⠀⠐⠁⠑⠑⠑⠑⠑⠑⠑⠁⠁⠀⠀⠀⠀⠀⠀⡀⢠⣸⣿⡏⢕⢕⢕⢕⢱⢑⢕⢕⡱⢱⢝⢧⢸⣽⢔⠀⣡⡷⢗⢏⢕⢁⢜⣵⠀</a:t>
            </a:r>
            <a:br/>
            <a:r>
              <a:t>⣱⣕⡱⢿⢿⢿⢟⢟⢕⣱⣿⣿⣿⣿⣿⣿⣿⣿⣿⣷⡕⢜⣿⡿⠿⠕⠀⠀⠀⠀⠀⠀⠀⠀⠀⠀⠀⠀⠀⠀⠀⠀⠀⠀⠀⣿⣿⣿⣿⣿⠀⠀⠀⠀⠀⠀⠀⠀⠀⠀⢀⠀⠀⠀⠀⠀⠀⠀⠀⠀⠝⢕⣷⣿⡿⢕⢕⢕⢕⠼⣅⢵⢗⠙⠜⢀⢱⠘⡇⣿⣧⡤⠁⢑⠀⢕⢱⢿⠏⢑⠀</a:t>
            </a:r>
            <a:br/>
            <a:r>
              <a:t>⢟⢟⡏⣕⣕⣱⣵⣾⣿⣿⣿⣿⣿⣿⣿⣿⣿⣿⣿⣿⣿⣇⠁⢱⣿⣇⠀⠀⠀⠀⠀⠀⠀⠀⠀⠀⠀⢀⢰⡾⠑⠀⠀⠀⠀⣿⣿⣿⣿⣿⢄⠀⠀⠀⠀⠀⠀⠀⠀⠁⠀⠀⠀⠀⠀⠀⠀⠀⠀⠀⠀⢕⢏⡼⢕⢕⢕⡕⡕⠞⣗⣵⣵⣕⣕⣄⢐⠀⠕⣾⣿⡇⢀⣱⡷⠟⠙⠑⢀⢕⠀</a:t>
            </a:r>
            <a:br/>
            <a:r>
              <a:t>⣷⣾⣿⣿⣿⣿⣿⣿⣿⣿⣿⣿⣿⣿⣿⣿⣿⣿⣿⣿⣿⢟⢕⢜⢟⣝⣔⡔⢄⢄⢀⢀⣀⣀⣀⢐⢶⠊⢕⠔⠀⠀⠀⠀⠀⣿⣿⣿⣿⡧⢕⠀⠀⠀⠀⠀⠀⠀⠀⠀⠀⠀⠀⠀⠀⠀⠀⠀⠀⠀⠀⠀⠕⢕⢕⢕⡏⡾⠟⢍⣉⣝⡉⠛⠯⣝⢟⢶⡤⠞⢿⢧⣤⣥⣥⣄⣴⣦⣥⣴⠀</a:t>
            </a:r>
            <a:br/>
            <a:r>
              <a:t>⣿⣿⣿⣿⣿⣿⣿⣿⣿⣿⣿⣿⣿⣿⣿⣿⣿⣿⣿⣏⢕⡵⢕⢧⣿⡿⢟⣹⣷⣷⣵⣕⡜⢝⢟⢟⢿⢄⢀⠀⠀⠀⠀⠀⠀⢿⢿⢟⢏⠑⠀⠀⠀⠀⠀⠀⠀⠀⠀⠀⠀⠀⠀⠀⠀⠀⠀⠀⠀⠀⠀⠈⢕⢹⣷⣿⠎⡱⢎⢕⢜⢜⢼⣕⣦⡬⢻⢙⢀⣀⠀⢸⡿⢿⣿⢿⢟⢗⢞⢟⠀</a:t>
            </a:r>
            <a:br/>
            <a:r>
              <a:t>⣿⣿⣿⣿⣿⣿⣿⣿⣿⣿⣿⣿⣿⣿⣿⢿⢿⣿⣿⢝⢕⢝⣿⢞⠕⣕⣕⣿⣿⣿⣿⣿⣿⣷⣧⣕⣕⢄⠀⠀⠁⠀⠀⠔⠀⠕⠁⠁⢄⢄⢔⠀⠀⠀⠀⠀⠀⠀⠀⠀⠀⠀⠀⠀⠀⠀⠀⠀⠀⠀⠀⠀⢕⠑⢹⡏⢰⢵⣕⣕⢕⣕⢵⢞⢑⢳⣌⣫⣕⣱⠀⢔⣧⢾⢜⢕⢕⢕⢕⢕⠀</a:t>
            </a:r>
            <a:br/>
            <a:r>
              <a:t>⣿⣿⣿⣿⣿⣿⣿⣿⣿⣿⣿⣿⣿⣿⣿⣿⣿⣿⡏⢕⣷⣷⣿⣱⣿⣿⣿⣿⣿⣿⣿⣽⣽⣽⡹⣿⣿⣿⣷⣧⣔⡄⢀⢀⠄⠀⠀⢕⢕⢕⢕⠀⠀⢀⣀⡀⠀⠀⠀⠀⠀⠀⠀⠀⠀⠀⠀⠀⠀⠀⠀⠀⠀⠀⢱⣷⠘⡔⢅⢅⢕⢹⠝⢝⢝⢝⠏⠙⢁⢘⢄⢕⡜⢕⢕⢕⢕⢕⠀⢕⠀</a:t>
            </a:r>
            <a:br/>
            <a:r>
              <a:t>⣿⣿⣿⣿⣿⣿⣿⣿⣿⣿⣿⣿⣿⣿⣿⣿⣿⣿⣷⣥⣿⣿⣿⣿⣿⣿⣿⣿⣿⣿⣿⣿⣿⣿⣿⣿⣿⣿⣿⣿⣿⣿⣿⣷⣧⢄⠀⠐⢅⣱⣷⣷⣿⣿⣿⣿⣦⡀⠀⠀⠀⠀⠀⠀⠀⠀⠀⠀⠀⢀⢀⠀⠀⠀⢸⡇⢔⠘⢧⡕⢕⢕⢕⢕⢕⠜⠀⢕⣵⣧⣔⡕⢏⢕⢕⢕⢕⢕⢕⢕⠀</a:t>
            </a:r>
            <a:br/>
            <a:r>
              <a:t>⣿⣿⣿⣿⣿⣿⣿⣿⣿⣿⣿⣿⣿⣿⣿⣿⣿⣿⣿⣿⣿⣿⣿⣿⣿⣿⣿⣿⣿⣿⣿⣿⣽⣿⣿⣿⣿⣿⣿⣿⣿⣿⣿⡿⠕⠀⠀⠀⢰⣿⣿⣿⣿⣿⣿⣿⣿⢇⠀⠀⠀⠀⠀⠀⠀⠀⢄⢴⣾⣿⣧⠀⠀⢀⡜⢕⢕⢕⢄⢘⠛⠓⠓⠊⠁⢀⢱⣿⣿⣿⣿⣿⣷⣿⣵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⢔⢕⢕⢕⢕⢕⢕⢕⢕⢕⢕⢕⢑⢁⠁⠀⠀⢸⣿⣿⣿⣿⣿⣿⡇⢕⢕⢕⢕⡇⣿⡟⢟⢟⢻⢿⢿⢿⣿⣿⣷⣷⣷⣧⣽⣽⣝⣟⣟⢿⢿⠿⣿⣿⣿⣿⣿⣿⣿⣿⣿⣿⣿⣿⣿⣿⣿⣿⢿⣿⣿⣿⣿⢟⣿⢇⣿⣿⣿⣿⣿⣿⣿⣿⣿⣿⣿⣿⣿⣿⣿⣿⣿⣿⣿⣿⣿⣿⣿⣿⠀</a:t>
            </a:r>
            <a:br/>
            <a:r>
              <a:t>⢕⢕⢅⢕⢕⢕⢕⢕⢕⢕⢕⢕⢕⠕⠀⠀⠀⢸⣿⣿⣿⣿⣿⣿⡇⢕⢕⢔⡕⣧⣹⣿⢕⢕⢕⢕⢕⢕⢕⢕⢕⢝⢝⢝⢝⢟⢟⢿⢿⢿⢿⣷⣷⣷⣾⣽⣽⣝⣟⣟⡿⢿⢿⢟⠝⠑⠁⠁⠁⠁⠑⢹⢿⢸⣿⢕⣿⣿⣿⣿⣿⣿⣿⣿⣿⣿⣿⣿⣿⣿⣿⣿⣿⣿⣿⣿⣿⣿⣿⣿⠀</a:t>
            </a:r>
            <a:br/>
            <a:r>
              <a:t>⣕⢕⢕⢕⠑⠀⠀⠀⠀⠀⠀⠀⢔⠀⠀⠀⠀⣸⣿⣿⣿⣿⣿⣿⡇⢕⢕⢕⣱⣽⣼⢕⢕⢕⢕⢕⢕⢕⢕⢕⢕⢕⢕⢕⢕⢕⢕⢕⢕⢕⢕⢕⢕⢜⢝⢝⢝⢟⢟⢟⢟⢿⠕⠀⠀⢀⢀⠀⠀⠀⠀⠀⠁⢜⡟⡇⣿⡿⣿⣿⣿⣿⣿⣿⣿⣿⣿⣿⣿⣿⣿⣿⣿⣿⣿⣿⣿⣿⣿⣿⠀</a:t>
            </a:r>
            <a:br/>
            <a:r>
              <a:t>⣿⣿⣷⡕⠀⢀⢄⡄⢄⢔⢔⢄⢑⢐⢄⢕⢔⣿⣿⣿⣿⣿⣿⣿⡇⢕⢕⢸⢿⢗⢽⢕⡕⢸⣷⢕⢕⢱⡇⢕⢕⠕⠑⠁⠁⠀⠀⠁⠕⢕⢕⢑⠁⠁⢁⢀⢀⢀⠀⠀⢕⢕⣄⡕⣕⣕⣕⢕⢔⢀⠀⠀⠀⠀⢕⣏⣿⣿⣿⣿⣿⣿⣿⣿⣿⣿⣿⣿⣿⣿⣷⣿⣿⣿⣿⣿⣿⣿⣿⣿⠀</a:t>
            </a:r>
            <a:br/>
            <a:r>
              <a:t>⣿⣿⣿⡇⠀⢑⢑⢑⢁⣁⣍⣡⡕⢕⢕⢕⠁⢸⣿⣿⣿⣿⣿⣿⣷⢕⢕⢱⣦⢼⣵⢕⢄⢁⣅⢅⢕⢕⢕⠑⠁⠀⠀⠀⠀⠀⠀⠀⠀⠁⠁⢕⢱⢔⢕⣵⣵⣵⣵⣵⣼⢻⢿⢟⢿⣿⣿⡇⢕⢕⠀⠀⠀⠀⣸⣿⣿⣿⣿⣿⣿⣿⣿⣿⣿⣿⣿⣿⣿⣿⣕⣿⣿⣿⣿⣿⣿⣿⣿⣿⠀</a:t>
            </a:r>
            <a:br/>
            <a:r>
              <a:t>⣿⣿⢟⢇⢕⢕⢕⢕⢕⣿⣿⡟⡇⢕⢕⢕⢄⢸⢿⣟⣿⣿⣿⣿⣿⣵⢕⢕⡝⣱⡝⢕⢕⢕⣿⡇⢕⢕⠕⠀⠀⠀⠀⠀⠀⠀⠀⠀⠀⠀⠀⠀⠑⢕⢕⣿⣿⣿⣿⣿⣿⣱⣧⣜⣽⣿⣽⣵⣕⣵⢧⣦⠀⢄⢿⢿⢿⢿⢿⡿⢿⢿⣿⣿⣿⣿⣿⣿⣿⣿⣟⣿⢿⢿⣿⡿⠿⣿⣿⣿⠀</a:t>
            </a:r>
            <a:br/>
            <a:r>
              <a:t>⢘⣶⣾⣧⢕⢕⢕⢕⢕⣿⢸⡇⡇⢕⢕⢕⢕⢕⣪⣟⣿⣿⣿⣿⣿⡿⢵⢕⣿⢻⡇⢕⢕⢕⣿⡇⢕⢕⠀⢄⢀⠀⠀⠀⠀⠀⠀⠀⠀⠀⠀⠀⠀⠁⢼⢿⢿⢿⣿⡿⢿⢿⢟⢻⣿⣿⣿⣿⣿⣿⡾⠏⢄⢱⢏⢙⣯⣿⣿⣯⢕⠿⢝⢝⢹⢽⢵⢱⢵⢞⢝⣿⣟⣿⣽⢇⢔⣿⣿⢟⠀</a:t>
            </a:r>
            <a:br/>
            <a:r>
              <a:t>⠡⢝⣝⢏⡕⠀⢕⢕⠕⠇⠕⠑⠑⢕⢕⢕⢕⠕⠱⡺⣿⣿⣿⣿⣿⢕⢕⢕⢕⢹⡇⢕⢕⢕⢹⢷⢕⣕⡄⠸⣿⡇⠀⠀⠀⡀⠀⠀⠀⠀⠀⠀⠀⠀⠀⢕⢅⢱⢷⠕⠕⢟⣟⢳⢿⢿⢿⢿⢏⢝⢕⢔⢷⡷⣾⣧⣿⣝⢱⢇⡱⣱⣷⣿⣿⡿⣇⣷⣷⣿⢯⣟⣿⣯⡏⢑⢕⣸⢺⡏⠀</a:t>
            </a:r>
            <a:br/>
            <a:r>
              <a:t>⢀⢑⢕⢍⢕⠕⠕⣕⣑⢕⢕⢕⢕⢕⢕⢕⠕⠀⢺⣶⣿⣿⣿⣿⣿⢇⢕⢕⢕⢸⣧⠑⢜⢟⢿⠏⢕⢕⢕⣾⣿⣇⢄⣵⡕⣺⢔⢀⠀⠀⠀⠀⠀⢰⣶⣷⣷⡾⠟⠓⠙⠑⢕⢕⢕⢕⢕⢕⢕⢸⡱⣿⣿⣼⣿⣿⣿⣿⣿⣿⡟⢟⣟⣿⡿⢕⢕⢕⢜⢕⢕⢕⣜⣇⣿⣿⡇⢕⢕⢷⠀</a:t>
            </a:r>
            <a:br/>
            <a:r>
              <a:t>⣿⣿⣿⡇⢕⣴⢀⣿⡿⢕⢕⡕⢑⠐⠔⠑⠄⢀⢸⣿⣿⣿⣿⡯⢝⠁⠀⢅⢕⢸⣿⠀⠁⢄⢐⣔⢃⡅⠁⢹⣿⣿⣶⣿⡟⢏⣕⣕⡄⢀⠀⠀⠀⢕⠑⠟⠏⠁⠀⠀⠀⠀⠀⠁⢕⢕⢕⢑⢕⠕⠜⣿⣟⢿⣿⡿⢝⢟⢟⢟⣇⣗⣕⣕⣡⣵⣥⣴⣶⣶⣾⣿⣿⣿⣿⣯⠑⢕⢕⢸⠀</a:t>
            </a:r>
            <a:br/>
            <a:r>
              <a:t>⣿⡿⠿⢇⢕⠀⠘⠈⠉⢧⠁⠑⠚⠑⠀⠀⠀⠐⢱⠝⢝⢟⢟⢟⢷⡕⠀⠝⢧⣸⣿⠔⠀⠀⢁⠙⢁⢑⢀⢀⠜⢛⢟⢟⢕⢰⣿⣿⣿⣷⣷⣷⡇⠀⠀⠀⠀⠀⠀⠀⠀⠀⠀⢱⣇⣕⢕⢕⣰⣿⣿⣿⠏⠁⠑⢕⢵⣾⣿⣿⣿⣿⣿⣿⣿⣿⣿⣿⣿⣿⣿⣿⣿⣿⠑⠉⠁⠑⡕⠐⠀</a:t>
            </a:r>
            <a:br/>
            <a:r>
              <a:t>⠟⠋⠁⢕⢕⢔⢔⢔⢔⢕⢄⢐⢔⢔⢀⢂⢄⢕⢸⢿⣷⣧⢑⠔⠏⢕⠕⠀⡰⣿⣿⣷⡔⢔⣄⣔⢶⢧⣵⣵⣴⣧⢕⠕⠕⢱⣾⣿⣿⣿⣿⣿⠇⠀⠀⠀⠀⠀⠀⠀⠀⠀⠀⠀⠝⢿⣿⣿⣿⣿⠿⠃⠀⠀⠀⠀⠑⢝⢿⣿⣿⣿⣿⣿⣿⣿⡏⠙⠙⠙⠛⠛⠛⠛⠑⠙⣔⣔⡕⣷⠀</a:t>
            </a:r>
            <a:br/>
            <a:r>
              <a:t>⢄⢄⣱⣼⣿⣿⣿⣿⣿⣾⣿⣾⣾⣾⣿⣿⣟⡝⠑⠗⠖⠌⠙⠑⠑⢔⢆⢜⢔⢻⢟⢟⣵⣷⣾⣿⣿⣿⣽⡿⠋⠁⠀⠀⠀⠀⢍⢿⣿⣿⣿⡏⠀⠀⠀⠀⠀⠀⠀⠀⠀⠀⠀⠀⠀⠀⠈⠉⠉⠀⠀⠀⠀⠀⠀⠀⠀⠀⠑⠝⢿⣿⣿⣿⣿⣿⡇⡀⢀⢀⠀⠀⢀⠀⠀⠀⠉⠉⢑⢐⠀</a:t>
            </a:r>
            <a:br/>
            <a:r>
              <a:t>⢕⣿⣿⣿⣿⣿⣿⣿⣿⣿⣿⣿⣿⣿⣿⡿⡿⡝⠕⢡⣥⢤⣵⣵⣷⣷⣷⣷⣷⣷⣷⣷⣿⣿⣿⣿⣿⣿⣿⠀⠀⠀⠀⠀⠀⠀⢔⢕⢝⢟⢏⠀⠀⠀⠀⠀⠀⠀⠀⠀⠀⠀⠀⠀⠀⠀⠀⠀⠀⠀⠀⠀⠀⠀⠀⠀⠀⠀⠀⠀⢜⣿⣿⣿⣿⣿⣿⣿⢾⢽⢿⡕⠀⢉⢉⢑⢑⢐⢐⢒⠀</a:t>
            </a:r>
            <a:br/>
            <a:r>
              <a:t>⣵⣿⣿⣿⣿⣿⣿⣿⣿⣿⣿⣿⣿⣿⣿⣷⣷⣷⣷⣷⣾⣿⣿⣿⣿⣿⣿⣿⣿⣿⣿⣿⣿⣿⣿⣿⣿⣿⠇⠀⠀⠀⠀⠀⠀⠀⢸⣿⣿⣿⠁⠀⠀⠀⠀⠀⠀⠀⠀⠀⠀⠀⠀⠀⠀⠀⠀⠀⠀⠀⠀⠀⠀⠀⠀⠀⠀⠀⠀⠀⠀⣿⣿⣿⡿⢊⢱⢝⡗⢫⢕⢁⡀⠁⠑⠑⢑⢕⢕⣕⠀</a:t>
            </a:r>
            <a:br/>
            <a:r>
              <a:t>⢏⣝⣹⣽⣝⣝⢝⢿⣿⣿⣿⣿⣿⣿⣿⣿⢿⣿⣿⣿⣿⣿⣿⣿⣿⣿⣿⣿⣿⣿⣿⣿⣿⣿⣿⣿⡟⠁⠀⠀⠀⠀⠀⠀⠀⠀⠜⣿⣽⡇⠀⠀⠀⠀⠀⠀⠀⠀⠀⠀⠀⠀⠀⠀⠀⠀⠀⠀⠀⠀⠀⠀⠀⠀⠀⠀⠀⠀⠀⠀⠀⣿⢟⢟⢕⠑⢖⢗⢕⢕⢣⢼⡗⠔⠕⠱⢴⢞⢷⢕⠀</a:t>
            </a:r>
            <a:br/>
            <a:r>
              <a:t>⢜⢻⣿⣿⣿⣿⣧⡕⠹⣿⣿⣿⣿⣿⣿⢜⢝⢜⢝⢿⣿⣿⣿⣿⣿⣿⣿⣿⣿⣿⣿⣿⣿⣿⣿⡟⠁⠀⠀⠀⠀⠀⠀⠀⠀⠀⠀⢱⠗⢕⠀⠀⠀⠀⠀⠀⠀⠀⠀⠀⠀⠀⠀⠀⠀⠀⠀⠀⠀⠀⠀⠀⠀⠀⠀⢠⠀⠀⠀⠀⢀⢕⢱⢵⢕⢔⢄⣤⠐⢕⠅⣸⡗⠔⢱⢅⢕⢜⢍⢝⠀</a:t>
            </a:r>
            <a:br/>
            <a:r>
              <a:t>⡕⢌⢿⣿⣿⣿⣿⣧⠁⣿⣿⣿⣿⣿⣿⢱⠀⠁⢕⢜⢻⣿⣿⣿⣿⣿⣿⣿⣿⣿⣿⣿⣿⣿⢟⠀⠀⠀⠀⠀⠀⠀⠀⠀⠀⠀⠁⢜⣕⡄⠀⠀⠀⠀⠀⠀⠀⠀⠀⠀⠀⠀⠀⠀⠀⠀⠀⠀⠀⠀⠀⠀⠀⠀⣰⠿⠇⠀⠀⠅⠔⢕⢾⣿⡵⢜⣝⠝⢕⢌⠱⠀⠄⢀⠕⢧⢕⢅⠄⠅⠀</a:t>
            </a:r>
            <a:br/>
            <a:r>
              <a:t>⢇⡕⢁⢕⣹⣿⣿⡏⢐⣿⣿⣿⣿⣿⣿⣷⡄⠀⢕⢕⢁⣿⣿⣿⣿⣿⣿⣿⣿⣿⣿⣿⡿⠇⠀⠀⠀⠀⠀⠀⠀⠀⠀⠀⠀⢰⣦⣜⡽⢕⠀⠀⠀⠀⠀⠀⢀⢀⢀⢄⢄⢄⢄⢄⢄⢀⠀⠀⠁⠀⠀⠀⠀⠀⣠⡴⢇⢔⢀⠁⢀⢸⡗⢧⡙⠳⡕⢕⢳⢧⠄⠀⢱⡕⠁⠕⣔⣱⣴⢗⠀</a:t>
            </a:r>
            <a:br/>
            <a:r>
              <a:t>⣷⣷⢷⣿⣷⣿⣿⣻⣿⣿⣿⣿⣿⣿⣿⣿⣿⣧⣄⠑⢁⢹⣿⣿⣿⣿⣿⢿⢟⠿⠋⠙⠀⠀⠀⠀⠀⠀⠀⠀⠀⠀⠀⠀⠀⢸⣷⣿⣿⣷⠀⠀⠀⠀⠔⠑⠑⠕⠑⠑⠑⠑⠑⠑⠑⠐⠀⠀⠀⠀⠀⢀⠀⣸⣽⢇⢕⢕⢕⢕⢸⢑⢱⢕⣕⢴⡎⢷⢸⣾⡇⠀⢔⣱⡴⢞⢏⠑⢑⣱⠀</a:t>
            </a:r>
            <a:br/>
            <a:r>
              <a:t>⣽⣿⣾⣿⡿⢿⢟⣿⣿⣿⣿⣿⣿⣿⣿⣿⣿⣿⣿⣷⣕⠕⣿⣿⢿⢏⠁⢔⢕⢕⠑⠀⠀⠀⠀⠀⠀⠀⠀⠀⠀⠀⠀⠀⠀⣿⣿⣿⣿⣿⢄⠀⠀⠀⠀⠀⠀⠀⠀⠀⢀⢀⠀⠀⠀⠀⠀⠀⠀⠀⠘⢇⣸⣿⡟⢕⢕⢕⢕⢼⡄⡕⢕⠎⢝⢁⠱⢈⢧⢿⣷⣄⠑⠑⠁⢅⣸⣵⢟⠝⠀</a:t>
            </a:r>
            <a:br/>
            <a:r>
              <a:t>⢟⢟⢟⢕⣕⣵⣿⣿⣿⣿⣿⣿⣿⣿⣿⣿⣿⣿⣿⣿⣿⣇⠁⢱⣷⣦⠀⢕⢕⢕⠕⠀⠀⠀⢀⠀⠀⠁⢄⣴⢕⠀⠀⠀⠀⣸⣿⣿⣿⣿⡕⠀⠀⠀⠀⠀⠀⠀⠀⠁⠁⠀⠀⠀⠀⠀⠀⠀⠀⠀⠀⠕⢟⡸⢕⢕⢕⡕⢗⠗⢯⢴⣵⣕⣕⢄⢀⢇⢸⢾⣾⣿⠀⣍⣵⢞⠋⠑⠀⢀⠀</a:t>
            </a:r>
            <a:br/>
            <a:r>
              <a:t>⣷⣷⣿⣿⣿⣿⣿⣿⣿⣿⣿⣿⣿⣿⣿⣿⣿⣿⣿⣿⣿⡟⢇⢜⢟⣏⡔⢕⢕⢕⢄⢀⢀⢀⣑⡕⡴⠜⢕⠔⠀⠀⠀⠀⠀⣿⣿⣿⣿⡏⢕⠀⠀⠀⠀⠀⠀⠀⠀⠀⠀⠀⠀⠀⠀⠀⠀⠀⠀⠀⠀⠀⢕⢕⢕⢕⡼⣫⠞⢟⢉⣉⠑⠛⢯⣝⢟⢵⣅⢼⡿⢿⣄⣬⣵⣤⢴⣦⣤⣥⠀</a:t>
            </a:r>
            <a:br/>
            <a:r>
              <a:t>⣿⣿⣿⣿⣿⣿⣿⣿⣿⣿⣿⣿⣿⣿⣿⣿⣿⣿⣿⡏⢕⡵⣕⣵⣿⣿⢿⢻⣿⣷⣵⣵⣕⢝⢟⢻⢿⢔⢀⠀⠀⠀⠀⠀⠀⢹⣿⡿⢛⠏⠁⠀⠀⠀⠀⠀⠀⠀⠀⠀⠀⠀⠀⠀⠀⠀⠀⠀⠀⠀⠀⠈⢕⢱⣷⣾⡗⢕⢔⢝⢝⢑⢝⣕⢦⣨⢷⡏⢁⠀⢁⢜⡿⣿⣟⡿⢿⢷⢝⢟⠀</a:t>
            </a:r>
            <a:br/>
            <a:r>
              <a:t>⣿⣿⣿⣿⣿⣿⣿⣿⣿⣿⣿⣿⣿⣿⣿⡿⢿⢿⣿⢏⢕⣱⣾⣿⣻⣾⣿⣿⣿⣿⣿⣿⣿⣿⣧⣕⣕⢕⠕⠀⠑⠄⠀⢔⠀⠕⠑⠁⢁⢄⢔⢔⠀⠀⠀⠀⠀⠀⠀⠀⠀⠀⠀⠀⠀⠀⠀⠀⠀⠀⠀⠀⢜⢇⢸⡿⠀⢇⣕⢱⢕⣕⡱⢷⢏⢕⡖⢣⣝⣱⠑⢄⣣⡰⢏⢇⢕⢕⢕⢕⠀</a:t>
            </a:r>
            <a:br/>
            <a:r>
              <a:t>⣿⣿⣿⣿⣿⣿⣿⣿⣿⣿⣿⣿⣿⣿⣷⣿⣿⣿⣯⢕⣼⣿⣿⣿⣿⣿⣿⣿⣿⣿⣿⣿⣿⣿⣿⢻⣿⣿⣷⣧⣔⡄⢀⢀⠀⠀⠀⡔⢕⢕⢕⢕⠀⠀⢀⡀⠀⠀⠀⠀⠀⠀⠀⠀⠀⠀⠀⠀⠀⠀⠀⠀⠀⠀⢱⣷⠀⡇⢌⢉⢁⢇⢑⣝⢝⢝⡏⠙⢙⠙⢄⠑⢜⢕⢕⢔⢕⢕⠁⢕⠀</a:t>
            </a:r>
            <a:br/>
            <a:r>
              <a:t>⣿⣿⣿⣿⣿⣿⣿⣿⣿⣿⣿⣿⣿⣿⣿⣿⣿⣿⣿⣾⣿⣿⣿⣿⣿⣿⣿⣿⣿⣿⣿⣿⣿⣿⣵⣿⣿⣿⣿⣿⣿⣿⣿⣷⣴⡄⠀⠀⠅⢕⣵⣵⣾⣿⣿⣿⣧⡀⠀⠀⠀⠀⠀⠀⠀⠀⠀⠀⠀⢀⡀⠀⠀⠀⢸⡟⢕⠘⢇⡕⢕⢕⢕⢕⠕⡵⠁⢅⣕⣕⣑⢜⢟⢕⢕⢕⢕⢕⢕⢕⠀</a:t>
            </a:r>
            <a:br/>
            <a:r>
              <a:t>⣿⣿⣿⣿⣿⣿⣿⣿⣿⣿⣿⣿⣿⣿⣿⣿⣿⣿⣿⣿⣿⣿⣿⣿⣿⣿⣿⣿⣿⣿⣿⣿⣿⣿⣿⣿⣿⣿⣿⣿⣿⣿⣿⣿⢏⠁⠀⠀⢄⣾⣿⣿⣿⣿⣿⣿⣿⣷⠀⠀⠀⠀⠀⠀⠀⠀⢀⢠⢴⣿⣿⢄⠀⠀⢸⢕⢕⢕⢄⠙⠓⠗⠗⠗⠙⠀⢔⣼⣿⣿⣿⣿⣷⣷⣱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⢔⢕⢕⢕⢕⢕⢕⢕⢕⢕⢕⢕⢑⠑⠁⠀⢕⣿⣿⣿⣿⣿⣿⣿⢕⢕⢕⢕⢺⢸⣿⢟⢟⢿⢿⢿⣿⣿⣿⣷⣷⣧⣽⣽⣝⣟⣟⢟⢿⢿⣿⣿⣿⣿⣿⣿⣿⣿⣿⣿⣿⣿⢟⠏⠝⠑⠑⠘⠙⠝⢻⣿⡇⢿⡿⢸⣿⣿⣿⣿⣿⣿⣿⣿⣿⣿⣿⣿⣿⣿⣿⣿⣿⣿⣿⣿⣿⣿⣿⠀</a:t>
            </a:r>
            <a:br/>
            <a:r>
              <a:t>⢕⢕⢕⢑⢕⢕⢕⢕⢕⢕⢕⢕⢕⢕⠐⠀⠀⠑⣿⣿⣿⣿⣿⣿⣿⢕⢕⢕⢇⢸⢜⣿⢕⢕⢕⢕⢕⢕⢕⢕⢝⢝⢝⢟⢟⢟⢿⢿⢿⣿⣷⣷⣷⣾⣽⣽⣟⣟⣟⡿⢿⢟⢕⠁⠀⠀⠀⠀⠀⠀⠀⠁⠜⢇⡿⣣⢸⣿⣿⣿⣿⣿⣿⣿⣿⣿⣿⣿⣿⣿⣿⣿⣿⣿⣿⣿⣿⣿⣿⣿⠀</a:t>
            </a:r>
            <a:br/>
            <a:r>
              <a:t>⣕⢕⢕⢕⢕⠑⠀⠀⠀⠁⠁⠀⢄⢄⠀⠀⠀⠀⣿⣿⣿⣿⣿⣿⣿⢕⢕⢕⢜⣼⣏⡝⢕⢕⢕⢕⢕⢕⢕⢕⢕⢕⢕⢕⢕⢕⢕⢕⢕⢕⢕⢕⢜⢝⢝⢝⢟⢟⢟⢿⢿⢕⢔⢅⢕⡕⢔⢔⢀⠀⠀⠀⠀⠕⢿⢧⢸⣿⣿⣿⣿⣿⣿⣿⣿⣿⣿⣿⣿⣿⣿⣿⣿⣿⣿⣿⣿⣿⣿⣿⠀</a:t>
            </a:r>
            <a:br/>
            <a:r>
              <a:t>⣿⣿⣷⣵⢕⠀⢀⢀⠀⢄⢠⢀⢕⢕⢀⢕⢔⢼⣿⣿⣿⣿⣿⣿⣿⢕⢕⢜⣿⡿⣼⡧⢕⢕⣷⡕⠁⢱⢵⢕⢕⢕⠕⠑⠑⠁⠀⠁⠑⢕⢕⢕⠁⠁⠁⠁⠁⠁⠁⠁⠑⣾⢿⢿⣿⣿⡇⢕⢕⢄⠀⠀⠀⠀⣸⢸⣺⣷⣾⣿⣿⣿⣿⣿⣿⣿⣿⣿⣿⣿⣿⣿⣿⣿⣿⣿⣿⣿⣿⣿⠀</a:t>
            </a:r>
            <a:br/>
            <a:r>
              <a:t>⣿⣿⣿⣿⢇⠑⢕⢜⠁⢑⣘⣃⣑⢕⢕⢕⢑⢌⣽⣿⣿⣿⣿⣿⣿⡕⢕⢕⣥⣵⣷⣇⢕⢅⢍⢅⢕⢕⢕⢕⠑⠀⠀⠀⠀⠀⠀⠀⠀⠁⠁⠕⢕⢕⢕⢱⣵⣵⣕⣕⣕⣕⢕⢞⣿⣟⣟⡕⣕⣕⡠⠀⠀⢰⣿⣿⣿⣿⣿⣿⣿⣿⣿⣿⣿⣿⣿⣿⣿⣿⡯⢽⣿⣿⣿⣿⣿⣿⣿⣿⠀</a:t>
            </a:r>
            <a:br/>
            <a:r>
              <a:t>⢻⣿⣿⡟⢕⢔⢕⢕⢕⢸⣿⣿⢹⡕⢕⢕⢕⠕⢿⣿⣿⣿⣿⣿⣿⣧⡕⢕⢝⢣⡝⢝⢕⢕⢸⣿⢕⢕⢕⠀⠀⠀⠀⠀⠀⠀⠀⠀⠀⠀⠀⠀⠁⠕⢕⣼⣿⣿⣿⣿⣿⡿⢿⣿⣿⣿⣿⣿⣿⣷⡷⠁⢠⡼⢿⢿⢿⢿⣿⣟⣿⣿⣿⣿⣿⣿⣿⣿⣿⣿⣟⣹⣿⣿⣿⣿⢿⢿⢿⣿⠀</a:t>
            </a:r>
            <a:br/>
            <a:r>
              <a:t>⠕⣳⣷⣷⡇⠕⢕⢕⢕⢸⡇⣿⢸⢕⢕⢕⢕⠀⠕⣝⣿⣿⣿⣿⣿⣿⣧⣱⣿⡟⣿⢕⢕⢕⢸⣿⢕⢕⠁⢀⢀⠀⠀⠀⠀⠀⠀⠀⠀⠀⠀⠀⠀⠀⢱⢯⢿⢿⢿⣿⢷⢷⠜⣹⣿⣿⣿⣿⢟⢝⢕⢔⢕⡻⡿⢗⣻⣿⣿⡯⡇⢗⡳⢗⢗⢗⣟⡟⣹⢯⡏⢹⡽⣹⣝⣯⢕⢱⢟⣻⠀</a:t>
            </a:r>
            <a:br/>
            <a:r>
              <a:t>⠱⠞⢻⡻⢣⠀⢕⢕⢕⠜⠑⠕⠕⢕⢕⢕⢕⠀⢔⡾⣿⣿⣿⣿⣿⡇⢕⢕⢜⠕⣿⢕⢕⢕⢸⢿⢕⣱⢄⢕⢿⣷⢄⠀⠀⠀⠀⠀⠀⠀⠀⠀⠀⠀⠀⢕⢕⢕⢜⢏⠕⢝⢕⢕⢕⢕⢕⢕⢱⢥⢕⢜⣗⣷⣧⣵⣼⡏⢏⣽⢕⢕⣵⣷⣷⣷⣷⢇⣳⣷⣷⢻⣿⣿⣿⠗⠇⢌⡻⢿⠀</a:t>
            </a:r>
            <a:br/>
            <a:r>
              <a:t>⢀⢈⢣⢜⢇⢕⠕⢕⣕⢕⢕⢕⢕⢕⢕⢕⠕⠐⠱⣷⣾⣿⣿⣿⣿⣗⢕⢕⢕⢕⣿⢕⠕⢾⢿⡿⠐⠸⢕⢱⣿⣿⡕⢄⣵⢸⡇⢀⠀⠀⠀⠀⠀⠀⣤⣥⢅⠁⠁⠀⠀⠁⠑⢕⢕⢕⢕⢕⢕⢅⢹⣾⢳⣯⣿⣿⣿⣿⣿⣷⣾⢿⢿⣿⡿⢟⢜⢕⢜⢟⢕⢕⢕⢩⢹⣿⣷⢎⢕⢱⠀</a:t>
            </a:r>
            <a:br/>
            <a:r>
              <a:t>⣿⣷⣷⣷⢕⢕⡄⢸⣿⡗⢕⢕⢕⢑⢑⠕⠄⢀⢕⣿⣿⣿⣿⣿⡯⠇⠁⢁⢕⢕⣿⡇⠁⢁⢅⢕⠱⢕⠁⠘⣿⣿⣧⣾⣿⢟⢕⣕⡔⠀⠀⠀⠀⢀⠍⠝⠀⠀⠀⠀⠀⠀⠀⢱⢕⢕⢕⢔⣵⣧⣼⣿⢇⠜⢟⢿⡏⠿⢿⢿⢿⢱⢜⢝⣙⣑⣕⣱⣵⣵⣵⣷⣾⣿⣿⣿⡽⠕⢕⢕⠀</a:t>
            </a:r>
            <a:br/>
            <a:r>
              <a:t>⢿⠿⠿⠿⢕⢕⠁⠎⠙⢕⡴⠁⠓⠒⠀⠔⠀⠁⠱⢝⡝⢟⢿⢟⠷⣆⢔⠑⢧⣕⣿⡇⠁⠁⠜⠙⢇⠙⠁⠀⠝⢿⢿⢟⢏⢑⣾⣿⣿⣷⣷⣵⣵⠀⠀⠀⠀⠀⠀⠀⠀⠀⠀⠸⣷⣷⣵⣾⣿⣿⡿⠋⠀⠀⠀⠑⢜⢷⣷⣷⣾⣿⣿⣿⣿⣿⣿⣿⣿⣿⣿⣿⣿⣿⡟⠋⠃⠐⢕⡕⠀</a:t>
            </a:r>
            <a:br/>
            <a:r>
              <a:t>⠐⠐⠐⢔⢕⢕⢔⢔⢔⢔⢔⢀⢀⢔⢀⠐⢀⢄⢵⢾⣷⣷⡔⢰⢕⢇⢕⠐⢀⣽⣿⣷⣔⢔⣄⣀⣄⣔⣱⣵⣵⣵⣕⠕⠕⢕⣨⣿⣿⣿⣿⣿⡟⠀⠀⠀⠀⠀⠀⠀⠀⠀⠀⠀⠈⠙⠟⠟⠛⠉⠀⠀⠀⠀⠀⠀⠁⠁⢜⣿⣿⣿⣿⣿⣿⣿⣿⠟⠛⠛⠟⠟⠟⠻⠧⠵⢔⣠⡌⢕⠀</a:t>
            </a:r>
            <a:br/>
            <a:r>
              <a:t>⢄⢄⣄⣸⣾⣿⣿⣿⣿⣷⣷⣷⣷⣷⣾⣽⣟⣏⢇⠕⠤⢭⢙⢓⠐⠕⢗⢆⢕⢸⢿⢛⢇⣵⣷⣷⣾⣿⣿⣿⠟⠙⠁⠀⠀⠀⠙⢻⣿⣿⣿⣿⠑⠀⠀⠀⠀⠀⠀⠀⠀⠀⠀⠀⠀⠀⠀⠀⠀⠀⠀⠀⠀⠀⠀⠀⠀⠀⠀⢸⣿⣿⣿⣿⣿⣿⣿⠀⠀⠀⠀⠀⠄⠀⠀⠀⠘⠛⠛⠕⠀</a:t>
            </a:r>
            <a:br/>
            <a:r>
              <a:t>⣷⣿⣿⣿⣿⣿⣿⣿⣿⣿⣿⣿⣿⣿⣿⣿⠿⢟⢗⢔⢔⣄⣴⣵⣵⣵⣵⣷⣵⣵⣵⣵⣾⣿⣿⣿⣿⣿⣿⢇⠀⠀⠀⠀⠀⠀⢀⡕⢌⢿⢟⠃⠀⠀⠀⠀⠀⠀⠀⠀⠀⠀⠀⠀⠀⠀⠀⠀⠀⠀⠀⠀⠀⠀⠀⠀⠀⠀⠀⢀⣿⣿⣿⣿⣿⣿⣿⣿⣯⣕⣳⣗⠐⠐⢐⢒⢆⠔⠄⠱⠀</a:t>
            </a:r>
            <a:br/>
            <a:r>
              <a:t>⣿⣿⣿⣿⣿⣿⣿⣿⣿⣿⣿⣿⣿⣿⣿⣿⣷⣧⣵⣥⣶⣿⣿⣿⣿⣿⣿⣿⣿⣿⣿⣿⣿⣿⣿⣿⣿⣿⡿⠁⠀⠀⠀⠀⠀⠀⢕⣿⣿⣷⡇⠀⠀⠀⠀⠀⠀⠀⠀⠀⠀⠀⠀⠀⠀⠀⠀⠀⠀⠀⠀⠀⠀⠀⠀⠀⠀⠀⠀⢔⣿⣿⣿⣿⣿⡧⢞⣝⣗⢲⢕⢜⢀⠈⠑⠑⠕⢕⢕⢕⠀</a:t>
            </a:r>
            <a:br/>
            <a:r>
              <a:t>⣿⣿⣿⣿⣿⣿⣿⣿⣿⣿⣿⣿⣿⣿⣿⣿⣿⣿⣿⣿⣿⣿⣿⣿⣿⣿⣿⣿⣿⣿⣿⣿⣿⣿⣿⣿⣿⢏⠁⠀⠀⠀⠀⠀⠀⠀⠀⢻⣟⣟⠑⠀⠀⠀⠀⠀⠀⠀⠀⠀⠀⠀⠀⠀⠀⠀⠀⠀⠀⠀⠀⠀⠀⠀⠀⠀⠀⠀⠀⠕⣿⣿⣿⢿⢏⢔⠱⢥⢼⢕⢕⢕⣿⢇⠐⢕⣄⡡⢧⣽⠀</a:t>
            </a:r>
            <a:br/>
            <a:r>
              <a:t>⢟⣿⣿⣿⣿⣿⣿⣿⣿⣿⣿⣿⣿⣿⣿⡏⢕⢖⢝⢿⣿⣿⣿⣿⣿⣿⣿⣿⣿⣿⣿⣿⣿⣿⣿⣿⢏⠀⠀⠀⠀⠀⠀⠀⠀⠀⠀⠑⡏⢽⠀⠀⠀⠀⠀⠀⠀⠀⠀⠀⠀⠀⠀⠀⠀⠀⠀⠀⠀⠀⠀⠀⠀⠀⠀⠀⠀⠀⠀⠀⢻⢟⢕⣕⡱⠵⠀⢁⠅⠡⢁⢕⣿⠕⢄⢆⢅⢅⢞⢟⠀</a:t>
            </a:r>
            <a:br/>
            <a:r>
              <a:t>⣇⢜⣿⣿⣿⣿⣿⣿⣿⣿⣿⣿⣿⣿⣿⡇⠕⠑⢕⢕⢻⣿⣿⣿⣿⣿⣿⣿⣿⣿⣿⣿⣿⣿⣿⢇⠀⢐⠀⠀⠀⢄⢀⠀⠀⠀⢑⢀⣇⢕⠀⠀⠀⠀⠀⠀⠀⠀⠀⠀⠀⠀⠀⠀⠀⠀⠀⠀⢄⠀⠀⠀⠀⠀⢀⢀⠀⠀⠀⠀⠑⠷⢵⣵⣇⣕⢗⢞⢇⢕⢗⢎⠉⢀⢰⢰⡕⢕⢀⠁⠀</a:t>
            </a:r>
            <a:br/>
            <a:r>
              <a:t>⣿⡱⢽⣿⣿⣿⣿⣿⣿⣿⣿⣿⣿⣿⣿⣷⣕⢀⢕⢕⢀⢹⣿⣿⣿⣿⣿⣿⣿⣿⣿⣿⣿⣿⡁⠀⠀⠀⠀⠀⢀⢕⢕⠀⠀⠀⣦⣕⢽⢟⢔⠀⠀⠀⠀⠀⠀⢀⢀⢀⢄⢄⢄⢄⢀⢀⠀⠀⠁⠑⠀⠀⠀⠀⠈⢕⢕⢕⢕⡔⢆⢍⢶⣤⡙⠳⣍⢕⢵⡵⡕⢀⠀⢕⠐⢑⢅⠕⣁⣤⠀</a:t>
            </a:r>
            <a:br/>
            <a:r>
              <a:t>⣿⣿⣿⣿⣿⣿⣿⣿⣿⣿⣿⣿⣿⣿⣿⣿⣿⣷⣅⢕⢕⢸⣿⣿⣿⣿⣿⣿⢿⢿⢟⢟⢋⢕⢔⢄⢄⢄⢄⢔⠑⢕⠁⠀⠀⢄⣿⣿⣿⣿⡕⠀⠀⠀⢄⠐⠑⠕⠕⠕⠕⠕⠑⠑⠑⠑⠀⠀⠀⠀⠀⠀⠀⢠⢐⢕⢕⢕⣕⢕⢕⡇⢝⢕⢝⢕⡸⢳⡕⣷⣧⠀⠀⢜⣕⣤⢞⡟⠝⢝⠀</a:t>
            </a:r>
            <a:br/>
            <a:r>
              <a:t>⣿⣿⣿⣿⣿⣿⣿⣿⣿⣿⣿⣿⣿⣿⣿⣿⣿⣿⣿⣷⣕⢕⢹⣿⣿⡿⢏⢕⢕⢕⢕⢕⢕⢕⢕⢕⢕⢕⢕⢕⢄⢑⠀⠀⠀⢱⣿⣿⣿⣿⡇⠀⠀⠀⠀⠀⠀⠀⠀⠄⠄⢄⠄⠀⠀⠀⠀⠀⠀⠀⠀⠀⢔⡿⢕⢕⢕⢕⡿⢸⡇⢕⣑⢕⢎⢃⠘⡔⢳⡸⣿⣔⡑⠝⢝⠑⢕⢇⣵⢞⠀</a:t>
            </a:r>
            <a:br/>
            <a:r>
              <a:t>⣿⣿⣿⣿⣿⣿⣿⣿⣿⣿⣿⣿⣿⣿⣿⣿⣿⣿⣿⣿⣿⣷⡕⢜⣵⣷⡕⢕⢕⢕⢕⢕⢕⢕⢕⢕⢕⢕⢕⢱⡔⢕⢑⠄⠀⢘⣿⣿⣿⣿⣕⠀⠀⠀⠀⠀⠀⠀⠀⠐⠁⠁⠀⠀⠀⠀⠀⠀⠀⠀⠀⠀⢜⢇⢕⢕⢕⣗⣣⢵⢼⣝⣕⡕⢔⢕⠀⢱⠁⣧⣯⣿⡇⠐⢒⣴⢾⠏⠁⠀⠀</a:t>
            </a:r>
            <a:br/>
            <a:r>
              <a:t>⣿⣿⣿⣿⣿⣿⣿⣿⣿⣿⣿⣿⣿⣿⣿⣿⣿⣿⣿⣿⣿⣿⣷⡕⣻⣟⣇⣕⣕⣕⡕⢕⢕⢕⢕⢕⣑⡵⢎⢕⠕⢕⢕⠀⠀⢸⣿⣿⣿⣿⢧⠕⠀⠀⠀⠀⠀⠀⠀⠀⠀⠀⠀⠀⠀⠀⠀⠀⠀⠀⠀⠀⠀⢕⢕⢕⢸⢻⡧⠖⠖⠓⠟⠳⢿⣗⢳⢧⡀⢑⢿⣿⣇⣁⣏⣕⣀⣠⣀⣕⠀</a:t>
            </a:r>
            <a:br/>
            <a:r>
              <a:t>⣿⣿⣿⣿⣿⣿⣿⣿⣿⣿⣿⣿⣿⣿⣿⣿⣿⣿⣿⣿⢹⣵⣿⣻⣿⣿⣿⣿⣿⣿⣿⣿⣾⣿⣿⢿⢿⢧⡑⢕⢔⢔⢄⢄⠀⢸⣿⣿⡯⢏⠑⠀⠀⠀⠀⠀⠀⠀⠀⠀⠀⠀⠀⠀⠀⠀⠀⠀⠀⠀⠀⠀⢕⢕⣷⣵⣯⠎⣡⢔⢗⢝⢇⢖⢴⡈⣳⡴⠋⠁⠘⠀⢸⣿⡿⢿⣷⣯⣝⢻⠀</a:t>
            </a:r>
            <a:br/>
            <a:r>
              <a:t>⣿⣿⣿⣿⣿⣿⣿⣿⣿⣿⣿⣿⣿⣿⣿⣿⢿⡿⣿⡟⣑⣿⣿⣿⣿⣿⣿⣿⣿⣿⣿⣿⣿⣿⣿⣷⣕⢕⢜⢕⢕⢕⢕⢔⢔⢕⠑⠑⠁⢄⢄⢔⠀⠀⠀⠀⠀⠀⠀⠀⠀⠀⠀⠀⠀⠀⠀⠀⠀⠀⠀⠀⠑⢇⢹⣿⠇⢰⢕⢕⢕⢕⢕⣸⣵⠏⢵⠹⡗⢐⡕⠀⢸⡜⣽⢻⢕⢕⢕⢕⠀</a:t>
            </a:r>
            <a:br/>
            <a:r>
              <a:t>⣿⣿⣿⣿⣿⣿⣿⣿⣿⣿⣿⣿⣿⣿⣿⣾⣿⣿⣿⣷⣿⣿⣿⣿⣿⣿⣿⣿⣿⣿⣿⣿⣿⣿⣿⣿⣿⣿⣷⣧⣕⣕⢄⢄⢔⢕⠀⢔⢕⢕⢕⢕⠀⠀⢀⢀⠀⠀⠀⠀⠀⠀⠀⠀⠀⠀⠀⠀⠀⠀⠀⠀⠀⠁⢁⣻⡄⢕⢙⢉⠃⢹⠙⢗⢗⢗⢺⠓⢟⠛⠇⠀⢝⢟⢕⢕⢕⢕⢑⠑⠀</a:t>
            </a:r>
            <a:br/>
            <a:r>
              <a:t>⣿⣿⣿⣿⣿⣿⣿⣿⣿⣿⣿⣿⣿⣿⣿⣿⣿⣿⣿⣿⣿⣿⣿⣿⣿⣿⣿⣿⣿⣿⣿⣿⣿⣿⣿⣿⣿⣿⣿⣿⣿⣿⣿⣷⣧⡵⢀⢀⠁⢕⣵⣵⣷⣾⣿⣿⣧⡄⠀⠀⠀⠀⠀⠀⠀⠀⠀⠀⠀⠀⢀⣀⢀⠀⢱⣿⢕⠘⢇⢕⢕⢕⢔⢕⢕⢕⡜⠐⢕⣔⡕⢔⢳⢇⢕⢕⢕⢕⢔⢔⠀</a:t>
            </a:r>
            <a:br/>
            <a:r>
              <a:t>⣿⣿⣿⣿⣿⣿⣿⣿⣿⣿⣿⣿⣿⣿⣿⣿⣿⣿⣿⣿⣿⣿⣿⣿⣿⣿⣿⣿⣿⣿⣿⣿⣿⣿⣿⣿⣿⣿⣿⣿⣿⣿⣿⣿⢟⠕⠀⠀⢄⣼⣿⣿⣿⣿⣿⣿⣿⣿⠀⠀⠀⠀⠀⠀⠀⠀⠀⢀⠤⡲⣿⣿⡇⠀⢸⢇⢕⢕⢄⠙⠳⠵⢵⢵⠕⠋⠀⢕⣾⣿⣿⣷⣧⣵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⢕⢕⢕⢕⢕⢕⢕⢕⢕⢕⢕⢕⠑⠑⠑⠑⢸⣿⣿⣿⣿⣿⣿⡇⢜⢝⢕⢕⡇⣿⣿⢿⢿⢿⣿⣿⣷⣷⣷⣮⣽⣽⣟⣟⣟⢻⢿⢿⣿⣿⣿⣿⣿⣿⣿⣿⣿⣿⣿⢟⢕⢁⠀⠀⠀⠀⠀⠀⠘⢝⢿⣿⢿⣿⡇⣿⣿⣿⣿⣿⣿⣿⣿⣿⣿⣿⣿⣿⣿⣿⣿⣿⣿⣿⣿⣿⣿⣿⠀</a:t>
            </a:r>
            <a:br/>
            <a:r>
              <a:t>⢕⢕⢕⢕⢑⢕⢕⢕⢕⢕⢕⢕⢕⢕⢕⠀⠀⠀⢸⣿⣿⣿⣿⣿⣿⡇⢕⢕⢕⢇⣟⢿⣿⢕⢕⢕⢕⢕⢜⢝⢝⢝⢟⢟⢻⢿⢿⢿⣿⣷⣷⣷⣯⣽⣽⣟⣟⣻⢿⢿⢟⢕⢀⢄⢄⢄⢀⠀⠀⠀⠀⠀⠕⢻⢸⣿⡕⣿⣿⣿⣿⣿⣿⣿⣿⣿⣿⣿⣿⣿⣿⣿⣿⣿⣿⣿⣿⣿⣿⣿⠀</a:t>
            </a:r>
            <a:br/>
            <a:r>
              <a:t>⢕⢕⢕⢕⢕⠕⠕⠁⠁⠁⠁⠁⠁⢅⠁⠀⠀⠀⢸⣿⣿⣿⣿⣿⣿⡇⢕⢕⢕⢜⣟⢟⢟⢕⢕⢕⢕⢕⢕⢕⢕⢕⢕⢕⢕⢕⢕⢕⢕⢕⢕⢝⢝⢝⢟⢟⢟⢻⢿⢿⣧⣵⣥⣷⣷⢕⢕⢔⠀⠀⠀⠀⠀⢸⢱⣿⡇⣿⣿⣿⣿⣿⣿⣿⣿⣿⣿⣿⣿⣿⣿⣿⣿⣿⣿⣿⣿⣿⣿⣿⠀</a:t>
            </a:r>
            <a:br/>
            <a:r>
              <a:t>⢐⣷⣷⣵⡵⢄⠀⢀⢀⠀⢄⢄⢀⢕⠔⠀⢔⢀⣾⣿⣿⣿⣿⣿⣿⣇⢕⢕⢸⣿⢯⣟⡕⢕⢱⣵⢕⢕⣱⢕⢕⢕⢕⠑⠑⠑⠁⠁⠑⢕⢕⢕⠕⠑⠑⠑⠑⠁⢕⡕⢝⢹⢽⣿⣿⢇⢕⢕⢕⡀⠀⠀⠀⣼⡗⡇⡗⣿⣧⣿⣿⣿⣿⣿⣿⣿⣿⣿⣿⣿⣿⣿⣿⣿⣿⣿⣿⣿⣿⣿⠀</a:t>
            </a:r>
            <a:br/>
            <a:r>
              <a:t>⠕⣿⣿⣿⣿⢕⠕⢕⠕⠑⠑⠑⠑⢕⢕⢕⢕⠑⠙⣿⣿⣿⣿⣿⣿⣿⢕⢕⢕⣝⣸⣸⡕⢁⠘⢛⢑⢕⡕⢕⠕⠑⠀⠀⠀⠀⠀⠀⠀⠀⠁⠑⢕⢔⢔⢕⣕⣕⣜⣷⣿⣷⣷⣿⣿⣿⣵⣾⣗⣮⠀⠀⡑⢟⣷⣿⣾⣿⣿⣿⣿⣿⣿⣿⣿⣿⣿⣿⣿⣿⣿⣫⣿⣿⣿⣿⣿⣿⣿⣿⠀</a:t>
            </a:r>
            <a:br/>
            <a:r>
              <a:t>⢕⢿⣿⣿⡵⢕⢔⢕⢕⢕⣿⢸⡇⣿⢕⢕⢕⢔⢸⣿⣿⣿⣿⣿⣿⣿⣕⢕⢜⢝⣜⡗⢇⢕⢕⣷⡇⢕⢕⢕⠀⠀⠀⠀⠀⠀⠀⠀⠀⠀⠀⠀⠁⠑⢕⢕⣿⣿⣿⣯⣕⡝⢿⣿⣿⣿⣿⢿⢟⢕⠀⢱⢇⣯⣿⣿⣿⣿⣿⣿⢿⣿⣿⣿⣿⣿⣿⣿⣿⣿⣿⢟⣿⣿⣿⣿⣿⣿⣿⣿⠀</a:t>
            </a:r>
            <a:br/>
            <a:r>
              <a:t>⢕⢜⣮⣵⣵⢕⠐⢕⢕⢕⢿⢸⣧⡟⢕⢕⢕⢕⠕⢘⣿⢻⣿⣿⣿⣿⣿⣕⡕⣷⣿⡇⢕⢕⢕⣿⡇⢕⢕⠀⢀⠀⠀⠀⠀⠀⠀⠀⠀⠀⠀⠀⠀⠀⠁⣸⣿⣿⣾⣿⢜⢝⢏⢝⢟⢟⢇⢕⢕⢕⢕⢕⢕⢸⢇⡇⢳⣷⣿⣾⢳⢹⣿⡽⢯⢽⡽⢽⢝⣿⣿⢟⣟⡟⣟⣟⡇⢄⡵⢾⠀</a:t>
            </a:r>
            <a:br/>
            <a:r>
              <a:t>⠵⠵⡹⢟⣟⢕⠀⢕⢕⢕⢜⠜⢝⢝⢕⢕⢕⢕⢄⢨⡼⣿⣿⣿⣿⣿⡇⢕⢕⢝⢸⡇⢕⢕⢕⢻⣇⢕⡕⢀⢸⣷⡔⠀⠀⠀⠀⠀⠀⠀⠀⠀⠀⠀⠀⠁⢕⠕⠕⠑⢕⢕⢕⢕⢕⢕⢕⢕⢜⢳⠵⢵⣧⣼⣼⣵⣕⣿⢻⢹⡯⢜⢕⣵⣼⣵⣽⡽⢵⣵⣼⡵⢿⢿⣿⣯⠱⢅⢱⢮⠀</a:t>
            </a:r>
            <a:br/>
            <a:r>
              <a:t>⢀⢀⠑⢕⢫⢇⢔⢕⢕⢕⢔⢔⢔⢔⢕⢕⢕⢕⠄⢠⣧⣿⣿⣿⣿⣿⡇⢕⢕⢕⢸⡗⠕⠱⣷⣷⡗⢕⢝⢕⣼⣿⡇⢀⣔⡔⢵⢄⠀⠀⠀⠀⠀⠀⢄⢕⠁⠀⠀⠀⠀⠀⢀⢕⢕⢕⢕⢕⢕⣰⣿⣧⢕⢺⣭⣿⣿⣿⣷⣾⡷⣷⣿⡿⣿⣿⢏⢇⢝⢻⢟⢕⢝⢝⢟⢷⣶⣴⢕⢕⠀</a:t>
            </a:r>
            <a:br/>
            <a:r>
              <a:t>⣿⣷⣧⣷⡇⢕⢕⡀⣸⣿⡇⢕⢕⠕⠑⢅⠕⢀⠁⢸⣿⣿⣿⣿⣟⡟⠃⠁⢕⢕⢸⣷⠁⠑⢁⠜⢄⠕⢑⠑⢻⣿⣿⣵⣿⡷⢟⢕⢕⢀⠀⠀⠀⠀⠜⠀⠀⠀⠀⠀⠀⠀⢱⣵⣕⢕⣕⣼⣿⣿⣿⠏⠀⠁⠜⢻⣿⢻⣿⢿⢿⢇⢇⢟⠟⠇⢕⣕⣕⣱⣥⣵⣵⣷⣷⣾⣿⡏⢕⢕⠀</a:t>
            </a:r>
            <a:br/>
            <a:r>
              <a:t>⣿⣿⣿⢿⢇⢕⠈⠅⠗⠛⢣⡇⠕⠱⠇⠀⠄⠀⠅⢌⡝⢟⢿⢿⢷⣷⡔⢀⢳⣵⢸⣿⢔⠈⠁⠎⢟⠘⠇⠀⠈⢹⢟⢿⢿⢇⢡⣾⣿⣷⣧⣴⣴⡔⠁⠀⠀⠀⠀⠀⠀⠀⠀⠙⢿⣿⣿⣿⢿⠟⠁⠀⠀⠀⠀⠁⢜⢣⣤⣥⣵⣷⣷⣾⣿⣿⣿⣿⣿⣿⣿⣿⣿⣿⣿⠿⠛⠕⠄⠕⠀</a:t>
            </a:r>
            <a:br/>
            <a:r>
              <a:t>⠔⠐⠐⠐⢕⢕⢕⢔⢔⢄⢕⢄⠄⢄⢄⠀⠄⢀⢔⢗⣲⣷⣕⠱⢅⢞⢕⢔⠀⢨⣿⣽⣴⢄⢔⢁⢅⢤⣵⣕⣕⣔⣕⢕⠕⢕⠕⣽⣿⣿⣿⣿⣿⢇⠀⠀⠀⠀⠀⠀⠀⠀⠀⠀⠀⠀⠁⠁⠀⠀⠀⠀⠀⠀⠀⠀⠀⠑⢻⣿⣿⣿⣿⣿⣿⣿⣿⡿⠻⠿⠟⠿⠿⠿⢿⣔⢆⢄⣀⢫⠀</a:t>
            </a:r>
            <a:br/>
            <a:r>
              <a:t>⢅⢄⢄⢄⣕⣾⣿⣿⣷⣷⣷⣷⣷⣵⣷⣧⣳⡳⢗⢕⢱⢭⢙⠓⠆⠔⢡⢅⢔⢕⠿⡿⢿⣕⣼⣿⣿⣷⣗⣻⡿⠟⠁⠀⠀⠀⠈⢟⣿⣿⣿⣿⡟⠀⠀⠀⠀⠀⠀⠀⠀⠀⠀⠀⠀⠀⠀⠀⠀⠀⠀⠀⠀⠀⠀⠀⠀⠀⢜⣿⣿⣿⣿⣿⣿⣿⣿⡇⠀⠀⠀⠀⠀⢀⠀⠀⠀⠛⠟⠇⠀</a:t>
            </a:r>
            <a:br/>
            <a:r>
              <a:t>⣷⣾⣶⣾⣿⣿⣿⣿⣿⣿⣿⣿⣿⣿⣿⣿⣿⣿⢟⢇⣐⣐⣀⣔⣰⣴⣵⣵⣵⣵⣵⣵⣧⣿⣿⣿⣿⣿⣿⡿⠁⠀⠀⠀⠀⠀⠀⢅⢜⢻⡿⢟⠁⠀⠀⠀⠀⠀⠀⠀⠀⠀⠀⠀⠀⠀⠀⠀⠀⠀⠀⠀⠀⠀⠀⠀⠀⠀⢕⣿⣿⣿⣿⣿⣿⣿⣿⣷⣶⣖⢲⡶⡔⠁⠄⠄⠄⠤⠤⢔⠀</a:t>
            </a:r>
            <a:br/>
            <a:r>
              <a:t>⣿⣿⣿⣿⣿⣿⣿⣿⣿⣿⣿⣿⣿⣿⣿⣿⣧⣬⣵⣵⣵⣾⣿⣿⣿⣿⣿⣿⣿⣿⣿⣿⣿⣿⣿⣿⣿⣿⣿⢇⠀⠀⠀⠀⠀⠀⠀⢸⣷⣷⣷⠁⠀⠀⠀⠀⠀⠀⠀⠀⠀⠀⠀⠀⠀⠀⠀⠀⠀⠀⠀⠀⠀⠀⠀⠀⠀⠀⠜⣿⣿⣿⣿⣿⣿⣿⡹⣟⢻⢭⣝⢝⠑⠀⠞⠟⠏⢕⠕⢑⠀</a:t>
            </a:r>
            <a:br/>
            <a:r>
              <a:t>⣿⣿⣿⣿⣿⣿⣿⣿⣿⣿⣿⣿⣿⣿⣿⣿⣿⣿⣿⣿⣿⣿⣿⣿⣿⣿⣿⣿⣿⣿⣿⣿⣿⣿⣿⣿⣿⡿⠑⠀⠀⠀⠀⠀⠀⢄⠀⢸⣟⣿⡏⠀⠀⠀⠀⠀⠀⠀⠀⠀⠀⠀⠀⠀⠀⠀⠀⠀⠀⠀⠀⠀⠀⠀⠀⠀⠀⠀⠀⣿⣿⣿⣿⣿⢿⢇⢕⡵⣝⣗⢱⠝⢱⡇⢄⠔⢀⣁⢱⣜⠀</a:t>
            </a:r>
            <a:br/>
            <a:r>
              <a:t>⣿⣿⣿⣿⣿⣿⣿⣿⣿⣿⣿⣿⣿⣿⣿⣿⢝⢖⢝⢻⣿⣿⣿⣿⣿⣿⣿⣿⣿⣿⣿⣿⣿⣿⣿⣿⡿⢕⢔⠄⠀⢀⢔⢄⠀⢕⢁⠀⢸⢘⡕⠀⠀⠀⠀⠀⠀⠀⠀⠀⠀⠀⠀⠀⠀⠀⠀⠀⠀⠀⠀⠀⠀⠀⠀⠀⠀⠀⠐⢹⣿⣿⢏⢕⢕⣕⡀⢁⡑⢑⡑⠑⢸⣇⢀⢡⢅⢝⢰⢷⠀</a:t>
            </a:r>
            <a:br/>
            <a:r>
              <a:t>⣿⣿⣿⣿⣿⣿⣿⣿⣿⣿⣿⣿⣿⣿⣿⣿⢕⢕⢕⢕⢝⣿⣿⣿⣿⣿⣿⣿⣿⣿⣿⣿⣿⣿⣿⡿⢑⢕⢕⢕⠀⢕⢕⢕⢕⠁⠀⠑⢸⢄⢕⠀⠀⠀⠀⠀⠀⠀⠀⠀⠀⠀⠀⠀⠀⠀⠀⠁⠔⠔⠀⠀⠀⠀⠀⠀⠀⠀⠀⠱⢿⢵⣧⣜⣵⢔⢔⢰⢶⢤⢵⢵⠘⠃⠀⢅⡑⢕⠕⠁⠀</a:t>
            </a:r>
            <a:br/>
            <a:r>
              <a:t>⣿⣿⣿⣿⣿⣿⣿⣿⣿⣿⣿⣿⣿⣿⣿⣿⣧⢑⢁⢱⢕⢸⣿⣿⣿⣿⣿⣿⣿⣿⣿⣿⣿⣿⣏⢕⢕⢕⢕⢕⢕⢕⢕⢕⢕⠀⢰⣅⡸⢿⡇⠀⠀⠀⠀⢀⢀⢄⢄⢄⢄⢄⢄⢄⢄⢀⠀⠀⠀⠀⠀⠀⠀⠀⠀⢕⢕⢱⡶⢔⢕⢔⢣⣜⡙⠻⣕⢖⢕⣕⣇⠁⠀⢁⢕⠅⠜⢑⢕⢁⠀</a:t>
            </a:r>
            <a:br/>
            <a:r>
              <a:t>⣿⣿⣿⣿⣿⣿⣿⣿⣿⣿⣿⣿⣿⣿⣿⣿⣿⣷⣵⡕⢕⢜⣿⣿⣿⣿⣿⣿⣿⣿⣿⢟⢟⢕⢕⢕⢕⢕⢕⢕⢕⢕⢕⢕⠁⠀⣸⣿⣿⣿⣧⠀⠀⢀⠔⠁⠑⠑⠕⠕⠕⠕⠑⠁⠑⠀⠀⠀⠀⠀⠀⠀⠀⠀⠀⢕⢕⢸⢱⢸⢕⢸⢅⢜⢝⢕⢜⡣⡇⢹⣼⡅⠀⠁⢇⣀⣡⢷⠞⢟⠀</a:t>
            </a:r>
            <a:br/>
            <a:r>
              <a:t>⣿⣿⣿⣿⣿⣿⣿⣿⣿⣿⣾⣿⣿⣿⣿⣿⣿⣿⣿⣿⣧⡕⢸⣿⣿⣿⡟⢝⢕⢕⢕⢕⢕⢕⢕⢕⢕⢕⢕⢕⢕⢕⢕⢐⠀⠀⣿⣿⣿⣿⣿⠀⠀⠀⠀⠀⠀⠀⠀⢀⢐⠀⠀⠀⠀⠀⠀⠀⠀⠀⠀⠀⠀⠀⢄⢕⢕⢝⢘⡇⡷⢘⢔⣕⢕⠪⢁⢆⠝⡜⣿⣇⠀⠕⢏⠝⠕⢜⢠⣴⠀</a:t>
            </a:r>
            <a:br/>
            <a:r>
              <a:t>⣿⣿⣿⣿⣿⣿⣿⣿⣿⣿⣿⣿⣿⣿⣿⣿⣿⣿⣿⣿⣿⣷⡕⢜⢫⣷⣇⢕⢕⢕⢕⢕⢕⢕⢕⢕⢕⢕⢕⢕⡕⢕⢕⢔⢀⠀⣿⣿⣿⣿⣿⢄⠀⠀⠀⠀⠀⠀⠀⠁⠀⠀⠀⠀⠀⠀⠀⠀⠀⠀⠀⠀⠀⠀⠕⢕⢱⣷⢼⢵⣭⣵⢏⢕⢔⢅⢐⠈⢄⢹⣹⣿⣿⠀⠰⢄⣵⡼⢏⠁⠀</a:t>
            </a:r>
            <a:br/>
            <a:r>
              <a:t>⣿⣿⣿⣿⣿⣿⣿⣿⣿⣿⣿⣿⣿⣿⣿⣿⣿⣿⣿⣿⣿⣿⣿⣕⣜⣟⣻⣵⣷⣷⣕⡕⢕⢕⢜⢕⢕⢕⢕⢕⢕⢕⢕⢕⠁⢔⣿⣿⣿⣿⢟⠕⠀⠀⠀⠀⠀⠀⠀⠀⠀⠀⠀⠀⠀⠀⠀⠀⠀⠀⠀⠀⠀⠀⢕⢕⢱⣿⢧⣧⠤⠟⠿⠿⢷⣷⢷⣴⣀⠘⢹⣿⣿⠀⠳⢟⠁⢀⡀⠀⠀</a:t>
            </a:r>
            <a:br/>
            <a:r>
              <a:t>⣿⣿⣿⣿⣿⣿⣿⣿⣿⣿⣿⣿⣿⣿⣿⣿⣿⣿⣿⣿⣿⣥⣾⣿⣿⣿⣿⣿⣿⣿⣿⣿⣿⣿⣿⢿⢿⢧⢕⢕⢕⢕⢕⢄⠀⢕⢿⣿⢟⠕⠅⠀⠀⠀⠁⠀⠀⠀⠀⠀⠀⠀⠀⠀⠀⠀⠀⠀⠀⠀⠀⠀⠀⠀⢕⣵⣾⡱⢏⡡⢕⢲⢳⢢⢤⡈⢳⣵⢽⠊⠁⠏⢝⣿⣿⣿⣿⣿⣟⡻⠀</a:t>
            </a:r>
            <a:br/>
            <a:r>
              <a:t>⣿⣿⣿⣿⣿⣿⣿⣿⣿⣿⣿⣿⣿⣿⣿⣿⡿⣿⢿⣿⣿⣿⣿⣿⣿⣿⣿⣿⣿⣿⣿⣿⣿⣿⣿⣿⣧⣕⢕⢕⢜⢕⢕⢕⢕⢕⠕⠑⢀⢔⢔⢕⠀⠀⠀⠀⠀⠀⠀⠀⠀⠀⠀⠀⠀⠀⠀⠀⠀⠀⠀⠀⠀⠀⢕⣿⡟⢁⢎⢕⢕⢕⢕⢝⣳⢾⣎⠜⢧⠄⢐⠐⢑⣏⢙⡗⢏⢕⢕⢕⠀</a:t>
            </a:r>
            <a:br/>
            <a:r>
              <a:t>⣿⣿⣿⣿⣿⣿⣿⣿⣿⣿⣿⣿⣿⣿⣿⣷⣿⣿⣿⣿⣿⣿⣿⣿⣿⣿⣿⣿⣿⣿⣿⣿⣿⣿⣿⣿⣿⣿⣿⣷⣵⣕⡕⢕⢕⢕⠕⢕⢅⢝⢕⢕⠔⠀⣀⡀⠀⠀⠀⠀⠀⠀⠀⠀⠀⠀⠀⠀⠀⠀⠀⠀⠀⠀⠀⣝⡕⢸⢙⠗⠗⢕⢽⠯⢵⢴⢵⡷⠾⠷⠾⠀⢕⢺⢏⢕⢕⢕⢕⠑⠀</a:t>
            </a:r>
            <a:br/>
            <a:r>
              <a:t>⣿⣿⣿⣿⣿⣿⣿⣿⣿⣿⣿⣿⣿⣿⣿⣿⣿⣿⣿⣿⣿⣿⣿⣿⣿⣿⣿⣿⣿⣿⣿⣿⣿⣿⣿⣿⣿⣿⣿⣿⣿⣿⣿⣷⣷⢕⠰⠐⠕⢱⣵⣷⣾⣿⣿⣿⣧⡀⠀⠀⠀⠀⠀⠀⠀⠀⠀⠀⠀⠀⠀⣠⣶⣔⢄⣿⡇⢁⢣⡕⢕⢕⢜⢅⢕⢕⢱⠁⢠⢔⢄⢕⢕⣧⢕⢕⢕⢕⢕⢄⠀</a:t>
            </a:r>
            <a:br/>
            <a:r>
              <a:t>⣿⣿⣿⣿⣿⣿⣿⣿⣿⣿⣿⣿⣿⣿⣿⣿⣿⣿⣿⣿⣿⣿⣿⣿⣿⣿⣿⣿⣿⣿⣿⣿⣿⣿⣿⣿⣿⣿⣿⣿⣿⣿⣿⡿⢇⢕⢀⢔⢰⣿⣿⣿⣿⣿⣿⣿⣿⡷⠀⠀⠀⠀⠀⠀⠀⠀⠀⠀⢄⢔⢝⢽⣿⣿⢕⢟⢕⢕⢄⠙⠣⢕⣕⣕⡱⠕⠑⢄⣱⣿⣿⣷⣵⣕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⢇⢕⢕⢕⢅⢕⢕⢕⢕⢕⢕⢕⢕⢕⠕⠕⠕⠑⠑⢹⣿⣿⣿⣿⣿⣿⢝⢝⢟⢕⢸⣾⣿⡿⣿⣿⣿⣷⣷⣷⣧⣽⣝⣝⣟⣟⢿⢿⢿⣿⣿⣿⣿⣿⣿⣿⣿⣿⣿⣿⡿⠝⠁⠀⠀⠀⠀⠀⠀⠑⠝⢻⣿⣿⣿⣾⣿⢸⣿⣿⣿⣿⣿⣿⣿⣿⣿⣿⣿⣿⣿⣿⣿⣿⣿⣿⣿⣿⣿⣿⠀</a:t>
            </a:r>
            <a:br/>
            <a:r>
              <a:t>⢕⢕⢕⢕⢕⢕⢕⢕⢕⢕⢕⢕⢕⢕⢕⢔⠀⠀⠀⢸⣿⣿⣿⣿⣿⣿⢕⢕⢕⢱⢿⡿⣿⡇⢕⢕⢕⢝⢝⢝⢟⢟⢟⢻⢿⢿⢿⣿⣷⣷⣧⣽⣽⣝⣟⣟⡿⢿⢿⡿⢕⢀⢀⢀⢀⠀⠀⠀⠀⠀⠀⠁⢹⣿⡏⣗⡏⢸⣿⣿⣿⣿⣿⣿⣿⣿⣿⣿⣿⣿⣿⣿⣿⣿⣿⣿⣿⣿⣿⣿⠀</a:t>
            </a:r>
            <a:br/>
            <a:r>
              <a:t>⢕⢕⢕⢕⢕⢕⠕⠕⠁⠁⠁⠑⠑⠁⢁⠁⠀⠀⠀⢸⣿⣿⣿⣿⣿⣿⡇⢕⢕⢕⢞⡇⢿⢇⢕⢕⢕⢕⢕⢕⢕⢕⢕⢕⢕⢕⢕⢕⢕⢜⢝⢝⢝⢟⢟⢟⢿⢿⢿⢷⣵⣵⣵⡅⢕⢕⢄⠀⠀⠀⠀⠀⢜⣿⡇⣵⣯⢸⣿⣿⣿⣿⣿⣿⣿⣿⣟⣿⣿⣿⣿⣿⣿⣿⣿⣿⣿⣿⣿⣿⠀</a:t>
            </a:r>
            <a:br/>
            <a:r>
              <a:t>⢕⢑⣷⣵⣱⡕⠀⠀⠀⠀⢀⢀⡀⢀⢕⢄⢄⢄⢰⣾⣿⣿⣿⣿⣿⣿⡇⢕⢕⣷⣷⣇⣷⢕⢕⣵⡕⡕⢕⣕⡕⢕⢕⠕⠑⠑⠁⠁⠑⠕⢕⢕⢕⠕⠕⠕⠑⠑⢕⢜⢹⢽⣿⣿⡇⢕⢕⢕⡀⠀⠀⠀⢸⣽⣧⣽⣱⢼⣿⣹⣿⣿⢻⣿⣿⣿⣿⣿⣿⣿⣿⣿⣟⣿⣿⣿⣿⣿⣿⣿⠀</a:t>
            </a:r>
            <a:br/>
            <a:r>
              <a:t>⡕⡕⢿⣿⣿⣷⢄⢕⢕⠇⠕⠕⠵⠕⢕⢕⢕⢕⠘⢻⣿⣿⣿⣿⣿⣿⡇⢕⢕⢝⣱⡷⢿⢕⢑⠛⠃⢕⢕⢇⢕⠕⠁⠀⠀⠀⠀⠀⠀⠀⠁⠑⠕⢔⡔⢄⢔⡔⢸⣾⣧⣷⣾⣿⣷⣥⣾⢗⣾⠀⠀⠀⠚⢻⢯⣼⣾⣾⣿⣿⣿⣿⣿⣿⣿⣿⣿⣿⣿⣿⣿⡿⣻⣿⣿⣿⣿⣿⣿⣿⠀</a:t>
            </a:r>
            <a:br/>
            <a:r>
              <a:t>⢕⢕⢹⣿⣿⡗⢔⢔⢕⢔⢕⣿⣿⣿⡇⢕⢕⢕⠀⣿⣿⣿⣿⣿⣿⣿⡇⢕⢕⢕⢷⡟⢟⢕⢕⢱⣷⢕⢜⢕⠁⠀⠀⠀⠀⠀⠀⠀⠀⠀⠀⠀⠀⠁⠕⢕⢸⣿⣯⣍⡝⢿⣿⣿⣿⣿⢿⢟⢕⠀⢀⡞⣿⢱⣻⣿⣿⣿⣿⣿⣿⣿⣿⣿⣿⣿⣿⣿⣿⣿⣿⣷⢺⣷⣷⣾⣿⣿⣿⢯⠀</a:t>
            </a:r>
            <a:br/>
            <a:r>
              <a:t>⠑⢕⢐⢺⣴⣵⢕⢕⢕⢕⢕⣿⢻⡇⡇⢕⢕⢕⠀⢜⠻⣾⣿⣿⣿⣿⣿⣗⡕⢱⣷⣿⢕⢕⢕⢕⣿⢕⢕⠑⠀⠀⠀⠀⠀⠀⠀⠀⠀⠀⠀⠀⠀⠀⠀⢕⣟⣿⣿⡇⢕⢕⢝⢝⢟⢏⢕⢕⢕⢔⢕⢕⢕⢱⢷⡽⢽⢿⢽⣯⡟⢝⣹⣽⣽⢿⡛⢟⢟⢟⢟⡷⢾⣯⢽⡿⣿⢝⢉⣿⠀</a:t>
            </a:r>
            <a:br/>
            <a:r>
              <a:t>⠤⠵⢕⠺⣟⡻⢕⠄⢕⢕⢕⢟⢜⢕⢕⢕⢕⢕⢄⢕⢇⣿⣿⣿⣿⣿⣿⢝⢕⢜⢟⣿⡕⢕⢕⢕⣿⡇⢕⢀⢕⣷⣦⢄⠀⠀⠀⠀⠀⠀⠀⠀⠀⠀⠀⠈⢝⠝⠑⠕⠕⢕⢕⢕⢕⢕⢕⢜⢝⢇⡕⣵⣵⣕⣇⣕⣕⢸⡿⡟⣗⢇⢕⢍⣕⣧⣼⣽⢕⣜⣜⣗⢾⣷⣾⣿⡧⢕⢜⢷⠀</a:t>
            </a:r>
            <a:br/>
            <a:r>
              <a:t>⠀⠀⠀⠕⡕⠕⢕⢔⢕⢕⢕⢔⢔⢔⢔⢕⡕⢕⢕⠅⣴⣿⣿⣿⣿⣿⣿⢕⢑⢕⢕⣿⡧⢕⣵⣵⣮⠗⢜⢕⢱⣾⣿⢕⢀⣔⢕⡆⠀⠀⠀⠀⠀⠀⠀⡀⠀⠀⠀⠀⠀⠀⢕⢕⢕⢕⢕⢕⢕⣰⣽⡇⠝⢻⢟⣽⣿⣿⣷⣧⣯⣵⣵⣿⣿⣿⡿⢕⢗⢝⡿⢟⢕⢗⢻⣻⣵⣤⡕⢕⠀</a:t>
            </a:r>
            <a:br/>
            <a:r>
              <a:t>⣷⣿⣧⣥⣵⡕⢕⢅⠀⣿⣿⢕⠕⢕⠕⠑⠕⢀⠀⠀⣿⣿⣿⣿⣿⣿⡟⠑⠑⢕⢕⣿⡇⠐⠑⢘⢕⢠⢜⠑⠜⣿⣿⣇⣼⣿⡷⢇⢕⢄⠀⠀⠀⠀⢀⠑⠀⠀⠀⠀⠀⠀⢕⣕⡕⢕⣕⣾⣿⣿⡿⠑⠀⠁⠜⢻⣿⡿⣿⣿⣿⣷⢸⢕⢞⠻⠕⢕⠑⢕⣑⣑⣱⣵⣵⣵⣿⡿⢇⢕⠀</a:t>
            </a:r>
            <a:br/>
            <a:r>
              <a:t>⣿⣿⣿⣿⣿⢇⢕⠈⠱⠕⠟⣕⠑⠱⠵⠇⠀⢀⠁⠕⣝⢟⢿⢿⣿⣯⣵⢄⠕⣵⡕⡻⡇⠄⠘⠕⠰⢆⠞⠂⠀⢝⣻⢿⢿⢗⢱⣵⣿⣷⣧⣴⣴⣴⠀⠀⠀⠀⠀⠀⠀⠀⠀⠝⢿⣿⣿⡿⠟⠋⠀⠀⠀⠀⠀⠀⠜⢱⣕⣜⣱⣵⣷⣷⣷⣷⣾⣿⣿⣿⣿⣿⣿⣿⣿⣿⡿⠷⠀⢄⠀</a:t>
            </a:r>
            <a:br/>
            <a:r>
              <a:t>⠰⠔⠔⠔⠀⢕⢕⢄⢄⢄⢄⢝⢀⠄⢄⢀⠄⠄⢁⢔⣔⣾⣵⡕⢅⢡⢟⢕⠄⠈⣹⣯⣧⡄⢄⢀⠑⢁⢄⣔⣔⣔⣕⢕⢕⢕⢕⢝⣿⣿⣿⣿⣿⡿⠀⠀⠀⠀⠀⠀⠀⠀⠀⠀⠀⠀⠁⠀⠀⠀⠀⠀⠀⠀⠀⠀⠀⠁⢹⣿⣿⣿⣿⣿⣿⣿⣿⣿⢿⢿⢿⣿⣿⣿⢿⢇⢄⢄⢀⠰⠀</a:t>
            </a:r>
            <a:br/>
            <a:r>
              <a:t>⢁⢀⢀⢀⢕⣱⣷⣷⣷⣷⣷⣵⣧⣵⣷⣷⣵⣳⢧⢗⠔⢬⢙⡛⠶⠕⠡⢵⢤⢕⢹⣿⢿⡟⢕⣽⣽⣽⣿⣿⣻⡿⠋⠁⠀⠀⠀⠜⢿⣿⣿⣿⣿⠃⠀⠀⠀⠀⠀⠀⠀⠀⠀⠀⠀⠀⠀⠀⠀⠀⠀⠀⠀⠀⠀⠀⠀⠀⠑⣿⣿⣿⣿⣿⣿⣿⣿⣿⠑⠀⠀⠀⠀⠀⠀⠀⠀⠱⠷⠷⠀</a:t>
            </a:r>
            <a:br/>
            <a:r>
              <a:t>⣷⣷⣷⣷⣧⣿⣿⣿⣿⣿⣿⣿⣿⣿⣿⣿⣿⣿⡿⢷⢄⣔⣐⣄⣔⣔⣔⣵⣵⣕⣕⣱⣵⣼⣿⣿⣿⣿⣿⣿⢇⢀⠀⠀⠀⠀⠀⢄⢜⢟⢿⡿⠇⠀⠀⠀⠀⠀⠀⠀⠀⠀⠀⠀⠀⠀⠀⠀⠀⠀⠀⠀⠀⠀⠀⠀⠀⠀⠀⣿⣿⣿⣿⣿⣿⣿⣿⣿⣴⣴⡤⢤⢤⠔⠄⠄⢄⢀⢀⡀⠀</a:t>
            </a:r>
            <a:br/>
            <a:r>
              <a:t>⣿⣿⣿⣿⣿⣿⣿⣿⣿⣿⣿⣿⣿⣿⣿⣿⣿⣵⣵⣵⣵⣥⣿⣿⣿⣿⣿⣿⣿⣿⣿⣿⣿⣿⣿⣿⣿⣿⣿⣿⠁⠄⠁⠐⠀⠀⢀⢜⣷⣷⣷⡇⠀⠀⠀⠀⠀⠀⠀⠀⠀⠀⠀⠀⠀⠀⠀⠀⠀⠀⠀⠀⠀⠀⠀⠀⠀⠀⠀⣿⣿⣿⣿⣿⣿⣿⣟⢻⢻⢿⣏⢽⢟⠀⠠⢴⢶⢖⢖⠖⠀</a:t>
            </a:r>
            <a:br/>
            <a:r>
              <a:t>⣿⣿⣿⣿⣿⣿⣿⣿⣿⣿⣿⣿⣿⣿⣿⣿⣿⣿⣿⣿⣿⣿⣿⣿⣿⣿⣿⣿⣿⣿⣿⣿⣿⣿⣿⣿⣿⣿⢟⠁⠀⠀⠁⠁⠀⠄⢕⠕⣿⡻⣿⠑⠀⠀⠀⠀⠀⠀⠀⠀⠀⠀⠀⠀⠀⠀⠀⠀⠀⠀⠀⠀⠀⠀⠀⠀⠀⠀⢱⣿⣿⣿⣿⣿⣿⢟⢕⣆⣏⢗⢵⢝⢇⣶⡆⠀⠀⠀⢔⡜⠀</a:t>
            </a:r>
            <a:br/>
            <a:r>
              <a:t>⣿⣿⣿⣿⣿⣿⣿⣿⣿⣿⣿⣿⣿⣿⣿⣿⡟⢏⢙⢻⣿⣿⣿⣿⣿⣿⣿⣿⣿⣿⣿⣿⣿⣿⣿⣿⣿⢏⢔⢔⠀⠀⢔⢕⢕⢄⢕⢑⠝⢕⢜⠀⠀⠀⠀⠀⠀⠀⠀⠀⠀⠀⠀⠀⠀⠀⠀⠀⠀⠀⠀⠀⠀⠀⠀⠐⠐⠄⢸⢿⢿⣮⡿⢏⢕⢔⢀⠁⠑⠑⢙⠝⠕⣿⢕⠀⢁⠉⢅⢬⠀</a:t>
            </a:r>
            <a:br/>
            <a:r>
              <a:t>⣿⣿⣿⣿⣿⣿⣿⣿⣿⣿⣿⣿⣿⣿⣿⣿⡇⡕⢕⢕⢜⢿⣿⣿⣿⣿⣿⣿⣿⣿⣿⣿⣿⣿⣿⣿⢏⢕⢕⢕⢄⢔⢕⢕⢕⢕⠁⢑⢁⢇⡧⠀⠀⠀⠀⠀⠀⠀⠀⠀⠀⠀⠀⠀⠀⠀⠀⠀⠑⠔⠀⠀⠀⠀⠀⠀⠀⢀⣵⡱⢵⣷⣕⣕⣜⡝⢕⢡⢼⣕⢐⢕⠑⠟⠑⢑⢘⢕⢕⠑⠀</a:t>
            </a:r>
            <a:br/>
            <a:r>
              <a:t>⣿⣿⣿⣿⣿⣿⣿⣿⣿⣿⣿⣿⣿⣿⣿⣿⣿⣇⢕⢕⢕⢁⢿⣿⣿⣿⣿⣿⣿⣿⣿⣿⣿⣿⣿⡕⢕⢕⢕⢕⢕⢕⢕⢕⢕⠅⢔⣤⣜⢟⣗⠀⠀⠀⠀⢀⢄⢔⢔⢔⢔⢔⢔⢔⢄⠀⠀⠀⠀⠀⠄⠀⠀⠀⠀⠀⢔⢕⣴⢔⠖⢇⢡⣝⡝⢻⣕⡗⢇⣑⣡⢅⠁⠀⡔⢐⠅⠃⢕⢔⠀</a:t>
            </a:r>
            <a:br/>
            <a:r>
              <a:t>⣿⣿⣿⣿⣿⣿⣿⣿⣿⣿⣿⣿⣿⣿⣿⣿⣿⣿⣧⣕⢕⢕⠻⣿⣿⣿⣿⣿⣿⣿⢿⡿⢟⢏⢕⢕⢕⢕⢕⢕⢕⢕⢕⢕⢕⠀⢱⣿⣿⣾⣷⢄⠀⠔⠁⠁⠑⠑⠑⠑⠑⠑⠁⠁⠁⠀⠀⠀⠀⠀⠀⠀⠀⠀⠀⢀⢕⢕⡎⡕⢇⢕⡇⢏⢝⢗⢅⢟⣵⢗⣏⣇⠀⠀⢱⡄⢀⣸⡵⢗⠀</a:t>
            </a:r>
            <a:br/>
            <a:r>
              <a:t>⣿⣿⣿⣿⣿⣿⣿⣿⣿⣿⣿⣿⣿⣿⣿⣿⣿⣿⣿⣿⣷⣕⢕⢿⣿⣿⣿⢏⢕⢕⢕⢕⢕⢕⢕⢕⢕⢕⢕⢕⢕⢕⢕⠕⠕⠀⢸⣿⣿⣿⣿⡕⠀⠀⠀⠀⠀⠀⠀⢄⠀⠀⠀⠀⠀⠀⠀⠀⠀⠀⠀⠀⠀⠀⠀⢔⢕⢕⢇⢳⢡⢕⢇⠕⣕⢵⢇⢱⢘⢧⢹⣿⡁⠀⢶⢟⠝⢕⢆⣄⠀</a:t>
            </a:r>
            <a:br/>
            <a:r>
              <a:t>⣿⣿⣿⣿⣿⣿⣿⣿⣿⣿⣿⣿⣿⣿⣿⣿⣿⣿⣿⣿⣿⣿⣧⢜⢝⣵⣧⡕⢕⢕⢕⢕⢕⢕⢕⢕⢕⢕⢕⢕⢱⢕⢕⢕⢕⠀⢸⣿⣿⣿⣿⡇⠀⠀⠀⠀⠀⠀⠁⠀⠀⠀⠀⠀⠀⠀⠀⠀⠀⠀⠀⠀⠀⠀⠀⠀⢕⣳⡧⢏⣜⡳⢕⢎⡕⢑⠔⠀⢇⠘⡏⣟⣷⡆⠠⢅⢀⣁⡗⠟⠀</a:t>
            </a:r>
            <a:br/>
            <a:r>
              <a:t>⣿⣿⣿⣿⣿⣿⣿⣿⣿⣿⣿⣿⣿⣿⣿⣿⣿⣿⣿⣿⣿⣿⣿⣇⣜⣟⣿⣷⣶⣷⣧⣕⣕⢕⢜⢇⣕⡕⢕⢕⢕⢕⢕⢕⢕⠀⢸⣿⣿⣿⢏⠕⠀⠀⠀⠀⠀⠀⠀⠀⠀⠀⠀⠀⠀⠀⠀⠀⠀⠀⠀⠀⠀⠀⠀⢔⢕⣾⣷⢕⣡⡬⠽⢷⣷⡇⠵⣄⢕⠀⠟⢿⣿⡇⠠⢵⢟⠑⠀⠁⠀</a:t>
            </a:r>
            <a:br/>
            <a:r>
              <a:t>⣿⣿⣿⣿⣿⣿⣿⣿⣿⣿⣿⣿⣿⣿⣿⣿⣿⣿⣿⣿⣿⣿⣼⣿⣿⣿⣿⣿⣿⣿⣿⣿⣿⣿⣿⣿⢿⢧⣕⡕⢕⢕⢕⢕⢕⠀⢸⢿⢟⠑⠀⢀⢄⠀⠁⠀⠀⠀⠀⠀⠀⠀⠀⠀⠀⠀⠀⠀⠀⠀⠀⠀⠀⠀⠀⢕⣵⣟⠕⢝⡱⢴⢴⡵⢄⡈⠳⢅⣝⢧⠚⢹⠙⢱⣶⣶⣶⣦⣾⢳⠀</a:t>
            </a:r>
            <a:br/>
            <a:r>
              <a:t>⣿⣿⣿⣿⣿⣿⣿⣿⣿⣿⣿⣿⣿⣿⣿⣿⣿⢿⣿⣿⣿⣿⣿⣿⣿⣿⣿⣿⣿⣿⣿⣿⣿⣿⣿⣿⣷⣕⡕⢱⢜⢕⢕⢕⢕⢕⢕⢑⢄⣄⢕⢕⢕⠀⠀⠀⠀⠀⠀⠀⠀⠀⠀⠀⠀⠀⠀⠀⠀⠀⠀⠀⠀⠀⠀⢕⢟⢏⢰⢕⢕⢕⢕⢜⢗⣼⢷⡊⣣⢐⠠⢄⠀⢸⢛⢻⠽⢏⢝⢝⠀</a:t>
            </a:r>
            <a:br/>
            <a:r>
              <a:t>⣿⣿⣿⣿⣿⣿⣿⣿⣿⣿⣿⣿⣿⣿⣿⣿⣾⣿⣿⣿⣿⣿⣿⣿⣿⣿⣿⣿⣿⣿⣿⣿⣿⣿⣿⣿⣿⣿⣿⣿⣷⣵⣕⢕⢕⢕⢕⢕⢜⢕⢕⢕⢕⣀⣄⣀⠀⠀⠀⠀⠀⠀⠀⠀⠀⠀⠀⠀⠀⠀⠀⠀⠀⠀⠀⠕⣱⠀⡗⢗⠵⢕⣕⢳⢝⢩⢭⣵⡤⢧⢵⢇⠀⢣⢷⢏⢕⢕⢕⢕⠀</a:t>
            </a:r>
            <a:br/>
            <a:r>
              <a:t>⣿⣿⣿⣿⣿⣿⣿⣿⣿⣿⣿⣿⣿⣿⣿⣿⣿⣿⣿⣿⣿⣿⣿⣿⣿⣿⣿⣿⣿⣿⣿⣿⣿⣿⣿⣿⣿⣿⣿⣿⣿⣿⣿⣿⣷⢇⠕⢅⠕⣱⣷⣿⣿⣿⣿⣿⣷⡄⠀⠀⠀⠀⠀⠀⠀⠀⠀⠀⠀⠀⠀⠄⣵⣿⣷⢄⡟⢔⠱⡕⢔⢔⢕⢕⢗⢕⢕⡜⠀⢕⣄⢅⠀⢵⡕⢕⢕⢕⢕⢑⠀</a:t>
            </a:r>
            <a:br/>
            <a:r>
              <a:t>⣿⣿⣿⣿⣿⣿⣿⣿⣿⣿⣿⣿⣿⣿⣿⣿⣿⣿⣿⣿⣿⣿⣿⣿⣿⣿⣿⣿⣿⣿⣿⣿⣿⣿⣿⣿⣿⣿⣿⣿⣿⣿⣿⢟⢕⢕⢀⢕⢱⣿⣿⣿⣿⣿⣿⣿⣿⠯⠀⠀⠀⠀⠀⠀⠀⠀⠀⠀⠀⢄⢕⢜⣿⣿⣿⡇⢕⢕⢔⢙⠣⣕⣕⢕⢕⡱⠕⠁⢄⣵⣾⣦⣵⡔⢕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⠆⢕⢕⢕⢕⢕⢕⢕⢕⢕⢕⢕⢕⢕⢕⠕⠕⠑⠕⢸⣿⣻⣿⣿⣿⣿⡏⢝⢟⢇⢕⡇⣿⣿⣿⣿⣿⣷⣷⣷⣼⣽⣝⣟⣟⢟⢿⢿⣿⣿⣿⣿⣿⣿⣿⣿⣿⣿⣿⣿⡿⢏⠕⠁⠀⠀⠀⠀⠁⠜⢻⣿⣿⣿⣿⢱⣾⡇⣿⣿⣿⣿⣿⣿⣿⣿⣿⣿⣿⣿⣿⣿⣿⣿⣿⣿⣿⣿⣿⣿⠀</a:t>
            </a:r>
            <a:br/>
            <a:r>
              <a:t>⢕⢕⢕⢕⢕⢕⢕⢕⢕⢕⢕⢕⢕⢕⢔⢔⠀⠀⠀⢕⣿⣿⣿⣿⣿⣿⡇⢕⢕⢕⢕⡇⢿⣷⢕⢕⢜⢝⢝⢝⢟⢟⢻⢿⢿⢿⣿⣿⣷⣷⣼⣽⣽⣝⣟⣟⢿⢿⢿⡿⢕⠁⠀⠀⠀⠀⠀⠀⠀⠀⠁⠕⣻⣿⣿⢜⣿⡕⣿⣿⣿⣿⣿⣿⣿⣿⣿⣿⣿⣿⣿⣿⣿⣿⣿⣿⣿⣿⣿⣿⠀</a:t>
            </a:r>
            <a:br/>
            <a:r>
              <a:t>⢕⢕⢕⢕⢕⢕⢕⠕⠁⠁⠁⠑⠑⠑⠑⠑⠀⠀⠀⢕⣿⣿⣿⣿⣿⣿⡇⢕⢕⢕⢕⢷⢺⢟⢕⢕⢕⢕⢕⢕⢕⢕⢕⢕⢕⢕⢕⢕⢕⢝⢝⢝⢟⢟⢟⢻⢿⢿⣿⣧⣕⣕⣕⢕⢕⢄⠀⠀⠀⠀⠀⠀⢸⣿⣯⢸⣯⢱⣿⣿⣿⣿⣿⣿⣿⣿⣿⣿⣿⣿⣿⣿⣿⣿⣿⣿⣿⣿⣿⣿⠀</a:t>
            </a:r>
            <a:br/>
            <a:r>
              <a:t>⠑⢕⢡⣵⣕⣕⢄⠀⠀⠀⠀⢀⢀⠀⢕⢔⠀⢄⠀⣴⣿⣿⣿⣿⣿⣿⡇⢕⢕⢱⣷⣟⢿⡕⢕⢱⣕⢕⢕⣕⡕⢕⢕⠕⠑⠑⠑⠁⠁⠕⢕⢕⢕⠕⠕⠕⠕⠕⢕⢜⢟⣿⣿⣧⢕⢕⢕⢀⠀⠀⠀⠀⢸⣿⡟⣝⡇⣼⣿⣹⣿⣿⡟⣿⣿⣿⣿⣿⣿⣿⣿⣿⣟⣿⣿⣿⣿⣿⣿⣿⠀</a:t>
            </a:r>
            <a:br/>
            <a:r>
              <a:t>⣄⢕⢸⣻⣿⡷⡕⠕⢕⢕⠕⠕⠱⠕⢕⢕⢔⢕⢕⠛⣿⣿⣿⣿⣿⣿⣯⢕⢕⢜⡝⢱⢟⢕⠃⠜⠟⢕⢕⢝⢕⠕⠁⠀⠀⠀⠀⠀⠀⠀⠀⠑⠕⢔⢄⢄⢔⢔⢱⣕⣱⣽⣿⣿⣕⣱⡷⢵⢆⠀⠀⠀⠜⢻⢯⣯⣿⣿⣿⣿⣿⣿⣿⣿⣿⣿⣿⣿⣿⣿⣿⣿⢟⣿⣿⣿⣿⣿⣿⣿⠀</a:t>
            </a:r>
            <a:br/>
            <a:r>
              <a:t>⠉⢕⢕⣽⣯⢇⢕⢔⢕⢕⠐⢺⣾⣷⣿⢕⢕⢕⢔⢸⣿⣿⣿⣿⣿⣿⣿⢕⢕⢜⢿⢝⢻⢇⢕⢕⣷⡕⢕⢇⠕⠀⠀⠀⠀⠀⠀⠀⠀⠀⠀⠀⠀⠀⠘⢕⢁⣿⣟⢏⢻⣿⣿⣿⣿⣿⣷⢟⢕⠀⢀⣕⢻⣇⢸⣿⣿⣿⣿⣿⣿⣿⣿⣿⣿⣽⣽⣽⣽⣿⣿⣿⡽⣿⣿⣿⣿⣿⣿⡿⠀</a:t>
            </a:r>
            <a:br/>
            <a:r>
              <a:t>⠀⢕⢕⢹⣼⣵⡕⢕⢕⢕⢕⢸⢻⣿⣟⢕⢕⢕⢕⢕⢝⢱⢻⣿⣿⣿⣿⣿⡕⢱⣷⢻⡇⢕⢕⢕⣿⡕⢕⡕⠀⠀⠀⠀⠀⠀⠀⠀⠀⠀⠀⠀⠀⠀⠀⢕⣸⣿⣿⡝⢕⢌⢟⢛⢿⢇⢕⢕⢕⢄⢕⢕⢕⢕⣿⢯⢽⢽⣽⣯⡽⢸⢛⣿⣟⡟⢟⣟⣟⡻⣿⡿⢷⢿⢯⢿⢿⢏⢉⣹⠀</a:t>
            </a:r>
            <a:br/>
            <a:r>
              <a:t>⠄⢕⢕⡨⢻⡻⡇⠀⢕⢕⢕⢜⢇⢟⢜⢕⢕⢕⢕⢀⢜⠲⣼⣿⣿⣿⣿⡝⢕⢝⢟⢸⡇⢕⢕⢕⣿⡇⢕⡇⠁⣷⣦⡔⠀⠀⠀⠀⠀⠀⠀⠀⠀⠀⠀⠁⢝⢝⢝⢕⢕⢕⢕⢕⢕⢕⢕⢘⢗⣇⡕⣕⣵⣕⣻⣜⣕⢜⡿⢽⢏⢞⢕⢝⣕⣗⣜⣗⣕⣜⣕⣕⣵⣿⣷⣿⣟⢕⢑⢧⠀</a:t>
            </a:r>
            <a:br/>
            <a:r>
              <a:t>⠀⠀⠀⠑⢜⢎⢝⢔⢕⢕⢕⢔⢔⢔⢔⢕⢕⢕⢕⠁⢸⣷⣿⣿⣿⣿⣿⡇⢕⢕⢕⢼⡇⢕⣵⣵⣵⢕⢜⢇⢕⣼⣿⡇⢀⣔⡔⣦⢀⠀⠀⠀⠀⠀⠀⢀⠑⠀⠀⠀⠀⠁⠁⢕⢕⢕⢕⢕⢕⢜⣽⣆⠝⢹⣿⣿⣿⣿⣷⣵⣾⣵⣵⣾⣿⣿⣿⢏⢕⢺⢿⢿⢕⢞⢻⢿⣧⣤⣅⢕⠀</a:t>
            </a:r>
            <a:br/>
            <a:r>
              <a:t>⣷⣷⣷⣵⣵⣕⢕⢕⡀⢸⣿⡇⠕⢕⢕⠕⠕⢑⠁⠐⢸⣿⣿⣿⣿⣻⡿⠑⠕⢕⢕⢸⡇⠀⠘⠑⡝⢅⢕⠇⠘⢻⣿⣧⣵⣿⡵⢏⢕⢔⠀⠀⠀⠀⠀⠃⠀⠀⠀⠀⠀⠀⠀⢕⢕⢕⢕⣱⣷⣾⣿⠏⠀⠁⠕⢻⣿⣿⢿⣿⣿⣾⢝⡝⢷⢻⢝⡇⢕⠅⢑⣑⣕⣱⣵⣵⣾⣿⡟⢕⠀</a:t>
            </a:r>
            <a:br/>
            <a:r>
              <a:t>⣿⣿⣿⣿⣿⡿⢕⠌⠁⠏⠓⢧⡔⠕⠱⠕⠁⢀⠁⠑⢜⢟⢻⢿⣿⣯⣧⢄⠐⢵⡕⢸⣿⢄⠑⠁⡰⢷⠱⠇⠀⢜⢝⢻⢿⢟⢕⢵⣾⣷⣧⣴⣴⣴⡔⠀⠀⠀⠀⠀⠀⠀⠀⠳⣷⣷⣿⣿⡿⠟⠁⠀⠀⠀⠀⠀⢜⢳⣕⣙⣕⣱⣼⣵⣷⣶⣶⣷⣿⣿⣿⣿⣿⣿⣿⣿⣿⠿⢇⢀⠀</a:t>
            </a:r>
            <a:br/>
            <a:r>
              <a:t>⠴⠴⠔⠔⠀⢄⢕⢕⢄⢄⢄⢌⢅⠄⠄⢄⠀⠤⠀⢄⣰⣼⣵⡕⢅⡅⢽⢕⢕⠀⢝⣾⣿⡄⢄⢄⠑⢈⢀⣔⣔⣔⣕⡕⢕⢕⢕⢜⣿⣿⣿⣿⣿⣿⠁⠀⠀⠀⠀⠀⠀⠀⠀⠀⠁⠉⠉⠁⠀⠀⠀⠀⠀⠀⠀⠀⠀⠑⢜⣿⣿⣿⣿⣿⣿⣿⣿⣿⡿⣿⣿⣿⢿⢿⢿⣿⠠⢄⡀⠀⠀</a:t>
            </a:r>
            <a:br/>
            <a:r>
              <a:t>⢁⢁⢀⢀⢀⣕⣷⣷⣷⣷⣷⣵⣵⣵⣷⣧⣴⣶⢷⢵⢕⢌⣙⡛⠷⠕⠅⢱⢵⢔⢹⣿⣿⢿⢇⣳⣮⣽⣿⣿⣿⡶⠞⠁⠀⠀⠀⠘⢻⣿⣿⣿⣿⢇⠀⠀⠀⠀⠀⠀⠀⠀⠀⠀⠀⠀⠀⠀⠀⠀⠀⠀⠀⠀⠀⠀⠀⠀⠀⢹⣿⣿⣿⣿⣿⣿⣿⣿⡇⠀⠀⠀⠀⠀⠀⠀⠁⠁⠷⢿⠀</a:t>
            </a:r>
            <a:br/>
            <a:r>
              <a:t>⣷⣷⣷⣷⣾⣾⣿⣿⣿⣿⣿⣿⣿⣿⣿⣿⣿⣿⣷⢷⢆⢄⢔⣅⣕⣔⣔⣕⣵⣱⣔⣱⣧⣵⣿⣿⣿⣿⣿⣿⡏⠁⢀⠀⠀⠀⠀⠀⢜⢝⣻⡿⠏⠀⠀⠀⠀⠀⠀⠀⠀⠀⠀⠀⠀⠀⠀⠀⠀⠀⠀⠀⠀⠀⠀⠀⠀⠀⠀⢸⣿⣿⣿⣿⣿⣿⣿⣿⣧⣤⢤⢤⣤⡄⠑⢀⢀⢀⢀⣀⠀</a:t>
            </a:r>
            <a:br/>
            <a:r>
              <a:t>⣿⣿⣿⣿⣿⣿⣿⣿⣿⣿⣿⣿⣿⣿⣿⣿⣿⣧⣵⣕⣑⣵⣿⣿⣿⣿⣿⣿⣿⣿⣿⣿⣿⣿⣿⣿⣿⣿⣿⣿⠕⠀⠀⢀⠀⠀⢄⢀⣿⣷⣷⡕⠀⠀⠀⠀⠀⠀⠀⠀⠀⠀⠀⠀⠀⠀⠀⠀⠀⠀⠀⠀⠀⠀⠀⠀⠀⠀⠀⣾⣿⣿⣿⣿⣿⣿⣿⡻⢿⢿⣛⢞⢗⠇⠀⢴⢶⢖⢆⢔⠀</a:t>
            </a:r>
            <a:br/>
            <a:r>
              <a:t>⣿⣿⣿⣿⣿⣿⣿⣿⣿⣿⣿⣿⣿⣿⣿⣿⣿⣿⣿⣿⣿⣿⣿⣿⣿⣿⣿⣿⣿⣿⣿⣿⣿⣿⣿⣿⣿⣿⡟⢑⠀⠀⠀⢕⢀⢀⢅⢕⢻⢿⣿⢇⠀⠀⠀⠀⠀⠀⠀⠀⠀⠀⠀⠀⠀⠀⠀⠀⠀⠀⠀⠀⠀⠀⠀⠀⠀⠀⢔⣿⣿⣿⣿⣿⣿⣿⢏⢔⡕⢗⢵⢝⢇⢰⡆⢀⢄⠀⠕⢔⠀</a:t>
            </a:r>
            <a:br/>
            <a:r>
              <a:t>⣿⣿⣿⣿⣿⣿⣿⣿⣿⣿⣿⣿⣿⣿⣿⣿⣿⢟⢏⢟⢿⣿⣿⣿⣿⣿⣿⣿⣿⣿⣿⣿⣿⣿⣿⣿⣿⡟⢅⢔⠀⠀⢔⢕⢕⢅⢕⠔⢌⡝⣼⠀⠀⠀⠀⠀⠀⠀⠀⠀⠀⠀⠀⠀⠀⠀⠀⠀⠀⠀⠀⠀⠀⠀⠀⠀⠀⠀⢸⢿⣿⣯⣷⢟⢝⢕⢕⠈⠑⢜⠝⠕⠕⣺⡇⠅⢁⢘⢏⠡⠀</a:t>
            </a:r>
            <a:br/>
            <a:r>
              <a:t>⣿⣿⣿⣿⣿⣿⣿⣿⣿⣿⣿⣿⣿⣿⣿⣿⣿⢕⢕⢕⢕⢻⣿⣿⣿⣿⣿⣿⣿⣿⣿⣿⣿⣿⣿⣿⡿⢑⢕⢕⢕⢔⢕⢕⢕⢕⠑⢑⢔⡇⢜⢀⠀⠀⠀⠀⠀⠀⠀⠀⠀⠀⠀⠀⠀⠀⠀⠀⠐⢔⠀⠀⠀⠀⠀⠐⠐⢕⢱⡇⣱⣞⣱⣕⡗⢏⢏⢅⢌⣅⣀⣕⣔⠻⠏⠁⢘⢕⢕⢕⠀</a:t>
            </a:r>
            <a:br/>
            <a:r>
              <a:t>⣿⣿⣿⣿⣿⣿⣿⣿⣿⣿⣿⣿⣿⣿⣿⣿⣿⣷⢕⢕⢱⢕⢹⣿⣿⣿⣿⣿⣿⣿⣿⣿⣿⣿⣿⡏⢕⢕⢕⢕⢕⢕⢕⢕⢕⢕⢀⣴⣕⢿⣟⠁⠀⠀⢀⢄⢄⢔⢔⢔⢔⢔⢔⢔⢄⠀⠀⠀⠀⠀⢀⠀⠀⠀⠀⠀⢔⢕⢱⡄⢕⡔⢡⣝⡝⢻⣕⡗⢵⢕⡕⡅⠘⠀⢀⢐⢕⢕⢕⢔⠀</a:t>
            </a:r>
            <a:br/>
            <a:r>
              <a:t>⣿⣿⣿⣿⣿⣿⣿⣿⣿⣿⣿⣿⣿⣿⣿⣿⣿⣿⣷⣕⡕⢕⢜⣿⣿⣿⣿⣿⣿⣿⣿⣿⢟⢟⢕⢕⢕⢕⢕⢕⢕⢕⢕⢕⢕⠁⢕⣿⣿⣿⣷⡄⠀⠔⠑⠁⠑⠑⠑⠑⠑⠑⠁⠀⠁⠀⠀⠀⠀⠀⠁⠀⠀⠀⠀⠀⢕⢕⡼⢕⢡⢇⢕⢝⢏⢗⢄⢝⣣⢕⢟⢣⠐⠀⠘⡕⠀⢑⣧⢵⠀</a:t>
            </a:r>
            <a:br/>
            <a:r>
              <a:t>⣿⣿⣿⣿⣿⣿⣿⣿⣿⣿⣿⣿⣿⣿⣿⣿⣿⣿⣿⣿⣿⣧⢕⢹⣿⣿⣿⢟⢝⢕⢕⢕⢕⢕⢕⢕⢕⢕⢕⢕⢕⢕⢕⢕⢕⠀⢸⣿⣿⣿⣿⡇⠀⠀⠀⠀⠀⠀⠀⢄⠄⠐⠀⠀⠀⠀⠀⠀⠀⠀⠀⠀⠀⠀⠀⠀⢕⢕⢕⣇⢱⢕⢱⢕⢕⡱⢕⠜⡜⢣⡸⣿⡕⠀⢵⢞⢟⢝⢱⠀⠀</a:t>
            </a:r>
            <a:br/>
            <a:r>
              <a:t>⣿⣿⣿⣿⣿⣿⣿⣿⣿⣿⣿⣿⣿⣿⣿⣿⣿⣿⣿⣿⣿⣿⣷⡕⢜⣽⣷⣵⢕⢕⢕⢕⢕⢕⢕⡕⢕⢕⢕⢕⢱⡕⢕⢕⢕⠀⢸⣿⣿⣿⣿⡕⠀⠀⠀⠀⠀⠀⠁⠀⠀⠀⠀⠀⠀⠀⠀⠀⠀⠀⠀⠀⠀⠀⠀⠀⢕⢕⣇⣏⣗⢓⢵⢳⢕⢑⠕⠀⢱⠁⢇⢿⣷⡶⠁⣈⢀⣔⣵⢾⠀</a:t>
            </a:r>
            <a:br/>
            <a:r>
              <a:t>⣿⣿⣿⣿⣿⣿⣿⣿⣿⣿⣿⣿⣿⣿⣿⣿⣿⣿⣿⣿⣿⣿⣿⣿⣕⣿⣿⣿⣾⣿⣷⣕⣕⣕⣱⢟⣕⡕⢕⢕⢕⢕⢕⢕⢕⠀⢸⣿⣿⣿⢏⠕⠀⠀⠀⠀⠀⠀⠀⠀⠀⠀⠀⠀⠀⠀⠀⠀⠀⠀⠀⠀⠀⠀⠀⠀⢕⣱⣿⢕⣕⣹⢿⢷⣺⡇⣵⡵⣕⠀⠘⢿⣿⡇⠀⢵⢞⠏⠁⠁⠀</a:t>
            </a:r>
            <a:br/>
            <a:r>
              <a:t>⣿⣿⣿⣿⣿⣿⣿⣿⣿⣿⣿⣿⣿⣿⣿⣿⣿⣿⣿⣿⣿⣿⣿⣿⣿⣿⣿⣿⣿⣿⣿⣿⣿⣿⣿⣿⡟⢷⢕⡕⢕⢕⢕⢕⢕⢀⢸⢿⢟⠑⠁⢀⢄⠀⠁⠀⠀⠀⠀⠀⠀⠀⠀⠀⠀⠀⠀⠀⠀⠀⠀⠀⠀⠀⠀⢔⢱⣾⡹⠏⣕⢴⢤⢼⢄⡉⠗⢴⣝⣣⠔⠊⠟⢳⣶⣶⣷⣶⣷⢷⠀</a:t>
            </a:r>
            <a:br/>
            <a:r>
              <a:t>⣿⣿⣿⣿⣿⣿⣿⣿⣿⣿⣿⣿⣿⣿⣿⣿⣿⡿⣿⣿⣿⣿⣿⣿⣿⣿⣿⣿⣿⣿⣿⣿⣿⣿⣿⣿⣷⣷⣕⢕⢕⢕⢕⢕⢕⢕⢕⢑⣄⣔⢕⢕⢕⠀⠀⠀⠀⠀⠀⠀⠀⠀⠀⠀⠀⠀⠀⠀⠀⠀⠀⠀⠀⠀⠀⢑⢹⡟⢁⢞⢕⢕⢔⢕⢇⢼⡷⡗⢹⣕⡀⢠⠀⠜⡟⢻⢽⢟⢟⢏⠀</a:t>
            </a:r>
            <a:br/>
            <a:r>
              <a:t>⣿⣿⣿⣿⣿⣿⣿⣿⣿⣿⣿⣿⣿⣿⣿⣿⣷⣿⣿⣿⣿⣿⣿⣿⣿⣿⣿⣿⣿⣿⣿⣿⣿⣿⣿⣿⣿⣿⣿⣿⣷⣧⣕⢕⢕⢕⢕⢕⢕⢕⢕⢕⢕⢀⣄⣄⢀⠀⠀⠀⠀⠀⠀⠀⠀⠀⠀⠀⠀⠀⠀⠀⠀⠀⠀⠀⣱⢀⢜⢳⢵⢕⣕⢵⣞⣕⣌⣹⣠⣷⣴⣼⠀⢱⢵⡞⢕⢕⢕⢕⠀</a:t>
            </a:r>
            <a:br/>
            <a:r>
              <a:t>⣿⣿⣿⣿⣿⣿⣿⣿⣿⣿⣿⣿⣿⣿⣿⣿⣿⣿⣿⣿⣿⣿⣿⣿⣿⣿⣿⣿⣿⣿⣿⣿⣿⣿⣿⣿⣿⣿⣿⣿⣿⣿⣿⣿⣷⢇⠕⠅⠑⢱⣾⣿⣿⣿⣿⣿⣷⣔⠀⠀⠀⠀⠀⠀⠀⠀⠀⠀⠀⠀⠀⢀⣵⣾⣷⡄⣿⢕⠜⡔⢔⢔⢕⢕⢐⢕⢕⢱⠁⢅⢄⡘⢔⢕⣕⢕⢕⢕⢕⢕⠀</a:t>
            </a:r>
            <a:br/>
            <a:r>
              <a:t>⣿⣿⣿⣿⣿⣿⣿⣿⣿⣿⣿⣿⣿⣿⣿⣿⣿⣿⣿⣿⣿⣿⣿⣿⣿⣿⣿⣿⣿⣿⣿⣿⣿⣿⣿⣿⣿⣿⣿⣿⣿⣿⣿⡟⢕⢕⢐⢕⢱⣿⣿⣿⣿⣿⣿⣿⣿⢿⠀⠀⠀⠀⠀⠀⠀⠀⠀⠀⠀⢄⢔⢜⣽⣿⣿⡇⢇⢕⢔⢘⠣⣕⡕⢕⢕⢕⢵⠃⢀⣱⣷⣧⣵⡕⢝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⢟⢝⢝⢕⢕⢕⢅⢕⢕⢕⢕⢕⢕⢕⢕⢕⢕⠕⠕⠕⢸⣿⣿⣿⣿⣿⣿⢙⢟⢟⢕⢸⢸⣿⣿⣿⣷⣷⣷⣧⣼⣽⣝⣟⣟⢻⢿⢿⣿⣿⣿⣿⣿⣿⣿⣿⣿⣿⣿⣿⣿⣿⣿⢿⢟⠟⠟⢟⢟⢿⣿⣿⣿⣿⣿⣿⣵⣷⣱⣿⣿⣿⣿⣿⣿⣿⣿⣿⣿⣿⣿⣿⣿⣿⣿⣿⣿⣿⣿⣿⠀</a:t>
            </a:r>
            <a:br/>
            <a:r>
              <a:t>⢕⢕⢕⢕⢕⢕⢕⢕⢕⢕⢕⢕⢕⢕⢔⢔⢄⠀⠀⠀⢸⣿⣿⣿⣿⣿⣿⢕⢕⢕⢱⢾⡾⣿⡇⢕⢜⢝⢝⢝⢟⢟⢻⢿⢿⢿⣿⣿⣷⣷⣮⣽⣽⣝⣟⣟⢿⢿⢿⣿⣿⢏⠑⠀⠀⠀⠀⠀⠀⠑⢟⢿⣿⣿⣿⡇⣽⡟⢸⣿⣿⣿⣿⣿⣿⣿⣿⣿⣿⣿⣿⣿⣿⣿⣿⣿⣿⣿⣿⣿⠀</a:t>
            </a:r>
            <a:br/>
            <a:r>
              <a:t>⢕⢕⢕⢕⢕⢕⢕⢕⢕⠑⠑⠑⠑⠑⠑⠑⠑⠀⠀⠀⢸⣿⣿⣿⣿⣿⣿⡕⢕⢕⢜⢸⢇⢾⢇⢕⢕⢕⢕⢕⢕⢕⢕⢕⢕⢕⢕⢕⢜⢝⢝⢝⢟⢟⢟⢿⢿⢿⣿⣷⠕⠀⠀⠀⠀⠀⠀⠀⠀⠀⠀⠑⢻⣿⣿⡇⣹⡟⢸⣿⣿⣿⣿⣿⣿⣻⣿⣿⣿⣿⣿⣿⣽⣿⣿⣿⣿⣿⣿⣿⠀</a:t>
            </a:r>
            <a:br/>
            <a:r>
              <a:t>⠑⢕⢕⢧⣵⣕⢕⠀⠀⠀⠀⠀⢀⢀⠀⢕⢀⢄⢄⢄⣼⣿⣿⣿⣿⣿⣿⡇⢕⢕⣷⣵⡗⢧⢕⢕⣕⡕⢕⢕⡕⢕⢕⢕⠑⠑⠑⠁⠑⠑⠕⢕⢕⢕⠑⠕⠕⠕⠕⠕⣕⣱⣵⢕⢕⢔⢀⠀⠀⠀⠀⠀⠕⣿⣿⣧⣹⢹⢸⣿⣻⣛⣿⢿⣿⣿⣷⣿⢿⣿⣿⣿⣿⢛⣿⣿⣿⣿⣿⣿⠀</a:t>
            </a:r>
            <a:br/>
            <a:r>
              <a:t>⣤⡔⢕⢸⣿⣿⢷⢕⢕⢕⢇⠕⠕⠵⠕⢔⢔⢕⢕⠌⢻⣿⣿⣿⣿⣿⣿⡇⢕⢕⢟⢇⡏⡏⠕⠑⠿⠇⢕⢜⢇⢕⠕⠀⠀⠀⠀⠀⠀⠀⠀⠑⠑⢕⢄⢄⢄⢔⢔⢄⢝⣿⣿⡧⢕⢕⢕⢄⠀⠀⠀⠀⠰⠿⢿⢿⣼⣾⣼⣿⣿⣿⣿⣽⣿⣿⣽⣿⣿⣿⣿⣿⣿⢷⣿⣞⣿⣿⣿⣿⠀</a:t>
            </a:r>
            <a:br/>
            <a:r>
              <a:t>⠉⠁⢕⢸⣿⡇⢕⢕⢔⢕⢔⢔⣶⣶⡷⡇⢕⢕⢕⠀⣾⣿⣿⣿⣿⣿⣿⡇⢕⢕⢜⢏⢯⢽⢑⢕⢱⣵⢕⢜⢕⠁⠀⠀⠀⠀⠀⠀⠀⠀⠀⠀⠀⠀⠁⢕⢕⢸⣿⡜⣧⣵⣷⣿⣵⣵⡗⡎⢆⠀⠀⠀⢜⢗⢰⣽⣿⣿⣿⣿⣿⣿⣿⣹⣿⣿⣿⣿⣿⣿⣿⣿⣯⢼⡿⠽⣽⣿⡿⣿⠀</a:t>
            </a:r>
            <a:br/>
            <a:r>
              <a:t>⢕⢀⢕⢜⣙⣝⣕⢕⠕⢕⢕⢕⣿⢻⡇⡇⢕⢕⢕⠀⢜⢽⣚⣿⣿⣿⣿⣿⣇⢕⢱⣬⣿⢕⢕⢕⢸⣿⢕⢱⠑⠀⠀⠀⠀⠀⠀⠀⠀⠀⠀⠀⠀⠀⠀⠀⢕⣿⣯⡕⢙⢿⣿⣿⣿⡿⢿⢏⢕⠀⠀⢕⢕⢝⠸⣯⣹⣝⣽⣽⣿⢗⡝⢟⣛⣛⣟⣟⣻⣿⢿⢿⡷⢗⣿⣾⣾⡿⢏⢝⠀</a:t>
            </a:r>
            <a:br/>
            <a:r>
              <a:t>⢕⢔⢕⣕⣺⣿⡿⡕⠀⢕⢕⢕⢟⢜⢕⢇⢕⢕⢕⢄⢕⢇⡦⣿⣿⣿⣿⣿⢝⢝⢜⢟⣿⢕⢕⢕⢸⣿⢕⢸⠀⢕⣷⣔⠀⠀⠀⠀⠀⠀⠀⠀⠀⠀⠀⠀⠈⢝⢝⢕⢕⢔⢝⢍⢟⢕⢕⢕⣕⢔⢔⢕⢕⣵⣕⣇⡏⢕⢺⡟⡟⢗⢇⢕⢃⣕⣕⣕⣓⡇⠜⢕⣧⣼⣯⣴⣿⢞⡕⢕⠀</a:t>
            </a:r>
            <a:br/>
            <a:r>
              <a:t>⠄⠀⠀⠀⠅⡅⢕⢕⢔⢕⢕⡕⢕⢔⢔⢔⢕⢕⢕⢕⠑⣼⣼⣿⣿⣿⣿⣿⢕⢕⢕⢕⣿⢕⢕⣵⣼⡽⠕⢟⢟⣱⣾⣿⢀⢄⡔⢰⡄⠀⠀⠀⠀⠀⠀⠀⠀⠕⢕⢕⠕⢕⢕⢕⢕⢕⢕⢜⢍⢣⣷⣜⢕⣕⣸⣷⢯⣿⣿⣧⣕⣟⣱⣱⣾⣻⣿⣿⢏⢵⢗⣿⢿⢔⢝⢻⢿⣇⣄⣑⠀</a:t>
            </a:r>
            <a:br/>
            <a:r>
              <a:t>⣷⣷⣷⣮⣵⣵⡕⢕⢅⠀⣿⡷⢕⢕⢕⢕⠕⢑⢁⠑⠀⣿⣿⣿⣿⣿⢿⢟⢑⠕⢕⢕⣿⡕⠕⠙⢙⢏⢅⢜⠕⢟⣿⣿⣑⣾⣧⡾⢕⢔⢀⠀⠀⠀⠀⢸⠿⢟⠁⠀⠀⠀⠀⢀⢕⢕⢕⢕⢕⣕⣼⣿⡇⠑⠜⢿⣿⣿⡿⣿⣿⣿⣯⢝⢹⢽⢟⢕⢕⠕⢱⠕⢕⣕⣕⣵⣵⣿⡿⡟⠀</a:t>
            </a:r>
            <a:br/>
            <a:r>
              <a:t>⣿⣿⣿⣿⣿⣿⡇⢕⠈⢱⠟⠻⢕⢇⠕⢡⠕⢁⢀⠑⢔⡟⢛⠿⣿⣿⣽⡥⢄⢱⣕⡕⣿⡇⠀⠑⢕⢷⢆⠷⠀⠈⢟⡽⢿⢿⢇⢱⣵⣿⣧⣴⣴⣔⡔⠁⠀⠀⠀⠀⠀⠀⠀⢕⣕⡕⢕⣸⣿⣿⣿⠏⠁⠀⠀⠁⢜⢟⢣⣍⣝⣝⣹⣼⣵⣵⣶⣶⣷⣷⣿⣿⣿⣿⣿⣿⣿⣿⢿⢕⠀</a:t>
            </a:r>
            <a:br/>
            <a:r>
              <a:t>⠅⠅⠀⠄⠄⠀⢕⢕⢄⢄⢄⢄⢝⢀⠀⢀⠀⠠⠀⠀⣄⣼⣵⣵⢡⢕⢸⢟⢕⢄⠜⣳⣿⣇⢄⢄⢑⢑⢑⣔⣔⡔⣄⡇⢕⢕⢕⢕⣙⣿⣿⣿⣿⣿⡇⠀⠀⠀⠀⠀⠀⠀⠀⠀⠙⢿⢿⣿⠿⠛⠁⠀⠀⠀⠀⠀⠀⠁⠕⢻⣿⣿⣿⣿⣿⣿⣿⣿⣿⣿⢿⣿⣿⣿⣿⣿⣿⢁⣀⠀⠀</a:t>
            </a:r>
            <a:br/>
            <a:r>
              <a:t>⢐⢐⢁⢀⢀⢔⣑⣷⣷⣷⣷⣧⣵⣵⣵⣷⣵⣴⡶⢧⢗⢕⢉⣟⠳⠦⢅⢕⢕⢔⢕⣹⣿⣿⡗⢕⣳⣾⣯⣭⢿⣿⢗⠋⠁⠀⠀⠁⢻⣿⣿⣿⣿⡿⠁⠀⠀⠀⠀⠀⠀⠀⠀⠀⠀⠀⠀⠀⠀⠀⠀⠀⠀⠀⠀⠀⠀⠀⠀⠑⢻⣿⣿⣿⣿⣿⣿⣿⣿⢕⠀⠀⠀⠁⠈⠉⠈⠁⠁⣧⠀</a:t>
            </a:r>
            <a:br/>
            <a:r>
              <a:t>⣵⣵⣷⣷⣶⣷⣿⣿⣿⣿⣿⣿⣿⣿⣿⣿⣿⣿⣿⡷⢷⢅⢄⢅⢅⣕⣔⣔⣕⣕⣕⣱⣱⣕⣺⣿⣿⣿⣿⣿⣿⠕⢀⠄⠀⠀⠀⠀⢕⢜⢿⣿⢿⠁⠀⠀⠀⠀⠀⠀⠀⠀⠀⠀⠀⠀⠀⠀⠀⠀⠀⠀⠀⠀⠀⠀⠀⠀⠀⠀⢸⣿⣿⣛⣟⣋⣩⣿⣿⣵⡤⢄⣄⣀⡀⠀⣀⡀⠀⠀⠀</a:t>
            </a:r>
            <a:br/>
            <a:r>
              <a:t>⣿⣿⣿⣿⣿⣿⣿⣿⣿⣿⣿⣿⣿⣿⣿⣿⣿⣿⣵⣕⣕⣱⣵⣿⣿⣿⣿⣿⣿⣿⣿⣿⣿⣿⣿⣿⣿⣿⣿⣿⡏⠀⠀⠐⠐⠀⢀⢄⢸⣷⣷⣧⠑⠀⠀⠀⠀⠀⠀⠀⠀⠀⠀⠀⠀⠀⠀⠀⠀⠀⠀⠀⠀⠀⠀⠀⠀⠀⠀⠀⣼⣷⣿⣿⣿⣿⣿⡟⣿⢿⣟⠛⣞⢳⠔⢀⢄⢄⢥⢥⠀</a:t>
            </a:r>
            <a:br/>
            <a:r>
              <a:t>⣿⣿⣿⣿⣿⣿⣿⣿⣿⣿⣿⣿⣿⣿⣿⣿⣿⣿⣿⣿⣿⣿⣿⣿⣿⣿⣿⣿⣿⣿⣿⣿⣿⣿⣿⣿⣿⣿⣿⢟⠁⠐⢀⢑⢑⢀⢕⢕⢸⣿⣿⡇⠀⠀⠀⠀⠀⠀⠀⠀⠀⠀⠀⠀⠀⠀⠀⠀⠀⠀⠀⠀⠀⠀⠀⠀⠀⠀⠀⢔⣿⣿⣿⣿⣿⣿⡿⢋⢕⠗⢼⢝⢗⢕⣠⡄⠀⠁⠁⢅⠀</a:t>
            </a:r>
            <a:br/>
            <a:r>
              <a:t>⣿⣿⣿⣿⣿⣿⣿⣿⣿⣿⣿⣿⣿⣿⣿⣿⣿⣿⢟⢝⢟⢿⣿⣿⣿⣿⣿⣿⣿⣿⣿⣿⣿⣿⣿⣿⣿⣿⢏⢕⢕⠀⢄⢕⢕⢕⢕⢕⢘⢹⢜⡕⠀⠀⠀⠀⠀⠀⠀⠀⠀⠀⠀⠀⠀⠀⠀⠀⠀⠀⠀⠀⠀⠀⠀⠀⢀⠄⠀⢕⣿⣿⣽⣿⢟⢝⢕⢕⠙⠝⢕⠔⢞⢗⣿⢕⠀⠐⠐⢃⠀</a:t>
            </a:r>
            <a:br/>
            <a:r>
              <a:t>⣿⣿⣿⣿⣿⣿⣿⣿⣿⣿⣿⣿⣿⣿⣿⣿⣿⣿⡕⢕⢕⢕⢹⣿⣿⣿⣿⣿⣿⣿⣿⣿⣿⣿⣿⣿⣿⡏⢕⢕⢕⢔⢕⢕⢕⢕⢕⢑⠕⢸⣰⡕⠀⠀⠀⠀⠀⠀⠀⠀⠀⠀⠀⠀⠀⠀⠀⠀⠀⠀⠀⠀⠀⠀⠀⠀⢀⢀⢔⢱⢱⣸⣽⡕⢕⡗⢇⢕⣐⣔⢆⠅⡔⠠⢿⠕⠔⠕⢔⢕⠀</a:t>
            </a:r>
            <a:br/>
            <a:r>
              <a:t>⣿⣿⣿⣿⣿⣿⣿⣿⣿⣿⣿⣿⣿⣿⣿⣿⣿⣿⣧⡕⢕⢱⢕⢹⣿⣿⣿⣿⣿⣿⣿⣿⣿⣿⣿⣿⢏⢕⢕⢕⢕⢕⢕⢕⢕⢕⢐⢠⡅⢹⣟⢇⠀⠀⠀⢀⢄⢄⢔⢔⢔⢔⢔⢔⢔⠄⠀⠀⠀⠑⠐⠀⠀⠀⠀⠀⠀⢀⢕⢸⡥⡥⢽⢝⡝⢻⢷⡇⢵⢕⢕⢑⢑⠂⠀⢔⠅⢁⠇⢕⠀</a:t>
            </a:r>
            <a:br/>
            <a:r>
              <a:t>⣿⣿⣿⣿⣿⣿⣿⣿⣿⣿⣿⣿⣿⣿⣿⣿⣿⣿⣿⣷⣕⡕⢕⢝⣿⣿⣿⣿⣿⣿⣿⣿⣿⡿⢟⢕⢕⢕⢕⢕⢕⢕⢕⢕⢕⢕⠀⣾⣿⣷⣷⡇⠀⠀⠔⠑⠑⠑⠕⠑⠑⠑⠑⠁⠁⠀⠀⠀⠀⠀⠀⠔⠀⠀⠀⠀⠀⢕⢕⢆⡕⡞⢕⢇⢟⢗⢧⢙⢳⣕⢝⡞⡇⠄⠀⢱⢁⠀⢱⣱⠀</a:t>
            </a:r>
            <a:br/>
            <a:r>
              <a:t>⣿⣿⣿⣿⣿⣿⣿⣿⣿⣿⣿⣿⣿⣿⣿⣿⣿⣿⣿⣿⣿⣿⣧⢕⢹⣿⣿⣿⣿⢿⡏⢕⢝⢕⢕⢕⢕⢕⢕⢕⢕⢕⢕⢕⢕⢕⠀⣿⣿⣿⣿⣇⠀⠀⠀⠀⠀⠀⠀⢀⢄⠔⠐⠀⠀⠀⠀⠀⠀⠀⠀⠀⠀⠀⠀⠀⠀⢕⢕⢕⢱⢕⢅⢕⢜⢕⡱⡕⢎⠝⣕⢻⣿⠐⠀⣡⢷⢞⢏⢕⠀</a:t>
            </a:r>
            <a:br/>
            <a:r>
              <a:t>⣿⣿⣿⣿⣿⣿⣿⣿⣿⣿⣿⣿⣿⣿⣿⣿⣿⣿⣿⣿⣿⣿⣿⣷⡕⢝⣿⣟⣇⢕⣯⡧⢕⢕⢕⠕⡕⢕⢕⢕⢕⢕⢕⢕⢕⢕⢔⣿⣿⣿⣿⣿⢀⠀⠀⠀⠀⠀⠁⠁⠀⠀⠀⠀⠀⠀⠀⠀⠀⠀⠀⠀⠀⠀⠀⠀⠀⢕⢱⣕⡜⢑⢕⢵⢖⢍⠕⢅⠁⢇⢸⡜⡿⣧⡄⢁⠑⠀⢕⢱⠀</a:t>
            </a:r>
            <a:br/>
            <a:r>
              <a:t>⣿⣿⣿⣿⣿⣿⣿⣿⣿⣿⣿⣿⣿⣿⣿⣿⣿⣿⣿⣿⣿⣿⣿⣿⣿⣵⣿⣿⣿⣾⣿⣿⣕⣕⣱⡜⢗⣕⢕⢕⢕⢕⢕⢕⢕⢕⢕⣿⣿⣿⡿⠇⢕⠀⠀⠀⠀⠀⠀⠀⠀⠀⠀⠀⠀⠀⠀⠀⠀⠀⠀⠀⠀⠀⠀⠀⠐⢕⣽⣇⢜⢝⣑⣳⡎⣵⡕⣔⡄⢕⠀⢷⣿⣿⡇⢀⣱⡾⠟⠙⠀</a:t>
            </a:r>
            <a:br/>
            <a:r>
              <a:t>⣿⣿⣿⣿⣿⣿⣿⣿⣿⣿⣿⣿⣿⣿⣿⣿⣿⣿⣿⣿⣿⣿⣿⣿⣿⣿⣿⣿⣿⣿⣿⣿⣿⣿⣿⣿⣿⢿⢧⣕⢕⢕⢕⢕⢕⢕⢕⢿⡿⢏⠑⠄⢄⠀⠁⠁⠀⠀⠀⠀⠀⠀⠀⠀⠀⠀⠀⠀⠀⠀⠀⠀⠀⠀⠀⠀⢔⣕⡟⡻⠊⢕⣅⢄⣕⡉⠓⢧⡙⢳⣦⠴⢺⠻⢧⣤⣥⣥⣄⣴⠀</a:t>
            </a:r>
            <a:br/>
            <a:r>
              <a:t>⣿⣿⣿⣿⣿⣿⣿⣿⣿⣿⣿⣿⣿⣿⣿⣿⣿⣿⣿⣿⣿⣿⣿⣿⣿⣿⣿⣿⣿⣿⣿⣿⣿⣿⣿⣿⣿⣷⣧⣕⢱⢜⢕⢕⢕⢕⢕⢕⢑⢄⠔⢕⢕⢀⠀⠀⠀⠀⠀⠀⠀⠀⠀⠀⠀⠀⠀⠀⠀⠀⠀⠀⠀⠀⠀⠀⢑⢿⠏⢡⢪⡕⢕⢕⢕⢼⣕⣴⠟⢏⠅⢀⡁⠀⢸⢻⣿⣻⢟⢗⠀</a:t>
            </a:r>
            <a:br/>
            <a:r>
              <a:t>⣿⣿⣿⣿⣿⣿⣿⣿⣿⣿⣿⣿⣿⣿⣿⣿⣿⣿⣿⣿⣿⣿⣿⣿⣿⣿⣿⣿⣿⣿⣿⣿⣿⣿⣿⣿⣿⣿⣿⣿⣿⣷⣵⣕⢕⢕⢕⢕⢕⢕⢕⢕⢕⢕⢀⣀⡀⠀⠀⠀⠀⠀⠀⠀⠀⠀⠀⠀⠀⠀⠀⠀⠀⠀⠀⠀⢔⡕⠀⡧⢵⣕⢕⢼⡵⢞⣛⣃⣇⣙⣕⣔⡕⠀⣜⣧⢷⢜⢕⢕⠀</a:t>
            </a:r>
            <a:br/>
            <a:r>
              <a:t>⣿⣿⣿⣿⣿⣿⣿⣿⣿⣿⣿⣿⣿⣿⣿⣿⣿⣿⣿⣿⣿⣿⣿⣿⣿⣿⣿⣿⣿⣿⣿⣿⣿⣿⣿⣿⣿⣿⣿⣿⣿⣿⣿⣿⣷⡷⢇⠱⢀⢕⣵⣷⣷⣿⣿⣿⣿⣧⡄⠀⠀⠀⠀⠀⠀⠀⠀⠀⠀⠀⠀⠀⢄⣤⡀⠀⢺⡟⢀⢇⢕⢄⢅⢙⢌⢕⢕⢕⡝⠁⢕⢁⢑⠀⢕⡝⢕⢕⢕⢕⠀</a:t>
            </a:r>
            <a:br/>
            <a:r>
              <a:t>⣿⣿⣿⣿⣿⣿⣿⣿⣿⣿⣿⣿⣿⣿⣿⣿⣿⣿⣿⣿⣿⣿⣿⣿⣿⣿⣿⣿⣿⣿⣿⣿⣿⣿⣿⣿⣿⣿⣿⣿⣿⣿⣿⣿⢟⢕⢕⢔⢕⣱⣿⣿⣿⣿⣿⣿⣿⣿⢇⠀⠀⠀⠀⠀⠀⠀⠀⠀⠀⢀⢔⢕⣻⣿⣿⡔⢜⢕⢕⢈⠣⣕⢕⢕⢕⢕⢕⡱⠑⢄⣸⣼⣅⡐⢜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⢟⢏⢝⢕⢕⢕⢅⢕⢔⢕⢕⢕⢕⢕⢕⢕⢕⢕⠕⠕⢸⣿⣯⣿⣿⣿⣿⡟⢟⢟⢏⢕⡇⣿⣿⣿⣷⣷⣷⣧⣼⣽⣝⣟⣟⢻⢿⢿⣿⣿⣿⣿⣿⣿⣿⣿⣿⣿⣿⣿⣿⣿⣿⣿⣿⡿⢿⢿⣿⣿⣿⣿⣿⣿⣿⣿⢱⣾⡕⣿⣿⣿⣿⣿⣿⣿⣿⣿⣿⣿⣿⣿⣿⣿⣿⣿⣿⣿⣿⣿⠀</a:t>
            </a:r>
            <a:br/>
            <a:r>
              <a:t>⢔⢕⢕⢕⢕⢕⢕⢕⢕⢕⢕⢕⢕⢕⢔⢔⢄⠀⠀⠀⢕⣿⣿⣿⣿⣿⣿⡇⢕⢕⢕⡕⡇⣿⡇⢕⢜⢝⢝⢝⢟⢟⢻⢿⢿⢿⣿⣷⣷⣷⣦⣽⣽⣝⣟⣟⢿⢿⢿⣿⣿⡿⢟⠑⠁⠑⠁⠁⠁⠜⢻⣿⣿⣿⣿⣿⢸⣯⢕⣿⣿⣿⣿⣿⣿⣿⣿⣿⣿⣿⣿⣿⣿⣿⣿⣿⣿⣿⣿⣿⠀</a:t>
            </a:r>
            <a:br/>
            <a:r>
              <a:t>⢕⢕⢕⢕⢕⢕⢕⢕⢕⠑⠑⠑⠑⠑⠑⠑⠑⠀⠀⠀⢕⣿⣿⣿⣿⣿⣿⡇⢕⢕⢑⢕⢧⢼⢇⢕⢕⢕⢕⢕⢕⢕⢕⢕⢕⢕⢕⢕⢜⢝⢝⢝⢟⢟⢟⢿⢿⢿⣿⣷⡗⠁⠀⠀⠀⠀⠀⠀⠀⠀⠁⠜⢿⣿⣿⣿⢸⣵⢇⣿⣿⣿⣿⣿⣿⣿⣿⣿⢿⣿⣿⣿⣯⣿⣿⣿⣿⣿⣿⣿⠀</a:t>
            </a:r>
            <a:br/>
            <a:r>
              <a:t>⠁⠑⢕⠡⣕⣕⡕⢕⠀⠀⠀⠀⢀⢀⠀⢕⢔⠀⢄⠀⣵⣿⣿⣿⣿⣿⣿⡇⢕⢕⢵⣼⡟⢷⢕⢕⣕⡕⡕⢕⡕⢕⢕⢕⠕⠑⠑⠑⠑⠑⠕⢕⢕⢕⠕⠕⠕⠕⠕⠕⢕⢔⢔⢔⢔⢄⠀⠀⠀⠀⠀⠀⠜⢻⣿⣟⣜⡏⣵⣿⢻⣟⣿⡿⣿⣿⣿⣾⣿⣿⣿⣿⣿⡿⢻⣿⢿⣿⣿⣿⠀</a:t>
            </a:r>
            <a:br/>
            <a:r>
              <a:t>⢰⢄⢕⢜⣿⣿⢟⡕⢔⢔⢕⠔⠕⠸⠕⢕⢕⢔⢕⢕⠟⣿⣿⣿⣿⣿⣿⡇⢕⢕⢜⢟⢟⣟⢕⢑⠻⠇⠕⢕⢣⢕⠕⠁⠀⠀⠀⠀⠀⠀⠀⠁⠑⢕⢄⢄⢀⢔⢄⢄⢞⢿⣿⣕⢕⢕⢕⢀⠀⠀⠀⠀⠀⠼⢿⢟⣧⣷⣿⣿⣿⣿⣿⣿⣿⣿⣿⣯⣿⣿⣿⣿⣿⡿⢾⣷⣻⣿⣿⣿⠀</a:t>
            </a:r>
            <a:br/>
            <a:r>
              <a:t>⠈⠉⢕⢜⣿⢿⡅⢕⢄⢕⢕⠔⢲⣶⣶⣾⢕⢕⢕⢕⢸⣿⣿⣿⣿⣿⣿⣿⢕⢕⢸⠿⢫⢽⢕⢕⢱⣧⡕⢕⢇⠑⠀⠀⠀⠀⠀⠀⠀⠀⠀⠀⠀⠀⠁⠕⢕⢸⣿⡟⣆⣹⣽⣵⣕⣱⡕⣕⡄⠀⠀⠀⢄⢳⡆⢸⣿⣿⣿⣿⣿⣿⣿⣿⣿⣿⣿⣟⣿⣿⣿⣿⣿⡵⢽⣽⢽⣿⣿⢿⠀</a:t>
            </a:r>
            <a:br/>
            <a:r>
              <a:t>⢕⢕⢕⢕⢏⣕⣕⡕⢕⢕⢕⢕⢸⢻⣿⣟⢕⢕⢕⢕⢔⠝⢇⣾⣿⣿⣿⣿⡷⢕⢱⣵⢻⢕⢕⢕⢕⣿⡇⢕⢕⠀⠀⠀⠀⠀⠀⠀⠀⠀⠀⠀⠀⠀⠀⠀⢕⡸⣿⡗⢻⣿⣿⣿⣿⣿⣧⢗⢕⠀⠀⢀⢜⢜⢝⣿⣽⣝⣩⣿⣿⡿⢝⢟⣛⢟⣟⣟⣻⢿⢿⢿⢿⢵⣽⣗⣺⣿⣟⢟⠀</a:t>
            </a:r>
            <a:br/>
            <a:r>
              <a:t>⢅⢕⢕⣕⢕⢿⣿⠇⠕⢕⢕⢕⢜⢎⢟⢜⢕⢕⢕⢕⢁⢔⢜⣿⣿⣿⣿⣿⢝⢝⢝⢻⣼⡇⢕⢕⢕⣿⡇⢕⢕⢜⣷⣔⢀⠀⠀⠀⠀⠀⠀⠀⠀⠀⠀⠀⠈⢝⢝⢝⢕⢜⢟⢻⢿⢇⢕⢕⢕⢄⢄⢜⢕⣕⡕⣻⢜⢕⢕⣞⡩⢗⢧⢱⢑⢕⣱⣜⣓⡗⢕⢇⢸⣵⣽⣵⣷⡷⣕⢕⠀</a:t>
            </a:r>
            <a:br/>
            <a:r>
              <a:t>⠄⠀⠀⠀⠘⢔⢗⢇⢔⢕⢕⢜⢅⢔⢕⢔⢕⢕⢕⢕⠁⢑⣴⣿⣿⣿⣿⣿⢕⢕⢕⢕⣿⡇⢕⣵⣵⣽⢕⢜⢟⢱⣾⣿⢕⢀⣔⢰⡔⠀⠀⠀⠀⠀⠀⠀⠀⠕⠕⠕⢕⢕⢕⢕⢕⢕⢕⢕⢪⢗⣵⣗⢗⣇⣕⣼⣿⣿⣷⣷⣵⣸⣕⣕⣵⣟⣿⣿⡟⢱⢼⢻⡿⢇⢽⢽⡿⣿⣑⣁⠀</a:t>
            </a:r>
            <a:br/>
            <a:r>
              <a:t>⣷⣷⣷⣷⣵⣼⣵⢕⢕⡀⢸⣷⡆⢕⢕⢕⠕⢑⢕⠁⠐⢸⣿⣿⣿⣿⡻⢿⢕⠕⢕⢕⣿⡇⢑⠜⠝⡝⢅⢅⠕⠜⣿⣿⣇⣼⣿⡷⢇⢕⢀⠀⠀⠀⠀⢱⠿⢿⡟⠁⠁⠁⠁⠁⢕⢕⢕⢕⢕⢕⣸⣿⣧⠜⢜⢿⣿⣿⣿⢿⣿⣿⣽⢝⡕⢼⢿⡟⢕⢕⠕⠜⠕⢕⢕⣕⣕⣼⣿⢿⠀</a:t>
            </a:r>
            <a:br/>
            <a:r>
              <a:t>⣿⣿⣿⣿⣿⣿⣿⢕⢜⠑⠎⠟⢧⡜⠇⢰⠅⠁⢀⠁⠑⡜⢻⢿⣿⣿⣯⣵⢄⢔⢕⡕⢸⣇⢀⠐⠕⠰⡇⠾⢄⠀⢟⣽⡻⢿⢗⠕⣱⣿⣧⣴⣴⣄⣔⠁⠁⠈⠁⠀⠀⠀⠀⠀⢕⢕⢕⠕⣵⣾⣿⡿⠃⠀⠀⠁⢜⢻⢟⣜⣝⣏⣝⣼⣵⣵⣵⣦⣷⣶⣷⣿⣿⣿⣿⣿⣿⣿⣿⣯⠀</a:t>
            </a:r>
            <a:br/>
            <a:r>
              <a:t>⠅⠅⠅⠅⠄⠄⢄⢕⢕⢄⢄⢄⢌⢅⠀⠄⢄⠀⠄⠁⢄⣱⣽⣵⡡⢕⢕⢿⢕⢕⠈⢻⣞⣯⡅⢄⢐⠑⢑⣀⣔⣔⠄⡕⢕⢕⢕⢕⢝⣿⣿⣿⣿⣿⡏⠀⠀⠀⠀⠀⠀⠀⠀⠀⠝⢷⣷⣿⣿⡿⠟⠁⠀⠀⠀⠀⠀⠁⠑⢸⣿⣿⣿⣿⣿⣿⣿⣿⣿⣿⣿⣿⣿⣿⣿⣿⣿⡏⣁⠀⠀</a:t>
            </a:r>
            <a:br/>
            <a:r>
              <a:t>⢀⢐⢐⢀⢀⢀⢅⣷⣷⣷⣷⣷⣵⣵⣵⣕⣵⣴⣶⢷⢷⢕⢝⣙⢻⠦⢅⢕⢕⢕⢔⢹⣿⢿⣷⢇⣗⣷⣶⣽⢽⣿⡷⠊⠁⠀⠀⠁⢟⢿⣿⣿⣿⣿⠑⠀⠀⠀⠀⠀⠀⠀⠀⠀⠀⠀⠁⠉⠁⠀⠀⠀⠀⠀⠀⠀⠀⠀⠀⠁⢹⣿⣿⣿⣿⣿⣿⣿⣿⡇⠀⠀⠁⠉⠉⠁⠁⠁⠁⢱⠀</a:t>
            </a:r>
            <a:br/>
            <a:r>
              <a:t>⣵⣵⣵⣵⣧⣼⣿⣿⣿⣿⣿⣿⣿⣿⣿⣿⣿⣿⣿⡷⢷⢕⢄⢅⢅⢕⣔⣔⣕⣕⣱⣕⣕⣵⣘⣿⣿⣿⣿⣿⣿⡏⠀⠀⠀⠀⠀⠀⢄⢜⢻⣿⡿⠃⠀⠀⠀⠀⠀⠀⠀⠀⠀⠀⠀⠀⠀⠀⠀⠀⠀⠀⠀⠀⠀⠀⠀⠀⠀⠀⢅⣿⢿⣟⣟⣟⣻⣿⣞⣇⣄⣄⣀⣀⡀⠀⢀⢀⠀⠀⠀</a:t>
            </a:r>
            <a:br/>
            <a:r>
              <a:t>⣿⣿⣿⣿⣿⣿⣿⣿⣿⣿⣿⣿⣿⣿⣿⣿⣿⣿⣵⣕⣕⣕⣵⣾⣿⣿⣿⣿⣿⣿⣿⣿⣿⣿⣿⣿⣿⣿⣿⣿⣿⠁⠀⢀⠐⠀⠀⢄⢸⣷⣷⣵⢇⠀⠀⠀⠀⠀⠀⠀⠀⠀⠀⠀⠀⠀⠀⠀⠀⠀⠀⠀⠀⠀⠀⠀⠀⠀⠀⠀⢕⣿⣷⣿⣿⣿⣿⣿⢿⡿⣿⢿⢱⡵⢧⠀⣄⣥⢥⢥⠀</a:t>
            </a:r>
            <a:br/>
            <a:r>
              <a:t>⣿⣿⣿⣿⣿⣿⣿⣿⣿⣿⣿⣿⣿⣿⣿⣿⣿⣿⣿⣿⣿⣿⣿⣿⣿⣿⣿⣿⣿⣿⣿⣿⣿⣿⣿⣿⣿⣿⣿⡿⠑⢀⠁⠁⢔⢀⢕⢕⢜⣿⣿⡿⠀⠀⠀⠀⠀⠀⠀⠀⠀⠀⠀⠀⠀⠀⠀⠀⠀⠀⠀⠀⠀⠀⠀⠀⠀⠀⠀⠀⢸⣿⣿⣿⣿⣿⣿⢟⢡⢗⢣⢜⢕⢱⢡⡄⠁⢁⠁⠁⠀</a:t>
            </a:r>
            <a:br/>
            <a:r>
              <a:t>⣿⣿⣿⣿⣿⣿⣿⣿⣿⣿⣿⣿⣿⣿⣿⣿⣿⣿⡟⢏⢹⢻⣿⣿⣿⣿⣿⣿⣿⣿⣿⣿⣿⣿⣿⣿⣿⣿⡿⢕⢕⢕⢔⢕⢕⢕⢕⢅⢔⢹⢹⢇⠀⠀⠀⠀⠀⠀⠀⠀⠀⠀⠀⠀⠀⠀⠀⠀⠀⠀⠀⠀⠀⠀⠀⠀⠀⠀⢀⠀⢸⣿⣹⣽⡿⢏⢕⢅⠘⠝⢕⠔⢎⢗⢸⡏⠕⢄⠐⢖⠀</a:t>
            </a:r>
            <a:br/>
            <a:r>
              <a:t>⣿⣿⣿⣿⣿⣿⣿⣿⣿⣿⣿⣿⣿⣿⣿⣿⣿⣿⣧⢕⢕⢕⢜⢿⣿⣿⣿⣿⣿⣿⣿⣿⣿⣿⣿⣿⣿⡿⢕⢕⢕⢕⢕⢕⢕⢕⢕⢑⢔⢸⠁⠇⠀⠀⠀⠀⠀⠀⠀⠀⠀⠀⠀⠀⠀⠀⠀⠀⠀⠀⠀⠀⠀⠀⠀⠀⠀⠀⢀⢔⣕⣸⣽⢝⢕⡕⢇⢗⢂⡐⣆⠀⢔⢄⢸⡇⠐⠕⠇⢕⠀</a:t>
            </a:r>
            <a:br/>
            <a:r>
              <a:t>⣿⣿⣿⣿⣿⣿⣿⣿⣿⣿⣿⣿⣿⣿⣿⣿⣿⣿⣿⣎⢕⢕⡕⢜⣿⣿⣿⣿⣿⣿⣿⣿⣿⣿⣿⣿⡿⢕⢕⢕⢕⢕⢕⢕⢕⢕⢕⢠⡅⡸⣟⡇⠀⠀⠀⠀⢀⢀⢄⢄⢄⢄⢔⢄⢄⢄⢀⠀⠀⠀⢄⢄⠀⠀⠀⠀⠀⠀⠀⢕⢕⢭⢽⢙⡝⠳⢾⣕⢵⢜⢙⢝⡑⠐⠀⠄⢄⠕⢰⢕⠀</a:t>
            </a:r>
            <a:br/>
            <a:r>
              <a:t>⣿⣿⣿⣿⣿⣿⣿⣿⣿⣿⣿⣿⣿⣿⣿⣿⣿⣿⣿⣿⣧⣕⢕⢜⢻⣿⣿⣿⣿⣿⣿⣿⣿⣿⣿⡿⢏⢕⢕⢕⢕⢕⢕⢕⢕⢕⢕⢸⣿⣿⣷⣇⠀⠀⢄⠑⠑⠑⠕⠕⠑⠕⠑⠑⠁⠑⠀⠀⠀⠀⠀⠀⠀⠀⠀⠀⠀⢀⢕⢕⢕⢱⢇⢕⢹⢟⢦⢌⢳⢕⡸⢷⢣⠄⠀⠔⡔⠁⠅⣆⠀</a:t>
            </a:r>
            <a:br/>
            <a:r>
              <a:t>⣿⣿⣿⣿⣿⣿⣿⣿⣿⣿⣿⣿⣿⣿⣿⣿⣿⣿⣿⣿⣿⣿⣷⡕⢜⣿⣿⣿⣿⣿⣿⡿⢟⢟⢝⢕⢕⢕⢕⢕⢕⢕⢕⢕⢕⢕⠀⢸⣿⣿⣿⣿⠀⠀⠀⠀⠀⠀⠀⠀⢐⢔⠔⠀⠀⠀⠀⠀⠀⠀⠀⠀⠀⠀⠀⠀⠀⢕⢕⢕⡧⢸⢕⢕⢕⢕⢕⢱⢰⡝⢧⢸⣾⡆⠀⢄⡽⢴⢞⢹⠀</a:t>
            </a:r>
            <a:br/>
            <a:r>
              <a:t>⣿⣿⣿⣿⣿⣿⣿⣿⣿⣿⣿⣿⣿⣿⣿⣿⣿⣿⣿⣿⣿⣿⣿⣿⣇⢜⢹⣿⣿⣿⣿⣷⡕⢕⢕⢕⣕⢕⢕⢕⢕⢕⢕⢕⢕⢕⠀⢸⣿⣿⣿⣿⢔⠀⠀⠀⠐⠀⠀⠁⠁⠀⠀⠀⠀⠀⠀⠀⠀⠀⠀⠀⠀⠀⠀⠀⠀⢕⢕⡕⢟⠜⠵⡱⢥⢎⠕⠕⢀⢱⠘⡇⣿⢧⣤⠑⠑⠅⢅⣕⠀</a:t>
            </a:r>
            <a:br/>
            <a:r>
              <a:t>⣿⣿⣿⣿⣿⣿⣿⣿⣿⣿⣿⣿⣿⣿⣿⣿⣿⣿⣿⣿⣿⣿⣿⣿⣿⣇⣼⣿⣿⣿⣿⣿⣧⣕⣱⣵⣿⣇⢕⢕⢕⢕⢕⢕⢕⢕⠀⢸⣿⣿⣿⢟⢕⠀⠀⠀⠀⠀⠀⠀⠀⠀⠀⠀⠀⠀⠀⠀⠀⠀⠀⠀⠀⠀⠀⠀⠀⢕⢸⣿⢝⢙⢟⣷⣧⢵⡕⣔⣔⠅⠀⠑⣾⣿⡿⠀⣌⣵⢞⠋⠀</a:t>
            </a:r>
            <a:br/>
            <a:r>
              <a:t>⣿⣿⣿⣿⣿⣿⣿⣿⣿⣿⣿⣿⣿⣿⣿⣿⣿⣿⣿⣿⣿⣿⣿⣿⣿⣿⣿⣿⣿⣿⣿⣿⣿⣿⣿⣿⣿⡷⢷⢕⢕⢕⢕⢕⢕⢕⢀⢸⣿⢟⠕⠁⢁⢀⠁⠁⠀⠀⠀⠀⠀⠀⠀⠀⠀⠀⠀⠀⠀⠀⠀⠀⠀⠀⠀⠀⠀⠕⣼⢫⢗⢝⣅⣁⣌⡉⠓⢮⣜⢻⢆⡠⠜⡿⢧⣤⣬⣵⣤⢠⠀</a:t>
            </a:r>
            <a:br/>
            <a:r>
              <a:t>⣿⣿⣿⣿⣿⣿⣿⣿⣿⣿⣿⣿⣿⣿⣿⣿⣿⣿⣿⣿⣿⣿⣿⣿⣿⣿⣿⣿⣿⣿⣿⣿⣿⣿⣿⣿⣿⣷⣷⣕⢱⢕⢕⢕⢕⢕⢕⢕⠕⢁⡔⢔⢕⢕⠀⠀⠀⠀⠀⠀⠀⠀⠀⠀⠀⠀⠀⠀⠀⠀⠀⠀⠀⠀⠀⠀⢄⣾⡟⢁⢴⡝⢕⢜⢇⢜⣕⣴⢼⢎⢙⠀⢀⠁⢸⡿⣿⣟⡿⢿⠀</a:t>
            </a:r>
            <a:br/>
            <a:r>
              <a:t>⣿⣿⣿⣿⣿⣿⣿⣿⣿⣿⣿⣿⣿⣿⣿⣿⣿⣿⣿⣿⣿⣿⣿⣿⣿⣿⣿⣿⣿⣿⣿⣿⣿⣿⣿⣿⣿⣿⣿⣿⣿⣷⣧⣕⢕⢕⢕⢕⢕⢎⢕⢕⢕⢕⠀⢀⡀⠀⠀⠀⠀⠀⠀⠀⠀⠀⠀⠀⠀⠀⠀⠀⠀⠀⠀⠀⠕⢕⠁⢼⢵⣜⡣⡕⢱⢵⢟⢑⢳⢁⣏⣁⣰⠀⢔⣣⡴⢕⢕⢕⠀</a:t>
            </a:r>
            <a:br/>
            <a:r>
              <a:t>⣿⣿⣿⣿⣿⣿⣿⣿⣿⣿⣿⣿⣿⣿⣿⣿⣿⣿⣿⣿⣿⣿⣿⣿⣿⣿⣿⣿⣿⣿⣿⣿⣿⣿⣿⣿⣿⣿⣿⣿⣿⣿⣿⣿⣿⣷⢇⢕⢕⢕⢱⣵⣷⣷⣿⣿⣿⣷⣄⠀⠀⠀⠀⠀⠀⠀⠀⠀⠀⠀⠀⠀⢀⣄⢀⠀⢱⣿⢕⢱⢅⢅⢅⢝⢜⠝⢝⢝⢹⠉⢙⢉⠙⢄⢕⢜⢕⢕⢕⢕⠀</a:t>
            </a:r>
            <a:br/>
            <a:r>
              <a:t>⣿⣿⣿⣿⣿⣿⣿⣿⣿⣿⣿⣿⣿⣿⣿⣿⣿⣿⣿⣿⣿⣿⣿⣿⣿⣿⣿⣿⣿⣿⣿⣿⣿⣿⣿⣿⣿⣿⣿⣿⣿⣿⣿⣿⡿⢕⢕⢕⢕⢱⣾⣿⣿⣿⣿⣿⣿⣿⡿⠀⠀⠀⠀⠀⠀⠀⠀⠀⠀⢀⢄⢔⣼⣿⣷⢄⢸⢏⢕⢄⠳⣕⢕⢕⢕⢕⢕⣱⠎⠁⢕⣵⣕⡕⢜⢏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⢿⢟⢏⢝⢕⢕⢕⢅⢕⢔⢕⢕⢕⢕⢕⢕⢕⢕⢕⠕⠕⢸⣿⣿⣿⣿⣿⣿⢟⢟⢟⢕⢸⢸⣿⣿⣿⣷⣷⣷⣵⣽⣝⣝⣟⡟⢿⢿⢿⣿⣿⣿⣿⣿⣿⣿⣿⣿⣿⣿⣿⣿⣿⣿⣿⣿⣿⣿⣿⣿⣿⣿⣿⣿⣿⣿⣿⣱⣾⡕⣿⣿⣿⣿⣿⣿⣿⣿⣿⣿⣿⣿⣿⣿⣿⣿⣿⣿⣿⣿⠀</a:t>
            </a:r>
            <a:br/>
            <a:r>
              <a:t>⢕⢕⢕⢕⢕⢕⢕⢕⢕⢕⢕⢕⢕⢕⢕⢔⢄⢄⠀⠀⠀⢸⣿⣿⣿⣿⣿⣿⢕⢕⢕⢱⣼⣾⣿⡇⢕⢝⢝⢝⢟⢟⢟⢿⢿⢿⣿⣿⣷⣷⣷⣼⣽⣝⣟⣟⡟⢿⢿⢿⣿⣿⣿⢟⠋⠙⠑⠑⠘⠑⢹⣿⣿⣿⣿⣿⣿⡼⣿⢕⣿⣿⣿⣿⣿⣿⣿⣿⣿⣿⣿⣿⣿⣿⣿⣿⣿⣿⣿⣿⠀</a:t>
            </a:r>
            <a:br/>
            <a:r>
              <a:t>⢕⢕⢕⢕⢕⢕⢕⢕⢕⢕⠑⠑⠑⠑⠑⠑⠑⠑⠀⠀⠀⢸⣿⣿⣿⣿⣿⣿⡕⢕⢕⢸⢸⡧⢾⢇⢕⢕⢕⢕⢕⢕⢕⢕⢕⢕⢕⢕⢕⢝⢝⢝⢟⢟⢟⢻⢿⢿⢿⣷⣷⡗⠁⠀⠀⠀⠀⠀⠀⠀⠀⠘⢻⣿⣿⣿⡏⣪⣷⢹⣿⣿⣿⣿⣿⡿⣿⣿⣿⢿⣿⣿⣿⣯⣿⣿⣿⣿⣿⣿⠀</a:t>
            </a:r>
            <a:br/>
            <a:r>
              <a:t>⠁⠑⠑⢕⢵⣕⢕⢕⢀⠀⠀⠀⠀⢀⢀⠀⢕⢀⢀⢄⢄⣼⣿⣿⣿⣿⣿⣿⡇⢕⢕⣵⡵⢣⢕⢕⢕⣕⢕⢕⢕⢕⢕⢕⢕⠕⠕⠑⠁⠑⠕⢕⢕⢕⠕⠕⠑⠕⠕⠕⠕⢕⢄⢄⢄⢀⠀⠀⠀⠀⠀⠀⠁⢝⢻⣻⣇⣞⣏⣸⣿⢟⣟⣿⡿⣿⣿⣽⣿⣿⣾⣿⣿⣿⣿⢿⣿⣿⣿⣿⠀</a:t>
            </a:r>
            <a:br/>
            <a:r>
              <a:t>⢔⣤⢔⢕⢸⣿⣿⡿⢕⢕⢔⢔⠔⠕⠕⠕⢕⢕⢕⢕⠜⢿⣿⣿⣿⣿⣿⣿⡇⢕⢕⢟⢫⣏⡝⢕⠕⢿⠇⢕⢜⢕⢕⠕⠁⠀⠀⠀⠀⠀⠀⠀⠑⠕⢄⢄⢀⠀⢄⢄⢄⢷⣾⡇⢕⢕⢕⢀⠀⠀⠀⠀⠀⠕⢿⢿⣟⣷⣿⣿⣿⣿⣿⣿⣷⣿⣿⣿⣿⣿⣯⣿⣿⣿⡿⣿⣿⣷⣿⣿⠀</a:t>
            </a:r>
            <a:br/>
            <a:r>
              <a:t>⢕⢈⠉⢕⢌⣿⡏⢕⢕⢄⢕⢔⢆⣶⣶⡶⡇⢕⢕⢕⠀⣿⡿⣿⣿⣿⣿⣿⡇⢕⢕⢸⡏⢽⢿⢕⢕⢰⣵⢕⢓⢕⠀⠀⠀⠀⠀⠀⠀⠀⠀⠀⠀⠀⠁⠘⢕⢕⢸⣿⢱⣜⣻⣿⡕⢕⣕⣕⢄⠀⠀⠀⠀⢰⣷⣶⢸⣿⣿⣿⣿⣿⣿⣿⢹⣿⣿⣟⣻⣻⣟⣿⣿⣿⣮⣿⣽⣼⣿⣿⠀</a:t>
            </a:r>
            <a:br/>
            <a:r>
              <a:t>⢕⢕⢄⢕⢕⢏⣕⣕⢕⠕⢕⢕⢕⣿⢹⡇⡇⢕⢕⢕⠀⢝⢕⠊⣿⣿⣿⣿⣿⢇⢕⢱⣼⣿⢕⢕⢕⢸⣯⢕⢕⠅⠀⠀⠀⠀⠀⠀⠀⠀⠀⠀⠀⠀⠀⠀⠀⢕⣿⣿⢞⣿⣿⣿⣿⣿⣿⣼⢕⠀⠀⠀⢄⢝⢝⢹⣮⢝⢟⣟⣟⣟⢿⢝⢟⣻⢿⡿⢿⢿⢿⢿⢿⢿⣵⣽⣕⣕⣿⣟⠀</a:t>
            </a:r>
            <a:br/>
            <a:r>
              <a:t>⢵⢕⢅⣕⣱⢸⣿⡿⢕⠀⢕⢕⢕⢟⢜⢕⢇⢕⢕⢕⢄⢕⠕⢝⣿⣿⣿⣿⣟⢝⢍⢜⢇⣿⢕⢕⢕⢸⣿⢕⢸⠀⢰⣄⡄⠀⠀⠀⠀⠀⠀⠀⠀⠀⠀⠀⠀⠍⢝⢝⢕⢕⢜⢟⢿⢟⢝⢕⢕⢔⢄⢀⢜⢕⣕⢕⢕⢎⢕⢑⣷⢝⢗⢗⢝⢛⢜⢱⢔⢗⢔⢕⢇⢪⢕⣷⣧⣷⢧⢇⠀</a:t>
            </a:r>
            <a:br/>
            <a:r>
              <a:t>⠀⠄⠀⠀⠀⠑⢎⢇⢕⢔⢕⢕⡅⢅⢕⢔⢔⢕⢕⢕⢕⠑⣸⣼⣿⣿⣿⣿⣟⢕⢱⢕⢕⣿⢕⢕⣵⣼⡝⢕⢟⢏⣱⣿⡗⠀⢀⢄⣄⠀⠀⠀⠀⠀⠀⠀⠀⠀⠕⠕⢕⢕⢕⢕⢕⢕⢕⢕⢳⢷⡧⣵⡗⢟⣗⣗⡻⣻⣿⣾⣧⣕⣞⣕⣕⣵⣿⣿⣿⡏⢝⢽⣿⣿⢇⢹⢽⡿⣷⢇⠀</a:t>
            </a:r>
            <a:br/>
            <a:r>
              <a:t>⣷⣷⣷⣷⣿⣵⣵⡕⢕⢕⢀⣿⢷⢕⢕⢕⢕⠑⢑⢅⠑⠀⣿⣿⣿⣿⣿⢿⢯⢑⢕⢕⢕⣿⡕⠕⠝⢝⢋⢁⢲⠕⢿⣿⣧⢕⣾⣏⡽⢕⢄⠀⠀⠀⠀⠀⠼⠿⣿⣿⠋⠑⠑⠁⠁⢕⢕⢕⢕⢕⢕⢹⣿⡇⠕⢺⣷⣿⣿⣿⣿⣿⣿⣽⢝⢹⢽⢿⢟⡕⢕⢕⢜⠕⠕⢕⣕⣑⣹⣿⠀</a:t>
            </a:r>
            <a:br/>
            <a:r>
              <a:t>⣿⣿⣿⣿⣿⣿⣿⡇⢕⠈⢱⠟⠻⢕⡇⠕⢰⠕⢁⢀⠑⢔⡛⢻⢿⣿⣿⣽⡅⢄⢱⣕⢕⣿⡇⠄⠃⢁⢵⢔⢷⠀⠜⢟⣻⣿⢿⢝⡕⢱⣷⣔⣄⢄⢄⢄⠑⠁⠙⠑⠀⠀⠀⠀⠀⢕⢕⢕⢕⣵⣿⣿⡿⠑⠀⠀⠑⢝⢿⢇⠜⠝⢝⢝⣜⣕⣵⣥⣥⣵⣷⣶⣾⣿⣿⣿⣿⣿⣿⣿⠀</a:t>
            </a:r>
            <a:br/>
            <a:r>
              <a:t>⠅⠅⠅⠤⠄⠔⠀⢕⢕⢄⢄⢄⢄⢍⢀⠀⠀⠀⠠⠁⠁⣠⣼⣵⣕⢕⡔⢸⢟⡕⢄⠝⣳⣻⣇⢄⢄⢜⠑⢑⣔⡔⢄⢌⢕⢕⢕⢕⢄⢻⣿⣿⣿⣿⣿⢇⠀⠀⠀⠀⠀⠀⠀⠀⠀⠱⣷⣷⣿⣿⢿⠋⠁⠀⠀⠀⠀⠀⠑⠕⢻⣿⣿⣿⣿⣿⣿⣿⣿⣿⣿⣿⣿⣿⣿⣿⣿⣿⡏⡁⠀</a:t>
            </a:r>
            <a:br/>
            <a:r>
              <a:t>⢀⢀⢀⢁⢀⢀⢔⣕⣷⣷⣷⣷⣵⣵⣵⣵⣵⣵⣴⣶⢷⢕⢜⢙⡛⠳⢵⢅⢕⣑⢔⢕⣽⣿⣿⡗⢕⣗⣷⣷⣽⢿⣿⣿⠗⠃⠁⠁⠱⢿⣿⣿⣿⣿⡿⠀⠀⠀⠀⠀⠀⠀⠀⠀⠀⠀⠀⠉⠉⠁⠀⠀⠀⠀⠀⠀⠀⠀⠀⠀⠁⢹⣿⣿⣿⣿⣿⣿⣿⣿⡇⠁⠉⠈⠁⠁⠉⠙⠑⠃⠀</a:t>
            </a:r>
            <a:br/>
            <a:r>
              <a:t>⣵⣥⣷⣷⣵⣷⣾⣿⣿⣿⣿⣿⣿⣿⣿⣿⣿⣿⣿⣿⡷⢷⢔⢄⢅⢅⣅⣔⣔⣕⣕⣕⣕⣩⣕⣸⣿⣿⣿⣿⣿⣿⢏⢁⠐⠀⠀⠀⠀⢕⢻⣿⣿⡿⠑⠀⠀⠀⠀⠀⠀⠀⠀⠀⠀⠀⠀⠀⠀⠀⠀⠀⠀⠀⠀⠀⠀⠀⠀⠀⠀⠑⣟⣻⡟⡟⠛⢍⡫⣞⣇⣀⣀⣀⢀⢀⠀⠀⠀⠀⠀</a:t>
            </a:r>
            <a:br/>
            <a:r>
              <a:t>⣿⣿⣿⣿⣿⣿⣿⣿⣿⣿⣿⣿⣿⣿⣿⣿⣿⣿⣯⣽⣇⣕⣚⣷⣿⣿⣿⣿⣿⣿⣿⣿⣿⣿⣿⣿⣿⣿⣿⣿⣿⣿⠁⢄⢕⢀⠀⢀⢀⢵⣷⣼⣱⠑⠀⠀⠀⠀⠀⠀⠀⠀⠀⠀⠀⠀⠀⠀⠀⠀⠀⠀⠀⠀⠀⠀⠀⠀⠀⠀⠀⠀⣷⣞⣿⣿⣿⣿⡿⢿⣿⡷⠷⢽⢯⡕⠀⡁⢍⢁⠀</a:t>
            </a:r>
            <a:br/>
            <a:r>
              <a:t>⣽⣿⣿⣿⣿⣿⣿⣿⣿⣿⣿⣿⣿⣿⣿⣿⣿⣿⣿⣿⣿⣿⣿⣿⣿⣿⣿⣿⣿⣿⣿⣿⣿⣿⣿⣿⣿⣿⣿⣿⣿⢇⢀⠐⢕⢅⢀⢕⢕⢸⡿⣿⡇⠀⠀⠀⠀⠀⠀⠀⠀⠀⠀⠀⠀⠀⠀⠀⠀⠀⠀⠀⠀⠀⠀⠀⠀⠀⠀⠀⠀⢕⣿⣿⣿⣿⣿⣿⢗⢹⢣⢜⡝⢇⢕⢅⡀⠁⢁⠀⠀</a:t>
            </a:r>
            <a:br/>
            <a:r>
              <a:t>⣿⣿⣿⣿⣿⣿⣿⣿⣿⣿⣿⣿⣿⣿⣿⣿⣿⣿⣿⡿⢫⢽⢿⣿⣿⣿⣿⣿⣿⣿⣿⣿⣿⣿⣿⣿⣿⣿⣿⣿⡏⢕⢕⢄⢕⢕⢕⢕⢔⢜⠟⡻⢕⠀⠀⠀⠀⠀⠀⠀⠀⠀⠀⠀⠀⠀⠀⠀⠀⠀⠀⠀⠀⠀⠀⠀⠀⠀⠀⠀⠀⠕⣟⣟⣝⡽⢟⢝⢕⠑⢗⢖⢇⢅⢕⢸⡇⠔⢕⠠⠀</a:t>
            </a:r>
            <a:br/>
            <a:r>
              <a:t>⣿⣿⣿⣿⣿⣿⣿⣿⣿⣿⣿⣿⣿⣿⣿⣿⣿⣿⣿⣧⢕⢕⢕⢜⢿⣿⣿⣿⣿⣿⣿⣿⣿⣿⣿⣿⣿⣿⣿⡟⢕⢕⢕⢕⢕⢕⢕⢕⢕⢕⢸⢱⡕⠀⠀⠀⠀⠀⠀⠀⠀⠀⠀⠀⠀⠀⠀⠀⠀⠀⠀⠀⠀⠀⠀⠀⠀⠀⠀⠀⠁⢄⢙⡟⢏⡕⢵⢕⢗⢂⢀⢅⠐⢰⢄⣸⡇⠄⢔⢕⠀</a:t>
            </a:r>
            <a:br/>
            <a:r>
              <a:t>⣿⣿⣿⣿⣿⣿⣿⣿⣿⣿⣿⣿⣿⣿⣿⣿⣿⣿⣿⣿⡕⢕⢕⡕⢜⣿⣿⣿⣿⣿⣿⣿⣿⣿⣿⣿⣿⣿⡿⢕⢕⢕⢕⢕⢕⢕⢕⢕⢑⡀⢷⢯⡕⠀⠀⠀⠀⢀⢀⢄⢄⢄⢄⢄⢄⢄⠀⠀⠀⠀⠀⢄⢀⠀⠀⠀⠀⠀⠀⢀⢀⢀⢉⣉⣟⠗⢷⣷⡱⢜⡝⠕⠕⢅⠡⠀⠀⡀⠔⢰⠀</a:t>
            </a:r>
            <a:br/>
            <a:r>
              <a:t>⣿⣿⣿⣿⣿⣿⣿⣿⣿⣿⣿⣿⣿⣿⣿⣿⣿⣿⣿⣿⣿⣧⣕⢕⢕⢻⣿⣿⣿⣿⣿⣿⣿⣿⣿⣿⣿⣿⡕⢕⢕⢕⢕⢕⢕⢕⢕⢕⢸⣷⣷⣽⡇⠀⠀⢄⠑⠕⠕⠕⠕⠕⠕⠑⠑⠁⠑⠀⠀⠀⠀⠀⢀⠀⠀⠀⠀⠀⢀⢕⢕⢕⡕⢕⡕⣹⢗⢥⡙⢧⢕⢕⢧⡇⠀⠀⢰⡔⠁⢕⠀</a:t>
            </a:r>
            <a:br/>
            <a:r>
              <a:t>⣿⣿⣿⣿⣿⣿⣿⣿⣿⣿⣿⣿⣿⣿⣿⣿⣿⣿⣿⣿⣿⣿⣿⣧⡕⢸⣿⣿⣿⣿⣿⣿⣿⣿⣿⣿⣿⢏⢜⢕⢕⢕⢕⢕⢕⢕⢕⠀⢸⣿⣿⣿⡇⠀⠀⠀⠀⠀⠀⠀⠀⢀⢄⠄⠀⠀⠀⠀⠀⠀⠀⠀⠀⠀⠀⠀⠀⠀⢕⢕⢕⢱⢑⢕⢇⢜⢕⢕⡱⢔⠻⣕⢸⣽⢔⠀⢀⣣⡴⢖⠀</a:t>
            </a:r>
            <a:br/>
            <a:r>
              <a:t>⣿⣿⣿⣿⣿⣿⣿⣿⣿⣿⣿⣿⣿⣿⣿⣿⣿⣿⣿⣿⣿⣿⣿⣿⣿⣕⢝⢻⣿⣿⣿⣿⣿⡿⢟⢏⢕⣕⢕⢕⢕⢕⢕⢕⢕⢕⢕⠀⢸⣿⣿⣿⣟⠀⠀⠀⠀⠀⠀⠀⠁⠁⠀⠀⠀⠀⠀⠀⠀⠀⠀⠀⠀⠀⠀⠀⠀⠀⢕⢕⡕⢾⠱⢕⣕⢬⢓⠕⢍⠁⢇⠸⡜⣟⣇⣀⠙⠕⠁⢁⠀</a:t>
            </a:r>
            <a:br/>
            <a:r>
              <a:t>⣿⣿⣿⣿⣿⣿⣿⣿⣿⣿⣿⣿⣿⣿⣿⣿⣿⣿⣿⣿⣿⣿⣿⣿⣿⣿⣧⣸⣿⣿⣿⣿⣿⣗⣕⣱⣾⣿⣕⢕⢕⢕⢕⢕⢕⢕⢕⠀⢸⣿⣿⣿⢏⢕⠀⠀⠀⠀⠀⠀⠀⠀⠀⠀⠀⠀⠀⠀⠀⠀⠀⠀⠀⠀⠀⠀⠀⠀⢕⢕⣏⢝⠗⠺⢵⡵⢇⣔⢅⠀⢜⠀⢳⣿⣿⡟⠀⢅⣠⢶⠀</a:t>
            </a:r>
            <a:br/>
            <a:r>
              <a:t>⣿⣿⣿⣿⣿⣿⣿⣿⣿⣿⣿⣿⣿⣿⣿⣿⣿⣿⣿⣿⣿⣿⣿⣿⣿⣿⣿⣿⣿⣿⣿⣿⣿⣿⣿⣿⣿⣿⡕⢕⢕⢕⢕⢕⢕⢕⢕⢄⢾⣿⢟⠕⠁⢁⠀⠐⠑⠀⠀⠀⠀⠀⠀⠀⠀⠀⠀⠀⠀⠀⠀⠀⠀⠀⠀⠀⠀⢄⢕⡼⣻⠞⠎⢉⣉⡍⠙⠻⢝⡟⢵⣤⣡⢼⢿⢇⣁⣙⣑⣀⠀</a:t>
            </a:r>
            <a:br/>
            <a:r>
              <a:t>⣿⣿⣿⣿⣿⣿⣿⣿⣿⣿⣿⣿⣿⣿⣿⣿⣿⣿⣿⣿⣿⣿⣿⣿⣿⣿⣿⣿⣿⣿⣿⣿⣿⣿⣿⣿⣿⣿⣿⣵⡕⢕⢜⢕⢕⢕⢕⢕⢕⠕⢄⢔⢕⢕⢔⠀⠀⠀⠀⠀⠀⠀⠀⠀⠀⠀⠀⠀⠀⠀⠀⠀⠀⠀⠀⠀⠀⢕⣾⡗⢑⢔⢝⢕⢕⢣⣝⢢⣄⡹⡗⢝⠀⠀⠀⢸⣿⣿⡿⣿⠀</a:t>
            </a:r>
            <a:br/>
            <a:r>
              <a:t>⣿⣿⣿⣿⣿⣿⣿⣿⣿⣿⣿⣿⣿⣿⣿⣿⣿⣿⣿⣾⣿⣿⣿⣿⣿⣿⣿⣿⣿⣿⣿⣿⣿⣿⣿⣿⣿⣿⣿⣿⣿⣷⣧⣕⡕⢕⢕⢕⢕⢜⢎⢕⢕⢕⢕⠀⠀⠀⠀⠀⠀⠀⠀⠀⠀⠀⠀⠀⠀⠀⠀⠀⠀⠀⠀⠀⠑⢕⢕⠁⣎⣕⢕⢕⢕⣕⢵⢾⠝⢆⠚⡕⢌⡱⠀⢕⣇⣵⢝⢕⠀</a:t>
            </a:r>
            <a:br/>
            <a:r>
              <a:t>⣿⣿⣿⣿⣿⣿⣿⣿⣿⣿⣿⣿⣿⣿⣿⣿⣿⣿⣿⣿⣿⣿⣿⣿⣿⣿⣿⣿⣿⣿⣿⣿⣿⣿⣿⣿⣿⣿⣿⣿⣿⣿⣿⣿⣿⣷⣧⢕⢕⢑⢕⣱⣵⣵⣷⣷⣿⣷⣦⡀⠀⠀⠀⠀⠀⠀⠀⠀⠀⠀⠀⠀⠀⠀⢀⠀⠀⢱⣶⠀⢇⢅⢁⢑⢗⢘⣕⢝⢝⢹⠙⢝⠙⠕⠀⢜⢝⢕⢕⢕⠀</a:t>
            </a:r>
            <a:br/>
            <a:r>
              <a:t>⣿⣿⣿⣿⣿⣿⣿⣿⣿⣿⣿⣿⣿⣿⣿⣿⣿⣿⣿⣿⣿⣿⣿⣿⣿⣿⣿⣿⣿⣿⣿⣿⣿⣿⣿⣿⣿⣿⣿⣿⣿⣿⣿⣿⣿⢟⢕⢕⢕⢕⣱⣿⣿⣿⣿⣿⣿⣿⣿⡧⠀⠀⠀⠀⠀⠀⠀⠀⠀⠀⠀⢀⢄⣼⣿⡆⠐⢸⡏⢕⠘⢧⡕⢕⢕⢕⢕⢕⢕⠇⠀⢕⣣⡕⠅⢕⢇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⢿⢟⢟⢝⢝⢕⢕⢕⢅⢔⢕⢕⢕⢕⢕⢕⢕⢕⢕⠕⠕⢌⣿⣿⣿⣿⣿⣿⡟⢟⢟⢏⢕⡇⣿⣿⣿⣷⣷⣷⣵⣼⣽⣝⣟⡟⢻⢿⢿⣿⣿⣿⣿⣿⣿⣿⣿⣿⣿⣿⣿⣿⣿⣿⣿⣿⣿⣿⣿⣿⣿⣿⣿⣿⣿⣿⣿⣇⣷⣇⢸⣿⣿⣿⣿⣿⣿⣿⣿⣿⣿⣿⣿⣿⣿⣿⣿⣿⣿⣿⠀</a:t>
            </a:r>
            <a:br/>
            <a:r>
              <a:t>⢕⢔⢕⢕⢕⢕⢕⢕⢕⢕⢕⢕⢕⢕⢕⢕⢔⢄⠀⠀⠀⢕⣿⣿⣿⣿⣿⣿⡇⢕⢕⢕⡕⡇⣿⡇⢕⢝⢝⢝⢝⢟⢟⢻⢿⢿⢿⣿⣷⣷⣷⣼⣽⣽⣟⣟⡟⢿⢿⢿⣿⣿⣿⢟⠙⠑⠑⠁⠁⠑⠜⢿⣿⣿⣿⣿⣿⣧⢽⡝⣼⣿⣿⣿⣿⣿⣿⣿⣿⣿⣿⣿⣿⣿⣿⣿⣿⣿⣿⣿⠀</a:t>
            </a:r>
            <a:br/>
            <a:r>
              <a:t>⢕⢕⢕⢕⢕⢕⢕⢕⢕⢕⠑⠑⠑⠑⠑⠑⠑⠑⠀⠀⠀⢕⣿⣿⣿⣿⣿⣿⡇⢕⢕⢕⢕⢧⢵⢇⢕⢕⢕⢕⢕⢕⢕⢕⢕⢕⢕⢕⢕⢜⢝⢝⢝⢟⢟⢟⢿⢿⢿⣾⣷⣷⠕⠀⠀⠀⠀⠀⠀⠀⠀⠁⠝⢿⣿⣿⣿⢝⣽⡎⣿⣿⣿⣿⣿⣿⢿⣿⣿⡿⣿⣿⣿⣿⣽⣿⣿⣿⣿⣿⠀</a:t>
            </a:r>
            <a:br/>
            <a:r>
              <a:t>⠑⠁⠁⢕⢡⣕⡕⢕⢕⠀⠀⠀⠀⢀⢀⠀⢕⢕⠀⢄⠀⣵⣿⣿⣿⣿⣿⣿⡇⢕⢕⢱⣴⢟⠷⢕⢕⣕⡕⡕⢕⢕⢕⢕⢕⢕⠕⠕⠑⠑⠔⢕⢕⢕⠕⠕⠕⠕⠕⠕⠕⠕⢄⢄⢄⢄⠀⠀⠀⠀⠀⠀⠀⢜⢻⣿⣿⣜⡏⣕⣿⡟⣻⣿⣿⣿⣿⣯⣿⣿⣷⣿⣿⣿⣿⡻⣿⣿⣿⣿⠀</a:t>
            </a:r>
            <a:br/>
            <a:r>
              <a:t>⢄⢰⣄⢕⠸⣿⣿⡇⢕⢔⢔⢱⠀⠕⠸⠕⢕⢕⢔⢕⢕⠻⣿⣿⣿⣿⣿⣿⡇⢕⢕⢜⢟⢝⣏⢕⠕⢿⠇⠇⢕⢫⢕⢕⠑⠀⠀⠀⠀⠀⠀⠀⠕⠕⢄⢄⢄⢀⢄⢄⢄⢱⣶⣧⢕⢕⢕⢄⠀⠀⠀⠀⠀⠀⢼⢿⢿⣛⣫⣧⣿⣿⣿⣿⣯⣿⣿⣿⣿⣿⣿⣽⣿⣿⣿⢿⣿⣿⣿⣿⠀</a:t>
            </a:r>
            <a:br/>
            <a:r>
              <a:t>⢕⢘⠉⢕⢕⢻⣿⢕⢕⢄⢔⢔⢔⢰⣶⣶⣷⢕⢕⢕⢕⢸⣿⢿⣿⣿⣿⣿⣷⢕⢕⢸⢿⢹⢿⢇⢕⢰⣵⡕⢕⢇⠑⠀⠀⠀⠀⠀⠀⠀⠀⠀⠀⠀⠁⠑⠕⢕⢸⣿⡟⢇⣸⣿⣕⢕⣱⡕⡣⠀⠀⠀⠀⢀⢶⡗⡵⣿⣿⣿⣿⣿⣿⣿⡏⣿⣿⣟⣟⣟⣟⣿⣿⣿⣗⣝⣟⣷⣽⣿⠀</a:t>
            </a:r>
            <a:br/>
            <a:r>
              <a:t>⢕⢕⢕⢕⢕⢜⣎⣕⡕⢕⢕⢕⢕⢸⡿⣿⢿⢕⢕⢕⢕⢜⢅⢕⢸⣿⣿⣿⣿⢷⢕⢱⣵⣻⢕⢕⢕⢕⣷⡕⢕⢕⠀⠀⠀⠀⠀⠀⠀⠀⠀⠀⠀⠀⠀⠀⠀⢕⢸⣿⡣⠻⣿⣿⣿⣿⣿⣵⢟⢄⠀⠀⠀⢜⢜⢕⢱⡏⢟⢟⣟⣟⡻⢟⡗⢿⢿⢿⢿⢿⢿⢿⣿⣿⣯⣵⣇⣕⣸⣿⠀</a:t>
            </a:r>
            <a:br/>
            <a:r>
              <a:t>⢵⢕⢕⣕⣕⣔⢿⣿⠇⢄⢕⢕⢕⢸⢇⢻⢜⢕⢕⢕⢕⢁⢔⢑⢸⣿⣿⣿⣿⢝⢝⢞⢿⢸⡇⢕⢕⢕⣿⡇⢕⢕⠰⣄⢀⠀⠀⠀⠀⠀⠀⠀⠀⠀⠀⠀⠀⠘⢟⢝⢝⢕⢕⢟⢟⢿⢝⢕⢕⡕⢔⢀⢕⢕⣕⡕⢱⢕⢕⢕⣾⣮⢷⢱⢏⢝⢇⢹⢕⢫⢝⢝⢎⢕⢕⣕⣗⣵⡷⢜⠀</a:t>
            </a:r>
            <a:br/>
            <a:r>
              <a:t>⢄⠄⠀⠀⠀⠘⢜⢏⢜⢔⢕⢕⢜⢅⢔⢕⢔⢕⢕⢕⢕⢁⢡⢕⢺⣿⣿⣿⣿⢕⢕⢕⢕⣿⡇⢕⣵⣵⣽⢕⢸⢇⢱⣹⣷⠐⠀⢀⢄⢀⠀⠀⠀⠀⠀⠀⠀⠀⠕⢕⢕⢕⢕⢕⢕⢕⢕⢕⢌⢳⢷⢵⣕⢞⢟⢟⣻⢿⣿⣷⣿⣜⣱⣇⡕⣱⣾⣿⣿⣿⢏⢹⢽⣿⡿⢝⢻⢿⣿⡞⠀</a:t>
            </a:r>
            <a:br/>
            <a:r>
              <a:t>⣵⣷⣾⣷⣾⣵⣵⣵⢕⢕⡁⢸⣷⡆⢕⡕⢕⠕⢑⢕⠁⠐⢸⣮⢺⣿⣿⡿⢿⠕⢕⢕⢕⣿⡇⢕⠜⠝⢏⢁⢕⠕⢾⣿⣷⢔⣱⡷⣸⢇⢄⠀⠀⠀⠀⠀⠱⠿⢿⣿⡟⠙⠁⠁⠁⢅⢕⢕⢕⢕⢕⢜⣿⣷⢕⢝⢻⣾⣿⣿⣿⣿⣿⣯⡏⢟⢻⢿⢟⢱⢕⢕⢕⢕⢕⢕⢕⣕⣜⣽⠀</a:t>
            </a:r>
            <a:br/>
            <a:r>
              <a:t>⣿⣿⣿⣿⣿⣿⣿⣿⢕⢔⠑⢮⠟⢧⡜⠃⢰⠔⠁⢀⠁⢑⡘⢻⢾⣿⣿⣯⣕⢄⢠⣕⡕⠸⣇⢀⠔⠱⢱⡇⢴⢄⠕⠿⣿⣷⣿⡏⢝⠕⣵⣔⢄⢀⢀⢄⠁⠁⠈⢝⠁⠀⠀⠀⠀⢕⢕⢕⢕⣱⣿⣿⣿⠏⠀⠀⠁⠜⢻⢿⡕⠛⠝⢝⣕⣇⣕⣰⣥⣼⣵⣶⣷⣷⣾⣿⣿⣿⣿⣿⠀</a:t>
            </a:r>
            <a:br/>
            <a:r>
              <a:t>⠅⠅⠅⠤⠄⠔⠄⢄⢕⢕⢄⢄⢄⢌⢅⠀⢀⢄⠀⠄⠁⢄⣵⣵⣵⡕⢕⢜⡿⣕⢕⠜⢻⣞⣏⡅⢄⢔⠕⢑⢀⡅⢄⢕⢜⢕⢕⢕⢔⢺⢿⣿⣿⣿⣿⡇⠀⠀⠀⠀⠀⠀⠀⠀⠀⠘⠺⣷⣿⣿⢿⠋⠁⠀⠀⠀⠀⠀⠁⠑⢜⢿⣿⣿⣿⣿⣿⣿⣿⣿⣿⣿⣿⣿⣿⣿⣿⣿⣿⠋⠀</a:t>
            </a:r>
            <a:br/>
            <a:r>
              <a:t>⢀⢀⢀⢁⢀⢀⢀⢕⣷⣷⣷⣷⣧⣵⣵⣵⣵⣵⣴⣶⢷⢵⢕⢝⣙⢻⠴⢕⢕⢑⡑⢕⢻⣿⢿⣷⢇⣗⣳⣷⣮⣿⢿⣿⡷⠕⠑⠑⠕⣶⣿⣿⣿⣿⣿⠇⠀⠀⠀⠀⠀⠀⠀⠀⠀⠀⠀⠀⠁⠀⠀⠀⠀⠀⠀⠀⠀⠀⠀⠀⠀⠘⣿⣿⣿⣿⣿⣿⣿⣿⣿⠁⠉⠁⠉⠙⠙⠙⠛⠃⠀</a:t>
            </a:r>
            <a:br/>
            <a:r>
              <a:t>⣵⣵⣥⣵⣷⣵⣦⣽⣽⣿⣿⣿⣿⣿⣿⣿⣿⣿⣿⣿⣷⢷⢕⢔⢅⢅⠅⣅⣔⣕⣕⣱⣔⣝⣵⣸⣿⣿⣿⣿⣿⣿⡿⠏⠁⢀⠀⠀⠀⢑⢹⣿⣿⣿⢏⠀⠀⠀⠀⠀⠀⠀⠀⠀⠀⠀⠀⠀⠀⠀⠀⠀⠀⠀⠀⠀⠀⠀⠀⠀⠀⠀⢸⢿⢟⢟⢝⢟⢏⣹⢻⣀⡀⢀⢀⢀⠀⠀⠀⠀⠀</a:t>
            </a:r>
            <a:br/>
            <a:r>
              <a:t>⣿⣿⣿⣿⣿⣿⣿⣿⣿⣿⣿⣿⣿⣿⣿⣿⣿⣿⣿⣽⣇⣕⣙⣷⣿⣿⣿⣿⣿⣿⣿⣿⣿⣿⣿⣿⣿⣿⣿⣿⣿⣿⡇⢕⢕⢀⠀⠀⢀⢱⣵⣜⡟⡝⠀⠀⠀⠀⠀⠀⠀⠀⠀⠀⠀⠀⠀⠀⠀⠀⠀⠀⠀⠀⠀⠀⠀⠀⠀⠀⠀⠀⠕⣘⠖⣺⣿⣿⣿⡮⣿⣿⢷⠮⢽⢽⢁⠀⢉⢁⠀</a:t>
            </a:r>
            <a:br/>
            <a:r>
              <a:t>⣽⣿⣿⣿⣿⣿⣿⣿⣿⣿⣿⣿⣿⣿⣿⣿⣿⣿⣿⣿⣿⣿⣿⣿⣿⣿⣿⣿⣿⣿⣿⣿⣿⣿⣿⣿⣿⣿⣿⣿⣿⣿⢕⠔⢕⢕⢀⢔⢕⢘⣿⣿⣿⠑⠀⠀⠀⠀⠀⠀⠀⠀⠀⠀⠀⠀⠀⠀⠀⠀⠀⠀⠀⠀⠀⠀⠀⠀⠀⠀⠀⠀⢸⢻⣿⣿⣿⣿⡿⢗⢕⢼⡹⢞⢽⢕⢀⡁⠙⠑⠀</a:t>
            </a:r>
            <a:br/>
            <a:r>
              <a:t>⣿⣿⣿⣿⣿⣿⣿⣿⣿⣿⣿⣿⣿⣿⣿⣿⣿⣿⣿⣿⢟⢽⢿⢿⣿⣿⣿⣿⣿⣿⣿⣿⣿⣿⣿⣿⣿⣿⣿⣿⣿⢏⢕⢔⢕⢕⢕⢕⢕⢕⢿⢿⢏⠀⠀⠀⠀⠀⠀⠀⠀⠀⠀⠀⠀⠀⠀⠀⠀⠀⠀⠀⠀⠀⠀⠀⠀⠀⠀⠀⠀⢀⢸⣻⣿⢟⢝⢏⢕⠑⠗⢗⢇⢅⢕⢅⣿⢇⠐⠁⠀</a:t>
            </a:r>
            <a:br/>
            <a:r>
              <a:t>⣿⣿⣿⣿⣿⣿⣿⣿⣿⣿⣿⣿⣿⣿⣿⣿⣿⣿⣿⣿⢕⢕⢕⢕⢻⣿⣿⣿⣿⣿⣿⣿⣿⣿⣿⣿⣿⣿⣿⣿⡏⢕⢕⢕⢕⢕⢕⢕⢕⢕⢕⡎⡕⠄⠀⠀⠀⠀⠀⠀⠀⠀⠀⠀⠀⠀⠀⠀⠀⠀⠀⠀⠀⠀⠀⠀⠀⠀⠀⠀⠀⠀⠕⢝⡟⢕⢱⢵⠱⢔⠄⢥⠄⢐⢅⣕⣿⠕⢄⢆⠀</a:t>
            </a:r>
            <a:br/>
            <a:r>
              <a:t>⣿⣿⣿⣿⣿⣿⣿⣿⣿⣿⣿⣿⣿⣿⣿⣿⣿⣿⣿⣿⣧⢕⢕⢕⢕⢹⣿⣿⣿⣿⣿⣿⣿⣿⣿⣿⣿⣿⣿⡿⢕⢕⢕⢕⢕⢕⢕⢕⢕⠕⢱⣵⣍⠀⠀⠀⠀⢀⢀⢄⢄⢄⢄⢄⢄⢄⢀⢀⠀⠀⠀⢄⠀⠀⠀⠀⠀⠀⠀⢄⢄⢄⢀⣈⡟⠗⢾⣷⡵⢜⣝⢝⠇⠕⠅⠄⠁⢀⡐⢔⠀</a:t>
            </a:r>
            <a:br/>
            <a:r>
              <a:t>⣿⣿⣿⣿⣿⣿⣿⣿⣿⣿⣿⣿⣿⣿⣿⣿⣿⣿⣿⣿⣿⣷⣕⢕⢕⢸⣿⣿⣿⣿⣿⣿⣿⣿⣿⣿⣿⣿⣿⢇⢕⢕⢕⢕⢕⢕⢕⢕⢕⣷⣷⣽⣞⠀⠀⢄⠕⠕⠕⠕⠕⠕⠕⠕⠑⠁⠑⠀⠀⠀⠀⠀⠀⠀⠀⠀⠀⠀⠀⢕⢕⢕⢸⢕⢱⢸⢕⠵⡙⠳⡕⢑⡳⢼⢄⠀⠀⣕⠐⠑⠀</a:t>
            </a:r>
            <a:br/>
            <a:r>
              <a:t>⣿⣿⣿⣿⣿⣿⣿⣿⣿⣿⣿⣿⣿⣿⣿⣿⣿⣿⣿⣿⣿⣿⣿⣷⣕⢕⣿⣿⣿⣿⣿⣿⣿⣿⣿⣿⣿⣿⡟⢗⢕⢕⢕⢕⢕⢕⢕⢕⢸⣿⣿⣿⣿⢔⠀⠁⠀⠀⠀⠀⠀⢀⢀⢄⠄⠀⠀⠀⠀⠀⠀⠀⠀⠀⠀⠀⠀⠀⠀⢕⢕⢜⣜⢕⢰⢕⢕⢕⢕⢰⡜⢧⢕⣿⡇⠀⢀⢜⣕⡴⠀</a:t>
            </a:r>
            <a:br/>
            <a:r>
              <a:t>⣿⣿⣿⣿⣿⣿⣿⣿⣿⣿⣿⣿⣿⣿⣿⣿⣿⣿⣿⣿⣿⣿⣿⣿⣿⣧⡜⢹⣿⣿⣿⣿⣿⣿⣿⡿⢟⣏⢕⢕⠕⢕⢕⢕⢕⢕⢕⢀⢸⣿⣿⣿⣿⢇⠀⠀⠀⠀⠀⠀⠀⠁⠁⠀⠀⠀⠀⠀⠀⠀⠀⠀⠀⠀⠀⠀⠀⠀⢔⢕⢕⢕⢇⢕⢅⣕⢕⠎⢕⠑⠱⢈⢧⢹⣷⣀⡘⠝⢕⠁⠀</a:t>
            </a:r>
            <a:br/>
            <a:r>
              <a:t>⣿⣿⣿⣿⣿⣿⣿⣿⣿⣿⣿⣿⣿⣿⣿⣿⣿⣿⣿⣿⣿⣿⣿⣿⣿⣿⣧⣼⣿⣿⣿⣿⣿⣿⣕⣕⣵⣿⣇⡕⢕⢕⢕⢕⢕⢕⢕⢕⢸⣿⣿⣿⢏⢕⠄⠀⠀⠀⠀⠀⠀⠀⠀⠀⠀⠀⠀⠀⠀⠀⠀⠀⠀⠀⠀⠀⠀⠀⢕⢕⣾⢜⢗⠳⢵⣵⣕⣔⢔⢅⢀⢇⢸⢼⣿⣿⢕⢐⢂⣴⠀</a:t>
            </a:r>
            <a:br/>
            <a:r>
              <a:t>⣿⣿⣿⣿⣿⣿⣿⣿⣿⣿⣿⣿⣿⣿⣿⣿⣿⣿⣿⣿⣿⣿⣿⣿⣿⣿⣿⣿⣿⣿⣿⣿⣿⣿⣿⣿⣿⣿⡇⢕⢕⢕⢕⢕⢕⢕⢕⢕⢸⣿⢿⠇⠑⠅⢁⠐⠑⠁⠀⠀⠀⠀⠀⠀⠀⠀⠀⠀⠀⠀⠀⠀⠀⠀⠀⠀⠀⠀⢕⢡⢿⡧⢳⢋⢉⢝⠘⠳⢼⡟⠳⣴⢁⡸⣿⣿⡅⢘⣏⣑⠀</a:t>
            </a:r>
            <a:br/>
            <a:r>
              <a:t>⣿⣿⣿⣿⣿⣿⣿⣿⣿⣿⣿⣿⣿⣿⣿⣿⣿⣿⣿⣿⣿⣿⣿⣿⣿⣿⣿⣿⣿⣿⣿⣿⣿⣿⣿⣿⣿⣿⣿⣧⣕⢕⡕⢕⢕⢕⢕⢕⢕⢕⢕⢄⢔⢕⢕⠀⠀⠀⠀⠀⠀⠀⠀⠀⠀⠀⠀⠀⠀⠀⠀⠀⠀⠀⠀⠀⠀⢀⣵⣿⠊⡱⡗⢝⢝⢝⣝⢖⢄⢙⢧⢞⠉⠀⠁⠀⣿⣿⢿⢿⠀</a:t>
            </a:r>
            <a:br/>
            <a:r>
              <a:t>⣿⣿⣿⣿⣿⣿⣿⣿⣿⣿⣿⣿⣿⣿⣿⣿⣿⣿⣿⣿⣿⣿⣿⣿⣿⣿⣿⣿⣿⣿⣿⣿⣿⣿⣿⣿⣿⣿⣿⣿⣿⣷⣧⣵⣕⢕⢕⢕⢕⡕⢔⢱⢕⢕⢕⠀⠀⠀⠀⠀⠀⠀⠀⠀⠀⠀⠀⠀⠀⠀⠀⠀⠀⠀⠀⠀⠀⠕⢑⠕⢱⣕⢕⢕⢕⣕⣱⢼⠯⢵⢁⢗⢂⢄⢕⠀⢱⢌⡝⢎⠀</a:t>
            </a:r>
            <a:br/>
            <a:r>
              <a:t>⣿⣿⣿⣿⣿⣿⣿⣿⣿⣿⣿⣿⣿⣿⣿⣿⣿⣿⣿⣿⣿⣿⣿⣿⣿⣿⣿⣿⣿⣿⣿⣿⣿⣿⣿⣿⣿⣿⣿⣿⣿⣿⣿⣿⣿⣷⣧⢕⢕⡑⢕⢱⣵⣵⣷⣶⣾⣿⣦⡄⠀⠀⠀⠀⠀⠀⠀⠀⠀⠀⠀⠀⠀⠀⠀⠀⠀⢀⣵⡆⢱⢕⢙⢁⢕⢞⢓⢗⢗⢞⡟⠛⠟⠟⢕⠀⢝⢟⢕⢕⠀</a:t>
            </a:r>
            <a:br/>
            <a:r>
              <a:t>⣿⣿⣿⣿⣿⣿⣿⣿⣿⣿⣿⣿⣿⣿⣿⣿⣿⣿⣿⣿⣿⣿⣿⣿⣿⣿⣿⣿⣿⣿⣿⣿⣿⣿⣿⣿⣿⣿⣿⣿⣿⣿⣿⣿⣿⡿⢏⢕⢕⢕⢕⣾⣿⣿⣿⣿⣿⣿⣿⣿⠀⠀⠀⠀⠀⠀⠀⠀⠀⠀⠀⠀⢀⢄⣼⡆⠀⢕⣿⢕⢁⢣⡕⢕⢕⢕⢔⢕⢕⡱⠐⢔⢕⡔⠕⢔⢷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⠀⠀⠀⢄⢄⢔⢔⣷⣾⣿⣿⣿⣿⡇⢕⡻⢿⣿⣿⣿⣿⣿⣿⣿⣷⣷⣵⣽⣽⡷⢷⢷⣿⣿⣿⢕⢔⣼⣿⣿⣿⣿⢸⡇⣿⣿⣿⣿⣿⣿⣿⣿⣯⣿⣿⣿⣿⣿⣿⣿⣿⣿⣿⣿⣿⣿⣿⣿⣿⣿⣿⣿⣿⣿⣿⣿⣿⣿⣿⣿⣿⣿⣿⣿⠀</a:t>
            </a:r>
            <a:br/>
            <a:r>
              <a:t>⠀⠀⠀⠀⠀⠀⠀⠀⠀⠀⠀⠀⠀⠀⠀⠀⠀⢀⢀⢕⢕⢕⢕⢿⢿⣿⣿⣿⣿⡇⢕⡕⢸⣿⣿⣿⣿⣿⣿⣿⣿⣿⣿⣿⣿⣿⣿⣿⣿⣿⣿⣝⣟⣻⡿⣿⣿⣿⣽⡇⣿⣿⣿⣿⣿⣻⣿⣿⣿⣿⣿⣿⣿⣟⣛⣿⣿⣿⣿⣿⣿⣿⣿⣿⣿⣿⣿⣿⣿⣿⣿⣿⣿⣿⣿⣿⣿⣿⣿⣿⠀</a:t>
            </a:r>
            <a:br/>
            <a:r>
              <a:t>⠀⠀⠀⠀⠀⠀⠀⠀⠀⠀⠀⠀⠀⠀⠀⠀⠀⢕⢕⢕⢕⢕⢕⢕⢕⢜⢟⠟⠟⢕⢕⢇⢸⣿⣿⣿⣿⣿⣿⣿⣿⣿⣿⣿⣿⣿⣿⣿⣿⣿⣿⣿⣿⣿⣿⣷⣷⣽⣽⣟⣻⣿⣿⣿⣿⣾⣿⣿⣷⣿⣟⣿⣿⡟⢻⣟⢹⣽⣿⣿⣿⣿⣿⣿⣿⣿⣿⣿⣿⣿⣿⣿⣿⣿⣿⣿⣿⣿⣿⣿⠀</a:t>
            </a:r>
            <a:br/>
            <a:r>
              <a:t>⠀⠀⠀⠀⠀⠀⠀⢄⢔⠔⠔⢄⢀⢀⠀⢄⢄⢅⢅⢅⢕⢕⢑⢑⢘⢝⢕⣷⣷⡇⢕⢕⢕⣿⣝⡙⢙⢟⢻⢿⢿⣿⣿⣿⣿⣿⣿⣿⣿⣿⣿⣿⣿⣿⣿⣿⣿⣿⣿⣿⣿⣿⣿⣿⣿⣻⣿⣿⣿⣿⣿⣿⣿⡇⣏⣇⢸⣿⣿⣿⣿⣿⣿⣿⣿⣿⣿⣿⣿⣿⣿⣿⣿⣿⣿⣿⣿⣿⣿⣿⠀</a:t>
            </a:r>
            <a:br/>
            <a:r>
              <a:t>⠀⠀⠀⠀⠀⠀⢄⢕⢕⢔⠀⢕⢕⢕⢕⢕⢕⢕⢕⢕⢕⢕⢑⣷⡇⢕⢱⢉⠙⠕⢕⢸⢕⣿⠿⢿⢿⣿⣿⣷⣷⣷⣵⣼⣝⣝⣝⡛⢟⢻⢿⢿⢿⣿⣿⣿⣿⣿⣿⣿⣿⣿⣿⣿⣿⣿⣿⣿⣿⣿⣿⣿⣿⡇⣟⡟⢸⣿⣿⣿⣿⣿⣿⣿⣿⢿⢿⢿⣿⣿⣿⣿⣿⣿⡿⢿⢿⢿⣿⣿⠀</a:t>
            </a:r>
            <a:br/>
            <a:r>
              <a:t>⠀⠀⠀⠀⠀⠀⠁⢕⢕⢕⢄⢑⢕⢕⢕⢕⢕⢕⢕⢕⢕⢕⢕⢜⢇⢕⢕⢇⠀⠀⢕⢜⢔⣿⢕⠀⠀⠀⠀⠁⠈⠉⠙⠙⠛⠛⠟⠻⠿⢿⢿⣷⣷⣧⣵⣵⣽⣝⣝⣟⢟⢿⢿⢿⢿⣿⣿⣿⣿⣿⣿⣿⣿⡇⢗⡕⢸⣿⡿⡏⠛⠙⠁⠁⠀⠁⠁⠁⠁⠑⠙⠝⢱⢕⢾⣗⣗⣸⣿⣿⠀</a:t>
            </a:r>
            <a:br/>
            <a:r>
              <a:t>⠀⠀⠀⠀⠀⠀⠀⢕⢕⢕⢕⢕⢕⢕⢕⢕⢕⢕⢕⢕⢕⢕⢕⢕⢕⣕⡕⠀⠀⠀⠑⢅⡇⢟⠑⠀⠀⠀⠀⠀⠀⠀⠀⠀⠀⠀⠀⠀⠀⠀⠀⠀⠀⠁⠀⢝⢝⢝⢍⠟⠟⠟⠻⢷⣷⣷⣿⣿⣿⠿⣿⢿⢿⡇⡹⢗⢸⢿⠃⠀⠀⠀⠀⠀⠀⠀⠀⠀⠀⠀⠀⠀⠁⠁⠔⢍⢝⢽⣿⣿⠀</a:t>
            </a:r>
            <a:br/>
            <a:r>
              <a:t>⠀⠀⠀⠀⠀⠀⢔⢕⢕⢕⢕⢕⢕⢕⢕⢕⢕⢕⢕⢕⢕⢕⢕⢕⢜⢿⡇⠀⢄⠷⢆⢕⡕⠇⢔⣴⢄⠀⢄⢄⢄⢀⢀⠀⢀⡀⠀⠀⠀⠀⠀⠀⠀⠀⠀⠀⠀⠀⠀⠀⠀⠀⢔⢕⡿⠻⠿⠯⠿⢿⢿⣼⣿⡟⣻⣗⡜⠁⠀⠀⠀⠀⠀⠀⠀⠀⠀⠀⠀⠀⠀⠀⠀⠀⠀⠑⢜⢏⣿⣿⠀</a:t>
            </a:r>
            <a:br/>
            <a:r>
              <a:t>⢔⢄⢀⠀⢄⢕⢕⢕⢕⢕⢕⢕⢕⢕⢕⢕⢕⢕⢕⢕⢕⢕⢕⢕⢕⢺⣷⢐⢕⢅⢁⢕⢕⣕⠑⠛⠑⠀⢕⠑⠑⠑⠑⠀⠐⠇⠀⠀⠀⠀⠀⠄⠐⠴⠀⢀⣴⣤⣤⣤⣴⡕⢕⢕⡿⣷⣷⣷⢶⢔⢖⢰⡢⢰⣾⣿⠃⠀⠀⠀⠀⠀⠀⠀⠀⠀⠀⠀⠀⠀⠀⠀⠀⠀⠀⠀⢕⡕⣿⣿⠀</a:t>
            </a:r>
            <a:br/>
            <a:r>
              <a:t>⢕⢕⢕⢕⢕⢕⢕⢕⢕⢕⢕⢕⢕⢕⠕⠕⠕⠕⠕⢕⢕⢕⢕⢕⢕⢡⢏⢕⢕⢕⢕⢕⢕⢕⠐⢕⢕⠀⢕⢕⢕⢕⠔⠀⠀⠀⠀⠀⢕⢕⠀⠀⠀⠀⠑⢕⣿⢿⢿⢿⣿⡇⢕⢕⣷⢝⣹⢱⡕⢕⢕⢕⣕⢜⢛⢟⡇⢐⢔⢔⢔⢑⢕⢕⢕⢕⢔⢄⠀⠀⠀⠀⠀⠀⠀⠀⢕⢕⢹⣿⠀</a:t>
            </a:r>
            <a:br/>
            <a:r>
              <a:t>⣿⣷⣵⣥⣵⡕⢕⢕⢕⢕⢕⢕⢕⢕⢕⠀⠀⠀⠀⠀⠑⠕⢕⢕⢕⢕⢕⢕⢕⢱⡆⠑⢕⢕⢔⢕⢕⠀⢕⠁⠁⠀⠀⠀⠀⠀⢔⢔⢕⢕⠀⠀⠀⠀⠄⠑⠝⢷⢿⢟⢝⢙⠟⡟⢟⢻⢟⢟⡗⢕⢇⢕⢇⢕⢕⢕⢕⢅⢕⣕⡕⢁⢕⢕⢕⣅⣿⡕⠕⠀⠀⠀⢄⢀⠀⢄⠕⢕⠕⢵⠀</a:t>
            </a:r>
            <a:br/>
            <a:r>
              <a:t>⠿⠿⢿⢿⣿⣿⡕⢕⢕⢕⢕⢕⢕⢕⢕⢄⢀⢀⠀⢕⢕⢕⢕⢕⢕⢕⢕⢕⢕⢜⠑⢀⢱⢕⢕⢕⢕⠀⢕⢀⢄⠀⢄⠄⠀⢔⢕⢕⢕⢕⢀⢀⠀⠕⠀⠀⠀⠀⠀⢔⢕⠁⠁⠱⣑⣁⣕⣅⡜⢕⢕⢝⢟⣟⢻⢻⢷⣿⣿⣿⣿⣧⣷⣾⣿⣿⣿⢕⢄⢔⢕⢕⢕⠑⢄⡁⠁⠀⢀⢁⠀</a:t>
            </a:r>
            <a:br/>
            <a:r>
              <a:t>⠀⠀⠀⠀⠁⠈⠑⢕⢕⢕⢕⢕⢕⢕⢕⢕⠕⠕⠀⠁⢕⢕⢕⢕⢕⢕⢕⢕⢕⢕⢕⢜⠕⡕⢔⢕⢕⠑⢕⠕⠑⠀⠕⠰⠀⠑⢕⢕⢕⢕⠑⢕⢀⢔⢔⢴⣔⣰⢆⠁⠕⠀⠀⠀⢕⢜⢕⣕⣱⣵⣵⣵⣽⣽⣾⣾⡏⢝⢏⢟⢕⢜⢝⢕⢕⢕⢕⢕⢕⢡⢷⠖⠁⢄⣼⣿⣷⣿⣇⢸⠀</a:t>
            </a:r>
            <a:br/>
            <a:r>
              <a:t>⠀⠀⠀⠀⠀⠀⠀⠀⠁⠕⢕⢕⢕⢕⠕⠑⢁⠀⠀⠀⢕⢕⢕⢕⢕⢕⢕⠑⠁⠁⢑⠑⢘⡇⠀⢀⠅⠀⠔⡀⠀⠀⠄⠐⠄⠀⠁⢁⡅⡑⠀⠁⠙⠑⠁⠁⠑⠇⠕⠱⠕⠔⠔⢔⢹⢽⢝⠙⠕⢅⠁⠑⢙⢏⢹⢿⠿⠇⠕⢕⢕⢕⢕⢕⢕⢕⢕⢕⢕⢕⢕⢅⠐⢿⣝⣹⣿⣿⣿⣾⠀</a:t>
            </a:r>
            <a:br/>
            <a:r>
              <a:t>⠀⠀⠀⠀⠀⠀⠀⠀⠀⠀⠀⠁⢕⢕⢄⠄⠀⠀⠀⠀⢕⢕⢕⢕⢕⢕⢕⢔⠀⠐⢕⡄⢅⢇⠀⠀⠁⠟⠘⠁⠀⠀⠀⠐⠆⠀⠁⠀⠀⠝⢔⢔⠀⠀⢤⣤⣔⣕⣰⡔⢄⠀⠀⠁⠑⠃⠁⠕⢐⢐⢐⢀⢀⢘⢅⢅⢱⠔⢔⢄⢄⢅⢕⢕⢕⢕⢕⢕⢕⢕⢕⢕⠀⠁⠙⠙⠈⠉⠁⢝⠀</a:t>
            </a:r>
            <a:br/>
            <a:r>
              <a:t>⠀⠀⠀⠀⠀⠀⠀⠀⠀⠀⠀⢀⠀⠁⠐⠀⠀⢀⠀⠀⢄⢱⣥⣅⢅⢅⢅⠕⠅⠀⠀⣹⣇⣱⡄⠀⢀⢀⢄⢕⢔⢔⢔⣴⣔⣴⣕⣔⢐⢕⢕⢕⢀⢀⢀⢕⣿⣿⡿⢗⠄⠀⠀⠀⢐⢔⢔⢕⢕⢕⢜⢰⢿⣎⡎⠕⠝⠑⠕⢅⢕⢕⢕⢕⠕⠑⢔⢕⢕⢕⢕⠁⠀⠀⠀⠀⠀⠀⠀⠑⠀</a:t>
            </a:r>
            <a:br/>
            <a:r>
              <a:t>⠀⠀⠀⠀⠀⠀⠀⠀⠀⠀⠀⠀⠐⠀⠀⢔⢔⢔⢔⢕⢕⢁⣙⡙⠃⠰⠄⠄⠄⠄⢐⢕⢕⢕⢕⢕⣵⣵⣷⣗⡜⢝⢽⢟⢟⢟⢝⢕⢕⢕⢕⢕⢕⢕⢕⢕⢔⠀⠀⠀⠀⠀⢄⠀⢄⢕⢕⣕⣕⣵⣵⠗⠊⠉⠀⠀⠀⠀⠀⠀⠁⠁⠁⠀⠀⢀⢕⢕⢕⢕⠑⠀⠀⠀⠀⠀⠀⠀⠀⠀⠀</a:t>
            </a:r>
            <a:br/>
            <a:r>
              <a:t>⠀⠀⠀⠀⠀⠀⠀⠀⠀⠀⠀⠀⠀⠀⠀⢕⢕⣵⡕⢕⢕⠀⠀⠁⢀⢄⢄⢔⢔⢕⢕⢕⢕⢔⢱⢵⢕⢕⢕⢕⢕⢑⢕⢑⠕⢕⢕⢕⢕⢕⢕⢕⢕⢕⢕⢕⠀⠀⠀⠀⠀⠀⠀⢄⢷⢿⢟⢟⢝⢝⠁⠀⠀⠀⠀⠀⠀⠀⠀⠀⠀⠀⠀⠔⢕⢕⢕⢕⢕⠁⠀⠀⠀⠀⠀⠀⠀⠀⠀⠀⠀</a:t>
            </a:r>
            <a:br/>
            <a:r>
              <a:t>⠀⠀⠀⠀⠀⠀⠀⠀⠀⠀⠀⠀⠀⠀⠀⠑⢕⣕⣕⡕⢕⢕⢕⢕⢕⢕⢕⢕⢕⢕⢕⢕⢕⢕⢕⢕⢕⠑⡑⠁⢐⢶⢓⢈⢃⢕⢅⢕⢅⢕⢕⢕⢕⢕⢕⢕⢀⢀⢄⢄⢔⢔⢕⢕⢕⢕⢕⢕⢕⠀⠀⠀⠀⠀⠀⠀⠀⠀⠀⠀⠀⠀⢔⢔⢕⢕⢕⢕⠁⠀⠀⠀⠀⠀⠀⠀⠀⠀⠀⠀⠀</a:t>
            </a:r>
            <a:br/>
            <a:r>
              <a:t>⠀⠀⠀⠀⠀⠀⠀⠀⠀⠀⠀⠀⠀⠀⠀⠀⢕⢵⢴⣽⣿⡷⢧⢅⢕⢕⢕⢁⢕⢕⢄⢄⢇⢑⢕⢕⠕⠀⠙⠁⡕⢕⢕⢜⢕⠕⡕⢕⢕⢕⢕⢕⢕⢕⢕⢕⢕⢕⢕⢕⢕⢕⢕⢕⢕⢕⢕⢕⠕⠀⠀⠀⠀⠀⠀⠀⠀⠀⠀⠀⠀⠀⠕⢕⢕⢕⢕⢕⠀⠀⠀⠀⠀⠀⠀⠀⠀⠀⠀⠀⠀</a:t>
            </a:r>
            <a:br/>
            <a:r>
              <a:t>⠀⠀⠀⠀⠀⠀⠀⠀⠀⠀⠀⠀⠀⠀⠀⠀⠁⠁⠑⠑⢕⢝⢷⢕⢕⢕⢕⢕⢕⢕⢕⢕⢍⠀⣑⠕⠑⠈⠀⠈⢘⢱⡑⡕⢱⢱⠱⢪⢕⢕⢕⢕⢕⢕⢕⢕⢕⢕⢕⢕⢕⢕⢕⢕⢕⢕⢕⠕⠀⠀⠀⠀⠀⠀⠀⠀⠀⠀⠀⠀⠀⠀⠀⠑⢕⢕⢕⠑⠀⠀⠀⠀⠀⠀⠀⠀⠀⠀⠀⠀⠀</a:t>
            </a:r>
            <a:br/>
            <a:r>
              <a:t>⠀⠀⠀⠀⠀⠀⠀⠀⠀⠀⠀⠀⠀⠀⠀⠀⠀⠕⠜⠕⢝⢕⢕⢕⢕⢕⢕⢕⢕⢕⢕⢕⢕⢔⢄⢄⢄⢀⠀⢄⢌⢕⢕⠕⠕⠕⢕⠕⢕⢕⢕⢕⢕⢕⢕⢕⢕⢕⢕⢕⢕⢕⢕⢕⢕⢕⠑⠀⠀⠀⠀⠀⠀⠀⠀⠀⠀⠀⠀⠀⠀⠀⠀⠔⠀⠐⠐⠀⠀⠀⠀⠀⠀⠀⠀⠀⠀⠀⠀⠀⠀</a:t>
            </a:r>
            <a:br/>
            <a:r>
              <a:t>⠀⠀⠀⠀⠀⠀⠀⠀⠀⠀⠀⠀⠀⠀⠀⠀⠀⠐⢔⢔⢔⢕⢕⢑⢕⢕⢕⢕⢕⢕⢕⢕⢕⠑⢕⢕⢕⢕⢕⢕⠕⢇⢕⠀⠀⠀⠀⠀⠁⠑⢕⢕⢕⢕⢕⢕⢕⢕⢕⢕⢕⢕⢕⢕⢕⠁⠀⠀⠀⠀⠀⠀⠀⠀⠀⠀⠀⠀⠀⠀⠀⠀⠀⠁⢔⢔⠀⠀⠀⠀⠀⠀⠀⠀⠀⠀⠀⠀⠀⠀⠀</a:t>
            </a:r>
            <a:br/>
            <a:r>
              <a:t>⠀⠀⠀⠀⠀⠀⠀⠀⠀⠀⠀⠀⠀⠀⠀⠀⠀⠀⠀⢅⢕⢕⢕⢕⢕⢕⢕⢕⢕⢕⢕⢕⢕⢔⢕⢕⢕⢕⢕⢕⢕⢕⢕⢜⠀⠀⠀⠀⠀⠕⢀⠕⢕⢕⢕⢕⢕⢕⢕⢕⢕⢕⢕⢕⠁⠀⠀⠀⠀⠀⠀⠀⠀⠀⠀⠀⠀⠀⠀⠀⠀⠀⠀⠀⢔⢕⢕⠐⠀⠀⠀⠀⠀⠀⠀⠀⠀⠀⠀⠀⠀</a:t>
            </a:r>
            <a:br/>
            <a:r>
              <a:t>⠀⠀⠀⠀⠀⠀⠀⠀⠀⠀⠀⠀⠀⠀⠀⠀⠀⠀⢕⢕⢕⢕⢕⢕⢕⢕⢕⢕⢕⢕⢕⢕⢕⢕⢕⢕⢕⢕⢕⢕⢕⢕⢕⢕⢕⢄⠀⠀⠀⠀⠀⠀⢕⢕⢕⢕⢕⢕⢕⢕⢕⢕⢕⠑⠀⠀⠀⠀⠀⠀⠀⠀⠀⠀⠀⠀⠀⠀⠀⠀⠀⠀⢕⢔⢕⢕⢅⢅⠀⠀⠀⠀⠀⠀⠀⠀⠀⠀⠀⠀⠀</a:t>
            </a:r>
            <a:br/>
            <a:r>
              <a:t>⠀⠀⠀⠀⠀⠀⠀⠀⠀⠀⠀⠀⠀⠀⠀⠀⠀⠀⠑⢕⢕⢕⢕⢕⢕⢕⢕⢕⢕⢕⢕⢕⢕⢕⢕⢕⢕⢕⢕⢕⢕⢕⢕⢕⢕⢕⢕⢄⠀⠀⠁⠀⠕⢕⢕⢕⢕⢕⢕⢕⢕⠕⠀⠀⠀⠀⠀⠀⠀⠀⠀⠀⠀⢄⠀⠀⠀⠀⠀⠀⠀⠀⢕⢸⡇⢕⢕⢕⠀⠀⠀⠀⠀⠀⠀⠀⠀⠀⠀⠀⠀</a:t>
            </a:r>
            <a:br/>
            <a:r>
              <a:t>⠀⠀⠀⠀⠀⠀⠀⠀⠀⠀⠀⠀⠀⠀⠀⠀⠀⠀⠀⢕⢕⢕⢕⢕⢕⢕⢕⢕⢕⢕⢕⢕⢕⢕⢕⢕⢕⢕⢕⢕⢕⢕⢕⢕⢕⢕⢕⢕⢕⢔⢄⠀⠀⠁⢕⢕⢕⠕⠑⠁⠁⠀⠀⠀⠀⠀⠀⠀⠀⠀⠀⠀⠀⢕⠔⠀⠀⠀⠀⠀⠀⠀⢕⢸⡇⢕⢕⢕⢀⠀⠀⠀⠀⠀⠀⠀⠀⠀⠀⠀⠀</a:t>
            </a:r>
            <a:br/>
            <a:r>
              <a:t>⠀⠀⠀⠀⠀⠀⠀⠀⠀⠀⠀⠀⠀⠀⠀⠀⠀⠀⠀⢕⢕⢕⢕⢕⢕⢕⢕⢕⢕⢕⢕⢕⢕⢕⢕⢕⢕⢕⢕⢕⢕⢕⢕⢕⢕⢕⢕⢕⢕⢕⢕⢕⢄⠀⠁⢕⣁⢀⠀⠀⠀⠀⠀⠀⠀⠀⠀⠀⠀⠀⠀⠀⢕⠑⠀⠀⠀⠀⠀⠀⠀⢕⢕⢔⢕⢕⢕⢕⢕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⢿⢟⢟⢏⢝⢕⢕⢕⢅⢅⢔⢕⢕⢕⢕⢕⢕⢕⢕⠕⠕⠑⢸⣿⣇⣿⣿⣿⣿⡟⢟⢟⢕⢸⡇⣿⣿⣿⣷⣷⣷⣵⣼⣝⣝⣟⢟⢻⢿⢿⣿⣿⣿⣿⣿⣿⣿⣿⣿⣿⣿⣿⣿⣿⣿⣿⣿⢿⢿⢿⢿⣿⣿⣿⣿⣿⣿⣿⡇⣵⣇⢸⣿⣿⣿⣿⣿⣿⣿⣿⣿⣿⣿⣿⣿⣿⣿⣿⣿⣿⠀</a:t>
            </a:r>
            <a:br/>
            <a:r>
              <a:t>⢅⢕⢕⢕⢕⢕⢕⢕⢕⢕⢕⢕⢕⢕⢕⢕⢔⢄⢄⠀⠀⠀⢸⣿⣿⣿⣿⣿⣿⡇⢕⢕⢱⢾⡇⣿⡇⢕⢝⢝⢝⢟⢟⢟⢿⢿⢿⣿⣿⣷⣷⣧⣼⣽⣝⣝⣟⢟⢿⢿⢿⣿⣿⡿⢏⠁⠁⠁⠁⠁⠁⠜⢻⣿⣿⣿⣿⣿⢣⢭⡏⣼⣿⣿⣿⣿⣿⣿⣿⣿⣿⣿⣿⣿⣿⣿⣿⣿⣿⣿⠀</a:t>
            </a:r>
            <a:br/>
            <a:r>
              <a:t>⢕⢕⢕⢕⢕⢕⢕⢕⢕⢕⢕⠑⠑⠑⠑⠑⠑⠑⠑⠀⠀⠀⢸⣿⣿⣿⣿⣿⣿⡇⢕⢕⢔⢕⡇⢾⢇⢕⢕⢕⢕⢕⢕⢕⢕⢕⢕⢕⢕⢕⢜⢝⢝⢟⢟⢟⢻⢿⢿⢷⣷⣷⡇⠁⠀⠀⠀⠀⠀⠑⠀⠀⠁⠜⢿⣿⣿⣿⢜⣹⡞⣿⣿⣿⣿⣿⣿⢿⣿⣿⡿⣿⣿⡿⣿⣿⣿⣿⣿⢟⠀</a:t>
            </a:r>
            <a:br/>
            <a:r>
              <a:t>⠁⠑⠁⠁⢕⢑⣕⡕⢕⢔⠀⠀⠀⠀⠀⢀⠀⢕⢄⠀⢄⢀⣼⣿⣿⣿⣿⣿⣿⡇⢕⢕⢵⣵⢇⢧⢕⢕⣕⡕⢕⢕⢕⢕⢕⢕⢕⢕⠑⠁⠅⢄⢕⢕⢕⠕⠕⠑⠕⠕⠕⠕⢕⢔⡔⢔⢄⠀⠀⠀⠀⠀⠀⠀⢕⢻⣿⣿⣜⡏⣕⣿⡟⣿⣿⣿⣿⣿⣯⣿⣿⣿⣿⣷⣿⣿⡟⣿⣷⣿⠀</a:t>
            </a:r>
            <a:br/>
            <a:r>
              <a:t>⢄⢄⢰⣄⢕⢕⣿⡇⢕⢕⢔⢔⢕⢔⠕⠜⠕⢕⢕⢕⢕⠕⢿⣿⣿⣿⣿⣿⣿⡇⢕⢕⢜⢫⣟⣿⢕⠕⢿⠇⢕⢕⢝⢕⢕⠑⠁⠀⠀⠀⠀⠀⠑⢕⢕⢀⢀⢀⢀⢄⢄⢄⢜⣿⣧⡕⢕⢕⢄⠀⠀⠀⠀⠀⠁⢾⢿⣟⣇⣯⣇⣿⣿⣿⣿⣏⣽⣿⣟⣛⣿⣿⣿⣿⢿⣿⢮⣿⣽⣽⠀</a:t>
            </a:r>
            <a:br/>
            <a:r>
              <a:t>⢑⢑⢘⠉⢕⢕⢙⢇⢕⢕⢄⢕⢕⢔⣶⢰⡆⣧⢕⢕⢕⠀⢸⡿⢿⣿⣿⣿⣿⡇⢕⢕⢕⡷⢽⢿⢑⢕⢰⣵⢕⢕⢕⠁⠀⠀⠀⠀⠀⠀⠀⠀⠀⠀⠁⠑⠑⢇⢕⢸⣿⡌⣳⣷⣷⣧⣵⣷⢹⢕⠀⠀⠀⠀⢔⢲⡆⢵⣿⣿⣿⣿⣿⣯⣿⡏⣿⣿⣿⣟⣿⣟⣻⣿⣿⣟⣜⣟⣟⣻⠀</a:t>
            </a:r>
            <a:br/>
            <a:r>
              <a:t>⢕⢕⢕⢅⢕⢕⠕⣕⣕⡕⠕⢕⢕⢕⢽⢸⡇⡿⢕⢕⢕⢕⢜⢕⢕⢻⣿⣿⣿⣿⢷⢕⢱⣵⣿⢕⢕⢕⢸⣵⢕⢕⠁⠀⠀⠀⠀⠀⠀⠀⠀⠀⠀⠀⠀⠀⠀⠑⢕⡼⣿⡇⢹⢿⣿⣿⣿⢿⢞⢕⢀⠀⠀⢔⢝⢜⢕⢻⡟⢟⢟⣟⣟⢻⢟⢷⢿⠿⠿⢿⢿⣿⣿⣿⣿⣏⣰⡧⢵⣽⠀</a:t>
            </a:r>
            <a:br/>
            <a:r>
              <a:t>⠵⠵⠕⢕⢕⣕⡑⣻⡻⡇⠀⢕⢕⢕⢜⢜⢇⢇⢕⢕⢕⢕⢕⢕⢕⢸⣿⣿⣿⣿⢝⢇⢸⢿⣿⢕⢕⢕⢸⣷⢕⢱⠀⡀⠀⠀⠀⠀⠀⠀⠀⠀⠀⠀⠀⠀⠀⠀⠚⢟⢟⢟⢕⢕⢜⢍⢏⢕⢕⡕⣕⢔⢄⢕⢕⣕⡕⢼⢱⢇⢜⢿⢿⢷⢵⢕⠝⢝⢝⢕⢹⠝⢕⢷⢑⡇⣕⣎⣹⣯⠀</a:t>
            </a:r>
            <a:br/>
            <a:r>
              <a:t>⢔⢄⠄⠀⠀⠀⠑⢄⢎⢕⢔⢕⢕⢕⢕⢔⢕⢕⢕⢕⢕⢕⠑⡕⢕⢸⣿⣿⣿⣿⢕⢕⢕⢕⣿⢕⢕⣱⣵⣽⢕⢜⢕⢘⣷⡔⠀⠀⢀⠀⠀⠀⠀⠀⠀⠀⠀⠀⠀⢕⢕⢕⣕⢕⢕⢕⢕⢕⢕⢔⢍⢝⢷⣧⡜⢍⢟⣻⢿⣳⣷⣧⣕⢱⢇⡕⢱⡷⢿⣿⡿⢏⡕⢵⣶⡮⢍⠟⣯⣷⠀</a:t>
            </a:r>
            <a:br/>
            <a:r>
              <a:t>⣵⣵⣷⣷⣷⣶⣵⣵⣕⢕⢕⡁⢸⣷⡔⢕⢕⢕⠕⢑⢕⠁⠀⣿⣷⣸⣿⣿⡻⢿⢕⢕⢕⢕⣿⡇⠕⠝⢝⢇⢅⢪⢡⣿⣿⡕⢄⣵⢕⡇⢄⠀⠀⠀⠀⠀⠀⢰⢷⢾⣿⡗⠑⠁⠀⠀⢕⢕⢕⢕⢕⣕⣼⣿⡷⠑⠝⢹⢥⣿⣿⣿⣿⣿⣿⡟⢟⠟⣫⢻⢕⢕⢕⡕⢕⢕⢕⢕⢝⢕⠀</a:t>
            </a:r>
            <a:br/>
            <a:r>
              <a:t>⣿⣿⣿⣿⣿⣿⣿⣿⡿⢕⠈⠕⠏⠟⢕⡏⠕⢰⠄⢁⢀⠑⢔⢝⢟⢾⣿⣿⣯⣕⢅⢰⣕⢕⣿⡇⢄⠔⢱⢵⢕⢵⠁⢽⣿⣧⣼⣿⢟⢕⢕⣕⢀⠀⠀⠀⢀⠁⠁⠘⢝⠀⠀⠀⠀⠀⢕⣕⢕⣱⣾⣿⣿⠟⠁⠀⠀⠀⠕⢝⢿⡜⢟⢟⢟⣕⣇⣕⣔⣡⣼⣥⣴⣵⣶⣶⣾⣿⣿⣿⠀</a:t>
            </a:r>
            <a:br/>
            <a:r>
              <a:t>⠅⠅⠔⠤⠄⠔⠔⠀⢕⢕⢔⢄⢄⢄⢌⢁⠀⢀⢀⠄⠁⠁⢄⡼⣵⣕⢕⡕⢸⣟⢕⢄⠝⢳⣿⣇⢄⢀⠕⠕⠑⠄⡄⢕⢝⢝⢝⢕⢕⢇⣾⣿⣷⣷⣷⣷⢇⠀⠀⠀⠀⠀⠀⠀⠀⠀⠈⠟⠿⠿⠟⠋⠁⠀⠀⠀⠀⠀⠀⠁⠁⠕⢾⣿⣿⣿⣿⣿⣿⣿⣿⣿⣿⣿⣿⣿⣿⣿⣿⣿⠀</a:t>
            </a:r>
            <a:br/>
            <a:r>
              <a:t>⢀⢀⢀⢀⢁⢀⢀⢀⣕⣷⣷⣷⣷⣧⣵⣵⣵⣱⣅⣴⡶⢧⢵⢜⣝⡛⠳⢵⢅⢕⣑⡕⢕⣹⢿⣿⡗⢕⣗⣗⣷⣿⡿⢯⣯⣕⡕⠕⠕⢱⣼⣿⣿⣿⣿⣿⠁⠀⠀⠀⠀⠀⠀⠀⠀⠀⠀⠀⠀⠀⠀⠀⠀⠀⠀⠀⠀⠀⠀⠀⠀⠀⠜⣿⣿⣿⣿⣿⣿⣿⣿⣿⠙⠉⠉⠙⠋⠙⠋⠙⠀</a:t>
            </a:r>
            <a:br/>
            <a:r>
              <a:t>⣵⣵⣵⣥⣷⣷⣵⣵⣽⣿⣿⣟⣿⣿⣿⣿⣿⣿⣿⣿⣿⡷⢷⢕⠡⢅⢅⢅⣄⣔⣕⣕⣱⣕⣹⣕⣵⣿⣿⣿⣿⣿⣿⣿⠟⠁⠀⠀⠀⠁⢝⢿⣿⣿⣿⠇⠀⠀⠀⠀⠀⠀⠀⠀⠀⠀⠀⠀⠀⠀⠀⠀⠀⠀⠀⠀⠀⠀⠀⠀⠀⠀⠀⢹⢟⢟⢟⢏⢏⢝⢕⢸⢀⢀⠀⠀⠀⠀⠀⠀⠀</a:t>
            </a:r>
            <a:br/>
            <a:r>
              <a:t>⣿⣿⣿⣿⣿⣿⣿⣿⣿⣿⣿⣿⣿⣿⣿⣿⣿⣿⣿⣯⣽⣝⣕⣟⣽⣿⣿⣿⣿⣿⣿⣿⣿⣿⣿⣿⣿⣿⣿⣿⣿⣿⣿⡇⢔⢑⢀⠀⠀⠀⢕⣕⢙⢟⢇⠀⠀⠀⠀⠀⠀⠀⠀⠀⠀⠀⠀⠀⠀⠀⠀⠀⠀⠀⠀⠀⠀⠀⠀⠀⠀⠀⠀⢱⢕⢕⢅⢗⢳⡱⣣⡾⣿⣿⡝⣟⣹⠁⠀⢑⠀</a:t>
            </a:r>
            <a:br/>
            <a:r>
              <a:t>⣽⣽⣽⣿⣿⣿⣿⣿⣿⣿⣿⣿⣿⣿⣿⣿⣿⣿⣿⣿⣿⣿⣿⣿⣿⣿⣿⣿⣿⣿⣿⣿⣿⣿⣿⣿⣿⣿⣿⣿⣿⣿⣿⢕⢕⢕⢕⢀⢔⢔⢸⣿⣷⡞⠀⠀⠀⠀⠀⠀⠀⠀⠀⠀⠀⠀⠀⠀⠀⠀⠀⠀⠀⠀⠀⠀⠀⠀⠀⠀⠀⠀⠀⢇⢑⣵⣶⣶⣿⡽⢕⡹⢎⡗⢣⢕⢕⢀⢈⠙⠀</a:t>
            </a:r>
            <a:br/>
            <a:r>
              <a:t>⣿⣿⣿⣿⣿⣿⣿⣿⣿⣿⣿⣿⣿⣿⣿⣿⣿⣿⣿⣿⣿⢿⢿⢿⣿⣿⣿⣿⣿⣿⣿⣿⣿⣿⣿⣿⣿⣿⣿⣿⣿⣿⡟⢅⢄⢕⢕⢕⢕⢕⢔⣿⡕⢇⠀⠀⠀⠀⠀⠀⠀⠀⠀⠀⠀⠀⠀⠀⠀⠀⠀⠀⠀⠀⠀⠀⠀⠀⠀⠀⠀⠀⠄⢔⢝⡋⣱⢝⠟⢑⠕⠞⢇⢼⢕⢇⢕⣿⢕⠄⠀</a:t>
            </a:r>
            <a:br/>
            <a:r>
              <a:t>⣿⣿⣿⣿⣿⣿⣿⣿⣿⣿⣿⣿⣿⣿⣿⣿⣿⣿⣿⣿⣿⡇⢕⢕⢜⢻⣿⣿⣿⣿⣿⣿⣿⣿⣿⣿⣿⣿⣿⣿⣿⣿⢕⢕⢕⢕⢕⢕⢕⢕⢕⢱⢳⢕⠀⠀⠀⠀⠀⠀⠀⠀⠀⠀⠀⠀⠀⠀⠀⠀⠀⠀⠀⠀⠀⠀⠀⠀⠀⠀⠀⠀⠅⠀⢕⡻⢕⢔⢱⢵⢴⠄⢕⠄⢄⡁⢕⣿⢕⢀⠀</a:t>
            </a:r>
            <a:br/>
            <a:r>
              <a:t>⣿⣿⣿⣿⣿⣿⣿⣿⣿⣿⣿⣿⣿⣿⣿⣿⣿⣿⣿⣿⣿⣧⢇⢕⢕⢕⢻⣿⣿⣿⣿⣿⣿⣿⣿⣿⣿⣿⣿⣿⣿⢇⢕⢕⢕⢕⢕⢕⢕⢕⢕⢸⣕⡕⠁⠀⠀⢀⢀⢄⢄⢄⢔⢔⢔⢄⢄⢄⠀⠀⠀⠐⠔⠄⠀⠀⠀⠀⠀⠀⢄⢄⢄⢀⡚⠗⢷⢮⣷⡔⣕⢕⢖⢔⢜⠗⢇⠉⠀⠄⠀</a:t>
            </a:r>
            <a:br/>
            <a:r>
              <a:t>⣿⣿⣿⣿⣿⣿⣿⣿⣿⣿⣿⣿⣿⣿⣿⣿⣿⣿⣿⣿⣿⣿⣷⣕⢕⢕⢸⣿⣿⣿⣿⣿⣿⣿⣿⣿⣿⣿⣿⣿⡟⢕⢕⢕⢕⢕⢕⢕⢕⢱⣦⣜⣻⢕⠀⠀⠔⠑⠑⠑⠑⠕⠑⠑⠑⠑⠁⠀⠀⠀⠀⠀⠀⠀⠀⠀⠀⠀⠀⠀⢕⢕⢕⢸⡇⢸⢡⢖⢌⢙⢧⡝⢕⢦⢱⢀⠀⠀⡕⠐⠀</a:t>
            </a:r>
            <a:br/>
            <a:r>
              <a:t>⣿⣿⣿⣿⣿⣿⣿⣿⣿⣿⣿⣿⣿⣿⣿⣿⣿⣿⣿⣿⣿⣿⣿⣿⣷⣕⢜⣿⣿⣿⣿⣿⣿⣿⣿⣿⣿⣿⣿⣿⣇⢕⢕⢕⢕⢕⢕⢕⠀⢸⣿⣿⣿⡧⠀⠀⠀⠀⠀⠀⠀⢀⢔⢔⠔⠀⠀⠀⠀⠀⠀⠀⠀⠀⠀⠀⠀⠀⠀⢄⢕⢕⡕⢔⢕⢕⢕⢕⢕⢝⡀⠕⣇⢕⣾⡇⠀⠀⢸⣔⠀</a:t>
            </a:r>
            <a:br/>
            <a:r>
              <a:t>⣿⣿⣿⣿⣿⣿⣿⣿⣿⣿⣿⣿⣿⣿⣿⣿⣿⣿⣿⣿⣿⣿⣿⣿⣿⣿⣧⢜⢹⣿⣿⣿⣿⣿⣿⣿⣿⣿⢿⢏⢕⡕⢕⢕⢕⢕⢕⢕⠀⢸⣿⣿⣿⣷⢀⠀⠀⠀⠀⠀⠀⠁⠀⠀⠀⠀⠀⢀⠀⠀⠀⠀⠀⠀⠀⠀⠀⠀⠀⢕⢕⢕⡧⣜⣕⢕⣑⢵⢗⢑⠐⢱⠘⣇⢻⣧⡀⠕⠏⢕⠀</a:t>
            </a:r>
            <a:br/>
            <a:r>
              <a:t>⣿⣿⣿⣿⣿⣿⣿⣿⣿⣿⣿⣿⣿⣿⣿⣿⣿⣿⣿⣿⣿⣿⣿⣿⣿⣿⣿⣧⣼⣿⣿⣿⣿⣿⣿⡕⣱⣼⣿⡕⢕⢕⢕⢕⢕⢕⢕⢕⢄⢸⣿⣿⡿⢇⢕⠀⠀⠀⠀⠀⠀⠀⠀⠀⠀⠀⠀⠁⠀⠀⠀⠀⠀⠀⠀⠀⠀⠀⠀⢕⢕⣷⢗⢲⢵⣝⣕⣕⢔⢕⢀⠀⢔⢸⣸⣾⣿⠕⠔⢄⠀</a:t>
            </a:r>
            <a:br/>
            <a:r>
              <a:t>⣿⣿⣿⣿⣿⣿⣿⣿⣿⣿⣿⣿⣿⣿⣿⣿⣿⣿⣿⣿⣿⣿⣿⣿⣿⣿⣿⣿⣿⣿⣿⣿⣿⣿⣿⣿⣿⣿⣿⡕⢕⢕⢕⢕⢕⢕⢕⢕⢀⢸⡿⢏⠕⢁⢁⠀⠁⠁⠀⠀⠀⠀⠀⠀⠀⠀⠀⠀⠀⠀⠀⠀⠀⠀⠀⠀⠀⠀⠀⢕⢰⢟⡵⢗⢒⠓⢺⠓⢽⣟⢢⢧⣁⠑⣘⣻⣿⠁⠑⠟⠀</a:t>
            </a:r>
            <a:br/>
            <a:r>
              <a:t>⣿⣿⣿⣿⣿⣿⣿⣿⣿⣿⣿⣿⣿⣿⣿⣿⣿⣿⣿⣿⣿⣿⣿⣿⣿⣿⣿⣿⣿⣿⣿⣿⣿⣿⣿⣿⣿⣿⣿⣷⣵⡕⢕⢕⢕⢕⢕⢕⢕⢕⢕⠄⡰⢕⢕⢔⠀⠀⠀⠀⠀⠀⠀⠀⠀⠀⠀⠀⠀⠀⠀⠀⠀⠀⠀⠀⠀⠀⢔⣵⣮⠊⣠⢔⢎⢙⡝⢗⢰⡌⢱⡴⠜⠋⠁⠑⠁⣿⣿⣿⠀</a:t>
            </a:r>
            <a:br/>
            <a:r>
              <a:t>⣿⣿⣿⣿⣿⣿⣿⣿⣿⣿⣿⣿⣿⣿⣿⣿⣿⣿⣿⣿⣿⣿⣿⣿⣿⣿⣿⣿⣿⣿⣿⣿⣿⣿⣿⣿⣿⣿⣿⣿⣿⣿⣿⣧⣕⡕⢕⢕⢕⢱⢕⢜⢃⢕⢕⢕⠀⠀⠀⠀⠀⠀⠀⠀⠀⠀⠀⠀⠀⠀⠀⠀⠀⠀⠀⠀⠀⠀⢕⡜⠕⣑⢕⢕⢕⢕⢕⣜⣵⢞⢃⠬⣇⢐⢂⢔⠀⢣⢙⡕⠀</a:t>
            </a:r>
            <a:br/>
            <a:r>
              <a:t>⣿⣿⣿⣿⣿⣿⣿⣿⣿⣿⣿⣿⣿⣿⣿⣿⣿⣿⣿⣿⣿⣿⣿⣿⣿⣿⣿⣿⣿⣿⣿⣿⣿⣿⣿⣿⣿⣿⣿⣿⣿⣿⣿⣿⣿⣿⣷⡷⢕⢕⢕⢕⣵⣷⣷⣷⣷⣿⣷⣦⡀⠀⠀⠀⠀⠀⠀⠀⠀⠀⠀⠀⠀⠀⠀⠀⠀⠀⢄⣵⢄⢇⢘⢙⠑⢕⠙⢑⢗⢗⢞⢖⠺⠗⢞⢀⢑⢺⢎⢕⠀</a:t>
            </a:r>
            <a:br/>
            <a:r>
              <a:t>⣿⣿⣿⣿⣿⣿⣿⣿⣿⣿⣿⣿⣿⣿⣿⣿⣿⣿⣿⣿⣿⣿⣿⣿⣿⣿⣿⣿⣿⣿⣿⣿⣿⣿⣿⣿⣿⣿⣿⣿⣿⣿⣿⣿⣿⣿⢏⢕⢕⢕⢕⣵⣿⣿⣿⣿⣿⣿⣿⣿⡇⠀⠀⠀⠀⠀⠀⠀⠀⠀⠀⠀⠀⠀⣀⣴⡄⠀⢸⡿⢕⠘⢇⢕⢕⢕⢔⢅⢕⢔⡱⠐⢄⢔⡔⢑⢔⢧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⢿⢿⢟⢟⢝⢝⢑⢕⢅⢅⢔⢕⢕⢕⢕⢕⢕⢕⢕⠕⠕⠑⢕⣷⣷⣼⣿⣿⣿⡟⢟⢟⢇⢕⣧⢸⣿⣿⣷⣷⣷⣧⣵⣽⣝⣝⡟⢟⢿⢿⣿⣿⣿⣿⣿⣿⣿⣿⣿⣿⣿⣿⣿⣿⣿⣿⣿⢿⢿⢿⢿⢿⣿⣿⣿⣿⣿⣿⣿⣱⣾⢕⣿⣿⣿⣿⣿⣿⣿⣿⣿⣿⣿⣿⣿⣿⣿⣿⣿⣿⠀</a:t>
            </a:r>
            <a:br/>
            <a:r>
              <a:t>⢅⢕⢔⢕⢕⢕⢕⢕⢕⢕⢕⢕⢕⢕⢕⢕⢔⢔⢄⠀⠀⠀⠀⣿⣟⣿⣿⣿⣿⡇⢕⢕⢕⡌⣿⢸⣿⢕⢕⢝⢝⢝⢟⢟⢻⢿⢿⢿⣿⣷⣷⣷⣵⣽⣽⣝⣟⡟⢿⢿⢿⣿⣿⣿⢟⠕⠁⠁⠀⠀⠀⠁⢜⢿⣿⣿⣿⣿⡟⡜⣿⢱⣿⣿⣿⣿⣿⣿⣿⣿⣿⣿⣿⣿⣿⣿⣿⣿⣿⣿⠀</a:t>
            </a:r>
            <a:br/>
            <a:r>
              <a:t>⢕⢕⢕⢕⢕⢕⢕⢕⢔⢕⢕⠑⠑⠑⠑⠑⠑⠑⠑⠁⠀⠀⠀⣿⣿⢿⣿⣿⣿⣿⢕⢕⢕⢕⢻⢱⢿⢕⢕⢕⢕⢕⢕⢕⢕⢕⢕⠕⢕⢕⠜⢝⢝⢝⢟⢟⢟⢿⢿⢿⣷⣷⣷⠕⠀⠀⠀⠀⠀⠀⠄⠀⠀⠑⢙⣿⣿⣽⡇⢎⣗⢸⣿⣿⣿⣿⡿⡿⣿⣿⣿⢿⣿⣿⣿⣿⣿⣿⣿⣿⠀</a:t>
            </a:r>
            <a:br/>
            <a:r>
              <a:t>⠁⠁⠁⠁⢕⢕⢕⡕⢕⢕⠀⠀⠀⠀⠀⢀⠀⢄⢕⠀⢄⢀⢠⣿⣿⣿⣿⣿⣿⣿⢕⢕⢱⣵⢜⢱⡕⢕⢕⣕⢕⢕⢕⢕⢕⢕⢕⢕⢐⠁⠐⢐⢔⢕⢕⠕⠑⠑⠑⠕⠕⠕⠕⣔⣔⢔⢔⢄⠀⠀⠀⠀⠀⠀⠑⢜⣟⣿⣇⣻⢕⢸⣿⢟⣿⣿⡟⣷⣿⣽⣿⣿⣿⣿⣿⣿⡷⢿⣿⣷⠀</a:t>
            </a:r>
            <a:br/>
            <a:r>
              <a:t>⢀⢄⢔⡔⡕⢕⢕⡳⢕⠕⢄⢔⢕⢄⠕⠕⠕⠕⢕⢔⢕⢕⠹⣿⣿⣿⣿⣿⣿⣿⢕⢕⢜⠟⢜⣏⡕⢕⢸⢿⢕⢕⢹⢕⢕⠕⠑⠁⠀⠀⠀⠀⠑⢕⢕⢀⢀⢀⠀⢄⢄⢄⡜⢹⣿⡕⢕⢕⢔⢀⠀⠀⠀⠀⠀⢸⢿⣿⣻⣸⣝⣼⣿⣾⣿⣿⢸⣿⣿⣟⣻⣿⣿⣿⣿⣿⡧⢼⣯⣽⠀</a:t>
            </a:r>
            <a:br/>
            <a:r>
              <a:t>⢑⢑⢕⢉⢑⢕⢕⡇⢕⢕⢄⢔⢔⢔⢰⣶⣶⢰⢕⢕⢕⢕⢕⣿⢿⣿⣿⣿⣿⣿⢕⢕⢕⢻⢽⢽⢇⢕⢔⣵⡕⢕⢕⠑⠀⠀⠀⠀⠀⠀⠀⠀⠀⠀⠀⠑⠑⢗⢕⢕⣷⣎⣳⣵⣾⣿⣵⣵⢇⡎⢀⠀⠀⠀⠀⢖⣖⢠⢾⣿⣿⣾⣿⣿⣽⣿⢹⣿⣿⣿⣿⣟⣟⣿⣿⣿⣇⣺⣟⣞⠀</a:t>
            </a:r>
            <a:br/>
            <a:r>
              <a:t>⢕⢕⢕⢕⢄⢕⢕⣕⣕⡕⢕⢕⢕⢕⢸⡇⣿⢸⢕⢕⢕⢕⠈⢕⢕⠸⣿⣿⣿⣿⢿⢕⢕⣵⣿⡇⢕⢕⢕⣷⢕⢕⠑⠀⠀⠀⠀⠀⠀⠀⠀⠀⠀⠀⠀⠀⠀⠁⢕⢱⢿⣏⢜⢻⢿⣿⣿⡿⢖⢕⢕⠀⠀⢀⢜⢕⢝⢜⣟⢟⢟⣟⣻⡟⢯⢻⠾⠿⠿⢿⢿⢿⣿⣿⣿⣿⣕⣸⢵⢹⠀</a:t>
            </a:r>
            <a:br/>
            <a:r>
              <a:t>⠵⠵⠵⠕⢅⢕⣕⢟⢻⢇⢕⢕⢕⢕⢸⢇⢟⢜⢕⢕⢕⢕⢀⢕⢕⢕⣿⣿⣿⣿⢏⢝⢇⢿⢸⡇⢕⢕⢕⣿⡇⢕⢄⢀⠀⠀⠀⠀⠀⠀⠀⠀⠀⠀⠀⠀⠀⠀⠓⠟⢟⢟⢇⢕⢕⢝⢝⢕⢕⢱⡱⡕⢔⢕⢕⢕⣕⠸⡇⢗⢜⢹⢿⡻⢇⢕⢸⠍⢝⢝⢱⠽⢕⢱⢕⢜⢕⣸⣏⣽⠀</a:t>
            </a:r>
            <a:br/>
            <a:r>
              <a:t>⣔⡔⠄⠄⠀⠀⠁⠳⢎⢅⢕⢕⢕⢕⢕⢔⢔⢕⢕⢕⢕⢕⢑⢕⢕⢌⣿⣿⣿⣿⡕⢕⢕⢕⢸⡇⢕⣕⣱⣽⢕⢱⢕⢸⣷⡔⠀⠀⢀⠀⠀⠀⠀⠀⠀⠀⠀⠀⠀⠄⢕⢕⣱⡕⢕⢕⢕⢕⢕⢕⢝⢝⢳⣷⡇⢝⢝⣝⡯⣗⣷⣾⣕⡕⡧⢕⢕⡵⢾⣿⣿⡟⢕⣔⢴⣵⢕⣟⣻⣿⠀</a:t>
            </a:r>
            <a:br/>
            <a:r>
              <a:t>⣵⣼⣾⣷⣷⣾⣧⣥⣵⢕⢕⡀⢸⣷⡦⢕⢕⢕⠕⢑⢕⠁⠐⢸⣷⠁⣿⣿⢟⢿⠇⢕⢕⢕⢼⡇⢕⠜⠝⢟⢁⢔⢕⣾⣿⡇⢄⣵⡕⡷⢄⠀⠀⠀⠀⠀⠀⢱⢷⢷⣷⡷⠕⠁⠀⠀⢁⢕⢕⢕⢕⣕⣵⣿⡿⠑⠘⢝⢯⣽⣿⣿⣿⣿⣿⣟⢻⢝⣟⡟⢏⡕⢕⢕⢘⢕⢕⠕⠜⠕⠀</a:t>
            </a:r>
            <a:br/>
            <a:r>
              <a:t>⣿⣿⣿⣿⣿⣿⣿⣿⣿⢕⢕⠉⢼⠟⢣⣜⠕⢔⠵⠁⢁⠁⢑⢜⢟⢫⣿⣿⣿⣕⢄⢄⢕⡕⢸⣷⢁⢔⠑⢡⡵⢱⢕⢹⢽⣧⣴⡿⢞⢇⠕⣕⢀⢀⠀⠀⠀⠁⠁⠘⢝⠑⠀⠀⠀⠀⢕⣕⣕⣱⣾⣿⣿⠟⠁⠀⠀⠀⠁⢝⢻⢇⢛⢟⢟⢏⢜⣕⣕⣌⣄⣣⣵⣼⣶⣶⣶⣾⣿⣿⠀</a:t>
            </a:r>
            <a:br/>
            <a:r>
              <a:t>⠅⠅⠔⠰⠔⠔⠔⠄⢀⢕⢕⢄⢄⢄⢌⢅⠁⠀⢄⠀⠄⠁⢄⣵⣽⣵⡕⢕⢑⡽⣇⢕⠜⢻⣞⣿⡅⢄⢀⠕⠑⢀⢄⢕⢝⢜⢝⢕⢕⢑⣾⣿⣿⣷⣷⣷⡇⠀⠀⠀⠀⠀⠀⠀⠀⠀⠀⠙⠻⠿⠟⠋⠁⠀⠀⠀⠀⠀⠀⠀⠁⠑⢷⣷⣾⣿⣿⣿⣿⣿⣿⣿⣿⣿⣿⣿⣿⣿⣿⣿⠀</a:t>
            </a:r>
            <a:br/>
            <a:r>
              <a:t>⢀⢀⢀⢀⢀⢀⢀⢀⢕⣳⣷⣷⣷⣷⣵⣵⣵⣕⣃⣴⡶⢷⢷⢇⢍⣝⢻⢧⡕⢕⢑⣕⢱⢪⣿⣿⣷⢇⣗⣗⣳⣷⣿⡯⢵⣕⡕⠕⠕⢕⣰⣿⣿⣿⣿⣿⠕⠀⠀⠀⠀⠀⠀⠀⠀⠀⠀⠀⠀⠀⠀⠀⠀⠀⠀⠀⠀⠀⠀⠀⠀⠀⠁⢻⣿⣿⣿⣿⣿⣿⣿⣿⢏⠙⠙⠛⠙⠋⠋⠙⠀</a:t>
            </a:r>
            <a:br/>
            <a:r>
              <a:t>⣵⣵⣵⣵⣧⣵⣧⣵⣼⣝⣹⣿⣿⣿⣿⣿⣿⣿⣿⣿⣿⣷⢷⢇⢕⢅⢅⢅⣅⣔⣕⣕⣗⣜⣝⣵⣸⣾⣿⣿⣿⣿⣿⣿⢟⠙⠀⠀⠀⠀⠝⢿⣿⣿⣿⢏⠀⠀⠀⠀⠀⠀⠀⠀⠀⠀⠀⠀⠀⠀⠀⠀⠀⠀⠀⠀⠀⠀⠀⠀⠀⠀⠀⠸⢟⢻⢟⢟⢟⢝⢅⢅⡇⢀⠀⠀⠀⠀⠀⠀⠀</a:t>
            </a:r>
            <a:br/>
            <a:r>
              <a:t>⣿⣿⣿⣿⣿⣿⣿⣿⣿⣿⣿⣿⣿⣿⣿⣿⣿⣿⣿⣿⣽⣽⣝⣔⣳⣿⣿⣿⣿⣿⣿⣿⣿⣿⣿⣿⣿⣿⣿⣿⣿⣿⣿⡏⢔⢔⢀⠀⠀⠀⢕⡕⡍⢟⢏⠀⠀⠀⠀⠀⠀⠀⠀⠀⠀⠀⠀⠀⠀⠀⠀⠀⠀⠀⠀⠀⠀⠀⠀⠀⠀⠀⠀⢑⢕⢕⢕⢕⢕⣑⡣⡧⡡⣯⣝⣝⣟⡇⠀⠐⠀</a:t>
            </a:r>
            <a:br/>
            <a:r>
              <a:t>⣽⣽⣽⣿⣿⣿⣿⣿⣿⣿⣿⣿⣿⣿⣿⣿⣿⣿⣿⣿⣿⣿⣿⣿⣿⣿⣿⣿⣿⣿⣿⣿⣿⣿⣿⣿⣿⣿⣿⣿⣿⣿⣿⡇⢕⢕⢕⢄⢄⢕⢸⣿⣷⣷⠑⠀⠀⠀⠀⠀⠀⠀⠀⠀⠀⠀⠀⠀⠀⠀⠀⠀⠀⠀⠀⠀⠀⠀⠀⠀⠀⠀⠀⠜⢕⣱⣵⣷⣿⣾⡧⢊⢝⡕⢖⢕⡕⢁⠀⠘⠀</a:t>
            </a:r>
            <a:br/>
            <a:r>
              <a:t>⣿⣿⣿⣿⣿⣿⣿⣿⣿⣿⣿⣿⣿⣿⣿⣿⣿⣿⣿⣿⣿⣿⢿⢿⢿⣿⣿⣿⣿⣿⣿⣿⣿⣿⣿⣿⣿⣿⣿⣿⣿⣿⡿⢕⢕⢕⢕⢕⢕⢕⢕⣝⣇⢕⠀⠀⠀⠀⠀⠀⠀⠀⠀⠀⠀⠀⠀⠀⠀⠀⠀⠀⠀⠀⠀⠀⠀⠀⠀⠀⠀⠀⠄⢀⢕⠫⢕⡕⠏⢏⠄⠕⢕⢥⢕⢇⢕⢱⡏⠄⠀</a:t>
            </a:r>
            <a:br/>
            <a:r>
              <a:t>⣿⣿⣿⣿⣿⣿⣿⣿⣿⣿⣿⣿⣿⣿⣿⣿⣿⣿⣿⣿⣿⣯⢕⢕⢕⢝⣿⣿⣿⣿⣿⣿⣿⣿⣿⣿⣿⣿⣿⣿⣿⣿⢇⢕⢕⢕⢕⢕⢕⢕⢕⢕⡗⢇⠀⠀⠀⠀⠀⠀⠀⠀⠀⠀⠀⠀⠀⠀⠀⠀⠀⠀⠀⠀⠀⠀⠀⠀⠀⠀⠀⠀⠀⠀⠁⢜⢏⢕⣔⢱⢵⠄⠀⠕⠠⢁⢁⢸⡧⠀⠀</a:t>
            </a:r>
            <a:br/>
            <a:r>
              <a:t>⣿⣿⣿⣿⣿⣿⣿⣿⣿⣿⣿⣿⣿⣿⣿⣿⣿⣿⣿⣿⣿⣿⡵⢕⢕⢕⢜⣿⣿⣿⣿⣿⣿⣿⣿⣿⣿⣿⣿⣿⣿⡏⢕⢕⢕⢕⢕⢕⢕⢕⢕⢕⣱⢇⠀⠀⠀⢀⢄⢄⢔⢔⢔⢔⢔⢔⢔⠄⠀⠀⠀⠀⠔⠐⠀⠀⠀⠀⠀⠀⢄⢄⢄⢀⢒⠓⠺⢷⣕⡇⣕⢕⢗⠇⢔⠑⢘⠉⠁⠀⠀</a:t>
            </a:r>
            <a:br/>
            <a:r>
              <a:t>⣿⣿⣿⣿⣿⣿⣿⣿⣿⣿⣿⣿⣿⣿⣿⣿⣿⣿⣿⣿⣿⣿⣿⣧⡕⢕⢕⣿⣿⣿⣿⣿⣿⣿⣿⣿⣿⣿⣿⣿⣿⢕⢕⢕⢕⢕⢕⢕⢕⢕⣦⣕⣫⢕⠀⠀⠑⠁⠁⠑⠁⠑⠑⠑⠁⠀⠁⠀⠀⠀⠀⠀⠀⠀⠀⠀⠀⠀⠀⠀⢕⢕⢕⢕⢱⠈⢝⢖⢥⡙⠳⣌⢕⢔⡔⡆⠀⠀⢀⢅⠀</a:t>
            </a:r>
            <a:br/>
            <a:r>
              <a:t>⣿⣿⣿⣿⣿⣿⣿⣿⣿⣿⣿⣿⣿⣿⣿⣿⣿⣿⣿⣿⣿⣿⣿⣿⣿⣧⡕⢹⣿⣿⣿⣿⣿⣿⣿⣿⣿⣿⣿⣿⢧⢕⢕⢕⢕⢕⢕⢕⠁⢕⣿⣿⣿⣷⢄⠀⠀⠀⠀⠀⠀⢀⠔⠔⠐⠀⠀⠀⠀⠀⠀⠀⠀⠀⠀⠀⠀⠀⠀⠀⢕⢕⢱⢕⢇⠕⠑⢕⢕⢜⢅⢡⢳⡅⢱⢧⢀⠀⠁⢇⠀</a:t>
            </a:r>
            <a:br/>
            <a:r>
              <a:t>⣿⣿⣿⣿⣿⣿⣿⣿⣿⣿⣿⣿⣿⣿⣿⣿⣿⣿⣿⣿⣿⣿⣿⣿⣿⣿⣷⡔⢝⣿⣿⣿⣿⣿⣿⣿⣿⡿⣿⢟⢕⢕⢕⢕⢕⢕⢕⢄⠀⢕⣿⣿⣿⡷⢕⠀⠀⠀⠀⠀⠀⠀⠀⠀⠀⠀⠀⠀⠀⠀⠀⠀⠀⠀⠀⠀⠀⠀⠀⠀⢕⢕⢸⢕⡕⢅⢕⡕⠕⢎⠃⠕⡄⢳⢸⣾⡄⠀⠞⢏⠀</a:t>
            </a:r>
            <a:br/>
            <a:r>
              <a:t>⣿⣿⣿⣿⣿⣿⣿⣿⣿⣿⣿⣿⣿⣿⣿⣿⣿⣿⣿⣿⣿⣿⣿⣿⣿⣿⣿⣿⣵⣿⣿⣿⣿⣿⣿⣇⣱⣼⣿⡵⢕⢕⢕⢕⢕⢕⢕⢕⢔⢕⣿⣿⡟⢕⢕⠀⠀⢀⠀⠀⠀⠀⠀⠀⠀⠀⠀⠁⠀⠀⠀⠀⠀⠀⠀⠀⠀⠀⠀⢄⢕⢱⡕⢱⢴⢗⣕⣱⢕⢅⢑⠀⢕⠁⣇⣷⣿⡏⠀⠠⠀</a:t>
            </a:r>
            <a:br/>
            <a:r>
              <a:t>⣿⣿⣿⣿⣿⣿⣿⣿⣿⣿⣿⣿⣿⣿⣿⣿⣿⣿⣿⣿⣿⣿⣿⣿⣿⣿⣿⣿⣿⣿⣿⣿⣿⣿⣿⣿⣿⣿⣿⡕⢕⢕⢕⢕⢕⢕⢕⢕⢁⢕⢟⢕⠑⢄⢔⢀⠁⠁⠀⠀⠀⠀⠀⠀⠀⠀⠀⠀⠀⠀⠀⠀⠀⠀⠀⠀⠀⠀⠀⢄⢕⡟⢇⢵⢗⠒⠚⢇⠾⣗⡗⢦⣕⡀⢑⣟⣿⡇⠐⠗⠀</a:t>
            </a:r>
            <a:br/>
            <a:r>
              <a:t>⣿⣿⣿⣿⣿⣿⣿⣿⣿⣿⣿⣿⣿⣿⣿⣿⣿⣿⣿⣿⣿⣿⣿⣿⣿⣿⣿⣿⣿⣿⣿⣿⣿⣿⣿⣿⣿⣿⣿⣷⣧⡕⢱⢕⢕⢕⢕⢕⢕⠕⢑⣔⢕⢕⢕⢕⠀⠀⠀⠀⠀⠀⠀⠀⠀⠀⠀⠀⠀⠀⠀⠀⠀⠀⠀⠀⠀⠀⠀⢕⡷⢕⢕⢴⢗⢘⢝⢕⢢⢄⠙⣦⢼⠗⠉⠘⠈⢹⣿⣿⠀</a:t>
            </a:r>
            <a:br/>
            <a:r>
              <a:t>⣿⣿⣿⣿⣿⣿⣿⣿⣿⣿⣿⣿⣿⣿⣿⣿⣿⣿⣿⣿⣿⣿⣿⣿⣿⣿⣿⣿⣿⣿⣿⣿⣿⣿⣿⣿⣿⣿⣿⣿⣿⣿⣿⣷⣵⣕⢕⢕⢕⢱⢕⢅⢕⢕⢕⢕⠀⢀⢀⠀⠀⠀⠀⠀⠀⠀⠀⠀⠀⠀⠀⠀⠀⠀⠀⠀⠀⠀⠔⢜⢜⢅⢇⢕⢕⢕⢅⢜⣱⣗⡫⡅⢱⢄⢐⢆⠀⢜⡝⣕⠀</a:t>
            </a:r>
            <a:br/>
            <a:r>
              <a:t>⣿⣿⣿⣿⣿⣿⣿⣿⣿⣿⣿⣿⣿⣿⣿⣿⣿⣿⣿⣿⣿⣿⣿⣿⣿⣿⣿⣿⣿⣿⣿⣿⣿⣿⣿⣿⣿⣿⣿⣿⣿⣿⣿⣿⣿⣿⣿⢗⢕⢱⢔⢕⣵⣷⣷⣷⣿⣿⣿⣧⡄⠀⠀⠀⠀⠀⠀⠀⠀⠀⠀⠀⠀⠀⠀⠀⠀⠀⠀⣵⡇⢸⢈⢑⠑⢱⢏⠇⢕⢔⢲⢷⠷⢷⠗⢇⠀⢕⢷⢝⠀</a:t>
            </a:r>
            <a:br/>
            <a:r>
              <a:t>⣿⣿⣿⣿⣿⣿⣿⣿⣿⣿⣿⣿⣿⣿⣿⣿⣿⣿⣿⣿⣿⣿⣿⣿⣿⣿⣿⣿⣿⣿⣿⣿⣿⣿⣿⣿⣿⣿⣿⣿⣿⣿⣿⣿⣿⡿⢏⢕⢕⢕⢕⣼⣿⣿⣿⣿⣿⣿⣿⣿⡇⠀⠀⠀⠀⠀⠀⠀⠀⠀⠀⠀⠀⠀⢀⣠⡄⠀⠀⣿⢇⢀⢣⡕⢕⢕⢕⢅⢅⢕⢕⠇⠄⢵⢄⢔⢄⢵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⣽⡿⢿⢟⢟⢏⢝⢕⢑⢕⢅⢕⢔⢕⢕⢕⢕⢕⢕⢕⢕⢕⠕⢕⡼⣕⣼⣿⣿⣿⡟⢟⢟⢇⢕⣇⢸⣿⣿⣷⣷⣷⣵⣼⣝⣝⣟⢟⢻⢿⢿⣿⣿⣿⣿⣿⣿⣿⣿⣿⣿⣿⣿⣿⣿⣿⣿⣿⢿⢿⢿⢷⣿⣿⣿⣿⣿⣿⣿⡿⣸⣾⢕⣿⣿⣿⣿⣿⣿⣿⣿⣿⣿⣿⣿⣿⣿⣿⣿⣿⠀</a:t>
            </a:r>
            <a:br/>
            <a:r>
              <a:t>⢕⢅⢅⢔⢕⢕⢕⢕⢕⢕⢕⢕⢕⢕⢕⢕⢕⢕⢔⢄⠀⠀⠀⠀⣟⣿⢾⣿⣿⣿⡧⢕⢕⢕⡵⣿⣾⣿⢕⢜⢝⢝⢟⢟⢻⢿⢿⢿⣿⣿⣷⣷⣧⣼⣽⣝⣟⣟⢻⢿⢿⣿⣿⣿⣿⠏⠑⠁⠁⠁⠀⠀⠑⢹⣿⣿⣿⣿⣿⡇⢝⡿⢸⣿⣿⣿⣿⣿⣿⣿⣿⣿⣿⣿⣿⣿⣿⣿⣿⣿⠀</a:t>
            </a:r>
            <a:br/>
            <a:r>
              <a:t>⢕⢕⢕⢕⢕⢕⢕⢕⢕⢔⢕⠕⠑⠑⠑⠑⠑⠑⠑⠑⠀⠀⠀⠀⣿⣿⢿⣿⣿⣿⣇⢕⢕⢕⢕⢿⢱⢿⢕⢕⢕⢕⢕⢕⢕⢕⢕⠕⢕⢕⠕⠝⠝⢝⢟⢟⢟⢿⢿⢿⣿⣷⣷⡧⠑⠀⠀⠀⠀⠀⠀⠀⠀⠁⠜⢿⣿⣿⣵⡇⢏⣗⢸⣿⣿⣿⣿⡿⡿⣿⣿⣿⢿⣿⣿⣿⣟⣿⣿⣿⠀</a:t>
            </a:r>
            <a:br/>
            <a:r>
              <a:t>⠁⠁⠁⠁⠀⢕⢕⢑⣕⢕⢕⠀⠀⠀⠀⠀⢀⢀⠀⢕⠀⢄⢀⢠⣿⣿⣿⣿⣿⣿⣿⢕⢕⢱⣵⢜⢵⡕⢕⢕⡕⢕⢕⢕⢕⢕⢕⢀⢐⠀⠀⢄⢄⢐⢅⠁⠑⠑⠁⠕⠕⠕⠕⢕⣔⡔⢕⢔⢀⠀⠐⠀⠀⠀⠀⢜⣻⣿⣿⣇⢻⢗⢸⣿⢿⢿⣿⣷⣷⣮⣵⣷⣿⢿⣿⣿⣿⡷⢿⣿⠀</a:t>
            </a:r>
            <a:br/>
            <a:r>
              <a:t>⢀⢀⢄⢄⣴⡄⢕⢕⡿⢇⢕⢄⢔⢕⢔⠕⠕⠕⠕⢕⢔⢕⢕⠹⢿⣿⣿⣿⣿⣿⣿⢕⢕⢜⠟⢝⣝⢕⠕⢸⢷⢕⢕⢹⢕⠕⠑⠁⠀⠀⠀⠀⠁⢕⢕⢀⢀⢀⢀⠀⢄⢄⢄⢜⢿⣧⢕⢕⢕⢄⠀⠀⠀⠀⠀⠁⢿⣿⣿⢻⣸⣜⣾⣿⣾⣿⣿⢸⣿⣿⣟⣻⣿⣿⣿⣿⣿⣷⣼⡯⠀</a:t>
            </a:r>
            <a:br/>
            <a:r>
              <a:t>⢑⢑⢑⢕⢍⠁⢕⢕⠑⡕⢕⢄⢄⢔⢕⢰⡆⣶⢰⢕⢕⢕⢔⢕⣿⢿⣿⣿⣿⣿⣿⢕⢕⢕⢷⢹⢽⢇⢕⢔⣵⡕⢕⠕⠀⠀⠀⠀⠀⠀⠀⠀⠀⠀⠀⠑⠑⠑⢗⢕⢕⣷⡕⣳⣾⣿⣯⣵⡞⢳⢕⠀⠀⠀⠀⢔⢖⡆⢄⣼⣿⣿⣾⣿⣿⣿⣿⢸⣿⣿⣿⢿⣿⣿⣿⣷⣿⣇⣻⣟⠀</a:t>
            </a:r>
            <a:br/>
            <a:r>
              <a:t>⢕⢕⢕⢕⢕⢀⢕⢕⢕⣕⣕⢕⢕⢕⢕⢸⡇⣿⢸⢇⢕⢕⢕⠁⢕⢕⢸⣿⣿⣿⣿⢷⢕⢱⣵⣾⡇⢕⢕⢕⣷⢕⠑⠀⠀⠀⠀⠀⠀⠀⠀⠀⠀⠀⠀⠀⠀⠁⢕⢕⢱⣿⡕⢝⢛⣿⣿⡿⢟⢏⢕⢀⠀⠀⢄⢕⢕⢟⡇⣟⢛⢟⣟⣻⢿⡏⢻⠾⢿⢿⣿⣿⢿⢿⣿⣿⣯⣝⣸⢝⠀</a:t>
            </a:r>
            <a:br/>
            <a:r>
              <a:t>⣵⠵⠵⠵⠵⢔⢕⢕⢜⢟⢟⢕⢕⢕⢕⢕⠇⢟⢜⢕⢕⢕⢕⢀⢕⢕⢸⣿⣿⣿⣿⢟⢕⢎⢿⢸⡇⢕⢕⢕⣿⡇⢄⢀⠀⠀⠀⠀⠀⠀⠀⠀⠀⠀⠀⠀⠀⠀⠑⠓⠟⢟⢗⢇⢕⢕⢝⢕⢕⢕⣵⣱⢔⢄⢕⢇⢕⢕⢌⡏⢇⢜⢹⢝⡻⢇⡕⡜⠹⢝⡕⢕⢕⢕⢕⢕⢜⢝⣽⣝⠀</a:t>
            </a:r>
            <a:br/>
            <a:r>
              <a:t>⢇⣔⣔⢄⠄⠀⠀⠀⠰⡕⢕⢕⢕⢕⢕⢕⢔⢔⢕⢕⢕⢕⢕⢁⢕⢕⢅⣿⣿⣿⣿⢕⢕⢕⢕⣸⡇⢕⣕⣱⣽⢕⢱⢜⣷⡔⠀⠀⠀⠀⠀⠀⠀⠀⠀⠀⠀⠀⠁⠀⢕⢕⢕⡕⢕⢕⢕⢕⢕⢕⢜⢝⠫⢷⣕⢧⢬⢵⢼⡥⡷⣷⣼⣕⡕⡇⢕⢕⣵⣷⣷⣷⢗⢕⣗⣷⣷⢟⢟⣻⠀</a:t>
            </a:r>
            <a:br/>
            <a:r>
              <a:t>⣿⣯⣽⣾⣿⣷⣾⣧⣥⣵⡕⢕⣁⢕⣷⣧⢕⢕⢕⠕⢕⢕⢁⠐⢸⣷⢸⣿⣿⢻⢿⠅⢕⢕⢕⣹⡇⢕⠝⠝⢝⢁⢕⣵⣿⡇⢄⣔⡕⢱⢄⠀⠀⠀⠀⠀⠀⠀⣷⣷⣷⣷⡗⠇⠁⠁⠀⢕⢕⢕⢕⣕⣕⣿⣿⢇⠑⠝⢱⣼⣿⣿⣿⣿⣿⣟⣟⢫⢝⣻⡿⢏⢑⢕⢜⢝⢝⢕⢕⢕⠀</a:t>
            </a:r>
            <a:br/>
            <a:r>
              <a:t>⣿⣿⣿⣿⣿⣿⣿⣿⣿⣿⢇⢕⠉⠸⠛⠣⣕⠕⠕⠵⠁⢁⠁⠑⢘⢻⢚⣿⣿⣯⣕⢄⢕⣕⢕⢸⣇⢀⢔⠕⢡⡌⢵⢝⡟⣿⣱⣿⢷⢏⢕⢕⢄⠀⠀⠀⠀⠀⠁⠁⠘⢝⠑⠀⠀⠀⠀⢕⣕⢕⣵⣿⣿⡿⠋⠀⠀⠀⠁⠜⢟⢿⢕⢟⢟⢟⢇⢕⢕⣜⣙⣀⣃⣵⣼⣴⣴⣷⣶⣿⠀</a:t>
            </a:r>
            <a:br/>
            <a:r>
              <a:t>⠑⠑⠔⠔⠔⠔⠔⠔⠔⢐⢕⢕⢄⢄⢄⢌⢕⠄⠀⢄⠀⠄⠁⢄⣵⣽⣵⡕⢕⢑⡽⣇⢕⢜⢻⣞⣏⡅⢄⢅⠕⠑⢀⢅⢜⢝⢝⢏⢕⢕⢱⣿⣷⣷⣵⣵⣵⠀⠐⠀⠀⠁⠀⠀⠀⠀⠀⠘⠻⠿⠿⠟⠙⠀⠀⠀⠀⠀⠀⠀⠁⠑⢱⣷⣷⣷⣾⣿⣿⣿⣿⣿⣿⣿⣿⣿⣿⣿⣿⣿⠀</a:t>
            </a:r>
            <a:br/>
            <a:r>
              <a:t>⢀⢀⢀⢀⢀⢁⢀⢀⢀⢕⣱⣷⣷⣷⣷⣵⣵⣵⣵⣑⣳⡶⢷⢵⢕⢍⣝⢛⠧⢕⢕⢑⣕⢱⢻⣿⢿⣷⢇⣗⣗⣳⣾⣿⡯⣕⣕⠕⠕⢕⢜⣹⣿⣿⣿⣿⡇⠀⠀⠀⠀⠀⠀⠀⠀⠀⠀⠀⠀⠀⠀⠀⠀⠀⠀⠀⠀⠀⠀⠀⠀⠀⠀⢘⣿⣿⣿⣿⣿⣿⣿⣿⣿⡟⠉⠛⠛⠙⠙⠙⠀</a:t>
            </a:r>
            <a:br/>
            <a:r>
              <a:t>⣵⣵⣵⣵⣵⣥⣥⣧⣷⣜⣄⣽⣽⣿⣿⣿⣿⣿⣿⣿⣿⣿⣷⢷⢇⢕⢕⢅⢅⣅⣔⣕⣅⣗⣜⣝⣵⣸⣿⣿⣿⣿⣿⣿⡿⠏⠁⠀⠀⠀⠘⢙⣿⣿⣿⡿⠑⠀⠀⠀⠀⠀⠀⠀⠀⠀⠀⠀⠀⠀⠀⠀⠀⠀⠀⠀⠀⠀⠀⠀⠀⠀⠀⠀⢻⢿⠟⢻⢟⢟⢝⢟⢆⡕⠀⠀⠀⠀⠀⠀⠀</a:t>
            </a:r>
            <a:br/>
            <a:r>
              <a:t>⣿⣿⣿⣿⣿⣿⣿⣿⣿⣿⣿⣿⣿⣿⣿⣿⣿⣿⣿⣿⣿⣵⣭⣝⣍⣶⣿⣿⣿⣿⣿⣿⣿⣿⣿⣿⣿⣿⣿⣿⣿⣿⣿⣿⢕⢔⢀⠀⠀⠀⠀⢕⢝⢝⢝⠑⠀⠀⠀⠀⠀⠀⠀⠀⠀⠀⠀⠀⠀⠀⠀⠀⠀⠀⠀⠀⠀⠀⠀⠀⠀⠀⠀⠀⢔⢕⢕⢕⢱⡳⣕⢧⢅⣫⣽⣽⣗⣗⢇⠀⠀</a:t>
            </a:r>
            <a:br/>
            <a:r>
              <a:t>⣹⣽⣽⣽⣿⣿⣿⣿⣿⣿⣿⣿⣿⣿⣿⣿⣿⣿⣿⣿⣿⣿⣿⣿⣿⣿⣿⣿⣿⣿⣿⣿⣿⣿⣿⣿⣿⣿⣿⣿⣿⣿⣿⡿⢕⢕⢕⢕⢀⢔⢄⣿⣷⣷⢇⠀⠀⠀⠀⠀⠀⠀⠀⠀⠀⠀⠀⠀⠀⠀⠀⠀⠀⠀⠀⠀⠀⠀⠀⠀⠀⠀⠀⠀⢎⣱⢱⣵⣶⣶⡿⡧⢞⢝⢗⢢⢗⡇⠙⠀⠀</a:t>
            </a:r>
            <a:br/>
            <a:r>
              <a:t>⣿⣿⣿⣿⣿⣿⣿⣿⣿⣿⣿⣿⣿⣿⣿⣿⣿⣿⣿⣿⣿⣿⣿⣿⢿⣿⣿⣿⣿⣿⣿⣿⣿⣿⣿⣿⣿⣿⣿⣿⣿⣿⣿⢇⢄⢕⢕⢕⢕⢕⢕⢸⡣⢜⠑⠀⠀⠀⠀⠀⠀⠀⠀⠀⠀⠀⠀⠀⠀⠀⠀⠀⠀⠀⠀⠀⠀⠀⠀⠀⠀⠀⠄⠄⢕⠲⢝⡋⡫⢞⠎⠔⠕⢥⢼⢕⢱⢕⢱⡿⠀</a:t>
            </a:r>
            <a:br/>
            <a:r>
              <a:t>⣿⣿⣿⣿⣿⣿⣿⣿⣿⣿⣿⣿⣿⣿⣿⣿⣿⣿⣿⣿⣿⣿⣿⡇⢕⢕⢜⢿⣿⣿⣿⣿⣿⣿⣿⣿⣿⣿⣿⣿⣿⣿⡟⢕⢕⢕⢕⢕⢕⢕⢕⢔⢣⢕⠀⠀⠀⠀⠀⢀⢀⢀⢀⢀⢀⠀⠀⠀⠀⠀⠀⠀⠀⠀⠀⠀⠀⠀⠀⠀⠀⠀⠀⠅⠑⢕⢾⢟⢅⣔⢕⠅⢀⢁⡑⠅⢁⢑⢸⡇⠀</a:t>
            </a:r>
            <a:br/>
            <a:r>
              <a:t>⣿⣿⣿⣿⣿⣿⣿⣿⣿⣿⣿⣿⣿⣿⣿⣿⣿⣿⣿⣿⣿⣿⣿⣧⢕⢕⡕⢜⢿⣿⣿⣿⣿⣿⣿⣿⣿⣿⣿⣿⣿⣿⢕⢕⢕⢕⢕⢕⢕⢕⢕⢕⡕⡜⢅⠔⠑⠑⠑⠕⠕⠕⠕⠕⠑⠁⠀⠀⠀⠀⠀⠀⠔⠔⠄⠀⠀⠀⠀⠀⠀⢄⢄⢄⠐⠚⠳⠦⢵⣕⡕⡕⢔⢗⢕⢄⢃⢁⠘⠑⠀</a:t>
            </a:r>
            <a:br/>
            <a:r>
              <a:t>⣿⣿⣿⣿⣿⣿⣿⣿⣿⣿⣿⣿⣿⣿⣿⣿⣿⣿⣿⣿⣿⣿⣿⣿⣿⣕⢕⢕⢸⣿⣿⣿⣿⣿⣿⣿⣿⣿⣿⣿⣿⡟⢕⢕⢕⢕⢕⢕⢑⠁⢠⣴⡼⢇⠀⠀⠀⠀⠀⠀⠀⠀⠀⠀⠀⠀⠀⠀⠀⠀⠀⠀⠀⠀⢀⠀⠀⠀⠀⠀⠀⢕⢕⢕⢕⠸⢉⢕⢢⢌⡙⢧⣝⢕⢄⣔⡆⠀⠀⢀⠀</a:t>
            </a:r>
            <a:br/>
            <a:r>
              <a:t>⣿⣿⣿⣿⣿⣿⣿⣿⣿⣿⣿⣿⣿⣿⣿⣿⣿⣿⣿⣿⣿⣿⣿⣿⣿⣿⣧⡕⢜⣿⣿⣿⣿⣿⣿⣿⣿⣿⣿⡿⢿⡧⢕⢕⢕⢕⢕⢕⠀⠀⢸⣿⡇⢕⠀⠀⠀⠀⠀⠀⠀⠀⠀⠀⠀⠀⠕⠀⠀⠀⠀⠀⠀⠀⠁⠀⠀⠀⠀⠀⢄⢕⢕⢱⡕⢕⢱⢑⢕⢕⢜⢔⡕⢵⢅⢱⢧⢁⠀⠈⠀</a:t>
            </a:r>
            <a:br/>
            <a:r>
              <a:t>⣿⣿⣿⣿⣿⣿⣿⣿⣿⣿⣿⣿⣿⣿⣿⣿⣿⣿⣿⣿⣿⣿⣿⣿⣿⣿⣿⣿⣕⢝⣿⣿⣿⣿⣿⣿⣿⣻⣿⡿⢇⢕⢕⢕⢕⢕⢕⢄⠀⠀⣸⣿⢗⢕⠀⠀⠀⠀⠀⠀⠀⠀⠀⠀⠀⠀⠀⠔⠀⠀⠀⠀⠀⠀⠀⠀⠀⠀⠀⠀⢕⢕⢕⢸⢕⢕⢁⢔⡑⢕⢇⠇⠕⡁⢣⢸⣾⡄⠀⢗⠀</a:t>
            </a:r>
            <a:br/>
            <a:r>
              <a:t>⣿⣿⣿⣿⣿⣿⣿⣿⣿⣿⣿⣿⣿⣿⣿⣿⣿⣿⣿⣿⣿⣿⣿⣿⣿⣿⣿⣿⣿⣧⣿⣿⣿⣿⣿⣯⣽⣿⣿⢇⢕⢕⢕⢕⢕⢕⢕⢕⠀⠀⢝⢕⠑⠑⢀⠔⠑⠀⠀⠀⠀⠀⠀⠀⠀⠀⠀⠑⠀⠀⠀⠀⠀⠀⠀⠀⠀⠀⠀⠀⢕⢕⢬⡞⡵⢥⢗⣝⢕⢔⢅⢐⠀⠕⠘⢇⣯⣿⡏⠀⠀</a:t>
            </a:r>
            <a:br/>
            <a:r>
              <a:t>⣿⣿⣿⣿⣿⣿⣿⣿⣿⣿⣿⣿⣿⣿⣿⣿⣿⣿⣿⣿⣿⣿⣿⣿⣿⣿⣿⣿⣿⣿⣿⣿⣿⣿⣿⣿⣿⣿⣿⡕⢕⢕⢕⢕⢕⢕⢕⢕⢕⢔⠕⢅⢕⢔⢕⢄⠀⠀⠀⠀⠀⠀⠀⠀⠀⠀⠀⠀⠀⠀⠀⠀⠀⠀⠀⠀⠀⠀⠀⠀⢕⢕⣟⢕⡵⢖⠓⠚⢯⢿⣕⢗⢱⣔⠀⠙⢾⣿⡇⠀⠀</a:t>
            </a:r>
            <a:br/>
            <a:r>
              <a:t>⣿⣿⣿⣿⣿⣿⣿⣿⣿⣿⣿⣿⣿⣿⣿⣿⣿⣿⣿⣿⣿⣿⣿⣿⣿⣿⣿⣿⣿⣿⣿⣿⣿⣿⣿⣿⣿⣿⣿⣿⣷⣕⢕⢕⢕⢕⢕⢕⢕⢕⢕⢇⢕⢕⢕⢕⠀⠀⠀⠀⠀⠀⠀⠀⠀⠀⠀⠀⠀⠀⠀⠀⠀⠀⠀⠀⠀⠀⠀⠄⣕⣪⢕⢅⢴⢖⢔⢖⢖⢴⡈⠝⢆⡬⠗⠋⠹⠉⢱⣷⠀</a:t>
            </a:r>
            <a:br/>
            <a:r>
              <a:t>⣿⣿⣿⣿⣿⣿⣿⣿⣿⣿⣿⣿⣿⣿⣿⣿⣿⣿⣿⣿⣿⣿⣿⣾⣿⣿⣿⣿⣿⣿⣿⣿⣿⣿⣿⣿⣿⣿⣿⣿⣿⣿⣿⣷⣧⣕⢕⢕⢕⢕⢕⢕⣕⣕⣕⣕⣄⣄⡀⠀⠀⠀⠀⠀⠀⠀⠀⠀⠀⠀⠀⠀⠀⠀⠀⠀⠀⠀⠀⢕⢜⠕⢄⢇⢕⢕⢕⢕⢌⣱⢾⣪⡁⢣⢴⠄⢄⠀⢸⡙⠀</a:t>
            </a:r>
            <a:br/>
            <a:r>
              <a:t>⣿⣿⣿⣿⣿⣿⣿⣿⣿⣿⣿⣿⣿⣿⣿⣿⣿⣿⣿⣿⣿⣿⣿⣿⣿⣿⣿⣿⣿⣿⣿⣿⣿⣿⣿⣿⣿⣿⣿⣿⣿⣿⣿⣿⣿⡿⢏⢕⢕⢕⢕⣿⣿⣿⣿⣿⣿⣿⣿⣧⠀⠀⠀⠀⠀⠀⠀⠀⠀⠀⠀⠀⠀⠀⠀⠀⠀⠀⢀⢄⣵⡄⢸⢙⠗⠓⢕⢝⠯⢵⢴⢴⢧⠼⢷⠦⡇⠀⢕⢷⠀</a:t>
            </a:r>
            <a:br/>
            <a:r>
              <a:t>⣿⣿⣿⣿⣿⣿⣿⣿⣿⣿⣿⣿⣿⣿⣿⣿⣿⣿⣿⣿⣿⣿⣿⣿⣿⣿⣿⣿⣿⣿⣿⣿⣿⣿⣿⣿⣿⣿⣿⣿⣿⣿⣿⣿⢏⢕⢕⢕⢕⢱⣿⣿⣿⣿⣿⣿⣿⡿⢿⢟⠀⠀⠀⠀⠀⠀⠀⠀⠀⠀⠀⠀⠀⠀⠀⢀⣤⢀⠀⢸⡿⢕⠁⢇⢕⢕⢕⢕⢅⢕⢕⢕⠇⠄⢔⢄⢅⠄⢵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⣼⣿⢿⢿⢟⢟⢝⢝⢕⢑⢅⢅⢔⢔⢕⢕⢕⢕⢕⢕⢕⢕⠕⠑⢰⣇⡕⣿⣿⣿⣿⢟⢟⢻⢕⢸⡕⣿⣿⣷⣷⣷⣧⣵⣽⣝⣟⢟⢻⢿⢿⣿⣿⣿⣿⣿⣿⣿⣿⣿⣿⣿⣿⣿⣿⣿⣿⣿⡿⢿⢿⢿⢾⣿⣿⣿⣿⣿⣿⣿⣇⣵⡕⢸⣿⣿⣿⣿⣿⣿⣿⣿⣿⣿⣿⣿⣿⣿⣿⣿⠀</a:t>
            </a:r>
            <a:br/>
            <a:r>
              <a:t>⢑⢕⢅⢕⢔⢕⢕⢕⢕⢕⢕⢕⢕⢕⢕⢕⢕⢕⢔⢔⢄⠀⠀⠀⢜⣳⣿⣿⣿⣿⣿⡕⢕⢕⢱⢸⣷⣿⡇⢜⢝⢝⢝⢟⢟⢿⢿⢿⢿⣿⣷⣷⣷⣼⣽⣝⣝⣟⢟⢿⢿⢿⣿⣿⣿⢟⠝⠁⠁⠁⠁⠀⠁⢜⣿⣿⣿⣿⣿⣿⠜⣻⢇⣾⣿⣿⣿⣿⣿⣿⣿⣿⣿⣿⣿⣿⣿⣿⣿⣿⠀</a:t>
            </a:r>
            <a:br/>
            <a:r>
              <a:t>⢕⢕⢕⢕⢕⢕⢕⢕⢕⢕⢔⢕⠕⠑⠑⠑⠑⠑⠑⠑⠑⠀⠀⠀⢸⣽⣿⣿⣿⣿⣿⡇⢕⢕⢜⢸⡇⢾⢇⢕⢕⢕⢕⢕⢕⢕⢕⠕⢕⢕⠕⠜⠝⢝⠝⢟⢟⢻⢿⢿⢿⣷⣷⣷⢜⠀⠀⠀⠀⠀⠀⠀⠀⠀⠐⢻⣿⣿⣯⣾⢜⣜⢇⣿⣿⣿⣿⣿⢿⣿⣿⣿⡿⣿⣿⣿⣿⣻⣿⣿⠀</a:t>
            </a:r>
            <a:br/>
            <a:r>
              <a:t>⠁⠁⠁⠁⠁⠁⢕⢕⢕⡕⢕⢕⠀⠀⠀⠀⠀⢀⠀⢕⢄⠀⢄⢄⣼⣿⣿⣿⣿⣿⣿⡇⢕⢕⣵⡜⢣⡇⢕⢕⣕⢕⢕⢕⢕⢕⢕⢔⢐⠄⠁⠄⢄⢀⢁⠕⠕⠑⠑⠁⠕⠕⠕⠕⣔⣔⢕⢕⢄⠀⠀⠀⠀⠀⠀⠕⢻⣿⣿⣿⡜⡟⡇⣿⡿⢿⢿⣿⣾⣞⣽⣵⣷⢿⢿⣿⣿⣽⢷⣿⠀</a:t>
            </a:r>
            <a:br/>
            <a:r>
              <a:t>⠀⢀⢀⢄⢰⣤⢕⢕⢸⡇⢕⢕⢄⢔⢕⠔⠕⠸⠕⢕⢔⢕⢕⠜⢿⣿⣽⣿⣿⣿⣿⡇⢕⢕⢟⢏⣏⡝⢕⠕⠿⢕⢕⢜⢝⢕⠑⠁⠀⠀⠀⠀⠁⢕⢕⢔⢀⢀⢀⢀⢀⢄⢄⡜⢽⣿⢕⢕⢕⢄⢀⠀⠀⠀⠀⠀⢸⣽⣿⡟⣇⣇⣷⣿⣷⣿⣿⡇⣿⣿⣟⣟⣿⣻⣿⣿⣿⣿⣷⣿⠀</a:t>
            </a:r>
            <a:br/>
            <a:r>
              <a:t>⠇⢑⢑⢑⢕⢉⢕⢕⢔⢕⢕⢕⢄⢔⢕⠔⣶⢰⡆⣧⢕⢕⢕⠀⢑⡿⢿⣿⣿⣿⣿⡇⢕⢕⢸⡎⢽⢷⢕⢕⢰⣕⢕⠕⠀⠀⠀⠀⠀⠀⠀⠀⠀⠀⠀⠑⠕⠕⢕⢇⢕⢱⡇⣱⣾⣿⣿⣵⣾⢑⡕⠀⠀⠀⠀⢀⢖⢰⢤⢱⣿⣿⣿⣿⣿⣿⣿⡇⣿⣿⡿⢿⡿⢿⣿⣿⣿⡟⣸⣟⠀</a:t>
            </a:r>
            <a:br/>
            <a:r>
              <a:t>⢅⢕⢕⢕⢕⢕⢕⢕⢕⣱⣕⡕⢕⢕⢕⢔⢿⢸⡇⡟⢕⢕⢕⠀⢜⢕⢕⣿⣿⣿⣿⡿⢇⢕⣵⡵⣷⢕⢕⢕⢸⣮⠕⠀⠀⠀⠀⠀⠀⠀⠀⠀⠀⠀⠀⠀⠀⠀⢕⢕⢕⣿⣯⢜⢟⢿⣿⣿⢷⢏⢕⢄⠀⠀⢠⢕⢕⢜⢟⢸⡟⢟⢟⣿⡿⢿⢹⢷⢿⣿⣿⣿⡿⢿⣿⣿⣿⣏⣝⡏⠀</a:t>
            </a:r>
            <a:br/>
            <a:r>
              <a:t>⣵⢵⠵⠵⠧⠵⠕⢕⣕⢟⢟⢇⠕⢕⢕⢕⢜⢜⢇⢇⢕⢕⢕⢔⢕⢕⢕⣼⣿⣿⣿⡟⢟⢕⢹⠇⣿⢕⢕⢕⢸⣷⢀⢀⠀⠀⠀⠀⠀⠀⠀⠀⠀⠀⠀⠀⠀⠀⠁⠑⠚⢟⢟⢗⢕⢕⢜⢔⢕⢕⣕⣵⢕⢄⢕⢗⢕⢕⢜⢺⢕⢕⢝⡽⠟⢷⣸⢕⠟⢝⢕⢕⢕⢕⢕⢕⢝⢏⢝⡽⠀</a:t>
            </a:r>
            <a:br/>
            <a:r>
              <a:t>⢿⢇⣴⡔⢄⢀⠀⠀⠘⢕⢕⢕⢔⢕⢕⢕⢕⢔⢕⢕⢕⢕⢕⢕⠑⢕⢕⢹⣿⣿⣿⡇⢕⢕⢕⢰⣿⢕⢕⣕⣼⡽⢕⢔⣷⡔⠀⠀⠀⠀⠀⠀⠀⠀⠀⠀⠀⠀⠀⠀⠀⢕⢕⢕⢕⢕⢕⢕⢕⢕⢜⢝⢫⢶⣧⡵⢮⢽⢵⣼⢷⢷⣵⣏⡕⢱⢕⢕⢱⣷⣧⣵⣷⢗⢗⣳⣷⡾⢟⣿⠀</a:t>
            </a:r>
            <a:br/>
            <a:r>
              <a:t>⣾⣿⣯⣽⣿⣷⣷⣿⣵⣥⣕⢕⢕⡀⢸⣷⡕⢕⢕⢕⠕⢑⢅⠑⠀⣷⢇⣾⣿⡟⢿⢗⢑⢇⢕⢨⣿⢕⠕⠝⢝⢃⡕⢳⣾⣇⢀⢄⡕⢱⢄⠀⠀⠀⠀⠀⠀⠀⢷⣷⣶⣷⣷⢗⠜⠁⠀⢕⢕⢕⢕⢕⣱⣼⣿⡗⠁⠘⢹⢧⣽⣿⣿⣿⣿⣿⣟⢟⢻⢟⣿⢿⢑⢕⢕⡝⠏⢕⢕⢕⠀</a:t>
            </a:r>
            <a:br/>
            <a:r>
              <a:t>⣿⣿⣿⣿⣿⣿⣿⣿⣿⣿⡿⢕⠁⠅⠟⠛⢇⡇⠔⢱⠕⢁⢁⠑⢔⢟⢇⢽⣿⣿⣽⡕⢅⢵⡕⢕⣿⢕⢔⠇⢅⡵⢡⢾⢿⣿⣕⣿⢷⢞⢕⢕⢀⠀⠀⠀⠀⠀⠁⠁⠁⠏⠝⠀⠀⠀⠀⢕⣕⢕⣥⣿⣿⡿⠏⠀⠀⠀⠀⠑⢝⠿⡏⢝⢟⢟⢟⢕⢕⢕⣉⣑⣘⣕⣥⣵⣴⣵⣷⣾⠀</a:t>
            </a:r>
            <a:br/>
            <a:r>
              <a:t>⠁⠑⠐⠐⠔⠔⠔⠔⠔⠐⢔⢕⢕⢄⢄⢄⢜⢀⠄⢄⢄⠠⠁⢑⣰⣼⣵⣕⢕⡕⢸⢇⡕⢕⢝⣧⣻⣕⢄⢀⠕⠑⠐⢅⢔⢝⢝⢝⢕⢕⢑⣿⣷⣧⣵⣵⣵⠀⠐⠂⠀⠀⠁⠀⠀⠀⠀⠈⠟⠿⠿⠟⠙⠀⠀⠀⠀⠀⠀⠀⠁⠁⠜⢶⣶⣶⣷⣿⣿⣿⣿⣿⣿⣿⣿⣿⣿⣿⣿⣿⠀</a:t>
            </a:r>
            <a:br/>
            <a:r>
              <a:t>⢀⢀⢀⢀⢀⢀⢁⢀⢀⢀⣕⣷⣷⣷⣷⣧⣵⣵⣵⣵⣳⣶⢷⢧⢕⢜⢙⡟⠳⢵⢅⢕⣑⡕⢎⣿⡿⣿⡗⣕⣗⣗⣷⣿⡯⣕⢕⠕⢕⢕⢜⣜⣿⣿⣿⣿⡏⠀⠀⠀⠀⠀⠀⠀⠀⠀⠀⠀⠀⠀⠀⠀⠀⠀⠀⠀⠀⠀⠀⠀⠀⠀⠀⠘⣿⣿⣿⣿⣿⣿⣿⣿⣿⣿⠏⠛⠛⠙⠙⠛⠀</a:t>
            </a:r>
            <a:br/>
            <a:r>
              <a:t>⣵⣵⣵⣵⣕⣱⣵⣵⣵⣧⣱⣘⣩⣿⣿⣿⣿⣿⣿⣿⣿⣿⣿⡷⢧⢕⢅⢕⢅⣅⣔⣕⣕⣗⣕⣝⣹⣵⣿⣿⣿⣿⣿⣿⣿⠏⠁⠀⠀⠀⠌⢹⣿⣿⣿⣿⠃⠀⠀⠀⠀⠀⠀⠀⠀⠀⠀⠀⠀⠀⠀⠀⠀⠀⠀⠀⠀⠀⠀⠀⠀⠀⠀⠀⢸⢟⢻⢟⢻⢟⢟⢏⢞⢱⠀⠀⠀⠀⠀⠀⠀</a:t>
            </a:r>
            <a:br/>
            <a:r>
              <a:t>⣿⣿⣿⣿⣿⣿⣿⣿⣿⣿⣿⣿⣿⣿⣿⣿⣿⣿⣿⣿⣿⣧⣼⣯⣝⣡⣾⣿⣿⣿⣿⣿⣿⣿⣿⣿⣿⣿⣿⣿⣿⣿⣿⣿⢇⢅⢀⠀⠀⠀⠀⢕⢝⢙⢻⠇⠀⠀⠀⠀⠀⠀⠀⠀⠀⠀⠀⠀⠀⠀⠀⠀⠀⠀⠀⠀⠀⠀⠀⠀⠀⠀⠀⠀⢔⢕⢕⢕⢕⢕⣳⢵⣗⡔⣽⣵⣕⣗⢔⢆⠀</a:t>
            </a:r>
            <a:br/>
            <a:r>
              <a:t>⣹⣽⣽⣵⣿⣿⣿⣿⣿⣿⣿⣿⣿⣿⣿⣿⣿⣿⣿⣿⣿⣿⣿⣿⣿⣿⣿⣿⣿⣿⣿⣿⣿⣿⣿⣿⣿⣿⣿⣿⣿⣿⣿⣿⢕⢕⢕⢕⢀⢄⢄⣿⣷⣧⢇⠀⠀⠀⠀⠀⠀⠀⠀⠀⠀⠀⠀⠀⠀⠀⠀⠀⠀⠀⠀⠀⠀⠀⠀⠀⠀⠀⠀⠀⢜⣕⢡⣱⣵⣾⣵⣻⠕⢏⡝⢇⢔⡞⢜⠁⠀</a:t>
            </a:r>
            <a:br/>
            <a:r>
              <a:t>⣿⣿⣿⣿⣿⣿⣿⣿⣿⣿⣿⣿⣿⣿⣿⣿⣿⣿⣿⣿⣿⣿⣿⣿⣿⣿⣿⣿⣿⣿⣿⣿⣿⣿⣿⣿⣿⣿⣿⣿⣿⣿⣿⡟⢔⢕⢕⢕⢕⢕⢕⢸⡏⢝⠕⠀⠀⠀⠀⠀⠀⠀⠀⠀⠀⠀⠀⠀⠀⠀⠀⠀⠀⢀⠀⠀⠀⠀⠀⠀⠀⠀⠀⠄⢕⢛⢛⢯⢏⢟⠗⠑⠜⢵⢵⢕⣃⡜⢑⣼⠀</a:t>
            </a:r>
            <a:br/>
            <a:r>
              <a:t>⣿⣿⣿⣿⣿⣿⣿⣿⣿⣿⣿⣿⣿⣿⣿⣿⣿⣿⣿⣿⣿⣿⣿⣿⣿⢝⢕⢝⣿⣿⣿⣿⣿⣿⣿⣿⣿⣿⣿⣿⣿⣿⣿⢕⢕⢕⢕⢕⢕⢕⢕⢕⢱⢕⢄⢄⢔⢔⢔⢔⢔⢕⢔⠄⠀⠀⠀⠀⠀⠀⠀⠀⠀⠁⠀⠀⠀⠀⠀⠀⠀⠀⠀⠅⢱⢕⢱⢾⢋⢕⡔⢕⢄⢀⣁⢀⠁⠑⠑⣿⠀</a:t>
            </a:r>
            <a:br/>
            <a:r>
              <a:t>⣿⣿⣿⣿⣿⣿⣿⣿⣿⣿⣿⣿⣿⣿⣿⣿⣿⣿⣿⣿⣿⣿⣿⣿⣿⡇⢕⢕⢜⣿⣿⣿⣿⣿⣿⣿⣿⣿⣿⣿⣿⣿⡏⢕⢕⢕⢕⢕⢕⢕⢕⢕⢕⠕⠁⠁⠁⠑⠁⠀⠁⠁⠁⠀⠀⠀⠀⠀⠀⠀⠀⠀⠔⠔⠄⠀⠀⠀⠀⠀⠀⢀⢄⢄⠀⠗⠻⠷⢥⣇⣱⢕⢔⢔⢵⢤⢕⢕⡅⠙⠀</a:t>
            </a:r>
            <a:br/>
            <a:r>
              <a:t>⣿⣿⣿⣿⣿⣿⣿⣿⣿⣿⣿⣿⣿⣿⣿⣿⣿⣿⣿⣿⣿⣿⣿⣿⣿⣷⡇⢕⢕⢼⣿⣿⣿⣿⣿⣿⣿⣿⣿⣿⣿⣿⢇⢕⢕⢕⢕⢕⠑⠁⢕⢅⠁⠀⠀⠀⠀⠀⠀⠀⠀⠀⠀⠀⠀⠀⠀⠀⠀⠀⠀⠀⠀⢀⢀⠀⠀⠀⠀⠀⠀⢕⢕⢕⢕⡏⢏⢕⢖⢥⡙⠳⣜⢕⢆⢰⣰⠀⠀⠀⠀</a:t>
            </a:r>
            <a:br/>
            <a:r>
              <a:t>⣿⣿⣿⣿⣿⣿⣿⣿⣿⣿⣿⣿⣿⣿⣿⣿⣿⣿⣿⣿⣿⣿⣿⣿⣿⣿⣿⣧⡕⢹⣿⣿⣿⣿⣿⣿⣿⣿⣿⣹⣿⣿⢕⢕⢕⢕⢕⢕⠀⠀⢕⢕⠀⠀⠀⠀⠀⠀⠀⠀⠀⠀⠀⠀⠀⠀⢅⠀⠀⠀⠀⠀⠀⠀⠁⠀⠀⠀⠀⠀⠀⢕⢕⢕⣕⢕⢕⡇⢕⢕⢜⢕⢈⢱⡇⢜⡼⡕⠀⠀⠀</a:t>
            </a:r>
            <a:br/>
            <a:r>
              <a:t>⣿⣿⣿⣿⣿⣿⣿⣿⣿⣿⣿⣿⣿⣿⣿⣿⣿⣿⣿⣿⣿⣿⣿⣿⣿⣿⣿⣿⣷⡜⣹⣿⣿⣿⣿⣿⣟⣿⣿⣿⢟⢏⢕⢕⢕⢕⢕⢔⠀⠀⢕⢕⠀⢀⠀⠀⠀⠀⠀⠀⠀⠀⠀⠀⠀⠀⠑⠀⠀⠀⠀⠀⠀⠀⠀⠀⠀⠀⠀⠀⠀⢕⢕⢕⣬⢕⢕⢕⢅⡱⢕⠜⠈⢆⠹⡕⢧⣇⠀⠰⠀</a:t>
            </a:r>
            <a:br/>
            <a:r>
              <a:t>⣿⣿⣿⣿⣿⣿⣿⣿⣿⣿⣿⣿⣿⣿⣿⣿⣿⣿⣿⣿⣿⣿⣿⣿⣿⣿⣿⣿⣿⣿⣿⣿⣿⣿⣿⣿⣿⣿⡟⢕⢕⢕⢕⢕⢕⢕⢕⢕⢔⢕⢕⢀⢅⢕⢕⠀⠀⠀⠀⠀⠀⠀⠀⠀⠀⠀⠀⠑⠀⠀⠀⠀⠀⠀⠀⠀⠀⠀⠀⠀⢄⢕⢱⡗⢣⢥⢜⣎⡕⢕⢅⢑⠀⠜⠀⢹⣸⣽⣷⢕⠀</a:t>
            </a:r>
            <a:br/>
            <a:r>
              <a:t>⣿⣿⣿⣿⣿⣿⣿⣿⣿⣿⣿⣿⣿⣿⣿⣿⣿⣿⣿⣿⣿⣿⣿⣿⣿⣿⣿⣿⣿⣿⣿⣿⣿⣿⣿⣿⣿⣿⣧⢕⢕⢕⢕⢕⢕⢕⢕⢕⢕⢕⢕⡕⢕⢕⢕⢄⠀⠀⠀⠀⠀⠀⠀⠀⠀⠀⠀⠀⠀⠀⠀⠀⠀⠀⠀⠀⠀⠀⠀⠀⢅⢕⢹⡫⣱⠴⠗⠟⢟⠽⣕⡗⢕⣴⠀⠘⠹⢿⣿⠑⠀</a:t>
            </a:r>
            <a:br/>
            <a:r>
              <a:t>⣿⣿⣿⣿⣿⣿⣿⣿⣿⣿⣿⣿⣿⣿⣿⣿⣿⣿⣿⣿⣿⣿⣿⣿⣿⣿⣿⣿⣿⣿⣿⣿⣿⣿⣿⣿⣿⣿⣿⣿⣧⣕⡕⢕⢕⢕⢕⢕⢕⢔⢕⢕⢕⢕⢕⢕⠀⠀⠀⠀⠀⠀⠀⠀⠀⠀⠀⠀⠀⠀⠀⠀⠀⠀⠀⠀⠀⠀⠀⠀⢱⣱⡪⠎⡄⢕⢖⢖⢖⢰⢄⠙⢧⣅⢽⠓⠙⠏⠙⣶⠀</a:t>
            </a:r>
            <a:br/>
            <a:r>
              <a:t>⣿⣿⣿⣿⣿⣿⣿⣿⣿⣿⣿⣿⣿⣿⣿⣿⣿⣿⣿⣿⣿⣿⣿⣿⣿⣿⣿⣿⣿⣿⣿⣿⣿⣿⣿⣿⣿⣿⣿⣿⣿⣿⣿⣷⣵⡕⢕⢜⢕⢕⣵⣵⣧⣵⣵⣵⣴⣔⢀⠀⠀⠀⠀⠀⠀⠀⠀⠀⠀⠀⠀⠀⠀⠀⠀⠀⠀⠀⠀⠔⢜⢹⠁⡕⢜⢣⢕⢕⢜⢑⡣⢗⣎⡕⡔⠠⠄⢄⠀⢏⠀</a:t>
            </a:r>
            <a:br/>
            <a:r>
              <a:t>⣿⣿⣿⣿⣿⣿⣿⣿⣿⣿⣿⣿⣿⣿⣿⣿⣿⣿⣿⣿⣿⣿⣿⣿⣿⣿⣿⣿⣿⣿⣿⣿⣿⣿⣿⣿⣿⣿⣿⣿⣿⣿⣿⣿⢟⢕⢕⢕⢕⣾⣿⣿⣿⣿⣿⣿⣿⣿⣷⠀⠀⠀⠀⠀⠀⠀⠀⠀⠀⠀⠀⠀⠀⠀⠀⠀⠀⠀⠀⠀⣵⡆⠀⡏⠕⠗⠔⢸⠺⠵⢵⢤⢼⢤⢵⢵⢼⠀⢔⢸⠀</a:t>
            </a:r>
            <a:br/>
            <a:r>
              <a:t>⣿⣿⣿⣿⣿⣿⣿⣿⣿⣿⣿⣿⣿⣿⣿⣿⣿⣿⣿⣿⣿⣿⣿⣿⣿⣿⣿⣿⣿⣿⣿⣿⣿⣿⣿⣿⣿⣿⣿⣿⣿⣿⢟⢕⢕⢕⢕⢕⣾⣿⣿⣿⣿⣿⣿⢿⠟⠟⠏⠀⠀⠀⠀⠀⠀⠀⠀⠀⠀⠀⠀⠀⠀⠀⠀⢀⣴⡄⠀⢕⣿⢇⢀⠱⡕⢕⢔⢕⢅⢑⢕⢅⡸⠄⢀⢄⢅⠕⢔⣵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⣑⣷⣿⣾⢿⢟⢟⢏⢝⢕⢑⢕⢅⢕⢔⢔⢕⢕⢕⢕⢕⢕⠕⠕⠑⢕⣵⡕⣿⣿⣿⣿⢟⢟⢻⢕⢸⡕⣿⣿⣷⣷⣷⣵⣼⣝⣝⣟⢟⢻⢿⢿⣿⣿⣿⣿⣿⣿⣿⣿⣿⣿⣿⣿⣿⣿⣿⣿⣿⢿⢿⢿⢿⣿⣿⣿⣿⣿⣿⣿⣿⡇⣵⡕⢸⣿⣿⣿⣿⣿⣿⣿⣿⣿⣿⣿⣿⣿⣿⣿⠀</a:t>
            </a:r>
            <a:br/>
            <a:r>
              <a:t>⢘⢑⢑⢅⢅⢕⢔⢕⢕⢕⢕⠕⠕⢕⢕⢕⢕⢕⢕⢕⢄⢄⠀⠀⠀⢰⣻⣿⣿⣿⣿⣿⡇⠕⠀⢕⢸⣧⣿⡇⠜⠝⠝⠟⠟⠟⢿⢿⢿⣿⣷⣷⣷⣧⣽⣽⣝⣝⣟⢻⢿⢿⣿⣿⣿⡿⠏⠑⠀⠀⠀⠀⠀⠘⢻⣿⣿⣿⣿⣿⣿⢜⣺⢟⣼⣿⣿⣿⣿⣿⣿⣿⣿⣿⣿⣿⣿⣿⣿⣿⠀</a:t>
            </a:r>
            <a:br/>
            <a:r>
              <a:t>⠕⠕⢕⢑⢕⢕⢕⢕⢕⢕⢔⢄⢀⢕⠑⠁⠁⠑⠑⠑⠑⠀⠀⠀⠀⢡⣿⣿⣿⣿⣿⣿⡇⠀⠀⢕⢸⡇⢾⢇⠀⠀⠀⠀⠀⠀⠁⠑⠑⠁⠕⠑⠙⠙⠙⠟⠟⢟⢿⢿⢿⣿⣷⣷⡇⠁⠀⠀⠀⠀⠀⠀⠀⠀⠁⢝⣿⣿⣿⣯⣾⢜⣜⢇⣿⣯⣿⣿⣿⣿⣿⣿⣿⡿⢿⣿⣿⣿⣟⣿⠀</a:t>
            </a:r>
            <a:br/>
            <a:r>
              <a:t>⠀⠀⠁⠀⠀⠀⠀⢕⢕⢕⡕⢕⢕⠀⠀⠀⠀⠀⢀⠀⢔⢀⠀⢀⢄⣼⣽⣿⣿⣿⣿⣿⡇⢔⢔⣵⡌⢣⡇⢕⢔⣔⢔⢄⢄⢔⢄⠀⠀⠀⠀⠀⠀⠀⠀⠀⠀⠀⠁⠁⠑⠕⠕⠕⢕⣐⢕⢔⢄⠀⠀⠀⠀⠀⠀⠀⢅⣿⣿⣿⣿⡜⡟⡇⣿⡿⢿⢿⣿⢸⣞⣿⣪⣵⢭⢿⣿⣿⣽⢷⠀</a:t>
            </a:r>
            <a:br/>
            <a:r>
              <a:t>⢀⠀⠀⢀⢄⢔⡔⡕⢕⠸⡇⢕⢕⠀⠀⠰⠀⠕⠸⠕⢕⢔⢔⢕⠕⢿⣿⣿⣿⣿⣿⣿⡇⢕⢕⠛⢏⣝⡝⠕⢸⠿⢜⢕⢜⢝⠕⠑⠀⠀⠀⠀⠁⢕⢔⢀⢀⠀⢀⢀⠀⠀⢄⢄⢙⣿⢵⢕⢕⢔⡀⠀⠀⠀⠀⠀⢕⢿⣽⣿⡟⣇⣇⣧⣿⣷⣿⣿⡇⣻⣷⣿⣟⣻⣺⣺⣿⣿⣿⣷⠀</a:t>
            </a:r>
            <a:br/>
            <a:r>
              <a:t>⢕⠇⢑⢑⢑⢕⢍⢕⢕⢕⢕⢕⢕⠀⢀⢄⢐⢲⢰⡆⣷⢕⢕⢕⠀⢱⢿⢿⣿⣿⣿⣿⡇⢕⢕⢑⢜⢷⢷⢕⢕⢰⢕⠑⠁⠀⠀⠀⠀⠀⠀⠀⠀⠀⠀⠑⠑⠁⠑⢗⢕⢕⣵⢕⣷⣿⣿⣵⣴⢇⡎⢀⠀⠀⠀⠀⢔⢆⢰⢅⢱⣿⣿⣿⣿⣿⣿⣿⡏⣿⣿⡿⢿⡿⢿⢿⣿⣿⡿⢱⠀</a:t>
            </a:r>
            <a:br/>
            <a:r>
              <a:t>⢕⢅⢕⢕⢕⢕⢀⠅⢕⢕⣱⣕⡕⠑⠀⠕⢕⢸⢸⡇⡿⢕⢕⢕⢀⢜⢕⢕⣿⣿⣿⣿⡷⢇⢕⣱⡕⡇⢕⠕⢕⢕⢕⠀⠀⠀⠀⠀⠀⠀⠀⠀⠀⠀⠀⠀⠀⠀⠀⢕⢕⢕⣿⡕⢝⢻⣿⣿⢟⢏⢕⢕⢀⠀⠀⢠⢕⢗⢞⢟⢸⡟⢻⢿⢿⢿⢿⢛⢧⢿⣿⣿⣿⣿⣿⣿⣿⣽⣟⣝⠀</a:t>
            </a:r>
            <a:br/>
            <a:r>
              <a:t>⢷⣵⡵⠵⠵⠵⠵⠕⠕⢕⢟⢟⢇⠀⠀⢄⢕⢜⠜⢇⢕⢕⢕⢕⠑⢕⢕⢕⢻⣿⣿⣿⡇⢇⢕⢻⢇⣇⢕⠀⢕⠑⢕⠀⠀⠀⠀⠀⠀⠀⠀⠀⠀⠀⠀⠀⠀⠀⠀⠕⠑⠚⢟⢗⢇⢕⢕⢝⢕⢕⢱⢵⣵⢔⢄⢜⢗⢕⢕⢜⢞⢕⢕⢹⣽⢻⢧⣸⢕⢿⢗⢗⢇⢗⡗⢗⢹⢟⡇⢡⠀</a:t>
            </a:r>
            <a:br/>
            <a:r>
              <a:t>⡵⠿⣇⣱⡔⢀⢀⠀⠀⠈⢣⢕⢕⢔⢔⢕⢕⠀⢔⢔⢔⢕⢕⢕⢕⠁⢕⢕⢸⣿⣿⣿⡇⢕⢕⢕⢜⣿⢕⢕⣕⣰⡕⢕⣴⡄⠀⠀⠀⠀⠀⠀⠀⠀⠀⠀⠀⠀⠀⠁⠀⠀⢔⢔⢕⠕⢕⢕⢕⢕⢔⢔⢩⢿⣷⣕⢵⢮⢵⢵⢵⢷⢷⣵⣏⢕⣕⢕⢕⢱⡵⣳⣷⣷⢖⢇⣳⣷⣷⢟⠀</a:t>
            </a:r>
            <a:br/>
            <a:r>
              <a:t>⣿⣷⣾⣿⣿⣿⣷⣷⣿⣧⣵⣵⢕⢕⡀⢸⣷⡇⠕⢕⠕⠕⢑⢀⠐⠀⡧⢕⢸⣿⡿⢟⢇⠑⠕⢕⢸⣿⠑⠕⠙⢝⢑⣱⣿⡇⠀⢄⢔⢢⢄⠀⠀⠀⠀⠀⠀⠀⢕⢶⣶⣶⣶⣷⠇⠑⠁⠁⢕⢕⢕⢑⣱⣸⣿⣿⠇⠑⢝⢹⣵⣿⣿⣿⣿⣿⣿⣗⢗⢿⢟⢿⢿⢇⢜⢕⢕⢝⢕⢕⠀</a:t>
            </a:r>
            <a:br/>
            <a:r>
              <a:t>⣿⣿⣿⣿⣿⣿⣷⣷⣿⣿⣿⡿⢕⠅⠁⠟⠛⢇⡇⠰⠵⠇⠁⢀⠁⢔⡟⢕⢺⣿⣝⢽⡅⠄⢴⡕⢕⣿⢀⠄⠐⢡⡵⢹⢟⣟⢕⣿⣧⢞⢕⢔⢀⠀⠀⠀⠀⠀⠁⠀⠀⠁⠟⠇⠀⠀⠀⠀⣱⣕⣱⣾⣿⣿⠟⠁⠀⠀⠀⠁⠜⢻⣿⣏⠹⠟⢟⢟⢕⢇⢕⢌⣑⣜⣑⣅⣵⣥⣥⣵⠀</a:t>
            </a:r>
            <a:br/>
            <a:r>
              <a:t>⠀⠀⠑⠑⠐⠐⠐⠐⠐⠐⠐⢔⢕⢕⢄⢄⢄⢜⢀⠀⢄⠀⠠⠄⢀⣄⣼⣥⣕⢅⡕⠜⢇⢕⠀⠙⣧⣺⣅⢀⢀⠐⠑⠑⢕⢔⢕⢕⢕⢕⢕⢵⢕⢔⣄⣄⣔⠀⠐⠖⠆⠀⠀⠀⠀⠀⠀⠀⠈⠟⠿⠟⠋⠁⠀⠀⠀⠀⠀⠀⠀⠁⠑⢜⣶⣶⣶⣷⣿⣿⣿⣿⣿⣿⣿⣿⣿⣿⣿⣿⠀</a:t>
            </a:r>
            <a:br/>
            <a:r>
              <a:t>⢀⢀⢀⢀⢀⢀⢀⢀⢀⢀⢄⢜⢳⢷⣷⣷⣧⣵⣵⣵⣕⣕⡰⢦⢕⢕⢸⢉⣛⠳⠵⢅⢔⢑⢠⠎⣿⡿⣿⢇⢕⣕⣗⣷⣿⡕⢕⢕⢕⢕⢕⢕⢑⣴⣿⣿⡟⠀⠀⠀⠀⠀⠀⠀⠀⠀⠀⠀⠀⠀⠀⠀⠀⠀⠀⠀⠀⠀⠀⠀⠀⠀⠀⠁⢹⣿⣿⣿⣿⣿⣿⣿⣿⣿⣿⡟⠙⠋⠛⠟⠀</a:t>
            </a:r>
            <a:br/>
            <a:r>
              <a:t>⣑⣕⣕⣕⣕⣕⣕⢕⢕⡕⢱⡕⢕⢜⢝⠍⣟⣿⣿⡿⣿⣿⣿⡷⢿⢇⢕⢄⢁⢅⢕⣔⣕⣕⣕⣕⣕⣕⣱⣾⣿⣿⣿⣿⣿⢟⠁⠀⠀⠁⠕⢕⢼⣿⣿⣿⠃⠀⠀⠀⠀⠀⠀⠀⠀⠀⠀⠀⠀⠀⠀⠀⠀⠀⠀⠀⠀⠀⠀⠀⠀⠀⠀⠀⠁⡿⢻⢻⢻⢿⢿⢫⢟⢋⢕⢕⠀⠀⠀⠀⠀</a:t>
            </a:r>
            <a:br/>
            <a:r>
              <a:t>⢿⢿⠿⣿⣿⣿⣷⣾⣿⣿⣿⣿⣿⣿⣿⣿⣿⣿⣿⣧⣴⣵⣵⣕⣕⣕⣕⣕⣕⣘⣽⣽⣿⣿⣿⣿⣿⣿⣿⣿⣿⣿⣿⣿⡏⠀⠀⠀⠀⠀⠀⢕⢕⢝⢍⠇⠀⠀⠀⠀⠀⠀⠀⠀⠀⠀⠀⠀⠀⠀⠀⠀⠀⠀⠀⠀⠀⠀⠀⠀⠀⠀⠀⠀⠀⢕⢕⢕⢕⢕⢕⠕⢕⣵⢅⣱⣧⡗⢖⢖⠀</a:t>
            </a:r>
            <a:br/>
            <a:r>
              <a:t>⣵⣵⣵⣵⣷⣿⣿⣿⣿⣿⣿⣿⣿⣿⣿⣿⣿⣿⣿⣿⣿⣿⣿⣿⣿⣿⣿⣿⣿⣿⣿⣿⣿⣿⣿⣿⣿⣿⣿⣿⣿⣿⣿⣿⡇⠀⠀⠀⠀⠀⠀⢕⢕⢕⢕⠀⠀⠀⠀⠀⠀⠀⠀⠀⠀⠀⠀⠀⠀⠀⠀⠀⠀⠀⠀⠀⠀⠀⠀⠀⠀⠀⠀⠀⢄⢕⣕⣕⣵⣑⣑⣬⣿⡱⢞⡜⢫⢝⡙⢝⠀</a:t>
            </a:r>
            <a:br/>
            <a:r>
              <a:t>⣿⣿⣿⣿⣿⣿⣿⣿⣿⣿⣿⣿⣿⣿⣿⣿⣿⣿⣿⣿⣿⣿⣿⣿⣿⣿⣿⣿⣿⣿⣿⣿⣿⣿⣿⣿⣿⣿⣿⣿⣿⣿⣿⣿⡇⠀⠀⠀⠀⠀⠀⠁⠁⠁⠁⠀⠀⠀⠀⠀⠀⠀⠀⠀⠀⠀⠀⠀⠀⠀⠀⠀⠀⠀⠀⠀⠀⠀⠀⠀⠀⠀⢀⠀⢕⢕⢎⢿⠟⢋⡇⢱⠑⢔⢵⢕⣑⡕⢜⠑⠀</a:t>
            </a:r>
            <a:br/>
            <a:r>
              <a:t>⣿⣿⣿⣿⣿⣿⣿⣿⣿⣿⣿⣿⣿⣿⣿⣿⣿⣿⣿⣿⣿⣿⣿⣿⣿⣿⣿⣿⡟⢟⢻⣿⣿⣿⣿⣿⣿⣿⣿⣿⣿⣿⣿⣿⠁⠀⠀⠀⠀⠀⠀⠀⠀⠀⠀⠀⠀⠀⠀⠀⠀⠀⠀⠀⠀⠀⠀⠀⠀⠀⠀⠀⠀⠀⠀⠀⠀⠀⠀⠀⠀⠀⠀⠅⠄⢕⢕⢡⢵⢎⢅⢔⣅⣄⢀⢑⢀⢑⠑⠑⠀</a:t>
            </a:r>
            <a:br/>
            <a:r>
              <a:t>⣿⣿⣿⣿⣿⣿⣿⣿⣿⣿⣿⣿⣿⣿⣿⣿⣿⣿⣿⣿⣿⣿⣿⣿⣿⣿⣿⣿⡇⢕⢕⢜⣿⣿⣿⣿⣿⣿⣿⣿⣿⣿⣿⣟⠀⠀⠀⠀⠀⠀⠀⠀⠀⠀⠀⠀⠀⠀⠀⠀⠀⠀⠀⠀⠀⠀⠀⠀⠀⠀⠀⠀⠀⠔⠄⠀⠀⠀⠀⠀⠀⠀⢀⢀⢠⠇⠳⠿⠧⢧⣕⡕⢅⢕⢔⢵⢔⠔⠱⠔⠀</a:t>
            </a:r>
            <a:br/>
            <a:r>
              <a:t>⣿⣿⣿⣿⣿⣿⣿⣿⣿⣿⣿⣿⣿⣿⣿⣿⣿⣿⣿⣿⣿⣿⣿⣿⣿⣿⣿⣿⡕⢕⢕⢁⢻⣿⣿⡿⢟⢿⣿⣿⣿⣿⣿⡟⠀⠀⠘⠄⠀⠀⠀⠀⠀⠀⠀⠀⠀⠀⠀⠀⠀⠀⠀⠀⠀⠀⠀⠀⠀⠀⠀⠀⠀⢀⢄⠀⠀⠀⠀⠀⠀⠀⢕⢕⢕⢕⢝⢇⢔⢢⢬⡙⠳⣝⢕⢕⢄⢱⢀⠁⠀</a:t>
            </a:r>
            <a:br/>
            <a:r>
              <a:t>⣿⣿⣿⣿⣿⣿⣿⣿⣿⣿⣿⣿⣿⣿⣿⣿⣿⣿⣿⣿⣿⣿⣿⣿⣿⣿⣿⣿⣷⣕⢅⢕⢱⡿⢟⠷⡕⢕⢿⢿⢿⡟⢟⢧⠄⠀⠀⠀⠀⠀⠀⢀⢄⢄⠀⠀⠀⠀⠀⠀⠀⠀⠀⠀⠀⠀⠀⠀⠀⠀⠀⠀⠀⠐⠑⠁⠀⠀⠀⠀⠀⢀⢕⢕⢕⡕⢕⢕⡕⢕⢕⢜⢕⠈⡱⡕⢜⣝⡇⠀⠀</a:t>
            </a:r>
            <a:br/>
            <a:r>
              <a:t>⣿⣿⣿⣿⣿⣿⣿⣿⣿⣿⣿⣿⣿⣿⣿⣿⣿⣿⣿⣿⣿⣿⣿⣿⣿⣿⣿⣿⣿⣿⡇⢑⢻⡇⢕⢜⢇⠕⠑⠁⠁⠑⠕⠕⠀⠀⠀⠀⠀⠀⢔⢕⢕⢕⢔⠀⠀⠀⠀⠀⠀⠀⠀⠀⠀⠀⠀⠀⠀⠀⠀⠀⠀⠀⠀⠀⠀⠀⠀⠀⠀⢕⢕⢕⢕⣗⢕⢕⢕⠅⣕⢅⠣⢅⢆⠝⡇⢻⢧⢀⠀</a:t>
            </a:r>
            <a:br/>
            <a:r>
              <a:t>⣿⣿⣿⣿⣿⣿⣿⣿⣿⣿⣿⣿⣿⣿⣿⣿⣿⣿⣿⣿⣿⣿⣿⣿⣿⣿⣿⣿⣿⣿⡷⢵⢕⢕⢕⠕⠕⢄⡀⠀⠀⠀⠀⠀⠀⠀⠀⠀⠀⠀⢕⢕⢕⢕⢕⠀⠀⠀⠀⠀⠀⠀⠀⠀⠀⠀⠀⠀⠀⠀⠀⠀⠀⠀⠀⠀⠀⠀⠀⠀⠀⢕⢕⢧⡇⢧⢬⣱⡗⠝⡕⢁⠑⠄⠈⡄⢹⢸⣟⣷⠀</a:t>
            </a:r>
            <a:br/>
            <a:r>
              <a:t>⣿⣿⣿⣿⣿⣿⣿⣿⣿⣿⣿⣿⣿⣿⣿⣿⣿⣿⣿⣿⣿⣿⣿⣿⣿⣿⣿⣿⣟⣕⣕⡕⢕⢕⢕⢕⢄⢀⠀⠀⠀⠀⠀⠀⠀⠀⠀⠀⠀⠀⢕⢕⢕⢕⢕⠀⠀⠀⠀⠀⠀⠀⠀⠀⠀⠀⠀⠀⠀⠀⠀⠀⠀⠀⠀⠀⠀⠀⠀⠀⠀⢕⢜⢿⢟⣱⡥⠬⠽⢿⢱⣷⢕⢴⡔⠑⠑⠹⢿⣿⠀</a:t>
            </a:r>
            <a:br/>
            <a:r>
              <a:t>⣿⣿⣿⣿⣿⣿⣿⣿⣿⣿⣿⣿⣿⣿⣿⣿⣿⣿⣿⣿⣿⣿⣿⣿⣿⣿⣿⣿⣿⣿⣿⣿⡿⢇⢕⢕⢕⢕⢕⢔⢄⢀⠀⠀⢰⣄⣄⣄⣄⣄⣕⣕⣵⣕⢑⠀⠀⠀⠀⠀⠀⠀⠀⠀⠀⠀⠀⠀⠀⠀⠀⠀⠀⠀⠀⠀⠀⠀⠀⠀⢔⢑⡕⢜⠎⢁⢥⢆⢖⢇⢤⣄⠙⢧⣌⣻⠵⠊⢹⠛⠀</a:t>
            </a:r>
            <a:br/>
            <a:r>
              <a:t>⣿⣿⣿⣿⠿⣿⣿⣿⣿⣿⣿⣿⣿⣿⣿⣿⣿⣿⣿⣿⣿⣿⣿⣿⣿⣿⣿⣿⣿⣿⣿⢟⢕⢕⢕⢕⢕⢕⢕⢕⢕⠑⠀⢀⣱⣿⣿⣿⣿⣿⣿⣿⣿⣿⡷⠀⠀⠀⠀⠀⠀⠀⠀⠀⠀⠀⠀⠀⠀⠀⠀⠀⠀⠀⠀⠀⠀⠀⠀⠀⢕⢝⠸⠁⡔⢕⢕⢕⢕⢕⢗⣱⢵⡗⠕⣔⡀⠀⡄⠀⠀</a:t>
            </a:r>
            <a:br/>
            <a:r>
              <a:t>⣋⣹⣿⣁⠄⠐⣅⣾⣿⣿⣿⣿⣿⣿⣿⣿⣿⣿⣿⣿⣿⣿⣿⣿⣿⣿⣿⣿⣿⣿⢏⢕⢕⢕⢕⢕⢕⢕⠕⠁⠀⠀⢔⣾⣿⣿⣿⣿⡿⢿⢟⠟⠟⠟⠑⠀⠀⠀⠀⠀⠀⠀⠀⠀⠀⠀⠀⠀⠀⠀⠀⠀⠀⠀⢄⡀⠀⠀⠀⠀⢅⣵⢄⠀⡏⠗⠇⠕⢕⢳⢝⣝⣍⣹⣤⣵⣴⣵⢇⠀⠀</a:t>
            </a:r>
            <a:br/>
            <a:r>
              <a:t>⣿⣿⣯⣽⢻⣿⣻⣿⣿⣿⣿⣿⣿⣿⣿⣿⣿⣿⣿⣿⣿⣿⣿⣿⣿⣿⣿⣿⡟⠕⠕⠑⠕⢕⢕⠕⠑⠀⢰⢴⢶⢶⣾⣿⣿⣿⣿⢏⠑⠀⠀⠀⠀⠀⠀⢀⠀⠀⠀⠀⠀⠀⠀⠀⠀⠀⠀⠀⠀⠀⠀⠀⠀⠀⢸⣿⣷⣆⠀⠀⢸⡟⢕⢀⢣⡕⢔⢔⢕⢕⢂⢕⢕⢱⢁⢁⢅⢁⢕⢄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⠕⢕⣺⣿⡿⢿⢟⢟⠏⠝⢑⢑⢑⢅⢅⢔⢔⢕⢕⢕⢕⢕⠕⠕⠕⠑⢕⢕⢸⣿⣿⣿⣟⢟⠛⢇⢕⢕⢸⣿⣷⣷⣷⣵⣥⣽⣝⣟⡟⢟⢿⢿⢿⣿⣿⣿⣿⣿⣿⣿⣿⣿⣿⣿⣿⣿⣿⣿⣿⢿⢿⢿⢷⢿⣯⣿⣿⣿⣿⣿⣿⣿⢸⣼⢕⣿⣿⣿⣿⣿⣿⣿⣿⣿⣿⣿⣿⣿⣿⣿⠀</a:t>
            </a:r>
            <a:br/>
            <a:r>
              <a:t>⠕⠑⢑⢑⢅⢅⢔⢔⢕⢕⢕⠕⠕⠕⢑⢕⢕⢅⢕⢔⢄⠄⠀⠀⠀⠀⢕⢕⢼⣿⣿⣿⣿⠁⠀⢕⢕⣸⢸⣿⠈⠝⠝⠝⢟⠟⢻⠿⢿⢿⣿⣷⣷⣷⣼⣽⣝⣝⣟⡟⢿⢿⢿⣿⣿⡿⠏⠑⠁⠀⠀⠀⠀⠈⢹⣿⣿⣿⣿⣿⣿⡇⣕⡿⢇⣿⣿⣿⣿⣿⣿⣿⣿⣿⣿⣿⣿⣿⣿⣿⠀</a:t>
            </a:r>
            <a:br/>
            <a:r>
              <a:t>⠕⠕⠕⠑⠑⠁⢅⠕⢕⢕⢕⢔⢄⠀⠁⠁⠁⠁⠑⠑⠁⠀⠀⠀⠀⠀⢅⣵⣹⣿⣿⣿⣿⠀⠀⢕⢕⣻⢱⡿⠀⠀⠀⠀⠀⠀⠀⠀⠀⠁⠑⠑⠘⠙⠙⠙⠛⠟⢟⢿⢿⢿⣷⣷⡧⠁⠀⠀⠀⠀⠀⠀⠀⠀⠀⠜⢿⣿⣿⣿⣵⡇⢇⡧⢸⣿⣽⣿⣽⣯⣿⣿⣿⣿⢿⣿⣿⣿⢿⣿⠀</a:t>
            </a:r>
            <a:br/>
            <a:r>
              <a:t>⠀⠀⠀⠀⠀⠀⠀⠀⢕⢕⢕⢕⢕⢀⠀⠀⠀⠀⠀⠀⠀⢄⠀⠀⠀⢠⣼⣿⣿⣿⣿⣿⣿⢔⢄⢰⣵⢜⢵⢕⢀⣀⡀⠀⢄⢄⢄⠀⠀⠀⠀⠀⠀⠀⠀⠀⠀⠀⠀⠀⠁⠁⠕⠕⢕⣰⡔⢔⢄⠀⠀⠀⠀⠀⠀⠀⠜⢿⣿⣿⢿⣇⢻⢗⢸⣿⢿⢿⣿⡇⣷⣟⣟⣧⣧⢽⢿⣿⣿⣿⠀</a:t>
            </a:r>
            <a:br/>
            <a:r>
              <a:t>⢔⠀⠀⠀⢀⢄⢰⣄⢕⢕⢅⢕⢕⢕⠀⠀⠔⠀⠕⠕⠕⢔⢔⢔⠐⠸⢿⢱⣾⣿⣿⣿⣿⢕⢕⢜⠛⢝⣝⢕⠕⠿⢇⠕⢕⠏⠕⠁⠀⠀⠀⠀⠀⢔⠐⠀⠀⢀⠀⢀⠀⠀⠀⡀⢜⢻⢧⢕⢕⢔⢀⠀⠀⠀⠀⠀⠀⢿⣯⣿⣿⢹⣸⣸⣸⣿⣷⣿⣿⢕⣿⣿⣿⣟⣿⣗⣾⣿⣿⣷⠀</a:t>
            </a:r>
            <a:br/>
            <a:r>
              <a:t>⢕⢀⠃⠑⢑⢕⠘⠉⢕⢕⢕⢕⢕⢕⠀⠀⢀⢔⣶⣶⣰⡇⢔⢕⢀⠀⢜⢅⢻⣿⣿⣿⣿⢕⢕⢕⢇⢸⢷⢇⢕⢄⡔⠀⠀⠀⠀⠀⠀⠀⠀⠀⠀⠀⠀⠁⠀⠑⠀⢑⢃⢄⢔⣕⣽⣿⣿⣧⣷⢇⡇⢔⠀⠀⠀⠀⢄⢔⢔⡴⡅⣼⣿⣿⣿⣿⣿⣿⣿⢱⣿⣿⢿⢿⢿⢿⣿⣿⣿⡧⠀</a:t>
            </a:r>
            <a:br/>
            <a:r>
              <a:t>⢕⢕⢁⢕⢕⢕⢀⠀⢕⢕⢕⣵⣕⢕⠀⠀⢕⢕⡟⣿⢸⢇⢕⢕⢕⠀⢕⢕⢁⣿⣿⣿⡿⢗⢕⢕⣵⢕⢕⠑⠑⢕⠑⠀⠀⠀⠀⠀⠀⠀⠀⠀⠀⠀⠀⠀⠀⠀⠀⠐⢕⢕⣸⣯⢝⢝⢿⣿⡟⢏⢕⢕⢀⠀⠀⣔⡕⢕⢇⢟⢇⣟⢟⢿⢿⢿⢿⢿⢻⢼⣿⣿⣿⣿⣿⣿⣿⣯⣿⣏⠀</a:t>
            </a:r>
            <a:br/>
            <a:r>
              <a:t>⢷⢷⣧⠵⠵⠵⠦⠤⠵⠕⢜⢟⢟⢕⠀⠀⢕⢄⢇⢟⢜⢕⢕⢕⢕⠀⢕⢕⢕⣿⣿⣿⣿⢕⢕⢜⢿⢱⡕⠀⠀⢕⠀⠀⠀⠀⠀⠀⠀⠀⠀⠀⠀⠀⠀⠀⠀⠀⠀⢕⠑⠓⢛⢗⢇⢕⢕⢕⢕⢕⢕⢕⣧⡔⢄⢕⢕⢇⢜⢕⢕⢏⢕⢜⢭⡽⢓⢕⡕⢕⢷⢇⡕⢱⣗⡗⢎⡟⢹⢝⠀</a:t>
            </a:r>
            <a:br/>
            <a:r>
              <a:t>⣠⡶⢿⣕⣱⢔⢀⢀⢀⠀⠑⢕⢕⢕⠔⠀⠕⢁⠀⢔⢔⢕⢕⢕⢕⠀⢕⢕⢕⣿⣿⣿⣏⢕⢕⢕⢕⢸⡇⢔⢕⣕⡕⢕⣔⢀⠀⠀⠀⠀⠀⠀⠀⠀⠀⠀⠀⠀⠀⠑⠀⠀⢄⢑⢅⢕⠕⢕⢕⢕⢕⢜⢍⠿⣷⣇⢕⢵⢯⢵⢵⡷⡷⣧⣼⡕⢕⡕⢕⢕⢱⢷⣶⣷⡷⢖⢕⣷⣾⡞⠀</a:t>
            </a:r>
            <a:br/>
            <a:r>
              <a:t>⣿⣿⣷⣾⣷⣿⣿⣷⣾⣷⣥⣵⡕⢕⢀⠀⣿⣷⠄⠕⠕⠑⠔⠐⠁⠐⢕⢕⢕⣿⣿⢝⢫⠕⠑⢕⢕⢸⡇⠀⠝⠝⢑⣱⣿⢇⠀⢀⢔⢆⠀⠀⠀⠀⠀⠀⠀⠀⡕⢰⢶⣶⣶⣶⠗⠜⠁⠀⢑⢕⢕⠕⣕⣡⣿⣿⠇⠁⠜⢹⣿⣼⣿⣿⣿⣿⣿⣗⣳⢳⢿⢿⡿⡟⢕⢝⢕⢜⠝⢕⠀</a:t>
            </a:r>
            <a:br/>
            <a:r>
              <a:t>⠿⢿⢿⣿⣿⣿⣿⣿⣿⣿⣿⡿⢇⢕⠈⠸⠛⠟⣔⠐⠴⠵⠁⠀⠀⠁⢜⢕⢕⢿⡫⢪⢕⢄⠠⣕⢕⣺⡇⠀⠐⢕⢥⢿⢟⢕⢕⢿⣵⢕⢔⢄⠀⠀⠀⠀⠀⠀⠁⠀⠀⠀⠝⠇⠀⠀⠀⠀⢕⣕⣱⣼⣿⣿⠟⠑⠀⠀⠀⠀⠜⢻⢿⣿⡝⠿⢟⢟⢏⢕⢕⢕⢑⣁⣇⣁⣅⣥⣤⣵⠀</a:t>
            </a:r>
            <a:br/>
            <a:r>
              <a:t>⠀⠀⠀⠑⠐⠐⠐⠐⠐⠐⠐⠐⢕⢕⢄⢄⢄⢄⢅⠀⠀⠄⠀⠤⠀⢀⣰⣸⣥⢅⢅⢅⢕⢕⠀⠈⢳⣜⣇⢀⢀⠁⠀⠑⢕⢕⢕⢕⢕⢕⢕⢕⢕⢄⣄⣄⡔⠀⠀⠲⠲⠀⠀⠀⠀⠀⠀⠀⠈⠙⠟⠛⠋⠁⠀⠀⠀⠀⠀⠀⠀⠀⠁⠀⢳⣴⣶⣷⣶⣿⣿⣿⣿⣿⣿⣿⣿⣿⣿⣿⠀</a:t>
            </a:r>
            <a:br/>
            <a:r>
              <a:t>⢀⢀⢀⢀⢀⢀⢀⢀⢀⢀⢄⢅⢱⢷⢵⣷⣷⣵⣵⣵⣕⣕⡕⢔⢕⢕⢑⢅⣙⡛⠴⠥⢄⢑⢀⠔⢙⢏⢿⢇⢕⣕⣔⣱⣵⢕⢕⢕⢕⢕⢕⢕⢕⣺⣿⣿⡇⠀⠀⠀⠀⠀⠀⠀⠀⠀⠀⠀⠀⠀⠀⠀⠀⠀⠀⠀⠀⠀⠀⠀⠀⠀⠀⠀⠜⣿⣿⣿⣿⣿⣿⣿⣿⣿⣿⣿⠋⠙⠋⠛⠀</a:t>
            </a:r>
            <a:br/>
            <a:r>
              <a:t>⢕⢕⢑⠕⠑⢕⢕⢕⡱⢕⠕⡕⣕⢕⢕⢝⢝⣖⣟⣿⠿⣿⣿⣿⢿⢗⢕⢀⢀⢀⢄⢄⣔⣕⣕⣕⣕⣕⣅⣱⣟⣿⣿⣻⣟⢗⠁⠀⠀⠁⢕⢕⡡⣿⣿⡿⠀⠀⠀⠀⠀⠀⠀⠀⠀⠀⠀⠀⠀⠀⠀⠀⠀⠀⠀⠀⠀⠀⠀⠀⠀⠀⠀⠀⠀⢟⢿⢿⢿⢟⢿⢟⢛⢏⢝⢅⠀⠀⠀⠀⠀</a:t>
            </a:r>
            <a:br/>
            <a:r>
              <a:t>⢟⢏⢟⢏⢟⢗⢷⣶⣶⣷⣾⣶⣶⣶⣶⣿⣿⣿⣿⣿⣶⣵⣵⣵⣕⣕⣕⣕⣑⣵⣱⣵⣿⣿⣿⣿⣿⣿⣿⣿⣿⣿⣿⣿⡏⠀⠀⠀⠀⠀⠀⢕⢕⢜⢝⠁⠀⠀⠀⠀⠀⠀⠀⠀⠀⠀⠀⠀⠀⠀⠀⠀⠀⠀⠀⠀⠀⠀⠀⠀⠀⠀⠀⠀⠀⢕⢕⢕⢕⢕⢕⢕⢕⠕⡕⡕⢕⣕⢔⢆⠀</a:t>
            </a:r>
            <a:br/>
            <a:r>
              <a:t>⣵⣵⣵⣵⣵⣷⣾⣿⣿⣿⣿⣿⣿⣿⣿⣿⣿⣿⣿⣿⣿⣿⣿⣿⣿⣿⣿⣿⣿⣿⣿⣿⣿⣿⣿⣿⣿⣿⣿⣿⣿⣿⣿⢿⢇⠀⠀⠁⠑⠕⠕⢕⢕⢕⠀⠀⠀⠀⠀⠀⠀⠀⠀⠀⠀⠀⠀⠀⠀⠀⠀⠀⠀⠀⠀⠀⠀⠀⠀⠀⠀⠀⠀⠀⢀⢕⢕⢕⢕⠕⣑⣑⣼⣕⠜⣗⢟⢭⢝⢝⠀</a:t>
            </a:r>
            <a:br/>
            <a:r>
              <a:t>⣿⣿⣿⣿⣿⣿⣿⣿⣿⣿⣿⣿⣿⣿⣿⣿⣿⣿⣿⣿⣿⣿⣿⣿⣿⣿⣿⣿⣿⣿⣿⣿⣿⣿⣿⣿⣿⣿⣿⣿⣿⣿⢏⢕⠁⠀⠀⠀⠀⠀⠀⠀⢕⢕⠀⠀⠀⠀⠀⠀⠀⠀⠀⠀⠀⠀⠀⠀⠀⠀⠀⠀⠀⠀⠀⠀⠀⠀⠀⠀⠀⠀⠀⠀⠕⢕⢅⢇⢎⢏⢏⢛⠟⢅⢸⢇⢜⣑⢡⢝⠀</a:t>
            </a:r>
            <a:br/>
            <a:r>
              <a:t>⣿⣿⣿⣿⣿⣿⣿⣿⣿⣿⣿⣿⣿⣿⣿⣿⣿⣿⣿⣿⣿⣿⣿⣿⣿⣿⣿⣿⣿⣿⡿⢿⣿⣿⣿⣿⣿⣿⣿⣿⣿⡏⢕⠑⢄⠀⠀⠀⠀⠀⠀⠀⢑⠁⠀⠀⠀⠀⠀⠀⠀⠀⠀⠀⠀⠀⠀⠀⠀⠀⠀⠁⠀⠀⠀⠀⠀⠀⠀⠀⠀⠀⠀⠁⠀⢕⢕⢱⢅⢗⢑⢄⣕⣅⡀⠁⠐⢀⢀⠑⠀</a:t>
            </a:r>
            <a:br/>
            <a:r>
              <a:t>⣿⣿⣿⣿⣿⣿⣿⣿⣿⣿⣿⣿⣿⣿⣿⣿⣿⣿⣿⣿⣿⣿⣿⣿⣿⣿⣿⣿⣿⣿⢕⢕⢝⣿⣿⣿⣿⣿⣿⣿⣷⢇⢕⠀⠀⠀⠀⠀⠀⠀⠀⠀⠀⠀⠀⠀⠀⠀⠀⠀⠀⠀⠀⠀⠀⠀⠀⠀⠀⠀⠀⠀⠀⠐⠀⠀⠀⠀⠀⠀⠀⠀⢀⢀⢀⠾⠱⠶⠷⢷⣅⣇⢅⢕⢔⢰⢕⢄⠱⠕⠀</a:t>
            </a:r>
            <a:br/>
            <a:r>
              <a:t>⣿⣿⣿⣿⣿⣿⣿⣿⣿⣿⣿⣿⣿⣿⣿⣿⣿⣿⣿⣿⣿⣿⣿⣿⣿⣿⣿⣿⣿⣿⢕⢕⠑⢜⢏⢝⣿⣿⣿⣿⣿⢕⢕⠀⠀⠀⠀⠀⠀⠀⢀⠀⢕⢄⠀⠀⠀⠀⠀⠀⠀⠀⠀⠀⠀⠀⠀⠀⠀⠀⠀⠔⠀⠀⢄⠀⠀⠀⠀⠀⠀⠀⢕⢕⠱⢔⢕⠕⠐⢖⢤⢍⠗⢮⡑⢇⢄⢅⡅⠀⠀</a:t>
            </a:r>
            <a:br/>
            <a:r>
              <a:t>⣿⣿⣿⣿⣿⣿⣿⣿⣿⣽⣿⣿⣿⣻⣿⣿⡿⣿⣿⣿⣿⣿⣿⣿⣿⣿⣿⣿⣿⣿⣕⢕⠑⢔⣕⢕⠟⠟⠻⢿⢝⠑⠁⠀⢄⠀⠀⠀⠀⠀⢕⢕⢕⢅⠀⠀⠀⠀⠀⠀⠀⠀⠀⠁⠀⠀⠀⠀⠀⠀⠀⠀⠀⠕⠑⠁⠀⠀⠀⠀⠀⠀⢕⢕⢌⢱⢕⢕⢔⠑⢕⢕⢕⠔⢝⣱⢔⢸⣹⢐⠀</a:t>
            </a:r>
            <a:br/>
            <a:r>
              <a:t>⣿⣿⣿⣿⣿⣿⣿⣿⣿⣿⣿⣿⣿⣽⣿⣻⣿⣿⣿⣿⣿⣿⣿⣿⣿⣿⣿⣿⣿⢿⢻⢇⢔⠜⢝⢕⠁⠀⠀⠁⠁⠀⢀⠔⠑⠀⠀⠀⠀⠀⢕⢕⢕⢕⠀⠀⠀⠀⠀⠀⠀⠀⠀⠀⠀⠀⠀⠀⠀⠀⠀⠀⠀⠀⠀⠀⠀⠀⠀⠀⠀⢕⢕⢕⢕⠕⢕⢕⠁⢄⠕⡕⢕⢇⠕⡈⢣⢜⡟⡇⠀</a:t>
            </a:r>
            <a:br/>
            <a:r>
              <a:t>⣿⣿⣿⣿⣿⣿⣿⣿⣿⣿⣿⣿⣿⣿⣿⣿⣿⣿⣿⣿⣿⣿⣿⣿⣿⣿⣿⣻⣵⡷⢷⢵⢕⢕⠑⠑⠄⠀⠀⠀⠀⠀⠀⠀⠀⠀⠀⠀⠀⠀⢕⢕⢕⢕⠀⠀⠀⠀⠀⠀⠀⠀⠀⠀⠀⠀⠀⠀⠀⠀⠀⠀⠀⠀⠀⠀⠀⠀⠀⠀⠀⢕⢕⢕⣗⢼⢅⣅⡷⠃⢕⢄⢑⠔⠀⠕⠁⡇⢻⢫⠀</a:t>
            </a:r>
            <a:br/>
            <a:r>
              <a:t>⣿⣿⣿⣿⣿⣿⣿⣿⣿⣿⣿⣿⣿⣿⣿⣿⣿⣿⣿⣿⣿⣿⣿⣿⣿⣿⣿⣿⣽⣵⣵⡕⢕⢕⢕⢄⡄⠀⠀⠀⠀⢀⠀⠀⠀⠀⠀⠀⠀⠀⠕⢕⢕⢕⠄⠀⠀⠀⠀⠀⠀⠀⠀⠀⠀⠀⠀⠀⠀⠀⠀⠀⠀⠀⠀⠀⠀⠀⠀⠀⠀⢕⢕⢵⢝⢕⣱⢥⠬⠽⡇⣷⡇⡴⢄⡑⠀⠜⢿⣿⠀</a:t>
            </a:r>
            <a:br/>
            <a:r>
              <a:t>⣿⣿⣿⣿⣿⣿⣿⣿⣿⣿⣿⣿⣿⣿⣿⣿⣿⣿⣿⣿⣿⣿⣿⣿⣿⣿⣿⣿⣿⣿⡟⢕⢕⢕⢕⢕⢝⢗⢔⠀⢀⢕⣿⣾⣿⣷⣿⣿⣿⣿⣿⣦⢀⠀⠀⠀⠀⠀⠀⠀⠀⠀⠀⠀⠀⠀⠀⠀⠀⠀⠀⠀⠀⠀⠀⠀⠀⠀⠀⠀⠀⢕⢕⢜⡱⢋⡄⢵⠐⢰⢥⢄⢉⠳⣌⢙⡣⠔⠚⡟⠀</a:t>
            </a:r>
            <a:br/>
            <a:r>
              <a:t>⣿⣿⣿⣿⠿⠿⣿⣿⣿⣿⣿⣿⣿⣿⣿⣿⣿⣿⣿⣿⣿⣿⣿⣿⣿⣿⣿⣿⣿⢏⢕⢕⢕⢕⢕⢕⠕⠑⠁⢔⣵⣿⣿⣿⣿⣿⣿⡿⣿⢿⢿⢟⠁⠀⠀⠀⠀⠀⠀⠀⠀⠀⠀⠀⠀⠀⠀⠀⠀⠀⠀⠀⠀⠀⠀⠀⠀⠀⠀⠀⢕⢕⠱⠜⢀⢎⢣⡕⢕⢕⢑⢱⣸⢖⢊⢇⢄⣀⢀⠁⠀</a:t>
            </a:r>
            <a:br/>
            <a:r>
              <a:t>⣟⡏⠍⠉⠛⣿⣿⣿⣿⣿⣿⣿⣿⣿⣿⣿⣿⣿⣿⣿⣿⡿⣿⣿⣿⣿⣿⡿⢕⢕⢕⢕⢕⢕⢕⢁⢀⢀⣔⣿⣿⣿⣿⡟⠝⠁⠁⠁⠁⠁⠁⠀⠀⠀⠀⠀⠀⠀⠀⠀⠀⠀⠀⠀⠀⠀⠀⠀⠀⠀⠀⠀⢄⢄⢄⡀⠀⠀⠀⠀⢑⣵⡔⠀⢜⠓⠣⠕⢕⢅⣗⣝⣅⣈⣇⣌⣧⣄⢕⠀⠀</a:t>
            </a:r>
            <a:br/>
            <a:r>
              <a:t>⣿⡿⣿⣿⣾⣿⣿⣿⢿⣿⣿⣿⣿⣿⣿⣿⣿⣿⣿⣿⣿⣿⣿⣿⣿⣿⡟⠕⠑⠁⠁⠐⠁⠀⠀⠑⠙⠙⠙⢻⢿⣿⣿⣕⠀⠀⠀⠀⠀⠀⠁⠑⠔⠀⠀⠀⠀⠀⠀⠀⠀⠀⠀⠀⠀⠀⠀⠀⠀⠀⠀⠀⢕⢕⢸⣿⣷⡆⠀⠀⢸⡿⢕⢔⠘⡕⢔⢔⢅⢑⢐⠕⠕⠕⡕⠀⠁⠁⢑⠄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⣘⣿⣿⢾⢿⢟⢟⠏⠝⢑⢑⢅⢅⢔⢔⢕⢕⢕⢕⢕⢕⠕⠕⠑⢕⢕⢄⣿⣿⣿⣿⡟⠟⠿⢕⢕⢕⣿⣿⣷⣷⣦⣵⣼⣝⣝⣟⢟⢿⢿⢿⣿⣿⣿⣿⣿⣿⣿⣿⣿⣿⣿⣿⣿⣿⣿⡿⠿⢿⢿⢿⢿⣿⣿⣿⣿⣿⣿⣿⣿⣇⣵⡕⢸⣿⣿⣿⣿⣿⣿⣿⣿⣿⣿⣿⣿⣿⣿⠀</a:t>
            </a:r>
            <a:br/>
            <a:r>
              <a:t>⠜⠕⢑⢑⢕⢅⢅⢔⢔⢕⢕⢕⠕⠕⠕⢕⢕⢅⢅⢕⢔⢔⠄⠀⠀⠀⢕⢕⠱⣿⣿⣿⣿⡇⠀⠀⢕⢱⡇⣿⡇⠉⠝⠝⠟⢟⢟⠿⢿⢿⣿⣷⣷⣷⣵⣽⣽⣝⣟⣟⢻⢿⢿⢿⣿⡿⠏⠑⠀⠀⠀⠀⠀⠁⢻⣿⣿⣿⣿⣿⣿⣿⢝⣻⢟⣸⣿⣿⣿⣿⣿⣿⣿⣿⣿⣿⣿⣿⣿⣿⠀</a:t>
            </a:r>
            <a:br/>
            <a:r>
              <a:t>⠕⠕⠕⠕⠑⠑⠅⠅⢕⢕⢕⢔⢄⢄⠀⠁⠁⠁⠁⠑⠁⠀⠐⠀⠀⠀⢕⢕⣃⣿⣿⣿⣿⡇⠀⠀⢕⢸⡇⢾⠇⠀⠀⠀⠀⠀⠀⠀⠀⠀⠑⠑⠑⠙⠙⠙⠛⠛⠟⢿⢿⢿⣷⣷⡷⠑⠀⠀⠀⠀⠀⠀⠀⠀⠀⠕⢿⣿⣿⣿⣯⣾⢜⣜⢕⣿⣯⣿⣿⣿⣹⣿⣿⣿⣿⢿⣿⣿⡿⣿⠀</a:t>
            </a:r>
            <a:br/>
            <a:r>
              <a:t>⠀⠀⠀⠀⠀⠀⠀⠀⠁⢕⢕⢕⢕⢕⠀⠀⠀⠀⠀⢀⠀⢀⢀⠀⠀⢀⣵⣾⣿⣿⣿⣿⣿⡇⢄⢔⣵⡼⢣⡕⢕⢀⣀⢀⢀⢄⢄⠀⠀⠀⠀⠀⠀⠀⠀⠀⠀⠀⠀⠁⠁⠁⠕⠕⢕⣐⢔⢕⢄⠀⠀⠀⠀⠀⠀⠀⠕⢿⣿⣿⡿⢿⡜⡟⡇⣿⡿⢿⢿⣿⢹⣾⣻⣿⣵⡼⢽⣿⣿⣿⠀</a:t>
            </a:r>
            <a:br/>
            <a:r>
              <a:t>⢕⢀⠀⠀⢀⢀⢄⣴⡄⢕⢕⢕⢕⢕⠀⠀⠔⠀⠕⠜⠔⢕⢔⢄⠐⠕⢿⡛⢪⣿⣿⣿⣿⡇⢕⢕⠛⢏⣝⡕⠕⠸⠿⠕⠀⠜⠑⠁⠀⠀⠀⠀⠐⢔⢔⠀⠀⠀⠀⠀⠀⠀⠀⢄⢕⢻⢧⢕⢕⢕⢄⠀⠀⠀⠀⠀⠀⢿⢿⣽⣿⡏⣇⣧⣇⣿⣷⣿⣿⣿⢸⣿⣿⣿⣻⣜⣳⣿⣿⣿⠀</a:t>
            </a:r>
            <a:br/>
            <a:r>
              <a:t>⢕⢕⠘⠐⢑⢑⢕⠉⠁⢕⢕⢕⢕⢕⠀⠀⠀⢔⢰⣶⡶⣦⢕⢕⢄⠀⢕⢒⢺⣿⣿⣿⣿⡇⢕⢕⢕⢕⢿⢧⢕⠄⢔⠀⠀⠀⠀⠀⠀⠀⠀⠀⠀⠀⠀⠐⠀⠁⠁⠀⢓⢔⢔⣡⣽⣿⣿⣷⣾⠇⡕⢔⠀⠀⠀⠀⢔⢔⢔⣰⢤⢱⣿⣿⣿⣿⣿⣽⣿⡏⣼⣿⡿⢿⣿⢿⢿⣿⣿⣿⠀</a:t>
            </a:r>
            <a:br/>
            <a:r>
              <a:t>⢕⢕⢕⢔⢕⢕⢕⠀⠀⢕⢕⣱⣵⡕⠁⢑⠀⢕⢸⢻⡇⡟⢕⢕⢕⠀⢕⢕⢕⣿⣿⣿⣿⡗⢇⢕⣵⡕⢕⠑⠑⠁⠀⠀⠀⠀⠀⠀⠀⠀⠀⠀⠀⠀⠀⠀⠀⠀⠀⠀⢕⢕⢕⣯⢝⢝⢻⣿⡟⢏⢕⢕⢀⠀⠀⢠⣵⢕⢇⢞⢛⢸⡟⢻⢿⢿⢿⢿⢟⢧⢿⣿⣿⣿⣿⣿⣿⣿⣿⣟⠀</a:t>
            </a:r>
            <a:br/>
            <a:r>
              <a:t>⢳⢷⣷⡷⠧⠵⠵⠤⠤⠕⢕⢟⢟⢇⠀⠀⠀⢕⢜⠜⢇⢕⢕⢕⢕⠀⢕⢕⢕⢸⣿⣿⣿⡇⢕⢕⢿⢇⣕⠀⢄⠀⠀⠀⠀⠀⠀⠀⠀⠀⠀⠀⠀⠀⠀⠀⠀⠀⠀⠀⠑⠑⠚⢟⢇⢕⢕⢕⢕⢕⢕⢢⣇⡔⢄⢕⢕⢕⢕⢕⢜⢞⢕⢕⢹⣽⢕⢅⢱⢅⢳⢗⢗⢕⢗⣗⢗⢹⢟⢝⠀</a:t>
            </a:r>
            <a:br/>
            <a:r>
              <a:t>⣄⣴⠾⢷⣕⡕⢀⢀⢀⢀⠀⠱⢕⢕⢔⠀⠅⠕⠀⢔⢔⢔⢕⢕⢕⠑⠁⢕⢕⢸⣿⣿⣿⡕⢕⢕⢕⢕⣿⢄⢕⣕⢕⣴⡄⠀⠀⠀⠀⠀⠀⠀⠀⠀⠀⠀⠀⠀⢄⠀⠀⠀⠀⢕⢑⢕⡕⢕⢕⢕⢕⢜⢝⢻⣷⣧⢕⢱⢾⢽⢵⢵⢷⢷⣵⣏⢕⢕⢇⢕⢕⡵⣷⣶⣶⢖⢆⣗⣷⣷⠀</a:t>
            </a:r>
            <a:br/>
            <a:r>
              <a:t>⣿⣿⣷⣷⣾⣷⣿⣿⣷⣿⣧⣵⣷⢕⢕⡀⢸⣿⡇⠕⠕⠕⠕⠐⠀⠀⠀⡕⢕⢸⣿⡏⢟⠕⠑⠕⢕⢑⣿⠀⠜⠉⢕⣽⡇⠀⢀⢄⢢⢀⠀⠀⠀⠀⠀⠀⠀⢕⣕⢕⢶⣶⣶⣶⠆⠑⠁⠀⢑⢕⢕⢕⣵⣵⣿⣿⠇⠁⠑⢝⢿⣧⣾⣿⣿⣿⣿⣿⣗⡗⢼⢿⢿⢿⢏⢕⢕⢕⠝⢝⠀</a:t>
            </a:r>
            <a:br/>
            <a:r>
              <a:t>⠘⠿⠿⢿⢿⢿⢿⢿⢿⢿⢿⢿⢿⢕⠑⠁⠗⠛⢇⡐⠰⠵⠇⠀⠀⠁⢐⡕⢕⢸⢿⢕⢕⢄⠀⢔⡕⢰⣿⠀⠔⠂⢸⢟⢇⢕⠘⢧⡕⢕⢄⠀⠀⠀⠀⠀⠀⠈⠉⠁⠀⠀⠘⠕⠀⠀⠀⠀⢱⣕⣱⣼⣿⣿⠟⠑⠀⠀⠀⠀⠑⢝⢿⣿⣏⠹⠟⢟⢟⢇⢇⢕⢌⣑⣕⣁⣁⣱⣥⣥⠀</a:t>
            </a:r>
            <a:br/>
            <a:r>
              <a:t>⠀⠀⠀⠐⠐⠐⠐⠐⠐⠐⠐⠀⢄⢕⢔⢄⢄⢄⢅⢀⠀⠄⠀⠠⠄⢀⢄⣕⣵⡅⢅⡁⢕⢕⢄⠁⢙⣎⣏⡀⢀⠀⠁⢕⢕⢕⢔⢕⢕⢕⢅⢕⢔⢄⣄⣄⠀⠀⠀⠔⠖⠆⠀⠀⠀⠀⠀⠀⠈⠙⠟⠛⠋⠁⠀⠀⠀⠀⠀⠀⠀⠀⠁⠅⢜⣴⣶⣷⣷⣿⣿⣿⣿⣿⣿⣿⣿⣿⣿⣿⠀</a:t>
            </a:r>
            <a:br/>
            <a:r>
              <a:t>⢀⢀⢀⢀⢀⢀⢀⢀⢀⢀⢄⢄⢕⢵⢷⢷⣷⣷⣵⣵⣵⣕⣕⡔⢕⢕⢕⢱⢈⣛⠳⠥⠄⢕⢀⢄⢊⣏⢹⢿⢕⢕⣕⣕⣕⢕⢕⢕⢕⢕⢕⠕⢸⣿⣿⡿⠀⠀⠀⠀⠀⠀⠀⠀⠀⠀⠀⠀⠀⠀⠀⠀⠀⠀⠀⠀⠀⠀⠀⠀⠀⠀⠀⠀⠕⣿⣿⣿⣿⣿⣿⣿⣿⣿⣿⣿⡟⠋⠛⠛⠀</a:t>
            </a:r>
            <a:br/>
            <a:r>
              <a:t>⢕⣕⣕⣕⣕⣕⢕⢕⡕⡕⢕⣕⣕⡕⢕⢕⣝⣝⣟⣟⡿⢿⣿⣿⡿⢗⢇⢀⢀⢀⢄⢄⣄⣕⣕⣕⣕⣕⣕⣕⣞⣻⣿⢟⢻⠇⠀⠀⠁⠕⢕⠕⣿⣿⣿⠑⠀⠀⠀⠀⠀⠀⠀⠀⠀⠀⠀⠀⠀⠀⠀⠀⠀⠀⠀⠀⠀⠀⠀⠀⠀⠀⠀⠀⠀⢸⢟⢿⢿⢿⢟⢟⢻⢟⢏⢝⢕⠀⠀⠀⠀</a:t>
            </a:r>
            <a:br/>
            <a:r>
              <a:t>⢟⢟⢟⢟⢟⢟⢳⣷⣿⣿⣿⣿⣿⣿⣿⣿⣿⣿⣿⣿⣿⣧⣵⣵⣕⣕⣕⣕⣕⣵⣵⣵⣼⣿⣿⣿⣿⣿⣿⢟⢏⠕⠕⠕⠕⠔⠀⠀⠀⠀⠁⢕⢔⢝⠕⠀⠀⠀⠀⠀⠀⠀⠀⠀⠀⠀⠀⠀⠀⠀⠀⠀⠀⠀⠀⠀⠀⠀⠀⠀⠀⠀⠀⠀⠀⢕⢕⢕⢕⢕⢕⢕⢕⡕⢱⠕⡕⢕⡆⢔⠀</a:t>
            </a:r>
            <a:br/>
            <a:r>
              <a:t>⣵⣵⣵⣵⣵⣷⣷⣿⣿⣿⣿⣿⣿⣿⣿⣿⣿⣿⣿⣿⣿⣿⣿⣿⣿⣿⣿⣿⣿⣿⣿⣿⣿⣿⣿⣿⣿⣿⢇⠕⠁⠀⠀⠀⠀⠀⠀⠀⠀⠀⢕⢕⢕⠕⠀⠀⠀⠀⠀⠀⠀⠀⠀⠀⠀⠀⠀⠀⠀⠀⠀⠀⠀⠀⠀⠀⠀⠀⠀⠀⠀⠀⠀⠀⠀⢕⢕⢕⢕⢕⢕⣑⣕⣧⡇⢝⢞⡯⢭⡍⠀</a:t>
            </a:r>
            <a:br/>
            <a:r>
              <a:t>⣿⣿⣿⣿⣿⣿⣿⣿⣿⣿⣿⣿⣿⣿⣿⣿⣿⣿⣿⣿⣿⣿⣿⣿⣿⣿⣿⣿⣿⣿⣿⣿⣿⣿⣿⣿⣿⡇⢕⠀⠁⠀⠀⠀⠀⠀⠀⠀⠀⠀⠑⢕⢕⠀⠀⠀⠀⠀⠀⠀⠀⠀⠀⠀⠀⠀⠀⠀⠀⠀⠀⠀⠀⠀⠀⠀⠀⠀⠀⠀⠀⠀⠀⠀⠄⢕⢕⢕⢑⢇⢹⡝⢹⠏⢔⢕⢜⣑⡕⢜⠀</a:t>
            </a:r>
            <a:br/>
            <a:r>
              <a:t>⣿⣿⣿⣿⣿⣿⣿⣿⣿⣿⣿⣿⣿⣿⣿⣿⣿⣿⣿⣿⣿⣿⣿⣿⣿⣿⣿⣿⣿⣿⣿⣿⣿⣿⣿⣿⣿⡇⢕⠀⠀⠀⠀⠀⠀⠀⠀⠀⠀⠀⠀⢑⠕⠀⠀⠀⠀⠀⠀⠀⠀⠀⠀⠀⠀⠀⠀⠀⠀⠀⠀⠁⠀⠀⠀⠀⠀⠀⠀⠀⠀⠀⠀⠁⠁⢕⢕⢕⢑⢱⠎⢁⢔⣕⣀⠀⠑⠀⢀⠑⠀</a:t>
            </a:r>
            <a:br/>
            <a:r>
              <a:t>⣿⣿⣿⣿⣿⣿⣿⣿⣿⣿⣿⣿⣟⣿⣿⣿⣿⣿⣿⣿⣿⣿⣿⣿⣿⣿⣿⣿⣿⣿⣿⡟⢕⢝⠿⣿⣿⢕⢕⠀⠀⠀⠀⢀⢄⠀⠀⠀⠀⠀⠀⠑⠀⠀⠀⠀⠀⠀⠀⠀⠀⠀⠀⠀⠀⠀⠀⠀⠀⠀⠀⠄⠀⠐⠀⠀⠀⠀⠀⠀⠀⠀⢀⢀⢀⠽⠇⠧⠴⢵⣇⣜⢝⠀⢅⢰⢜⢕⢀⠜⠀</a:t>
            </a:r>
            <a:br/>
            <a:r>
              <a:t>⣿⣿⣿⣿⣿⣿⣿⣿⣿⣿⣿⣿⣿⣿⣿⣿⣿⣿⣿⣿⣿⣿⣿⣿⣿⣿⣿⣿⣿⣿⣿⡇⢕⢕⢔⡿⣿⢕⢕⠀⠀⢄⣔⣕⡕⠀⠀⠀⠀⠀⢀⢀⢕⠀⠀⠀⠀⠀⠀⠀⠀⠀⢀⠀⠀⠀⠀⠀⠀⠀⠀⠔⠀⠀⢄⠀⠀⠀⠀⠀⠀⠀⢕⢕⢕⢆⢔⢕⢔⢖⢢⢌⡙⠷⣅⢓⠕⢄⢅⡄⠀</a:t>
            </a:r>
            <a:br/>
            <a:r>
              <a:t>⣿⣿⣿⣿⣿⣿⣿⣿⣿⣿⣿⣿⣿⣿⣿⣿⣿⣿⣿⣿⣿⣿⣿⣿⣿⣿⣿⣿⣿⣿⣏⢕⢕⠕⠀⠜⠙⠕⠀⠀⠕⣼⣿⣯⡯⢇⠀⠀⠀⠀⢕⢕⢕⠀⠀⠀⠀⠀⠀⠀⠀⠀⠀⠀⠀⠀⠀⠀⠀⠀⠀⠄⠀⠑⠑⠁⠀⠀⠀⠀⠀⠀⢕⢕⢕⢕⡕⢕⢕⡕⢕⢕⢜⢇⠈⢕⡴⢃⣏⣇⠀</a:t>
            </a:r>
            <a:br/>
            <a:r>
              <a:t>⣿⣿⢿⣿⣿⣿⣿⣿⣿⣿⣿⣿⣿⣿⣿⣿⣿⣿⣿⣿⣿⣿⣿⣿⣿⣿⣿⣿⢿⢟⢛⢇⢕⢄⠀⠀⠀⠀⠀⢔⢕⢿⢯⢟⠑⠁⠀⠀⠀⠀⢕⢕⢕⢀⠀⠀⠀⠀⠀⠀⠀⠀⠀⠀⠀⠀⠀⠀⠀⠀⠀⠀⠀⠀⠀⠀⠀⠀⠀⠀⠀⢄⢕⢕⢕⢕⢕⢕⢕⢅⠅⢕⢱⢕⠜⢇⠝⣕⢹⣿⠀</a:t>
            </a:r>
            <a:br/>
            <a:r>
              <a:t>⣿⣿⣿⣿⣿⣿⣿⣿⣿⣿⣿⣿⣿⣿⣿⣿⣿⣿⣿⣿⣿⣿⣿⣿⣿⣿⣟⣵⡿⢷⢧⢕⢀⠁⠁⠀⠀⠀⠀⢕⢕⠕⠁⠀⠀⠀⠀⠀⠀⠀⢕⢕⢕⢕⠀⠀⠀⠀⠀⠀⠀⠀⠀⠀⠀⠀⠀⠀⠀⠀⠀⠀⠀⠀⠀⠀⠀⠀⠀⠀⠀⢕⢕⣱⣗⡣⢕⣌⣱⢕⠪⡕⢁⠐⠀⠁⢔⢸⢜⣟⠀</a:t>
            </a:r>
            <a:br/>
            <a:r>
              <a:t>⣿⣿⣿⣿⣿⣿⣿⣿⣿⣿⣿⣿⣿⣿⣿⣿⣿⣿⣿⣿⣿⣿⣿⣿⣿⣿⣿⣿⣷⢇⢕⢸⣿⣧⣔⡀⠀⠀⢔⣵⣥⣤⣤⣤⣴⣴⣴⣴⡄⠀⠑⠑⠑⠁⠀⠀⠀⠀⠀⠀⠀⠀⠀⠀⠀⠀⠀⠀⠀⠀⠀⠀⠀⠀⠀⠀⠀⠀⠀⠀⠀⢕⢕⢵⡬⢗⢕⡡⢥⠼⢷⢳⡇⣰⢔⢀⠁⠀⠹⣿⠀</a:t>
            </a:r>
            <a:br/>
            <a:r>
              <a:t>⣿⣿⣿⣿⣿⣿⣿⣿⣿⣿⣿⣿⣿⣿⣿⣿⣿⣿⣿⣿⣿⣿⣿⣿⣿⣿⣿⡿⢏⢕⢕⢕⢜⢝⢝⢕⢕⣼⣿⣿⣿⣿⣿⣿⣿⣿⣿⣿⢟⠐⠀⠀⠀⠀⠀⠀⠀⠀⠀⠀⠀⠀⠀⠀⠀⠀⠀⠀⠀⠀⠀⠀⠀⠀⠀⠀⠀⠀⠀⠀⠀⢕⢕⢜⢝⠜⢁⢡⢔⢄⢵⢄⡈⠑⢧⡉⣕⡴⠔⢺⠀</a:t>
            </a:r>
            <a:br/>
            <a:r>
              <a:t>⣿⣿⣿⣿⠿⢿⣿⣿⣿⣿⣿⣿⣿⣿⣿⣿⣿⣿⣿⣿⣿⣿⣿⣿⣿⣿⡟⢝⢕⢕⢕⢕⠑⠁⢀⣼⣿⣿⣿⡿⠟⠙⠙⠙⠙⠙⠙⠑⠁⠀⠀⠀⠀⠀⠀⠀⠀⠀⠀⠀⠀⠀⠀⠀⠀⠀⠀⠀⠀⠀⠀⠀⠀⠀⠀⠀⠀⠀⠀⠀⢕⢕⠕⢵⠁⡔⢕⢕⢕⢕⢕⠕⢜⡱⡔⠹⡅⢀⣀⢁⠀</a:t>
            </a:r>
            <a:br/>
            <a:r>
              <a:t>⣿⡛⠛⣻⣿⣿⣿⣿⣿⣿⣿⣿⣿⣿⣿⣿⣿⣿⣿⣿⣿⣽⣿⣿⣿⢟⢕⠕⠕⢘⠑⠑⢔⢖⢷⣿⣿⣿⡿⢕⢄⢀⢀⠀⠀⠀⠕⠔⠀⠀⠀⠀⠀⠀⠀⠀⠀⠀⠀⠀⠀⠀⠀⠀⠀⠀⠀⠀⠀⠀⠀⢄⢄⢄⢄⢀⠀⠀⠀⠀⢑⣵⡕⢄⠀⡗⠣⠵⢕⢕⢱⣚⣇⣁⣸⣍⣱⣔⣄⢇⠀</a:t>
            </a:r>
            <a:br/>
            <a:r>
              <a:t>⣿⣿⣿⣿⣿⣿⣿⣿⣿⣿⣿⣿⣿⣿⣿⣿⣿⣿⣿⣿⣿⣿⣿⣿⡏⠑⠀⠀⠀⠀⠀⠀⠀⠀⠀⠑⠜⠟⠟⢷⢕⢕⠑⠁⠀⠀⠀⠀⠀⠀⠀⠀⠀⠀⠀⠀⠀⠀⠀⠀⠀⠀⠀⠀⠀⠀⠀⠀⠀⠀⠀⢕⢕⢕⢸⣿⣷⡔⠀⠀⢸⡿⢕⢕⢀⢣⢔⢔⢄⠑⢐⠔⢕⠑⢕⠇⠁⠁⠁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⣕⣼⣿⣿⡿⢿⢟⢟⢏⠝⠕⢑⢑⢅⢄⢔⢔⢕⢕⢕⢕⢕⢕⠕⠕⠑⢕⢕⢸⣿⣿⣿⣿⢟⠻⢇⢕⢕⢸⣿⣷⣷⣷⣵⣵⣽⣝⣟⡟⢻⢿⢿⣿⣿⣿⣿⣿⣿⣿⣿⣿⣿⣿⣿⣿⣿⣿⡿⢿⠿⢿⢿⢿⣿⣿⣿⣿⣿⣿⣿⣿⣿⢸⣽⢕⣿⣿⣿⣿⣿⣿⣿⣿⣿⣿⣿⣿⣿⣿⠀</a:t>
            </a:r>
            <a:br/>
            <a:r>
              <a:t>⠝⠝⠕⢑⢑⢅⢅⢅⢔⢕⢕⢕⠕⠕⠕⢕⢕⢕⢅⢕⢔⢄⢄⠀⠀⠀⠀⢕⢅⣼⣿⣿⣿⣿⠁⠀⢕⢕⣧⢸⣿⠈⠝⠝⠝⠟⢟⠿⠿⢿⢿⣿⣷⣷⣧⣼⣽⣝⣝⣟⡟⢿⢿⢿⣿⡿⠏⠁⠀⠀⠀⠀⠀⠁⢝⣿⣿⣿⣿⣿⣿⣿⡏⢝⡿⢇⣿⣿⣿⣿⣿⣿⣿⣿⣿⣿⣿⣿⣿⣿⠀</a:t>
            </a:r>
            <a:br/>
            <a:r>
              <a:t>⠕⠕⠕⠕⠕⠑⠑⠅⢕⢕⢕⢕⢔⢄⢀⠁⠁⠑⠑⠑⠑⠁⠀⠀⠀⠀⠀⠱⣱⣽⣿⣿⣿⣯⠀⠀⢕⢕⢿⢱⡿⠀⠀⠀⠀⠀⠀⠀⠀⠀⠁⠑⠑⠘⠙⠙⠙⠛⠟⢟⢿⢿⠿⣷⡷⠁⠀⠀⠀⠀⠀⠀⠀⠀⠀⠑⢿⣿⣿⣿⣿⣵⡇⢇⣇⢺⣿⣽⣿⣿⣯⣿⣿⣿⣿⡿⣿⣿⣿⢿⠀</a:t>
            </a:r>
            <a:br/>
            <a:r>
              <a:t>⢄⠀⠀⠀⠀⠀⠀⠀⠀⢕⢕⢕⢕⢕⢅⠀⠀⠀⠀⠀⠀⠀⢄⠀⠀⠀⢠⣼⣾⣿⣿⣿⣿⣿⢔⢄⢰⣵⢟⣵⢕⢀⣀⡀⢀⢄⢄⢀⠀⠀⠀⠀⠀⠀⠀⠀⠀⠀⠀⠀⠁⠁⠑⠕⢕⣴⢔⢕⢄⠀⠀⠀⠀⠀⠀⠀⠕⢿⣿⣿⣿⢿⣇⢻⢗⢸⣿⢿⢿⣿⡏⣷⣟⣟⣵⣧⢽⢿⣿⣿⠀</a:t>
            </a:r>
            <a:br/>
            <a:r>
              <a:t>⢕⢕⠀⠀⠀⢀⢄⢠⣴⢕⢕⢕⢕⢕⢕⠄⠀⠔⠄⠕⠕⠕⢔⢔⢔⠀⠜⢟⢫⣼⣿⣿⣿⣿⢕⢕⢜⠛⢝⣝⢕⠑⠿⢇⠕⠕⠑⠁⠀⠀⠀⠁⠕⢔⢔⠀⠀⠀⢀⠀⠀⠀⠀⢄⢕⢻⢧⢕⢕⢕⢄⠀⠀⠀⠀⠀⠀⢿⢿⣧⣿⣿⢹⣸⣸⣼⣿⣶⣿⣿⡇⣿⣿⣿⣟⣿⣟⣻⣿⣿⠀</a:t>
            </a:r>
            <a:br/>
            <a:r>
              <a:t>⢕⢕⢄⠋⠑⢑⢑⠐⠉⢕⢕⢕⢕⢕⢕⠀⠀⢀⢔⣶⣶⣶⡆⢅⢕⢄⢀⢌⢜⢻⣿⣿⣿⣿⢕⢕⢕⢇⢸⢷⢇⢕⠀⠀⠀⠀⠀⠀⠀⠀⠀⠀⠀⠀⠑⠐⢀⠀⠑⠀⢑⢃⢄⡠⣽⣿⣿⣷⣾⢇⢕⢕⠀⠀⠀⠀⢔⢆⢔⢔⡴⡅⣼⣿⣿⣿⣿⣯⣽⣿⢱⣿⣿⢿⢿⡿⢿⣿⣿⣿⠀</a:t>
            </a:r>
            <a:br/>
            <a:r>
              <a:t>⢕⢕⢕⢅⢕⢕⢕⢐⠀⢕⢕⢕⣵⣵⢕⠀⠀⢕⠑⣿⣿⣿⢇⢕⢕⢕⠁⢕⢕⢸⣿⣿⣿⣿⢗⢕⢱⣵⢕⢕⠑⠁⠀⠀⠀⠀⠀⠀⠀⠀⠀⠀⠀⠀⠀⠀⠀⠀⠀⠀⢕⢕⢕⣹⢜⢝⢹⢿⡟⢏⢕⢕⢀⠀⠀⢄⡴⡕⢗⢗⢟⢇⣟⢻⢿⢿⢿⢿⢿⢻⢼⣿⣿⣿⣿⣿⣿⣿⣿⣿⠀</a:t>
            </a:r>
            <a:br/>
            <a:r>
              <a:t>⢗⠳⢷⣷⢷⠷⠵⠦⠤⠵⠕⢜⢟⢟⢕⠀⠀⢕⢄⢇⢝⢝⢕⢕⢕⢕⢀⢕⢕⢕⣿⣿⣿⣿⢕⢕⢜⢿⣱⡕⠀⠀⠀⠀⠀⠀⠀⠀⠀⠀⠀⠀⠀⠀⠀⠀⠀⠀⠀⠀⠕⠑⠓⠟⢇⢕⢕⢕⢕⢕⢕⢱⣧⡕⢔⣇⢱⢕⢇⢜⢕⢕⢏⢕⢕⢽⣽⢳⢕⡕⢕⢷⢗⢇⢱⣗⣗⢏⡝⢏⠀</a:t>
            </a:r>
            <a:br/>
            <a:r>
              <a:t>⣀⣠⡷⢿⣇⡱⢕⢀⢀⢀⢀⠁⢕⢕⢕⠐⠀⠕⠁⠀⢔⢔⢔⢕⢕⢕⠁⢕⢕⢕⣿⣿⣿⡗⢕⢕⢕⢕⢸⡇⢔⢕⢢⣔⠀⠀⠀⠀⠀⠀⠀⠀⠀⠀⠀⠀⠀⢄⢄⠀⠀⠀⠀⢄⢑⢕⢕⢕⢕⢕⢕⢕⢝⢻⣿⣿⡕⢕⢷⢯⢵⢵⡷⡷⣧⣼⡕⢕⡡⢕⢕⣰⢷⣶⣷⣷⢖⢔⢱⣷⠀</a:t>
            </a:r>
            <a:br/>
            <a:r>
              <a:t>⢿⣿⣿⣷⣷⣷⣾⣿⣷⣾⣿⣷⣶⡇⢕⢄⢁⣿⣷⠔⠕⠕⠕⠕⠑⠀⠐⠱⢕⢕⣿⣿⢺⢻⠑⠑⢕⢕⣾⡕⠁⠙⣼⣿⢀⢀⢄⢕⢄⠀⠀⠀⠀⠀⠀⠀⠀⠑⣕⢕⢰⢶⣷⣶⠖⠑⠁⠀⢑⢕⢕⢕⣵⣥⣿⣿⠇⠁⠑⢜⢝⣿⣵⣷⣾⣿⣿⣿⣟⣺⢵⢿⢷⡿⡿⠕⢜⢕⢜⠝⠀</a:t>
            </a:r>
            <a:br/>
            <a:r>
              <a:t>⠀⠹⠿⠿⢿⢿⢿⠿⠿⠿⠿⠿⠿⢇⢕⠈⠜⠚⠓⣔⠐⠵⠵⠀⠀⠀⠁⢜⢕⢕⢿⢣⢎⢅⢄⠠⣕⢕⣿⡇⠀⠐⢻⢏⢕⢜⢫⡇⢕⢔⢀⠀⠀⠀⠀⠀⠀⢀⠉⠁⠀⠀⠀⠙⠀⠀⠀⠀⢵⣕⣱⣼⣿⣿⠟⠁⠀⠀⠀⠀⠑⢝⢿⣿⣿⢏⠿⢛⢟⢟⢕⢕⢕⢑⣑⣕⣁⣅⣱⣥⠀</a:t>
            </a:r>
            <a:br/>
            <a:r>
              <a:t>⠀⠀⠀⠀⠐⠐⠐⠐⠐⠐⠐⠀⠀⢕⢕⢄⢄⢄⢄⢄⠀⠀⠄⠀⠄⠀⢀⣔⣨⣥⢅⢅⢅⢕⢕⠀⠈⢳⣟⣕⢀⢀⠑⢕⢔⢕⢕⢕⢕⢕⢕⢕⣔⣄⣄⡄⠀⠑⠀⠐⠖⠆⠀⠀⠀⠀⠀⠀⠈⠙⠟⠛⠋⠁⠀⠀⠀⠀⠀⠀⠀⠀⠁⠘⢅⣣⣴⣷⣷⣾⣿⣿⣿⣿⣿⣿⣿⣿⣿⣿⠀</a:t>
            </a:r>
            <a:br/>
            <a:r>
              <a:t>⢄⢄⢄⢄⢄⢄⢄⢄⢄⢄⢄⢄⢅⢱⢞⢷⣷⣷⣧⣵⣵⣵⣕⣕⡕⢕⢕⠄⢅⢙⡛⠦⠄⠅⢑⢄⠔⢹⡝⢿⢕⢕⣕⣕⡕⢕⢕⢕⢕⢕⠕⢨⣿⣿⣿⠑⠀⠀⠀⠀⠀⠀⢀⠀⠀⠀⠀⠀⠀⠀⠀⠀⠀⠀⠀⠀⠀⠀⠀⠀⠀⠀⠀⠀⠘⣿⣿⣿⣿⣿⣿⣿⣿⣿⣿⣿⣿⡟⠙⠛⠀</a:t>
            </a:r>
            <a:br/>
            <a:r>
              <a:t>⡕⢕⣕⡕⣕⢱⣕⠕⠑⡕⡕⡑⢕⣕⣕⢕⢝⣝⣝⢟⣿⡻⢿⣿⡿⢟⢗⢕⢐⣀⣀⣄⣔⣔⣕⡕⢕⢕⢕⢕⣔⣿⣿⣿⡟⠐⠀⠀⠑⢕⢕⣾⣿⣿⠇⠀⠀⠀⠀⠀⠀⠀⠀⠀⠀⠀⠀⠀⠀⠀⠀⠀⠀⠀⠀⠀⠀⠀⠀⠀⠀⠀⠀⠀⠀⢸⢿⠿⢟⢿⢻⢟⢟⢟⢟⢝⢕⠕⠀⠀⠀</a:t>
            </a:r>
            <a:br/>
            <a:r>
              <a:t>⢟⢍⢝⢍⢏⢙⢵⣷⣿⣿⣾⣿⣿⣿⣿⣿⣿⣿⣿⣿⣿⣷⣵⣵⣵⣕⣕⣕⣕⣵⣵⣵⣵⣾⢕⢕⠑⠀⠀⠁⢕⠸⣿⣿⢕⠀⠀⠀⠀⠀⢕⢕⢜⠕⠀⠀⠀⠀⠀⠀⠀⠀⠀⠀⠀⠀⠀⠀⠀⠀⠀⠀⠀⠀⠀⠀⠀⠀⠀⠀⠀⠀⠀⠀⠀⢕⢕⢕⢕⢕⢕⢕⢕⢕⢕⢕⡕⡕⣕⢔⠀</a:t>
            </a:r>
            <a:br/>
            <a:r>
              <a:t>⣵⣵⣵⣵⣷⣷⣷⣿⣿⣿⣿⣿⣿⣿⣿⣿⣿⣿⣿⣿⣿⣿⣿⣿⣿⣿⣿⣿⣿⣿⣿⣿⣿⡇⢕⠀⠀⠀⠀⠀⠀⢕⣿⣿⢔⠀⠀⠀⠀⠀⢕⢕⢕⠀⠀⠀⠀⠀⠀⠀⠀⠀⠀⠀⠀⠀⠀⠀⠀⠀⠀⠀⠀⠀⠀⠀⠀⠀⠀⠀⠀⠀⠀⠀⠀⢕⢕⢕⢕⢕⢕⢕⢅⣷⣱⢸⢗⢺⢭⣭⠀</a:t>
            </a:r>
            <a:br/>
            <a:r>
              <a:t>⣿⣿⣿⣿⣿⣿⣿⣿⣿⣿⣿⣿⣿⣿⣿⣿⣿⣿⣿⣿⣿⣿⣿⣿⣿⣿⣿⣿⣿⣿⣿⣿⣿⡇⢕⠀⠀⠀⠀⠀⠀⢕⣼⣿⢕⠀⠀⠀⠀⠀⢕⢕⠀⠀⠀⠀⠀⠀⠀⠀⠀⠀⠀⠀⠀⠀⠀⠀⠀⠀⠀⠀⠀⠀⠀⠀⠀⠀⠀⠀⠀⠀⠀⠄⠄⢕⢕⢕⢔⢞⢙⢟⢏⢕⠑⢜⢕⣑⣇⠕⠀</a:t>
            </a:r>
            <a:br/>
            <a:r>
              <a:t>⣿⣿⣿⣿⣿⣿⣿⣿⣿⣿⣿⣿⣿⣿⣿⣿⣿⣿⣿⣿⣿⣿⣿⣿⣿⣿⣿⣿⣿⣿⣿⣿⣿⣇⢕⢀⠀⠀⠀⢀⢕⢱⣿⣿⡇⠀⠀⠀⠀⠀⠁⢕⠀⠀⠀⠀⠀⠀⠀⠀⠀⠀⠀⠀⠀⠀⠀⠀⠀⠀⠀⠀⠀⠀⠀⠀⠀⠀⠀⠀⠀⠀⠀⠀⠁⢕⢕⠕⢱⢕⢵⠃⢁⢄⢕⡀⠀⠐⢁⠁⠀</a:t>
            </a:r>
            <a:br/>
            <a:r>
              <a:t>⣿⣿⣿⣿⣿⣿⣿⣿⣿⣿⣿⣿⣿⣿⣿⣿⣿⣿⣿⣿⣿⣿⣿⣿⣿⣿⣿⣿⣿⣿⡿⢿⣿⢕⠉⠑⠀⢀⢄⣕⣵⣿⣿⣿⣿⠀⠀⠀⠀⠀⠀⢕⠀⠀⠀⠀⠀⠀⠀⠀⠀⠀⠀⠀⠀⠀⠀⠀⠀⠀⢀⠄⠀⠀⠀⠀⠀⠀⠀⠀⠀⠀⢀⢀⢀⡼⠿⠸⠼⠵⣵⣕⡝⢕⢕⢄⢵⢝⢀⢔⠀</a:t>
            </a:r>
            <a:br/>
            <a:r>
              <a:t>⣿⣿⣿⣿⣿⣿⣿⣿⣿⣿⣿⣿⣿⣿⣿⣿⣿⣿⣿⣿⣿⣿⣿⣿⣿⣿⣿⣿⣿⣿⣇⢕⡇⢕⠀⠀⢀⢕⢾⣿⣿⣿⣿⣿⣿⠀⠀⠀⠀⠀⢀⢕⠀⠀⠀⠀⠀⠀⠀⠀⠄⠀⠀⠀⠀⠀⠀⠀⠀⠀⠀⠔⠀⠀⢄⠀⠀⠀⠀⠀⠀⠀⢕⢕⢕⢔⢆⢔⢔⠒⢆⢥⣙⠳⢮⡕⢇⢄⢀⢡⠀</a:t>
            </a:r>
            <a:br/>
            <a:r>
              <a:t>⣿⣿⣿⣿⣿⣿⣿⣿⣿⣿⣿⣿⣿⣿⣿⣿⣿⣿⣿⣿⣿⣿⣿⣿⣿⣿⣿⣿⣿⡕⢘⢇⠑⠑⠀⠀⠕⠕⢕⠹⢿⢿⣿⣿⣏⠀⠀⠀⠀⢔⢕⢕⠀⠀⠀⠀⠀⠀⠀⠀⠀⠀⠀⠀⠀⠀⠀⠀⠀⠀⠀⠄⠀⠕⠕⠁⠀⠀⠀⠀⠀⠀⢕⢕⢕⢕⢕⢕⢕⢕⠑⢕⢕⢕⢆⠙⣕⢕⢞⣹⠀</a:t>
            </a:r>
            <a:br/>
            <a:r>
              <a:t>⣿⣿⣿⣿⣿⣿⣿⣿⣿⣿⣿⣿⣿⣿⣿⣿⣿⣿⣿⣿⣿⣿⣿⣿⣿⣿⣿⢟⢟⢝⠕⢕⢀⠀⠀⠀⠀⢕⢕⢔⢕⢸⢻⢟⢕⠀⠀⠀⠀⢕⢕⢕⢔⠀⠀⠀⠀⠀⠀⠀⠀⠀⠀⠀⠀⠀⠀⠀⠀⠀⠀⠀⠀⠀⠀⠀⠀⠀⠀⠀⠀⢀⢕⢕⢕⢕⢸⢕⢕⠁⢄⠕⣕⢡⢖⠜⡌⢳⡕⣿⠀</a:t>
            </a:r>
            <a:br/>
            <a:r>
              <a:t>⣿⣿⣿⣿⣿⣿⣿⣿⣿⣿⣿⣿⣿⣿⣿⣿⣿⣿⣿⣿⣿⣿⣿⣿⣿⢟⣕⣾⣷⣧⡔⢀⠀⠀⠀⠀⠀⢔⢅⡁⣵⣧⣑⣀⡀⠀⠀⠀⠀⢕⢕⢕⠕⠀⠀⠀⠀⠀⠀⠀⠀⠀⠀⠀⠀⠀⠀⠀⠀⠀⠀⠀⠀⠀⠀⠀⠀⠀⠀⠀⠀⢑⢕⢱⣗⣕⢼⣕⣑⢣⢗⢜⢅⢑⠄⠀⢱⠁⢇⢹⠀</a:t>
            </a:r>
            <a:br/>
            <a:r>
              <a:t>⣿⣿⣿⣿⣿⣿⣿⣿⣿⣿⣿⣿⣿⣿⣿⣿⣿⣿⣿⣿⣿⣿⣿⣿⣿⣿⣿⢻⢿⣿⢝⢕⢕⣄⣴⣾⣿⣿⣿⣿⣿⣿⣿⣿⣿⡇⠀⠀⠀⠀⠀⠀⠀⠀⠀⠀⠀⠀⠀⠀⠀⠀⠀⠀⠀⠀⠀⠀⠀⠀⠀⠀⠀⠀⠀⠀⠀⠀⠀⠀⠀⢕⢕⢑⡵⡻⡇⣕⡥⠼⠽⢗⣗⢱⡔⢄⡕⠀⠑⢺⠀</a:t>
            </a:r>
            <a:br/>
            <a:r>
              <a:t>⣿⣿⣿⣿⣿⣿⣿⣿⣿⣿⣿⣿⣿⣿⣿⣿⣿⣿⣿⣿⣿⣿⣿⣿⣿⡿⢕⢕⢜⢝⢕⣱⣾⣿⣿⢿⢿⠿⠟⠟⠟⢟⢟⢟⠏⠁⠀⠀⠀⠀⠀⠀⠀⠀⠀⠀⠀⠀⠀⠀⠀⠀⠀⠀⠀⠀⠀⠀⠀⠀⠀⠀⠀⠀⠀⠀⠀⠀⠀⠀⠀⢕⢕⢕⢌⡱⢋⣁⢴⢤⢤⢕⣅⠙⠣⣄⢑⣲⠤⠒⠀</a:t>
            </a:r>
            <a:br/>
            <a:r>
              <a:t>⣿⣿⣿⣿⣿⣿⣿⣿⣿⣿⣿⣿⣿⣿⣿⣿⣿⣿⣿⣿⣿⣿⣿⣿⡿⢗⢕⢕⢕⢀⣱⣿⣿⡿⢟⢕⢀⠀⠀⠀⠁⢕⣄⢀⠀⠀⠀⠀⠀⠀⠀⠀⠀⠀⠀⠀⠀⠀⠀⠀⠀⠀⠀⠀⠀⠀⠀⠀⠀⠀⠀⠀⠀⠀⠀⠀⠀⠀⠀⠀⢕⢕⢕⠣⢜⢀⢎⢇⢕⢕⢕⢕⢵⣝⣦⠚⢏⠁⢀⡀⠀</a:t>
            </a:r>
            <a:br/>
            <a:r>
              <a:t>⡛⠛⠛⠋⣿⣿⣿⣿⣿⣿⣿⣿⣿⣿⣿⣿⣿⣿⣿⣿⣿⣿⣿⡏⠕⢕⢕⠀⠀⠑⢝⢹⡏⢑⠀⠁⢕⠑⠀⢄⢄⠄⣕⡕⠀⠀⠀⠀⠀⠀⠀⠀⠀⠀⠀⠀⠀⠀⠀⠀⠀⠀⠀⠀⠀⠀⠀⠀⠀⠀⠀⢄⢄⢄⢄⢀⠀⠀⠀⠀⢑⣵⡕⢔⠀⢸⠗⠵⢕⢕⢱⣕⣚⣃⣁⣇⣉⣇⣄⡕⠀</a:t>
            </a:r>
            <a:br/>
            <a:r>
              <a:t>⠿⢿⣿⣶⣤⣿⣿⣿⣿⣿⣿⣿⣿⣿⣿⣿⣿⣿⣿⣿⣿⣿⣿⣕⠀⠑⠁⠀⠀⠀⠁⠙⠙⠑⠀⠀⠀⠀⠀⢕⢜⢕⠑⠀⠀⠀⠀⠀⠀⠀⠀⠀⠀⠀⠀⠀⠀⠀⠀⠀⠀⠀⠀⠀⠀⠀⠀⠀⠀⠀⠀⢕⢕⢵⣶⣿⣷⡔⠀⠀⢹⡿⢕⢕⢔⠜⡔⢔⢔⢅⢑⢀⠱⢔⢕⢜⠉⠘⠁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⢱⢇⢅⢾⣿⣿⣿⡿⢿⢿⢟⠟⠝⠕⢑⢑⢅⢅⢔⢕⢕⢕⢕⢕⢕⠕⠕⠕⢕⢕⣼⣿⣿⣿⣿⢟⠻⢿⢕⢱⢕⣿⣷⣷⣷⣵⣵⣽⣝⣟⡟⢻⢿⢿⣿⣿⣿⣿⣿⣿⣿⣿⣿⣿⣿⣿⣿⣿⢿⠿⢻⠿⢿⢿⣿⣿⣿⣿⣿⣿⣿⣿⣿⣿⣇⣽⡕⢸⣿⣿⣿⣿⣿⣿⣿⣿⣿⣿⣿⣿⠀</a:t>
            </a:r>
            <a:br/>
            <a:r>
              <a:t>⢕⢗⢞⠝⢕⢑⢑⢅⢅⢔⢔⢕⢕⢕⠕⠕⠕⢕⢑⢕⢅⢕⢔⢄⠄⠀⠀⠀⢕⢺⢾⣿⣿⣿⣿⢕⠀⠕⢕⢸⢸⣿⢝⠙⠝⠟⠟⠟⠿⠿⢿⢿⣿⣷⣷⣧⣼⣽⣝⣝⣟⡟⢿⢿⢿⣿⠏⠑⠀⠀⠀⠀⠀⠀⠝⢿⣿⣿⣿⣿⣿⣿⣿⣿⣜⣻⡟⣾⣿⣿⣿⣿⣿⣿⣿⣿⣿⣿⣿⣿⠀</a:t>
            </a:r>
            <a:br/>
            <a:r>
              <a:t>⢔⢔⢕⠕⠕⠕⠕⢕⢅⢅⢕⢕⢕⢔⢄⢀⠁⠑⠁⠑⠑⠑⠑⠁⠁⠀⠀⠀⢑⣱⢜⣿⣿⣿⣿⢕⠀⠀⢕⢸⢕⣿⠇⠀⠀⠐⠀⠀⠀⠀⠀⠁⠑⠑⠘⠙⠙⠙⠛⠟⠻⢿⢿⢿⣷⠑⠀⠀⠀⠀⠀⠀⠀⠀⠀⠁⢹⣿⣿⣿⣿⣿⣿⣿⢟⣻⡧⣿⣿⣿⣿⣿⣿⣿⣿⣿⣿⣿⣿⣿⠀</a:t>
            </a:r>
            <a:br/>
            <a:r>
              <a:t>⢕⢕⢀⠀⠀⠀⠀⠁⠁⠀⠑⢕⢕⢕⢕⢕⠀⠀⠀⠀⠀⠀⠀⢀⢀⠀⠀⢄⣵⣵⣿⣿⣿⣿⣿⢕⢔⢰⣵⣼⢷⡇⢅⢀⡀⢀⠀⠀⠀⠀⢀⢀⠀⠀⠀⠀⠀⠀⠀⠀⠀⠁⠁⠁⢕⣵⡕⢕⢔⠀⠀⠀⠀⠀⠀⠀⠑⢸⣿⣿⣿⣿⡿⡿⢜⢟⡇⣿⡿⢿⢿⣿⣿⣿⣿⣿⣿⣮⣽⣽⠀</a:t>
            </a:r>
            <a:br/>
            <a:r>
              <a:t>⢕⢕⢕⢔⠀⠀⢀⢀⢄⣴⣄⢕⢕⣾⡇⢕⠀⠀⠔⠄⠕⠕⠔⢕⢔⢄⢔⠜⢿⢫⢟⣿⣿⣿⣿⢕⢕⢜⠛⢝⣹⡕⠕⠘⠁⠀⠀⠀⠀⠀⠑⠕⠕⢕⢔⢄⠀⠀⠀⢀⠀⢀⠀⢄⢕⢻⢷⡕⢕⢕⢠⡄⠀⠀⠀⠀⠀⠼⠿⢿⣿⣽⣿⣿⣿⡿⢿⣿⣷⣾⣿⣿⣽⣿⣿⣿⣿⣿⣟⣿⠀</a:t>
            </a:r>
            <a:br/>
            <a:r>
              <a:t>⢕⢕⢕⢕⢘⢃⢑⢑⢕⠉⠉⢕⢔⡿⡕⢕⢄⢄⠀⢔⣶⣶⣶⣶⢕⢕⢕⠀⢕⢟⢸⣿⣿⣿⣿⡕⢕⢕⢑⢸⠗⠀⠀⠀⠀⠀⠀⠀⠀⠀⠀⠀⠀⠁⠑⢁⢀⢁⢀⠁⠁⠑⢓⢕⣽⣿⣿⣷⣷⣟⡸⢕⠀⠀⠀⠀⣰⣶⢶⢔⢔⣥⢥⢸⣿⣿⣿⣿⣿⣿⣿⡿⣼⣿⡿⢿⢿⢿⢿⣿⠀</a:t>
            </a:r>
            <a:br/>
            <a:r>
              <a:t>⢕⢕⢕⢕⢕⢕⢕⢕⢕⠀⠀⢕⢕⣵⣵⡕⠕⠕⠀⢕⢹⢹⡿⢿⢕⢕⢕⠀⢕⢕⢜⣿⣿⣿⣿⡗⢕⢕⣵⢕⠀⠀⠀⠀⠀⠀⠀⠀⠀⠀⠀⠀⠀⠀⠀⠁⢕⢕⢕⠀⠀⠀⢕⢕⢜⢝⡿⣿⠿⢏⢕⢕⢄⢀⠀⢔⢝⣕⣝⢕⢇⢟⢞⢾⡿⢿⢿⠿⢿⢿⢿⣧⣿⣿⣿⣿⣿⣿⣿⣿⠀</a:t>
            </a:r>
            <a:br/>
            <a:r>
              <a:t>⢵⢗⢗⢷⢷⣷⠷⠧⠷⠴⠤⠵⢕⢟⢟⢇⢔⠀⢄⢕⢜⠜⢇⢕⢕⢕⢕⠀⢕⢕⠕⣿⣿⣿⣿⡇⢕⢕⢿⢕⢀⠀⠀⠀⠀⠀⠀⠀⠀⠀⠀⠀⠀⠀⠀⠀⢕⢕⢕⠀⠀⠐⠑⠓⢇⢕⢕⢕⢕⢕⢕⢱⣷⣵⡔⢞⣷⡕⢝⢕⢕⢕⢕⡏⢵⢕⢹⣿⣵⢧⡱⢇⢗⢗⢖⢗⣗⣗⣏⢝⠀</a:t>
            </a:r>
            <a:br/>
            <a:r>
              <a:t>⣄⣄⣄⣴⡾⣿⣕⡱⢀⢀⡀⢀⢀⢣⢕⢕⢕⠀⠕⠕⠀⢔⢔⢔⢕⢕⢕⠕⢕⢕⢱⣿⣿⣿⣿⡇⢕⢕⢕⢸⣵⣷⢄⠀⠀⢀⠀⠀⠀⠀⠀⠀⠀⠀⠀⢄⣕⣕⡕⢄⢀⠁⠀⠀⢅⢕⢕⣕⢕⢕⢕⢜⢝⢹⣿⣷⡹⢇⢕⢱⢷⢿⢷⢷⣷⣧⣵⣇⢕⢕⡕⢕⢕⣴⣷⣷⣶⡶⢔⢡⠀</a:t>
            </a:r>
            <a:br/>
            <a:r>
              <a:t>⣿⡿⣿⣿⣿⣷⣷⣷⣾⣿⣷⣿⣷⣷⣷⢕⢕⡄⣸⣿⡇⠕⠕⠕⠱⠕⠀⠐⢕⢇⢜⣿⣿⡟⢟⠕⠑⠕⢕⢸⣧⣿⢇⢄⣰⢕⢇⢀⠀⠀⠀⠀⠀⠀⠀⠜⢹⢇⠜⢕⡕⢕⣶⣶⡖⠔⠁⠀⢑⢕⢕⢕⣱⣵⣾⣿⡟⠁⠑⢕⢕⣗⣿⣟⣼⣾⣿⣿⣿⣿⡷⢷⡷⢷⣟⣿⡿⢇⢕⢝⠀</a:t>
            </a:r>
            <a:br/>
            <a:r>
              <a:t>⠿⠕⠈⠿⠿⠿⢿⠿⠿⠿⠿⠿⠿⠿⠿⢕⠕⠅⠓⠛⢇⡐⠱⠵⠇⠀⠀⠁⢑⡕⢕⢻⡿⡶⢕⢄⠄⢕⢕⢸⣿⢏⢕⢑⢟⢞⢕⢕⢔⢀⠀⠀⠀⠀⠀⠰⣸⡁⠀⠈⠉⠁⠀⠐⠀⠀⠀⠀⢱⣑⣑⣵⣿⣿⡿⠋⠀⠀⠀⠀⠁⢝⢻⣿⣿⣿⣟⠻⢿⢿⢿⢇⢕⢜⠝⠑⠕⢕⢕⣕⠀</a:t>
            </a:r>
            <a:br/>
            <a:r>
              <a:t>⠄⠀⠀⠀⠀⠐⠐⠀⠐⠐⠐⠐⠐⠀⢄⢕⢕⢔⢄⢄⢄⢀⠀⠄⠀⠠⠀⢀⢔⣱⣵⡅⢅⡁⢕⢕⢄⠈⢳⣞⣏⡕⢕⢝⢕⢕⢕⢜⢕⢡⣵⣵⣴⡵⠀⠀⠈⠕⢗⢔⠀⠖⢆⠀⠀⠀⠀⠀⠁⠙⠟⠟⠛⠁⠀⠀⠀⠀⠀⠀⠀⠀⠁⠁⢝⣉⣑⣣⣵⣵⣥⣷⣷⣷⣿⣿⣿⣿⣿⣿⠀</a:t>
            </a:r>
            <a:br/>
            <a:r>
              <a:t>⢔⢄⢄⢄⢄⢄⢄⢄⢄⢄⢄⢄⢄⢄⢕⢜⢻⢷⣷⣷⣵⣵⣵⣕⣕⡕⢕⢕⢕⢕⢉⣙⠳⠴⠄⢕⢀⢔⢙⢏⠹⢇⢕⡕⢕⠕⢕⢕⢅⢻⣿⣿⣿⠇⠀⠀⠀⠀⠀⠁⠀⠀⢀⠀⠀⠀⠀⠀⠀⠀⠀⠀⠀⠀⠀⠀⠀⠀⠀⠀⠀⠀⠀⠀⠁⢻⣿⣿⣿⣿⣿⣿⣿⣿⣿⣿⣿⣿⣿⢟⠀</a:t>
            </a:r>
            <a:br/>
            <a:r>
              <a:t>⣕⣵⣵⣥⣵⣥⣥⣥⣷⣷⣷⣷⣷⣧⣧⣵⣷⣾⣽⣹⣝⣻⣿⢿⢿⣿⢇⢕⠁⠁⠁⢄⣔⣔⣔⣕⣕⣕⣕⣕⣕⣕⣟⣿⢏⠁⠀⠑⢕⢘⢿⣿⠏⠀⠀⠀⠀⠀⠀⠀⠀⠀⠑⠑⠀⠀⠀⠀⠀⠀⠀⠀⠀⠀⠀⠀⠀⠀⠀⠀⠀⠀⠀⠀⠀⢜⣿⣿⣿⣿⡿⠿⠿⢿⢿⢿⢻⢿⢏⠁⠀</a:t>
            </a:r>
            <a:br/>
            <a:r>
              <a:t>⢿⢿⢿⢿⢿⢿⢿⢿⢿⣿⣿⣿⣿⣿⣿⣿⣿⣿⣿⣿⣿⣿⣿⣷⣵⣵⢕⠀⠀⠀⠀⠁⢀⣿⣿⣿⣿⣿⣿⣿⣿⣿⣿⣿⠀⠀⠀⠀⠀⢕⢕⠕⠀⠀⠀⠀⠀⠀⠀⠀⠀⠀⠀⠀⠀⠀⠀⠀⠀⠀⠀⠀⠀⠀⠀⠀⠀⠀⠀⠀⠀⠀⠀⠀⠀⢕⢕⢝⢝⢝⢕⢕⢕⠕⣕⣕⡜⡇⢕⢖⠀</a:t>
            </a:r>
            <a:br/>
            <a:r>
              <a:t>⣵⣥⣷⣷⣷⣷⣷⣷⣿⣿⣿⣿⣿⣿⣿⣿⣿⣿⣿⣿⣿⣿⣿⣿⣿⣿⢕⠀⠀⠀⠀⠀⢕⣿⣿⣿⣿⣿⣿⣿⣿⣿⣿⣇⠀⠀⠀⠀⠐⢕⢕⠀⠀⠀⠀⠀⠀⠀⠀⠀⠀⠀⠀⠀⠀⠀⠀⠀⠀⠀⠀⠀⠀⠀⠀⠀⠀⠀⠀⠀⠀⠀⠀⠀⠀⢕⢕⢕⢕⢕⠕⢑⣧⣼⣿⣯⣆⡳⢗⢾⠀</a:t>
            </a:r>
            <a:br/>
            <a:r>
              <a:t>⣿⣿⣿⣿⣿⣿⣿⣿⣿⣿⣿⣿⣿⣿⣿⣿⣿⣿⣿⣿⣿⣿⣿⣿⣿⣿⢕⠀⠀⠀⠀⠀⠕⣿⣿⣿⣿⣿⣿⣿⣿⣿⣿⣯⠀⠀⠀⠀⠀⢕⠑⠀⠀⠀⠀⠀⠀⠀⠀⠀⠀⠀⠀⠀⠀⠀⠀⠐⠀⠀⠀⠀⠀⠀⠀⠀⠀⠀⠀⠀⠀⠀⠀⢀⠀⢕⢕⡑⠜⢜⣾⣿⢟⡾⡟⢟⢕⢕⣜⡕⠀</a:t>
            </a:r>
            <a:br/>
            <a:r>
              <a:t>⣿⣿⣿⣿⣿⣿⣿⣿⣿⣿⣿⣿⣿⣿⣿⣿⣿⣿⣿⣿⣿⣿⣿⣿⣿⣿⡕⠀⠀⠀⠀⢄⣼⣿⣿⣿⣿⣿⣿⣿⣿⣿⣿⣿⠀⠀⠀⠀⠀⠁⠀⠀⠀⠀⠀⠀⠀⠀⠀⠀⠀⠀⠀⠀⠀⠀⠀⢀⠀⠀⠀⠀⠀⠀⠀⠀⠀⠀⠀⠀⠀⠀⠀⠀⠁⠑⢜⢏⠜⢔⢑⣕⡱⠃⢅⢔⢐⠁⠑⠁⠀</a:t>
            </a:r>
            <a:br/>
            <a:r>
              <a:t>⣿⣿⣿⣿⣿⣿⣿⣿⣿⣿⣿⣿⣿⣿⣿⣿⣿⣿⣿⣿⣿⣿⣿⣿⣿⣿⣷⡔⠀⠀⢕⣾⣿⣿⣿⡿⢿⣿⣿⣿⣿⣿⣿⣿⠀⠀⠀⠀⠀⠀⠀⠀⠀⠀⠀⠀⠀⠀⠀⠀⠀⠀⠀⠀⠀⠀⠀⠕⠐⠀⠀⢀⠀⠀⠀⠀⠀⠀⠀⠀⠀⠀⢀⢀⢀⢀⣵⣾⡧⢵⢵⣵⣕⣕⢜⠙⢝⢅⢅⢅⠀</a:t>
            </a:r>
            <a:br/>
            <a:r>
              <a:t>⣿⣿⣿⣿⣿⣿⢿⣿⣿⣿⣿⣿⣿⣿⣿⣿⣿⣿⣿⣿⣿⣿⣿⣿⣿⣿⡿⢇⠀⠀⠱⢿⣿⣿⡏⢕⣷⣜⢻⣿⣿⣿⣿⣿⠀⠀⠀⠀⢄⢀⠔⠀⠀⠀⠀⠀⠁⠀⠀⠀⠀⠀⠀⠀⠀⠀⠀⠀⠀⠀⠀⠄⠀⠀⢀⢀⠀⠀⠀⠀⠀⠀⢕⢕⢕⢘⢡⢄⢔⢒⢖⠐⢥⢍⢟⢷⣕⢇⢵⢁⠀</a:t>
            </a:r>
            <a:br/>
            <a:r>
              <a:t>⣿⣿⣿⣿⣿⣿⣿⣿⣿⣿⣿⣿⣿⣿⣿⣿⣿⣿⣿⣿⣿⣿⣿⣿⣿⣿⡇⡕⠀⠀⠀⠀⠈⠙⢑⢀⠜⢿⣿⣿⣿⣿⣿⣿⠀⠀⠀⠀⢕⢕⢕⠀⠀⠀⠀⠀⠀⠀⠀⠀⠀⠀⠀⠀⠀⠀⠀⠀⠀⠀⠀⢄⠄⠀⠕⠑⠀⠀⠀⠀⠀⠀⢕⢕⢕⢕⢕⢕⢕⢕⢕⢕⢕⢕⢜⢆⠌⢗⣕⢅⠀</a:t>
            </a:r>
            <a:br/>
            <a:r>
              <a:t>⣿⣿⣿⣿⣿⣿⣿⣿⣿⣿⣿⣿⣿⣿⣿⣿⣿⣿⣿⣿⣿⣿⣿⣿⡿⢟⢝⠑⠀⠀⠀⠀⠀⢀⠀⢄⣠⣄⡼⢓⢻⣿⣿⢟⢀⠀⠀⠀⢕⢕⢕⠀⠀⠀⠀⠀⠀⠀⠀⠀⠀⠀⠀⠀⠀⠀⠀⠀⠐⠔⠀⠀⠀⠀⠀⠀⠀⠀⠀⠀⠀⠀⢕⢕⢕⢕⢕⢕⢕⢕⢕⠕⢁⢕⢕⢕⢔⢜⠝⣧⠀</a:t>
            </a:r>
            <a:br/>
            <a:r>
              <a:t>⣿⣿⣿⣿⣿⣿⣿⣿⣿⣿⣿⣿⣿⣿⣿⣿⣿⣿⣿⣿⣿⣿⣿⣏⡱⢕⣕⣕⣰⣴⣶⣶⣷⣾⣿⣿⣿⣿⡿⠁⠀⠁⠁⠁⠀⠀⠀⠀⠁⠁⠑⠀⠀⠀⠀⠀⠀⠀⠀⠀⠀⠀⠀⠀⠀⠀⠀⠀⠀⠀⠀⠀⠀⠀⠀⠀⠀⠀⠀⠀⠀⠀⢕⢕⣿⣷⣱⡵⢕⡑⢃⢴⢖⢕⠑⠕⢀⠀⢕⠘⠀</a:t>
            </a:r>
            <a:br/>
            <a:r>
              <a:t>⣿⣿⣿⣿⣿⣿⣿⣿⣿⣿⣿⣿⣿⣿⣿⣿⣿⣿⣿⣿⣿⣿⣿⢏⢕⣵⣿⣿⡿⢿⠿⢿⢿⢿⢿⢿⢿⢟⠕⠀⠀⠀⠀⠀⠀⠀⠀⠀⠀⠀⠀⠀⠀⠀⠀⠀⠀⠀⠀⠀⠀⠀⠀⠀⠀⠀⠀⠀⠀⠀⠀⠀⠀⠀⠀⠀⠀⠀⠀⠀⠀⠀⢕⠸⢯⢇⢳⡏⢕⣕⣙⣇⣲⢗⣱⢕⡄⢀⠄⠀⠀</a:t>
            </a:r>
            <a:br/>
            <a:r>
              <a:t>⣿⣿⣿⣿⣿⣿⣿⣿⣿⣿⣿⣿⣿⣿⣿⣿⣿⣿⣿⣿⣿⣿⣇⣴⣿⢟⠋⠑⢕⢀⠀⠀⢱⣶⡔⠁⠀⠀⠀⠀⠀⠀⠀⠀⠀⠀⠀⠀⠀⠀⠀⠀⠀⠀⠀⠀⠀⠀⠀⠀⠀⠀⠀⠀⠀⠀⠀⠀⠀⠀⠀⠀⠀⠀⠀⠀⠀⠀⠀⠀⠀⢔⢕⢕⢕⢕⢕⢕⠞⢁⡐⢄⢄⣁⢉⠗⢵⡑⢳⢄⠀</a:t>
            </a:r>
            <a:br/>
            <a:r>
              <a:t>⣿⣿⣿⣿⣿⣿⣿⣿⣿⣿⣿⣿⣿⣿⣿⣿⣿⣿⣿⣿⣿⢏⢻⢟⢝⠁⠀⠀⠀⠑⢕⢔⠀⠀⠀⠀⠀⢀⠔⣔⣄⢀⠀⠀⠀⠀⠀⠀⠀⠀⠀⠀⠀⠀⠀⠀⠀⠀⠀⠀⠀⠀⠀⠀⠀⠀⠀⠀⠀⠀⠀⠀⠀⠀⠀⠀⠀⠀⠀⠀⢄⢕⢇⢔⠕⢕⢕⢅⢕⢕⢕⢔⢕⢰⢜⢲⡤⠝⡎⢁⠀</a:t>
            </a:r>
            <a:br/>
            <a:r>
              <a:t>⣿⣿⣿⣿⣿⣿⣿⣿⣿⣿⣿⣿⣿⣿⣿⣿⣿⣿⣿⣿⡇⢔⢷⡕⠑⠀⠀⠀⠀⠀⠁⠀⠀⠀⠀⠀⠀⣾⣿⣟⡿⣧⢄⠀⠀⠀⠀⠀⠀⠀⠀⠀⠀⠀⠀⠀⠀⠀⠀⠀⠀⠀⠀⠀⠀⠀⠀⠀⠀⠀⠀⢄⣠⣄⣄⡀⠀⠀⠀⠀⠑⢱⣕⢕⢕⢄⠀⢇⠵⢕⡕⢕⢕⠵⢎⢙⢘⢖⠜⡕⠀</a:t>
            </a:r>
            <a:br/>
            <a:r>
              <a:t>⣿⣿⣿⣿⣿⣿⣿⣿⣿⣿⣿⣿⣿⣿⣿⣿⣿⣿⣿⣿⣷⣅⡁⠀⠀⠀⠀⠀⠀⠀⠀⠀⠀⠀⠀⠀⢄⢝⢟⢫⣔⠕⠀⠀⠀⠀⠀⠀⠀⠀⠀⠀⠀⠀⠀⠀⠀⠀⠀⠀⠀⠀⠀⠀⠀⠀⠀⠀⠀⠀⢕⢕⣿⣿⣿⣿⣷⢄⠀⠀⢸⣿⡟⢕⢕⢕⠀⢕⢄⢄⢄⠑⠜⠍⢝⢝⢝⢝⠙⠙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⣽⣿⣿⣯⣿⣿⣿⣿⣿⣿⢿⡟⢟⠟⠝⢙⢑⢕⢅⢕⢔⢕⢕⢕⢕⢕⢕⠕⠕⢕⡵⣼⣿⣿⣿⣿⡿⢿⢿⢕⢱⢸⣿⣷⣷⣧⣵⣼⣝⣝⣟⢟⢿⢿⢿⣿⣿⣿⣿⣿⣿⣿⣿⣿⣿⣿⣿⣿⢿⠿⠟⠟⠟⢻⢿⣿⣿⣿⣿⣿⣿⣿⣿⣿⣿⡇⣽⣽⢸⣿⣿⣿⣿⣿⣿⣿⣿⣿⣿⣿⠀</a:t>
            </a:r>
            <a:br/>
            <a:r>
              <a:t>⢻⢿⢟⢟⠏⠝⢝⢙⢑⢅⢅⢔⢔⢕⢕⢕⠕⠕⢕⢑⢕⢕⢕⢅⢅⢀⠀⠀⠀⢕⣸⣼⣿⣿⣿⣿⡇⠀⠁⢕⢸⣸⣿⡏⠝⢙⠟⠟⢻⢿⢿⢿⣿⣷⣷⣷⣵⣽⣽⣝⣟⣟⡻⢿⢿⢿⢟⠑⠀⠀⠀⠀⠀⠀⠘⢹⣿⣿⣿⣿⣿⣿⣿⣿⣿⣟⣻⡟⢺⣿⣿⣿⣿⣿⣿⣿⣿⣿⣿⣿⠀</a:t>
            </a:r>
            <a:br/>
            <a:r>
              <a:t>⢅⢅⢔⢔⢕⢕⠕⢕⢑⢕⢅⢕⢕⢕⢔⢔⢄⠁⠑⠑⠑⠑⠑⠑⠑⠁⠀⠀⠀⢱⣭⣾⣿⣿⣿⣿⡇⠀⠀⢕⢸⡇⣿⢇⠀⠀⠀⠁⠁⠀⠀⠀⠑⠕⠑⠙⠙⠙⠛⠛⠟⢻⢿⢿⢷⠇⠀⠀⠀⠀⠀⠀⠀⠀⠀⠀⠜⢻⣿⣿⣿⣿⣿⣿⣿⢻⣻⡧⣿⣿⣿⣿⣿⣽⣿⣿⣿⣿⣿⣿⠀</a:t>
            </a:r>
            <a:br/>
            <a:r>
              <a:t>⢕⢕⢕⢄⠀⠀⠀⠁⠁⠁⠁⠑⢕⢕⣕⢕⢕⠀⠀⠀⠀⠀⠀⠀⢄⠀⠀⠀⢄⣵⣾⣿⣿⣿⣿⣿⡇⢄⢰⣵⣱⣷⡕⢔⢄⠀⠀⠀⠄⢄⢄⢀⢀⠀⠁⠀⠀⠀⠀⠀⠀⠀⠁⠁⢁⣵⣵⢕⢕⢄⠀⠀⠀⠀⠀⠀⠀⢱⣿⣿⣿⣿⢿⡿⣿⢼⢿⢇⣿⣿⢿⣿⣿⣿⣷⣿⣿⣿⣷⣝⠀</a:t>
            </a:r>
            <a:br/>
            <a:r>
              <a:t>⢕⢕⢕⢕⢕⠀⢀⢀⢀⢄⣤⡄⢕⢱⣿⣧⢕⢔⠀⠔⢔⠕⠕⢄⢕⢕⢄⢕⠸⢿⢿⣹⣿⣿⣿⣿⡇⢕⢜⠟⢱⠕⠁⠁⠀⠀⠀⠀⠀⠁⠕⠕⠕⢕⢱⢔⢔⢀⠀⢀⢀⠀⠀⢄⢄⢜⣿⣇⢕⢕⢕⢄⠀⠀⠀⠀⠀⠸⠿⢿⣿⣿⣿⣿⣿⡿⢿⢿⣿⣿⣷⣾⣿⣿⣿⣿⡿⢿⣿⣿⠀</a:t>
            </a:r>
            <a:br/>
            <a:r>
              <a:t>⢕⢕⢕⢕⢕⢜⠇⢑⢑⢕⠘⠉⢕⢕⣿⡇⢕⢔⢄⢀⢔⣰⣶⣶⣶⢅⢕⢕⠀⢕⢞⢼⣿⣿⣿⣿⡇⢕⢕⢕⠁⠀⠀⠀⠀⠀⠀⠀⠀⠀⠀⠀⠀⠁⢅⢕⢁⢁⢁⢀⠑⠁⢑⢗⣼⣿⣿⣿⣷⣿⣇⢇⢀⠀⠀⠀⢀⣶⣶⡶⢰⢤⣥⢌⢹⣿⣿⣿⣿⣿⣟⣿⣿⣿⣿⣿⣿⣿⡿⢿⠀</a:t>
            </a:r>
            <a:br/>
            <a:r>
              <a:t>⡕⢕⢕⢕⢕⢕⢕⢕⢕⢕⢕⠀⢕⢕⣜⣕⣕⢕⢕⢕⢕⢸⢿⣿⢿⢕⢕⢕⠀⢕⢕⢕⣿⣿⣿⣿⣗⢕⢕⠀⠀⠀⠀⠀⠀⠀⠀⠀⠀⠀⠀⠀⠀⠀⠀⢕⢕⢕⢕⢕⠀⠀⢑⢕⢕⢝⢿⣿⣿⢏⢕⢕⢕⢀⠀⠀⢝⢏⣕⣕⡕⢗⢜⢟⢾⢿⢿⢿⠿⢿⣿⡿⣿⣿⣿⣿⣿⣿⣿⣿⠀</a:t>
            </a:r>
            <a:br/>
            <a:r>
              <a:t>⢝⢵⢵⢳⢷⢷⣵⢵⠵⠵⠴⠤⠕⢕⢟⢟⢟⢕⠀⢕⢕⢜⠜⢏⢕⢕⢕⢕⠀⢕⢕⢕⣿⣿⣿⣿⡇⢕⢕⢔⢀⠀⠀⠀⠀⠀⠀⠀⠀⠀⠀⠀⠀⠀⠀⢕⢕⢕⢕⢕⠐⠀⢁⠕⠕⢕⢕⢕⢕⢕⢕⢱⣾⣧⡔⢜⢟⢳⡝⢝⢕⢅⢕⢕⢺⢵⢕⢺⣿⡿⢧⣕⢇⢖⣗⢗⢗⢕⡟⢜⠀</a:t>
            </a:r>
            <a:br/>
            <a:r>
              <a:t>⣕⣅⣄⣀⣤⡾⢿⣇⡱⢔⢀⢀⢀⠀⢣⢕⢕⢕⠀⠕⢕⠀⢄⢔⢔⢕⢕⢕⢕⢑⢕⢑⣿⣿⣿⣿⡇⢕⢕⢕⢸⡇⠀⠀⢄⡀⠀⠀⠀⠀⠀⠀⠀⠀⢀⢕⢕⣕⣕⡕⢄⢀⠁⠀⠀⢕⢕⢕⢕⢕⢕⢕⢜⢍⢻⣿⣦⢸⢇⢕⢕⢕⢞⢗⢳⣧⣵⣵⣷⢕⢕⡕⢕⢕⣰⣴⣽⣵⣵⢵⠀</a:t>
            </a:r>
            <a:br/>
            <a:r>
              <a:t>⣿⣿⣿⣿⣿⣿⣷⣾⣷⣾⣿⣷⣿⣷⣵⣵⡕⢕⡀⢸⣿⡇⠕⠕⠕⠕⢑⠀⠐⠀⢕⠕⣿⣿⣏⢻⠇⠑⠕⢕⣾⡇⢄⢵⢕⢕⢄⢀⠀⠀⠀⠀⠀⠀⠀⢕⢜⢟⢝⠝⢕⡕⣰⣶⡶⠆⠀⠁⠁⢕⢕⢕⢱⣵⣼⣿⡿⠑⠑⢕⢕⣕⣗⣺⣟⣻⣿⣿⣿⣿⣷⡷⢷⢵⢶⢾⣿⣿⢇⢕⠀</a:t>
            </a:r>
            <a:br/>
            <a:r>
              <a:t>⢿⢿⠇⠈⠿⠿⢿⢿⢿⢿⢿⢿⢿⢿⢿⢿⢇⢕⠁⠟⠛⢣⡐⠰⠥⠕⠀⠀⠁⢕⢇⢕⢻⣿⡾⡕⢄⠄⢕⢕⢻⢱⢵⢜⢏⢕⠕⣕⡄⢀⢀⠀⠀⠀⠀⠄⠴⣸⡑⠀⠈⠙⠁⠀⠀⠀⠀⠀⢱⣵⣵⣵⣿⣿⡿⠏⠁⠀⠀⠀⠁⠘⢟⢿⣿⣿⣿⣿⢻⢿⢿⢿⢏⢕⢕⢙⠓⠕⠕⢑⠀</a:t>
            </a:r>
            <a:br/>
            <a:r>
              <a:t>⠀⠄⠄⠀⠀⠀⠐⠐⠐⠐⠐⠐⠐⠐⠀⢄⢕⢕⢄⢄⢄⢅⢅⠀⢀⢀⢠⠄⠀⢐⣵⣥⡕⢅⡑⢕⢕⢀⠈⢳⣜⣔⢜⢕⢕⢕⢜⢿⣿⣷⣷⣷⣷⠑⠀⠀⠀⠈⢗⢗⢔⠀⢰⣤⠀⠀⠀⠀⠀⠙⠛⠟⠛⠙⠀⠀⠀⠀⠀⠀⠀⠀⠀⠁⠜⢝⢍⢝⣧⣤⣥⣵⣵⣷⣷⣷⣾⣿⣿⣿⠀</a:t>
            </a:r>
            <a:br/>
            <a:r>
              <a:t>⢔⢔⢄⢄⢄⢄⢄⢄⢄⢄⢄⢄⢄⢄⢄⢱⢘⢻⢷⣷⣷⣧⣵⣕⢕⢕⢕⢕⢕⢕⢅⢙⡛⠧⠅⢄⢑⢁⢔⢝⢏⢻⢇⢕⡕⢕⢕⢕⠿⣿⣿⣿⠇⠀⠀⠀⠀⠀⠀⠑⠑⢀⢀⢀⠀⠀⠀⠀⠀⠀⠀⠀⠀⠀⠀⠀⠀⠀⠀⠀⠀⠀⠀⠀⠀⠜⣿⣿⣿⣿⣿⣿⣿⣿⣿⣿⣿⣿⣿⣿⠀</a:t>
            </a:r>
            <a:br/>
            <a:r>
              <a:t>⣷⣷⣷⣵⣷⣷⣷⣷⣷⣷⣷⣷⣾⣧⣷⣥⣷⣧⣥⣽⣉⣛⣿⡇⠑⠀⠁⠜⢳⢇⢕⢄⢄⢄⣔⣔⣕⣕⣕⣕⣔⣕⣱⣿⠏⠀⠁⠕⢹⣿⣿⠏⠀⠀⠀⠀⠀⠀⠀⠀⠀⠁⠕⢕⠀⠀⠀⠀⠀⠀⠀⠀⠀⠀⠀⠀⠀⠀⠀⠀⠀⠀⠀⠀⠀⠀⣿⣿⣿⣿⣿⣿⣿⣿⣿⡿⢿⢻⢿⢟⠀</a:t>
            </a:r>
            <a:br/>
            <a:r>
              <a:t>⣿⣿⣿⣿⣿⣿⣿⢿⢿⣿⣿⣿⣿⣿⣿⣿⣿⣿⣿⣿⣿⣿⣿⡇⠀⠀⠀⠀⠑⢡⣵⣵⣥⣿⣿⣿⣿⣿⣿⣿⣿⣿⣿⣿⠀⠀⠀⠀⢕⢕⠔⠀⠀⠀⠀⠀⠀⠀⠀⠀⠀⠀⠀⠁⠀⠀⠀⠀⠀⠀⠀⠀⠀⠀⠀⠀⠀⠀⠀⠀⠀⠀⠀⠀⠀⠀⢙⢏⢍⢍⢕⢕⠔⣔⣕⣕⣕⠕⡕⢳⠀</a:t>
            </a:r>
            <a:br/>
            <a:r>
              <a:t>⣿⣷⣷⣿⣷⣷⣷⣷⣶⣿⣿⣿⣿⣿⣿⣿⣿⣿⣿⣿⣿⣿⣿⢕⠀⠀⠀⠀⠀⢸⣿⣿⣿⣿⣿⣿⣿⣿⣿⣿⣿⣿⣿⡇⠀⠀⠀⠀⢕⢕⠀⠀⠀⠀⠀⠀⠀⠀⠀⠀⠀⠀⠀⠀⠀⠀⢀⢀⠀⠀⠀⠀⠀⠀⠀⠀⠀⠀⠀⠀⠀⠀⠀⠀⠀⢀⢕⢕⢕⢕⢑⣥⣾⣿⣿⣿⣲⡟⣳⢦⠀</a:t>
            </a:r>
            <a:br/>
            <a:r>
              <a:t>⣿⣿⣿⣿⣿⣿⣿⣿⣿⣿⣿⣿⣿⣿⣿⣿⣿⣿⣿⣿⣿⣿⣿⡇⠀⠀⠀⠀⠀⢜⣿⣿⣿⣿⣿⣿⣿⣿⣿⣿⣿⣿⣿⣇⠀⠀⠀⠀⢕⢕⠀⠀⠀⠀⠀⠀⠀⠀⠀⠀⠀⠀⠀⠀⠀⠀⠁⠁⠀⠄⠀⠀⠀⠀⠀⠀⠀⠀⠀⠀⠀⠀⠀⠀⠀⠄⢕⢕⠔⡔⡽⣾⣿⡯⣿⡿⣿⠏⢕⠕⠀</a:t>
            </a:r>
            <a:br/>
            <a:r>
              <a:t>⣿⣿⣿⣿⣿⣿⣿⣿⣿⣿⣿⣿⣿⣿⣿⣿⣿⣿⣿⣿⣿⣿⣿⣷⡀⠀⠀⠀⢄⣼⣿⣿⣿⣿⣿⣿⣿⣿⣿⣿⣿⣿⣿⡏⠀⠀⠀⠀⠀⢀⠀⠀⠀⠀⠀⠀⠀⠀⠀⠀⠀⠀⠀⠀⠀⠀⠑⢀⠀⠀⠀⠀⠀⠀⠀⠀⠀⠀⠀⠀⠀⠀⠀⠀⠀⠁⠕⢜⢝⢕⢕⣼⡜⢝⠕⠑⢁⢔⠁⠑⠀</a:t>
            </a:r>
            <a:br/>
            <a:r>
              <a:t>⣿⣿⣿⣿⣿⣿⣿⣿⣿⣿⣿⣿⣿⣿⣿⣿⣿⣿⣻⣿⣿⣿⣿⣿⣧⡀⠀⠀⢸⣿⣿⣿⣿⣿⣿⣿⣿⣿⣿⣿⣿⣿⣿⡇⠀⠀⠀⠀⠀⢁⠀⠀⠀⠀⢀⠀⠀⠀⠀⠀⠀⠀⠀⠀⠀⠀⠀⠑⠇⠀⠀⢀⠀⠀⠅⠀⠀⠀⠀⠀⠀⠀⠀⢀⢀⢀⣄⣕⣱⣵⣕⣕⣕⣕⢔⢗⠇⢕⢁⣀⠀</a:t>
            </a:r>
            <a:br/>
            <a:r>
              <a:t>⣿⣿⣿⣿⣿⣿⣿⣿⣿⣿⣿⣿⣿⣿⣿⣿⣿⣿⣿⣿⣿⣿⣿⣿⣿⡇⠀⠀⢸⢿⠿⣿⣿⡿⢿⢕⣷⣮⡝⣿⣿⣿⣿⡇⠀⠀⠀⠀⢄⢕⠀⠀⠀⠀⠁⠀⠀⠀⠀⠀⠀⠀⠀⠀⠀⠀⠀⠀⠀⠀⠀⠀⠄⠀⠀⢀⠀⠀⠀⠀⠀⠀⢀⢕⢕⢕⠛⢙⢅⢄⢄⢔⢤⢌⣙⠗⢧⣕⢱⢕⠀</a:t>
            </a:r>
            <a:br/>
            <a:r>
              <a:t>⣿⣿⣿⣿⣿⣿⣿⣿⣿⣿⣿⣿⣿⣿⣿⣿⣿⣿⣿⣿⣿⣿⣿⣿⣿⡧⠀⠀⠀⠁⠀⠘⢙⢕⡕⢕⠜⢿⣿⣾⣿⣿⣿⡇⠀⠀⠀⢄⢕⢕⠀⠀⠀⠀⠀⠀⠀⠀⠀⠀⠀⠀⠀⠀⠀⠀⠀⠀⠀⠀⠀⠀⢄⠀⠕⠕⠁⠀⠀⠀⠀⠀⢕⢕⢕⢕⢕⢕⢕⢕⢕⢕⢕⢕⢕⢜⢆⢌⢳⢕⠀</a:t>
            </a:r>
            <a:br/>
            <a:r>
              <a:t>⣿⣿⣿⣿⣿⣿⣿⣿⣿⣿⣿⣿⣿⣿⣿⣿⣿⣿⣿⣿⣿⣿⣿⡿⢟⢕⠀⠀⠀⠀⠀⢀⣔⣱⣇⣕⢄⠠⢭⢩⡿⢟⢟⢇⠀⠀⠀⢕⢕⢕⠀⠀⠀⠀⠀⠀⠀⠀⠀⠀⠀⠀⠀⠀⠀⠀⠀⠐⠐⠐⠀⠀⠀⠀⠀⠀⠀⠀⠀⠀⠀⠀⢕⢕⢕⢕⢕⢕⢕⢕⢕⢕⠑⢕⢕⢕⢕⢡⢔⢘⠀</a:t>
            </a:r>
            <a:br/>
            <a:r>
              <a:t>⣿⣿⣿⣿⣿⣿⣿⣿⣿⣿⣿⣿⣿⣿⣿⣿⣿⣿⣿⣿⣿⣿⣯⢕⣱⣵⣴⣷⣷⣾⣿⣿⣿⣿⣿⡿⠕⠀⠀⠀⠁⠀⠀⠀⠀⠀⠀⠀⠑⢕⠀⠀⠀⠀⠀⠀⠀⠀⠀⠀⠀⠀⠀⠀⠀⠀⠀⠀⠀⠀⠀⠀⠀⠀⠀⠀⠀⠀⠀⠀⠀⠀⢕⢕⣼⣷⣵⢕⡕⣕⢕⠕⢔⢱⢔⢑⠕⢁⠀⠕⠀</a:t>
            </a:r>
            <a:br/>
            <a:r>
              <a:t>⣿⣿⣿⣿⣿⣿⣿⣿⣿⣿⣿⣿⣿⣿⣿⣿⣿⣿⣿⣿⣿⣿⣿⣿⣿⢿⢟⠟⠟⢟⠟⢟⢟⢟⠟⠕⠀⠀⠀⠀⠀⠀⠀⠀⠀⠀⠀⠀⠀⠀⠀⠀⠀⠀⠀⠀⠀⠀⠀⠀⠀⠀⠀⠀⠀⠀⠀⠀⠀⠀⠀⠀⠀⠀⠀⠀⠀⠀⠀⠀⠀⠀⢕⢕⣿⣿⣏⣹⣟⢇⢕⢙⣕⣳⣱⡕⢕⡄⠀⢀⠀</a:t>
            </a:r>
            <a:br/>
            <a:r>
              <a:t>⣿⣿⣿⣿⣿⣿⣿⣿⣿⣿⣿⣿⣿⣿⣿⣿⣿⣿⣿⣿⣿⣿⢟⠙⠅⠕⢕⢀⠀⠸⢿⠔⠁⠀⠀⠀⠀⠀⠀⠀⠀⠀⠀⠀⠀⠀⠀⠀⠀⠀⠀⠀⠀⠀⠀⠀⠀⠀⠀⠀⠀⠀⠀⠀⠀⠀⠀⠀⠀⠀⠀⠀⠀⠀⠀⠀⠀⠀⠀⠀⠀⠀⢕⢕⢜⢝⢝⢜⢝⢕⠋⢍⣁⣁⢉⠙⠻⢕⡑⠱⠀</a:t>
            </a:r>
            <a:br/>
            <a:r>
              <a:t>⣿⣿⣿⣿⣿⣿⣿⣿⣿⣿⣿⣿⣿⣿⣿⣿⣿⣿⣿⡿⢏⢕⠙⠀⠀⠀⠁⠑⢕⠔⠀⠀⠀⠀⠀⠀⠀⢔⢀⠀⠀⠀⠀⠀⠀⠀⠀⠀⠀⠀⠀⠀⠀⠀⠀⠀⠀⠀⠀⠀⠀⠀⠀⠀⠀⠀⠀⠀⠀⠀⠀⠀⠀⠀⠀⠀⠀⠀⠀⠀⠀⢕⢱⢕⢔⠕⢕⢕⠑⢕⢕⢕⢅⢕⢕⡝⢢⣄⡹⢕⠀</a:t>
            </a:r>
            <a:br/>
            <a:r>
              <a:t>⣿⣿⣿⣿⣿⣿⣿⣿⣿⣿⣿⣿⣿⣿⣿⣿⣿⣿⣿⡟⢇⢄⠀⠀⠀⠀⠀⠀⠁⠀⠀⠀⠀⠀⠀⠀⣵⣾⣿⣧⢄⠀⠀⠀⠀⠀⠀⠀⠀⠀⠀⠀⠀⠀⠀⠀⠀⠀⠀⠀⠀⠀⠀⠀⠀⠀⠀⠀⠀⠀⢀⢄⣄⣄⣀⢀⠀⠀⠀⠀⠐⢕⣱⡕⢕⢕⢄⠁⢑⠕⣕⡕⢕⢕⡱⢵⠯⠝⢕⠜⠀</a:t>
            </a:r>
            <a:br/>
            <a:r>
              <a:t>⣿⣿⣿⣿⣿⣿⣿⣿⣿⣿⣿⣿⣿⣿⣿⣿⣿⣽⣿⣷⣅⡀⠀⠀⠀⠀⠀⠀⠀⠀⠀⠀⠀⠀⠀⢔⢍⠏⢛⡯⡕⠑⠀⠀⠀⠀⠀⠀⠀⠀⠀⠀⠀⠀⠀⠀⠀⠀⠀⠀⠀⠀⠀⠀⠀⠀⠀⠀⠀⠀⢕⠜⣿⣿⣿⣷⣦⡀⠀⠀⠀⣷⣿⡇⢕⢕⢕⢀⢕⢄⢁⢁⠑⠑⢑⢑⠑⠓⢖⢗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⠀⠀⢄⢄⢔⢰⣷⣾⣿⣿⣿⣿⣿⣧⢇⢇⢟⣿⣿⣿⣿⣿⣿⣿⣿⣿⣷⣷⣽⣿⣝⣗⢾⣿⣿⣇⣕⣸⣿⣿⣿⣿⡇⣿⢸⣿⣿⣿⣿⣿⣿⣿⣿⣾⣿⣿⣿⣿⣿⣿⣿⣿⣿⣿⣿⣿⣿⣿⣿⣿⣿⣿⣿⣿⣿⣿⣿⣿⣿⣿⣿⣿⣿⣿⠀</a:t>
            </a:r>
            <a:br/>
            <a:r>
              <a:t>⠀⠀⠀⠀⠀⠀⠀⠀⠀⠀⠀⠀⠀⠀⠀⠀⢀⢄⢕⢕⢕⢕⢿⢿⣿⣿⣿⣿⣿⣿⢕⢕⢰⣿⣿⣿⣿⣿⣿⣿⣿⣿⣿⣿⣿⣿⣿⣿⣿⣿⣿⣯⣽⣟⣿⢻⢿⣿⣧⣿⢸⣿⣿⣿⣿⣹⣿⣿⣿⣿⣿⣿⣿⣿⣯⣿⣿⣿⣿⣿⣿⣿⣿⣿⣿⣿⣿⣿⣿⣿⣿⣿⣿⣿⣿⣿⣿⣿⣿⣿⠀</a:t>
            </a:r>
            <a:br/>
            <a:r>
              <a:t>⠀⠀⠀⠀⠀⠀⠀⠀⠀⠀⠀⠀⠀⠀⠀⠀⢕⢕⢕⢕⢕⢕⢕⢕⣵⢍⢝⣙⢝⢇⢕⢸⢸⣿⣿⣿⣿⣿⣿⣿⣿⣿⣿⣿⣿⣿⣿⣿⣿⣿⣿⣿⣿⣿⣿⣿⣿⣷⣷⣽⣽⣿⣿⣿⣿⣿⣿⣿⣿⣿⣿⣹⣿⣿⢝⣿⢕⣷⣿⣿⣿⣿⣿⣿⣿⣿⣿⣿⣿⣿⣿⣿⣿⣿⣿⣿⣿⣿⣿⣿⠀</a:t>
            </a:r>
            <a:br/>
            <a:r>
              <a:t>⠀⠀⠀⠀⠀⠀⢠⢴⠔⠐⢄⢀⢀⠀⢄⢄⢅⢅⢅⢅⢅⢑⢑⢘⢟⢕⣾⣿⣿⣷⢕⢕⢕⣼⣧⣅⣍⣝⡝⢟⢟⠿⢿⢿⣿⣿⣿⣿⣿⣿⣿⣿⣿⣿⣿⣿⣿⣿⣿⣿⣿⣿⣿⣿⣿⣿⣿⣿⣿⣿⣿⣿⣿⣿⢸⣼⡕⣿⣿⣿⣿⣿⣿⣿⣿⣿⣿⣿⣿⣿⣿⣿⣿⣿⣿⣿⣿⣿⣿⣿⠀</a:t>
            </a:r>
            <a:br/>
            <a:r>
              <a:t>⠀⠀⠀⠀⠀⢔⢕⢕⢕⠄⢕⢕⢕⢕⢕⢕⢕⢕⢕⢕⢕⢱⣷⡇⢕⢕⣧⠀⠁⠁⢕⢕⡕⣿⡟⠟⠟⠿⠿⢿⢿⣿⣷⣷⣧⣵⣼⣝⣝⣝⡟⢟⢟⢿⢿⢿⣿⣿⣿⣿⣿⣿⣿⣿⣿⣿⣿⣿⣿⣿⣿⣿⣿⣿⢸⢽⢕⣿⣿⣿⣿⣿⢿⢿⢿⢟⢿⢿⢿⣿⣿⣿⣿⢿⢿⢟⢟⢟⢻⣿⠀</a:t>
            </a:r>
            <a:br/>
            <a:r>
              <a:t>⠀⠀⠀⠀⠀⠁⢕⢕⢕⢔⢑⢕⢕⢕⢕⢕⢕⢕⢕⢕⢕⢕⢜⢧⢕⢕⢝⠀⠀⠀⢕⢕⡇⢹⡇⠀⠀⠀⠀⠀⠀⠀⠁⠈⠉⠉⠙⠛⠛⠟⠟⠿⢿⢷⢷⣷⣷⣵⣽⣽⣝⣝⣟⡟⢻⢿⢻⣿⣿⣿⣿⣿⣿⣿⢜⣷⢇⣿⢟⠙⠁⠀⠁⠀⠀⠀⠀⠁⠁⠑⠕⢝⢇⢕⣺⣻⣫⣽⣿⣿⠀</a:t>
            </a:r>
            <a:br/>
            <a:r>
              <a:t>⠀⠀⠀⠀⠀⠀⢕⢕⢕⢕⢕⢕⢕⢕⢕⢕⢕⢕⢕⢕⢕⢕⢕⢌⣕⣵⣾⠀⠀⠀⠁⢅⣵⢜⠁⠀⠀⠀⠀⠀⠀⠀⠀⠀⠀⠀⠀⠀⠀⠀⠀⠀⠀⠀⠀⠁⠕⠕⠝⠝⠝⠙⠙⢛⣿⣿⣿⣿⣿⣟⣿⣿⣟⣿⣸⡏⡕⠃⠀⠀⠀⠀⠀⠀⠀⠀⠀⠀⠀⠀⠀⠀⠁⠑⢜⣿⣧⣕⣿⣿⠀</a:t>
            </a:r>
            <a:br/>
            <a:r>
              <a:t>⠀⠀⠀⠀⠀⢔⢕⢕⢕⢕⢕⢕⢕⢕⢕⢕⢕⢕⢕⢕⢕⢕⢕⢜⢻⣿⣿⢕⠄⢜⡏⢕⢱⢹⢄⣶⡆⢔⢄⢆⢔⢔⢄⠀⢄⢄⠀⠀⠀⠀⠀⠀⠀⠀⠀⠀⠀⠀⠀⠀⠀⠀⢔⢕⣿⡝⢛⢛⠛⠟⠿⠿⠿⠿⢣⡇⠁⠀⠀⠀⠀⠀⠀⠀⠀⠀⠀⠀⠀⠀⠀⠀⠀⠀⠁⢝⢝⢝⢹⣿⠀</a:t>
            </a:r>
            <a:br/>
            <a:r>
              <a:t>⢔⢄⢀⢄⢕⢕⢕⢕⢕⢕⢕⢕⢕⢕⢕⢕⢕⢕⢕⢕⢕⢕⢕⢕⢺⣿⣿⢕⢔⢔⢄⢀⢱⢵⢅⢉⢁⠀⢕⢅⢁⢁⠁⠀⠀⠘⠀⢀⠀⠀⠀⠑⠘⠔⠔⢄⢰⣶⣶⣶⣶⡗⢕⢕⣿⣻⣿⡿⢟⢇⢕⢕⢇⡆⣾⠁⠀⠀⠀⠀⠀⢀⢀⢀⢀⠀⠀⠀⠀⠀⠀⠀⠀⠀⠀⢸⢇⢱⢸⣿⠀</a:t>
            </a:r>
            <a:br/>
            <a:r>
              <a:t>⢕⢕⢕⢕⢕⡕⢕⢕⢕⢕⢕⢕⢕⢕⢕⠕⠕⠕⠕⢕⢕⢕⢕⠕⢕⢹⢅⢕⢕⢕⢕⠕⢜⢝⢕⠁⢕⢄⢕⢕⠕⠕⠕⠄⠀⠀⢄⠀⠐⢕⠀⠀⠀⠀⠐⢕⢸⡟⢟⣟⣿⣇⣕⣕⣸⣇⣱⣇⡇⢕⢝⢜⡹⡕⡏⢅⢑⢕⢕⢕⢁⢅⢕⢕⠕⣕⢔⢀⠀⠀⠀⠀⠀⠀⠀⢜⢗⢕⢸⢿⠀</a:t>
            </a:r>
            <a:br/>
            <a:r>
              <a:t>⣿⣷⣵⣷⣷⣿⢕⢕⢕⢕⢕⢕⢕⢕⠀⠀⠀⠀⠁⠁⠕⢕⢕⢜⢕⢅⢕⢕⢕⢕⣧⠀⢕⢕⢕⠀⢕⢕⢕⠀⠀⠀⠀⠀⠀⠀⢕⢕⢐⢕⢀⠀⠀⠀⢀⠑⠚⠛⢏⢕⢌⡟⢏⢹⢝⢝⢏⢝⢹⢕⢜⢕⣜⣕⣇⣕⢔⣱⣵⣕⢅⢅⢕⣕⣰⣿⡇⠑⠀⠀⢀⢄⢄⠀⢠⢱⠕⢕⠑⢗⠀</a:t>
            </a:r>
            <a:br/>
            <a:r>
              <a:t>⠿⠿⢿⣿⣿⣿⢕⢕⢕⢕⢕⢕⢕⢕⢕⢄⢄⢕⠀⠕⢕⢕⢕⢕⢕⠑⢕⢕⢕⢕⢙⠀⡕⢇⠕⠀⢕⠕⢕⢄⢄⢀⠄⢀⠀⠄⢕⢐⢕⢕⢔⢄⠀⠀⠑⠀⠀⠀⢀⢕⠀⠁⠑⣸⣕⣥⣵⢥⢼⢇⢕⢕⢕⣕⡍⢻⣿⣿⣿⡿⢷⣶⣿⢿⢿⢿⢇⢔⢔⢕⢕⢕⠑⠜⢕⣅⢀⢀⣀⢄⠀</a:t>
            </a:r>
            <a:br/>
            <a:r>
              <a:t>⠀⠀⠀⠀⠀⠙⠕⢕⢕⢕⢕⢕⢕⢕⢕⢕⢑⠕⠀⠀⠁⢕⢕⢕⢕⢕⢕⢕⢕⢕⢕⢕⢕⡇⠑⠕⢕⠕⠀⠕⠑⠀⠑⠑⠃⠀⢕⢕⢕⢕⠕⠁⢀⡕⢔⢴⢷⣃⡀⠑⠀⠀⠀⢇⢻⣝⣕⣱⡵⢷⢷⢷⣷⣷⣿⣇⢜⢝⢝⢕⢕⢝⢕⢕⢕⢕⢕⢕⢜⢟⢏⠁⢄⣴⣷⣿⣷⣿⣿⡜⠀</a:t>
            </a:r>
            <a:br/>
            <a:r>
              <a:t>⠀⠀⠀⠀⠀⠀⠀⠁⠑⠕⢕⢕⢕⠕⠑⠁⠄⠀⠀⠀⠀⢕⢕⢕⢕⢕⢕⠕⠁⠀⢁⠕⢕⣿⠁⢀⠀⢐⡐⣀⠀⠀⠀⠘⠀⠀⢀⢄⠰⣑⠀⠀⠁⠁⠀⠁⢃⠑⠓⠃⠐⠑⢑⢝⢽⢵⢕⢕⠁⠕⠀⠀⠈⢹⡜⢿⢇⠑⠕⢕⢕⢕⢕⢕⢕⢕⢕⢕⢕⢕⢕⠀⢺⣿⣵⣼⣿⣿⡟⣿⠀</a:t>
            </a:r>
            <a:br/>
            <a:r>
              <a:t>⠀⠀⠀⠀⠀⠀⠀⠀⠀⠀⠁⠕⠕⢕⠔⠔⠀⠀⠀⠀⠀⢕⢕⢕⢕⢕⢕⢕⢀⠀⠕⣔⢕⢸⠀⠀⠁⠈⠑⠁⠀⠀⠀⠀⠑⢁⠀⠀⠀⠈⢇⢕⢀⠀⢰⣱⣱⣵⡆⠀⠀⠀⠁⠑⠘⠙⠁⠁⢇⢅⢅⢄⣄⣅⢕⢔⣕⢕⢔⢄⢔⢕⢕⢕⢕⢕⢕⢕⢕⢕⢕⠀⠀⠈⠙⠑⠁⠀⠀⠁⠀</a:t>
            </a:r>
            <a:br/>
            <a:r>
              <a:t>⠀⠀⠀⠀⠀⠀⠀⠀⠀⠀⢀⠀⠁⠕⠀⠀⠀⠄⠀⢀⢄⢕⢶⣶⣔⠔⠄⠑⢔⠐⠀⢡⢵⢵⣦⢀⢄⢄⢔⢔⢱⣕⣔⣰⣷⣧⣧⡵⢵⢕⢕⢕⢕⢄⢸⢿⢿⢿⠗⠀⠀⠀⠀⢔⢕⢡⣵⡺⣻⢟⢞⡯⣳⡽⠎⠓⠙⠕⢕⢕⢕⢕⠕⠑⠑⢔⢕⢕⢕⢕⠑⠀⠀⠀⠀⠀⠀⠀⠀⠀⠀</a:t>
            </a:r>
            <a:br/>
            <a:r>
              <a:t>⠀⠀⠀⠀⠀⠀⠀⠀⠀⠀⠑⠔⠀⠀⢕⢔⢕⢕⢕⢕⢕⠁⠤⢬⢝⠓⠐⠐⠔⠔⢐⢁⢕⢕⠕⢱⢵⣷⡶⢿⢵⢕⢅⢟⢝⢝⢝⠕⢕⢕⢕⢕⢕⢕⢕⠀⠀⠀⠀⠀⠔⢄⠀⢄⢕⢕⣜⣱⣵⣵⠗⠘⠁⠀⠀⠀⠀⠀⠀⠀⠀⠀⠀⢀⢄⢕⢕⢕⢕⠑⠀⠀⠀⠀⠀⠀⠀⠀⠀⠀⠀</a:t>
            </a:r>
            <a:br/>
            <a:r>
              <a:t>⠀⠀⠀⠀⠀⠀⠀⠀⠀⠀⠀⠀⠀⠀⠅⢕⢇⢷⢷⢕⢕⢔⢀⢐⢀⢔⢔⢔⢕⢕⢵⢵⢕⢕⢕⢗⢊⢕⢕⡕⡵⣵⣁⣵⣧⣥⣥⡕⡕⢕⢕⢕⢕⢕⢕⠀⠀⠀⠀⠀⠀⠀⢀⢷⢟⢟⢟⢝⢝⠁⠀⠀⠀⠀⠀⠀⠀⠀⠀⠀⠀⠀⠔⢕⢕⢕⢕⢕⠑⠀⠀⠀⠀⠀⠀⠀⠀⠀⠀⠀⠀</a:t>
            </a:r>
            <a:br/>
            <a:r>
              <a:t>⠀⠀⠀⠀⠀⠀⠀⠀⠀⠀⠀⠀⠀⠀⠀⢕⣕⣕⣕⢕⢕⢕⢕⢕⢕⢕⠕⡕⣕⣑⣵⣵⣑⣵⣥⣷⣶⣶⣿⣿⣿⣿⣿⣿⣿⡿⢟⢟⢍⢕⢕⢕⢕⢕⢕⢀⢀⢄⢄⢔⢔⢕⢕⢕⢕⢕⢕⢕⠀⠀⠀⠀⠀⠀⠀⠀⠀⠀⠀⠀⠀⢔⢔⢕⢕⢕⢕⢅⠀⠀⠀⠀⠀⠀⠀⠀⠀⠀⠀⠀⠀</a:t>
            </a:r>
            <a:br/>
            <a:r>
              <a:t>⠀⠀⠀⠀⠀⠀⠀⠀⠀⠀⠀⠀⠀⠀⠀⢔⣝⣝⣝⣟⣷⣷⢳⢎⢱⣕⣸⣿⣿⣿⣿⣿⣿⣿⣿⣿⣿⣿⣿⣿⣿⣿⣿⣿⣋⣀⣑⣑⣕⢕⢕⢕⢕⢕⢕⢕⢕⢕⢕⢕⢕⢕⢕⢕⢕⢕⢕⠕⠀⠀⠀⠀⠀⠀⠀⠀⠀⠀⠀⠀⠀⠕⢕⢕⢕⢕⢕⠀⠀⠀⠀⠀⠀⠀⠀⠀⠀⠀⠀⠀⠀</a:t>
            </a:r>
            <a:br/>
            <a:r>
              <a:t>⠀⠀⠀⠀⠀⠀⠀⠀⠀⠀⠀⠀⠀⠀⠀⠁⠑⠑⠝⠝⢝⢣⣕⢸⣿⣿⣿⣿⣿⣿⣿⣿⣿⣿⣿⣿⣿⣿⣿⣿⣟⢏⢟⢕⢟⢞⢏⠔⠿⢕⢕⢕⢕⢕⢕⢕⢕⢕⢕⢕⢕⢕⢕⢕⢕⢕⢕⠀⠀⠀⠀⠀⠀⠀⠀⠀⠀⠀⠀⠀⠀⠀⠕⠕⢕⢕⠕⠀⠀⠀⠀⠀⠀⠀⠀⠀⠀⠀⠀⠀⠀</a:t>
            </a:r>
            <a:br/>
            <a:r>
              <a:t>⠀⠀⠀⠀⠀⠀⠀⠀⠀⠀⠀⠀⠀⠀⠀⠀⠕⢕⢔⢔⢇⠕⢕⣼⣿⣿⣿⣿⣿⣿⣿⣿⣿⣿⣿⣿⣿⣿⣿⢏⢝⢔⠕⠕⠕⢑⢕⢕⢕⢕⢕⢕⢕⢕⢕⢕⢕⢕⢕⢕⢕⢕⢕⢕⢕⠑⠀⠀⠀⠀⠀⠀⠀⠀⠀⠀⠀⠀⠀⠀⠀⠀⢔⠀⠐⠐⠐⠀⠀⠀⠀⠀⠀⠀⠀⠀⠀⠀⠀⠀⠀</a:t>
            </a:r>
            <a:br/>
            <a:r>
              <a:t>⠀⠀⠀⠀⠀⠀⠀⠀⠀⠀⠀⠀⠀⠀⠀⠀⠀⢔⢄⢅⢅⢕⠡⢸⣿⣿⣿⣿⣿⣿⣿⣿⣿⣿⣿⣿⣿⣿⣿⢕⢔⢕⠀⠀⠀⠀⠀⠁⠐⢕⢕⢕⢕⢕⢕⢕⢕⢕⢕⢕⢕⢕⢕⢕⠁⠀⠀⠀⠀⠀⠀⠀⠀⠀⠀⠀⠀⠀⠀⠀⠀⠀⠁⢔⢄⠀⠀⠀⠀⠀⠀⠀⠀⠀⠀⠀⠀⠀⠀⠀⠀</a:t>
            </a:r>
            <a:br/>
            <a:r>
              <a:t>⠀⠀⠀⠀⠀⠀⠀⠀⠀⠀⠀⠀⠀⠀⠀⠀⠀⠀⢁⢕⢕⢕⣰⢨⣿⣿⣿⣿⣿⠿⠿⣿⣿⠿⠿⣿⣿⣿⡟⢕⢕⢕⢜⠀⠀⠀⠀⠀⠕⠀⠕⢕⢕⢕⢕⢕⢕⢕⢕⢕⢕⢕⢕⠑⠀⠀⠀⠀⠀⠀⠀⠀⠀⠀⠀⠀⠀⠀⠀⠀⠀⠀⠀⢄⢕⢕⢐⠀⠀⠀⠀⠀⠀⠀⠀⠀⠀⠀⠀⠀⠀</a:t>
            </a:r>
            <a:br/>
            <a:r>
              <a:t>⠀⠀⠀⠀⠀⠀⠀⠀⠀⠀⠀⠀⠀⠀⠀⠀⠀⢄⢕⢕⠑⡄⢻⣟⣿⣿⣿⣿⣿⣿⣿⣿⡿⢿⣷⢛⣿⢏⢕⢘⢇⢕⢕⢕⢄⠀⠀⠀⠀⠀⠀⢕⢕⢕⢕⢕⢕⢕⢕⢕⢕⢕⠑⠀⠀⠀⠀⠀⠀⠀⠀⠀⠀⠀⠀⠀⠀⠀⠀⠀⠀⢕⢕⢔⢕⢕⢅⠀⠀⠀⠀⠀⠀⠀⠀⠀⠀⠀⠀⠀⠀</a:t>
            </a:r>
            <a:br/>
            <a:r>
              <a:t>⠀⠀⠀⠀⠀⠀⠀⠀⠀⠀⠀⠀⠀⠀⠀⠀⠀⠑⢕⢆⢄⢕⠌⠏⠟⠛⣿⣿⢿⢟⢛⢛⢝⢜⢝⢕⢕⢕⢕⢕⢕⢕⢕⢕⢕⢔⢄⠀⠀⠁⠀⠕⢕⢕⢕⢕⢕⢕⢕⢕⠕⠑⠀⠀⠀⠀⠀⠀⠀⠀⠀⠀⢄⠀⠀⠀⠀⠀⠀⠀⠀⢕⢚⡇⢕⢕⢕⠀⠀⠀⠀⠀⠀⠀⠀⠀⠀⠀⠀⠀⠀</a:t>
            </a:r>
            <a:br/>
            <a:r>
              <a:t>⠀⠀⠀⠀⠀⠀⠀⠀⠀⠀⠀⠀⠀⠀⠀⠀⠀⠀⢕⢕⢕⢕⢜⢍⢕⢕⢕⢕⢕⢕⢕⢕⢕⢕⢕⢕⢕⢕⢕⢕⢕⢕⢕⢕⢕⢕⢕⢕⢔⢀⠀⠀⠁⢕⢕⢕⠑⠑⠁⠀⠀⠀⠀⠀⠀⠀⠀⠀⠀⠀⠀⠀⢕⢕⠀⠀⠀⠀⠀⠀⠀⢕⠸⡇⢕⢕⢕⢕⠀⠀⠀⠀⠀⠀⠀⠀⠀⠀⠀⠀⠀</a:t>
            </a:r>
            <a:br/>
            <a:r>
              <a:t>⠀⠀⠀⠀⠀⠀⠀⠀⠀⠀⠀⠀⠀⠀⠀⠀⠀⠀⢕⢕⢕⢕⢕⢕⢕⢕⢕⢕⢕⢕⢕⢕⢕⢕⢕⢕⢕⢕⢕⢕⢕⢕⢕⢕⢕⢕⢕⢕⢕⢕⢕⢄⠀⠁⢑⣀⡀⠀⠀⠀⠀⠀⠀⠀⠀⠀⠀⠀⠀⠀⠀⢔⠕⠀⠀⠀⠀⠀⠀⠀⢕⢕⢕⢍⢕⢕⢕⢕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⣵⣥⣿⣿⣿⣿⣿⣿⣿⣿⣿⣿⣿⣿⣿⡿⢿⢟⠝⢕⢕⢕⢅⢕⢕⢕⢕⢕⢕⢕⢕⢕⢼⣷⣿⣿⣿⣿⣿⢿⢿⡿⢕⡕⣸⣿⣷⣵⣼⣝⣝⣟⢟⢻⢿⢿⣿⣿⣿⣿⣿⣿⣿⣿⣿⣿⣿⣿⢿⠟⠏⠙⠟⠟⢻⣿⣿⣿⣿⣿⣿⣿⣿⣿⣿⣿⣿⣿⣯⣹⣿⣸⣿⣿⣿⣿⣿⣿⣿⣿⠀</a:t>
            </a:r>
            <a:br/>
            <a:r>
              <a:t>⣿⣿⣿⣿⣿⢿⢿⢟⢟⠟⢝⢙⢝⢅⢅⢔⢔⢕⢕⢕⢕⢕⢕⢕⢕⢕⢕⢁⢁⠁⠀⢕⢜⣗⣿⣿⣿⣿⣿⢕⠄⢕⢕⣿⣿⣿⢝⢟⢟⢻⢿⢿⢿⣿⣷⣷⣷⣧⣼⣽⣝⣝⣟⢟⢿⢿⢟⠁⠀⠀⠀⠀⠀⠀⠀⠘⢻⣿⣿⣿⣿⣿⣿⣿⣿⣿⣿⣿⣻⣻⣿⣿⣿⣿⣿⣿⣿⣿⣿⣿⠀</a:t>
            </a:r>
            <a:br/>
            <a:r>
              <a:t>⢟⢟⢙⢑⢕⢅⢔⢔⢕⢕⢕⢕⢕⢕⢕⢕⢕⢕⢄⢄⠕⠕⠕⠕⠕⠕⠕⠕⠁⠀⠀⠅⢸⣿⣿⣿⣿⣿⣿⢕⠁⢕⢕⣿⣹⣿⢕⠔⠅⠕⠄⢅⢄⢕⢕⢑⢝⢝⢝⠟⢟⠟⢻⢿⢿⢏⠀⢀⢀⠀⠀⠀⠀⠀⠀⠀⠀⢜⢿⣿⣿⣿⣿⣿⣿⣿⣿⣿⢿⡿⢧⣿⣿⣿⣿⣿⣿⣿⣿⣿⠀</a:t>
            </a:r>
            <a:br/>
            <a:r>
              <a:t>⢕⢕⢕⢕⢕⢕⢅⠀⠁⠕⠑⠑⠑⠑⢕⠱⣧⡕⢕⢕⠀⠀⠀⠀⠀⠀⠀⢀⠀⢀⠀⢀⣸⣿⣿⣿⣿⣿⣿⢕⢄⣅⢕⠞⠘⠁⠁⢅⢔⢔⢔⢕⢁⢀⠁⠁⠑⠁⠁⠁⠐⠑⠀⠅⠁⣱⣵⣕⢕⢕⢔⠀⠀⠀⠀⠀⠀⠁⣵⣿⣿⣿⣿⣿⣿⣿⣿⣿⢾⣿⢧⣿⣿⣿⣿⣿⣿⣿⣿⣻⠀</a:t>
            </a:r>
            <a:br/>
            <a:r>
              <a:t>⢕⢕⢕⢕⢕⢕⢕⢔⢀⠀⠀⢀⢄⣄⡅⢨⣿⣿⣷⢕⢔⢄⢔⢄⢔⢕⢔⢅⢄⢕⢕⢿⢿⡿⣿⣿⣿⣿⣿⢕⠑⠁⠁⠀⠀⠀⠀⠀⠁⠕⠑⢕⢕⢕⢕⢕⢕⢕⢔⢀⠀⠀⢀⢀⢠⢕⣟⣟⣗⢕⢕⡕⡄⠀⠀⠀⠀⠀⠿⢿⢿⣿⣿⣿⣿⣿⣿⣿⣿⣿⣿⣿⣿⣷⣾⣿⣿⣿⣿⣿⠀</a:t>
            </a:r>
            <a:br/>
            <a:r>
              <a:t>⢕⣕⣕⢕⢕⢕⢕⢕⢳⠗⠕⢕⢕⠛⢛⢕⢸⣿⣿⢕⢅⢄⢄⢄⣴⣶⣦⡕⢕⢕⢕⢔⢸⡷⣿⣿⣿⣿⡏⠁⠀⠀⠀⠀⠀⠀⠀⠀⠀⠀⠀⠁⠁⢁⢅⢑⠑⢕⢕⢑⢁⠑⠑⢕⣱⣿⣿⣿⣿⣿⣿⣱⢏⠀⠀⠀⠀⣰⣶⣶⣶⣦⣴⢡⢬⣝⠉⣹⣿⣿⣿⣿⣿⣟⣿⣿⣿⣿⣿⣿⠀</a:t>
            </a:r>
            <a:br/>
            <a:r>
              <a:t>⣜⣛⣿⡕⢕⢕⢕⢕⢕⢕⢕⢕⢕⢔⢑⢕⢜⣝⣕⡕⢕⢕⢕⢕⣿⣿⣿⢇⢕⢕⢕⢕⢕⢕⣼⣿⣿⣿⢕⠀⠀⠀⠀⠀⠀⠀⠀⠀⠀⠀⠀⠀⠀⠁⠕⢕⠁⢕⢕⢕⢕⢕⢕⠁⢕⢌⢻⢿⣿⡿⢏⢕⠕⡕⢀⠀⢕⣿⣿⢟⢟⣝⣕⢱⢵⢽⢿⣽⢿⢿⣿⣿⣿⣿⣿⣿⣿⣿⣿⣷⠀</a:t>
            </a:r>
            <a:br/>
            <a:r>
              <a:t>⢙⢙⢛⢟⢵⢵⢵⢵⣵⣵⡵⠵⠵⠕⢄⣕⢕⢻⢿⢇⢕⢕⢕⢕⢏⢟⢇⢕⢕⢕⢕⢕⢕⢈⣿⣿⣿⣿⡇⣄⢀⠀⠀⠀⠀⠀⠀⠀⠀⠀⠀⠀⠀⠀⠀⢕⢕⢕⢕⢕⢕⢕⢕⢄⠑⢕⢕⢕⢕⢕⢕⢕⣼⣿⣷⣕⡻⢿⢿⢷⣾⢝⢝⢵⢕⢕⢕⡿⢇⢕⢗⣗⣷⣕⣕⣧⢽⣽⢽⢭⠀</a:t>
            </a:r>
            <a:br/>
            <a:r>
              <a:t>⢕⣵⡵⢕⣅⣅⣁⣴⡾⢿⣇⣔⢄⠀⠀⠀⠑⢕⢕⢕⢕⠑⢕⢁⢅⢅⢅⢅⢕⢕⢕⢑⢕⢔⣿⣿⣿⣿⣷⣿⡇⠀⢀⢢⠀⠀⠀⠀⠀⠀⠀⠀⠀⢔⢔⢕⢕⢕⢕⣕⣕⡕⢕⢅⠀⠕⠕⠕⢕⢕⢕⢕⣼⡟⢿⣿⣿⣧⢅⢕⢹⡇⢕⣱⣵⣷⣵⣵⣵⣵⣕⣏⢕⢕⢜⢕⢜⢅⣥⣥⠀</a:t>
            </a:r>
            <a:br/>
            <a:r>
              <a:t>⢺⣿⣿⣿⣿⣿⣿⣿⣿⣾⣿⣾⣿⣿⣷⣿⣧⣥⣵⢕⢕⡐⣿⣶⡕⢕⢕⠕⢑⢕⠁⠀⢱⠑⣿⣿⣿⣿⡿⣿⡇⠕⣿⡕⢕⢔⢀⠀⠀⠀⠀⠀⠀⠑⠓⠃⠑⢕⢜⢟⢟⢏⢇⢕⢔⡴⢔⠔⠑⢑⢕⢜⢹⣿⣿⣿⣿⢟⠁⠑⠜⢕⢕⢕⢱⢵⡷⣿⣽⣿⣿⣿⣷⣾⣧⣵⣵⣾⣽⣿⠀</a:t>
            </a:r>
            <a:br/>
            <a:r>
              <a:t>⠑⠜⢿⢿⢿⠇⠘⠿⠿⢿⢿⣿⣿⣿⣿⣿⣿⣿⡿⢕⠈⠹⠟⠻⣕⡕⠔⡤⠀⠀⠀⢐⢔⢜⢸⣿⣿⣕⡑⢘⢻⢿⣯⢕⢕⣵⣧⣔⣄⣄⣀⢄⠀⠐⠑⢐⢀⢄⢄⢜⡕⠑⠁⠛⠃⠑⠀⠀⠀⢱⣧⣵⣿⣿⣿⠟⠁⠀⠀⠀⠀⠁⠘⢝⢿⣿⣿⣿⣿⣿⣿⢿⣿⣿⣿⡷⢕⢕⢞⢻⠀</a:t>
            </a:r>
            <a:br/>
            <a:r>
              <a:t>⢄⢀⠀⠄⠄⠄⠀⠀⠀⠐⠐⠐⠐⠐⠐⠐⠐⠐⢔⢕⡔⢄⢄⢅⢍⢀⠀⠀⠀⠄⠀⢀⢸⣵⣇⡕⢑⢕⢕⢕⠕⢜⢕⢕⢕⢝⢿⣿⣿⣿⣿⠇⠀⠀⠀⠑⠁⠀⠀⠁⢟⢶⢕⠀⠀⠀⠀⠀⠀⠀⠑⠛⠛⠉⠀⠀⠀⠀⠀⠀⠀⠀⠀⠀⠁⠕⣕⢟⢟⢟⠛⢕⣕⣕⣕⣱⣵⣵⣷⣶⠀</a:t>
            </a:r>
            <a:br/>
            <a:r>
              <a:t>⢓⣵⣵⣴⣔⢄⢄⢄⢀⢀⢀⢀⢄⢄⢄⢄⢄⢄⢕⢇⢕⢕⢳⣵⣵⣵⣵⣵⣔⣔⢕⢕⢕⢙⡛⠻⢥⢅⢑⢑⢀⢕⢕⢕⢱⢕⢿⣿⣿⣿⢏⠀⠀⠀⠀⠀⠀⠀⠐⠄⢱⢞⢕⢀⠀⠀⠀⠀⠀⠀⠀⠀⠀⠀⠀⠀⠀⠀⠀⠀⠀⠀⠀⠀⠀⠀⠕⣷⣷⣿⣿⣿⣿⣿⣿⣿⣿⣿⣿⣿⠀</a:t>
            </a:r>
            <a:br/>
            <a:r>
              <a:t>⣶⣿⣿⣿⣿⣷⣷⣷⣷⣷⣷⣷⣷⣷⣷⣷⣷⣧⣷⢕⠀⠁⠑⢹⣿⣿⣿⣿⣿⣿⣷⢧⢕⢕⢅⢅⢄⢄⢔⣕⡕⢕⢕⢕⠁⠀⠘⢿⣿⢏⠀⠀⠀⠀⠀⠀⠀⠀⠀⠀⠁⢱⡇⡵⡕⠀⠀⠀⠀⠀⠀⠀⠀⠀⠀⠀⠀⠀⠀⠀⠀⠀⠀⠀⠀⠀⠀⣿⣿⣿⣿⣿⣿⣿⣿⣿⣿⣿⣿⣿⠀</a:t>
            </a:r>
            <a:br/>
            <a:r>
              <a:t>⣿⣿⣿⣿⣿⣿⣿⣿⣿⣿⣿⣿⣿⣿⣿⣿⣿⣿⣿⢁⠀⠀⠀⠁⢻⣿⣿⣿⣿⣿⣵⣵⣵⣼⣽⣽⣿⣿⣿⣿⣿⣿⣿⡇⠀⠀⠀⢕⠕⠀⠀⠀⠀⠀⠀⠀⠀⠀⠀⠀⠀⠀⠙⣿⢕⠀⠀⠀⠀⠀⠀⠀⠀⠀⠀⠀⠀⠀⠀⠀⠀⠀⠀⠀⠀⠀⠀⢹⣿⣿⣿⣿⣿⣿⣿⣿⣿⣿⣿⣿⠀</a:t>
            </a:r>
            <a:br/>
            <a:r>
              <a:t>⣿⣿⣿⣿⣿⣿⣿⣿⣿⣿⣿⣿⣿⣿⣿⣿⣿⣿⣿⢕⠀⠀⠀⠀⠌⣿⣿⣿⣿⣿⣿⣿⣿⣿⣿⣿⣿⣿⣿⣿⣿⣿⣿⠇⠀⠀⠀⢕⠀⠀⠀⠀⠀⠀⠀⠀⠀⠀⠀⠀⠀⠀⠀⠘⣧⢄⠀⢀⠀⠀⠀⠀⠀⠀⠀⠀⠀⠀⠀⠀⠀⠀⠀⠀⠀⠀⠀⢕⢈⢟⢾⣿⣼⣿⣿⣿⣿⣿⣿⣿⠀</a:t>
            </a:r>
            <a:br/>
            <a:r>
              <a:t>⣿⣿⣿⣿⣿⣿⣿⣿⣿⣿⣿⣿⣿⣿⣿⣿⣿⣿⣿⡇⠀⠀⠀⠀⠀⢹⣿⣿⣿⣿⣿⣿⣿⣿⣿⣿⣿⣿⣿⣿⣿⣿⣿⠐⠀⠀⠀⠕⠀⠀⠀⠀⠀⠀⠀⠀⠀⠀⠀⠀⠀⠀⠀⠀⢿⢕⠀⠁⠀⠀⠄⠀⠀⠀⠀⢀⠀⠀⠀⠀⠀⠀⠀⠀⠀⠄⠄⢕⢕⣕⣿⣿⣿⣿⣿⣿⣿⣿⣿⣿⠀</a:t>
            </a:r>
            <a:br/>
            <a:r>
              <a:t>⣿⣿⣿⣿⣿⣿⣿⣿⣿⣿⣿⣿⣿⣿⣿⣿⣿⣿⣿⣿⡄⠀⠀⠀⢄⣼⣿⣿⣿⣿⣿⣿⣿⣿⣿⣿⣿⣿⣿⣿⣿⣿⡿⠀⠀⠀⠀⢄⠀⠀⠀⠀⠀⠀⠀⠀⠀⠀⠀⠀⠀⠀⠀⠀⢸⢕⠀⠑⢀⠀⠀⠀⠀⠀⠀⠁⠀⠀⠀⠀⠀⠀⠀⠀⠀⠀⠁⠕⢜⢿⣿⣿⣍⣛⢛⢻⢟⣛⢏⠝⠀</a:t>
            </a:r>
            <a:br/>
            <a:r>
              <a:t>⣿⣿⣿⣿⣿⣿⣿⣿⣿⣿⣿⣿⣿⣿⣿⣿⣿⣿⣿⣿⣿⣆⠀⠀⠑⢻⣿⣿⣿⣿⣿⣿⣿⣿⣿⣿⣿⣿⣿⣿⣿⣿⡇⠀⠀⠀⠀⢁⠀⠀⠀⢄⠀⠀⠀⠀⠀⠀⠀⠀⠀⠀⠀⠀⠀⠑⠀⠀⠕⠐⠁⠀⢀⠀⠀⠁⠀⠀⠀⠀⠀⠀⠀⠀⢄⢀⢀⠀⢕⢔⣽⣧⣕⢸⢝⢕⢏⢕⢰⢵⠀</a:t>
            </a:r>
            <a:br/>
            <a:r>
              <a:t>⣿⣿⣿⣿⣿⣿⣿⣿⣿⣿⣿⣿⣿⣿⣿⣿⣿⣿⣿⣿⣿⣿⡇⠀⠕⢿⢿⢿⢿⣿⣿⢟⢻⣿⡿⢻⣷⣽⡹⣿⣿⣿⡇⠀⠀⠀⢕⢕⠀⠀⠀⠐⠀⠀⠀⠀⠀⠀⠀⠀⠀⠀⠀⠀⠀⢄⠀⠀⠀⠀⠀⠀⢄⢀⠀⠀⠀⠀⠀⠀⠀⠀⠀⠀⢕⢕⢕⢔⢱⡿⠟⢛⢙⢉⢉⣙⡛⠗⠷⣵⠀</a:t>
            </a:r>
            <a:br/>
            <a:r>
              <a:t>⣿⣿⣿⣿⣿⣿⣿⣿⣿⣿⣿⣿⣿⣿⣿⣿⣿⣿⣿⣿⣿⣿⣯⠀⠈⠑⠁⠀⠀⠙⡙⢵⣾⣿⢕⢕⢻⣿⣷⢹⣿⣿⢕⠀⠀⠀⢕⢕⠀⠀⠀⠀⠀⠀⠀⠀⠀⠀⠀⠀⠀⠀⠀⠀⠀⠀⠀⠀⠀⠀⠀⠀⢀⢀⠀⢕⠕⠐⠀⠀⠀⠀⠀⢔⢕⢕⢕⢇⢕⢔⢕⢗⢕⢕⢕⢕⢕⢝⢔⢡⠀</a:t>
            </a:r>
            <a:br/>
            <a:r>
              <a:t>⣿⣿⣿⣿⣿⣿⣿⣿⣿⣿⣿⣿⣿⣿⣿⣿⣿⣿⣿⣿⣿⣿⢗⢄⠀⢀⢀⣀⣄⣤⣵⣼⠙⠏⠕⠀⠄⠍⠍⠹⠿⠻⠕⠀⠀⠀⢕⢕⠀⠀⠀⠀⠀⠀⠀⠀⠀⠀⠀⠀⠀⠀⠀⠀⠀⠀⠐⠀⠄⠄⢄⠀⠁⠀⠀⠀⠀⠀⠀⠀⠀⠀⠀⢕⢕⢕⢕⢕⢕⢨⢅⢕⢕⢕⢕⢕⢕⢕⢕⢕⠀</a:t>
            </a:r>
            <a:br/>
            <a:r>
              <a:t>⣿⣿⣿⣿⣿⣿⣿⣿⣿⣿⣿⣿⣿⣿⣿⣿⣿⣿⣿⣿⣿⣿⣷⣾⣿⣿⣿⣿⣿⣿⣿⢇⠀⠀⠀⠀⠀⠀⠀⠀⠀⠀⠀⠀⠀⠀⠕⠑⠀⠀⠀⠀⠀⠀⠀⠀⠀⠀⠀⠀⠀⠀⠀⠀⠀⠀⠀⠀⠀⠁⠀⠀⠀⠀⠀⠀⠀⠀⠀⠀⠀⠀⠀⠑⢕⢕⢕⣱⣧⣵⡕⢕⢕⢕⢕⡕⢕⣔⢕⢕⠀</a:t>
            </a:r>
            <a:br/>
            <a:r>
              <a:t>⣿⣿⣿⣿⣿⣿⣿⣿⣿⣿⣿⣿⣿⣿⣿⣿⣿⣿⣿⣿⣿⣿⢟⢟⢏⢝⠟⢟⢟⠟⠕⠁⠀⠀⠀⠀⠀⠀⠀⠀⠀⠀⠀⠀⠀⠀⠀⠀⠀⠀⠀⠀⠀⠀⠀⠀⠀⠀⠀⠀⠀⠀⠀⠀⠀⠀⠀⠀⠀⠀⠀⠀⠀⠀⠀⠀⠀⠀⠀⠀⠀⠀⠀⠁⢕⢕⢕⢹⣿⣿⡟⡻⢕⢗⢢⢼⢝⣕⢕⢄⠀</a:t>
            </a:r>
            <a:br/>
            <a:r>
              <a:t>⣿⣿⣿⣿⣿⣿⣿⣿⣿⣿⣿⣿⣿⣿⣿⣿⣿⣿⣿⡿⠟⢕⠕⢔⠜⠟⠑⠕⠁⠀⠀⠀⠀⠀⠀⠀⠀⠀⠀⠀⠀⠀⠀⠀⠀⠀⠀⠀⠀⠀⠀⠀⠀⠀⠀⠀⠀⠀⠀⠀⠀⠀⠀⠀⠀⠀⠀⠀⠀⠀⠀⠀⠀⠀⠀⠀⠀⠀⠀⠀⠀⠀⠀⢀⢕⢕⢕⢸⢟⢏⢞⢗⣱⡥⢗⠖⠓⠗⠺⢏⠀</a:t>
            </a:r>
            <a:br/>
            <a:r>
              <a:t>⣿⣿⣿⣿⣿⣿⣿⣿⣿⣿⣿⣿⣿⣿⣿⣿⢟⠏⠕⠀⠀⠀⠀⠁⢕⠔⠁⠀⠀⠀⠀⠀⠀⠀⠀⠀⠀⠀⠀⠀⠀⠀⠀⠀⠀⠀⠀⠀⠀⠀⠀⠀⠀⠀⠀⠀⠀⠀⠀⠀⠀⠀⠀⠀⠀⠀⠀⠀⠀⠀⠀⠀⠀⠀⠀⠀⠀⠀⠀⠀⠀⠀⢄⢕⢕⢕⢕⢕⢕⡕⢕⢕⢕⢄⢔⢑⢔⢔⢢⢄⠀</a:t>
            </a:r>
            <a:br/>
            <a:r>
              <a:t>⣿⣿⣿⣿⣿⣿⣿⣿⣿⣿⣿⣿⣿⣿⣿⣯⣾⡕⢕⢔⠀⠀⠀⠀⠀⠀⠀⠀⠀⠀⠀⠀⠀⢀⣰⣴⣴⢀⠀⠀⠀⠀⠀⠀⠀⠀⠀⠀⠀⠀⠀⠀⠀⠀⠀⠀⠀⠀⠀⠀⠀⠀⠀⠀⠀⠀⠀⠀⠀⠀⠀⠀⠀⠀⠀⠀⠀⠀⠀⠀⠀⠀⢕⢜⢕⢕⢕⢕⢔⢘⠗⢄⢕⢕⢕⢕⢔⢕⢕⣣⠀</a:t>
            </a:r>
            <a:br/>
            <a:r>
              <a:t>⣿⣿⣿⣿⣿⣿⣿⣿⣿⣿⣿⣿⣿⣿⣿⣿⣿⣿⣦⢀⠀⠀⠀⠀⢀⠀⠀⠀⠀⠀⠀⠀⠀⢱⣿⣿⡟⢻⣷⡄⠀⠀⠀⠀⠀⠀⠀⠀⠀⠀⠀⠀⠀⠀⠀⠀⠀⠀⠀⠀⠀⠀⠀⠀⠀⠀⠀⠀⠀⢀⢕⣾⣿⣷⣶⣄⡀⠀⠀⠀⠀⠀⢕⢱⣷⢕⢕⢕⢕⢕⢐⢕⢜⠑⠓⠕⢕⢱⢕⢍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⢿⣿⣿⣿⣻⣿⣿⣿⣿⣿⣿⣿⣿⣿⣿⣿⣿⣿⣿⣿⢿⢿⢟⢟⢕⢕⢔⢕⢕⢕⢕⢕⢕⢑⢼⢾⣿⣿⣿⣿⣿⣿⣿⣿⣿⡇⢕⣱⣿⣧⣵⣽⣝⣟⣟⢟⢿⢿⢿⣿⣿⣿⣿⣿⣿⣿⣿⣿⡿⠟⠙⠙⠈⠉⠙⠝⣿⣿⣿⣿⣿⣿⣿⣯⣿⣿⣿⣿⣿⣿⣿⣿⣿⣻⣿⣻⣿⣿⣿⣿⠀</a:t>
            </a:r>
            <a:br/>
            <a:r>
              <a:t>⢕⢻⣿⣿⣿⣿⣿⣿⣿⣿⣿⡿⢿⢛⠟⢟⢋⢕⢅⢕⢔⢕⢕⢕⢕⢕⢕⢕⢕⢕⢑⢑⠑⠁⠀⢕⣿⣿⣿⣿⣿⣿⡇⠁⢕⢕⢸⣿⣿⡟⢟⢟⢿⢿⢿⢿⣿⣷⣷⣷⣧⣽⣽⣝⣝⣟⢟⠏⠁⠀⠀⠀⠀⠀⠀⠀⠈⢝⢿⣿⣿⣿⣿⣿⣿⣿⣿⣿⣿⣿⣿⣿⣟⣿⣿⣿⣿⣿⣿⣿⠀</a:t>
            </a:r>
            <a:br/>
            <a:r>
              <a:t>⢕⢸⢿⢿⢿⢿⠟⢝⢑⢕⢅⢕⢔⢕⢕⢕⢕⢕⢕⢕⢕⢕⢕⢕⢕⢕⢕⢕⢕⢕⢕⠕⠑⠀⠀⢕⣺⣿⣿⣿⣿⣿⡇⢁⢕⢕⣸⣟⣿⡇⢔⢕⢅⢔⢕⢅⢕⢕⢜⢝⢝⢝⢟⢟⢻⢿⢇⢀⢄⢄⢀⠀⠀⠀⠀⠀⠀⠀⢜⠿⣿⣿⣿⣿⣿⣿⣿⣿⣿⣿⣿⣿⡿⢾⣿⣾⣿⣿⣿⣿⠀</a:t>
            </a:r>
            <a:br/>
            <a:r>
              <a:t>⢕⢕⢕⢕⢕⢕⢕⢕⢕⢕⢅⢁⢕⠕⠕⠕⠕⠕⢕⢸⣇⡕⢕⢕⠁⠀⠀⠀⠀⠀⢀⢄⠀⠀⢀⣕⣺⣿⣿⣿⣿⡿⠇⠕⠑⠑⢜⢝⢝⢕⢕⢕⢕⢕⢕⢑⢑⠕⠑⠑⠑⠑⠑⠐⠐⠀⢵⣾⣧⡕⢕⢔⠀⠀⠀⠀⠀⠀⠀⢸⢿⣷⣿⣿⣿⣿⣿⣿⣿⣿⣿⣿⡗⣿⡷⣿⣿⣿⣿⣿⠀</a:t>
            </a:r>
            <a:br/>
            <a:r>
              <a:t>⢕⢕⢕⢕⢕⢕⢕⢕⢕⢕⢕⢕⢀⠀⠀⢀⢀⣀⡕⢘⣿⣿⡇⢕⢄⢄⢄⢔⢔⢔⢕⢕⢄⢕⢸⣿⣿⢿⣿⢟⠁⠁⠀⠀⠀⠀⠀⠁⠕⠑⢕⢷⡇⢕⢗⢇⢕⢕⢕⢕⢔⢕⢐⠀⢄⠰⣕⣟⣯⣽⣕⣱⡕⣆⠀⠀⠀⠀⠀⢕⣾⣿⢿⢿⣿⣿⣿⣿⣿⣿⣿⣿⣷⣾⣷⣿⣿⣷⣷⣿⠀</a:t>
            </a:r>
            <a:br/>
            <a:r>
              <a:t>⢕⢕⢕⢕⢕⣕⣕⡕⢕⢕⢕⢕⢶⠦⠕⠕⢜⠛⢗⢔⣿⣿⡇⢕⢁⢀⢅⢠⣤⣤⣤⡕⢕⢕⢄⢕⣾⣿⠏⠁⠀⠀⠀⠀⠀⠀⠀⠀⠀⠀⠀⠁⢕⢕⢕⢅⢕⢕⢑⢑⢕⢕⢑⠐⢱⣾⣿⣿⣿⣿⣿⣿⣵⢇⢕⠀⠀⠀⣰⣵⣿⣿⣷⣦⣴⣤⣥⢍⣉⣙⣙⢟⣷⣷⣿⣿⣿⣿⣿⣿⠀</a:t>
            </a:r>
            <a:br/>
            <a:r>
              <a:t>⢕⢕⢕⢕⣱⣿⣿⣇⢕⢕⢕⢕⢕⢕⢕⢕⢕⢕⢕⢕⢍⣟⣜⡕⢕⢕⢕⢸⣿⣿⣿⢇⢕⢕⢕⢕⢕⡕⠀⠀⠀⠀⠀⠀⠀⠀⠀⠀⠀⠀⠀⠀⠀⢕⢕⢕⢕⢕⢕⢕⢕⢕⢕⢕⢕⢕⢜⢟⠿⣿⣿⢏⢕⣱⣕⡄⢀⢔⣻⣿⣿⣿⣟⢟⢟⢽⢽⢵⠽⢿⢿⣼⣿⣿⣿⣿⣿⣿⣿⣿⠀</a:t>
            </a:r>
            <a:br/>
            <a:r>
              <a:t>⢵⢿⢟⢝⢙⢙⢛⢟⡣⢵⢵⢵⣵⣵⣵⢵⢵⢕⣕⣕⢘⢿⢿⢇⢕⢕⢕⢘⢇⢟⢇⢕⢕⢕⢕⢕⢜⣿⠔⡄⠀⠀⠀⠀⠀⠀⠀⠀⠀⠀⠀⠀⠀⢕⢕⠄⠀⠀⢕⢕⢕⢕⢕⢕⢕⢕⢕⢕⢕⢕⢕⢕⢱⣿⣿⣿⣧⣷⣿⣷⢿⢿⢿⢷⣜⢟⢟⢇⢕⢕⢕⣾⣷⡵⢵⡷⣷⣝⡝⢹⠀</a:t>
            </a:r>
            <a:br/>
            <a:r>
              <a:t>⢵⢵⢷⢕⢕⣱⡵⢕⣅⣁⣅⣴⡾⢿⣇⡔⢔⠀⠀⠀⠑⣕⢕⢕⢕⢕⢕⢁⢄⢅⢅⢕⢕⢕⢕⢕⢕⣿⣾⡇⠀⢀⢢⢀⠀⠀⠀⠀⠀⠀⠀⠀⠀⢕⣕⢔⢔⢔⢕⢕⢕⢕⠕⡕⢕⢕⢕⢕⠕⠕⢕⢕⣴⣿⣿⣿⣿⣿⣾⢏⢕⢕⢕⢕⣻⡇⢕⢕⢵⢕⢵⢕⣕⣕⡜⣹⢏⢎⢝⢝⠀</a:t>
            </a:r>
            <a:br/>
            <a:r>
              <a:t>⢕⢕⣵⣵⢜⣿⣿⣿⣿⣿⣿⣿⣿⣷⣿⣽⣿⣷⣷⣿⣧⣥⣵⢕⢕⢱⣷⣶⢕⢕⢕⢕⡕⠕⠁⢔⣱⣿⣿⣿⢕⣿⣵⢕⢕⢀⠀⠀⠀⠀⠀⠀⠀⢕⢕⠕⠔⠐⠓⠑⢕⢕⢘⢿⢿⢗⢕⢕⢕⢕⢑⢕⢜⣽⣿⣿⣿⣿⠏⠀⠁⠕⢝⢿⡿⢇⢜⢝⢱⢼⣽⣿⣿⣿⣿⣿⣷⣵⣧⣕⠀</a:t>
            </a:r>
            <a:br/>
            <a:r>
              <a:t>⢕⢕⠑⠁⠑⠜⢻⢿⢿⠏⠈⠿⠿⢿⡿⣿⣿⣷⣿⣿⣿⣿⡿⢕⠘⠸⠟⢯⣕⠆⢔⡔⠀⠀⠐⢔⢩⢿⣿⣿⣿⣿⡕⢕⣵⣧⣕⣄⢀⢀⢀⠄⠀⢕⡁⠀⠀⠔⠐⠀⢀⢅⣅⢕⢕⠑⠁⠁⠀⠀⢱⣷⣾⣿⣿⡿⠋⠁⠀⠀⠀⠀⠁⠑⢝⢻⢿⢿⢿⣷⣿⣿⣿⣿⣿⣿⣿⣿⣿⣯⠀</a:t>
            </a:r>
            <a:br/>
            <a:r>
              <a:t>⣧⣴⣴⣔⢄⢀⠐⠀⠄⠄⠀⠀⠀⠐⠐⠐⠐⠐⠐⠐⠐⠐⢕⢕⢄⢄⢄⢌⢍⠀⠀⠀⠀⠀⠀⢌⢱⢵⣕⢐⢝⢝⢕⢜⢿⣿⣿⣿⣿⣿⠇⠀⠀⠁⠀⠀⠀⠐⢓⠑⠀⠀⠀⢙⢣⢔⠀⠀⠀⠀⠀⠈⠙⠙⠁⠀⠀⠀⠀⠀⠀⠀⠀⠀⠀⠁⠕⢅⢜⢝⢹⢿⢿⢿⢟⡇⢍⢝⢝⢝⠀</a:t>
            </a:r>
            <a:br/>
            <a:r>
              <a:t>⣿⣿⣿⣿⣷⣧⣵⣵⣔⢔⢄⢄⢄⢄⢄⢄⢄⢕⢕⢕⠄⢄⣱⣿⣿⣷⣷⣧⣵⣵⣵⣕⣐⢔⢕⢕⢜⣙⠛⢧⣅⢑⠕⢑⢜⢿⣿⣿⣿⠏⠀⠀⠀⠀⠀⠀⠀⠔⢷⣧⣵⣵⣦⣵⡵⢇⠀⠀⠀⠀⠀⠀⠀⠀⠀⠀⠀⠀⠀⠀⠀⠀⠀⠀⠀⠀⠀⠁⢥⣥⣽⣵⣷⣷⣶⣾⣿⣿⣿⣿⠀</a:t>
            </a:r>
            <a:br/>
            <a:r>
              <a:t>⣿⣿⣿⣿⣿⣿⣿⣿⣿⣿⣿⣿⣿⣿⣿⣿⣇⠕⠁⠑⢜⣿⣿⣿⣿⣿⣿⣿⣿⣿⣿⣿⣿⣿⢷⢧⢕⠅⢌⢄⢄⢄⢕⢕⠀⠔⢿⣿⠏⠀⠀⠀⠀⠀⠀⠀⠀⠀⠀⠙⢹⣿⣿⣿⣿⡇⠀⠀⠀⠀⠀⠀⠀⠀⠀⠀⠀⠀⠀⠀⠀⠀⠀⠀⠀⠀⠀⠀⢸⣿⣿⣿⣿⣿⣿⣿⣿⣿⣿⣿⠀</a:t>
            </a:r>
            <a:br/>
            <a:r>
              <a:t>⣿⣿⣿⣿⣿⣿⣿⣿⣿⣿⣿⣿⣿⣿⣿⣿⡇⠀⠀⠀⠀⢹⣿⣿⣿⣿⣿⣿⣿⣿⣿⣿⣿⣧⣵⣵⣵⣭⣿⣿⣿⣿⣿⡇⠀⠀⢔⠕⠀⠀⠀⠀⠀⠀⠀⠀⠀⠀⠀⠀⠀⢻⣿⣿⣿⡇⠀⠀⠀⠀⠀⠀⠀⠀⠀⠀⠀⠀⠀⠀⠀⠀⠀⠀⠀⠀⠀⠀⢸⣿⣿⣿⣿⣿⣿⣿⣿⣿⣿⣿⠀</a:t>
            </a:r>
            <a:br/>
            <a:r>
              <a:t>⣿⣿⣿⣿⣿⣿⣿⣿⣿⣿⣿⣿⣿⣿⣿⣿⣿⠀⠀⠀⠀⠁⢻⣿⣿⣿⣿⣿⣿⣿⣿⣿⣿⣿⣿⣿⣿⣿⣿⣿⣿⣿⡿⠀⠀⠀⢕⠀⠀⠀⠀⠀⠀⠀⠀⠀⠀⠀⠀⠀⠀⠀⢹⣿⣿⣇⢀⠀⢀⠀⠀⠀⠀⠀⠀⠀⠀⠀⠀⠀⠀⠀⠀⠀⠀⠀⠀⠀⢕⢛⡿⡿⣿⣿⣿⣿⣿⣿⣿⣿⠀</a:t>
            </a:r>
            <a:br/>
            <a:r>
              <a:t>⣿⣿⣿⣿⣿⣿⣿⣿⣿⣿⣿⣿⣿⣿⣿⣿⣿⡔⠀⠀⠀⠀⠜⣿⣿⣿⣿⣿⣿⣿⣿⣿⣿⣿⣿⣿⣿⣿⣿⣿⣿⣿⡇⠀⠀⠀⠑⠀⠀⠀⠀⠀⠀⠀⠀⠀⠀⠀⠀⠀⠀⠀⠁⣿⣿⣿⢕⠀⠁⠑⠔⠀⠀⠀⠀⢀⢀⠀⠀⠀⠀⠀⠀⠀⠀⠀⠀⠀⠅⢕⢱⡪⣽⣿⣿⣿⣿⣿⣿⣿⠀</a:t>
            </a:r>
            <a:br/>
            <a:r>
              <a:t>⣿⣿⣿⣿⣿⣿⣿⣿⣿⣿⣿⣿⣿⣿⣿⣿⣿⣷⡀⠀⠀⠀⢄⣼⣿⣿⣿⣿⣿⣿⣿⣿⣿⣿⣿⣿⣿⣿⣿⣿⣿⣿⠇⠀⠀⠀⠀⠀⠀⠀⠀⠀⠀⠀⠀⠀⠀⠀⠀⠀⠀⠀⠀⢹⣿⣿⢕⠀⠐⠀⠀⠀⠀⠐⠀⠁⠁⠀⠀⠀⠀⠀⠀⠀⠀⠀⠀⠀⠁⠕⢜⣿⣿⣿⣿⣿⣿⣿⣿⣿⠀</a:t>
            </a:r>
            <a:br/>
            <a:r>
              <a:t>⣿⣿⣿⣿⣿⣿⣿⣿⣿⣿⣿⣿⣿⣿⣿⣿⣿⣿⣷⡔⠀⠀⠘⢻⣿⣿⣿⣿⣿⣿⣿⣿⣿⣿⣿⣿⣿⣿⣿⣿⣿⣿⠀⠀⠀⠀⠁⠀⠀⢄⠀⠀⠀⠀⠀⠀⠀⠀⠀⠀⠀⠀⠀⠈⣿⣿⢕⠀⠀⠀⠁⠁⠀⢀⠐⢑⠀⠀⠀⠀⠀⠀⠀⠀⠀⢀⢄⢄⢀⢀⣜⢾⣿⣿⣿⣏⡝⢟⢟⢟⠀</a:t>
            </a:r>
            <a:br/>
            <a:r>
              <a:t>⣿⣿⣿⣿⣿⣿⣿⣿⣿⣿⣿⣿⣿⣿⣿⣿⣿⣿⣿⣿⡄⠀⠕⢻⢿⢻⢿⣿⣿⡿⢻⣿⣿⢟⢻⣿⣧⡝⣿⣿⣿⡇⠀⠀⠀⢔⠀⠀⠀⠀⠀⠀⠀⠀⠀⠀⠀⠀⠀⠀⠀⠀⠀⠀⣿⣿⡇⠀⠀⠀⠀⠀⠀⢀⠀⠀⠀⠀⠀⠀⠀⠀⠀⠀⠀⢕⢕⢕⢕⢺⣿⡿⢿⣿⣿⡿⠿⠷⠷⠾⠀</a:t>
            </a:r>
            <a:br/>
            <a:r>
              <a:t>⣿⣿⣿⣿⣿⣿⣿⣿⣿⣿⣿⣿⣿⣿⣿⣿⣿⣿⣿⣿⡇⠀⠈⠕⠁⠁⠀⠙⢝⢵⣾⣿⡏⢕⠜⢿⣿⣷⣿⣿⣿⡇⠀⠀⠀⠕⠀⠀⠀⠀⠀⠀⠀⠀⠀⠀⠀⠀⠀⠀⠀⠀⠀⠀⠙⢟⢕⠁⠀⠀⠀⠀⠀⠀⠀⢀⢕⢕⢄⠀⠀⠀⠀⠀⠀⢕⢕⢕⢡⣾⣿⡿⢅⢙⢅⢔⠔⢕⢕⢕⠀</a:t>
            </a:r>
            <a:br/>
            <a:r>
              <a:t>⣿⣿⣿⣿⣿⣿⣿⣿⣿⣿⣿⣿⣿⣿⣿⣿⣿⣿⣿⣿⢇⢄⠀⠀⠀⢀⣀⣀⣃⢕⢻⢿⢇⢅⢤⢤⢵⢷⢿⣿⣿⡇⠀⠀⠀⢀⠀⠀⠀⠀⠀⠀⠀⠀⠀⠀⠀⠀⠀⠀⠀⠀⠀⠀⠀⠁⠕⠄⠀⢀⢀⢀⠁⠜⠁⠑⠑⠁⠀⠀⠀⠀⠀⠀⠀⢕⢕⢕⢸⣿⢏⢕⢕⢱⢵⢗⢕⢕⢕⢕⠀</a:t>
            </a:r>
            <a:br/>
            <a:r>
              <a:t>⣿⣿⣿⣿⣿⣿⣿⣿⣿⣿⣿⣿⣿⣿⣿⣿⣿⣿⣿⣯⣷⣷⣷⣿⣿⣿⣿⣿⡏⠀⠀⠀⠀⠀⠀⠀⠀⠀⠀⠁⠙⠑⠀⠀⠀⠁⠀⠀⠀⠀⠀⠀⠀⠀⠀⠀⠀⠀⠀⠀⠀⠀⠀⠀⠀⠀⠀⠀⠀⠀⠐⠁⠀⠀⠀⠀⠀⠀⠀⠀⠀⠀⠀⠀⠀⢕⢕⢕⣼⣿⢕⠕⣕⡕⢕⢕⢕⢕⢕⢕⠀</a:t>
            </a:r>
            <a:br/>
            <a:r>
              <a:t>⣿⣿⣿⣿⣿⣿⣿⣿⣿⣿⣿⣿⣿⣿⣿⣿⣿⣿⣿⣿⣿⡿⢟⢻⢿⢿⢿⢟⠁⠀⠀⠀⠀⠀⠀⠀⠀⠀⠀⠀⠀⠀⠀⠀⠀⠀⠀⠀⠀⠀⠀⠀⠀⠀⠀⠀⠀⠀⠀⠀⠀⠀⠀⠀⠀⠀⠀⠀⠀⠀⠀⠀⠀⠀⠀⠀⠀⠀⠀⠀⠀⠀⠀⠀⠀⢕⢕⢑⣿⡏⢕⢸⣿⣿⣷⣱⣱⢕⣃⢑⠀</a:t>
            </a:r>
            <a:br/>
            <a:r>
              <a:t>⣿⣿⣿⣿⣿⣿⣿⣿⣿⣿⣿⣿⣿⣿⣿⣿⣿⡏⢅⣾⢝⠕⣶⢇⠅⠑⠁⠀⠀⠀⠀⠀⠀⠀⠀⠀⠀⠀⠀⠀⠀⠀⠀⠀⠀⠀⠀⠀⠀⠀⠀⠀⠀⠀⠀⠀⠀⠀⠀⠀⠀⠀⠀⠀⠀⠀⠀⠀⠀⠀⠀⠀⠀⠀⠀⠀⠀⠀⠀⠀⠀⠀⠀⠀⠀⢕⢕⣿⣿⡇⢕⢸⡿⣿⣷⣷⡟⢕⢕⣌⠀</a:t>
            </a:r>
            <a:br/>
            <a:r>
              <a:t>⣿⣿⣿⣿⣿⣿⣿⣿⣿⣿⣿⣿⣿⣿⡿⢏⠕⠀⢰⡟⠁⠑⢔⠔⠀⠀⠀⠀⠀⠀⠀⠀⠀⠀⠀⠀⠀⠀⠀⠀⠀⠀⠀⠀⠀⠀⠀⠀⠀⠀⠀⠀⠀⠀⠀⠀⠀⠀⠀⠀⠀⠀⠀⠀⠀⠀⠀⠀⠀⠀⠀⠀⠀⠀⠀⠀⠀⠀⠀⠀⠀⠀⠀⠀⠀⢕⢕⢕⢕⢕⢕⢕⢕⢕⢕⢕⢔⢟⠋⢕⠀</a:t>
            </a:r>
            <a:br/>
            <a:r>
              <a:t>⣿⣿⣿⣿⣿⣿⣿⣿⣿⣿⣿⣿⣿⣯⣷⣇⠕⠕⠎⠀⠀⠀⠀⠀⠀⠀⠀⠀⠀⠀⠀⢄⣴⣔⠀⠀⠀⠀⠀⠀⠀⠀⠀⠀⠀⠀⠀⠀⠀⠀⠀⠀⠀⠀⠀⠀⠀⠀⠀⠀⠀⠀⠀⠀⠀⠀⠀⠀⠀⠀⠀⠀⠀⠀⠀⠀⠀⠀⠀⠀⠀⠀⠀⢄⠕⣑⡇⡇⡕⢕⢕⢕⢕⠱⣕⢗⢑⢕⢕⢕⠀</a:t>
            </a:r>
            <a:br/>
            <a:r>
              <a:t>⣿⣿⣿⣿⣿⣿⣿⣿⣿⣿⣿⣿⣿⣿⣿⣿⣷⣆⣄⢄⢀⢄⢄⠀⠀⠀⠀⠀⠀⠀⠀⣼⣿⣿⣷⣦⣄⠀⠀⠀⠀⠀⠀⠀⠀⠀⠀⠀⠀⠀⠀⠀⠀⠀⠀⠀⠀⠀⠀⠀⠀⠀⠀⠀⠀⠀⠀⠀⠀⢀⢠⣤⣄⣀⠀⠀⠀⠀⠀⠀⠀⠀⠀⢕⢜⢛⢧⢯⢶⢌⢕⢕⢕⢔⢄⢁⢱⢕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⡿⢿⣿⣿⣿⣟⣽⣿⣿⣿⣿⣿⣿⣿⣿⣿⣿⣿⣿⣿⣿⡿⢿⢟⢏⢕⢕⢜⢕⢕⢕⢕⢕⢕⢅⢾⣿⣿⣿⣿⣿⣿⣿⢿⣿⣿⢕⣱⣾⣿⣷⣵⣽⣝⣝⣟⢟⢿⢿⢿⣿⣿⣿⣿⡿⠏⠉⠁⠁⠀⠀⠁⠘⢿⣿⣿⣿⣿⣿⣿⣿⣿⣿⣿⣿⣿⣿⣿⣿⣿⣿⣿⣿⣿⣯⣽⠀</a:t>
            </a:r>
            <a:br/>
            <a:r>
              <a:t>⢟⢟⢟⢕⢕⢕⢸⣿⣿⣿⣿⣿⣿⣿⣿⡿⡿⢿⢿⠟⢟⢏⢝⢍⢕⢕⢕⢕⢕⢕⢕⢕⢕⢕⢕⢑⢑⠑⠀⢕⢸⣿⣿⣿⣿⣿⣿⢕⢁⢕⢸⣿⣿⣿⢟⢟⢟⢻⢿⢿⢿⣿⣿⣷⣷⣷⣵⡜⠁⠀⠀⠀⠀⠀⠀⠀⠀⠁⠜⢻⣿⣿⣿⣿⣿⣿⣿⣿⣿⣿⣿⣿⣿⣿⣿⣿⣿⣿⣟⣿⠀</a:t>
            </a:r>
            <a:br/>
            <a:r>
              <a:t>⢕⢕⢕⢕⢕⢕⢸⣿⡿⡿⢟⠟⢋⢑⢕⢅⢕⢔⢕⢕⢕⢕⢕⠕⢕⢕⢅⢕⢕⢕⢕⢕⢕⢕⢕⠕⠕⠀⠀⠕⢸⣿⣿⣿⣿⣿⣿⢕⢅⢕⢸⣯⣿⣿⢕⢕⢕⢕⢕⢕⢕⢕⢕⢕⢝⢝⢝⢅⣔⡔⢔⢄⢀⠀⠀⠀⠀⠀⠀⢜⢹⣟⣟⣻⡿⢿⢿⣿⣿⣿⣿⣿⣿⣿⣿⣿⣿⣿⢿⣿⠀</a:t>
            </a:r>
            <a:br/>
            <a:r>
              <a:t>⢕⢕⢕⢕⢕⢕⢕⢕⢕⢕⢕⢕⢕⢕⢕⢅⢕⢕⢕⢕⢕⠕⠕⢕⢾⣥⡕⢕⢕⠁⠀⠀⠀⠀⠀⢄⢀⠀⠀⣀⣸⣿⢿⢟⠟⢟⢿⢕⢕⣕⣱⣿⣝⡕⢕⢕⢕⢕⢕⢕⢕⢕⢕⢕⠑⠑⠅⢻⣿⣷⡕⢕⢕⢀⠀⠀⠀⠀⠀⠁⢜⢟⢟⢛⢿⢿⣿⣿⣿⣿⣿⣿⣿⣿⡿⢿⣿⣿⢿⣿⠀</a:t>
            </a:r>
            <a:br/>
            <a:r>
              <a:t>⣕⣱⣕⢕⢕⢕⢕⢕⢕⢕⢕⢕⢕⢕⢕⢕⢕⠀⠀⢀⢄⢀⣀⢕⣿⣿⣿⡇⢕⢄⢄⢔⢔⢔⢔⢕⢕⢔⢕⢟⠉⠁⠀⠀⠀⠀⠑⢕⢜⢻⢿⢿⣿⢕⢸⣿⡗⢕⢗⢗⢇⢕⢕⢕⢱⢕⢧⣼⣽⣿⣧⣵⣷⢼⢇⠀⠀⠀⠀⠀⢀⠀⢀⢕⢕⣾⣿⢿⠿⢿⣿⣿⣿⣿⣿⣿⣿⣿⣿⣿⠀</a:t>
            </a:r>
            <a:br/>
            <a:r>
              <a:t>⣿⣧⣵⣵⣕⢕⢕⢕⢕⢕⣕⣕⡕⢕⢕⢕⢕⢶⠇⠕⢕⢜⢛⢗⢿⣿⣿⡇⢕⢁⢁⢄⣤⣤⣤⣵⢕⢕⠕⠁⠀⠀⠀⠀⠀⠀⠀⠀⠀⠀⠁⢝⣯⡕⢕⢔⡄⢕⢕⢕⢕⢕⢅⢑⠑⢼⢿⣿⣿⣿⣿⣿⣷⢞⢕⢀⠀⠀⢀⣴⣵⣵⣵⣷⣧⣿⣿⣷⣶⣶⣶⣦⡵⢬⣽⣍⡍⣽⣿⣿⠀</a:t>
            </a:r>
            <a:br/>
            <a:r>
              <a:t>⣏⣝⣝⢝⢝⢕⢕⢕⢕⣜⣟⣟⣇⡕⢕⢕⢕⢕⢕⢕⢕⢕⢕⢕⢜⢟⣛⣕⢕⢕⢕⢕⣿⣿⣿⡟⢕⢕⠀⠀⠀⠀⠀⠀⠀⠀⠀⠀⠀⠀⠀⠁⠕⢕⢕⢸⢇⢕⢕⢕⢕⢕⢕⢕⢕⢕⢕⢝⢿⢿⢿⢟⢕⢱⣿⣕⡔⢀⢸⣿⣿⣿⣿⣿⣿⣿⣿⣟⢟⢟⣝⢱⢧⢵⢽⢿⢯⣿⣿⣿⠀</a:t>
            </a:r>
            <a:br/>
            <a:r>
              <a:t>⢛⠟⢛⢟⢕⡕⢟⢟⢟⢝⢝⢙⢝⢯⢵⢷⢵⣵⣵⠵⠵⠵⠕⢕⢕⢸⢿⢿⢕⢕⢕⢕⢟⢟⢟⢕⢕⢕⢀⠀⠀⠀⠀⠀⠀⠀⠀⠀⠀⠀⠀⠀⠀⢕⢕⢸⡇⢕⢕⢄⠀⠀⠀⢕⢕⢕⢕⢕⢕⢕⢕⢕⢱⣿⣿⣿⣿⣷⣾⢿⢿⣿⡿⢿⡿⢿⢿⢿⢷⣾⡟⢟⢣⢕⢕⢕⢸⣿⣧⢱⠀</a:t>
            </a:r>
            <a:br/>
            <a:r>
              <a:t>⣷⣷⣷⣷⢿⢕⢕⠗⢇⢕⣵⣷⣕⣅⣄⣄⣵⡿⣿⣧⡔⢄⢀⠀⠀⢣⣵⢕⢕⢕⢕⢅⢅⢅⢅⢅⢕⢕⡇⠀⢄⢄⠀⠀⠀⠀⠀⠀⠀⠀⠀⠀⢔⢕⢕⣜⡇⢕⢕⢕⢔⢔⢔⢕⢕⢕⠕⣕⣕⣕⢕⢑⣴⣿⣿⣿⣿⣿⣿⣧⢝⢿⢕⢸⡿⢕⢕⢕⢕⢺⡇⢕⢕⢱⢵⢧⢵⢵⣕⣕⠀</a:t>
            </a:r>
            <a:br/>
            <a:r>
              <a:t>⣿⣿⣿⣿⢵⢔⢔⢴⢕⢜⢿⣿⣿⣿⣿⣿⣿⣿⣷⣾⣾⣿⣿⣿⣿⣧⣵⡕⢕⣀⣺⣷⡆⢕⢕⢕⢑⢕⣿⢔⣷⣜⢔⢄⠀⠀⠀⠀⠀⠀⠀⠀⢕⢜⢟⢏⢕⢕⢕⢕⠕⠕⠓⠃⠑⢕⢜⢿⢟⢏⢕⢕⢜⣻⣿⣿⣿⣿⢟⠁⠀⠕⢕⢜⢷⣷⣷⣿⣾⣿⡿⢕⢔⢱⢵⢼⣿⣿⣿⣿⠀</a:t>
            </a:r>
            <a:br/>
            <a:r>
              <a:t>⢹⣵⣷⡕⠕⢅⢕⠑⠁⠁⠘⠟⢿⠿⠇⠘⠿⠿⢿⢿⠿⠿⠿⢿⢿⢿⢿⢟⢕⠅⠟⠛⣧⡕⠰⠤⠄⠀⢻⣷⣿⡝⢕⣵⣕⡄⢀⠀⠀⠀⠀⠀⢄⠄⢔⣕⣕⣵⣅⠀⠀⠔⠑⢀⠀⢀⢄⡕⠑⠁⠀⣾⣾⣿⣿⣿⠟⠁⠀⠀⠀⠀⠀⠁⠕⢝⢻⢿⣿⣿⢿⠿⠿⢿⣿⣿⣿⣿⣿⣿⠀</a:t>
            </a:r>
            <a:br/>
            <a:r>
              <a:t>⢸⣿⣿⣷⣿⣷⣷⣴⣴⣔⢄⢀⢐⠐⠀⠀⠀⠀⠁⠁⠁⠑⠑⢑⠑⠑⢔⢕⢕⢔⢔⢄⢌⢅⠀⠀⠄⠤⠁⢝⡿⢇⢜⣿⣿⣿⣷⣷⣷⡷⠁⠀⠀⠀⠀⠑⠑⠑⢁⢀⠀⠀⠑⢃⠁⠀⠀⠀⠀⠀⠀⠈⠙⠛⠉⠀⠀⠀⠀⠀⠀⠀⠀⠀⠀⠀⠑⢕⢕⢕⠕⠔⠅⢜⢹⢝⡹⢿⢿⢿⠀</a:t>
            </a:r>
            <a:br/>
            <a:r>
              <a:t>⢜⢝⢙⢝⢻⣿⣿⣿⣿⣿⣿⣷⣷⣷⣕⢔⢰⢄⢄⢄⢄⣄⣄⣄⡄⣄⣕⣽⣿⣿⣷⣷⣷⣧⣵⣷⣷⣆⢕⢕⢕⣕⢕⢘⣿⣿⣿⣿⡟⠀⠀⠀⠀⠀⠀⠀⢕⣗⣗⣗⣳⣷⣷⣷⣷⣷⣷⢔⠀⠀⠀⠀⠀⠀⠀⠀⠀⠀⠀⠀⠀⠀⠀⠀⠀⠀⠀⠀⠁⢁⣥⣥⣥⣤⣥⣽⣵⣵⣵⣷⠀</a:t>
            </a:r>
            <a:br/>
            <a:r>
              <a:t>⢕⢕⢕⢕⢜⣿⣿⣿⣿⣿⣿⣿⣿⣿⣿⣿⢇⠜⢝⣿⣿⣿⣿⣿⣿⣿⣿⣿⣿⣿⣿⣿⣿⣿⣿⣿⣿⣿⣿⢷⢕⢄⢅⢕⢝⣿⣿⡟⠀⠀⠀⠀⠀⠀⠀⠀⠀⠈⠻⣿⣾⣿⣿⣿⣿⣿⣿⢕⠀⠀⠀⠀⠀⠀⠀⠀⠀⠀⠀⠀⠀⠀⠀⠀⠀⠀⠀⠀⠀⢜⣿⣿⣿⣿⣿⣿⣿⣿⣿⣿⠀</a:t>
            </a:r>
            <a:br/>
            <a:r>
              <a:t>⣵⣵⣕⣱⣵⣿⣿⣿⣿⣿⣿⣿⣿⣿⣿⡏⠀⠀⠁⠜⣿⣿⣿⣿⣿⣿⣿⣿⣿⣿⣿⣿⣿⣿⣿⣿⣿⣿⣷⣷⣷⣾⣿⡇⠀⢸⢏⠀⠀⠀⠀⠀⠀⠀⠀⠀⠀⠀⠀⠈⢿⣿⣿⣿⣿⣿⣿⡇⠀⠀⠀⠀⠀⠀⠀⠀⠀⠀⠀⠀⠀⠀⠀⠀⠀⠀⠀⠀⠀⠑⣿⣿⣿⣿⣿⣿⣿⣿⣿⣿⠀</a:t>
            </a:r>
            <a:br/>
            <a:r>
              <a:t>⣿⣿⣿⣿⣿⣿⣿⣿⣿⣿⣿⣿⣿⣿⣿⡇⠀⠀⠀⠀⢹⣿⣿⣿⣿⣿⣿⣿⣿⣿⣿⣿⣿⣿⣿⣿⣿⣿⣿⣿⣿⣿⣿⠁⠀⠀⠀⠀⠀⠀⠀⠀⠀⠀⠀⠀⠀⠀⠀⠀⠁⢻⣿⣿⣿⣿⣿⡇⠀⠀⢀⠀⠀⠀⠀⠀⠀⠀⠀⠀⠀⠀⠀⠀⠀⠀⠀⠀⠀⠀⢻⣿⣿⣿⣿⣿⣿⣿⣿⣿⠀</a:t>
            </a:r>
            <a:br/>
            <a:r>
              <a:t>⣿⣿⣿⣿⣿⣿⣿⣿⣿⣿⣿⣿⣿⣿⣿⣧⠀⠀⠀⠀⠀⢿⣿⣿⣿⣿⣿⣿⣿⣿⣿⣿⣿⣿⣿⣿⣿⣿⣿⣿⣿⣿⡇⠀⠀⠀⠀⠀⠀⠀⠀⠀⠀⠀⠀⠀⠀⠀⠀⠀⠀⠁⢿⣿⣿⣿⣿⡇⠀⠐⠕⢔⠀⠀⠀⠀⢀⢀⠀⠀⠀⠀⠀⠀⠀⠀⢀⠀⠀⠀⢑⢜⢻⢿⣿⣹⣿⣿⣿⣿⠀</a:t>
            </a:r>
            <a:br/>
            <a:r>
              <a:t>⣿⣿⣿⣿⣿⣿⣿⣿⣿⣿⣿⣿⣿⣿⣿⣿⡔⠀⠀⠀⠀⢸⣿⣿⣿⣿⣿⣿⣿⣿⣿⣿⣿⣿⣿⣿⣿⣿⣿⣿⣿⣿⠇⠀⠀⠀⠀⠀⠀⠀⠀⠀⠀⠀⠀⠀⠀⠀⠀⠀⠀⠀⠘⣿⣿⣿⣿⡇⠔⠀⠄⠀⠀⠀⠔⠀⠑⠁⠀⠀⠀⠀⠀⠀⠀⠀⠀⢄⠀⠀⠀⠀⡑⢻⣿⣿⣿⣿⣿⣿⠀</a:t>
            </a:r>
            <a:br/>
            <a:r>
              <a:t>⣿⣿⣿⣿⣿⣿⣿⣿⣿⣿⣿⣿⣿⣿⣿⣿⣿⣔⠀⠀⠀⢹⣿⣿⣿⣿⣿⣿⣿⣿⣿⣿⣿⣽⡻⣿⣿⣿⣿⣿⣿⣿⠀⠀⠀⠀⠀⠀⠀⠀⠀⠀⠀⠀⠀⠀⠀⠀⠀⠀⠀⠀⠀⢹⣿⣿⣿⡇⠀⠀⠀⠀⠕⠀⢀⠀⢔⠀⠀⠀⠀⠀⠀⠀⠀⠁⠀⠀⢀⢄⢔⣰⣵⣾⣿⣿⣿⣿⣿⣿⠀</a:t>
            </a:r>
            <a:br/>
            <a:r>
              <a:t>⣿⣿⣿⣿⣿⣿⣿⣿⣿⣿⣿⣿⣿⣿⣿⣿⣿⣿⡇⠀⠀⢻⢟⢟⢿⣿⣿⡿⢿⣿⣿⢕⢿⣿⣿⣾⣿⣿⣿⣿⣿⡏⠀⠀⠀⠀⠀⢔⠀⠀⠀⠀⠀⠀⠀⠀⠀⠀⠀⠀⠀⠀⠀⠌⣿⣿⣿⡇⠀⠀⠀⠀⠀⠀⠁⠀⠀⠀⠀⠀⠀⠀⠀⠀⠀⠀⢔⢱⡕⢕⢰⣿⣿⣿⣿⣿⣿⣿⣿⣿⠀</a:t>
            </a:r>
            <a:br/>
            <a:r>
              <a:t>⣿⣿⣿⣿⣿⣿⣿⣿⣿⣿⣿⣿⣿⣿⣿⣿⣿⣿⣿⠀⠈⠁⠀⠀⠀⠙⡝⢵⣾⣿⢇⠕⠈⢛⢟⣻⣿⣿⣿⣿⣿⠑⠀⠀⠀⠀⠀⠁⠀⠀⠀⠀⠀⠀⠀⠀⠀⠀⠀⠀⠀⠀⠀⠀⢻⣿⡿⢿⠕⠀⠀⠀⠀⠀⠁⠀⠄⢄⢔⢄⠀⠀⠀⠀⠀⠀⢕⢹⢇⢕⢸⣿⣿⣿⣿⣿⣿⣇⢜⢟⠀</a:t>
            </a:r>
            <a:br/>
            <a:r>
              <a:t>⣿⣿⣿⣿⣿⣿⣿⣿⣿⣿⣿⣿⣿⣿⣿⣿⣿⡿⢏⢄⠀⠀⠀⠀⠀⢀⢱⣼⣿⢟⢱⣵⣿⣿⣿⣿⣿⣿⣿⣿⣿⠀⠀⠀⠀⢄⠁⠀⠀⠀⠀⠀⠀⠀⠀⠀⠀⠀⠀⠀⠀⠀⠀⠀⠘⠃⠑⢕⢀⠀⠀⠀⠀⠀⢔⢔⢔⠕⠕⠑⠀⠀⠀⠀⠀⠀⢕⢕⢕⢕⢸⣿⣿⣿⣿⣿⢏⢕⢕⢕⠀</a:t>
            </a:r>
            <a:br/>
            <a:r>
              <a:t>⣿⣿⣿⣿⣿⣿⣿⣿⣿⣿⣿⣿⣿⣿⣿⣿⣿⣧⣵⣥⣤⣴⣴⣶⣶⣷⣷⠇⠑⠑⠜⠟⠟⠛⠛⠟⠟⢻⢿⠙⠀⠀⠀⠀⠀⠁⠀⠀⠀⠀⠀⠀⠀⠀⠀⠀⠀⠀⠀⠀⠀⠀⠀⠀⠀⠀⠀⠀⠅⠀⠁⠄⠑⠀⠀⠀⠀⠀⠀⠀⠀⠀⠀⠀⠀⠀⠕⢕⢕⠕⣾⣿⣿⣿⣿⡏⢕⢕⣕⣸⠀</a:t>
            </a:r>
            <a:br/>
            <a:r>
              <a:t>⣿⣿⣿⣿⣿⣿⣿⣿⣿⣿⣿⣿⣿⣿⣿⣿⣿⣿⣿⣿⣿⣿⣿⣿⣿⣿⢏⠀⠀⠀⠀⠀⠀⠀⠀⠀⠀⠀⠀⠀⠀⠀⠀⠀⠀⠀⠀⠀⠀⠀⠀⠀⠀⠀⠀⠀⠀⠀⠀⠀⠀⠀⠀⠀⠀⠀⠀⠀⠀⠀⠀⠀⠀⠀⠀⠀⠀⠀⠀⠀⠀⠀⠀⠀⠀⠀⠀⢕⢕⣼⣿⣿⣿⣿⣿⢇⢕⣿⣿⣿⠀</a:t>
            </a:r>
            <a:br/>
            <a:r>
              <a:t>⣿⣿⣿⣿⣿⣿⣿⣿⣿⣿⣿⣿⣿⣿⣿⣿⡟⢹⡿⢝⢕⡑⠑⢝⠙⠁⠀⠀⠀⠀⠀⠀⠀⠀⠀⠀⠀⠀⠀⠀⠀⠀⠀⠀⠀⠀⠀⠀⠀⠀⠀⠀⠀⠀⠀⠀⠀⠀⠀⠀⠀⠀⠀⠀⠀⠀⠀⠀⠀⠀⠀⠀⠀⠀⠀⠀⠀⠀⠀⠀⠀⠀⠀⠀⠀⠀⠀⢕⢕⣿⣿⣿⣿⣿⣿⢕⢕⣿⣿⣿⠀</a:t>
            </a:r>
            <a:br/>
            <a:r>
              <a:t>⣿⣿⣿⣿⣿⣿⣿⣿⣿⣿⣿⣿⣿⡿⢏⠁⠀⢸⡇⠑⢙⢃⠀⠀⠀⠀⠀⠀⠀⠀⠀⠀⠀⠀⠀⠀⠀⠀⠀⠀⠀⠀⠀⠀⠀⠀⠀⠀⠀⠀⠀⠀⠀⠀⠀⠀⠀⠀⠀⠀⠀⠀⠀⠀⠀⠀⠀⠀⠀⠀⠀⠀⠀⠀⠀⠀⠀⠀⠀⠀⠀⠀⠀⠀⠀⠀⠀⢕⢕⢝⣿⣿⣯⣽⣽⢕⢕⢜⢝⢝⠀</a:t>
            </a:r>
            <a:br/>
            <a:r>
              <a:t>⣿⣿⣿⣿⣿⣿⣿⣿⣿⣿⣿⣿⣏⣵⡕⠕⠕⠜⠃⠀⠁⠀⠀⠀⠀⠀⠀⠀⠀⣴⣔⠀⠀⠀⠀⠀⠀⠀⠀⠀⠀⠀⠀⠀⠀⠀⠀⠀⠀⠀⠀⠀⠀⠀⠀⠀⠀⠀⠀⠀⠀⠀⠀⠀⠀⠀⠀⠀⠀⠀⠀⠀⠀⠀⠀⠀⠀⠀⠀⠀⠀⠀⠀⠀⠀⠀⢕⣵⣵⣶⣿⣿⣿⣿⣿⣧⡕⢕⢕⢕⠀</a:t>
            </a:r>
            <a:br/>
            <a:r>
              <a:t>⣿⣿⣿⣿⣿⣿⣿⣿⣿⣿⣿⣿⣿⣿⣿⣷⣴⢄⢄⢔⢔⠀⠀⠀⠀⠀⠀⠀⢰⣿⣿⣷⣴⡀⠀⠀⠀⠀⠀⠀⠀⠀⠀⠀⠀⠀⠀⠀⠀⠀⠀⠀⠀⠀⠀⠀⠀⠀⠀⠀⠀⠀⠀⠀⠀⠀⠀⠀⠀⠀⠀⠀⠀⠀⠀⠀⠀⠀⠀⠀⠀⠀⠀⠀⢄⢡⣷⣿⣿⣿⣿⣿⣿⣿⣿⣿⡃⢕⢕⢌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⡿⢿⢿⣿⣿⣿⣽⣽⣿⣿⣿⣿⣿⣿⣿⣿⣿⣿⣿⣿⣿⢿⢿⠟⢏⢑⢕⢕⢕⢕⢕⢕⢕⢽⢿⢿⢿⣿⣿⣿⣿⣿⣿⡿⢿⢿⢇⣱⣾⣿⣷⣷⣷⣵⣽⣝⣝⣟⣟⢻⢿⢿⢟⠋⠁⠁⠀⠀⠀⠀⠈⢻⣿⣿⣿⣿⣿⣿⣿⣿⣿⣿⣿⣿⣿⣿⣿⣿⣿⣿⣿⣿⣿⣿⠀</a:t>
            </a:r>
            <a:br/>
            <a:r>
              <a:t>⣿⡟⢟⢏⢟⢟⢕⢕⢕⣿⣿⣿⣿⣿⣿⣿⣿⣿⡿⢿⢟⢟⢟⢝⢝⢅⢕⢕⢕⢕⢕⢕⢇⢕⢕⢕⢕⢅⢅⢁⠀⠀⢜⣿⣿⣿⣿⣿⣿⡕⠄⢕⢕⣿⣿⣿⡏⢝⢝⢟⢟⢻⢿⢿⢿⣿⣿⢇⠀⠀⠀⠀⠀⠀⠀⠀⠀⠀⠘⢻⣿⣿⣿⣿⣿⣿⣿⣿⣿⣿⣿⣿⣿⣿⣿⣿⣿⣿⣿⣿⠀</a:t>
            </a:r>
            <a:br/>
            <a:r>
              <a:t>⣿⡇⢕⢕⢕⢕⢕⢕⢕⢿⡿⢿⢟⢟⢋⢕⢕⢅⢕⢔⢕⢕⢕⢕⢕⢕⢑⢕⢕⢔⢕⢕⠕⠕⠕⠕⠕⠕⠕⠑⠀⠀⢕⣿⣿⣿⣿⣿⣿⢇⢕⢕⢕⣿⣮⣿⢇⢕⢕⢕⢕⢕⢕⢕⢕⢕⢕⣕⣴⡕⢕⢔⢄⠀⠀⠀⠀⠀⠀⢕⢺⣷⣾⣿⣽⣿⣟⣟⣿⣿⣿⣿⣿⣿⣿⣿⣿⣿⣿⣿⠀</a:t>
            </a:r>
            <a:br/>
            <a:r>
              <a:t>⣿⣷⢕⢕⢕⢕⢕⢕⢕⢕⢕⢕⢕⢕⢕⢕⢕⢕⢕⢕⢕⠕⠕⠑⠑⢕⢸⣿⣧⡕⢕⠁⠀⠀⠀⠀⠀⢔⢀⠀⢀⢀⢕⢟⢟⢿⢿⣿⣿⡇⢕⣕⣱⣷⣷⣔⢕⢕⢕⢕⢕⢕⢕⢕⢕⢕⢕⣿⣿⣧⡕⢕⢕⢀⠀⠀⠀⠀⠀⠀⢕⢜⢝⢝⢝⢝⢟⢟⣻⣿⣿⣿⣿⣿⣿⣿⣿⣿⣿⣿⠀</a:t>
            </a:r>
            <a:br/>
            <a:r>
              <a:t>⣿⣿⣷⣵⣵⡕⢕⢕⢕⢕⢕⢕⢕⢕⢕⢕⢕⢕⢕⢕⠀⢄⢄⢄⣄⣕⢼⣿⣿⣿⢕⢔⢔⢔⢕⢕⣕⢕⢅⢔⠕⠁⠀⠀⠀⠑⢜⢝⢟⢇⢕⢝⢟⢿⣿⢇⢸⢿⢿⢕⢜⢟⢕⢕⢕⢕⣧⣾⣿⣷⣧⣵⡷⢵⢕⠀⠀⠀⠀⠀⢄⢀⢀⢀⠀⢔⢕⢱⣿⣿⠟⠻⠿⠿⢿⢿⣿⣿⣿⣿⠀</a:t>
            </a:r>
            <a:br/>
            <a:r>
              <a:t>⣿⣿⣿⣿⣵⣵⣵⡕⢕⢕⢕⢕⣱⣵⣵⡵⢕⢕⢕⢕⢟⢑⢕⢕⢙⢝⢹⣿⣿⣿⡕⢅⢄⢄⣴⣶⣶⢆⠕⠀⠀⠀⠀⠀⠀⠀⠀⠀⠀⠀⢕⢕⣶⣿⣷⣷⢕⢔⣔⢕⢕⢕⢕⢕⢕⢺⢻⣿⣿⣿⣿⣿⡿⢏⢕⢀⠀⠀⠀⢴⣷⣷⣷⣷⣷⣾⣿⣾⣿⣿⣿⣿⣷⣷⣶⢴⢴⣥⣥⡜⠀</a:t>
            </a:r>
            <a:br/>
            <a:r>
              <a:t>⣿⣿⣻⣏⣝⣝⢝⢕⢕⢕⣕⣕⣟⣟⣿⣵⡕⢕⢕⢕⢕⢕⢕⢕⢕⢕⢜⢻⣿⣿⡕⢕⢕⢕⢸⣿⡏⠁⠀⠀⠀⠀⠀⠀⠀⠀⠀⠀⠀⠀⠑⢕⣽⣿⡕⢕⢕⢱⣏⢕⢕⢕⠕⠕⠕⢕⢕⢜⢻⢿⢿⢇⢕⣼⣿⣧⡔⢀⢕⣾⣿⣿⣿⣿⣿⣿⣿⣿⣿⣿⣽⡝⢏⣗⣇⡕⢗⢸⢿⢷⠀</a:t>
            </a:r>
            <a:br/>
            <a:r>
              <a:t>⣿⣿⡝⢝⢙⢙⢝⣕⢞⢟⢟⢕⢅⢍⢉⢹⢕⢗⢳⢷⣷⡷⠷⠷⠧⠵⠕⢜⢻⣿⢇⢕⢕⢕⢜⢟⢇⢀⠀⠀⠀⠀⠀⠀⠀⠀⠀⠀⠀⠀⠀⠀⢿⣿⡇⢕⢕⢸⣿⢕⢕⢕⢀⠀⠀⢕⢕⢕⢕⢕⢕⢕⣰⣿⣿⣿⣿⣷⣾⢟⢟⢻⢿⣿⣿⢿⣿⡿⢿⢿⢿⢿⣾⢝⢹⢵⡵⢕⢕⢺⠀</a:t>
            </a:r>
            <a:br/>
            <a:r>
              <a:t>⣿⣿⣿⣿⣿⣿⣿⢟⠗⠗⢟⢇⢱⣷⣗⣱⣵⣤⣴⣾⡟⣷⣵⢕⡀⢀⢀⢑⢼⢟⢕⢕⠕⠕⢅⢔⢕⢷⢀⠀⣀⠀⠀⠀⠀⠀⠀⠀⠀⠀⠀⢄⢕⣾⡕⢕⣕⣸⡟⢕⢕⢕⢕⢕⢇⢕⢕⢕⢕⣕⣕⢑⣿⣿⣿⣿⣿⣿⣿⡷⢕⢕⢸⣿⢇⢕⣿⡇⢕⢕⢕⠕⢿⡇⢕⣕⣵⣷⣵⣵⠀</a:t>
            </a:r>
            <a:br/>
            <a:r>
              <a:t>⣿⣿⣿⣿⣿⣿⣿⢯⢜⢝⢷⢇⢝⣿⣿⣿⣿⡿⣿⣿⣿⣿⣿⣿⣿⣿⣿⣷⣶⣷⢕⣅⣸⣿⣷⢕⢕⣿⢕⣵⡜⢕⢄⠀⠀⠀⠀⠀⠀⠀⠀⢕⢸⣿⢕⠜⠏⢝⢕⢕⢕⢕⠑⠑⠘⠉⠁⢕⢔⢟⢏⢕⢝⢻⣿⣿⣿⣿⠟⠁⠀⠑⢕⢝⠷⣷⣾⣿⣿⣿⣿⣿⣿⡧⢕⢕⢱⢵⢷⣾⠀</a:t>
            </a:r>
            <a:br/>
            <a:r>
              <a:t>⢕⠕⠑⢕⣷⣷⣇⡕⢕⠑⠁⠁⠁⠘⠟⠟⠟⠑⠙⠛⠟⢻⠿⠿⠿⠿⠿⠿⠿⢟⢕⠁⠟⠛⣻⡕⠜⠿⣧⣿⣏⢕⣱⣕⡄⢀⠀⠀⠀⢀⠀⢕⢜⣿⢕⠄⠔⢱⣥⣵⡴⠀⠀⠑⢑⢑⢐⢄⢄⠕⠀⢸⣶⣿⣿⡿⠋⠀⠀⠀⠀⠀⠁⠁⠕⢝⢻⢿⣿⣿⣿⢿⢿⢟⠟⠟⢿⣿⣿⣿⠀</a:t>
            </a:r>
            <a:br/>
            <a:r>
              <a:t>⢕⠀⠀⢕⣿⣿⣿⣿⣿⣷⣷⣷⣕⣄⡅⢁⢐⠀⠀⠀⠁⠁⠁⠁⠁⠁⠁⠁⢁⢕⣕⣕⢔⢔⢔⢔⢀⢀⢸⢿⢟⢕⣿⣿⣿⣷⣷⣷⣷⠕⠀⠁⠘⢟⣕⢀⢀⠀⠑⠐⢅⢄⢀⠀⠈⢙⢁⠀⠀⠀⠀⠈⠙⠋⠁⠀⠀⠀⠀⠀⠀⠀⠀⠀⠀⠀⠑⢕⢝⠿⢱⢕⢕⠕⠔⠅⠕⢝⢽⡹⠀</a:t>
            </a:r>
            <a:br/>
            <a:r>
              <a:t>⢕⢕⢕⢕⢝⢉⢍⢙⣿⣿⣿⣿⣿⣿⣿⣿⣷⣧⣔⣔⣴⣴⣴⣴⣴⣴⣴⣴⣵⣶⣿⣿⣿⣿⣷⣷⣷⣷⣷⣯⣕⢕⢜⣿⣿⣿⣿⣿⠃⠀⠀⠀⠀⠀⠈⠇⢕⣕⣕⣷⣿⣿⣿⣵⣷⣷⣷⣷⠀⠀⠀⠀⠀⠀⠀⠀⠀⠀⠀⠀⠀⠀⠀⠀⠀⠀⠀⠀⠁⢐⣑⣕⣵⣥⣥⣥⣤⣥⣽⣵⠀</a:t>
            </a:r>
            <a:br/>
            <a:r>
              <a:t>⢕⢑⢕⢕⢕⢕⢕⢕⢻⣿⣿⣿⣿⣿⣿⢝⢽⢿⣿⣿⣿⣿⣿⣿⣿⣿⣿⣿⣿⣿⣿⣿⣿⣿⣿⣿⣿⣿⣿⣿⣿⢿⢇⡜⢿⣿⡿⠃⠀⠀⠀⠀⠀⠀⠀⠀⠁⠙⢿⣿⣿⣿⣿⣿⣿⣿⣿⣏⠀⠀⠀⠀⠀⠀⠀⠀⠀⠀⠀⠀⠀⠀⠀⠀⠀⠀⠀⠀⠀⠕⣿⣿⣿⣿⣿⣿⣿⣿⣿⣿⠀</a:t>
            </a:r>
            <a:br/>
            <a:r>
              <a:t>⣷⣷⣷⣷⣧⣵⣵⣵⣿⣿⣿⣿⣿⣿⡟⠁⠁⠜⢻⣿⣿⣿⣿⣿⣿⣿⣿⣿⣿⣿⣿⣿⣿⣿⣿⣿⣿⣿⣿⣿⣿⣷⣷⡇⠘⢟⠁⠀⠀⠀⠀⠀⠀⠀⠀⠀⠀⠀⠁⢻⣿⣿⣿⣿⣿⣿⣿⣿⠀⠀⠀⠀⠀⠀⠀⠀⠀⠀⠀⠀⠀⠀⠀⠀⠀⠀⠀⠀⠀⠀⢹⣿⣿⣿⣿⣿⣿⣿⣿⣿⠀</a:t>
            </a:r>
            <a:br/>
            <a:r>
              <a:t>⣿⣿⣿⣿⣿⣿⣿⣿⣿⣿⣿⣿⣿⣿⡇⠀⠀⠀⠜⣿⣿⣿⣿⣿⣿⣿⣿⣿⣿⣿⣿⣿⣿⣿⣿⣿⣿⣿⣿⣿⣿⣿⡿⠀⠀⠀⠀⠀⠀⠀⠀⠀⠀⠀⠀⠀⠀⠀⠀⠀⢹⣿⣿⣿⣿⣿⣿⣿⠀⠀⠀⠀⠀⠀⠀⠀⠀⠀⠀⠀⠀⠀⠀⠀⠀⠀⠀⠀⠀⠀⠸⢿⣿⣿⣿⣿⣿⣿⣿⣿⠀</a:t>
            </a:r>
            <a:br/>
            <a:r>
              <a:t>⣿⣿⣿⣿⣿⣿⣿⣿⣿⣿⣿⣿⣿⣿⡇⠀⠀⠀⠀⢹⣿⣿⣿⣿⣿⣿⣿⣿⣿⣿⣿⣿⣿⣿⣿⣿⣿⣿⣿⣿⣿⣿⡇⠀⠀⠀⠀⠀⠀⠀⠀⠀⠀⠀⠀⠀⠀⠀⠀⠀⠀⠹⣿⣿⣿⣿⣿⣿⠀⠀⠕⢄⠀⠀⠀⠀⢀⠀⠀⠀⠀⠀⠀⠀⠀⠀⢀⠀⠀⠀⠁⠜⢻⣿⣿⣿⣿⣿⣿⣿⠀</a:t>
            </a:r>
            <a:br/>
            <a:r>
              <a:t>⣿⣿⣿⣿⣿⣿⣿⣿⣿⣿⣿⣿⣿⣿⣧⠀⠀⠀⠀⠀⢻⣿⣿⣿⣿⣿⣿⣿⣿⣿⣿⣿⣿⣿⣿⣿⣿⣿⣿⣿⣿⣿⠀⠀⠀⠀⠀⠀⠀⠀⠀⠀⠀⠀⠀⠀⠀⠀⠀⠀⠀⠀⢻⣿⣿⣿⣿⣿⢆⠀⢄⠀⠀⠀⠄⠀⠑⠀⠀⠀⠀⠀⠀⠀⠀⠅⠀⢄⠀⠀⠀⠀⢅⢜⣿⣿⣿⣿⣿⣿⠀</a:t>
            </a:r>
            <a:br/>
            <a:r>
              <a:t>⣿⣿⣿⣿⣿⣿⣿⣿⣿⣿⣿⣿⣿⣿⣿⣇⢀⠀⠀⠀⣾⣿⣿⣿⣿⣿⣿⣿⣿⡿⢻⣷⣮⣻⣿⣿⣿⣿⣿⣿⣿⡿⠀⠀⠀⠀⠀⠀⠀⠀⠀⠀⠀⠀⠀⠀⠀⠀⠀⠀⠀⠀⠈⢿⣿⣿⣿⣿⢕⠀⠀⠀⠔⠀⠀⠄⠔⠀⠀⠀⠀⠀⠀⠀⠀⠀⠀⠀⢀⢄⢔⣵⣶⣷⣿⣿⣿⣿⣿⣿⠀</a:t>
            </a:r>
            <a:br/>
            <a:r>
              <a:t>⣿⣿⣿⣿⣿⣿⣿⣿⣿⣿⣿⣿⣿⣿⣿⣿⣧⢀⠀⠘⢿⢿⢿⣿⣿⣿⡟⢿⣿⢇⢜⣿⣿⣿⣿⣿⣿⣿⣿⣿⣿⡇⠀⠀⠀⢀⠄⠀⠀⠀⠀⠀⠀⠀⠀⠀⠀⠀⠀⠀⠀⠀⠀⢸⣿⣿⣿⣿⢕⠀⠀⠀⠀⠀⠑⠀⠁⠀⠀⠀⠀⠀⠀⠀⠀⠀⢄⢑⡕⢕⢱⣿⣿⣿⣿⣿⣿⣿⣿⣿⠀</a:t>
            </a:r>
            <a:br/>
            <a:r>
              <a:t>⣿⣿⣿⣿⣿⣿⣿⣿⣿⣿⣿⣿⣿⣿⣿⣿⣿⡇⠀⠅⠀⠁⠀⠈⢝⢟⢵⣿⡿⢕⣄⣨⣭⣽⣿⣿⣿⣿⣿⣿⣿⠀⠀⠀⠀⢕⠀⠀⠀⠀⠀⠀⠀⠀⠀⠀⠀⠀⠀⠀⠀⠀⠀⠘⣿⣿⣿⣿⢇⠄⠀⠀⠀⠀⠁⠀⠀⢄⢄⢄⠀⠀⠀⠀⠀⠀⢕⢸⣿⡕⢸⣿⣿⣿⣿⣿⣿⣿⣿⣿⠀</a:t>
            </a:r>
            <a:br/>
            <a:r>
              <a:t>⣿⣿⣿⣿⣿⣿⣿⣿⣿⣿⣿⣿⣿⣿⣿⣿⡿⢕⠀⠀⠐⠀⠀⠀⢐⢵⣾⡿⢕⣾⣿⣿⣿⣿⣿⣿⣿⣿⡿⠿⠟⠀⠀⠀⢄⠁⠀⠀⠀⠀⠀⠀⠀⠀⠀⠀⠀⠀⠀⠀⠀⠀⠀⠀⠘⠟⠑⢕⢕⠀⠀⠀⠀⠀⢠⢄⢕⢕⠕⠕⠀⠀⠀⠀⠀⠀⢕⢕⢹⡏⢸⣿⣿⣿⣿⣿⣿⣿⣿⢿⠀</a:t>
            </a:r>
            <a:br/>
            <a:r>
              <a:t>⣿⣿⣿⣿⣿⣿⣿⣿⣿⣿⣿⣿⣿⣿⣿⣯⡕⢕⣁⣀⣄⣤⣤⣤⣥⡵⠘⠕⠜⠿⢿⠿⠿⢿⢿⢿⢟⠋⠁⠀⠀⠀⠀⠀⠀⠀⠀⠀⠀⠀⠀⠀⠀⠀⠀⠀⠀⠀⠀⠀⠀⠀⠀⠀⠀⠀⠀⠀⠁⢁⠅⠄⠔⠀⠁⠀⠁⠀⠀⠀⠀⠀⠀⠀⠀⠀⢕⢕⢜⢕⣼⣿⣿⣿⣿⣿⣿⣿⡏⢕⠀</a:t>
            </a:r>
            <a:br/>
            <a:r>
              <a:t>⣿⣿⣿⣿⣿⣿⣿⣿⣿⣿⣿⣿⣿⣿⡿⣿⣿⣿⣿⣿⣿⣿⣿⣿⣿⠃⠀⠀⠀⠀⠀⠀⠀⠀⠀⠀⠀⠀⠀⠀⠀⠀⠀⠀⠀⠀⠀⠀⠀⠀⠀⠀⠀⠀⠀⠀⠀⠀⠀⠀⠀⠀⠀⠀⠀⠀⠀⠀⠀⠀⠀⠀⠀⠀⠀⠀⠀⠀⠀⠀⠀⠀⠀⠀⠀⠀⠀⢕⢕⢑⣿⣿⣿⣿⣿⣿⣿⣿⢇⢕⠀</a:t>
            </a:r>
            <a:br/>
            <a:r>
              <a:t>⣿⣿⣿⣿⣿⣿⣿⣿⣿⣿⣿⣿⣿⣿⣿⡿⢿⣿⢟⢏⢝⢟⢟⠟⠑⠀⠀⠀⠀⠀⠀⠀⠀⠀⠀⠀⠀⠀⠀⠀⠀⠀⠀⠀⠀⠀⠀⠀⠀⠀⠀⠀⠀⠀⠀⠀⠀⠀⠀⠀⠀⠀⠀⠀⠀⠀⠀⠀⠀⠀⠀⠀⠀⠀⠀⠀⠀⠀⠀⠀⠀⠀⠀⠀⠀⠀⠀⢕⢕⣾⣿⣿⣿⣿⣿⣿⣿⣿⢕⢔⠀</a:t>
            </a:r>
            <a:br/>
            <a:r>
              <a:t>⣿⣿⣿⣿⣿⣿⣿⣿⣿⣿⣿⣿⣾⢟⠙⠀⢸⡇⠕⢵⡆⠁⠀⠀⠀⠀⠀⠀⠀⠀⠀⠀⠀⠀⠀⠀⠀⠀⠀⠀⠀⠀⠀⠀⠀⠀⠀⠀⠀⠀⠀⠀⠀⠀⠀⠀⠀⠀⠀⠀⠀⠀⠀⠀⠀⠀⠀⠀⠀⠀⠀⠀⠀⠀⠀⠀⠀⠀⠀⠀⠀⠀⠀⠀⠑⠀⠀⢕⢕⢞⣿⣿⣿⣿⣿⣿⣟⡟⢕⢕⠀</a:t>
            </a:r>
            <a:br/>
            <a:r>
              <a:t>⣿⣿⣿⣿⣿⣿⣿⣿⣿⣿⣿⢟⣇⡕⠔⠔⠁⢿⠀⠐⠀⠀⠀⠀⠀⠀⠀⢄⡔⠀⠀⠀⠀⠀⠀⠀⠀⠀⠀⠀⠀⠀⠀⠀⠀⠀⠀⠀⠀⠀⠀⠀⠀⠀⠀⠀⠀⠀⠀⠀⠀⠀⠀⠀⠀⠀⠀⠀⠀⠀⠀⠀⠀⠀⠀⠀⠀⠀⠀⠀⠀⠀⠀⠀⠀⠀⢀⣕⣕⣼⣿⣿⣿⣿⣿⣿⣿⣿⣕⡕⠀</a:t>
            </a:r>
            <a:br/>
            <a:r>
              <a:t>⣿⣿⣿⣿⣿⣿⣿⣿⣿⣿⣿⣾⣿⣿⣷⡔⢔⢔⢔⢔⠀⠀⠀⠀⠀⠀⢀⣾⣿⣷⣄⡀⠀⠀⠀⠀⠀⠀⠀⠀⠀⠀⠀⠀⠀⠀⠀⠀⠀⠀⠀⠀⠀⠀⠀⠀⠀⠀⠀⠀⠀⠀⠀⠀⠀⠀⠀⠀⠀⠀⠀⠀⠀⠀⠀⠀⠀⠀⠀⠀⠀⠀⠀⠀⠀⠄⣼⣿⣿⣿⣿⣿⣿⣿⣿⣿⣿⣿⣿⡏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⢟⢏⢟⣿⣿⣿⣷⣿⣿⣿⣿⣿⣿⣿⣿⣿⣿⣿⢿⢿⢟⢟⢝⢕⢕⢕⢕⢕⢕⢵⢿⢿⠟⠟⠋⠝⢹⣿⣿⣿⣿⣿⣿⢝⢝⢟⢱⣾⣿⣿⢿⢿⣿⣿⣿⡷⠇⠁⠀⠀⠀⠀⠀⠀⠀⠘⢻⢿⣿⣿⣿⣿⣿⣿⣿⣿⣿⣿⣿⣿⣿⣿⣿⣿⣿⣿⣿⣿⣿⠀</a:t>
            </a:r>
            <a:br/>
            <a:r>
              <a:t>⣿⣿⣿⣿⣿⣿⣿⢜⢕⢕⢕⢕⢕⢕⢹⣿⣿⣿⣿⣿⡿⢿⢟⠟⢝⢝⢝⢕⢕⢕⢑⢕⢕⢕⢕⢕⢕⢕⢕⢕⢕⢕⢕⢕⠀⠀⠁⢱⣿⣿⣿⣿⣿⣿⢕⢕⢕⢸⣿⢿⣿⢇⢕⢕⢕⢕⢕⢀⢀⢀⠀⠀⠀⠀⠀⠀⠀⠀⢕⢳⣷⣷⣯⣽⣿⣿⣟⣻⣿⢿⣿⣿⣿⣿⣿⣿⣿⣿⣿⣿⠀</a:t>
            </a:r>
            <a:br/>
            <a:r>
              <a:t>⢟⢻⣿⣿⣿⣿⣿⢕⢕⢕⢕⢕⢕⢕⢜⢟⢟⢟⢝⢕⢕⢕⢕⢕⢕⢕⢕⢕⢕⢕⢕⢡⣕⢕⢕⢕⠕⠑⠑⠑⠑⠑⠑⠁⠀⠀⢅⢸⣿⣿⣿⣿⣿⣿⢕⢕⢕⢜⣟⡟⢟⢕⢕⢕⢕⢕⣴⣧⢕⢕⢄⠀⠀⠀⠀⠀⠀⠀⠑⢕⢝⢝⢝⢝⢟⢟⢿⢿⢿⢿⣿⣿⣷⣾⣯⣽⣿⣿⣿⣿⠀</a:t>
            </a:r>
            <a:br/>
            <a:r>
              <a:t>⢕⢜⢏⢏⢻⣿⣿⣇⢕⢕⢕⢕⢕⢕⢕⢕⢕⢕⢕⢕⢕⢕⢕⢕⢕⠑⠑⠑⠑⠁⢕⣸⣿⣷⣕⢕⢀⠀⢀⢀⢄⠄⠕⢔⢄⢔⣵⣾⣿⣿⣿⣿⣿⣿⢕⢱⣷⣷⣟⣗⡇⢱⣵⣵⢕⢘⢿⣿⣗⢕⢕⢕⡄⠀⠀⠀⠀⠀⠀⢕⢕⢕⠑⠑⠑⠑⠑⠑⠑⠑⠑⢕⢅⢱⣿⣿⣿⣿⣿⣿⠀</a:t>
            </a:r>
            <a:br/>
            <a:r>
              <a:t>⢗⢗⢕⢕⢕⣿⣿⣿⣿⡷⢟⢕⢕⢕⢕⢕⢕⢕⢕⢕⢕⡕⢕⢕⢕⣀⢔⢕⢰⣶⣷⢿⣿⣿⣿⢕⠕⠕⠕⠑⠀⠀⠀⠁⠕⢕⢝⢟⢿⣿⣿⣿⣿⣿⢕⢕⢜⣝⣽⣽⡕⢜⠛⠛⢕⣳⣿⣿⣿⣾⣿⣟⡗⢄⠀⠀⠀⠀⠀⢕⢕⢕⢔⢔⢔⢔⣔⢔⢔⢄⢄⢕⣕⣸⣿⣿⣍⣉⣉⣙⠀</a:t>
            </a:r>
            <a:br/>
            <a:r>
              <a:t>⣟⣟⢟⢿⢿⣿⣿⣿⣿⣿⢿⢿⢷⢕⢕⢕⢕⢱⣷⣷⡿⢇⢕⢕⢜⢍⢅⢕⢕⢔⢕⢸⣿⣿⣿⢕⠐⠀⠀⠀⠀⠀⠀⠀⠀⠀⠁⠀⢜⢻⣿⣿⣿⣿⡕⢕⢜⢿⣿⢟⢗⢕⢱⡗⢟⠻⣿⣿⣿⣿⡿⠏⣱⡕⢀⠀⠀⠀⢄⢀⢀⢜⢝⢕⢱⣿⣿⣿⣿⣿⣿⣿⣿⣿⣿⣿⣿⣿⣿⢿⠀</a:t>
            </a:r>
            <a:br/>
            <a:r>
              <a:t>⣵⣼⣝⣱⣵⣿⣿⣿⢿⢿⢧⣵⢕⢕⣵⣵⡷⠳⠷⢷⣷⣇⣕⣕⣕⣕⢕⢕⢕⢕⢕⢕⢹⣿⣷⠁⠀⠀⠀⠀⠀⠀⠀⠀⠀⠀⠀⠀⠀⠕⢿⣿⣿⣿⣿⣵⣷⣿⣷⢕⢕⢕⢸⡇⢕⢕⢕⢟⢛⢟⢕⣸⣿⣿⣷⣵⡄⢄⢕⢕⢕⢕⢕⢕⣸⣿⣿⣿⣿⣿⣿⣿⣿⣿⣿⣿⣷⣵⣱⣵⠀</a:t>
            </a:r>
            <a:br/>
            <a:r>
              <a:t>⣿⣿⣿⣿⣿⢿⢿⣿⣧⣕⣵⣥⣵⣗⣕⣵⡕⢕⣕⣔⢕⢝⠙⢙⣹⣿⣝⢍⢉⠉⠑⠐⢜⣿⣿⢄⠀⠀⠀⠀⠀⠀⠀⠀⠀⠀⠀⠀⠀⠀⢸⣿⣿⣿⢝⢝⢝⢻⣿⢕⢕⢕⢸⡇⢕⢕⢕⢕⢕⢕⢕⣿⣿⣿⣿⣿⣿⣷⡕⢕⢕⢕⠕⠈⢍⢍⢍⢝⢹⣿⢏⢹⣿⢝⢝⢝⡝⢝⣽⡕⠀</a:t>
            </a:r>
            <a:br/>
            <a:r>
              <a:t>⣜⡝⢕⢕⢕⢕⢹⣿⣿⣿⣿⣿⣷⣕⢕⣕⣕⢱⣿⣷⣷⣷⣾⣿⣿⣿⣿⣇⣵⣴⣶⣦⣜⣝⡇⢺⢔⢄⡀⠀⠀⠀⠀⠀⠀⠀⠀⠀⠀⢄⣿⣿⣿⣿⢕⢕⢕⢸⣿⢕⢱⣷⡷⢕⢕⢜⢕⢕⢕⣕⣸⣿⣿⣿⣿⣿⣿⣿⠟⠕⢕⢕⢑⠄⠕⠕⢕⢕⣿⡟⢕⢜⣿⣕⣕⣕⣕⣕⣿⣇⠀</a:t>
            </a:r>
            <a:br/>
            <a:r>
              <a:t>⣿⣿⣿⣷⣷⣵⡼⢟⢟⢻⢟⣟⣟⢏⢕⠝⠕⠕⢻⣿⣿⣿⢏⢿⣿⣿⣿⣿⣿⣿⣿⣿⣿⣿⣷⢻⡕⣵⣽⢔⢄⠀⠀⠀⠀⠀⠀⠀⠀⢕⣿⣿⡟⢕⠁⢕⢕⢸⣿⢕⠑⢑⢕⢅⢕⠕⠑⠀⢁⢄⢕⢝⣽⣿⣿⣿⠿⠃⠀⠀⠑⢕⢕⢻⢿⣿⣿⣿⣿⣿⣿⣿⣿⣿⣿⣿⣿⣿⣿⣟⠀</a:t>
            </a:r>
            <a:br/>
            <a:r>
              <a:t>⣿⣿⣿⣿⣿⣿⢕⠁⠁⠕⢸⣿⣿⣷⣕⣄⣄⢄⠀⠅⠅⢁⢀⠁⠁⠍⠹⠍⠍⠍⠝⠍⠍⠍⢝⢕⢿⣿⣏⢕⣷⣕⢄⢀⠀⠀⠀⢀⠀⠁⢻⢿⢷⢕⢕⠱⣧⣸⣿⢕⠑⠕⢖⢗⢞⠗⠀⠀⠁⠕⢑⣿⣿⣿⠟⠁⠀⠀⠀⠀⠀⠀⠕⢕⢕⢝⢟⢿⢿⢿⣿⣿⣿⣿⣿⣿⡿⢟⢟⢝⠀</a:t>
            </a:r>
            <a:br/>
            <a:r>
              <a:t>⣿⣿⣿⣿⣿⡇⢕⢄⢄⢄⢸⢿⠿⢿⢿⣿⣿⣷⣷⣧⣴⣄⢄⢀⢀⢀⢀⢀⢀⢀⢀⢀⢀⢕⢱⣵⣼⣿⢟⢘⣿⣿⣿⣷⣷⣷⣷⠕⠀⠀⠀⠑⠕⢕⢕⢀⣹⣿⣿⣵⢔⢄⢀⢄⣄⣔⣔⣄⢀⠀⠀⠙⠉⠁⠀⠀⠀⠀⠀⠀⠀⠀⠀⠀⠁⠑⠔⢄⢄⢕⠻⢿⢿⠿⢝⠝⢕⢇⢑⢑⠀</a:t>
            </a:r>
            <a:br/>
            <a:r>
              <a:t>⣿⣿⣿⣿⣿⣷⢕⢕⢕⢕⢕⢕⢔⢕⢸⣿⣿⣿⣿⣿⣿⣿⣿⣿⣿⣷⣿⣿⣿⣿⣿⣿⣿⣾⣿⣿⣿⣿⣇⡕⢕⢹⣿⣿⣿⡿⠃⠀⠀⠀⠀⠀⠐⠑⢇⢕⢜⢿⢿⢿⣱⣽⣽⣽⣿⣿⣷⣷⡇⠀⠀⠀⠀⠀⠀⠀⠀⠀⠀⠀⠀⠀⠀⠀⠀⠀⠀⠀⢕⣑⣁⣁⣅⣡⣥⣥⣥⣥⣶⣶⠀</a:t>
            </a:r>
            <a:br/>
            <a:r>
              <a:t>⣿⣿⣿⣿⣿⣿⣕⣕⣕⣕⢕⢕⢕⢱⢕⢔⢻⣿⣿⣿⣿⣿⣿⣿⣿⣿⣿⣿⣿⣿⣿⣿⣿⣿⣿⣿⣿⣿⣿⣿⣿⣿⣿⣿⡿⠁⠀⠀⠀⠀⠀⠀⠀⠀⠁⠑⢷⣷⣷⣾⣿⣿⣿⣿⣿⣿⣿⣿⢕⠀⠀⠀⠀⠀⠀⠀⠀⠀⠀⠀⠀⠀⠀⠀⠀⠀⠀⠀⠀⢻⣿⣿⣿⣿⣿⣿⣿⣿⣿⣿⠀</a:t>
            </a:r>
            <a:br/>
            <a:r>
              <a:t>⣿⣿⣿⣿⣿⣿⣿⣿⣿⣿⣿⣿⣿⡏⠀⠀⠁⢻⣿⣿⣿⣿⣿⣿⣿⣿⣿⣿⣿⣿⣿⣿⣿⣿⣿⣿⣿⣿⣿⣿⣿⣿⠏⠏⠁⠀⠀⠀⠀⠀⠀⠀⠀⠀⠀⠀⠁⠹⣿⣿⣿⣿⣿⣿⣿⣿⣿⣿⠀⠀⠀⠀⠀⠀⠀⠀⠀⠀⠀⠀⠀⠀⠀⠀⠀⠀⠀⠀⠀⢜⣿⣿⣿⣿⣿⣿⣿⣿⣿⣿⠀</a:t>
            </a:r>
            <a:br/>
            <a:r>
              <a:t>⣿⣿⣿⣿⣿⣿⣿⣿⣿⣿⣿⣿⣿⡇⠀⠀⠀⠘⣿⣿⣿⣿⣿⣿⣿⣿⣿⣿⣿⣿⣿⣿⣿⣿⣿⣿⣿⣿⣿⣿⣿⡏⠀⠀⠀⠀⠐⠑⠀⠀⠀⠀⠀⠀⠀⠀⠀⠀⠘⣿⣿⣿⣿⣿⣿⣿⣿⣿⠀⠀⠀⠀⠀⠀⠀⠀⠀⠀⠀⠀⠀⠀⠀⠀⠀⠀⠀⠀⠀⢁⡿⣿⣿⣿⣿⣿⣿⣿⣿⣿⠀</a:t>
            </a:r>
            <a:br/>
            <a:r>
              <a:t>⣿⣿⣿⣿⣿⣿⣿⣿⣿⣿⣿⣿⣿⡇⠀⠀⠀⠀⢸⣿⣿⣿⣿⣿⣿⣿⣿⣿⣿⣿⣿⣿⣿⣿⣿⣿⣿⣿⣿⣿⣿⢀⠀⠀⠀⠀⠀⠀⠀⠀⠀⠀⠀⠀⠀⠀⠀⠀⠀⠜⣿⣿⣿⣿⣿⣿⣿⣿⠀⠀⢔⠀⠀⠀⠀⠀⠀⠀⠀⠀⠀⠀⠀⠀⠀⢀⠄⠐⠀⠐⠐⠝⢻⣿⣿⣿⣿⣿⣿⣿⠀</a:t>
            </a:r>
            <a:br/>
            <a:r>
              <a:t>⣿⣿⣿⣿⣿⣿⣿⣿⣿⣿⣿⣿⣿⣧⢀⠀⠀⠀⠁⣿⣿⣿⣿⣿⣿⣿⣿⣿⢿⣿⣽⢻⣿⣿⣿⣿⣿⣿⣿⣿⣿⠀⠀⠀⠀⠀⠀⠀⠀⠀⠀⠀⠀⠀⠀⠀⠀⠀⠀⠀⠘⣿⣿⣿⣿⣿⣿⣿⢕⢀⢀⠀⠄⠀⠁⠕⠀⠀⠀⠀⠀⠀⠀⠐⠁⠀⢀⠔⠀⠀⠀⠄⠀⢜⣿⣿⣿⣿⣿⣿⠀</a:t>
            </a:r>
            <a:br/>
            <a:r>
              <a:t>⣿⣿⣿⣿⣿⣿⣿⣿⣿⣿⣿⣿⣿⣿⣷⡄⠀⠀⢾⣿⣿⣿⣿⣿⣿⣿⣿⡏⢕⢿⣿⣿⢸⣿⣿⣿⣿⣿⣿⣿⣿⠀⠀⠀⠀⠀⠀⠀⠀⠀⠀⠀⠀⠀⠀⠀⠀⠀⠀⠀⠀⢹⣿⣿⣿⣿⣿⣿⢕⠀⠀⠔⠀⠀⢄⢄⠀⠐⠀⠀⠀⠀⠀⠀⠐⠁⠁⠀⢄⢔⢰⣶⣿⣿⣿⣿⣿⣿⣿⣿⠀</a:t>
            </a:r>
            <a:br/>
            <a:r>
              <a:t>⣿⣿⣿⣿⣿⣿⣿⣿⣿⣿⣿⣿⣿⣿⣿⣷⢄⠀⢗⠑⠑⠘⢟⢿⡏⣼⣿⢕⢕⣁⣝⣿⣿⣿⣿⣿⣿⣿⣿⣿⡇⠀⠀⢄⠀⠀⠀⠀⠀⠀⠀⠀⠀⠀⠀⠀⠀⠀⠀⠀⠀⠀⣿⣿⣿⣿⣿⣿⡕⠀⠀⠀⠀⠁⠀⠁⠀⠀⠀⠀⠀⠀⠀⠀⠀⠀⢔⢱⢕⢕⣼⣿⣿⣿⣿⣿⣿⣿⣿⣿⠀</a:t>
            </a:r>
            <a:br/>
            <a:r>
              <a:t>⣿⣿⣿⣿⣿⣿⣿⣿⣿⣿⣿⣿⣿⣿⣿⣿⢕⠀⠀⠀⠀⠀⠀⢇⣸⣿⢏⣵⣿⣿⣿⣿⣿⣿⣿⣿⣿⣿⣿⠟⠃⠀⢄⠁⠀⠀⠀⠀⠀⠀⠀⠀⠀⠀⠀⠀⠀⠀⠀⠀⠀⠀⢸⣿⣿⣿⣿⣿⡇⠀⠀⠀⠀⠐⠄⠀⢀⢀⢀⠀⠀⠀⠀⠀⠀⠀⢡⣿⣷⡕⣿⣿⣿⣿⣿⣿⣿⣿⣿⣿⠀</a:t>
            </a:r>
            <a:br/>
            <a:r>
              <a:t>⣿⣿⣿⣿⣿⣿⣿⣿⣿⣿⣿⣿⣿⣿⣜⢟⠇⢀⢀⢀⠀⠀⠁⢜⢹⢇⢡⣿⣿⣿⣿⣿⣿⣿⣿⠟⠉⠁⠀⠀⠀⢀⠔⠀⠀⠀⠀⠀⠀⠀⠀⠀⠀⠀⠀⠀⠀⠀⠀⠀⠀⠀⠀⢿⢿⢿⢏⢝⠑⠀⠀⠀⠀⢄⢄⢕⢕⢕⠕⠀⠀⠀⠀⠀⠀⠀⢕⢹⣿⢇⣿⣿⣿⣿⣿⣿⣿⣿⣿⣿⠀</a:t>
            </a:r>
            <a:br/>
            <a:r>
              <a:t>⣿⣿⣿⣿⣿⣿⣿⣿⣿⣿⣿⣿⣿⣿⣿⣿⣿⣿⣿⣿⣿⣿⣿⡟⠁⠁⠑⠑⠝⠟⠛⠟⠟⠑⠁⠀⠀⠀⠀⠀⠀⠁⠀⠀⠀⠀⠀⠀⠀⠀⠀⠀⠀⠀⠀⠀⠀⠀⠀⠀⠀⠀⠀⠁⠀⠀⠀⠅⠁⠅⢔⠔⠁⠑⠁⠁⠁⠀⠀⠀⠀⠀⠀⠀⠀⠀⢕⢘⡏⢱⣿⣿⣿⣿⣿⣿⣿⣿⣿⣿⠀</a:t>
            </a:r>
            <a:br/>
            <a:r>
              <a:t>⣿⣿⣿⣿⣿⣿⣿⣿⣿⣿⣿⣿⣿⣿⣿⣿⡿⢿⢿⢿⢿⢿⢟⠀⠀⠀⠀⠀⠀⠀⠀⠀⠀⠀⠀⠀⠀⠀⠀⠀⠀⠀⠀⠀⠀⠀⠀⠀⠀⠀⠀⠀⠀⠀⠀⠀⠀⠀⠀⠀⠀⠀⠀⠀⠀⠀⠀⠀⠀⠀⠀⠀⠀⠀⠀⠀⠀⠀⠀⠀⠀⠀⠀⠀⠀⠀⢕⢕⢕⢸⣿⣿⣿⣿⣿⣿⣿⣿⣿⣿⠀</a:t>
            </a:r>
            <a:br/>
            <a:r>
              <a:t>⣿⣿⣿⣿⣿⣿⣿⣿⣿⣿⢿⡿⠋⠁⠜⣿⢕⢵⣅⠑⠑⠁⠀⠀⠀⠀⠀⠀⠀⠀⠀⠀⠀⠀⠀⠀⠀⠁⠁⠀⠀⠀⠀⠀⠀⠀⠀⠀⠀⠀⠀⠀⠀⠀⠀⠀⠀⠀⠀⠀⠀⠀⠀⠀⠀⠀⠀⠀⠀⠀⠀⠀⠀⠀⠀⠀⠀⠀⠀⠀⠀⠀⠀⠀⠀⠀⢕⢕⠁⣿⣿⣿⣿⣿⣿⣿⣿⣿⣿⣿⠀</a:t>
            </a:r>
            <a:br/>
            <a:r>
              <a:t>⣿⣿⣿⣿⣿⣿⣿⣿⣿⣿⣾⣕⢔⠔⠀⠘⠇⠌⠁⠀⠀⠀⠀⠀⠀⢀⠀⠀⠀⠀⠀⠀⠀⠀⠀⠀⠀⠀⠀⠀⠀⠀⠀⠀⠀⠀⠀⠀⠀⠀⠀⠀⠀⠀⠀⠀⠀⠀⠀⠀⠀⠀⠀⠀⠀⠀⠀⠀⠀⠀⠀⠀⠀⠀⠀⠀⠀⠀⠀⠀⠀⠄⠄⠀⠀⠀⢕⠕⣌⢝⢻⣿⣿⣿⣿⣿⣿⣿⣿⣿⠀</a:t>
            </a:r>
            <a:br/>
            <a:r>
              <a:t>⣿⣿⣿⣿⣿⣿⣿⣿⣿⣿⣿⣿⣿⡇⢔⢔⢔⠐⠀⠀⠀⠀⠀⠀⢀⣷⣆⢀⠀⠀⠀⠀⠀⠀⠀⠀⠀⠀⠀⠀⠀⠀⠀⠀⠀⠀⠀⠀⠀⠀⠀⠀⠀⠀⠀⠀⠀⠀⠀⠀⠀⠀⠀⠀⠀⠀⠀⠀⠀⠀⠀⠀⠀⠀⠀⠀⠀⠀⠀⢔⠀⠀⠀⠀⠀⠀⢕⢸⡾⢞⢕⣿⣿⣿⣿⣿⣿⣿⣿⣿⠀</a:t>
            </a:r>
            <a:br/>
            <a:r>
              <a:t>⣿⣿⣿⣿⣿⣿⣿⣿⡿⢟⢝⢕⠁⠀⠁⢕⢕⠀⠀⠀⠀⠀⠀⢀⣾⣿⣿⣷⣦⡀⠀⠀⠀⠀⠀⠀⠀⠀⠀⠀⠀⠀⠀⠀⠀⠀⠀⠀⠀⠀⠀⠀⠀⠀⠀⠀⠀⠀⠀⠀⠀⠀⠀⠀⠀⠀⠀⠀⠀⠀⠀⠀⠀⠀⠀⠀⢄⢄⠀⠀⠀⠀⠀⠀⠀⢔⣾⣿⢕⣵⣾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⡿⢿⣿⢏⢝⢝⣿⣿⣿⣿⣿⣿⣿⣿⣿⣿⣿⣿⣿⡿⢿⢟⢟⢝⢕⢅⢕⢕⢕⢕⢕⢕⢜⢟⢟⠙⠙⠁⢔⣿⣿⣿⣿⣿⣿⡇⠐⢝⢕⣾⣿⣿⣿⢟⢿⢋⠀⠀⠀⠀⠀⠀⠀⠁⠁⢜⢝⣝⣟⣟⡛⢿⢿⢿⣿⣿⣿⣿⣿⣿⣿⣿⣿⣿⣿⣿⣿⣿⣿⠀</a:t>
            </a:r>
            <a:br/>
            <a:r>
              <a:t>⢿⣿⣿⣿⣿⣿⣿⣿⣿⣿⢕⢕⢕⢕⢕⢕⢕⣿⣿⣿⣿⣿⢿⢟⠟⢝⢙⢕⢕⢕⢕⢕⢕⢱⢕⢕⢑⢕⢕⢕⢕⢕⢕⢕⢕⢕⢕⠀⠀⢕⣿⣿⣿⣿⣿⣿⡇⢅⢕⢕⣾⣟⣿⡿⢕⢕⢁⢀⠀⠀⠀⠀⠀⠀⠀⠀⠁⢕⢟⢿⢿⢿⢿⣿⣿⣿⣷⣮⣿⣽⣽⣟⣟⣟⢿⢿⢿⣿⣿⣿⠀</a:t>
            </a:r>
            <a:br/>
            <a:r>
              <a:t>⢕⢜⢝⢝⢿⣿⣿⣿⣿⣿⡕⢕⢕⢕⢕⢕⢕⢜⢝⢝⢕⢕⢔⢕⢕⢕⢕⢕⢕⢕⢕⢕⢕⢕⣷⣕⢕⢕⢕⠁⠁⠁⠁⠁⠁⢁⠀⠀⠀⢕⣿⣿⣿⣿⣿⣿⡇⢕⢕⢕⢸⣽⢝⢕⢕⣥⣇⢕⢕⢄⠀⠀⠀⠀⠀⠀⠀⠑⢕⢕⢕⢕⢕⢕⢕⢜⢝⢝⢝⢝⢟⢟⢟⢿⢿⢿⢿⣿⣷⣿⠀</a:t>
            </a:r>
            <a:br/>
            <a:r>
              <a:t>⢕⢕⢕⢇⢕⢕⢜⢹⣿⣿⣇⡕⢕⢕⢕⢕⢕⢕⢕⢕⢕⢕⢕⢕⢕⢕⢕⢑⠑⠁⠁⠁⠁⢱⣿⣿⣷⢕⢄⠄⠀⠔⢔⢔⢕⢕⢔⢔⢱⣿⣿⣿⣿⣿⣿⣿⡇⢕⢺⣿⣿⣽⣯⢕⢸⢿⣿⣇⢕⣕⢱⡄⠀⠀⠀⠀⠀⠀⢕⢕⢕⢕⢑⠑⠁⠁⠁⠁⠁⠁⠁⠁⠁⠁⢅⢔⢕⣿⣿⣿⠀</a:t>
            </a:r>
            <a:br/>
            <a:r>
              <a:t>⣕⣕⣕⣝⣕⣕⣕⣕⣿⣿⣿⣿⣿⣝⡕⢕⢕⢕⢕⢕⢕⢕⢕⣱⠕⢕⢕⣥⡔⢕⢕⠺⠷⢾⣿⢏⠕⠑⠀⠀⠀⠀⠁⢕⠕⠕⠕⢕⢕⢝⣿⣿⣿⣿⣿⣿⡇⢕⢕⣵⣵⣾⣇⢱⣿⣿⣿⣿⣿⣿⣽⡕⢀⠀⠀⠀⠀⠀⢕⢕⠕⠕⠕⢕⣕⣕⢔⢕⣕⣔⣕⣕⣔⣔⣱⣵⣵⣿⣿⣤⠀</a:t>
            </a:r>
            <a:br/>
            <a:r>
              <a:t>⢜⢟⢟⢿⠿⣟⢟⢻⣿⣿⣿⡿⢿⢟⢟⢏⢕⢕⢕⢕⢿⣿⡿⢿⢕⢕⢕⢕⢔⢔⢕⢕⢔⢱⢝⠁⠀⠀⠀⠀⠀⠀⠀⠀⠀⠀⠀⠕⢕⢸⣿⣿⣿⣿⣿⣿⣷⡕⢕⢟⣫⢏⢝⢞⢿⣿⣿⣿⣿⢟⣕⣵⡕⢀⠀⠀⠀⢕⢕⢕⢕⢔⢄⢔⢕⢕⢕⢸⣿⣿⣿⣿⣿⣿⣿⣿⣿⣿⣿⢿⠀</a:t>
            </a:r>
            <a:br/>
            <a:r>
              <a:t>⣷⣿⣧⣷⣷⣵⣵⣵⣿⣿⣿⢟⢻⢷⢷⢇⡱⢷⢿⢟⢟⠟⠻⢷⣕⣵⣵⣕⣕⣕⣕⣕⡕⢕⠀⠀⠀⠀⠀⠀⠀⠀⠀⠀⠀⠀⠀⠀⠑⢸⣿⣿⣿⣿⣿⣿⣿⣷⣾⣿⣿⡇⢕⢕⢕⢝⢟⢟⢟⢕⣿⣿⣿⣷⣕⡄⢄⢕⢕⢕⢕⢕⢕⢕⢕⢕⢕⣿⣿⣿⣿⣿⣿⣿⣿⣿⣿⣿⣿⣿⠀</a:t>
            </a:r>
            <a:br/>
            <a:r>
              <a:t>⢕⢕⢹⣿⣿⡿⢿⢟⢟⢻⣿⣿⣧⣵⣷⡿⢧⢵⢧⢕⢕⣵⢕⢕⢑⢁⣱⣿⣿⡕⢄⢁⠉⠁⢀⠀⠀⠀⠀⠀⠀⠀⠀⠀⠀⠀⠀⠀⠀⢸⣿⣿⣿⣿⣿⣿⡏⢜⢔⢝⣹⡇⢕⢕⢕⢕⢕⢕⢕⢸⣿⣿⣿⣿⣿⣿⣿⣕⢕⢕⢕⢕⢕⢕⢕⠑⠁⢕⢕⢜⢝⣽⣿⢏⢹⣿⢝⢝⢙⢝⠀</a:t>
            </a:r>
            <a:br/>
            <a:r>
              <a:t>⣷⣷⣷⣵⣕⣕⢕⢕⢕⢱⣿⣿⣿⣿⣿⣿⣧⢰⣵⡕⢿⣿⣿⣿⣿⣿⣿⣿⣽⣭⣵⣷⣷⣷⣧⠀⢠⡀⠀⠀⠀⠀⠀⠀⠀⠀⠀⠀⠀⢕⣿⣿⣿⣿⣿⣿⡇⢕⢕⠔⣿⡇⢕⢷⠷⢇⢕⢕⢕⢹⣿⣿⣿⣿⣿⣿⣿⠏⢕⢕⢱⢕⢔⢕⢑⢀⢀⢕⢕⢕⢱⣿⣏⣕⣜⣿⣕⣕⣕⣵⠀</a:t>
            </a:r>
            <a:br/>
            <a:r>
              <a:t>⣿⣿⣿⣿⣿⣿⣿⣿⣷⡾⢏⢏⢝⢫⣽⣽⢝⢕⠑⠑⠑⢻⢿⣿⡟⠘⣿⣿⣿⣿⣿⣿⣿⣿⣿⡕⣷⡕⢕⢄⠀⠀⠀⠀⠀⠀⠀⠀⠀⢕⣿⣿⣿⣿⣿⢕⠁⢅⢕⢕⣿⡇⢁⢁⢅⠕⠕⢕⠑⢕⢕⣽⣿⣿⡿⠟⠁⠀⠁⠕⢕⢕⢱⡼⢟⢿⢿⣿⣿⣿⣿⣿⣿⣿⣿⣿⣿⣿⣿⣿⠀</a:t>
            </a:r>
            <a:br/>
            <a:r>
              <a:t>⣿⣿⣿⣿⣿⣿⣿⣿⣿⢕⢕⠀⠀⢸⣿⣿⣿⣦⣴⣔⢄⢀⠐⠄⠄⠀⠀⠀⠑⠃⠐⠔⠔⠕⠑⢻⣿⡕⢱⣷⣕⡄⢀⠀⠀⠀⢀⠀⠀⢕⣜⣝⢝⢟⢛⢇⢕⠕⢿⣵⣿⡇⠁⠁⠜⢟⢟⠏⠕⢕⣿⣿⡿⠏⠀⠀⠀⠀⠀⠀⠑⠕⢕⢕⢑⠁⠑⢜⢝⠝⠟⢻⢿⣿⣿⣿⣿⣿⣿⢿⠀</a:t>
            </a:r>
            <a:br/>
            <a:r>
              <a:t>⣿⣿⣿⣿⣿⣿⣿⣿⡇⢕⢕⢄⢔⢜⢟⠟⢟⢻⣿⣿⣿⣿⣷⣷⣴⣔⢄⡄⢄⡄⢄⢄⣅⣄⣄⢕⣏⢏⠹⣿⣿⣿⣿⣷⣷⡗⠁⠀⠀⠁⠝⢻⣷⡕⢕⢕⢕⢀⢱⣿⣿⣷⡔⢔⢄⢄⣄⣅⢄⠁⠙⠙⠁⠀⠀⠀⠀⠀⠀⠀⠀⠀⠀⠁⠑⢔⠀⠀⠁⠀⢄⢄⢕⢿⢿⢟⣝⢝⢛⢗⠀</a:t>
            </a:r>
            <a:br/>
            <a:r>
              <a:t>⣿⣿⣿⣿⣿⣿⣿⣿⣿⢕⠕⢕⢕⢇⢕⢕⢕⢌⣿⣿⣿⣿⣿⣿⣿⣿⣿⣿⣿⣿⣿⣿⣿⣿⣿⣿⣿⣇⣕⣕⣿⣿⣿⣿⡟⠀⠀⠀⠀⠀⠀⠁⠕⢘⢁⠕⣕⣕⢕⢻⢯⢛⣧⣵⣷⣷⣷⣾⠃⠀⠀⠀⠀⠀⠀⠀⠀⠀⠀⠀⠀⠀⠀⠀⠀⠀⠁⢄⢀⢀⢑⢑⣕⣅⣕⣥⣥⣥⣥⣥⠀</a:t>
            </a:r>
            <a:br/>
            <a:r>
              <a:t>⣿⣿⣿⣿⣿⣿⣿⣿⣿⣧⣵⡕⢕⠕⠕⣕⣕⣱⣿⣿⣿⣿⣿⣿⣿⣿⣿⣿⣿⣿⣿⣿⣿⣿⣿⣿⣿⣿⣿⣿⣿⣿⣿⠏⠀⠀⠀⠀⠀⠀⠀⠀⠀⠁⠑⢾⣿⣷⣾⣶⣷⣾⣿⣿⣿⣿⣿⡏⠀⠀⠀⠀⠀⠀⠀⠀⠀⠀⠀⠀⠀⠀⠀⠀⠀⠀⠀⠁⢻⣿⣿⣿⣿⣿⣿⣿⣿⣿⣿⣿⠀</a:t>
            </a:r>
            <a:br/>
            <a:r>
              <a:t>⣿⣿⣿⣿⣿⣿⣿⣿⣿⣿⣿⡇⠀⠀⠀⢸⣿⣿⣿⣿⣿⣿⣿⣿⣿⣿⣿⣿⣿⣿⣿⣿⣿⣿⣿⣿⣿⣿⣿⣿⣿⢏⠑⠀⠀⢀⠀⠀⠀⠀⠀⠀⠀⠀⠀⠁⢻⣿⣿⣿⣿⣿⣿⣿⣿⣿⣿⡇⠀⠀⠀⠀⠀⠀⠀⠀⠀⠀⠀⠀⠀⠀⠀⠀⠀⠀⠀⠀⢜⣿⣿⣿⣿⣿⣿⣿⣿⣿⣿⣿⠀</a:t>
            </a:r>
            <a:br/>
            <a:r>
              <a:t>⣿⣿⣿⣿⣿⣿⣿⣿⣿⣿⣿⡇⠀⠀⠀⠀⢿⣿⣿⣿⣿⣿⣿⣿⣿⣿⣿⣿⣿⣿⣿⣿⣿⣿⣿⣿⣿⣿⣿⣿⢟⠀⠀⠀⠔⠑⠀⠀⠀⠀⠀⠀⠀⠀⠀⠀⠀⠹⣿⣿⣿⣿⣿⣿⣿⣿⣿⡕⠀⠀⠀⠀⠀⠀⠀⠀⠀⠀⠀⠀⠀⠀⠀⠀⠀⠀⠀⠀⢁⣿⣿⣿⣿⣿⣿⣿⣿⣿⣿⣿⠀</a:t>
            </a:r>
            <a:br/>
            <a:r>
              <a:t>⣿⣿⣿⣿⣿⣿⣿⣿⣿⣿⣿⣇⠀⠀⠀⠀⠌⣿⣿⣿⣿⣿⣿⣿⣿⣿⣿⣿⣿⢿⣿⣿⣿⣿⣿⣿⣿⣿⣿⣿⠀⠀⠐⠀⠀⠀⠀⠀⠀⠀⠀⠀⠀⠀⠀⠀⠀⠀⠸⣿⣿⣿⣿⣿⣿⣿⣿⡕⠀⠔⠀⠀⠀⠀⠀⠀⠀⠀⠀⠀⠀⠀⠀⠀⢀⠄⠁⠄⠀⠘⢟⢿⣿⣿⣿⣿⣿⣿⣿⣿⠀</a:t>
            </a:r>
            <a:br/>
            <a:r>
              <a:t>⣿⣿⣿⣿⣿⣿⣿⣿⣿⣿⣿⣿⣦⢀⠀⠀⢀⣽⣿⣿⣿⣿⣿⣿⣿⣿⡿⢝⣿⣿⣮⣹⣿⣿⣿⣿⣿⣿⣿⣿⠇⠀⠀⠀⠀⠀⠀⠀⠀⠀⠀⠀⠀⠀⠀⠀⠀⠀⠀⢹⣿⣿⣿⣿⣿⣿⣿⡇⢄⢀⠀⢀⠀⠕⠔⠀⠀⠀⠀⠀⠀⠀⢐⠘⠁⢀⠄⠀⠀⠀⠄⠁⢝⣿⣿⣿⣿⣿⣿⣿⠀</a:t>
            </a:r>
            <a:br/>
            <a:r>
              <a:t>⣿⣿⣿⣿⣿⣿⣿⣿⣿⣿⣿⣿⣿⣧⢀⠀⢨⡟⢟⢻⢿⣿⣿⢿⣿⣿⡇⢕⠹⣿⣿⣿⣿⣿⣿⣿⣿⣿⣿⡇⠀⠀⠀⠀⠀⠀⠀⠀⠀⠀⠀⠀⠀⠀⠀⠀⠀⠀⠀⠀⢻⣿⣿⣿⣿⣿⣿⣷⢕⠀⢄⠀⠀⢄⢀⠀⠀⠀⠀⠀⠀⠀⠀⠀⠐⠁⠀⢀⢔⢔⣴⣾⣿⣿⣿⣿⣿⣿⣿⣿⠀</a:t>
            </a:r>
            <a:br/>
            <a:r>
              <a:t>⣿⣿⣿⣿⣿⣿⣿⣿⣿⣿⣿⣿⣿⣿⡇⠀⠐⠁⠀⠀⠀⢝⢟⣵⣿⡿⢕⣱⣶⣶⣾⣿⣿⣿⣿⣿⣿⣿⣿⠁⠀⢄⠀⠀⠀⠀⠀⠀⠀⠀⠀⠀⠀⠀⠀⠀⠀⠀⠀⠀⠈⣿⣿⣿⣿⣿⣿⣿⢕⠀⠀⠀⠀⠀⠀⠀⠀⠀⠀⠀⠀⠀⠀⠀⠀⢄⢔⣕⢕⣸⣿⣿⣿⣿⣿⣿⣿⣿⣿⣿⠀</a:t>
            </a:r>
            <a:br/>
            <a:r>
              <a:t>⣿⣿⣿⣿⣿⣿⣿⣿⣿⣿⣿⣿⣿⣻⣇⠀⠀⠐⠐⠀⠀⢜⡾⣿⡿⢕⣿⣿⣿⣿⣿⣿⣿⣿⣿⢿⠿⠟⠑⠀⢔⠀⠀⠀⠀⠀⠀⠀⠀⠀⠀⠀⠀⠀⠀⠀⠀⠀⠀⠀⠀⢹⣿⣿⣿⣿⣿⣿⢕⠀⠀⠀⠄⠀⠀⢀⠀⠀⠀⠀⠀⠀⠀⠀⠀⢑⣿⣿⣾⣿⣿⣿⣿⣿⣿⣿⣿⣿⣿⣿⠀</a:t>
            </a:r>
            <a:br/>
            <a:r>
              <a:t>⣿⣿⣿⣿⣿⣿⣿⣿⣿⣿⣿⣿⣵⣧⣥⣤⣤⣤⣤⣤⣤⣵⡕⢕⢕⢜⣟⢿⣿⣿⣿⣿⢿⠟⠑⠀⠀⠀⠀⠔⠁⠀⠀⠀⠀⠀⠀⠀⠀⠀⠀⠀⠀⠀⠀⠀⠀⠀⠀⠀⠀⠜⣿⣿⢿⡿⢟⢇⠁⠀⠀⠀⢀⢀⢕⢕⢕⠔⠀⠀⠀⠀⠀⠀⠀⢕⢹⣿⡿⢿⣿⣿⣿⣿⣿⣿⣿⣿⣿⣿⠀</a:t>
            </a:r>
            <a:br/>
            <a:r>
              <a:t>⣿⣿⣿⣿⣿⣿⣿⣿⣿⣿⣿⣿⣿⣿⣿⣿⣿⣿⣿⣿⣿⢏⠁⠀⠀⠀⠁⠁⠙⠙⠟⢷⠀⠀⠀⠀⠀⠀⠁⠀⠀⠀⠀⠀⠀⠀⠀⠀⠀⠀⠀⠀⠀⠀⠀⠀⠀⠀⠀⠀⠀⠀⠙⠑⠀⠀⢁⢁⢐⢔⠄⠑⠘⠑⠑⠁⠀⠀⠀⠀⠀⠀⠀⠀⠀⢕⢘⣿⢇⣼⣿⣿⣿⣿⣿⣿⣿⣿⣿⣿⠀</a:t>
            </a:r>
            <a:br/>
            <a:r>
              <a:t>⣿⣿⣿⣿⣿⣿⣿⣿⣿⣿⣿⢿⢻⣿⢏⢝⢝⢝⢟⠟⠑⠀⠀⠀⠀⠀⠀⠀⠀⠀⠀⠀⠀⠀⠄⢄⠀⠀⠀⠀⠀⠀⠀⠀⠀⠀⠀⠀⠀⠀⠀⠀⠀⠀⠀⠀⠀⠀⠀⠀⠀⠀⠀⠀⠀⠀⠀⠀⠀⠀⠀⠀⠀⠀⠀⠀⠀⠀⠀⠀⠀⠀⠀⠀⠀⢕⢕⢕⢕⣿⣿⣿⣿⣿⣿⣿⣿⣿⣿⣿⠀</a:t>
            </a:r>
            <a:br/>
            <a:r>
              <a:t>⣿⣿⣿⣿⣿⣿⣿⣿⣯⡿⢑⢀⠀⠝⠕⠻⠔⠀⠀⠀⠀⠀⠀⠀⠀⠀⠀⠀⠀⠀⠀⠀⠀⠀⠀⠀⠀⠀⠀⠀⠀⠀⠀⠀⠀⠀⠀⠀⠀⠀⠀⠀⠀⠀⠀⠀⠀⠀⠀⠀⠀⠀⠀⠀⠀⠀⠀⠀⠀⠀⠀⠀⠀⠀⠀⠀⠀⠀⠀⠀⠀⠀⠀⠀⠀⢕⢕⢕⢱⣿⣿⣿⣿⣿⣿⣿⣿⣿⣿⣿⠀</a:t>
            </a:r>
            <a:br/>
            <a:r>
              <a:t>⣿⣿⣿⣿⣿⣿⣿⣿⣿⣿⣧⣕⢄⢀⢀⢀⠀⠀⠀⠀⠀⠀⠀⠀⠀⠀⠀⠀⠀⠀⠀⠀⠀⠀⠀⠀⠀⠀⠀⠀⠀⠀⠀⠀⠀⠀⠀⠀⠀⠀⠀⠀⠀⠀⠀⠀⠀⠀⠀⠀⠀⠀⠀⠀⠀⠀⠀⠀⠀⠀⠀⠀⠀⠀⠀⠀⠀⠀⠀⠀⢄⠀⠀⠀⠀⢕⢕⠕⢌⢍⢿⣿⣿⣿⣿⣿⣿⣿⣿⣿⠀</a:t>
            </a:r>
            <a:br/>
            <a:r>
              <a:t>⣿⣿⣿⣿⣿⣿⣿⣿⡿⢟⢏⠙⠑⢕⢕⢕⠀⠀⠀⠀⠀⠀⢀⣼⣧⣄⠀⠀⠀⠀⠀⠀⠀⠀⠀⠀⠀⠀⠀⠀⠀⠀⠀⠀⠀⠀⠀⠀⠀⠀⠀⠀⠀⠀⠀⠀⠀⠀⠀⠀⠀⠀⠀⠀⠀⠀⠀⠀⠀⠀⠀⠀⠀⠀⠀⠀⠀⢄⠐⠀⠀⠀⠀⠀⠀⢕⢕⢰⡣⢕⢊⣿⣿⣿⣿⣿⣿⣿⣿⣿⠀</a:t>
            </a:r>
            <a:br/>
            <a:r>
              <a:t>⣿⣿⣿⣿⣿⢿⡟⢕⢕⢕⠕⠀⠀⠀⠑⠑⠀⠀⠀⠀⠀⢀⣾⣿⣿⣿⣷⡄⠀⠀⠀⠀⠀⠀⠀⠀⠀⠀⠀⠀⠀⠀⠀⠀⠀⠀⠀⠀⠀⠀⠀⠀⠀⠀⠀⠀⠀⠀⠀⠀⠀⠀⠀⠀⠀⠀⠀⠀⠀⠀⠀⠀⠀⠀⢀⢄⢑⠁⠀⠀⠀⠀⠀⠀⠀⣱⣾⡟⢑⢱⣼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⡿⡿⢿⢿⢏⢕⢜⢹⣿⣿⣿⣿⣿⣿⣿⣿⣿⣿⣿⡿⢿⢟⢏⢝⢕⢕⢔⢕⢵⢕⢕⢕⢜⢕⢝⢝⠁⠁⠁⢕⣿⣿⣿⣿⣿⣿⡇⢕⠑⠀⠀⠀⠀⠀⠀⠀⠀⠑⢜⢟⢿⢿⢿⢿⣿⣿⣷⣷⣷⣷⣮⣽⣽⣽⣝⣟⣟⡿⢿⢿⣿⣿⣿⣿⣿⠀</a:t>
            </a:r>
            <a:br/>
            <a:r>
              <a:t>⣿⣿⣿⡿⢿⢿⢿⣿⣿⣿⣿⣿⣿⣿⣿⡇⢕⢕⢕⢕⢕⢕⢸⣿⣿⣿⡿⢟⢟⢏⢝⢕⢕⢔⢕⢕⢕⢕⢳⢕⢕⢕⢕⢕⢕⢕⢕⢕⢕⢕⢕⢕⠀⠀⢕⣿⣿⣿⣿⣿⣿⡇⢕⢄⢀⠀⠀⠀⠀⠀⠀⠀⠀⠀⢕⢕⢕⢕⢕⢕⢕⢔⢝⢝⢝⢝⢟⢟⢟⢿⢿⢿⢿⣿⣿⣷⣷⣷⣯⣽⠀</a:t>
            </a:r>
            <a:br/>
            <a:r>
              <a:t>⣿⡏⢝⢕⢕⢕⢕⢜⢝⢝⢿⣿⣿⣿⣿⣇⢕⢕⢕⢕⢕⢕⢜⢝⢝⢕⢕⢕⢕⢕⢕⢕⢕⢕⢕⢕⢕⢕⢕⣵⣕⢕⢕⠕⠀⠀⠀⠀⠀⢄⢄⠀⢀⢀⣕⣿⣿⣿⣿⣿⣿⣧⣵⢕⢕⢕⢄⠀⠀⠀⠀⠀⠀⠀⠁⢕⢕⢕⢕⢕⢕⢕⢕⢕⢕⢕⢕⢕⢕⢕⠕⢕⢕⢕⢕⢕⢜⢝⢝⠝⠀</a:t>
            </a:r>
            <a:br/>
            <a:r>
              <a:t>⣿⡷⣱⣇⡕⢕⢕⢕⣜⣕⢕⢕⢕⢹⣿⣿⣕⣕⣕⡕⢕⢕⢕⢕⢕⢕⢕⢕⢕⡕⢕⢕⢕⢁⢁⠕⠑⠑⠑⢝⢟⢇⢕⢔⢔⢔⢔⢔⢔⢕⢕⢕⢕⢾⣿⣿⣿⣿⣿⣿⣿⢿⣿⣏⢕⣕⣕⡄⠀⠀⠀⠀⠀⠀⠀⢕⢕⢕⢕⢕⢵⢕⢕⢕⢕⢕⢕⢔⠁⠀⠀⠀⠀⢀⢀⢀⢀⢀⢀⢀⠀</a:t>
            </a:r>
            <a:br/>
            <a:r>
              <a:t>⢛⢕⢕⢹⡇⢕⣵⣵⣵⣵⣵⣵⣵⣴⣿⣿⣿⣿⣽⣕⣕⢕⢕⢕⢕⣕⣕⣵⣮⡕⢕⢕⢕⠑⠁⠀⠀⠀⠀⠀⠅⠁⠁⠑⢕⢅⣡⣥⣥⣕⢕⢕⢕⢔⢸⣿⣿⣿⣿⣿⣿⣿⣿⣿⣿⣿⣿⢇⢄⠀⠀⠀⠀⠀⢀⢕⢕⢕⢕⢑⢑⢕⢕⢑⢑⢑⠑⠕⠕⠱⢵⢕⢕⢱⣧⣵⣵⣵⣵⣵⠀</a:t>
            </a:r>
            <a:br/>
            <a:r>
              <a:t>⣕⣕⣕⢰⡇⢕⢜⢝⢝⢟⡟⢏⢝⢹⣿⣿⣟⣟⣟⣟⢕⢕⢕⢕⣕⣿⣿⣿⡟⢕⢑⢕⠀⠀⠀⠀⠀⠀⠀⠀⠀⠀⠀⠀⠀⢕⢻⣿⣿⡿⢕⢕⢕⢕⢾⣿⣿⣿⣿⣿⣿⣿⣿⣿⣿⡟⣕⣵⣕⡄⢀⠀⠀⠀⢕⢕⢕⢕⢕⢕⢕⢕⢕⢕⢕⢕⢕⢕⢔⢕⢕⢕⢕⣾⣿⣿⣿⣿⣿⣿⠀</a:t>
            </a:r>
            <a:br/>
            <a:r>
              <a:t>⣿⢿⢿⢿⣿⣿⣿⢿⣿⣷⣷⣷⣷⣾⣿⣿⣟⣟⢟⢟⢏⣕⢟⢿⢏⢝⢙⢛⣻⢵⢵⠄⠀⠀⠀⠀⠀⠀⠀⠀⠀⠀⠀⠀⠀⠀⢸⢿⢟⢕⢕⢕⢕⢕⣨⣿⣿⣿⣿⣿⣿⢟⢟⢟⢟⢟⣿⣿⣿⣿⣧⣕⡄⢄⢕⢀⠀⠁⢕⢕⢕⢕⢕⢕⢕⢕⢕⢕⢕⢕⢕⢕⣱⣿⣿⣿⣿⣿⣿⣿⠀</a:t>
            </a:r>
            <a:br/>
            <a:r>
              <a:t>⣿⣿⣿⣿⣕⣕⡕⢕⢹⢿⢿⢟⢟⢏⢝⢝⣿⣿⣷⣷⣿⣧⢗⢞⢇⢱⣵⣇⣕⣕⣕⣔⠀⠀⠀⠀⠀⠀⠀⠀⠀⠀⠀⠀⠀⠀⢕⢅⢅⢕⢕⢕⢕⠕⢹⣿⣿⣿⣿⣿⣿⢕⢇⢕⢕⠕⣿⣿⣿⣿⣿⣿⣿⣿⣕⢔⢄⢔⢕⢕⢕⢕⢕⢕⢕⢕⢕⠕⠑⢕⢕⠀⠑⢕⢕⢕⢕⣵⣿⢇⠀</a:t>
            </a:r>
            <a:br/>
            <a:r>
              <a:t>⣿⣿⣿⣿⣿⣿⣿⣿⣷⣷⣧⣕⣕⢕⢕⢕⣼⣿⣿⣿⣿⣿⣷⡷⡇⢟⣿⣿⣿⣿⣿⣿⢔⣱⡄⠀⠀⠀⠀⠀⠀⠀⠀⠀⠀⢱⡇⢕⢕⢕⢕⢕⠑⠄⢸⣿⣿⣿⣿⣿⡿⢕⢕⢕⢑⣶⣿⣿⣿⣿⣿⣿⣿⠟⠑⢕⢜⢓⢇⠕⢕⢕⢾⣿⣿⢿⢕⢕⢕⣕⣁⣀⣀⣑⣕⣕⣸⣿⣏⣕⠀</a:t>
            </a:r>
            <a:br/>
            <a:r>
              <a:t>⣿⣿⣿⣿⣿⣿⣿⣿⣿⣿⣿⣿⣿⣿⣿⡟⢏⠝⠝⢝⣽⣽⣕⠕⠁⠁⠝⠻⠿⠏⠘⠿⡧⣿⢇⢕⡔⠀⠀⠀⠀⠀⠀⠀⠀⠘⢷⡗⢆⣔⢔⠁⠀⢕⢸⣿⣿⣿⣿⡇⢕⢄⣕⡕⢕⣿⡇⢜⣿⣿⣿⢿⠑⠀⠔⢕⢕⢕⢕⢔⠁⢁⣕⡕⢕⠕⢕⡷⢾⢟⢟⢟⢟⣿⣿⣿⣿⣿⣿⣿⠀</a:t>
            </a:r>
            <a:br/>
            <a:r>
              <a:t>⣿⣿⣿⣿⣿⣿⣿⣿⣿⣿⣿⣿⣿⣿⣿⢇⢕⠀⠀⠕⣿⣿⣿⣷⣧⣔⣅⢁⢐⠐⠀⠀⠜⢿⣷⣾⣿⣧⣔⣄⣄⣄⡄⠔⠀⠀⠌⠅⠀⠀⠀⠀⠀⢅⣱⣵⣝⡝⢝⢟⢇⢕⠘⢿⣷⣿⢇⣸⣿⡿⠑⠀⠀⠀⠀⠁⠑⠑⠕⢕⢕⠕⠙⢱⣧⣄⡄⠀⠀⠀⠀⠀⠑⠕⢝⠙⠟⢟⢻⣿⠀</a:t>
            </a:r>
            <a:br/>
            <a:r>
              <a:t>⣿⣿⣿⣿⣿⣿⣿⣿⣿⣿⣿⣿⣿⣿⣿⢕⢕⢕⢕⢕⢝⢝⢝⠻⣿⣿⣿⣿⣾⣷⣦⣴⣴⣵⡇⢜⢻⣿⣿⣿⣿⡿⠑⠀⠀⠀⠀⠀⠕⢳⣷⣦⣵⡷⢝⣝⢻⢧⣕⡕⢕⠕⢄⢵⣿⣿⡇⠜⠋⠀⠀⠀⠀⠀⠀⠀⠀⠀⠀⠁⠑⠔⢀⢔⣸⣯⡇⠀⠑⠝⠳⠆⠀⠀⠀⠀⢔⡔⢕⣟⠀</a:t>
            </a:r>
            <a:br/>
            <a:r>
              <a:t>⣿⣿⣿⣿⣿⣿⣿⢏⢕⢝⣿⣿⣿⣿⣿⡇⢕⢑⢕⢕⢕⢕⢕⢕⢻⣿⣿⣿⣿⣿⣿⣿⣿⣿⣿⣧⣵⣽⣿⣿⢟⠀⠀⠀⠀⠀⠀⠀⠀⠀⠘⢻⣿⡇⢕⠜⢝⢅⢄⢅⢱⢱⢕⢕⢟⢟⢇⠀⠀⠀⠀⠀⠀⠀⠀⠀⠀⠀⠀⠀⠀⠀⠀⢕⢿⣏⣕⣔⣄⡄⢄⢅⢁⢀⢀⢀⢑⣕⣅⣄⠀</a:t>
            </a:r>
            <a:br/>
            <a:r>
              <a:t>⣿⣿⣿⣿⣿⣿⡇⠑⠀⠑⢜⣿⣿⣿⣿⣷⣷⣷⣵⣵⣵⣵⣵⣵⣾⣿⣿⣿⣿⣿⣿⣿⣿⣿⣿⣿⣿⣿⡿⠇⠀⠀⠀⠀⠀⠀⠀⠀⠀⠀⠀⠁⠜⣿⣷⣼⣿⣿⣿⣿⣿⣿⣿⣷⣿⣿⠑⠀⠀⠀⠀⠀⠀⠀⠀⠀⠀⠀⠀⠀⠀⠀⠀⠀⢜⢻⣿⣿⣿⣿⣿⣿⣿⣿⣿⣿⣿⣿⣿⣿⠀</a:t>
            </a:r>
            <a:br/>
            <a:r>
              <a:t>⣿⣿⣿⣿⣿⣿⢕⠀⠀⠀⢕⢹⣿⣿⣿⣿⣿⣿⣿⣿⣿⣿⣿⣿⣿⣿⣿⣿⣿⣿⣿⣿⣿⣿⣿⣿⣿⣿⢇⢔⢄⠀⠀⠀⠀⠀⠀⠀⠀⠀⠀⠀⠀⠘⢿⣿⣿⣿⣿⣿⣿⣿⣿⣿⣿⡟⠀⠀⠀⠀⠀⠀⠀⠀⠀⠀⠀⠀⠀⠀⠀⠀⠀⠀⠁⢜⣿⣿⣿⣿⣿⣿⣿⣿⣿⣿⣿⣿⣿⣿⠀</a:t>
            </a:r>
            <a:br/>
            <a:r>
              <a:t>⣿⣿⣿⣿⣿⣿⣧⢕⠀⠀⠁⢕⣿⣿⣿⣿⣿⣿⣿⣿⣿⣿⣿⣿⣿⣿⣿⣿⣿⣿⣿⣿⣿⣿⣿⣿⣿⢇⠑⠁⠀⠀⠀⠀⠀⠀⠀⠀⠀⠀⠀⠀⠀⠀⠘⣿⣿⣿⣿⣿⣿⣿⣿⣿⣿⡇⠀⠀⠀⠀⠀⠀⠀⠀⠀⠀⠀⠀⠀⠀⠀⠀⠀⠀⢀⣑⣿⣿⣿⣿⣿⣿⣿⣿⣿⣿⣿⣿⣿⣿⠀</a:t>
            </a:r>
            <a:br/>
            <a:r>
              <a:t>⣿⣿⣿⣿⣿⣿⣿⣇⢔⠀⠀⠀⣹⢿⣿⣿⣿⣿⣿⣿⣿⣿⣿⣿⣿⣿⣟⣟⡿⣿⣿⣿⣿⣿⣿⣿⡟⠑⠀⠀⠀⠀⠀⠀⠀⠀⠀⠀⠀⠀⠀⠀⠀⠀⠀⠘⣿⣿⣿⣿⣿⣿⣿⣿⣿⡇⠀⠀⠀⠀⠀⠀⠀⠀⠀⠀⠀⠀⠀⠀⠀⠄⠄⠀⠌⠅⢟⢿⣿⣿⣿⣿⣿⣿⣿⣿⣿⣿⣿⣿⠀</a:t>
            </a:r>
            <a:br/>
            <a:r>
              <a:t>⣿⣿⣿⣿⣿⣿⣿⣿⣧⡄⠀⢕⢟⣷⣿⣿⣿⣿⣿⣿⣿⣿⣿⣿⣿⢕⣿⣿⣿⣬⣿⣿⣿⣿⣿⡟⠁⠀⠀⠀⠀⠀⠀⠀⠀⠀⠀⠀⠀⠀⠀⠀⠀⠀⠀⠀⢸⣿⣿⣿⣿⣿⣿⣿⣿⣷⠄⠀⢀⠀⢔⠀⠀⠀⠀⠀⠀⠀⠀⠐⠁⠀⢁⠄⠀⠀⠀⠑⠝⣿⣿⣿⣿⣿⣿⣿⣿⣿⣿⣿⠀</a:t>
            </a:r>
            <a:br/>
            <a:r>
              <a:t>⣿⣿⣿⣿⣿⣿⣿⣿⣿⣷⢀⢕⢕⢕⠘⠐⠙⢻⣿⡏⣹⣿⣿⣿⢏⠕⠙⠿⢿⢿⣿⣿⣿⣿⣿⠑⠀⠀⠀⠀⠀⠀⠀⠀⠀⠀⠀⠀⠀⠀⠀⠀⠀⠀⠀⠀⠀⢿⣿⣿⣿⣿⣿⣿⣿⣿⡇⢄⠁⠀⢀⠀⠀⠀⠀⠀⠀⠀⠀⠀⠀⠑⠁⠀⠀⢄⠔⣴⣷⣿⣿⣿⣿⣿⣿⣿⣿⣿⣿⣿⠀</a:t>
            </a:r>
            <a:br/>
            <a:r>
              <a:t>⣿⣿⣿⣿⣿⣿⣿⣿⣿⡿⢇⠀⠕⠀⠀⢀⠀⢰⣎⣹⣿⣿⡿⢇⣱⣾⣿⣿⣿⣿⣿⣿⣿⣿⡇⢕⠑⠀⠀⠀⠀⠀⠀⠀⠀⠀⠀⠀⠀⠀⠀⠀⠀⠀⠀⠀⠀⢜⣿⣿⣿⣿⣿⣿⣿⣿⡇⠁⠀⠄⠅⠄⠀⠀⠀⠀⠀⠀⠀⠀⠀⠀⢀⢔⡕⢕⢰⣿⣿⣿⣿⣿⣿⣿⣿⣿⣿⣿⣿⣿⠀</a:t>
            </a:r>
            <a:br/>
            <a:r>
              <a:t>⣿⣿⣿⣿⣿⣿⣿⣿⣿⡇⢕⢀⢀⡀⠀⠀⠀⠁⢘⢟⢟⢟⢇⣱⣿⣿⣿⣿⣿⣿⣿⣿⡟⠟⠕⠑⠀⠀⠀⠀⠀⠀⠀⠀⠀⠀⠀⠀⠀⠀⠀⠀⠀⠀⠀⠀⠀⠀⢻⣿⣿⣿⣿⣿⣿⣿⠇⠀⠀⠀⢀⠀⠀⠀⠀⠀⠀⠀⠀⠀⠀⠀⢑⣿⣿⣷⣾⣿⣿⣿⣿⣿⣿⣿⣿⣿⣿⣿⣿⣿⠀</a:t>
            </a:r>
            <a:br/>
            <a:r>
              <a:t>⣿⣿⣿⣿⣿⣿⣿⣿⣿⣿⣿⣿⣿⣿⣿⡿⠏⠁⠁⠑⠑⠕⠕⠕⠝⢻⣿⣿⣿⡟⠋⠁⠁⠀⠀⠀⠀⠀⠀⠀⠀⠀⠀⠀⠀⠀⠀⠀⠀⠀⠀⠀⠀⠀⠀⠀⠀⠀⢸⣿⣿⣿⣿⡿⢟⢏⠀⠀⠀⠀⠑⢄⢔⢔⠀⠀⠀⠀⠀⠀⠀⠀⢜⢹⣿⣿⣿⣿⣿⣿⣿⣿⣿⣿⣿⣿⣿⣿⣿⣿⠀</a:t>
            </a:r>
            <a:br/>
            <a:r>
              <a:t>⣿⣿⣿⣿⣿⣿⣿⣿⣿⢟⢟⢟⢿⢻⢟⠑⠀⠀⠀⠀⠀⠀⠀⠀⠀⠑⠛⠟⠟⠇⠀⠀⠀⠀⠀⠀⠀⠀⠀⠀⠀⠀⠀⠀⠀⠀⠀⠀⠀⠀⠀⠀⠀⠀⠀⠀⠀⠀⠁⠉⠙⠙⠁⠁⢑⢐⢄⠄⠔⠔⠕⠑⠑⠁⠀⠀⠀⠀⠀⠀⠀⠀⢕⢘⣿⡇⢻⣿⣿⣿⣿⣿⣿⣿⣿⣿⣿⣿⣿⠿⠀</a:t>
            </a:r>
            <a:br/>
            <a:r>
              <a:t>⣿⣿⣿⣿⣿⡿⠑⠘⠝⢷⡗⠁⠁⠀⠀⠀⠀⠀⠀⠀⠀⠀⠀⠀⠀⠀⠀⠀⠀⠁⠀⠀⠀⠀⠀⠀⠀⠀⠀⠀⠀⠀⠀⠀⠀⠀⠀⠀⠀⠀⠀⠀⠀⠀⠀⠀⠀⠀⠀⠀⠀⠀⠀⠀⠁⠀⠁⠀⠀⠀⠁⠀⠀⠀⠀⠀⠀⠀⠀⠀⠀⠀⢕⢕⢝⢕⢸⣿⣿⣿⣿⣿⣿⣿⣿⣿⣿⣿⣿⣿⠀</a:t>
            </a:r>
            <a:br/>
            <a:r>
              <a:t>⣿⣿⣿⣿⣿⣿⣷⣕⡕⠀⠀⠀⠀⠀⠀⠀⠀⠀⠀⠀⠀⠀⠀⠀⠀⠀⠀⠀⠀⠀⠀⠀⠀⠀⠀⠀⠀⠀⠀⠀⠀⠀⠀⠀⠀⠀⠀⠀⠀⠀⠀⠀⠀⠀⠀⠀⠀⠀⠀⠀⠀⠀⠀⠀⠀⠀⠀⠀⠀⠀⠀⠀⠀⠀⠀⠀⠀⠀⠀⠀⠀⠀⢕⢕⢕⢕⣾⣿⣿⣿⣿⣿⣿⣿⣿⣿⣿⣿⣿⣿⠀</a:t>
            </a:r>
            <a:br/>
            <a:r>
              <a:t>⣿⣿⣿⣿⣿⣿⢿⢟⠻⠕⢕⢕⠀⠀⠀⠀⠀⠀⠀⠀⠀⠀⠀⠀⠀⠀⠀⠀⠀⠀⠀⠀⠀⠀⠀⠀⠀⠀⠀⠀⠀⠀⠀⠀⠀⠀⠀⠀⠀⠀⠀⠀⠀⠀⠀⠀⠀⠀⠀⠀⠀⠀⠀⠀⠀⠀⠀⠀⠀⠀⠀⠀⠀⠀⠀⠀⢀⢀⠀⠀⠀⠀⢕⢕⢕⢑⢿⢿⢿⣿⣿⣿⣿⣿⣿⣿⣿⣿⣿⣿⠀</a:t>
            </a:r>
            <a:br/>
            <a:r>
              <a:t>⣿⣿⣿⢟⢝⢕⢕⠀⠀⠀⠕⢕⠀⠀⠀⠀⠀⠀⢄⣴⣷⣔⠀⠀⠀⠀⠀⠀⠀⠀⠀⠀⠀⠀⠀⠀⠀⠀⠀⠀⠀⠀⠀⠀⠀⠀⠀⠀⠀⠀⠀⠀⠀⠀⠀⠀⠀⠀⠀⠀⠀⠀⠀⠀⠀⠀⠀⠀⠀⠀⠀⠀⢀⢔⢕⠁⠁⠁⠀⠀⠀⠀⢕⢕⢨⡇⢕⢕⢜⢿⣿⣿⣿⣿⣿⣿⣿⣿⣿⣿⠀</a:t>
            </a:r>
            <a:br/>
            <a:r>
              <a:t>⢟⢝⢕⢕⢕⢕⢕⢀⠀⠀⠀⠀⠀⠀⠀⠀⠀⢠⣾⣿⢿⢟⢗⢄⠀⠀⠀⠀⠀⠀⠀⠀⠀⠀⠀⠀⠀⠀⠀⠀⠀⠀⠀⠀⠀⠀⠀⠀⠀⠀⠀⠀⠀⠀⠀⠀⠀⠀⠀⠀⠀⠀⠀⠀⠀⠀⠀⠀⠀⢀⢔⢕⢕⠁⠀⠀⠀⠀⠀⠀⠀⠀⢕⣱⣽⡇⠕⠑⢅⣼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⢿⣿⢿⢿⢝⢝⢝⣿⣿⣿⣿⣿⣿⣿⣿⣿⣿⣿⡿⢿⠿⢟⢙⢝⢅⢕⢔⢕⡕⢕⢕⢕⢜⢝⢝⢁⠁⠑⢕⢸⣿⣿⣿⢏⠑⠀⠀⠀⠀⠀⠀⠀⠕⢝⢝⢝⢟⢟⢟⢿⢿⢿⢿⣿⣿⣿⣿⣷⣷⣷⣧⣽⣽⣽⣝⣟⣟⣻⢿⢿⣿⣿⠀</a:t>
            </a:r>
            <a:br/>
            <a:r>
              <a:t>⣿⣿⣿⣿⣿⣿⡿⢿⢿⢿⣿⣿⣿⣿⣿⣿⣿⣿⢕⢕⢕⢕⢕⢕⢕⣿⣿⣿⣿⢿⢟⢏⢝⢙⢕⢕⢕⢕⢕⢕⢅⠕⢕⢕⢕⢕⢕⢕⢕⢕⢕⢕⢕⢕⠀⠀⢕⢸⣿⣿⡏⢕⢀⠀⠀⠀⠀⠀⠀⠀⠀⠀⢕⢕⢕⢕⢕⢕⢕⢕⢕⢕⢕⢕⢕⢝⢝⢝⢝⢟⢟⢟⢛⢿⢿⢿⢿⣿⣿⣿⠀</a:t>
            </a:r>
            <a:br/>
            <a:r>
              <a:t>⣿⣿⣿⣿⡟⢝⢕⢷⢇⢕⢜⢝⢝⣿⣿⣿⣿⣿⣕⢕⢕⢕⢕⢕⢕⢜⢝⢝⢕⢕⢕⢕⢕⢕⢕⢕⢕⢕⢕⢕⢕⣰⣧⡕⢕⢕⠑⠀⠀⠀⠀⢀⢄⠀⠀⢀⣕⣸⣿⣿⣧⡕⢕⢕⢀⠀⠀⠀⠀⠀⠀⠀⠀⢕⢕⢕⢕⢕⢕⢕⢕⢕⢕⢕⢕⢕⢕⢕⢕⢕⢕⢕⢕⠕⢕⢕⢕⢕⢕⢕⠀</a:t>
            </a:r>
            <a:br/>
            <a:r>
              <a:t>⣿⣿⣿⣿⡿⣗⣵⢕⢕⢕⢕⢕⡕⢕⢕⢜⣿⣿⣿⣕⣕⣕⢕⢕⢕⢕⢕⢕⢕⢕⢕⢔⢕⢕⠕⠁⠑⢕⢕⢕⢕⢿⣿⣿⣧⢕⢄⢄⢔⢔⢔⢕⢕⢕⢕⢱⢿⣿⣿⣿⣿⣇⢕⣱⣕⡄⠀⠀⠀⠀⠀⠀⠀⢱⢇⢕⢗⢕⢕⢕⢕⢕⢱⢵⢕⢕⢕⢕⢕⢕⢕⢅⠀⠀⠀⠀⢀⢀⢀⢀⠀</a:t>
            </a:r>
            <a:br/>
            <a:r>
              <a:t>⣿⣿⣿⢏⢕⢕⢹⡇⢕⣵⣵⣼⣽⣕⣕⣕⣾⣿⣿⣿⣿⣕⣕⡕⢕⢕⢕⢕⣕⣱⡕⠕⠁⠁⠀⠀⠀⠀⠕⠕⠕⠑⠝⢿⡇⢕⢕⢕⢡⣥⣬⣥⢕⢕⢕⢕⢕⣿⣿⣿⣿⣿⣿⣿⣿⢇⢄⠀⠀⠀⠀⠀⢀⢕⢕⢕⢕⢕⢕⢕⢕⢕⢑⢕⢕⢕⢑⠑⠑⠑⠕⠕⢱⢵⢕⢕⢱⣵⣵⣵⠀</a:t>
            </a:r>
            <a:br/>
            <a:r>
              <a:t>⣿⣿⣏⣕⣕⣕⢘⡕⢕⢜⢝⢝⢟⢿⡏⢝⣽⣿⣿⣟⣟⣟⡟⢕⢕⢕⢕⣸⣿⡿⠑⠀⠀⠀⠀⠀⠀⠀⠀⠀⠀⠀⠀⢕⢕⢕⢕⢕⢜⣿⣿⣿⢇⢕⢕⢕⢸⣿⣿⣿⣿⣿⣿⣟⣱⣷⣕⡄⢀⠀⠀⠀⢕⢔⢕⢕⢕⢕⢕⢕⢕⢕⢕⢕⢕⢕⢕⢕⢕⢕⢕⢔⢕⢕⢕⢕⣼⣿⣿⣿⠀</a:t>
            </a:r>
            <a:br/>
            <a:r>
              <a:t>⣿⣿⣿⣿⢿⢿⢿⣿⣿⣿⢿⣿⣷⣷⣷⣷⣿⣿⣟⢟⣟⡟⢟⢣⢕⢻⢟⢝⢙⢛⠀⠀⠀⠀⠀⠀⠀⠀⠀⠀⠀⠀⠀⠁⢸⢕⢕⢕⢕⢿⢿⢇⢕⢕⢕⢕⢕⣿⣿⣿⢟⢟⢿⢟⣿⣿⣿⣿⣷⣵⣔⣔⣕⡕⢕⢕⢕⠀⠀⠀⢕⢕⢕⢕⢕⢕⢕⢕⢕⢕⢕⢕⢕⢕⢕⣱⣿⣿⣿⣿⠀</a:t>
            </a:r>
            <a:br/>
            <a:r>
              <a:t>⣷⣾⣿⣿⣿⣿⣿⣕⣕⡕⢕⢻⣿⢿⢟⢟⢝⢝⢝⢽⣿⣿⣷⣷⣷⢕⢟⢇⣱⣵⡔⠀⠀⠀⠀⠀⠀⠀⠀⠀⠀⠀⠀⠀⢕⢕⢕⢕⢕⢅⢅⢕⢕⢕⢕⢕⢜⣿⣿⣿⣧⢕⢕⢕⢻⣿⣿⣿⣿⣿⣿⣿⣿⢿⢕⢕⢕⢔⢄⢄⢕⢕⢕⢕⢕⢕⢕⢕⢕⢕⢕⠑⢕⠕⠀⠐⢕⢕⢕⢕⠀</a:t>
            </a:r>
            <a:br/>
            <a:r>
              <a:t>⢿⣿⣿⣿⣿⣿⣿⣿⣿⣿⣿⣷⣷⣧⣕⣕⢕⠑⠕⣼⣿⣿⣿⣿⣿⣷⣧⢜⢻⣿⣿⢜⣧⢀⠀⠀⠀⠀⠀⠀⠀⠀⠀⠀⢕⢕⢱⣷⣷⢕⢕⢕⢕⢕⠑⠅⢕⣿⣿⣿⣷⣥⣷⢇⢾⣿⣿⣿⣿⣿⡿⢏⢕⢕⢕⢕⢕⠕⢕⢕⠵⠕⠕⢕⢰⣿⣿⣿⢷⢕⢕⢕⠑⣀⣀⣀⣑⣕⢕⢌⠀</a:t>
            </a:r>
            <a:br/>
            <a:r>
              <a:t>⢸⣿⣿⣿⣿⣿⣿⣿⣿⣿⣿⣿⣿⣿⣿⣿⣿⣿⣷⢟⠝⠝⠝⢱⣽⣽⢕⠁⠘⠟⢻⣾⡾⢕⢕⢄⠀⠀⠀⠀⠀⠀⠀⠀⢕⢕⠹⠟⢿⡗⠖⣔⢔⠁⠀⠀⢕⣿⣿⣿⣿⣿⡕⢕⢅⣱⣿⣿⣿⠟⠑⠐⢕⢕⢕⢕⢕⢕⢕⢕⠔⠀⠀⠁⢑⣔⢼⢕⢕⢕⣷⢾⢟⢟⢿⢿⣿⣿⣿⣿⠀</a:t>
            </a:r>
            <a:br/>
            <a:r>
              <a:t>⣿⣿⣿⣿⣿⣿⣿⣿⣿⣿⣿⣿⣿⣿⣿⣿⣿⣿⢏⢕⢀⠀⠁⢸⣿⣿⣷⣵⣄⡅⢑⢜⣷⡧⣿⣿⣷⣴⣴⣄⡔⠔⠀⠀⠀⢔⢔⠄⡌⢕⠀⠀⠀⠁⠀⢀⢕⣕⣜⡝⢝⢝⢏⢕⢑⢻⣿⡟⠁⠀⠀⠀⠀⠑⠑⠑⠕⢕⠕⠄⢴⠔⠀⠑⠘⠝⢷⣇⢄⢄⠀⠀⠀⠀⠀⠑⢜⢝⠝⠟⠀</a:t>
            </a:r>
            <a:br/>
            <a:r>
              <a:t>⣿⣿⣿⣿⣿⣿⣿⣿⣿⣿⣿⣿⣿⣿⣿⣿⣿⣯⡕⢕⢕⢔⢔⢜⢝⠛⢟⣻⣿⣿⣿⣷⣶⡕⢜⢻⣿⣿⣿⢟⠑⠀⠀⠀⠀⠀⠑⢜⢿⣷⣷⣷⣥⣦⣵⣧⢝⣝⢻⢿⣕⡕⢕⠕⢁⢜⠋⠀⠀⠀⠀⠀⠀⠀⠀⠀⠀⠀⠑⠀⢀⢔⣔⣄⣀⣀⣕⣹⣿⢕⠀⠕⠷⠶⠔⠀⠀⠀⠀⢄⠀</a:t>
            </a:r>
            <a:br/>
            <a:r>
              <a:t>⣿⣿⣿⡿⢟⢕⡵⢻⣿⣿⣿⣿⣿⣿⣿⣿⣿⣿⡇⢕⢑⢕⢜⢕⢕⢕⢕⢸⣿⣿⣿⣿⣿⣿⣷⣷⣿⡿⠋⠀⠀⠀⠀⠀⠀⠀⠀⠀⠁⠝⢿⣿⣿⣿⣿⣷⢕⢜⢝⢕⢅⢅⢅⢜⢕⢕⠀⠀⠀⠀⠀⠀⠀⠀⠀⠀⠀⠀⠀⠀⠁⢸⢿⣿⣿⣿⣿⣿⣏⣕⣔⣄⢀⢁⢁⢁⢀⢀⢀⢕⠀</a:t>
            </a:r>
            <a:br/>
            <a:r>
              <a:t>⣿⣿⣿⡇⠀⠁⢹⢕⢻⣿⣿⣿⣿⣿⣿⣿⣿⣿⣷⣷⣷⣵⣵⣵⣵⣕⣵⣼⣿⣿⣿⣿⣿⣿⣿⣿⡟⠁⠀⠀⠀⠀⠀⠀⠀⠀⠀⠀⠀⠀⠐⢻⣿⣿⣿⣿⣷⣮⣿⣿⣿⣿⣿⣿⡏⠁⠀⠀⠀⠀⠀⠀⠀⠀⠀⠀⠀⠀⠀⠀⠀⠁⢜⣿⣿⣿⣿⣿⣿⣿⣿⣿⣿⣿⣿⣿⣿⣿⣿⣿⠀</a:t>
            </a:r>
            <a:br/>
            <a:r>
              <a:t>⣿⣿⣿⡇⢄⠀⠀⠁⢌⣿⣿⣿⣿⣿⣿⣿⣿⣿⣿⣿⣿⣿⣿⣿⣿⣿⣿⣿⣿⣿⣿⣿⣿⣿⣿⣿⢇⢔⠀⠀⠀⠀⠀⠀⠀⠀⠀⠀⠀⠀⠀⠁⢻⣿⣿⣿⣿⣿⣿⣿⣿⣿⣿⣿⡇⠀⠀⠀⠀⠀⠀⠀⠀⠀⠀⠀⠀⠀⠀⠀⠀⠀⠁⢹⣿⣿⣿⣿⣿⣿⣿⣿⣿⣿⣿⣿⣿⣿⣿⣿⠀</a:t>
            </a:r>
            <a:br/>
            <a:r>
              <a:t>⣿⣿⣿⣿⡕⠀⠀⠀⢕⢹⣿⣿⣿⣿⣿⣿⣿⣿⣿⣿⣿⣿⣿⣿⣿⣿⣿⣿⣿⣿⣿⣿⣿⣿⣿⢏⠑⠀⠀⠀⠀⠀⠀⠀⠀⠀⠀⠀⠀⠀⠀⠀⠀⠹⣿⣿⣿⣿⣿⣿⣿⣿⣿⣿⢇⠀⠀⠀⠀⠀⠀⠀⠀⠀⠀⠀⠀⠀⠀⠀⠀⠀⠀⠜⣿⣿⣿⣿⣿⣿⣿⣿⣿⣿⣿⣿⣿⣿⣿⣿⠀</a:t>
            </a:r>
            <a:br/>
            <a:r>
              <a:t>⣿⣿⣿⣿⣧⡔⠀⠀⠀⢸⣿⢿⣿⣿⣿⣿⣿⣿⣿⣿⣿⣿⣿⣿⣿⣟⣻⡿⣿⣿⣿⣿⣿⡿⠕⠀⠀⠀⠀⠀⠀⠀⠀⠀⠀⠀⠀⠀⠀⠀⠀⠀⠀⠀⢻⣿⣿⣿⣿⣿⣿⣿⣿⣿⡕⠀⠀⠀⠀⠀⠀⠀⠀⠀⠀⠀⠀⠀⠀⠄⠐⢁⠍⢜⢽⣿⣿⣿⣿⣿⣿⣿⣿⣿⣿⣿⣿⣿⣿⣿⠀</a:t>
            </a:r>
            <a:br/>
            <a:r>
              <a:t>⣿⣿⣿⣿⣿⣿⣇⠀⠀⢸⡿⢷⣿⣿⣿⣿⣿⣿⣿⣿⣿⣿⣿⡿⢱⣿⣿⣿⡎⣿⣿⣿⣿⢇⠀⠀⠀⠀⠀⠀⠀⠀⠀⠀⠀⠀⠀⠀⠀⠀⠀⠀⠀⠀⠁⢿⣿⣿⣿⣿⣿⣿⣿⣿⣇⠀⠀⠀⢔⠀⠀⠀⠀⠀⠀⠀⠐⢘⠁⢁⢄⠐⠀⠁⠌⢿⣿⣿⣿⣿⣿⣿⣿⣿⣿⣿⣿⣿⣿⣿⠀</a:t>
            </a:r>
            <a:br/>
            <a:r>
              <a:t>⣿⣿⣿⣿⣿⣿⣿⣇⠀⠜⢕⢕⠑⠑⠘⠻⢿⣏⣽⣿⣿⣿⡿⢇⠕⠹⠿⢿⢷⣿⣿⣿⣿⢔⠀⠀⠀⠀⠀⠀⠀⠀⠀⠀⠀⠀⠀⠀⠀⠀⠀⠀⠀⠀⠀⢸⣿⣿⣿⣿⣿⣿⣿⣿⣷⢔⠁⢀⢀⠀⠀⠀⠀⠀⠀⠀⠀⠄⠐⠑⠀⠀⢀⢀⢀⣵⣿⣿⣿⣿⣿⣿⣿⣿⣿⣿⣿⣿⣿⣿⠀</a:t>
            </a:r>
            <a:br/>
            <a:r>
              <a:t>⣿⣿⣿⣿⣿⣿⣿⣿⢔⠁⠕⠄⠄⠀⠀⠁⢕⣼⣿⣿⣿⡿⢇⣵⣾⣿⣿⣿⣿⣿⣿⡿⢕⠁⠀⠀⠀⠀⠀⠀⠀⠀⠀⠀⠀⠀⠀⠀⠀⠀⠀⠀⠀⠀⠀⠘⣿⣿⣿⣿⣿⣿⣿⣿⡏⠁⠀⠀⠑⠀⠀⠀⠀⠀⠀⠀⠀⠀⠀⠀⢄⣰⡕⢕⣱⣿⣿⣿⣿⣿⣿⣿⣿⣿⣿⣿⣿⣿⣿⣿⠀</a:t>
            </a:r>
            <a:br/>
            <a:r>
              <a:t>⣿⣿⣿⣿⣿⣿⣿⣧⣥⣤⣤⣄⣄⡀⢀⢑⢜⡝⢝⢝⢟⢕⣾⣿⣿⣿⣿⣿⣿⣿⢟⠇⠀⠀⠀⠀⠀⠀⠀⠀⠀⠀⠀⠀⠀⠀⠀⠀⠀⠀⠀⠀⠀⠀⠀⠀⢸⣿⣿⣿⣿⣿⣿⣿⡇⠀⠀⠀⢀⠀⠀⠀⠀⠀⠀⠀⠀⠀⠀⢄⢸⣿⣷⣾⣿⣿⣿⣿⣿⣿⣿⣿⣿⣿⣿⣿⣿⣿⣿⣿⠀</a:t>
            </a:r>
            <a:br/>
            <a:r>
              <a:t>⣿⣿⣿⣿⣿⣿⣿⣿⣿⣿⣿⣿⢏⠁⠀⠀⠁⠁⠁⠑⠑⠕⠣⠝⢿⣿⣿⣿⠛⠑⠕⠀⠀⠀⠀⠀⠀⠀⠀⠀⠀⠀⠀⠀⠀⠀⠀⠀⠀⠀⠀⠀⠀⠀⠀⠀⢸⣿⣿⣿⣿⣿⡿⢟⠑⠀⠀⠀⠐⢔⢔⢔⠀⠀⠀⠀⠀⠀⠀⠑⢜⢿⣿⣿⣿⣿⣿⣿⣿⣿⣿⣿⣿⣿⣿⣿⣿⣿⣿⣿⠀</a:t>
            </a:r>
            <a:br/>
            <a:r>
              <a:t>⣿⣿⣿⡿⢻⣿⣏⠕⠕⠙⠝⠕⠀⠀⠀⠀⠀⠀⠀⠀⠀⠀⠀⠀⠘⠟⠏⠙⠀⠀⠀⠀⠀⠀⠀⠀⠀⠀⠀⠀⠀⠀⠀⠀⠀⠀⠀⠀⠀⠀⠀⠀⠀⠀⠀⠀⠘⠟⠙⠛⠑⢑⢑⢑⢄⠄⠔⠔⠕⠑⠁⠀⠀⠀⠀⠀⠀⠀⠀⠀⢕⢸⣿⣿⣿⣿⣿⣿⣿⣿⣿⣿⣿⣿⣿⣿⣿⣿⣿⣿⠀</a:t>
            </a:r>
            <a:br/>
            <a:r>
              <a:t>⣿⣿⣿⣵⣕⢕⢙⢇⠀⠀⠀⠀⠀⠀⠀⠀⠀⠀⠀⠀⠀⠀⠀⠀⠀⠀⠀⠀⠀⠀⠀⠀⠀⠀⠀⠀⠀⠀⠀⠀⠀⠀⠀⠀⠀⠀⠀⠀⠀⠀⠀⠀⠀⠀⠀⠀⠀⠀⠀⠀⠀⠀⠁⠁⠁⠀⠀⠀⠁⠀⠀⠀⠀⠀⠀⠀⠀⠀⠀⠀⢕⢜⢝⢝⣿⣿⣿⣿⣿⣿⣿⣿⣿⣿⣿⣿⣿⣿⣿⣿⠀</a:t>
            </a:r>
            <a:br/>
            <a:r>
              <a:t>⣿⣿⣿⣿⣿⣷⣵⢅⢀⢀⠀⠀⠀⠀⠀⠀⠀⠀⠀⠀⠀⠀⠀⠀⠀⠀⠀⠀⠀⠀⠀⠀⠀⠀⠀⠀⠀⠀⠀⠀⠀⠀⠀⠀⠀⠀⠀⠀⠀⠀⠀⠀⠀⠀⠀⠀⠀⠀⠀⠀⠀⠀⠀⠀⠀⠀⠀⠀⠀⠀⠀⠀⠀⠀⠀⠀⠀⠀⠀⠀⢕⢕⢕⠕⣿⣿⣿⣿⣿⣿⣿⣿⣿⣿⣿⣿⣿⣿⣿⣿⠀</a:t>
            </a:r>
            <a:br/>
            <a:r>
              <a:t>⣿⣿⣿⡿⢟⢏⠙⠑⢕⢕⠀⠀⠀⠀⠀⠀⠀⠀⠀⠀⠀⠀⠀⠀⠀⠀⠀⠀⠀⠀⠀⠀⠀⠀⠀⠀⠀⠀⠀⠀⠀⠀⠀⠀⠀⠀⠀⠀⠀⠀⠀⠀⠀⠀⠀⠀⠀⠀⠀⠀⠀⠀⠀⠀⠀⠀⠀⠀⠀⠀⠀⠀⠀⢀⢀⠀⠀⠀⠀⠀⢕⢕⠕⠸⣿⣿⣿⣿⣿⣿⣿⣿⣿⣿⣿⣿⣿⣿⣿⣿⠀</a:t>
            </a:r>
            <a:br/>
            <a:r>
              <a:t>⢟⢟⢕⢕⢕⠑⠀⠀⠑⠇⠀⠀⠀⠀⠀⠀⢠⢶⢦⢀⠀⠀⠀⠀⠀⠀⠀⠀⠀⠀⠀⠀⠀⠀⠀⠀⠀⠀⠀⠀⠀⠀⠀⠀⠀⠀⠀⠀⠀⠀⠀⠀⠀⠀⠀⠀⠀⠀⠀⠀⠀⠀⠀⠀⠀⠀⠀⠀⠀⢀⢄⢕⠕⠁⠁⠀⠀⠀⠀⠀⢕⢕⢰⢇⢕⢕⢜⢝⣿⣿⣿⣿⣿⣿⣿⣿⣿⣿⣿⣿⠀</a:t>
            </a:r>
            <a:br/>
            <a:r>
              <a:t>⢕⢕⢕⢕⢕⢄⢄⠀⠀⠀⠀⠀⠀⠀⠀⠀⠕⠑⠁⠀⠀⠀⠀⠀⠀⠀⠀⠀⠀⠀⠀⠀⠀⠀⠀⠀⠀⠀⠀⠀⠀⠀⠀⠀⠀⠀⠀⠀⠀⠀⠀⠀⠀⠀⠀⠀⠀⠀⠀⠀⠀⠀⠀⠀⠀⠀⢀⢄⢕⢕⠑⠁⠀⠀⠀⠀⠀⠀⠀⢔⢕⣱⣿⢕⢕⠕⠑⢌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⡿⢟⢻⣿⣿⣿⣿⣿⣿⣿⣿⣿⣿⣿⣿⣿⣿⢿⠟⢟⢝⢕⢕⢕⡑⡕⢕⢕⢕⢗⢏⠕⠀⠀⠀⠀⠀⠀⠁⢕⢝⢿⢕⢕⢕⢱⣿⣿⣿⡏⢝⢝⢟⢟⢟⢟⢿⢿⢿⢿⣿⣿⣿⣿⣿⣷⣷⣷⣷⣼⣽⣽⣝⠀</a:t>
            </a:r>
            <a:br/>
            <a:r>
              <a:t>⣿⣿⣿⣿⣿⣿⣿⣿⣿⣿⣿⣿⣿⣿⣿⣿⣿⣿⣿⣿⣿⣿⣿⡏⢝⢕⢝⢕⢕⢕⢺⣿⣿⣿⣿⣿⢿⢟⢟⢏⢝⢕⢕⢕⢕⢡⡕⢕⢕⢕⢕⢕⢕⢕⢕⢕⢕⢕⠀⠀⠀⠀⠀⠀⠀⠀⠀⠁⠕⢕⢕⢕⢑⣿⣿⣿⡇⢕⢕⢕⢕⢕⢕⢕⢕⢕⢕⢕⢕⢕⢕⢔⢝⢝⢝⢝⢟⢟⢟⢟⠀</a:t>
            </a:r>
            <a:br/>
            <a:r>
              <a:t>⣿⣿⣿⣿⣿⣿⣿⣿⣿⣿⡿⢿⢙⡝⢝⢝⢟⢟⣿⣿⣿⣿⣿⡇⢕⢕⢕⢕⢕⢕⢸⢟⢟⢝⢕⢕⢕⢕⢕⢕⢕⢕⢕⢕⢕⢕⢱⣕⢕⢕⢕⠕⠁⠁⠁⠀⢕⢕⢕⢄⠀⠀⠀⠀⠀⠀⠀⠀⠀⢕⢕⣕⣕⣽⣧⡝⢕⢕⢕⢕⢕⢕⢕⢕⢕⢕⢕⢕⢕⢕⢕⢕⢕⢕⢕⢕⢕⢕⢕⢕⠀</a:t>
            </a:r>
            <a:br/>
            <a:r>
              <a:t>⣿⣿⣿⣿⣿⣿⣿⣿⣿⣿⣧⢕⡕⢕⢕⢕⢕⢵⢜⢝⢏⢻⣿⣿⡕⢕⢕⢕⢕⢕⢕⢕⠕⠕⢕⢕⢕⢕⢕⢕⢕⠑⠑⠑⠕⢕⣿⣿⣷⡇⢔⢄⢄⢄⢔⢔⡿⢇⢕⣱⣱⡀⠀⠀⠀⠀⠀⠀⠀⢕⢜⢿⢿⢟⣟⢟⢜⣿⣿⢇⢕⢗⢇⢕⢕⢕⢕⢕⢱⢕⢕⢕⢕⢕⢕⢕⢕⢕⢅⠀⠀</a:t>
            </a:r>
            <a:br/>
            <a:r>
              <a:t>⢕⢕⢕⢝⢕⣿⣿⣿⣿⡿⢇⢗⢻⡇⢕⢕⢕⢗⢗⢕⢕⢸⣿⣿⣿⣾⢟⢕⢕⠑⠁⠁⠀⠀⠁⢕⠕⠁⠕⢕⣕⢕⢕⢸⢷⢷⣿⣿⣿⡏⢕⢕⢕⢑⣱⣷⣿⣿⣿⣿⣿⢇⢄⠀⠀⠀⠀⠀⠀⢕⢕⢱⣵⣼⣽⣵⢕⢔⢜⢕⢕⢕⢕⢕⢕⢕⢕⢑⠑⢕⢕⢑⠑⠑⠑⠑⠑⠑⠑⢥⠀</a:t>
            </a:r>
            <a:br/>
            <a:r>
              <a:t>⢕⢕⢕⢕⢕⢿⣿⣿⡟⢕⢕⢕⣼⢕⢜⢟⢟⣟⣟⣿⢟⢟⣿⣿⡿⢿⢿⠇⠀⠀⠀⠀⠀⠀⠀⠀⠀⠀⠀⠀⠕⢕⢕⢕⢕⢕⣿⣿⣿⣏⢕⢕⢕⢸⣿⣿⣿⣿⣿⣟⣵⣷⣧⡄⢀⠀⠀⠀⢕⡕⢕⣜⣻⣇⢜⢕⢕⢕⡧⢕⢕⢕⢕⢕⠕⠕⢕⢕⢕⢕⢕⢕⢕⢕⢕⢕⢕⢔⢕⢕⠀</a:t>
            </a:r>
            <a:br/>
            <a:r>
              <a:t>⢕⢕⢕⢕⢕⢸⣿⣿⣿⣿⣿⣿⣾⣷⣷⣷⣶⣵⣵⣕⣵⣼⣿⡿⢿⢿⢧⠀⠀⠀⠀⠀⠀⠀⠀⠀⠀⠀⠀⠀⢀⣕⣕⣕⡕⢕⢿⣿⣿⡇⢕⢕⢕⢸⢿⣿⢟⢿⢿⢿⣿⣿⣿⣿⣷⣵⣕⣵⣵⡇⢸⣿⣿⣿⢕⢕⢕⠕⣇⢕⢕⢕⠀⠀⠀⠑⢕⢕⢕⢕⢕⢕⢕⢕⢕⢕⢕⢕⢕⢕⠀</a:t>
            </a:r>
            <a:br/>
            <a:r>
              <a:t>⢕⢕⢕⢕⢕⢕⣽⣽⣿⣿⣷⣷⣿⢝⢝⢕⢹⣿⣿⡿⢿⢟⢟⢟⢗⢕⣾⡇⠀⠀⠀⠀⠀⠀⠀⠀⠀⠀⠀⠀⢸⣷⡅⢁⠁⠈⠝⢿⣿⣧⢕⢕⢕⢕⢑⢑⢕⢇⢕⢕⢻⣿⣿⣿⣿⣿⣿⣿⣿⢇⢕⢕⢱⣿⢕⢕⢕⢕⢿⢕⢕⢕⢄⢄⢄⢔⢕⢕⢕⢕⢕⢕⢕⢕⢕⢕⢕⠑⢕⢕⠀</a:t>
            </a:r>
            <a:br/>
            <a:r>
              <a:t>⢕⢕⢕⢕⢕⢕⢹⣿⣿⣿⣿⣿⣿⣿⣿⣷⣷⣵⣵⣕⢕⢕⢕⠁⠁⢕⣿⣷⣜⡇⢀⠀⠀⠀⠀⠀⠀⠀⠀⠀⢮⣿⣿⣷⣷⣷⣶⣵⣝⡕⢕⢱⣧⡕⢕⢕⢕⢕⠕⠑⢸⣿⣿⣿⣿⣿⢟⢝⢕⢕⢕⢕⢸⣿⢕⢕⢻⢿⢇⢕⢕⢕⢕⢕⢕⠱⠵⠕⢕⢕⢺⣿⣿⣷⢷⢕⢕⢕⢁⢀⠀</a:t>
            </a:r>
            <a:br/>
            <a:r>
              <a:t>⢕⢕⢕⢕⢕⢕⢸⣿⣿⣿⣿⣿⣿⣿⣿⣿⣿⣿⣿⣿⣿⣷⣷⣶⣦⢼⢟⢟⣿⡗⢕⣔⢀⠀⠀⠀⠀⠀⠀⠀⢸⣿⣿⣿⣿⣿⣿⣿⣿⢕⠔⢾⢿⣧⢕⢅⣅⢕⠁⠀⠕⢸⣿⣿⢿⠑⢕⢕⢕⢕⢕⢕⢘⣿⢕⢁⢅⢅⠕⠕⢕⠁⠀⠁⢕⢅⢄⠀⠑⠃⠐⢹⢝⢕⢕⢱⣵⣾⢿⠿⠀</a:t>
            </a:r>
            <a:br/>
            <a:r>
              <a:t>⢕⢕⢁⢁⢕⢕⣾⣿⣿⣿⣿⣿⣿⣿⣿⣿⣿⣿⣿⣿⣿⣿⣿⣿⡿⢕⢑⠀⠜⢿⣿⣿⣷⣧⣴⣤⡔⠔⠀⠀⠀⠐⠐⠐⠐⠐⠐⠐⢕⢕⢄⢄⠀⡝⢑⠀⠀⢀⣁⠀⢁⢕⣿⠋⠀⠀⠕⠕⠕⠕⠑⠕⢕⢜⠕⠁⠁⢜⢟⢟⠟⠐⠀⠀⠀⢔⣔⢔⠐⠕⠟⢳⣧⡄⢀⢀⠁⠁⠁⠁⠀</a:t>
            </a:r>
            <a:br/>
            <a:r>
              <a:t>⢕⢕⠕⠑⢕⢕⣿⣿⣿⣿⣿⣿⣿⣿⣿⣿⣿⣿⣿⣿⣿⣿⣿⣿⢕⢕⢕⢄⢔⢜⢕⢝⢿⣿⣿⢟⠁⠀⠀⠀⠀⠀⠀⠀⢄⣄⣄⣄⣱⣷⣿⣿⣿⣷⣷⣴⣵⣴⣴⣴⣵⢝⠁⠀⠀⠀⠀⠀⠀⠀⠀⠀⠁⠑⠀⢀⢄⢀⢄⣠⣔⣔⣔⣄⣄⣄⣄⣄⢄⢄⢄⢀⢜⣻⣯⢕⠀⠔⢶⣶⠀</a:t>
            </a:r>
            <a:br/>
            <a:r>
              <a:t>⢕⢱⢄⠀⠁⢜⣿⣿⣿⣿⣿⣿⣿⣿⣿⣿⣿⣿⣿⣿⣿⣿⣿⣿⣧⢕⠕⢕⢜⢕⢕⢕⢜⢿⢏⠀⠀⠀⠐⢔⢔⠀⠀⠀⠁⠝⢻⣿⣿⣿⣿⣿⣿⣿⣿⣿⣿⣿⣿⣷⣧⢕⢔⠀⠀⠀⠀⠀⠀⠀⠀⠀⠀⠀⠀⠑⢕⣼⣿⣿⣷⣷⣷⣾⣿⣿⣿⣿⣿⣿⣿⣿⣿⣟⡝⢕⢄⢀⢀⢁⠀</a:t>
            </a:r>
            <a:br/>
            <a:r>
              <a:t>⠑⢜⢱⣇⢱⣮⣿⣿⣿⣿⣿⣿⣿⣿⣿⣿⣿⣿⣿⣿⣿⣿⣿⣿⣧⣵⣵⣕⣕⣕⣕⡕⢕⢕⢅⢄⠄⠄⠄⠁⠀⠀⠀⠀⠀⠀⠁⢹⣿⣿⣿⣿⣿⣿⣿⣿⣿⣿⣿⣿⣿⢕⠁⠀⠀⠀⠀⠀⠀⠀⠀⠀⠀⠀⠀⠀⠁⢜⣿⣿⣿⣿⣿⣿⣿⣿⣿⣿⣿⣿⣿⣿⣿⣿⣿⣿⣿⣿⣷⣷⠀</a:t>
            </a:r>
            <a:br/>
            <a:r>
              <a:t>⠀⠀⢸⣿⢔⣿⣿⣿⣿⣿⣿⣿⣿⣿⣿⣿⣿⣿⣿⣿⣿⣿⣿⣿⣿⣿⣿⣿⣿⣿⣿⢟⠑⠁⠁⠀⠀⠀⠀⠀⠀⠀⠀⠀⠀⠀⠀⠀⠜⣿⣿⣿⣿⣿⣿⣿⣿⣿⣿⣿⣿⢕⠀⠀⠀⠀⠀⠀⠀⠀⠀⠀⠀⠀⠀⠀⠀⢕⣻⣿⣿⣿⣿⣿⣿⣿⣿⣿⣿⣿⣿⣿⣿⣿⣿⣿⣿⣿⣿⣿⠀</a:t>
            </a:r>
            <a:br/>
            <a:r>
              <a:t>⡕⠀⠀⠑⢕⣿⣿⣿⣿⣿⣿⣿⣿⣿⣿⣿⣿⣿⣿⣿⣿⣿⣿⣿⣿⣿⣿⣿⣿⢟⠑⠀⠀⠀⠀⠀⠀⠀⠀⠀⠀⠀⠀⠀⠀⠀⠀⠀⠀⠘⢿⣿⣿⣿⣿⣿⣿⣿⣿⣿⣿⠕⠀⠀⠀⠀⠀⠀⠀⠀⠀⠀⠀⠀⠀⠀⠀⠀⢹⣿⣿⣿⣿⣿⣿⣿⣿⣿⣿⣿⣿⣿⣿⣿⣿⣿⣿⣿⣿⣿⠀</a:t>
            </a:r>
            <a:br/>
            <a:r>
              <a:t>⣿⣕⢀⠀⢕⣿⣿⣿⢟⣿⣿⣿⣿⣿⣿⣿⣿⣿⣿⣿⣿⣿⣿⣿⣿⣿⣿⣿⢏⠑⠀⠀⠀⠀⠀⠀⠀⠀⠀⠀⠀⠀⠀⠀⠀⠀⠀⠀⠀⠀⠘⣿⣿⣿⣿⣿⣿⣿⣿⣿⡟⠀⠀⠀⠀⠀⠀⠀⠀⠀⠀⠀⢀⠔⠔⢔⢑⢅⢜⣿⣿⣿⣿⣿⣿⣿⣿⣿⣿⣿⣿⣿⣿⣿⣿⣿⣿⣿⣿⣿⠀</a:t>
            </a:r>
            <a:br/>
            <a:r>
              <a:t>⣿⣿⣧⡄⠕⣿⡿⢟⢞⢿⢿⣿⣿⣿⣿⣿⣿⣿⣿⣿⣿⣿⡟⣿⣿⣿⣾⡝⢕⠀⠀⠀⠀⠀⠀⠀⠀⠀⠀⠀⠀⠀⠀⠀⠀⠀⠀⠀⠀⠀⠀⢸⣿⣿⣿⣿⣿⣿⣿⣿⡇⠁⠕⠕⠀⠀⠀⠀⠀⠀⠐⠑⠁⠀⢁⠌⢵⢴⢕⢜⣿⣿⣿⣿⣿⣿⣿⣿⣿⣿⣿⣿⣿⣿⣿⣿⣿⣿⣿⣿⠀</a:t>
            </a:r>
            <a:br/>
            <a:r>
              <a:t>⣿⣿⣿⣧⠀⢝⡏⢕⠑⠁⠁⠜⢟⡫⣷⣿⣿⣿⣿⣿⣿⢟⢕⠹⣿⣿⡿⠕⠁⠀⠀⠀⠀⠀⠀⠀⠀⠀⠀⠀⠀⠀⠀⠀⠀⠀⠀⠀⠀⠀⠀⠘⣿⣿⣿⣿⣿⣿⣿⣿⡇⢄⢀⢄⠀⠄⠀⠀⠀⠀⠀⠄⠐⠑⠀⠀⠀⢕⢔⢱⣿⣿⣿⣿⣿⣿⣿⣿⣿⣿⣿⣿⣿⣿⣿⣿⣿⣿⣿⣿⠀</a:t>
            </a:r>
            <a:br/>
            <a:r>
              <a:t>⣿⣿⣿⡿⢕⠀⠁⠁⠁⠁⠀⢄⢕⠕⢿⣿⣿⣿⣿⢿⢏⣱⣴⣶⣶⢇⠑⠀⠀⠀⠀⠀⠀⠀⠀⠀⠀⠀⠀⠀⠀⠀⠀⠀⠀⠀⠀⠀⠀⠀⠀⠀⢹⣿⣿⣿⣿⣿⣿⣿⢕⠀⠀⠑⠀⠀⠀⠀⠀⠀⠀⠀⠀⠀⢀⣔⣔⢕⡸⣿⣿⣿⣿⣿⣿⣿⣿⣿⣿⣿⣿⣿⣿⣿⣿⣿⣿⣿⣿⣿⠀</a:t>
            </a:r>
            <a:br/>
            <a:r>
              <a:t>⣿⣿⣿⣿⣿⣿⡿⠏⠑⠕⢔⠔⠑⠇⢕⢕⢜⢝⢟⢕⣾⣿⣿⢏⢑⠀⠀⠀⠀⠀⠀⠀⠀⠀⠀⠀⠀⠀⠀⠀⠀⠀⠀⠀⠀⠀⠀⠀⠀⠀⠀⠀⢕⣿⣿⣿⣿⣿⣿⣿⠕⠀⢀⠀⠀⠀⠀⠀⠀⠀⠀⠀⠀⠀⢕⣿⣿⣿⣿⣿⣿⣿⣿⣿⣿⣿⣿⣿⣿⣿⣿⣿⣿⣿⣿⣿⣿⣿⣿⣿⠀</a:t>
            </a:r>
            <a:br/>
            <a:r>
              <a:t>⣟⡟⠝⠍⠟⠏⠁⠀⠀⠀⠀⠀⠀⠀⠁⠑⠁⠑⠑⠑⠃⠙⠙⠑⠁⠀⠀⠀⠀⠀⠀⠀⠀⠀⠀⠀⠀⠀⠀⠀⠀⠀⠀⠀⠀⠀⠀⠀⠀⠀⠀⠀⢕⣿⣿⣿⣿⣿⣿⢿⠀⠀⠀⢔⢔⢔⠔⠀⠀⠀⠀⠀⠀⠀⢕⣿⣿⣿⣿⣿⣿⣿⣿⣿⣿⣿⣿⣿⣿⣿⣿⣿⣿⣿⣿⣿⣿⣿⣿⣿⠀</a:t>
            </a:r>
            <a:br/>
            <a:r>
              <a:t>⣙⡓⢀⢀⠀⠀⠀⠀⠀⠀⠀⠀⠀⠀⠀⠀⠀⠀⠀⠀⠀⠀⠀⠀⠀⠀⠀⠀⠀⠀⠀⠀⠀⠀⠀⠀⠀⠀⠀⠀⠀⠀⠀⠀⠀⠀⠀⠀⠀⠀⠀⠀⠀⢻⠟⠛⠛⠏⠑⢅⢄⠔⠕⠑⠑⠁⠀⠀⠀⠀⠀⠀⠀⠀⢕⢻⣿⣿⣿⣿⣿⣿⣿⣿⣿⣿⣿⣿⣿⣿⣿⣿⣿⣿⣿⣿⣿⣿⣿⣿⠀</a:t>
            </a:r>
            <a:br/>
            <a:r>
              <a:t>⣿⣿⣽⡕⢕⠀⠀⠀⠀⠀⠀⠀⠀⠀⠀⠀⠀⠀⠀⠀⠀⠀⠀⠀⠀⠀⠀⠀⠀⠀⠀⠀⠀⠀⠀⠀⠀⠀⠀⠀⠀⠀⠀⠀⠀⠀⠀⠀⠀⠀⠀⠀⠀⠀⠀⠀⠀⠀⠁⠁⠁⠀⠁⠁⠀⠀⠀⠀⠀⠀⠀⠀⠀⠀⢕⢜⢹⣿⣿⣿⣿⣿⣿⣿⣿⣿⣿⣿⣿⣿⣿⣿⣿⣿⣿⣿⣿⣿⣿⣿⠀</a:t>
            </a:r>
            <a:br/>
            <a:r>
              <a:t>⣿⣿⡿⢿⢇⢕⢕⠀⠀⠀⠀⠀⠀⠀⠀⠀⠀⠀⠀⠀⠀⠀⠀⠀⠀⠀⠀⠀⠀⠀⠀⠀⠀⠀⠀⠀⠀⠀⠀⠀⠀⠀⠀⠀⠀⠀⠀⠀⠀⠀⠀⠀⠀⠀⠀⠀⠀⠀⠀⠀⠀⠀⠀⠀⠀⠀⠀⠀⠀⠀⠀⠀⠀⠀⢕⢕⠀⣿⣿⣿⣿⣿⣿⣿⣿⣿⣿⣿⣿⣿⣿⣿⣿⣿⣿⣿⣿⣿⣿⣿⠀</a:t>
            </a:r>
            <a:br/>
            <a:r>
              <a:t>⢏⢕⢕⠀⠀⢱⢕⠀⠀⠀⠀⠀⠀⠀⠀⠀⠀⠀⠀⠀⠀⠀⠀⠀⠀⠀⠀⠀⠀⠀⠀⠀⠀⠀⠀⠀⠀⠀⠀⠀⠀⠀⠀⠀⠀⠀⠀⠀⠀⠀⠀⠀⠀⠀⠀⠀⠀⠀⠀⠀⠀⠀⠀⠀⠀⠀⢀⢀⢀⠀⠀⠀⠀⠀⢕⢕⢑⣿⣿⣿⣿⣿⣿⣿⣿⣿⣿⣿⣿⣿⣿⣿⣿⣿⣿⣿⣿⣿⣿⣿⠀</a:t>
            </a:r>
            <a:br/>
            <a:r>
              <a:t>⢕⢕⢔⢀⠀⠀⠀⠀⠀⠀⢀⢄⠄⠀⠀⠀⠀⠀⠀⠀⠀⠀⠀⠀⠀⠀⠀⠀⠀⠀⠀⠀⠀⠀⠀⠀⠀⠀⠀⠀⠀⠀⠀⠀⠀⠀⠀⠀⠀⠀⠀⠀⠀⠀⠀⠀⠀⠀⠀⠀⠀⠀⢀⢄⢔⢕⠑⠑⠑⠀⠀⠀⠀⠀⢕⢕⢘⣿⡟⢟⢟⢿⢿⢿⣿⣿⣿⣿⣿⣿⣿⣿⣿⣿⣿⣿⣿⣿⣿⣿⠀</a:t>
            </a:r>
            <a:br/>
            <a:r>
              <a:t>⢜⣟⣵⣵⢔⠀⠀⠀⠀⠀⢕⢑⠀⠀⠀⠀⠀⠀⠀⠀⠀⠀⠀⠀⠀⠀⠀⠀⠀⠀⠀⠀⠀⠀⠀⠀⠀⠀⠀⠀⠀⠀⠀⢀⢄⣄⡄⢀⠀⠀⠀⠀⠀⠀⠀⠀⠀⢀⢀⢄⢔⢕⢕⠑⠁⠀⠀⠀⠀⠀⠀⠀⠀⠀⢕⢑⣼⣿⢕⢕⢕⢕⢕⢕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⢿⢿⢿⣿⣿⣿⣿⣿⣿⣿⣿⣿⣿⣿⣿⣿⣿⢿⢟⢟⢝⢅⢕⢕⣕⢕⢕⠁⠀⠀⠀⠀⠀⠑⢕⢕⢻⣿⣿⣿⣿⡏⢕⢕⢕⢸⣿⣿⣿⡏⢝⢝⢟⢟⢟⢟⢿⢿⢿⢿⢿⣿⣿⣿⣿⣿⣷⣷⣷⣷⠀</a:t>
            </a:r>
            <a:br/>
            <a:r>
              <a:t>⣿⣿⣿⣿⣿⣿⣿⣿⣿⣿⣿⣿⣿⣿⣿⣿⣿⣿⣿⣿⣿⣿⣿⣿⣿⣿⢝⢟⢝⢝⢕⢕⢰⣿⣿⣿⣿⣿⣿⢿⢟⢟⢟⢝⢝⢕⢕⢅⠱⢕⢕⢕⢕⢕⢕⢕⠀⠀⠀⠀⠀⠀⠀⠀⠀⠑⢜⢻⣿⣿⣿⡇⢕⢕⢕⢸⣿⣿⣿⢇⢕⢕⢕⢕⢕⢕⢕⢕⢕⢕⢕⢕⢕⢕⢕⢝⢝⢝⢝⢝⠀</a:t>
            </a:r>
            <a:br/>
            <a:r>
              <a:t>⣿⣿⣿⣿⣿⣿⣿⣿⣿⣿⣿⣿⣿⣿⢿⣝⣟⢟⢿⢿⢿⣿⣿⣿⣿⣿⡕⢕⢕⢕⢕⢕⢕⢿⢿⢟⢝⢕⢕⢔⢕⢕⢕⢕⢕⢕⢕⢕⢰⣧⡕⢕⢕⠑⢕⢕⢕⢄⠀⠀⠀⠀⠀⠀⠀⠀⠑⢸⣿⣿⣿⡇⢕⢕⣕⣸⣷⣼⢕⢕⢕⢕⢕⢕⢕⢕⢕⢕⢕⢕⢕⢕⢕⢕⢕⢕⢕⢕⢕⢕⠀</a:t>
            </a:r>
            <a:br/>
            <a:r>
              <a:t>⢿⢿⢿⢿⣿⣿⣿⣿⣿⣿⣿⣿⣿⣕⣕⢕⢝⢕⢕⢕⢕⢝⢟⢟⣿⣿⣷⢕⢕⢕⢕⢕⢕⢕⢕⢕⢕⢕⢕⣧⢕⢕⢕⠕⠕⠑⢑⢕⢺⣿⣿⣧⢕⢄⣾⡧⢕⣑⣕⠀⠀⠀⠀⠀⠀⠀⠀⢸⣿⣿⣿⡇⢕⢹⢿⢿⣛⣿⢕⢹⣿⣿⢕⢕⢗⢗⢕⢕⢕⢕⢕⢵⢕⢕⢕⢕⢕⢕⢕⢕⠀</a:t>
            </a:r>
            <a:br/>
            <a:r>
              <a:t>⢿⢷⢕⢕⢝⢝⢝⢝⣿⣿⣿⣿⡿⢇⢟⣷⢇⢕⢕⢕⢇⢕⢕⢕⣸⣿⡟⠕⠑⠁⠀⠀⢕⢕⠕⠕⠕⢕⢳⣿⡕⢕⣕⡕⢕⢕⣷⣧⢾⣿⣿⣿⢕⣵⣿⣿⣿⣿⣿⢕⢀⠀⠀⠀⠀⠀⢀⣸⣿⣿⣿⡇⢕⢕⣵⣵⣽⡵⡕⢕⢔⢕⢕⢕⢕⢕⢕⢕⢕⢕⢑⢑⢕⢕⢑⠑⠑⠑⠑⠑⠀</a:t>
            </a:r>
            <a:br/>
            <a:r>
              <a:t>⢕⢕⢕⢕⢕⢕⢕⢕⣿⣿⣿⡟⢕⢕⠕⣽⢕⢝⢟⢿⣿⣿⣿⢿⢿⡟⠑⠀⠀⠀⠀⠀⠁⠁⠀⠀⠀⠁⠕⢹⡧⢕⢝⢕⢕⢕⢕⢕⢸⣿⣿⣿⢝⢻⣿⣿⣿⣟⣵⣷⣵⡄⢀⠀⠀⠀⢸⣿⣿⣿⣿⣧⢕⢕⣝⣯⡝⢝⢕⢕⢜⡇⢕⢕⢕⠕⢕⠕⢕⢕⢕⢕⢕⢕⢕⢕⢕⢕⢕⢕⠀</a:t>
            </a:r>
            <a:br/>
            <a:r>
              <a:t>⢕⢕⢕⢕⢕⢕⢕⢕⢸⣿⣿⣷⣷⣾⣷⣾⣵⣷⣷⣧⣵⣽⣱⣵⣼⡕⠀⠀⠀⠀⠀⠀⠀⠀⠀⠀⠀⠀⠀⢜⣧⣕⣕⣕⣕⣕⡕⢕⢸⣿⣿⣿⢕⢜⢻⣿⡿⢿⣿⣿⣿⣿⣷⣵⣕⣴⣼⣿⣿⣿⣿⣿⢵⣿⣿⣿⡇⢕⢕⢕⢸⡇⢕⢕⠕⠀⠀⠀⢕⢕⢕⢕⢕⢕⢕⢕⢕⢕⢕⢕⠀</a:t>
            </a:r>
            <a:br/>
            <a:r>
              <a:t>⢕⢕⢕⢕⢕⢕⢕⢕⢕⣝⣹⣿⣿⣽⣿⡏⢝⢝⢝⢹⣿⣿⢿⢿⢟⢗⢀⠀⠀⠀⠀⠀⠀⠀⠀⠀⠀⠀⠀⢝⢜⣸⣿⣯⡍⢉⠉⠉⠉⢹⣿⣿⢕⢕⢜⡇⢕⢕⣿⣿⣿⣿⣿⣿⣿⣿⣿⣿⣿⣿⣿⡇⢕⢕⢕⣿⡟⢕⢕⢕⢸⢇⢕⢕⢔⢄⢄⢄⢕⢕⢕⢕⢕⢕⢕⢕⢕⢕⢕⢕⠀</a:t>
            </a:r>
            <a:br/>
            <a:r>
              <a:t>⢕⢕⢕⢕⢕⢕⢕⢕⢕⣿⣿⣿⣿⣿⣿⣿⣿⣷⣷⣧⣝⣝⡕⢕⠕⢕⢕⢇⢀⠀⠀⠀⠀⠀⠀⠀⠀⠀⢺⣿⣿⣿⣿⣽⣿⣷⣷⣶⣶⣇⣝⡝⢕⢕⣵⣵⢕⢕⢿⣿⣿⣿⣿⡿⢟⢝⢕⢝⢿⣿⣿⢇⢕⢕⢕⣿⡇⢕⢾⢿⢖⢕⢕⢕⢕⢕⢕⢵⢵⢕⠕⢕⢕⣷⣷⣷⣷⡷⢕⢕⠀</a:t>
            </a:r>
            <a:br/>
            <a:r>
              <a:t>⢕⢕⢕⢕⢕⢕⢕⢕⢕⢸⣿⣿⣿⣿⣿⣿⣿⣿⣿⣿⣿⣿⣿⣿⣷⣧⣿⣟⢕⣔⢄⠀⠀⠀⠀⠀⠀⠀⢸⢏⢹⣿⣿⣿⣿⣿⣿⣿⣿⣿⣿⡇⢕⢺⢿⢿⡵⢵⢕⢹⣿⣿⠏⢕⢕⢕⢕⢕⢕⢜⢕⠑⢕⢕⢕⣿⡇⢑⢁⢕⢅⢕⢕⠕⠑⠀⠑⢕⢄⢄⠀⠑⠑⠘⢝⣝⢕⢕⢱⣵⠀</a:t>
            </a:r>
            <a:br/>
            <a:r>
              <a:t>⢕⢕⢕⢕⢕⢁⢁⢔⢱⣾⣿⣿⣿⣿⣿⣿⣿⣿⣿⣿⣿⣿⣿⣿⣿⣿⣿⣿⣿⣿⣷⣧⣴⣄⡔⠔⠀⠀⠀⠑⠀⠀⠀⠐⠑⠔⠄⠅⠅⠅⢕⢕⢕⢄⡀⡘⢏⠀⠉⢜⢕⠕⢕⢕⢕⢕⢕⢕⢕⢕⢔⢕⢔⢷⣕⣿⡇⠑⠁⠑⢟⢟⢟⠟⠀⠀⠀⠀⣄⣄⠔⠔⠕⠟⢳⣧⡅⢀⢁⠈⠀</a:t>
            </a:r>
            <a:br/>
            <a:r>
              <a:t>⢕⢕⢕⢕⢕⠕⠑⢕⢸⣿⣿⣿⣿⣿⣿⣿⣿⣿⣿⣿⣿⣿⣿⣿⣿⣿⣿⢕⢕⢜⣿⣿⣿⠏⠁⠀⢀⢀⠀⠀⠀⠄⢠⣄⣄⣄⣅⣅⣄⣄⣕⣷⣶⣿⣿⣿⣧⣴⣔⢕⢕⠑⠁⠁⠀⠀⠀⠀⠀⠑⠁⠀⠁⢜⣽⣿⣷⡔⢄⢄⢀⣄⣄⣔⣔⣄⢄⢀⢁⢅⢄⢄⢀⠀⠀⢌⣛⣟⡕⠀⠀</a:t>
            </a:r>
            <a:br/>
            <a:r>
              <a:t>⡕⢕⠕⠕⠕⠔⠄⠕⢝⣿⣿⣿⣿⣿⣿⣿⣿⣿⣿⣿⣿⣿⣿⣿⣿⣿⣿⡧⢕⠕⢜⣿⢇⠀⢀⠐⠑⢕⢕⢔⠀⠀⠁⢝⢻⣿⣿⣿⣿⣿⣿⣿⣿⣿⣿⣿⣿⣿⣿⢕⠑⠀⠀⠀⠀⠀⠀⠀⠀⠀⠀⠀⠕⢕⢸⢿⢿⣯⣵⣼⣽⣿⣿⣿⣿⣿⣿⣿⣿⣿⣿⣿⣿⣿⣿⣿⣟⢏⢕⢄⠀</a:t>
            </a:r>
            <a:br/>
            <a:r>
              <a:t>⢇⢕⢄⢔⢔⢕⣑⣥⣶⣿⣿⣿⣿⣿⣿⣿⣿⣿⣿⣿⣿⣿⣿⣿⣿⣿⣿⣷⣵⣕⢕⢕⢕⢔⢕⢕⠑⠁⠁⠁⠀⠀⠀⠀⠑⢻⣿⣿⣿⣿⣿⣿⣿⣿⣿⣿⣿⣿⣿⢕⠀⠀⠀⠀⠀⠀⠀⠀⠀⠀⠀⠀⠀⠀⢕⣷⣷⣿⣿⣿⣿⣿⣿⣿⣿⣿⣿⣿⣿⣿⣿⣿⣿⣿⣿⣿⣿⣿⣿⣿⠀</a:t>
            </a:r>
            <a:br/>
            <a:r>
              <a:t>⢕⣿⡇⣷⣾⣿⣿⣿⣿⣿⣿⣿⣿⣿⣿⣿⣿⣿⣿⣿⣿⣿⣿⣿⣿⣿⣿⡿⠏⠑⠁⠁⠀⠀⠁⠀⠀⠀⠀⠀⠀⠀⠀⠀⠀⠁⢹⣿⣿⣿⣿⣿⣿⣿⣿⣿⣿⣿⡇⠁⠀⠀⠀⠀⠀⠀⠀⠀⠀⠀⠀⠀⠀⠀⢕⣿⣿⣿⣿⣿⣿⣿⣿⣿⣿⣿⣿⣿⣿⣿⣿⣿⣿⣿⣿⣿⣿⣿⣿⣿⠀</a:t>
            </a:r>
            <a:br/>
            <a:r>
              <a:t>⠁⠝⢏⣿⣿⣿⣿⣿⣿⣿⣿⣿⣿⣿⣿⣿⣿⣿⣿⣿⣿⣿⣿⣿⣿⣿⡏⠕⠀⠀⠀⠀⠀⠀⠀⠀⠀⠀⠀⠀⠀⠀⠀⠀⠀⠀⠀⠙⣿⣿⣿⣿⣿⣿⣿⣿⣿⣿⡇⠀⠀⠀⠀⠀⠀⠀⠀⠀⠀⠀⠀⠀⠀⠀⠑⢻⣿⣿⣿⣿⣿⣿⣿⣿⣿⣿⣿⣿⣿⣿⣿⣿⣿⣿⣿⣿⣿⣿⣿⣿⠀</a:t>
            </a:r>
            <a:br/>
            <a:r>
              <a:t>⡀⠀⢜⣿⣿⣿⡟⢻⣿⣿⣿⣿⣿⣿⣿⣿⣿⣿⣿⣿⣿⣿⣿⣿⣿⡏⠁⠀⠀⠀⠀⠀⠀⠀⠀⠀⠀⠀⠀⠀⠀⠀⠀⠀⠀⠀⠀⠀⠜⣿⣿⣿⣿⣿⣿⣿⣿⣿⢇⠀⠀⠀⠀⠀⠀⠀⠀⠀⢀⢄⢰⢴⢄⢓⡕⢹⣿⣿⣿⣿⣿⣿⣿⣿⣿⣿⣿⣿⣿⣿⣿⣿⣿⣿⣿⣿⣿⣿⣿⣿⠀</a:t>
            </a:r>
            <a:br/>
            <a:r>
              <a:t>⣷⡄⠑⣿⣿⣿⢟⢻⢿⢿⣿⣿⣿⣿⣿⣿⣿⣿⣿⣿⣿⡿⣻⣿⣷⢇⠀⠀⠀⠀⠀⠀⠀⠀⠀⠀⠀⠀⠀⠀⠀⠀⠀⠀⠀⠀⠀⠀⠀⢸⣿⣿⣿⣿⣿⣿⣿⣿⢕⠕⠕⠀⠀⠀⠀⠀⠀⠕⢑⠁⠑⢜⣹⡥⢕⢕⢻⣿⣿⣿⣿⣿⣿⣿⣿⣿⣿⣿⣿⣿⣿⣿⣿⣿⣿⣿⣿⣿⣿⣿⠀</a:t>
            </a:r>
            <a:br/>
            <a:r>
              <a:t>⣿⣷⢀⢜⢿⢱⠕⠀⠀⠕⢝⣿⢵⣿⣿⣿⣿⣿⣿⣿⡿⢕⢜⢿⠑⠁⠀⠀⠀⠀⠀⠀⠀⠀⠀⠀⠀⠀⠀⠀⠀⠀⠀⠀⠀⠀⠀⠀⠀⠘⣿⣿⣿⣿⣿⣿⣿⣿⢕⢀⢄⠀⠀⠀⠀⠀⠀⠀⠀⠑⠁⠀⠁⢕⢕⢕⣱⣿⣿⣿⣿⣿⣿⣿⣿⣿⣿⣿⣿⣿⣿⣿⣿⣿⣿⣿⣿⣿⣿⣿⠀</a:t>
            </a:r>
            <a:br/>
            <a:r>
              <a:t>⣿⣿⣕⣄⣄⢀⢁⢁⠀⢠⢕⢕⢜⢿⣿⣿⣿⣿⡿⢏⢕⢕⠄⠀⠀⠀⠀⠀⠀⠀⠀⠀⠀⠀⠀⠀⠀⠀⠀⠀⠀⠀⠀⠀⠀⠀⠀⠀⠀⠀⢹⣿⣿⣿⣿⣿⣿⡇⠁⠕⠑⢀⠀⠀⠀⠀⠀⠀⠀⠀⠀⢄⣔⣕⢕⣵⣿⣿⣿⣿⣿⣿⣿⣿⣿⣿⣿⣿⣿⣿⣿⣿⣿⣿⣿⣿⣿⣿⣿⣿⠀</a:t>
            </a:r>
            <a:br/>
            <a:r>
              <a:t>⢿⣿⣿⡿⠑⠁⠕⢕⢑⠁⠁⠑⢱⡕⢕⢝⢝⢟⢕⢾⢕⠀⠀⠀⠀⠀⠀⠀⠀⠀⠀⠀⠀⠀⠀⠀⠀⠀⠀⠀⠀⠀⠀⠀⠀⠀⠀⠀⠀⠀⢔⣿⣿⣿⣿⣿⣿⢇⠀⠀⠀⠁⠀⠀⠀⠀⠀⠀⠀⠀⠀⢸⣿⣿⣿⣿⣿⣿⣿⣿⣿⣿⣿⣿⣿⣿⣿⣿⣿⣿⣿⣿⣿⣿⣿⣿⣿⣿⣿⣿⠀</a:t>
            </a:r>
            <a:br/>
            <a:r>
              <a:t>⠁⠁⠑⠁⠀⠀⠀⠀⠀⠄⠕⠀⠀⠀⠀⠑⠑⠑⠁⠁⠀⠀⠀⠀⠀⠀⠀⠀⠀⠀⠀⠀⠀⠀⠀⠀⠀⠀⠀⠀⠀⠀⠀⠀⠀⠀⠀⠀⠀⠀⢀⣿⣿⣿⣿⣿⣿⢕⠀⠀⢕⢔⢔⠐⠀⠀⠀⠀⠀⠀⠀⢘⣿⣿⣿⣿⣿⣿⣿⣿⣿⣿⣿⣿⣿⣿⣿⣿⣿⣿⣿⣿⣿⣿⣿⣿⣿⣿⣿⣿⠀</a:t>
            </a:r>
            <a:br/>
            <a:r>
              <a:t>⣔⡔⢔⠀⠀⠀⠀⠀⠀⠀⠀⠀⠀⠀⠀⠀⠀⠀⠀⠀⠀⠀⠀⠀⠀⠀⠀⠀⠀⠀⠀⠀⠀⠀⠀⠀⠀⠀⠀⠀⠀⠀⠀⠀⠀⠀⠀⠀⠀⠀⠑⣿⡿⠟⠻⠟⠕⢄⠔⠕⠕⠑⠁⠀⠀⠀⠀⠀⠀⠀⠀⢕⢿⣿⣿⣿⣿⣿⣿⣿⣿⣿⣿⣿⣿⣿⣿⣿⣿⣿⣿⣿⣿⣿⣿⣿⣿⣿⣿⣿⠀</a:t>
            </a:r>
            <a:br/>
            <a:r>
              <a:t>⣿⣷⣕⢄⢀⠀⠀⠀⠀⠀⠀⠀⠀⠀⠀⠀⠀⠀⠀⠀⠀⠀⠀⠀⠀⠀⠀⠀⠀⠀⠀⠀⠀⠀⠀⠀⠀⠀⠀⠀⠀⠀⠀⠀⠀⠀⠀⠀⠀⠀⠀⠁⠀⠀⠀⠀⠑⠁⠀⠁⠀⠀⠀⠀⠀⠀⠀⠀⠀⠀⠀⢕⢸⣿⣿⣿⣿⣿⣿⣿⣿⣿⣿⣿⣿⣿⣿⣿⣿⣿⣿⣿⣿⣿⣿⣿⣿⣿⣿⣿⠀</a:t>
            </a:r>
            <a:br/>
            <a:r>
              <a:t>⣿⢟⠛⠇⢕⠅⠀⠀⠀⠀⠀⠀⠀⠀⠀⠀⠀⠀⠀⠀⠀⠀⠀⠀⠀⠀⠀⠀⠀⠀⠀⠀⠀⠀⠀⠀⠀⠀⠀⠀⠀⠀⠀⠀⠀⠀⠀⠀⠀⠀⠀⠀⠀⠀⠀⠀⠀⠀⠀⠀⠀⠀⠀⠀⠀⠀⠀⠀⠀⠀⠀⢕⢕⣿⣿⣿⣿⣿⣿⣿⣿⣿⣿⣿⣿⣿⣿⣿⣿⣿⣿⣿⣿⣿⣿⣿⣿⣿⣿⣿⠀</a:t>
            </a:r>
            <a:br/>
            <a:r>
              <a:t>⢕⠕⠀⠀⠗⠀⠀⠀⠀⠀⠀⠀⠀⠀⠀⠀⠀⠀⠀⠀⠀⠀⠀⠀⠀⠀⠀⠀⠀⠀⠀⠀⠀⠀⠀⠀⠀⠀⠀⠀⠀⠀⠀⠀⠀⠀⠀⠀⠀⠀⠀⠀⠀⠀⠀⠀⠀⠀⠀⠀⠀⠀⠀⢄⢄⢀⠀⠀⠀⠀⠀⢕⢕⣿⣿⣿⣿⣿⣿⣿⣿⣿⣿⣿⣿⣿⣿⣿⣿⣿⣿⣿⣿⣿⣿⣿⣿⣿⣿⣿⠀</a:t>
            </a:r>
            <a:br/>
            <a:r>
              <a:t>⣕⣕⢐⠀⠀⠀⠀⠀⢀⢄⢄⠁⠀⠀⠀⠀⠀⠀⠀⠀⠀⠀⠀⠀⠀⠀⠀⠀⠀⠀⠀⠀⠀⠀⠀⠀⠀⠀⠀⠀⠀⠀⠀⠀⠀⠀⠀⠀⠀⠀⠀⠀⠀⠀⠀⠀⠀⠀⢀⢄⢔⢕⠕⠑⠑⠁⠀⠀⠀⠀⠀⢕⢕⣿⣿⡿⢿⢿⢿⣿⣿⣿⣿⣿⣿⣿⣿⣿⣿⣿⣿⣿⣿⣿⣿⣿⣿⣿⣿⣿⠀</a:t>
            </a:r>
            <a:br/>
            <a:r>
              <a:t>⣿⢟⠑⠀⠀⠀⠀⢐⢑⠅⠀⠀⠀⠀⠀⠀⠀⠀⠀⠀⠀⠀⠀⠀⠀⠀⠀⠀⠀⠀⠀⠀⠀⠀⠀⠀⠀⠀⢀⢄⣔⣵⣷⣔⢀⠀⠀⠀⠀⠀⠀⠀⢀⢄⢄⢔⢕⢕⢕⠑⠑⠁⠀⠀⠀⠀⠀⠀⠀⠀⠀⢕⢑⣿⣿⢕⢕⢕⢕⢕⢕⢜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⢕⢕⠕⠑⢑⢕⢕⢕⢕⠕⠕⠑⠀⠀⠀⠀⠀⠀⠀⠀⠀⠀⠀⠀⠀⠀⠀⠁⠝⣿⣿⣿⣿⣿⣿⣿⣿⣿⣿⣯⣵⣿⢿⢿⣿⣿⣿⣿⣿⣿⣾⣿⡏⢙⢟⣿⣿⣿⣿⣿⣿⣧⣵⣝⡝⢳⣿⣿⣿⣿⣿⣿⣿⣿⣿⣿⣿⣿⣿⣿⣿⣿⣿⣿⣿⣿⣿⣿⣿⣿⣿⣿⣿⣿⣿⣿⣿⣿⠀</a:t>
            </a:r>
            <a:br/>
            <a:r>
              <a:t>⢕⢕⢱⢕⢔⢕⠕⢕⢕⠕⠁⠀⠀⠀⠀⠀⠀⠀⠀⠀⠀⠀⠀⠀⠀⠀⠀⠀⠀⠀⠀⠜⣿⣿⣿⣿⣿⣿⣿⣿⣿⣿⣿⣿⣷⣶⣧⣼⣝⣝⡟⢻⢿⣿⣇⣕⢱⣿⣿⡇⢅⣹⣿⣿⣿⣿⣿⣹⣿⣿⣿⣿⣿⣿⣿⣿⣿⣿⣿⣿⣿⣿⣿⣿⣿⣿⣿⣿⣿⣿⣿⣿⣿⣿⣿⣿⣿⣿⣿⣿⠀</a:t>
            </a:r>
            <a:br/>
            <a:r>
              <a:t>⢕⢕⢸⡇⡧⢕⢔⢕⢕⠀⠀⠀⠀⠀⠀⠀⠀⠀⠀⠀⠀⠀⠀⠀⠀⠀⠀⠀⠀⠀⠀⠀⢸⣿⣿⣿⣿⣿⣿⣿⣿⡇⢹⢟⣿⣿⣿⣿⣿⣿⣿⣿⣷⣾⣿⣽⣽⣿⣿⡷⢵⣿⣿⣿⣿⣿⣿⣿⣿⣿⣿⣿⣿⣿⣿⣿⣿⣿⣿⣿⣿⣿⣿⣿⣿⣿⣿⣿⣿⣿⣿⣿⣿⣿⣿⣿⣿⣿⣿⣿⠀</a:t>
            </a:r>
            <a:br/>
            <a:r>
              <a:t>⢕⢁⢸⡇⢹⢕⢕⠕⢕⠀⠀⠀⠀⠀⠀⠀⠀⠀⠀⠀⠀⠀⠀⠀⠀⠀⠀⠀⠀⠀⢄⣴⣼⢟⣿⣿⣿⣿⣿⣿⣿⡇⢕⣈⣿⣿⣿⣿⣿⣿⣿⣿⣿⣿⣿⣿⣿⣿⣿⣿⣿⣾⣿⣯⣽⣟⣟⣿⣿⣿⣿⣿⣿⣿⣿⣿⣿⣽⣿⣿⣏⣿⡏⣿⣿⣿⣿⣿⣿⣿⣿⣿⣿⣿⣿⣿⣿⣿⣿⣿⠀</a:t>
            </a:r>
            <a:br/>
            <a:r>
              <a:t>⢱⢕⢕⢕⢅⢕⢔⢕⢕⠀⠀⠀⠀⠀⠀⠀⠀⠀⠀⠀⠀⠀⠀⠀⠀⠀⠀⠀⠀⢔⢕⣽⣿⡇⣲⣴⣵⣝⣍⣙⣝⢇⢅⢟⢿⡿⢿⣿⣿⣿⣿⣿⣿⣿⣿⣿⣿⣿⣿⣿⣿⣿⣿⣿⣿⣿⣿⣿⣿⣿⣿⣿⣿⣿⣿⣿⣿⣿⣿⣿⣧⣽⣕⣿⣿⣿⣿⣿⣿⣿⣿⣿⣿⣿⣿⣿⣿⣿⣿⣿⠀</a:t>
            </a:r>
            <a:br/>
            <a:r>
              <a:t>⢕⢕⢕⢕⢕⢕⢕⢔⢕⢔⠀⠀⠀⠀⠀⠀⠀⠀⠀⠀⠀⠀⠀⠀⠀⢀⢀⠀⠀⠁⢑⢟⣟⡳⢿⢿⢿⣿⢿⠿⠿⢇⢕⢕⣿⣷⣶⣷⣵⣼⣽⣝⣝⣟⡟⢻⢿⢿⢿⣿⣿⣿⣿⣿⣿⣿⣿⣿⣿⣿⣿⣿⣿⣿⣿⣿⣿⣿⣿⣿⣯⢽⡇⣿⣿⣿⣿⣿⣿⣿⣿⣿⣿⣿⣿⣿⣿⣿⣿⣿⠀</a:t>
            </a:r>
            <a:br/>
            <a:r>
              <a:t>⢕⢕⢕⢕⢕⢕⢕⢕⢟⠇⠀⠀⠀⠀⠀⠀⠀⠀⠀⠀⠀⠀⠀⠀⢰⢏⢅⢕⢕⢕⢕⢸⣿⣷⣕⢜⢹⣿⡕⠀⠀⢕⢕⣸⣿⡏⠈⠍⠝⠙⠛⢟⠛⢟⠿⠿⢿⢿⣷⣷⣷⣷⣮⣽⣽⣽⣟⣟⣟⣻⢿⢿⢿⣿⣿⣿⣿⣿⣿⣿⡏⣯⡏⣿⣿⣿⣿⣿⢿⣯⣿⣿⣿⣿⣿⣿⣿⣿⣿⣿⠀</a:t>
            </a:r>
            <a:br/>
            <a:r>
              <a:t>⠕⠕⠑⢑⢑⢁⢅⢄⢔⢕⠔⠀⠀⠀⠀⠀⠀⠀⠀⠀⠀⠀⠀⢔⢕⢕⢁⢕⢕⢕⢕⢕⢜⢻⣿⣧⣿⣿⡇⠀⠀⠕⢕⢸⢵⢟⠀⠀⠀⠀⠀⠀⠀⠀⠀⠀⠀⠀⠀⠀⠀⠁⢕⢝⢝⢝⠝⠟⠟⢛⢟⣿⣿⣿⣿⣿⣿⣿⣿⣿⣯⣽⡹⣿⣽⣿⣿⣿⣿⣿⣿⢿⣿⣿⣿⣽⣿⣿⣿⣿⠀</a:t>
            </a:r>
            <a:br/>
            <a:r>
              <a:t>⢔⠕⠑⠑⠑⠁⠁⠁⠀⠀⠀⠀⢀⠀⠀⠀⠀⠀⠀⠀⠀⠀⠀⢕⢕⢕⢕⢵⡕⢕⢕⢕⢕⢕⢰⣿⣿⣿⡇⢷⡕⢔⢕⢸⣻⡕⢔⢔⢔⢄⢄⢄⢄⢄⠀⠀⠀⠀⠀⠀⠀⠀⠀⢀⢀⢀⢀⠀⠀⢕⢕⣿⣏⣛⢛⠛⠛⠟⠻⠿⢯⣽⣿⡿⢿⣿⣿⣿⣿⣿⣿⣿⣿⣿⣿⢽⡿⣿⣿⡿⠀</a:t>
            </a:r>
            <a:br/>
            <a:r>
              <a:t>⢕⢕⢀⠀⠀⠀⠀⠀⠀⠀⠀⠀⢁⢕⢀⠀⠀⠀⠀⠀⠀⠀⢄⢕⢕⢕⢕⢕⢕⢕⢕⢕⢕⢕⢐⣿⣿⣿⡇⢑⢁⢁⢁⢕⣵⡕⠁⢕⢑⢑⢕⠑⠑⠑⢄⢐⠀⠀⠑⠑⠇⠇⢄⢱⣶⣶⣷⣷⣷⢕⢕⢿⣿⣿⢿⢟⢜⣝⢻⣵⣾⣿⣿⣿⣿⣿⣿⣿⣷⣶⣿⣿⣿⣿⣿⣝⣿⡝⢝⠁⠀</a:t>
            </a:r>
            <a:br/>
            <a:r>
              <a:t>⢕⢕⢕⢕⢄⢄⢄⢔⢜⠷⠔⠄⢕⢕⢕⠀⠀⠀⠀⠀⢀⢔⢕⣕⡕⢕⢕⢕⢕⢕⢕⢕⢕⢕⢜⣿⣿⣿⡇⢕⢕⢕⢕⢕⢗⢇⢔⢕⠕⠕⠕⢕⢔⠀⢕⢕⢕⢕⠀⠀⠀⢕⢕⢸⣿⣻⣿⣿⣿⣕⣱⣺⣿⣷⣱⣕⢕⢕⢱⣇⣸⢶⣷⡷⢷⢕⡕⣕⡗⢗⢞⣟⢟⢟⢟⢏⢝⡝⣽⡕⠀</a:t>
            </a:r>
            <a:br/>
            <a:r>
              <a:t>⢕⢕⢕⢕⢔⢄⢔⢔⠀⠀⠀⠀⠑⢕⢕⢕⢔⢔⢕⢕⣱⣾⣿⣿⣿⡇⢕⢕⢕⢕⢕⢕⢕⢕⢕⢿⣿⢽⡇⢕⠀⠀⢕⢕⢕⢕⢕⢕⢑⠀⠀⢕⢕⠀⢕⢕⢕⢕⢕⢀⠀⠕⢕⠜⠋⢝⢝⠍⢹⣽⢝⢹⢝⢜⡕⢜⣇⢕⢵⢵⣵⣵⣵⣕⣇⢕⢸⢕⢔⢔⣳⣷⣶⠖⢗⣷⡷⢇⢜⢳⠀</a:t>
            </a:r>
            <a:br/>
            <a:r>
              <a:t>⢕⢕⢕⢕⢕⢕⢕⢑⢀⡀⢀⣀⢀⢕⢕⣷⣷⣷⣷⣾⣿⣿⣿⡿⣿⡇⢕⢕⢕⢕⢕⢕⢕⢕⢕⢸⣿⣿⣧⢕⠀⠀⡕⢕⢗⢕⢕⢕⢕⠐⠐⢕⢕⠄⢕⢕⣕⣕⣅⢄⢄⢜⠑⠀⠀⠔⢅⣕⢕⣏⣡⣼⢵⣶⣷⣶⣿⢕⢕⢱⢷⣷⣯⣿⣿⣿⣷⣷⡷⢿⢿⣿⢿⢕⢕⢜⣹⣵⣴⢕⠀</a:t>
            </a:r>
            <a:br/>
            <a:r>
              <a:t>⢁⢱⠗⠝⠉⠉⠉⣹⣿⢍⠉⠉⠉⢉⢡⣿⣿⣿⣿⡿⢿⠿⢿⢿⢿⢕⢕⢕⢕⠅⠅⠁⠑⢕⢕⢘⣿⣿⢷⢕⢕⢕⢕⢑⣾⠟⠕⠁⠕⠀⠀⠕⠘⠁⠅⠜⠝⠏⡕⠁⢑⢵⡕⠟⢻⢟⣿⣿⣿⣿⣿⣿⣿⣿⣿⢿⢿⠟⠛⢻⣿⡿⣿⣿⣿⢻⢿⢟⢟⢕⢕⣌⣁⣱⣵⣵⣧⢝⢕⠜⠀</a:t>
            </a:r>
            <a:br/>
            <a:r>
              <a:t>⣱⣤⣤⣴⣶⣶⣿⣯⣝⣗⣕⢔⢕⠑⠅⠕⠁⠀⠀⠀⠀⠀⠀⠀⠀⠁⢕⢕⠕⠀⠀⠀⠀⢕⢕⢜⣿⢕⢕⠁⠀⢀⠀⠀⣹⢔⢐⣠⣡⡄⠀⠀⠑⢁⢀⠄⠔⠁⢵⢀⢁⠀⠀⠀⠀⠀⠁⠅⠈⠉⢙⢟⣟⢟⠽⢱⢑⢑⢐⠐⠑⢵⢝⣝⣅⣣⣶⣷⣷⣿⣿⣿⣿⣿⠟⠋⠁⠁⠀⠀⠀</a:t>
            </a:r>
            <a:br/>
            <a:r>
              <a:t>⣿⣿⣿⣿⠟⠻⣿⣿⡿⢟⢕⢕⢅⢀⢀⠅⢄⠀⠀⠀⠀⠀⠀⠀⠀⠀⠁⠕⢔⢀⠀⠀⠐⢑⠕⠘⠝⠕⠕⢕⢀⠈⠳⣔⡸⢕⠁⠀⠀⢄⢀⢀⠀⢈⢄⢄⢄⢀⢔⢜⢜⢄⠀⠛⠛⠀⠀⠀⠀⢹⠐⢑⢑⣕⣄⣬⣵⣴⣷⣷⣷⣿⣿⣿⣿⣿⣿⣿⣿⣿⣿⣿⡟⠁⠀⠀⠀⠀⠀⠀⠀</a:t>
            </a:r>
            <a:br/>
            <a:r>
              <a:t>⠝⠙⠛⠃⠀⠀⠈⢝⢕⢕⢕⠑⠑⠕⢕⢕⠐⠀⠀⠀⠀⠀⠀⠀⠀⠀⠀⠀⠀⠁⠕⢔⢔⢕⠜⠿⣵⣕⢐⠕⠅⠀⢠⢞⢟⠻⡔⢔⣕⣕⡳⢵⢽⣿⣿⣿⣿⡿⢏⣕⣕⣕⣔⣔⣔⣐⣴⣶⣴⣶⣷⣷⣿⣿⣿⣿⣿⣿⣿⣿⣿⣿⣿⣿⣿⣿⣿⣿⣿⣿⢿⢏⠑⠀⠀⠀⠀⠀⠀⠀⠀</a:t>
            </a:r>
            <a:br/>
            <a:r>
              <a:t>⢀⠀⠀⠐⠀⠀⢀⢕⢑⠅⠀⠀⠀⠀⠀⠀⠀⠀⠀⠀⠀⠀⠀⠀⠀⠀⠀⠀⠀⠀⠀⠁⠁⠑⠕⢖⠂⠈⢁⢁⢅⢕⢔⢕⢕⢕⣨⣿⣟⣟⣟⣻⣟⣭⣿⣿⣾⣿⣿⣿⣿⣿⣿⡿⢟⢟⢟⢟⢿⣿⣻⣿⣿⣿⣿⣿⣿⣿⣿⡏⠙⠁⠈⠙⢝⢿⡋⢏⢕⢕⢕⠑⠀⠀⠀⠀⠀⠀⠀⠀⠀</a:t>
            </a:r>
            <a:br/>
            <a:r>
              <a:t>⢕⢕⢕⢕⢕⢔⠕⠁⠀⠀⠀⠀⠀⠀⠀⠀⠀⠀⠀⠀⠀⠀⠀⠀⠀⠀⠀⠀⠀⠀⠀⠀⠀⠀⠀⠀⠑⢕⢕⠅⣝⣍⣻⣿⣛⣿⣿⣿⣿⣿⣿⣿⣿⣿⣿⣿⣿⣿⣿⣿⣿⣿⣿⣿⣿⣿⣿⣿⣿⣿⣿⣿⣿⣿⣿⣿⣿⣿⣿⣿⣔⢀⠀⠀⠀⠁⢕⢕⢕⢕⠁⠀⠀⠀⠀⠀⠀⠀⠀⠀⠀</a:t>
            </a:r>
            <a:br/>
            <a:r>
              <a:t>⢕⢕⢕⢕⢕⠕⠀⠀⠀⠀⠀⠀⠀⠀⠀⠀⠀⠀⠀⠀⠀⠀⠀⠀⠀⠀⠀⠀⠀⠀⠀⠀⠀⠀⠀⠀⠀⠀⠑⣿⣿⣿⣿⣿⣿⣿⣿⣿⣿⣿⣿⣿⣿⣿⣿⣿⣿⣿⣿⣿⣿⣿⣿⣿⣿⣿⣿⣿⣿⣿⣿⣿⣿⣿⣿⣿⣿⣿⣿⣿⣿⢽⣳⢦⣰⣄⢁⠘⢇⠑⠀⠀⠀⠀⠀⠀⢄⠀⠀⠀⠀</a:t>
            </a:r>
            <a:br/>
            <a:r>
              <a:t>⢕⢕⢕⢕⢕⠀⠀⠀⠀⠀⠀⠀⠀⠀⠀⠀⠀⠀⠀⠀⠀⠀⠀⠀⠀⠀⠀⠀⠀⠀⠀⠀⠀⠀⠀⠀⠀⠀⠀⠜⣿⣿⣿⣿⣿⣿⣿⣿⣿⣿⣿⣿⣿⣿⣿⣿⣿⣿⣿⣿⣿⣿⣿⣿⣿⣿⣿⣿⣿⣿⣿⣿⣿⡿⢿⣿⣿⣿⣅⣉⣿⣿⣿⣿⣿⣚⡏⣕⣄⡀⠀⠀⠀⠀⠀⢕⠑⠀⢀⢀⠀</a:t>
            </a:r>
            <a:br/>
            <a:r>
              <a:t>⢕⢕⢕⢕⠑⠀⠀⠀⠀⠀⠀⠀⠀⠀⠀⠀⠀⠀⠀⠀⠀⠀⠀⠀⠀⠀⠀⠀⠀⠀⠀⠀⠀⠀⠀⠀⠀⠀⠀⠀⢹⣿⣿⣿⣿⣿⣿⣿⣿⣿⣿⣿⣿⣿⣿⣿⣿⣿⣿⣿⣿⣿⢿⣿⣿⣿⣿⣿⣿⣿⣿⣯⣿⣿⣿⣿⣿⣿⣿⣿⣿⣿⣷⡟⢿⢿⣿⣿⣿⢷⢄⢔⠔⢔⢔⢕⢱⣵⣾⣷⠀</a:t>
            </a:r>
            <a:br/>
            <a:r>
              <a:t>⢕⢕⢕⢕⠀⠀⠀⠀⠀⠀⠀⠀⠀⠀⠀⠀⠀⠀⠀⠀⠀⠀⠀⠀⠀⠀⠀⠀⠀⠀⠀⠀⠀⠀⠀⠀⠀⠀⠀⠀⢜⢾⣿⣿⣿⣿⣿⣿⣿⣿⣿⣿⣿⣿⣿⣿⣿⣿⣿⣿⣿⣿⣿⣿⣿⣿⣿⣿⣿⣿⣿⣿⣿⣿⣿⣿⣿⣿⣿⣿⣿⣿⣟⣧⣄⣸⣿⣏⢧⢁⢕⢕⢕⢕⢕⢿⣿⣷⣵⡕⠀</a:t>
            </a:r>
            <a:br/>
            <a:r>
              <a:t>⢕⢕⢕⢕⠀⠀⠀⠀⠀⠀⠀⠀⠀⠀⠀⠀⠀⠀⠀⠀⠀⠀⠀⠀⠀⠀⠀⠀⠀⠀⠀⠀⠀⠀⠀⠀⠀⠀⠀⠀⠀⢺⢻⡾⣿⣿⣿⣿⣿⣿⣿⣿⣿⣿⣿⣿⡿⢛⢟⢏⢍⢝⢟⠻⢿⣿⣿⣿⣿⣿⣿⣿⣿⣿⣿⣿⣿⣿⣿⣿⣓⢏⢝⢝⣵⣾⣝⣝⣽⣽⡕⢕⢕⢕⢕⢜⢿⣿⣿⡿⠀</a:t>
            </a:r>
            <a:br/>
            <a:r>
              <a:t>⢕⢕⢕⢕⠀⠀⠀⠀⠀⠀⠀⠀⠀⠀⠀⠀⠀⠀⠀⠀⠀⠀⠀⠀⠀⠀⠀⠀⠀⠀⠀⠀⠀⠀⠀⠀⠀⠀⠀⠀⠀⢌⢷⣛⣿⣿⣿⣿⣿⣿⣿⠿⢏⢝⢕⢕⢕⢕⢕⢕⢕⢕⢕⢕⠀⣿⣿⣿⣿⣿⣿⣿⣿⣿⣿⣿⣿⣿⢇⠕⣱⣥⣧⣥⢎⢕⢺⢿⢿⢿⢿⣦⣔⡄⠀⠕⢜⣿⣿⡟⠀</a:t>
            </a:r>
            <a:br/>
            <a:r>
              <a:t>⢕⢕⢕⢕⠀⠀⠀⠀⠀⠀⠀⠀⠀⠀⠀⠀⠀⠀⠀⠀⠀⠀⠀⠀⠀⠀⠀⠀⠀⠀⠀⠀⠀⠀⠀⠀⠀⠀⠀⠀⠀⠕⢑⢯⢿⢿⠿⣦⣩⣭⣐⠕⠕⢕⢕⢕⣿⣿⣿⣿⣾⣿⣿⣿⣾⣷⣿⣿⣿⣿⣿⣿⣿⣿⣿⣿⣝⣐⣿⣿⣿⣿⡍⣍⢗⣣⢵⡕⣕⢕⢕⢜⢕⢕⠀⠀⠁⠝⢽⢕⠀</a:t>
            </a:r>
            <a:br/>
            <a:r>
              <a:t>⣖⡷⠑⢕⠀⠀⠀⠀⠀⠀⠀⠀⠀⠀⠀⠀⠀⠀⠀⠀⠀⠀⠀⠀⠀⠀⠀⠀⠀⠀⠀⠀⠀⠀⠀⠀⠀⠀⠀⠀⠀⠀⢎⢕⢕⢕⢕⢕⢔⢔⢕⢕⠁⠁⠀⡶⣿⣿⣿⣿⣿⣿⣿⣿⣿⣿⣿⠏⠿⠿⣿⡿⣕⢕⣵⣿⣿⡿⢿⡿⣿⡇⢀⠸⠻⠿⣿⣿⡪⣻⡝⢕⢑⠑⠀⠀⠀⠀⠀⠁⠀</a:t>
            </a:r>
            <a:br/>
            <a:r>
              <a:t>⢟⢇⢐⢕⠀⠀⠀⠀⠀⠀⠀⠀⠀⠀⠀⠀⠀⠀⠀⠀⠀⠀⠀⠀⠀⠀⠀⠀⠀⠀⠀⠀⠀⠀⠀⠀⠀⠀⠀⢀⠔⠕⢕⢐⢕⢕⢕⢕⢕⢕⢕⢕⠀⠀⢀⣤⣟⠛⣿⡿⣿⣿⣿⣿⣯⡙⢏⢔⢕⢄⢍⢠⣬⢿⣿⣿⣿⣇⣼⢔⢍⢅⢕⢕⠀⣠⣼⣿⢗⢕⣧⣷⢕⢀⠀⠀⠀⠀⢀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⢄⢀⢄⢄⣰⣴⣾⣿⣿⣿⣿⣿⣿⣿⡇⢕⢏⢹⣿⣿⣿⣿⣿⣿⣿⣿⣿⣿⣿⣿⣯⣽⣽⣛⣿⣿⢵⣵⡾⣿⣿⣿⣿⣿⣿⣹⣿⣿⣿⣿⣿⣿⣿⣿⣿⣿⣿⣿⣿⣿⣿⣿⣿⣿⣿⣿⣿⣿⣿⣿⣿⣿⣿⣿⣿⣿⣿⣿⣿⣿⣿⣿⣿⣿⠀</a:t>
            </a:r>
            <a:br/>
            <a:r>
              <a:t>⠀⠀⠀⠀⠀⠀⠀⠀⠀⠀⠀⠀⠀⠀⠀⢀⢕⢕⢕⢕⢸⣿⡿⢿⢯⢿⣿⣿⣿⣿⡇⢕⡇⢸⣿⣿⣿⣿⣿⣿⣿⣿⣿⣿⣿⣿⣿⣿⣿⣿⣿⣿⣷⣷⣽⣯⣟⣟⢿⢿⣿⣼⣿⣿⣿⣿⣼⣿⣿⣿⣿⢿⣿⣿⣿⣿⣿⢿⣿⣿⣿⣿⣿⣿⣿⣿⣿⣿⣿⣿⣿⣿⣿⣿⣿⣿⣿⣿⣿⣿⠀</a:t>
            </a:r>
            <a:br/>
            <a:r>
              <a:t>⠀⠀⠀⠀⠀⠀⠀⠀⠀⠀⠀⠀⠀⠀⢕⢕⢕⢕⢕⢕⢕⢕⢕⣷⣷⣶⣴⣵⣅⣌⡕⢕⢇⢝⢿⢿⢿⢿⣿⣿⣿⣿⣿⣿⣿⣿⣿⣿⣿⣿⣿⣿⣿⣿⣿⣿⣿⣿⣿⣿⣷⣾⣿⣿⣿⣿⣿⣿⣿⣿⣿⣿⣾⣿⣿⢸⢿⢇⣿⣿⣿⣿⣿⣿⣿⣿⣿⣿⣿⣿⣿⣿⣿⣿⣿⣿⣿⣿⣿⣿⠀</a:t>
            </a:r>
            <a:br/>
            <a:r>
              <a:t>⠀⠀⠀⠀⢀⡀⢔⠔⢄⢄⢀⠀⠀⢄⢅⢕⢕⢑⢑⢑⠕⠜⠣⢏⢹⣿⣿⡿⠿⢿⢇⢕⢱⢕⣿⣷⣷⣴⣵⣝⣝⣝⡟⢟⢻⢿⢿⣿⣿⣿⣿⣿⣿⣿⣿⣿⣿⣿⣿⣿⣿⣿⣿⣿⣿⣿⣾⣿⣿⣿⣿⣿⣿⣿⣿⣱⣿⡕⣿⣿⣿⣿⣿⣿⣿⣿⣿⣿⣿⣿⣿⣿⣿⣿⣿⣿⣿⣿⣿⣿⠀</a:t>
            </a:r>
            <a:br/>
            <a:r>
              <a:t>⠀⠀⠀⠀⢕⢕⢔⠀⢕⢕⢕⢕⢕⢕⢕⢕⢇⢕⢕⢕⣵⣧⢕⢕⣿⣿⣿⡇⠀⠀⠁⢕⢸⠱⣿⢝⠙⠙⠛⠟⠟⠿⠿⢿⢿⣷⣷⣷⣧⣵⣽⣝⣝⣟⢟⢟⢻⢿⢿⣿⣿⣿⣿⣿⣿⣿⣿⣿⣿⣿⣿⣿⣿⣿⣿⢅⡿⡱⣿⢿⢿⢟⢟⢟⢟⢿⢿⢿⣿⣿⣿⣿⣿⡿⢿⢿⣟⡝⣝⢹⠀</a:t>
            </a:r>
            <a:br/>
            <a:r>
              <a:t>⠀⠀⠀⠀⢕⢕⢕⢔⢕⢕⢕⢕⢕⢕⢕⢕⢕⢜⢕⢕⢝⢿⢕⢕⢝⢿⣿⡇⠀⠀⠀⢕⢸⡕⢽⢕⠀⠀⠀⠀⠀⠀⠀⠀⠀⠀⠁⠁⠈⠉⠙⠙⠛⠟⠟⠿⢿⢷⢷⣷⣷⣵⣽⣽⣝⣟⣏⣿⣿⣿⣿⣿⣿⣾⡏⢱⢟⠑⠁⠀⠀⠀⠀⠀⠀⠁⠁⠑⠑⢕⢟⢟⣟⣗⣵⣿⣽⡽⢷⣿⠀</a:t>
            </a:r>
            <a:br/>
            <a:r>
              <a:t>⠀⠀⠀⠀⢕⢕⢕⢕⢕⢕⢕⢕⢕⢕⢕⢕⢕⢕⢕⢕⢕⢕⢕⢱⣵⣾⣿⣿⠀⢀⣀⡀⢕⢇⡕⠀⢀⠀⠀⠀⠀⠀⠀⠀⠀⠀⠀⠀⠀⠀⠀⠀⠀⠀⠀⠀⠑⠑⠑⠑⠑⠁⠁⢉⢝⣿⣿⣿⣿⣿⣿⣯⢽⣽⡇⠁⠀⠀⠀⠀⠀⠀⠀⠀⠀⠀⠀⠀⠀⠀⠁⠑⢜⢝⣿⣿⣿⣓⣳⣾⠀</a:t>
            </a:r>
            <a:br/>
            <a:r>
              <a:t>⠀⠀⠀⢀⢕⢕⢕⢕⢕⢕⢕⢕⢕⢕⢕⢕⢕⢕⢕⢕⢕⢕⢿⢿⣿⣿⣿⣿⢐⢕⠸⠕⢕⡇⢗⠁⣿⢇⠀⢕⢕⢕⢕⢔⠐⢔⢔⠀⠀⠀⠀⠀⢀⠀⠀⠀⠀⠀⠀⠀⠀⢀⢄⢕⢕⣿⣌⣍⣉⣙⢙⢛⢛⠛⠀⠀⠀⠀⠀⠀⠀⠀⠀⠀⠀⠀⠀⠀⠀⠀⠀⠀⠀⢕⢸⣿⣿⢱⢕⢸⠀</a:t>
            </a:r>
            <a:br/>
            <a:r>
              <a:t>⢀⢀⢔⢕⢕⢕⢕⢕⢕⢕⢕⢕⢕⢕⢕⢕⢕⢕⢕⢕⢕⢕⢱⢾⣿⣿⣿⣿⢕⢕⢕⢔⢕⢗⣗⢔⢄⢄⠀⢕⢔⢄⢄⢄⠀⠀⠁⠄⢄⢄⢀⠀⠁⠀⠙⢔⢔⣿⣿⣿⣿⣿⡏⢕⢕⡟⢿⢿⠟⡝⢕⣝⢜⡕⠀⢀⢀⢀⢀⢀⢀⢀⢀⠀⠀⠀⠀⠀⠀⠀⠀⠀⠀⠁⢺⡿⣽⢝⢱⢺⠀</a:t>
            </a:r>
            <a:br/>
            <a:r>
              <a:t>⢕⢕⠕⣵⣵⣵⡕⢕⢕⢕⢕⢕⢕⢕⢕⢕⢕⢕⢕⢕⢕⢕⢕⢜⣿⠿⣿⡿⡕⢕⢕⡕⢕⢕⠕⢕⢕⢕⢄⢕⠕⠕⠕⠑⢔⠀⠀⢄⢄⢕⢕⠀⠀⠀⠀⢕⢕⢿⣏⣽⣿⣿⣧⣵⣵⣧⣵⣾⣵⢇⡕⡕⢔⢇⢅⢕⢕⢕⢅⢕⢕⢕⢑⣕⢔⢄⠀⠀⠀⠀⠀⠀⠀⢐⣟⡺⢟⢝⢕⢜⠀</a:t>
            </a:r>
            <a:br/>
            <a:r>
              <a:t>⣷⣷⣾⣿⣿⣿⢇⢕⢕⢕⢕⢕⢕⢄⠁⠕⠕⢕⢕⢕⢕⢕⢕⢕⢻⣾⣿⣷⢕⢕⢸⢇⠁⢜⢄⢕⢕⢕⢕⢕⠀⠀⠀⠀⠁⢀⠀⢕⢕⢕⢕⠀⠀⠀⢀⠑⠕⢕⠌⠝⢝⢝⢏⢕⡇⢕⠜⢔⢕⣇⢕⢕⢵⢕⣔⣵⣷⣧⡄⢕⣕⣕⣼⣿⡇⢕⠀⠀⢀⢄⢄⠀⠀⠝⣿⢇⠎⠕⠑⠕⠀</a:t>
            </a:r>
            <a:br/>
            <a:r>
              <a:t>⢿⣿⣿⣿⣿⢟⢕⢕⢕⢕⢕⢕⢕⢕⢔⢄⢕⢕⢕⠀⠕⢕⢕⢕⢜⣻⣿⣿⢕⢕⢕⢄⢰⢜⢕⢕⢕⢕⢕⢕⢔⠕⠁⢄⢁⠀⢕⢕⢱⣕⢕⢔⢔⠀⠁⠀⢔⢕⠀⠀⢕⣜⣅⣡⣼⢴⣴⡷⢲⢏⢕⢜⠕⢼⣿⣿⣿⣿⣿⣾⣿⣿⣿⢿⢇⢕⢔⢕⢕⢕⠕⠀⢅⢕⠜⢱⣄⢀⣠⡄⠀</a:t>
            </a:r>
            <a:br/>
            <a:r>
              <a:t>⠀⠀⠈⠙⢝⢕⢕⢕⢕⢕⢕⢕⢕⢕⢕⢕⢑⢔⠑⠀⠀⢕⢕⢕⢄⣷⢉⢎⢕⠕⠕⢕⢕⢑⡇⠕⠙⠕⠀⢕⠕⠀⠁⠁⢈⠀⠀⠕⠕⢕⡕⠁⢕⢵⢕⣀⢁⠁⠀⠀⢕⢟⢏⣏⣝⡑⡼⢵⢷⢾⠟⠟⢟⣳⢕⢝⢝⢕⢝⢝⢝⢕⢕⢕⢕⢕⢜⢿⢟⠑⠀⣠⣵⣶⡷⢿⣿⣿⣿⣧⠀</a:t>
            </a:r>
            <a:br/>
            <a:r>
              <a:t>⠀⠀⠀⠀⠀⠁⠕⢕⢕⢕⢕⢕⠑⢕⡁⢁⠁⠀⠀⠀⠀⢕⢕⢕⢱⢪⢔⢕⢀⠀⢀⢔⠀⢨⡇⠀⠐⠅⣥⢡⢔⠀⠀⠁⢀⡀⠀⠄⠐⠇⣔⢀⢁⢑⢑⠑⠚⠑⠑⠕⢌⢏⢝⢧⢗⢗⣗⢕⢄⠑⠐⢄⠅⠁⢕⠕⠕⢕⢕⢕⢕⢕⢕⢕⢕⢕⢕⢕⢕⠀⠱⣿⣿⣿⣷⣷⡿⣿⣿⢻⠀</a:t>
            </a:r>
            <a:br/>
            <a:r>
              <a:t>⠀⠀⠀⠀⠀⠀⠀⠀⠁⠕⢕⡜⢰⠀⠁⠑⠁⠀⠀⠀⠀⠐⢕⢕⠕⠑⠕⠕⢕⢄⠀⠙⢦⡕⢇⠀⠀⠀⠁⠀⢄⢀⢀⠀⢀⢁⢀⢀⢀⢀⢜⢕⣵⣵⣵⡔⢔⠀⠀⠀⠁⠑⠑⠙⠑⢑⢁⢀⢘⢅⣄⣔⣔⣔⢰⢕⢔⢔⢕⢕⢕⢕⢕⢕⢕⢕⢕⢕⢕⠑⠀⠈⠙⠟⢟⢇⠀⠀⠀⠀⠀</a:t>
            </a:r>
            <a:br/>
            <a:r>
              <a:t>⠀⠀⠀⠀⠀⠀⠀⢀⢀⠀⠁⢕⢕⢔⢀⢀⢀⢀⢁⢀⢄⢕⠞⠿⢿⣕⢑⠑⠕⠅⠀⢄⢞⢗⢟⢇⢔⢔⢔⣕⣕⡷⢵⢵⣾⣿⣿⣶⡗⠎⢃⢸⣿⣿⡿⢟⠕⠀⠀⠀⠀⢐⢔⠱⡵⣣⣿⣿⣿⣿⣿⡿⢟⠞⠟⠕⢕⢕⢕⢕⠕⠑⠁⢔⢕⢕⠕⡕⢕⠀⠀⠀⠀⠀⠀⠀⠀⠀⠀⠀⠀</a:t>
            </a:r>
            <a:br/>
            <a:r>
              <a:t>⠀⠀⠀⠀⠀⠀⠀⠕⢄⠀⠀⠀⠑⢕⢕⡕⢕⢕⣕⡕⢕⢕⠀⠐⠒⠁⠉⠁⢁⢁⢅⢔⢕⢕⢕⢕⢚⡿⢿⢟⢗⢗⠇⠝⣝⣕⣕⣵⡾⢇⢇⢕⢄⠀⠀⠀⠀⠀⢔⢀⠄⢄⢇⢘⢯⣃⣙⣼⡵⠛⠉⠁⠀⠀⠀⠀⠀⠀⠀⠀⠀⢀⢄⢕⢕⢕⢜⢕⠀⠀⠀⠀⠀⠀⠀⠀⠀⠀⠀⠀⠀</a:t>
            </a:r>
            <a:br/>
            <a:r>
              <a:t>⠀⠀⠀⠀⠀⠀⠀⠀⠀⠀⠀⢀⢀⢕⢕⢕⢔⢟⢟⢏⢕⢕⢄⢅⢄⢕⢕⢕⢗⢕⣷⣷⢗⢧⢱⣫⣻⣵⣷⣼⣿⣿⣿⣿⣿⣿⣿⣿⣷⣵⢕⢕⠀⠀⠀⠀⠀⠀⠀⠀⢀⢕⢞⢟⢟⢟⢝⠑⠀⠀⠀⠀⠀⠀⠀⠀⠀⠀⠀⠀⠀⢕⢕⢕⢕⢕⢕⠀⠀⠀⠀⠀⠀⠀⠀⠀⠀⠀⠀⠀⠀</a:t>
            </a:r>
            <a:br/>
            <a:r>
              <a:t>⠀⠀⠀⠀⠀⠀⠀⠀⠀⠀⠀⠁⠁⢕⢑⣅⣵⣵⣵⣥⣵⣑⣕⣱⣵⣥⣥⣷⣷⣶⣿⣿⣿⣿⣿⣿⣿⣿⣿⣿⣿⣿⣿⣿⣿⣿⡿⢟⢏⢕⢕⢕⠀⠀⢀⢀⢄⢄⢔⢔⢕⢕⢕⢕⢕⢕⢕⠀⠀⠀⠀⠀⠀⠀⠀⠀⠀⠀⠀⢄⢔⢕⢕⢕⢕⢕⠀⠀⠀⠀⠀⠀⠀⠀⠀⠀⠀⠀⠀⠀⠀</a:t>
            </a:r>
            <a:br/>
            <a:r>
              <a:t>⠀⠀⠀⠀⠀⠀⠀⠀⠀⠀⠀⠀⠀⢕⢝⢟⢟⢻⢿⣿⣿⣿⣿⣿⣿⣿⣿⣿⣿⣿⣿⣿⣿⣿⣿⣿⣿⣿⣿⣿⣿⣿⣿⣿⣿⣿⣥⠑⡕⡕⢕⢕⢕⢕⢕⢕⢕⢕⠕⢑⡕⢕⢕⢕⢕⢕⠁⠀⠀⠀⠀⠀⠀⠀⠀⠀⠀⠀⠀⢕⢕⢕⢕⢕⢕⢕⠀⠀⠀⠀⠀⠀⠀⠀⠀⠀⠀⠀⠀⠀⠀</a:t>
            </a:r>
            <a:br/>
            <a:r>
              <a:t>⠀⠀⠀⠀⠀⠀⠀⠀⠀⠀⠀⠀⠀⠕⠕⠜⢝⢝⢟⢯⣿⣿⣻⣿⣿⣿⣿⣿⣿⣿⣿⣿⣿⣿⣿⣿⣿⣿⣿⣿⣿⣿⣿⣿⣿⣿⣿⣿⣿⣿⣦⣕⣤⡄⢕⢜⢝⢇⢔⢕⢕⢕⢕⢕⢕⠁⠀⠀⠀⠀⠀⠀⠀⠀⠀⠀⠀⠀⠀⠀⠕⢕⢕⢕⢕⠀⠀⠀⠀⠀⠀⠀⠀⠀⠀⠀⠀⠀⠀⠀⠀</a:t>
            </a:r>
            <a:br/>
            <a:r>
              <a:t>⠀⠀⠀⠀⠀⠀⠀⠀⠀⠀⠀⠀⠀⠀⢔⢔⢤⢤⢥⡕⢜⢹⣷⢿⣿⣿⣿⣿⣿⣿⣿⣿⣿⣿⣿⣿⣿⣿⣿⢟⠝⠝⢜⢝⢟⠿⢿⣿⣿⣿⣿⣿⣿⢕⢕⢕⢕⢕⢕⢕⢕⢕⢕⠕⠁⠀⠀⠀⠀⠀⠀⠀⠀⠀⠀⠀⠀⠀⠀⠀⢄⠀⢁⠅⠅⠀⠀⠀⠀⠀⠀⠀⠀⠀⠀⠀⠀⠀⠀⠀⠀</a:t>
            </a:r>
            <a:br/>
            <a:r>
              <a:t>⠀⠀⠀⠀⠀⠀⠀⠀⠀⠀⠀⠀⠀⠀⠀⢅⢅⢑⢑⢕⢝⢻⣿⣿⣿⣿⣿⣿⣿⣿⣿⣿⣿⣿⣿⣿⣿⣿⣿⡕⠀⠀⠀⠀⠀⠑⢜⢻⣿⣏⠙⢟⢍⢕⠑⠑⢕⢕⢕⢕⢕⢕⠕⠀⠀⠀⠀⠀⠀⠀⠀⠀⠀⠀⠀⠀⠀⠀⠀⠀⢕⢀⢕⠀⠀⠀⠀⠀⠀⠀⠀⠀⠀⠀⠀⠀⠀⠀⠀⠀⠀</a:t>
            </a:r>
            <a:br/>
            <a:r>
              <a:t>⠀⠀⠀⠀⠀⠀⠀⠀⠀⠀⠀⠀⠀⠀⠀⠁⠁⠑⢕⢕⢱⣿⣿⣿⣿⣿⣿⣿⣿⣿⣿⣿⣿⣿⣿⣿⣿⣿⡿⡕⢔⠀⠀⠀⠀⠑⢕⠐⢕⠀⢑⡕⠕⠀⣀⣀⠑⠑⢅⢄⢕⢕⠀⠀⠀⠀⠀⠀⠀⠀⠀⠀⠀⠀⠀⠀⠀⠀⠀⠀⠀⠀⢕⢔⢄⠀⠀⠀⠀⠀⠀⠀⠀⠀⠀⠀⠀⠀⠀⠀⠀</a:t>
            </a:r>
            <a:br/>
            <a:r>
              <a:t>⠀⠀⠀⠀⠀⠀⠀⠀⠀⠀⠀⠀⠀⠀⠀⢀⢄⢔⢵⡓⣿⣿⣿⣿⣿⣿⣿⣿⣿⣿⣿⣿⣿⣿⣿⣿⣿⣿⡿⢅⢕⢔⢀⠀⠀⠀⠕⠀⠑⠑⡽⣾⣿⣶⣿⣿⢵⣑⢕⢕⠕⠁⠀⠀⠀⠀⠀⠀⠀⠀⠀⠀⠀⠀⠀⠀⠀⠀⠀⢕⢔⢔⢕⢕⢑⢀⠀⠀⠀⠀⠀⠀⠀⠀⠀⠀⠀⠀⠀⠀⠀</a:t>
            </a:r>
            <a:br/>
            <a:r>
              <a:t>⠀⠀⠀⠀⠀⠀⠀⠀⠀⠀⠀⠀⠀⠀⠀⠕⢕⣵⣨⣼⣿⣿⣿⣿⣿⣿⣿⣿⣿⣿⣿⣿⣿⡿⢟⢝⢝⢕⢕⢕⢕⢕⢕⢄⢀⠀⠀⠀⠔⢜⢽⡪⠻⣿⣿⣷⢞⢱⢕⠇⠀⠀⠀⠀⠀⠀⠀⠀⠀⠀⠀⢀⠀⠀⠀⠀⠀⠀⠀⢕⢺⣧⢕⢕⢕⢕⠀⠀⠀⠀⠀⠀⠀⠀⠀⠀⠀⠀⠀⠀⠀</a:t>
            </a:r>
            <a:br/>
            <a:r>
              <a:t>⠀⠀⠀⠀⠀⠀⠀⠀⠀⠀⠀⠀⠀⠀⠀⠀⠑⣿⣿⣿⣿⣿⠟⠛⢿⣿⣿⣿⢿⢟⢕⢝⢕⢕⢕⢕⢕⢕⢕⢕⢕⢕⢕⢕⢕⢔⢄⠀⠀⠁⢕⢰⢜⢆⠕⠑⠑⠁⠀⠀⠀⠀⠀⠀⠀⠀⠀⠀⠀⠀⢕⢕⠀⠀⠀⠀⠀⠀⠀⢕⢌⣿⢕⢕⢕⢕⠀⠀⠀⠀⠀⠀⠀⠀⠀⠀⠀⠀⠀⠀⠀</a:t>
            </a:r>
            <a:br/>
            <a:r>
              <a:t>⠀⠀⠀⠀⠀⠀⠀⠀⠀⠀⠀⠀⠀⠀⠀⠀⢔⡟⡿⢿⡟⢏⢍⢛⢍⢻⣿⣻⢕⢕⢕⢕⢕⢕⢕⢕⢕⢑⣤⣾⣷⣾⣷⣷⣧⢗⡱⣑⢄⠀⠁⢕⠜⠑⠀⠀⠀⠀⠀⠀⠀⠀⠀⠀⠀⠀⠀⠀⠀⢀⢕⠑⠀⠀⠀⠀⠀⠀⢄⢕⢕⠙⢕⢕⢕⢕⠀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⣯⣵⣿⢿⣿⣿⣿⣿⣿⣿⣿⣿⣿⣿⣿⣿⣿⣿⣿⣿⣿⣿⣿⣿⣿⣿⣿⣿⣿⣿⣿⣿⣿⣿⡿⢿⣿⣿⣿⣿⣿⣿⣿⣿⣿⣿⣿⣿⣿⣿⢟⢏⠕⠑⠑⠁⠑⢕⢕⢕⢺⢏⢏⢝⢕⢕⢕⢕⢸⣿⣿⣿⣿⣿⣿⡇⢕⢕⢕⢸⣿⣿⣿⡏⢕⢝⢝⢝⢝⢝⢟⢟⢟⢟⢟⢻⢿⢿⠀</a:t>
            </a:r>
            <a:br/>
            <a:r>
              <a:t>⢹⣿⣿⣿⣿⣿⣿⣿⣿⣿⣿⣿⣿⣿⣿⣿⣿⣿⣿⣿⣿⣿⣿⣿⣿⣿⣿⣿⣿⣿⣿⣟⢿⢟⢟⢇⢕⢕⣿⣿⣿⣿⣿⣿⣿⡿⢿⢟⢟⢝⢕⢕⢕⠕⠀⠀⠀⠀⠀⠀⠁⠕⢕⢕⢕⢕⢕⠅⠁⢕⢸⣿⣿⣿⣿⣿⣿⡇⢕⢕⢕⢸⣿⣿⣿⢇⢕⢕⢕⢕⢕⢕⢕⢕⢕⢕⢕⢕⢕⢕⠀</a:t>
            </a:r>
            <a:br/>
            <a:r>
              <a:t>⣼⣿⣿⣿⣿⣿⣿⣿⣿⣿⣿⣿⣿⣿⣿⣿⣿⣿⣿⣿⣿⢻⢿⢿⣿⣿⣿⣿⣿⣿⣿⣯⢕⢕⢕⢕⢕⢕⢻⢿⢿⢟⢏⢝⢕⢕⢕⢕⢕⢕⢕⢕⢕⠀⠀⠀⠀⠀⠀⠀⠀⠀⠀⢕⢕⢁⠀⠀⢀⢕⢸⣿⣿⣿⣿⣿⣿⡇⢕⣕⣕⣡⣷⣧⡕⢕⢕⢕⢕⢕⢕⢕⢕⢕⢕⢕⢕⢕⢕⢕⠀</a:t>
            </a:r>
            <a:br/>
            <a:r>
              <a:t>⣿⣿⣿⣿⣿⣿⣿⣿⣿⣿⣿⣿⣿⣿⣿⣿⣿⣿⣿⡝⢕⢍⢟⢕⢕⣕⢜⢿⢿⢿⣿⣿⡕⢕⢕⢕⢕⢕⢕⢕⢕⢕⢕⢕⣵⡕⢕⢕⠕⢕⢱⣕⢕⣕⡀⠀⠀⠀⠀⠀⠀⠀⠀⢕⢕⢕⢕⢕⢱⣿⣿⣿⣿⣿⣿⣿⣿⡇⢕⢹⢿⢿⢷⣷⢗⢔⣿⣿⡇⢕⢜⢟⢕⢕⢕⢕⢕⢕⢗⢗⠀</a:t>
            </a:r>
            <a:br/>
            <a:r>
              <a:t>⣕⣵⣵⣵⣵⣷⣷⣷⢕⢜⢟⢟⢟⢟⣿⣿⣿⣿⣿⢏⢽⣵⢕⢕⢕⢕⠕⠑⢕⢕⢝⢝⢳⢷⢷⢕⢕⢕⢕⢕⢕⢕⢕⣵⣾⡇⢕⣕⡕⡕⣿⣷⣷⣿⣷⢄⠀⠀⠀⠀⠀⠀⠀⣕⣑⢕⢕⢕⢕⢔⣿⣿⣿⣿⣿⣿⣿⡇⢕⢕⣵⣥⣯⣽⣵⢕⢕⣕⢔⢕⢕⢕⢕⢕⢕⢕⢅⢁⢑⢕⠀</a:t>
            </a:r>
            <a:br/>
            <a:r>
              <a:t>⣟⣻⣿⣿⣿⢕⢜⢕⢕⢕⢕⢕⢕⢕⣿⣿⣿⡿⢇⢕⢔⢏⢕⠑⠁⠀⠀⠀⠑⠕⠕⠁⠀⠁⠱⢷⡧⢕⢕⢕⣱⣷⣿⣿⣯⣿⢕⢜⢝⣿⣿⣿⣿⡟⣹⣧⡕⢀⠀⠀⠀⠀⢱⣿⣿⢕⢕⢕⢕⢘⣿⣿⣿⣿⣿⣿⣿⣧⡕⠕⣝⣿⡵⢕⢕⢕⢕⢻⢕⢕⢕⢑⢕⢕⢕⢕⢕⢕⢕⢕⠀</a:t>
            </a:r>
            <a:br/>
            <a:r>
              <a:t>⣿⣿⣿⣿⣿⢕⢕⢕⢕⢕⢕⢕⢕⢕⢹⣿⣿⣧⣵⣵⣵⣇⢕⠀⠀⠀⠀⠀⠀⠀⠀⠀⠀⠀⠀⢕⢕⢱⢷⣷⢿⢿⢿⣿⡿⣿⣕⢕⣕⢜⢿⣿⣿⣿⣿⣿⣿⣷⣵⣔⢔⡄⢺⣿⡏⢕⢕⢕⢕⢕⣿⣿⣿⣿⣿⣿⣿⣿⢿⣿⣿⣿⣿⢕⢕⢕⢕⣿⢇⢕⢕⠑⠄⠀⠀⢕⢕⢕⢕⢕⠀</a:t>
            </a:r>
            <a:br/>
            <a:r>
              <a:t>⣿⣿⣿⣿⣿⢕⢕⢕⢕⢕⢕⢕⢕⢕⢕⣟⣻⣿⣿⣟⣿⡟⢇⠀⠀⠀⠀⠀⠀⠀⠀⠀⠀⠀⠀⢠⣷⣧⣕⣔⡕⢕⣔⢜⢏⢝⢝⣽⣿⡍⢍⢝⡝⢝⣿⣿⣿⣿⣿⣿⣿⣿⡕⢕⢕⢕⢕⢕⢕⢕⢿⣿⣿⣿⣿⣿⣿⡇⢕⢕⢕⢹⣿⢇⢕⢕⢕⢿⢕⢕⢕⢄⢕⢄⢄⢕⢕⢕⢕⢕⠀</a:t>
            </a:r>
            <a:br/>
            <a:r>
              <a:t>⣿⣿⣿⣯⣿⢕⢕⢕⢕⢕⢕⢕⢕⢕⢕⣿⣿⣿⣿⣿⣿⣿⣷⣶⢀⠀⠀⠀⠀⠀⠀⠀⠀⠀⠀⢸⣿⣿⣿⣿⣵⣿⣷⣷⣾⣿⣿⣿⣿⣿⣷⣷⣕⣄⣿⣿⣿⣿⡿⢟⢏⢝⢕⢕⢕⢕⢕⢕⢕⢕⢸⣿⣿⣿⣿⣿⣿⢿⢕⢕⢕⣿⣿⢕⢱⢿⢷⢇⢕⢕⢕⢕⢕⢱⢵⢵⢕⠕⢕⢕⠀</a:t>
            </a:r>
            <a:br/>
            <a:r>
              <a:t>⣿⣿⣿⣿⣯⢕⢕⢕⢕⢕⢕⢕⢕⢕⢕⢹⣿⣿⣿⣿⣿⣿⣿⣿⢇⢕⢄⠀⠀⠀⠀⠀⠀⠀⠀⣸⡿⢿⢿⢟⢿⢿⢿⣿⡿⢝⣿⣿⣿⣿⣿⣿⣿⣿⣿⣿⣿⢟⢕⢕⢕⢕⢕⢕⢕⢕⢕⠕⢔⢕⣸⣿⣿⣿⣿⡟⢕⠁⢕⢕⢕⣿⣿⢕⢑⢕⢑⢅⢕⢕⠕⠑⠀⢕⢕⢄⢄⠀⠑⠑⠀</a:t>
            </a:r>
            <a:br/>
            <a:r>
              <a:t>⣿⣿⣿⣿⡿⢕⢕⢕⢕⢕⢕⠑⠑⢕⢱⣾⣿⣿⣿⣿⣿⣿⣿⣿⣿⣿⣷⣧⣄⣄⡄⠄⠀⠀⠀⢕⠕⠑⠅⢼⣿⣿⡕⠅⠅⠕⠀⠁⠅⠁⠌⠍⠍⠍⠍⢝⢕⢕⢕⢕⢕⢕⢕⢕⢕⢕⢕⢐⢀⢕⢜⢝⢟⢟⢻⢿⢇⢕⢕⣿⣇⣼⣿⢕⠁⠑⢕⢿⢞⢟⢇⠀⠀⠁⢁⣄⣄⢄⠔⠔⠀</a:t>
            </a:r>
            <a:br/>
            <a:r>
              <a:t>⢿⢟⢟⢕⢕⢕⠕⢕⢕⢕⢕⢕⠔⢕⢸⣿⣿⣿⣿⣿⣿⣿⣿⣿⣿⣿⣿⣿⣿⢟⠁⠀⠀⢀⢀⢑⠕⢄⢄⣼⣿⣿⣿⣧⣴⣔⣄⣄⣀⣀⣀⣀⡀⢀⢀⢕⢕⠑⠁⠀⠁⠁⠁⠁⠐⠁⢜⢕⣕⢞⢻⢿⣷⡕⢕⢕⢕⢕⢐⢜⣻⣿⣿⣔⢄⢄⢀⢁⣁⣄⢔⢔⢄⢀⢁⢈⢅⢄⢀⢀⠀</a:t>
            </a:r>
            <a:br/>
            <a:r>
              <a:t>⢕⢕⢕⢕⢕⢕⢕⢕⢕⢕⢕⢔⢄⠑⢘⣿⣿⣿⣿⣿⣿⣿⣿⣿⣿⣿⣿⣿⢏⠀⠀⢐⢕⢕⢕⢕⢔⢅⢑⢝⢇⢅⢕⢻⣿⣿⣿⣿⣿⣿⣿⣿⣿⣿⡇⢕⠀⠀⠀⠀⠀⠀⠀⠀⠀⠀⠕⢕⢝⢕⢑⢗⠎⢝⢗⠕⢕⢔⢕⢕⢸⣿⡿⣿⣕⣱⣷⣾⣿⣽⣽⣽⣽⣿⣿⣿⣿⣿⣿⣿⠀</a:t>
            </a:r>
            <a:br/>
            <a:r>
              <a:t>⠁⠁⠁⠀⠑⢕⢕⢕⢀⢔⢔⢔⣐⣴⣵⣿⣿⣿⣿⣿⣿⣿⣿⣿⡿⢟⢏⠕⢕⢕⢕⢕⢕⠕⠑⠑⠁⠁⠀⠁⠕⢕⢕⢜⣿⣿⣿⣿⣿⣿⣿⣿⣿⣿⢇⠁⠀⠀⠀⠀⠀⠀⠀⠀⠀⠀⠀⢕⢜⢱⣵⣵⣵⣵⣵⣵⣵⣵⣵⣵⣵⣕⣵⣼⣿⣿⣿⣿⣿⣿⣿⣿⣿⣿⣿⣿⣿⣿⣿⣿⠀</a:t>
            </a:r>
            <a:br/>
            <a:r>
              <a:t>⢄⠀⠀⠀⠀⠑⢕⢕⣕⣵⣷⣿⣿⣿⣿⣿⣿⣿⣿⣿⣿⣿⢟⠕⠁⠀⠐⠑⠁⠁⠑⠑⠀⠀⠀⠀⠀⠀⠀⠀⠀⠀⠕⢻⣿⣿⣿⣿⣿⣿⣿⣿⣿⡿⠕⠀⠀⠀⠀⠀⠀⠀⠀⠀⠀⠀⠀⠀⢕⢻⣿⣿⣿⣿⣿⣿⣿⣿⣿⣿⣿⣿⣿⣿⣿⣿⣿⣿⣿⣿⣿⣿⣿⣿⣿⣿⣿⣿⣿⣿⠀</a:t>
            </a:r>
            <a:br/>
            <a:r>
              <a:t>⢵⣴⣴⣴⣵⣷⣷⣿⣿⣿⣿⣿⣿⣿⣿⣿⣿⣿⣿⣿⣿⢇⠀⠀⠀⠀⠀⠀⠀⠀⠀⠀⠀⠀⠀⠀⠀⠀⠀⠀⠀⠀⠀⠘⢿⣿⣿⣿⣿⣿⣿⣿⣿⡇⠀⠀⠀⠀⠀⠀⠀⠀⠀⠀⠀⠀⠀⠀⠁⢸⣿⣿⣿⣿⣿⣿⣿⣿⣿⣿⣿⣿⣿⣿⣿⣿⣿⣿⣿⣿⣿⣿⣿⣿⣿⣿⣿⣿⣿⣿⠀</a:t>
            </a:r>
            <a:br/>
            <a:r>
              <a:t>⢸⣿⣿⣿⣿⢟⣻⣿⣿⣿⣿⣿⣿⣿⣿⣿⣿⣿⣿⣿⢏⠕⠀⠀⠀⠀⠀⠀⠀⠀⠀⠀⠀⠀⠀⠀⠀⠀⠀⠀⠀⠀⠀⠀⠘⢿⣿⣿⣿⣿⣿⣿⣿⡇⠀⠀⠀⠀⠀⠀⠀⠀⢀⢰⢴⢔⢔⢃⢕⢜⣿⣿⣿⣿⣿⣿⣿⣿⣿⣿⣿⣿⣿⣿⣿⣿⣿⣿⣿⣿⣿⣿⣿⣿⣿⣿⣿⣿⣿⣿⠀</a:t>
            </a:r>
            <a:br/>
            <a:r>
              <a:t>⠁⠻⣿⣿⣻⢟⢟⢻⣿⣿⡿⣿⣿⣿⣿⣿⣿⣿⢏⠑⠁⠀⠀⠀⠀⠀⠀⠀⠀⠀⠀⠀⠀⠀⠀⠀⠀⠀⠀⠀⠀⠀⠀⠀⠀⠘⣿⣿⣿⣿⣿⣿⣿⡇⠕⠕⠀⠀⠀⠀⠀⠕⢁⠑⢓⣊⣭⡭⢕⢕⢻⣿⣿⣿⣿⣿⣿⣿⣿⣿⣿⣿⣿⣿⣿⣿⣿⣿⣿⣿⣿⣿⣿⣿⣿⣿⣿⣿⣿⣿⠀</a:t>
            </a:r>
            <a:br/>
            <a:r>
              <a:t>⡆⢰⢟⠏⠇⠕⢀⠈⠘⢵⢺⣿⣿⣿⣿⡿⢟⠕⠑⠀⠀⠀⠀⠀⠀⠀⠀⠀⠀⠀⠀⠀⠀⠀⠀⠀⠀⠀⠀⠀⠀⠀⠀⠀⠀⠀⣿⣿⣿⣿⣿⣿⣿⢕⢄⢄⢄⠀⠀⠀⠀⠀⠀⠑⠁⠁⠕⢕⢕⢕⢈⣿⣿⣿⣿⣿⣿⣿⣿⣿⣿⣿⣿⣿⣿⣿⣿⣿⣿⣿⣿⣿⣿⣿⣿⣿⣿⣿⣿⣿⠀</a:t>
            </a:r>
            <a:br/>
            <a:r>
              <a:t>⢏⢕⢕⢕⢔⢄⢄⢔⢞⢗⢿⡟⢻⢿⢏⠑⠀⠀⠀⠀⠀⠀⠀⠀⠀⠀⠀⠀⠀⠀⠀⠀⠀⠀⠀⠀⠀⠀⠀⠀⠀⠀⠀⠀⠀⠀⢹⣿⣿⣿⣿⣿⣿⠕⢕⢕⢀⠀⠀⠀⠀⠀⠀⠀⢀⠄⠔⣕⣱⣾⣿⣿⣿⣿⣿⣿⣿⣿⣿⣿⣿⣿⣿⣿⣿⣿⣿⣿⣿⣿⣿⣿⣿⣿⣿⣿⣿⣿⣿⣿⠀</a:t>
            </a:r>
            <a:br/>
            <a:r>
              <a:t>⠑⠑⢕⢕⠕⢕⠕⠀⠀⠁⠓⠇⠑⠁⠁⠀⠀⠀⠀⠀⠀⠀⠀⠀⠀⠀⠀⠀⠀⠀⠀⠀⠀⠀⠀⠀⠀⠀⠀⠀⠀⠀⠀⠀⠀⠀⠑⣿⣿⣿⣿⣿⡟⠀⠀⠑⠑⠀⠀⠀⠀⠀⠀⠀⠕⢻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⢸⣿⣿⣿⣿⡇⠀⠀⢕⢔⠐⠀⠀⠀⠀⠀⠀⠀⢸⣿⣿⣿⣿⣿⣿⣿⣿⣿⣿⣿⣿⣿⣿⣿⣿⣿⣿⣿⣿⣿⣿⣿⣿⣿⣿⣿⣿⣿⣿⣿⣿⣿⣿⠀</a:t>
            </a:r>
            <a:br/>
            <a:r>
              <a:t>⣧⡕⢄⠀⠀⠀⠀⠀⠀⠀⠀⠀⠀⠀⠀⠀⠀⠀⠀⠀⠀⠀⠀⠀⠀⠀⠀⠀⠀⠀⠀⠀⠀⠀⠀⠀⠀⠀⠀⠀⠀⠀⠀⠀⠀⠀⠀⢸⣿⣿⡿⢟⢇⠔⠕⠑⠁⠀⠀⠀⠀⠀⠀⠀⠀⢜⣿⣿⣿⣿⣿⣿⣿⣿⣿⣿⣿⣿⣿⣿⣿⣿⣿⣿⣿⣿⣿⣿⣿⣿⣿⣿⣿⣿⣿⣿⣿⣿⣿⣿⠀</a:t>
            </a:r>
            <a:br/>
            <a:r>
              <a:t>⣿⣿⡷⢕⢔⠀⠀⠀⠀⠀⠀⠀⠀⠀⠀⠀⠀⠀⠀⠀⠀⠀⠀⠀⠀⠀⠀⠀⠀⠀⠀⠀⠀⠀⠀⠀⠀⠀⠀⠀⠀⠀⠀⠀⠀⠀⠀⠘⠛⠁⠀⠑⠑⠀⠀⠐⠀⠀⠀⠀⠀⠀⠀⠀⠀⢕⢿⣿⣿⣿⣿⣿⣿⣿⣿⣿⣿⣿⣿⣿⣿⣿⣿⣿⣿⣿⣿⣿⣿⣿⣿⣿⣿⣿⣿⣿⣿⣿⣿⣿⠀</a:t>
            </a:r>
            <a:br/>
            <a:r>
              <a:t>⢝⠁⠁⢕⠁⠀⠀⠀⠀⠀⠀⠀⠀⠀⠀⠀⢀⢄⣄⡔⠀⠀⠀⠀⠀⠀⠀⠀⠀⠀⠀⠀⠀⠀⠀⠀⠀⠀⠀⠀⠀⠀⠀⠀⠀⠀⠀⠀⠀⠀⠀⠀⠀⠀⠀⠀⠀⠀⠀⠀⠀⠀⠀⠀⠀⢕⢸⣿⣿⣿⣿⣿⣿⣿⣿⣿⣿⣿⣿⣿⣿⣿⣿⣿⣿⣿⣿⣿⣿⣿⣿⣿⣿⣿⣿⣿⣿⣿⣿⣿⠀</a:t>
            </a:r>
            <a:br/>
            <a:r>
              <a:t>⡕⠄⠀⠀⠀⠀⠀⠀⠀⠀⠀⢀⢤⢴⢴⢷⢿⢿⠏⠑⠀⠀⠀⠀⠀⠀⠀⠀⠀⠀⠀⠀⠀⠀⠀⠀⠀⠀⠀⠀⠀⠀⠀⠀⠀⠀⠀⠀⠀⠀⠀⠀⠀⠀⠀⢀⢄⢔⢄⢀⠀⠀⠀⠀⠀⢕⢸⣿⣿⣿⣿⣿⣿⣿⣿⣿⣿⣿⣿⣿⣿⣿⣿⣿⣿⣿⣿⣿⣿⣿⣿⣿⣿⣿⣿⣿⣿⣿⣿⣿⠀</a:t>
            </a:r>
            <a:br/>
            <a:r>
              <a:t>⠁⠀⠀⠀⠀⢄⢔⢄⢔⢕⢕⢕⢕⢕⢕⢕⠁⠀⠀⠀⠀⠀⠀⠀⠀⠀⠀⠀⠀⠀⠀⠀⠀⢀⢀⣄⡄⠀⠀⠀⠀⠀⠀⠀⠀⠀⠀⠀⠀⢀⢀⢄⢔⢔⢕⠕⠕⠑⠁⠁⠀⠀⠀⠀⠀⢕⣼⣿⣿⣿⣿⣿⣿⣿⣿⣿⣿⣿⣿⣿⣿⣿⣿⣿⣿⣿⣿⣿⣿⣿⣿⣿⣿⣿⣿⣿⣿⣿⣿⣿⠀</a:t>
            </a:r>
            <a:br/>
            <a:r>
              <a:t>⠀⠀⠀⠀⢔⢕⠕⠁⠁⠁⠁⠁⠁⠁⠀⠀⠀⠀⠀⠀⠀⠀⠀⠀⠀⠀⠀⠀⠀⠀⢀⣠⣵⣾⣿⣿⣿⡇⠀⠀⠀⠀⠀⢀⢄⢄⢔⢕⢕⢕⢕⠑⠑⠁⠀⠀⠀⠀⠀⠀⠀⠀⠀⠀⠀⢕⢸⣿⣿⡟⢟⢟⢟⢝⢝⢟⢟⢟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⣟⣻⣿⡿⣿⣿⣿⣿⣿⣿⣿⣿⣿⣿⣿⣿⣿⣿⣿⣿⣿⣿⣿⣿⣿⣿⣿⣿⣿⣿⣿⣿⣿⣿⣿⣿⣿⣟⣿⣿⣿⣿⣿⣿⣿⡿⢟⢝⠕⠑⠕⢔⢝⢝⢕⢕⢕⣕⡱⢷⢞⢗⢏⠝⠕⠕⢕⠕⣿⣿⣿⣿⣿⣿⣿⢕⢕⢕⢕⣿⣿⣿⣿⢇⢕⢜⢝⢝⢝⢝⢝⢟⢟⢟⠀</a:t>
            </a:r>
            <a:br/>
            <a:r>
              <a:t>⢕⢜⢟⢯⣺⣿⣿⣿⣿⣾⣿⣿⣿⣿⣿⣿⣿⣿⣿⣿⣿⣿⣿⣿⣿⣿⣿⣿⣿⣿⣿⣿⣿⣿⣿⢿⢿⢿⢏⢕⢕⣿⣿⣿⣿⣿⣿⣿⣿⢿⢏⢕⠕⠁⠀⠀⠀⠁⠑⢕⢕⢕⢕⢕⢕⢕⢕⢕⢕⢕⠀⠀⢕⢸⣿⣿⣿⣿⣿⣿⣿⢕⢕⢕⢘⣿⣿⣿⣿⢕⢕⢕⢕⢕⢕⢕⢕⢕⢕⢕⠀</a:t>
            </a:r>
            <a:br/>
            <a:r>
              <a:t>⢀⢁⢕⢡⣿⣿⣿⣿⣿⣿⣿⣿⣿⣿⣿⣿⣿⣿⣿⣿⣿⣿⣿⣿⣿⣿⣿⣿⣿⣿⣿⣿⣿⣿⣿⢕⢕⢕⢕⢕⢕⢿⣿⡿⢿⢟⢏⢕⢕⢕⢕⢑⠀⠀⠀⠀⠀⠀⠀⠀⠑⢕⢕⠑⠁⠁⠁⠁⢅⠁⠀⠀⠕⢌⣿⣿⣿⣿⣿⣿⣿⢕⢕⣕⣕⣷⣷⣵⢕⢕⢕⢕⢕⢕⢕⢕⢕⢕⢕⢕⠀</a:t>
            </a:r>
            <a:br/>
            <a:r>
              <a:t>⣕⣕⣕⣳⣿⣿⣋⣿⣿⣿⣿⣿⣿⣿⣿⣿⣿⣿⣿⣿⣿⣿⣟⢟⢗⢗⢏⢉⢇⢻⢿⢿⣿⣿⣿⡕⢕⢕⢕⢕⢕⢕⢕⢕⢕⢕⢕⢱⣕⣕⢕⢕⢄⠀⠀⠀⠀⠀⠀⠀⠀⢕⢕⢀⢀⢄⢄⢕⢕⢕⢔⢱⣿⣿⣿⣿⣿⣿⣿⣿⣿⢕⢜⢿⢿⢷⣗⡖⢗⢽⣿⣿⢇⢕⢝⢟⢝⢕⢕⢕⠀</a:t>
            </a:r>
            <a:br/>
            <a:r>
              <a:t>⣵⡕⢕⢕⢜⣽⣽⣽⣽⣽⣽⣽⡝⢝⢟⢻⢿⣿⣿⣿⣿⣿⣿⢇⢕⢕⢕⢕⢜⢝⢕⢕⢕⣿⣿⣷⣵⣵⢕⢕⢕⢕⢕⢕⢕⢕⢱⡾⣻⣿⣵⣾⡇⢄⠀⠀⠀⠀⠀⠀⠀⢕⢕⢕⢑⣑⣓⣃⡕⢕⢕⢕⢌⣽⣿⣿⣿⣿⣿⣿⣿⢕⢕⢱⣷⣯⣽⣽⡵⢕⢔⡔⢕⢕⢕⢕⢕⢕⢕⢕⠀</a:t>
            </a:r>
            <a:br/>
            <a:r>
              <a:t>⢟⢟⢟⢟⢟⣿⣿⣿⡟⢏⢕⢕⢕⢕⢕⢕⢕⢸⣿⣿⣿⢟⢕⠑⠑⠁⠁⠕⢕⢕⢕⠑⠕⢿⣿⣿⣿⣿⣷⣵⢕⢕⢕⢱⣷⣾⣿⣿⣿⣿⣿⣿⣿⣇⢄⠀⠀⠀⠀⠀⢀⢕⢕⢕⢻⣿⣿⣿⡇⢕⢕⢕⢕⣿⣿⣿⣿⣿⣿⣿⣿⣕⢕⢜⣻⣧⢜⢝⢕⢕⢸⡇⢕⢕⢕⢕⢕⠕⠕⢕⠀</a:t>
            </a:r>
            <a:br/>
            <a:r>
              <a:t>⢕⢕⣡⣾⣿⣿⣿⣿⣷⢕⢕⢕⢕⢕⢕⢕⢕⢸⣿⣿⣿⢕⠐⠀⠀⠀⠀⠀⠀⠀⠀⠀⠀⠑⢻⣿⣿⣿⣵⡕⢕⢱⣵⣼⣽⣿⣿⣿⣿⣿⣿⣿⣿⣿⣷⣵⡔⢄⢄⢄⡇⢕⢕⢕⠸⣿⣿⡟⢕⢕⢕⢕⢕⢻⣿⣿⣿⣿⣿⣿⣿⡯⣼⣿⣿⣿⡇⢕⢕⢕⢸⡇⢕⢕⢕⢕⢄⠀⠀⢕⠀</a:t>
            </a:r>
            <a:br/>
            <a:r>
              <a:t>⢕⣱⣿⣿⣿⣿⣿⣿⡿⢕⢕⢕⢕⢕⢕⢕⢕⢕⢙⣿⣿⣕⠀⠀⠀⠀⠀⠀⠀⠀⠀⠀⠀⠀⢼⢧⢇⢕⣕⣵⣯⣕⣜⡝⢕⣔⢜⢟⢝⢹⡟⢟⣿⣿⣿⣿⣿⣷⣷⣷⡇⢕⢕⢕⢕⢕⢕⢕⢕⢕⢕⢕⢕⢿⣿⣿⣿⣿⣿⣿⣿⢕⢜⢝⢝⣿⡇⢕⢕⢕⢸⡟⢕⢕⢕⢕⢅⢄⢀⢕⠀</a:t>
            </a:r>
            <a:br/>
            <a:r>
              <a:t>⣱⣽⣿⣿⣿⣿⣿⣿⣇⢕⢕⢕⢕⢕⢕⢕⢕⢕⢻⣿⣿⣿⣴⢀⠀⠀⠀⠀⠀⠀⠀⠀⠀⠀⢕⠕⠕⠹⢿⣿⣿⣿⣿⣿⣿⣿⣷⣷⣷⣿⡟⢜⢿⣿⣿⣿⣿⢿⢟⢟⢏⢕⢱⣵⣕⢕⢕⢕⢕⢕⢕⠕⢕⢸⣿⣿⣿⣿⣿⣿⣿⢕⢕⢕⢰⣿⡟⢱⢷⣷⣷⢇⢕⢕⢕⢕⢕⢕⢕⣕⠀</a:t>
            </a:r>
            <a:br/>
            <a:r>
              <a:t>⣿⣿⣿⣿⣿⣿⣿⣿⣧⢕⢕⢕⢕⢕⢕⢕⢕⢕⢸⣿⣿⣿⣿⢕⢔⠀⠀⠀⠀⠀⠀⠀⠀⠄⣤⣄⣄⣔⣸⣿⣿⣿⣿⢻⢿⣿⣿⣿⢟⣿⣿⣿⣿⣿⣿⢏⢕⢕⢕⢕⢕⢕⢺⣿⣟⡕⢕⢕⢕⠕⠔⢄⢕⢸⣿⣿⣿⣿⣿⢏⠕⠑⢕⢕⢸⣿⡇⠑⠐⢑⢕⢕⢕⢕⠕⠁⠐⢕⢅⢀⠀</a:t>
            </a:r>
            <a:br/>
            <a:r>
              <a:t>⣿⣿⣿⣿⣿⣿⣿⣿⡿⢕⢕⢕⢕⢕⠕⠕⢕⢕⣵⣿⣿⣿⣿⣷⣾⣷⣄⡀⢀⢄⢄⠀⠀⠜⣿⣿⣿⣿⡇⢕⠑⠑⢕⣿⣿⣧⡝⢕⢕⠁⠈⠹⠽⢝⢕⢕⢕⢕⢕⢕⢕⢕⢕⢕⢗⢗⠈⠉⠁⠀⠐⠐⠕⢼⢍⢟⢻⢿⠿⣷⢔⢕⢷⣵⣸⣿⡇⠑⠑⢕⢷⢷⢷⢷⠆⠀⠀⠁⢁⢁⠀</a:t>
            </a:r>
            <a:br/>
            <a:r>
              <a:t>⣿⣿⡿⢿⢿⢟⢟⢝⢕⢕⢕⢕⢕⢕⢕⢕⢕⢕⣿⣿⣿⣿⣿⣿⣿⣿⣿⣿⠟⠁⠀⠀⠀⠀⠙⢟⠿⢇⢕⢕⢀⢀⢕⣿⣿⣿⣷⣴⣄⣀⣀⢀⢀⢕⠕⠑⠁⠁⠁⠑⠑⠁⠑⢕⢕⢕⣕⣕⣕⣕⣕⣔⢗⢿⣿⣷⡆⢔⢕⢕⢕⠕⠁⣹⣿⣿⣵⢄⢄⢁⠑⠑⢁⢄⢄⢄⢀⠀⠁⠉⠀</a:t>
            </a:r>
            <a:br/>
            <a:r>
              <a:t>⢄⢔⢕⢕⢕⢕⢕⠕⢕⢕⢕⢕⢕⢕⢕⢄⠁⢕⢻⣿⣿⣿⣿⣿⣿⣿⡿⠕⢄⢔⢕⢕⢕⢕⢕⢕⢕⢕⢕⢕⢵⢥⣾⢏⢕⢌⢝⣿⣿⣿⣿⣿⢕⠑⠀⠀⠀⠀⠀⠀⠀⠀⢀⢕⢕⢸⣿⣿⣿⣿⣿⣿⡕⢗⢳⠬⢝⢓⠇⠱⢥⢔⢕⢝⣿⣿⣿⣇⢕⣕⣷⣷⣷⣾⣿⣿⣷⣾⣿⣷⠀</a:t>
            </a:r>
            <a:br/>
            <a:r>
              <a:t>⢷⢕⠁⠁⠁⠁⠁⠀⠕⢕⢕⢕⢕⢔⢔⢔⣰⣵⣿⣿⣿⣿⡿⢟⢏⢝⢕⢕⢕⢕⢕⠕⠑⠑⠑⠁⠁⠁⠕⢕⢕⢕⢕⢕⢕⢕⢕⠸⣿⣿⣿⡟⢕⠀⠀⠀⠀⠀⠀⠀⠀⠀⠀⠑⢕⢕⢹⣿⣿⣿⣿⣿⣕⣵⣵⣵⣴⣴⣴⣵⣵⣵⣵⣕⣕⣕⣕⣿⣿⣿⣿⣿⣿⣿⣿⣿⣿⣿⣿⣿⠀</a:t>
            </a:r>
            <a:br/>
            <a:r>
              <a:t>⢕⠁⠀⠀⠀⠀⠀⠀⠀⠕⢕⣕⣵⣷⣾⣿⣿⣿⣿⣿⢟⠑⠁⠁⠑⠑⠑⠑⠑⠑⠑⠀⠀⠀⠀⠀⠀⠀⠀⠀⠑⢱⣷⣷⣷⣷⣷⣷⣿⣿⣿⢇⠀⠀⠀⠀⠀⠀⠀⠀⠀⠀⠀⠀⠀⢕⢸⣿⣿⣿⣿⣿⣿⣿⣿⣿⣿⣿⣿⣿⣿⣿⣿⣿⣿⣿⣿⣿⣿⣿⣿⣿⣿⣿⣿⣿⣿⣿⣿⣿⠀</a:t>
            </a:r>
            <a:br/>
            <a:r>
              <a:t>⢔⣔⣴⣴⣴⣴⣴⣴⣴⣷⣿⣿⣿⣿⣿⣿⣿⣿⣿⢏⢕⠔⠀⠀⠀⠀⠀⠀⠀⠀⠀⠀⠀⠀⠀⠀⠀⠀⠀⠀⠀⠁⢹⣿⣿⣿⣿⣿⣿⣿⣿⢕⠀⠀⠀⠀⠀⠀⠀⠀⠀⠀⠀⠀⠀⢕⢕⣿⣿⣿⣿⣿⣿⣿⣿⣿⣿⣿⣿⣿⣿⣿⣿⣿⣿⣿⣿⣿⣿⣿⣿⣿⣿⣿⣿⣿⣿⣿⣿⣿⠀</a:t>
            </a:r>
            <a:br/>
            <a:r>
              <a:t>⠜⣿⣿⣿⣿⣿⣟⣿⣿⣿⣿⣿⣿⣿⣿⣿⣿⡿⢏⠕⠁⠀⠀⠀⠀⠀⠀⠀⠀⠀⠀⠀⠀⠀⠀⠀⠀⠀⠀⠀⠀⠀⠀⢹⣿⣿⣿⣿⣿⣿⣿⢕⠀⠀⠀⠀⠀⠀⠀⠠⢴⢴⢔⢔⢕⢕⢕⣻⣿⣿⣿⣿⣿⣿⣿⣿⣿⣿⣿⣿⣿⣿⣿⣿⣿⣿⣿⣿⣿⣿⣿⣿⣿⣿⣿⣿⣿⣿⣿⣿⠀</a:t>
            </a:r>
            <a:br/>
            <a:r>
              <a:t>⡀⠙⣿⣿⣻⡟⢏⢟⣻⣿⠟⣿⣿⣿⣿⡿⢕⠑⠁⠀⠀⠀⠀⠀⠀⠀⠀⠀⠀⠀⠀⠀⠀⠀⠀⠀⠀⠀⠀⠀⠀⠀⠀⠀⢹⣿⣿⣿⣿⣿⣿⢕⠕⠀⠀⠀⠀⠀⠕⢕⢕⢜⢽⡽⢭⢕⢗⢸⣿⣿⣿⣿⣿⣿⣿⣿⣿⣿⣿⣿⣿⣿⣿⣿⣿⣿⣿⣿⣿⣿⣿⣿⣿⣿⣿⣿⣿⣿⣿⣿⠀</a:t>
            </a:r>
            <a:br/>
            <a:r>
              <a:t>⢇⢔⢏⢈⢘⠕⠠⡁⠀⡷⢟⣿⡿⢟⠑⠑⠀⠀⠀⠀⠀⠀⠀⠀⠀⠀⠀⠀⠀⠀⠀⠀⠀⠀⠀⠀⠀⠀⠀⠀⠀⠀⠀⠀⢸⣿⣿⣿⣿⣿⣿⢕⢄⢄⠀⠀⠀⠀⠀⠑⠑⠁⠑⢕⢕⢕⢅⢕⣿⣿⣿⣿⣿⣿⣿⣿⣿⣿⣿⣿⣿⣿⣿⣿⣿⣿⣿⣿⣿⣿⣿⣿⣿⣿⣿⣿⣿⣿⣿⣿⠀</a:t>
            </a:r>
            <a:br/>
            <a:r>
              <a:t>⢕⢕⢕⢕⢕⢕⠀⠁⠝⢟⠏⠙⠕⠕⠀⠀⠀⠀⠀⠀⠀⠀⠀⠀⠀⠀⠀⠀⠀⠀⠀⠀⠀⠀⠀⠀⠀⠀⠀⠀⠀⠀⠀⠀⠘⣿⣿⣿⣿⣿⡏⢕⢕⢀⠀⠀⠀⠀⠀⠀⠀⢀⢔⣑⣵⣵⣿⣿⣿⣿⣿⣿⣿⣿⣿⣿⣿⣿⣿⣿⣿⣿⣿⣿⣿⣿⣿⣿⣿⣿⣿⣿⣿⣿⣿⣿⣿⣿⣿⣿⠀</a:t>
            </a:r>
            <a:br/>
            <a:r>
              <a:t>⠕⢕⠕⠕⠕⠀⠀⠀⠀⠀⠀⠀⠀⠀⠀⠀⠀⠀⠀⠀⠀⠀⠀⠀⠀⠀⠀⠀⠀⠀⠀⠀⠀⠀⠀⠀⠀⠀⠀⠀⠀⠀⠀⠀⠀⢻⣿⣿⣿⣿⡇⠁⢕⢕⠀⠀⠀⠀⠀⠀⠀⢕⣿⣿⣿⣿⣿⣿⣿⣿⣿⣿⣿⣿⣿⣿⣿⣿⣿⣿⣿⣿⣿⣿⣿⣿⣿⣿⣿⣿⣿⣿⣿⣿⣿⣿⣿⣿⣿⣿⠀</a:t>
            </a:r>
            <a:br/>
            <a:r>
              <a:t>⣄⢀⠀⠀⠀⠀⢕⠀⠀⠀⠀⠀⠀⠀⠀⠀⠀⠀⠀⠀⠀⠀⠀⠀⠀⠀⠀⠀⠀⠀⠀⠀⠀⠀⠀⠀⠀⠀⠀⠀⠀⠀⠀⠀⠀⢸⣿⣿⣿⣿⡇⠀⢑⢕⠀⠀⠀⠀⠀⠀⠀⠑⢻⣿⣿⣿⣿⣿⣿⣿⣿⣿⣿⣿⣿⣿⣿⣿⣿⣿⣿⣿⣿⣿⣿⣿⣿⣿⣿⣿⣿⣿⣿⣿⣿⣿⣿⣿⣿⣿⠀</a:t>
            </a:r>
            <a:br/>
            <a:r>
              <a:t>⣿⣷⣆⠀⠀⠀⠁⠀⠀⠀⠀⠀⠀⠀⠀⠀⠀⠀⠀⠀⠀⠀⠀⠀⠀⠀⠀⠀⠀⠀⠀⠀⠀⠀⠀⠀⠀⠀⠀⠀⠀⠀⠀⠀⠀⢘⣿⣿⣿⡿⢇⠔⠑⠁⠀⠀⠀⠀⠀⠀⠀⠀⢜⣿⣿⣿⣿⣿⣿⣿⣿⣿⣿⣿⣿⣿⣿⣿⣿⣿⣿⣿⣿⣿⣿⣿⣿⣿⣿⣿⣿⣿⣿⣿⣿⣿⣿⣿⣿⣿⠀</a:t>
            </a:r>
            <a:br/>
            <a:r>
              <a:t>⣿⢿⠻⢕⢕⠀⠀⠀⠀⠀⠀⠀⠀⠀⠀⠀⢀⣀⢀⠀⠀⠀⠀⠀⠀⠀⠀⠀⠀⠀⠀⠀⠀⠀⠀⠀⠀⠀⠀⠀⠀⠀⠀⠀⠀⠀⠿⠟⠁⠁⠁⠁⠀⠀⠀⠀⠀⠀⠀⠀⠀⠀⢕⢿⣿⣿⣿⣿⣿⣿⣿⣿⣿⣿⣿⣿⣿⣿⣿⣿⣿⣿⣿⣿⣿⣿⣿⣿⣿⣿⣿⣿⣿⣿⣿⣿⣿⣿⣿⣿⠀</a:t>
            </a:r>
            <a:br/>
            <a:r>
              <a:t>⢕⢀⠀⠘⠁⠀⠀⠀⠀⠀⠀⠀⠀⢰⣷⣾⣿⣿⠑⠀⠀⠀⠀⠀⠀⠀⠀⠀⠀⠀⠀⠀⠀⠀⠀⠀⠀⠀⠀⠀⠀⠀⠀⠀⠀⠀⠀⠀⠀⠀⠀⠀⠀⠀⠀⠀⠀⠀⠀⠀⠀⠀⢕⢸⣿⣿⣿⡟⢝⣿⣿⣿⣿⣿⣿⣿⣿⣿⣿⣿⣿⣿⣿⣿⣿⣿⣿⣿⣿⣿⣿⣿⣿⣿⣿⣿⣿⣿⣿⣿⠀</a:t>
            </a:r>
            <a:br/>
            <a:r>
              <a:t>⠕⠁⠀⠀⠀⠀⠀⢀⢀⢀⢀⢀⢸⢟⢿⢟⢟⠃⠀⠀⠀⠀⠀⠀⠀⠀⠀⠀⠀⠀⠀⠀⠀⠀⠀⠀⠀⠀⠀⠀⠀⠀⠀⠀⠀⠀⠀⠀⠀⠀⠀⢀⢄⢔⢔⢔⠀⠀⠀⠀⠀⠀⢕⢸⣿⣿⣿⣇⣱⣿⣿⣿⣿⣿⣿⣿⣿⣿⣿⣿⣿⣿⣿⣿⣿⣿⣿⣿⣿⣿⣿⣿⣿⣿⣿⣿⣿⣿⣿⣿⠀</a:t>
            </a:r>
            <a:br/>
            <a:r>
              <a:t>⠀⠀⠀⢀⢔⢕⢕⢕⢕⢕⢕⢕⢕⢕⢕⢕⠀⠀⠀⠀⠀⠀⠀⠀⠀⠀⠀⠀⠀⠀⢄⣄⣴⣴⢄⠀⠀⠀⠀⠀⠀⠀⠀⠀⢀⢄⢄⢔⢔⢕⢕⢕⠕⠑⠑⠁⠀⠀⠀⠀⠀⠀⢕⣼⣿⣿⣿⣿⣿⣿⣿⣿⣿⣿⣿⣿⣿⣿⣿⣿⣿⣿⣿⣿⣿⣿⣿⣿⣿⣿⣿⣿⣿⣿⣿⣿⣿⣿⣿⣿⠀</a:t>
            </a:r>
            <a:br/>
            <a:r>
              <a:t>⠀⠀⠀⢕⢕⠕⠑⠁⠁⠁⠁⠁⠑⠑⢕⠀⠀⠀⠀⠀⠀⠀⠀⠀⠀⠀⠀⢄⣴⣾⣿⣿⣿⣿⡇⠀⠀⢀⢄⢄⢔⢔⢕⢕⢕⢕⠕⠑⠑⠁⠀⠀⠀⠀⠀⠀⠀⠀⠀⠀⠀⠀⢕⣿⣿⣿⡿⢿⢿⢿⢟⢟⢿⢿⢿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⢁⢑⢜⠝⢟⢿⢿⣿⣿⣿⣿⣿⣿⣿⢿⣿⣿⣿⣿⣿⣿⣿⣿⣿⣿⣿⣿⣿⣿⣿⣿⣿⣿⣿⣿⣿⣿⣿⣿⣿⣿⣿⣿⣿⣿⣿⣿⣿⣿⣿⣿⡿⢿⢿⣿⣿⣿⣿⣿⣿⣿⣿⣿⢿⢟⢏⢕⢕⡕⢱⣑⢵⢾⢟⢟⢝⠙⠕⠕⢕⢕⣿⣿⣿⣿⣿⣿⣿⡇⢕⢕⢕⢸⣿⣿⣿⣿⢇⢕⢕⠀</a:t>
            </a:r>
            <a:br/>
            <a:r>
              <a:t>⢕⢕⢕⢕⢔⠁⠕⢕⢹⢝⣿⣿⣿⣿⣷⣿⣯⣽⣿⣿⣿⣿⣿⣿⣿⣿⣿⣿⣿⣿⣿⣿⣿⣿⣿⣿⣿⣿⣿⣿⣿⣿⣿⡿⢿⢏⢜⢹⢟⢝⢕⠕⠑⢕⢜⢟⢟⢟⢟⢏⢝⢕⢕⠕⢕⢗⢕⢕⢕⢕⢕⢕⢕⢕⢕⢕⢕⠀⠀⢅⢕⣿⣿⣿⣿⣿⣿⣿⡇⢕⢕⢕⢸⢿⡿⢿⢿⢕⢕⢕⠀</a:t>
            </a:r>
            <a:br/>
            <a:r>
              <a:t>⢕⢕⢕⢕⢕⠀⠀⠀⠑⢕⢝⢿⣿⣿⣿⣿⣿⣿⣿⣿⣿⣿⣿⣿⣿⣿⣿⣿⣿⣿⣿⣿⣿⣿⣿⣿⣿⣿⣿⣿⣿⡏⢕⢕⢕⢕⢕⢕⢕⠕⠀⠀⠀⠀⠀⠕⢕⢕⢕⢕⢕⢕⢕⣿⣧⡕⢕⢕⢕⠑⠁⠑⠁⠁⢁⢅⠀⠀⠀⢑⢕⣿⣿⣿⣿⣿⣿⣿⡇⢕⣕⣵⣰⣿⣷⣧⢕⣕⣕⣕⠀</a:t>
            </a:r>
            <a:br/>
            <a:r>
              <a:t>⢕⢕⢕⢵⢵⢴⢔⢄⢔⢕⢵⢿⣿⡿⢿⣿⣿⣿⣿⣿⣿⣿⣿⣿⣿⣿⣿⣿⣿⣿⢿⣯⡭⢟⢟⠝⣽⣿⣿⣿⣿⣇⢕⢕⢕⢕⢕⢕⢑⠀⠀⠀⠀⠀⠀⠀⠁⠕⢕⢕⠕⢕⢕⣽⣿⣷⣵⢕⢔⢀⢀⢄⢔⢄⢕⢕⢕⢕⢱⣿⣿⣿⣿⣿⣿⣿⣿⣿⢕⢕⢸⢿⢿⢿⢿⢿⢇⢻⣿⣿⠀</a:t>
            </a:r>
            <a:br/>
            <a:r>
              <a:t>⡕⢕⢕⣱⡕⢕⢞⢟⢟⢝⢝⢏⢟⣟⣟⣟⣟⣟⣟⡟⢟⣿⣿⣿⣿⣿⣿⣿⣿⣷⣵⣕⢕⢕⢕⡗⢗⢕⢕⢹⣿⣿⣕⣑⣕⢕⡕⢕⡕⠀⠀⠀⠀⠀⠀⠀⠀⢔⢕⢕⢰⣴⣵⣿⣿⣿⣿⢕⢕⢕⢕⣑⣑⣓⣃⡕⢕⢕⢕⢜⣹⣿⣿⣿⣿⣿⣿⣿⢇⢕⢕⣷⣷⣿⣯⣽⡕⢕⢔⡔⠀</a:t>
            </a:r>
            <a:br/>
            <a:r>
              <a:t>⣿⣷⣧⡿⢿⢿⢿⢿⢿⢷⢷⢷⠿⣿⣿⣿⢟⢟⢝⢕⢕⢕⢕⢕⢕⢕⢜⢝⢝⢕⢌⢟⢕⣵⣵⣵⣵⣵⣵⣾⣿⣿⣿⣿⣷⣾⣿⣿⣷⡕⠀⠀⠀⠀⠀⠀⠀⢕⢕⢕⢕⢕⢕⢹⣿⣿⣿⢕⢕⢕⢕⣿⣿⣿⣿⡇⢕⢕⢕⢕⣿⣿⣿⣿⣿⣿⣿⣿⣧⡕⢕⢜⣿⡵⢕⢕⢕⢕⢜⣿⠀</a:t>
            </a:r>
            <a:br/>
            <a:r>
              <a:t>⣿⣿⡏⢕⠑⠑⠁⠁⢕⢕⣱⣷⣶⣿⣿⣿⡕⢕⢕⢕⢕⠕⠑⠁⠁⠑⠕⠕⠕⠑⠁⠕⢕⣘⣝⢟⢿⢿⣿⣿⣿⣿⣿⣿⣽⣿⣿⣿⣽⣷⡕⢄⢀⠀⠀⠀⢄⢕⢕⢕⢕⢕⢕⢼⣿⣿⣷⡕⢕⢕⢕⢿⣿⣿⡟⢕⢕⢕⢕⢕⢻⣿⣿⣿⣿⣿⣿⣿⣿⣷⣿⣿⣿⣿⡕⢕⢕⢕⢱⣿⠀</a:t>
            </a:r>
            <a:br/>
            <a:r>
              <a:t>⢷⢗⢕⠀⠀⠀⠀⢀⢕⣰⣿⣿⣿⣿⣿⣿⢇⢕⢕⢕⢕⠀⠀⠀⠀⠀⠀⠀⠀⠀⠀⠁⠁⣿⣿⣿⣿⣿⣿⣿⣿⣟⡝⢝⢝⣻⣿⣿⣿⣿⣿⣷⣧⣕⣔⢔⢻⣿⣟⢟⢛⠓⠓⠚⢻⣿⣿⡕⢕⢕⢕⢕⠕⢕⢕⢕⢕⢕⢕⢕⢿⣿⣿⣿⣿⣿⣿⣿⡇⢕⢝⢝⢹⣿⡇⢕⢕⢕⢸⣿⠀</a:t>
            </a:r>
            <a:br/>
            <a:r>
              <a:t>⣕⢕⢕⢔⢔⢕⢕⢕⣕⣟⣟⣿⣿⣿⣿⣿⡕⢕⢕⢕⢕⢄⠀⠀⠀⠀⠀⠀⠀⠀⠀⠀⢠⣕⣕⡝⢟⢟⢏⢕⢕⠕⠕⠕⢟⢿⢿⡕⣿⣿⣿⣿⣿⣿⣿⣿⣿⣿⣿⣧⣵⣵⣴⣴⡕⢻⡟⢕⢕⣵⣕⡕⢕⢕⢕⢕⢕⢕⢕⢕⢸⣿⣿⣿⣿⣿⣿⣿⡇⢕⢕⢕⣼⣿⢇⢱⢷⣷⣷⢗⠀</a:t>
            </a:r>
            <a:br/>
            <a:r>
              <a:t>⣿⣿⣿⣿⣿⣿⣾⣿⣿⣿⣿⣿⣿⣿⣿⣿⡕⢕⢕⢕⢕⢸⢄⠀⠀⠀⠀⠀⠀⠀⠀⠀⣼⣿⣿⣿⣿⣷⣷⣥⣅⣀⣀⡀⢕⢕⣿⣧⣼⣿⣿⢏⢕⢕⢕⢕⢝⢿⣿⣿⣿⣿⣿⣿⣿⣿⣷⢡⢧⣿⣿⡇⣕⡕⢑⢑⠕⠔⢄⢕⢸⣿⣿⣿⣿⣿⡟⢕⠑⢕⢕⢕⣿⣿⡕⠑⠑⢑⢑⢕⠀</a:t>
            </a:r>
            <a:br/>
            <a:r>
              <a:t>⣿⣿⣿⣿⣿⣿⣿⣿⣿⣿⣿⣿⣿⣿⣿⣿⢇⢕⢕⢕⢕⢕⢣⣵⣄⠀⠀⠀⠀⠀⠀⠀⣿⣿⣿⣿⣿⣿⣿⣿⣿⣿⣿⣿⣿⣏⢝⢕⢝⢝⢕⢕⢕⢕⢕⢕⢕⢕⢝⢝⢙⣙⣙⡙⢙⢝⢕⢕⢁⢑⢜⢿⠇⠘⠛⠑⠐⠀⠄⢕⢼⢟⢟⢿⢿⢿⣧⢕⢔⢳⣧⣕⣿⣿⢇⠐⠑⢕⢷⢶⠀</a:t>
            </a:r>
            <a:br/>
            <a:r>
              <a:t>⡿⢿⣻⣟⣟⣿⣿⣿⣿⣿⣿⢿⢿⢿⢟⢕⢕⢕⢕⢕⢕⢕⢕⢟⣿⣷⡷⠇⠁⠀⠀⠀⠸⢿⣿⣿⣿⣿⣿⣿⣿⣿⣿⣿⢏⢕⢕⢕⢕⠕⢕⠕⠑⢕⢕⠁⠑⢕⢕⢕⢕⢐⠐⠀⠀⢱⣵⣵⣥⣷⣷⣵⣕⣔⢔⢔⢔⢔⢔⢵⢷⣷⣷⣇⢕⢕⢌⢕⢕⠅⢝⣿⣿⣿⣕⢀⢀⠑⠑⠑⠀</a:t>
            </a:r>
            <a:br/>
            <a:r>
              <a:t>⣿⣧⢕⢕⢕⢕⢕⢄⢕⢕⢕⢕⢕⢕⢕⢕⢕⢕⢕⢕⢕⢕⢄⠁⢜⢏⢄⢔⢔⢔⢔⢕⢔⢕⢜⢝⢿⣿⣿⣿⣿⣿⣿⣿⣇⢕⢕⢕⢕⠕⠐⠀⠀⠀⠕⢕⢔⢕⢕⢕⢕⢕⢳⣷⣷⣷⣿⣿⣿⣿⣿⣿⣿⣿⣿⣿⣿⣿⣟⢕⢱⢬⢝⢟⠷⠵⢕⢕⢑⢔⢜⢻⣿⣿⣿⡇⢕⢵⣵⣵⠀</a:t>
            </a:r>
            <a:br/>
            <a:r>
              <a:t>⣿⣿⡇⢱⣶⣷⣷⣷⣷⢕⠁⠑⠁⠁⠁⠁⢕⢕⢕⢕⢕⢕⢕⢔⢕⢕⢕⢕⢕⠕⠕⠕⠕⠑⠐⠑⢕⢜⢻⣿⣿⣿⣿⣿⣿⢕⢕⢕⠀⠀⠀⠀⠀⠀⠀⠁⠑⢕⠕⢕⢕⢕⢕⢿⣿⣿⣿⣿⣿⣿⣿⣿⣿⣿⣿⣿⣿⣿⣿⣇⣕⣕⣔⣔⣔⣔⣔⣕⣕⣕⠕⢜⢝⢝⢝⣿⣿⣿⣿⣿⠀</a:t>
            </a:r>
            <a:br/>
            <a:r>
              <a:t>⢝⠝⠕⠕⢝⠝⠝⠑⠁⠁⠀⠀⠀⠀⠀⠀⠑⢕⢕⠁⠁⠁⠑⠑⠑⠑⠑⠕⠕⠀⠀⠀⠀⠀⠀⠀⠀⠑⠕⢜⢿⣿⣿⣿⣿⣿⣿⠑⠀⠀⠀⠀⠀⠀⠀⠀⠀⠀⠀⠅⢕⢕⢕⢜⣿⣿⣿⣿⣿⣿⣿⣿⣿⣿⣿⣿⣿⣿⣿⣿⣿⣿⣿⣿⣿⣿⣿⣿⣿⣿⣿⣿⣿⣿⣿⣿⣿⣿⣿⣿⠀</a:t>
            </a:r>
            <a:br/>
            <a:r>
              <a:t>⣕⡄⠀⢔⣔⣔⣔⣴⣴⣴⣴⣴⣵⣵⣵⣴⡷⢇⠑⢕⠀⠀⠀⠀⠀⠀⠀⠀⠀⠀⠀⠀⠀⠀⠀⠀⠀⠀⠀⠁⠜⢿⣿⣿⣿⣿⡏⠀⠀⠀⠀⠀⠀⠀⢀⠀⠀⢀⢀⢑⢕⢕⢕⢕⣿⣿⣿⣿⣿⣿⣿⣿⣿⣿⣿⣿⣿⣿⣿⣿⣿⣿⣿⣿⣿⣿⣿⣿⣿⣿⣿⣿⣿⣿⣿⣿⣿⣿⣿⣿⠀</a:t>
            </a:r>
            <a:br/>
            <a:r>
              <a:t>⣿⣿⡕⢸⢿⣿⣿⣿⣟⣽⣿⣿⣿⣿⢟⢏⢅⠁⠀⠀⠀⠀⠀⠀⠀⠀⠀⠀⠀⠀⠀⠀⠀⠀⠀⠀⠀⠀⠀⠀⠀⢸⣿⣿⣿⣿⡇⠀⠀⠀⠀⠀⢀⢜⢹⣱⣴⡥⢕⠕⢕⢕⢕⢕⢿⣿⣿⣿⣿⣿⣿⣿⣿⣿⣿⣿⣿⣿⣿⣿⣿⣿⣿⣿⣿⣿⣿⣿⣿⣿⣿⣿⣿⣿⣿⣿⣿⣿⣿⣿⠀</a:t>
            </a:r>
            <a:br/>
            <a:r>
              <a:t>⣿⡿⢿⢕⢸⢿⢿⢟⢏⠝⢿⡟⢏⠕⠑⠀⠀⠀⠀⠀⠀⠀⠀⠀⠀⠀⠀⠀⠀⠀⠀⠀⠀⠀⠀⠀⠀⠀⠀⠀⠀⠀⠹⣿⣿⣿⣇⢕⠀⠀⠀⠀⠑⢕⢕⢜⢗⢗⢇⢜⢕⢕⢕⢀⣅⣿⣿⣿⣿⣿⣿⣿⣿⣿⣿⣿⣿⣿⣿⣿⣿⣿⣿⣿⣿⣿⣿⣿⣿⣿⣿⣿⣿⣿⣿⣿⣿⣿⣿⣿⠀</a:t>
            </a:r>
            <a:br/>
            <a:r>
              <a:t>⢏⢕⢕⢕⢕⠑⠀⠁⠑⠐⠐⠑⠀⠀⠀⠀⠀⠀⠀⠀⠀⠀⠀⠀⠀⠀⠀⠀⠀⠀⠀⠀⠀⠀⠀⠀⠀⠀⠀⠀⠀⠀⠀⣿⣿⣿⣿⢕⢄⠀⠀⠀⠀⠁⠁⠁⢑⢕⢕⢕⣰⣕⢕⢱⣿⣿⣿⣿⣿⣿⣿⣿⣿⣿⣿⣿⣿⣿⣿⣿⣿⣿⣿⣿⣿⣿⣿⣿⣿⣿⣿⣿⣿⣿⣿⣿⣿⣿⣿⣿⠀</a:t>
            </a:r>
            <a:br/>
            <a:r>
              <a:t>⣕⢕⢕⠕⠁⢀⠀⠀⠀⠀⠀⠀⠀⠀⠀⠀⠀⠀⠀⠀⠀⠀⠀⠀⠀⠀⠀⠀⠀⠀⠀⠀⠀⠀⠀⠀⠀⠀⠀⠀⠀⠀⠕⣿⣿⣿⣟⢕⢕⠀⠀⠀⠀⠀⠀⠀⢱⣿⣿⣿⣿⣿⡇⢕⢻⣿⣿⣿⣿⣿⣿⣿⣿⣿⣿⣿⣿⣿⣿⣿⣿⣿⣿⣿⣿⣿⣿⣿⣿⣿⣿⣿⣿⣿⣿⣿⣿⣿⣿⣿⠀</a:t>
            </a:r>
            <a:br/>
            <a:r>
              <a:t>⣿⣧⢄⢀⢀⠕⠀⠀⠀⠀⠀⠀⠀⠀⠀⠀⠀⠀⠀⠀⠀⠀⠀⠀⠀⠀⠀⠀⠀⠀⠀⠀⠀⠀⠀⠀⠀⠀⠀⠀⠀⠀⠀⢻⣿⣿⣿⢕⢕⢄⠀⠀⠀⠀⠀⠀⢹⣿⣿⣿⣿⣿⡇⢕⣾⣿⣿⣿⣿⣿⣿⣿⣿⣿⣿⣿⣿⣿⣿⣿⣿⣿⣿⣿⣿⣿⣿⣿⣿⣿⣿⣿⣿⣿⣿⣿⣿⣿⣿⣿⠀</a:t>
            </a:r>
            <a:br/>
            <a:r>
              <a:t>⣿⣿⣷⡔⢕⠀⠀⠀⠀⠀⠀⠀⠀⠀⠀⠀⠀⠀⠀⠀⠀⠀⠀⠀⠀⠀⠀⠀⠀⠀⠀⠀⠀⠀⠀⠀⠀⠀⠀⠀⠀⠀⠀⢸⣿⣿⣿⡕⠀⠀⠀⠀⠀⠀⠀⠀⢸⣿⣿⣿⣿⣿⣇⢕⣿⣿⣿⣿⣿⣿⣿⣿⣿⣿⣿⣿⣿⣿⣿⣿⣿⣿⣿⣿⣿⣿⣿⣿⣿⣿⣿⣿⣿⣿⣿⣿⣿⣿⣿⣿⠀</a:t>
            </a:r>
            <a:br/>
            <a:r>
              <a:t>⣿⣿⣿⣿⡧⠄⠀⠀⠀⠀⠀⠀⠀⠀⢀⡄⠀⠀⠀⠀⠀⠀⠀⠀⠀⠀⠀⠀⠀⠀⠀⠀⠀⠀⠀⠀⠀⠀⠀⠀⠀⠀⠀⢕⣿⣿⡟⢕⠑⠀⠀⠀⠀⠀⠀⠀⢕⣿⣿⣿⣿⣿⡏⢕⣿⣿⣿⣿⣿⣿⣿⣿⣿⣿⣿⣿⣿⣿⣿⣿⣿⣿⣿⣿⣿⣿⣿⣿⣿⣿⣿⣿⣿⣿⣿⣿⣿⣿⣿⣿⠀</a:t>
            </a:r>
            <a:br/>
            <a:r>
              <a:t>⣿⢟⢏⢕⠀⠑⠑⠐⠀⠀⠀⠀⠀⠀⢝⠁⠀⠀⠀⠀⠀⠀⠀⠀⠀⠀⠀⠀⠀⠀⠀⠀⠀⠀⠀⠀⠀⠀⠀⠀⠀⠀⠀⠕⠟⠃⠑⠁⠀⠀⠀⠀⠀⠀⠀⠀⠁⢸⣿⣿⣿⣿⢕⢕⣿⣿⣿⣿⣿⣿⣿⣿⣿⣿⣿⣿⣿⣿⣿⣿⣿⣿⣿⣿⣿⣿⣿⣿⣿⣿⣿⣿⣿⣿⣿⣿⣿⣿⣿⣿⠀</a:t>
            </a:r>
            <a:br/>
            <a:r>
              <a:t>⣱⡞⠑⠀⠀⠀⠀⢀⢀⢀⢀⢀⢀⢄⢁⠀⠀⠀⠀⠀⠀⠀⠀⠀⠀⠀⠀⠀⠀⠀⠀⠀⠀⠀⠀⠀⠀⠀⠀⠀⠀⠀⠀⠀⠀⠀⠀⢀⢄⢄⠀⠀⠀⠀⠀⠀⠀⢜⣿⣿⣿⣿⢕⠁⢹⣿⣿⣿⣿⣿⣿⣿⣿⣿⣿⣿⣿⣿⣿⣿⣿⣿⣿⣿⣿⣿⣿⣿⣿⣿⣿⣿⣿⣿⣿⣿⣿⣿⣿⣿⠀</a:t>
            </a:r>
            <a:br/>
            <a:r>
              <a:t>⠋⠀⠀⠀⢄⢕⢕⢕⢕⢕⢕⢕⢕⢕⠁⠀⠀⠀⠀⠀⠀⠀⠀⠀⠀⠀⢀⣄⣠⡄⠀⠀⠀⠀⠀⠀⠀⠀⠀⢀⢀⢀⢄⢄⢔⢔⢕⢕⢕⠕⠑⠀⠀⠀⠀⠀⠀⢕⣿⣿⣿⡇⢕⢄⣼⣿⣿⣿⣿⣿⣿⣿⣿⣿⣿⣿⣿⣿⣿⣿⣿⣿⣿⣿⣿⣿⣿⣿⣿⣿⣿⣿⣿⣿⣿⣿⣿⣿⣿⣿⠀</a:t>
            </a:r>
            <a:br/>
            <a:r>
              <a:t>⠀⠀⠀⠀⢕⢕⠑⠑⠁⠁⠑⠑⠑⠁⠀⠀⠀⠀⠀⠀⠀⠀⠀⢀⣤⣾⣿⣿⣿⣿⠀⢀⢀⢄⢄⢔⢔⢕⢕⢕⢕⠕⠕⠕⠕⠁⠁⠀⠀⠀⠀⠀⠀⠀⠀⠀⠀⢸⣿⣿⣿⣯⣼⣿⣿⣿⣿⣿⣿⣿⣿⣿⣿⣿⣿⣿⣿⣿⣿⣿⣿⣿⣿⣿⣿⣿⣿⣿⣿⣿⣿⣿⣿⣿⣿⣿⣿⣿⣿⣿⠀</a:t>
            </a:r>
            <a:br/>
            <a:r>
              <a:t>⢄⢄⠀⠀⢑⠀⠀⠀⠀⠀⠀⠀⠀⠀⠀⠀⠀⠀⠀⠀⠀⠀⠀⣼⣿⣿⣿⣿⣿⣿⢕⢕⢕⢕⠕⠑⠑⠁⠁⠁⠀⠀⠀⠀⠀⠀⠀⠀⠀⠀⠀⠀⠀⠀⠀⠀⠀⢸⣿⣿⣿⣿⣿⣿⢿⢿⢿⢿⢿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⢕⢑⠑⠜⠝⢹⢿⠻⣿⣿⣿⣿⣷⣾⣿⣿⣿⣿⣿⣿⣿⣿⣿⣿⣿⣿⣿⣿⣿⣿⣿⣿⣿⣿⣿⣿⣿⣿⣿⣿⣿⣿⣿⣿⣿⣿⣿⣿⣿⣿⣿⣿⣿⣿⣿⣿⣿⣿⣿⣿⣿⣿⣿⣿⡿⢿⢟⢏⢕⢕⢕⢕⣑⢥⢴⢟⢏⢝⠝⠕⠕⢕⢕⣿⣿⣿⣿⣿⣿⣿⡇⢕⢕⢕⠕⣿⣿⣿⠀</a:t>
            </a:r>
            <a:br/>
            <a:r>
              <a:t>⢑⣵⡵⢕⢕⢕⢕⢕⢕⠁⠔⢝⢝⢻⣯⣿⣿⣿⣧⣿⣟⣻⣿⣿⣿⣿⣿⣿⣿⣿⣿⣿⣿⣿⣿⣿⣿⣿⣿⣿⣿⣿⣿⣿⣿⣿⣿⣿⢿⢏⢝⢝⢟⢿⣿⣿⣿⣿⣿⣿⢿⢿⢟⢟⢝⢕⢕⢕⢁⢇⢕⢕⢕⢕⢕⢕⢕⢕⢕⢕⢕⠀⠀⢑⢅⣿⣿⣿⣿⣿⣿⣿⡇⢕⢕⢕⢕⢿⣿⢿⠀</a:t>
            </a:r>
            <a:br/>
            <a:r>
              <a:t>⢔⢟⢇⢕⢕⢕⢕⢕⢕⢕⠀⠁⠑⠕⢗⢿⣿⣿⣿⣿⣿⣿⣿⣿⣿⣿⣿⣿⣿⣿⣿⣿⣿⣿⣿⣿⣿⣿⣿⣿⣿⣿⣿⣿⣿⡏⢕⢕⢕⠑⠁⠀⠑⠕⢜⢟⢟⢝⢝⢕⢕⢕⢕⢕⢕⢕⢨⣿⣇⢕⢕⢕⠕⠑⠑⠑⠑⠁⢅⢅⠁⠀⠀⢑⢕⣿⣿⣿⣿⣿⣿⣿⡇⢕⢕⣕⣕⣾⣿⣷⠀</a:t>
            </a:r>
            <a:br/>
            <a:r>
              <a:t>⢕⢕⢕⢕⢕⢕⢕⠕⢕⢕⢔⢄⢄⢔⢕⣸⣿⣿⣿⣿⣿⣿⣿⣿⣿⣿⣿⣿⣿⣿⣿⣿⣿⣿⣿⣭⡯⢿⢿⣿⣿⣿⣿⣿⣿⢕⢕⢕⠀⠀⠀⠀⠀⠀⠑⢕⢕⢕⢕⢕⢕⢕⢕⠕⢕⢕⢕⣿⣿⣷⣕⢕⢀⢀⢀⢄⢄⢄⢕⢕⢔⢔⢱⣿⣿⣿⣿⣿⣿⣿⣿⣿⡇⢕⢸⢿⢿⢿⢿⢷⠀</a:t>
            </a:r>
            <a:br/>
            <a:r>
              <a:t>⣵⣧⣵⣵⣕⢕⢕⢱⡕⢱⢷⢷⢷⢗⢗⢚⢿⢷⢾⢿⢿⢿⢿⡟⣿⣿⣿⣿⣿⣿⣿⣿⣿⣧⣵⡕⢕⢕⢕⢷⢎⢝⢝⢻⣿⡇⢕⢕⠀⠀⠀⠀⠀⠀⠀⠀⢕⠕⣇⢕⢕⢕⢕⢔⣴⣵⣕⣿⣿⣿⣿⢕⢕⢕⢕⠑⢑⢓⢃⡕⢕⢕⢕⢍⣹⣿⣿⣿⣿⣿⣿⣿⡇⢕⢕⢱⣷⣯⣽⣽⠀</a:t>
            </a:r>
            <a:br/>
            <a:r>
              <a:t>⢕⢝⢻⣿⣿⣿⣧⣼⣿⣿⣿⣿⣿⣧⣵⣵⣾⣿⣿⣿⡿⢟⢏⢕⢕⢕⢕⢜⢿⢿⣿⣿⡟⢏⢿⡋⢕⣕⣜⣝⣕⣕⣱⣾⣿⣧⣾⡇⢄⠀⠀⠀⠀⠀⠀⠀⢕⣾⡿⢕⢟⢟⢕⢕⢜⢝⢝⣿⣿⣿⣿⢕⢕⢕⢕⣿⣿⣿⣿⡇⢕⢕⢕⢕⣿⣿⣿⣿⣿⣿⣿⣿⣧⣕⢕⢜⣿⣯⡝⢝⠀</a:t>
            </a:r>
            <a:br/>
            <a:r>
              <a:t>⣕⣕⣿⡛⢿⣿⡿⢏⠑⠑⠑⠑⢕⢕⢕⣵⣵⣿⣿⣿⡕⢕⢕⠕⠕⠕⢕⢕⢕⢕⢝⢟⣕⣱⣼⣕⣜⣝⣙⠿⣿⣿⣿⣿⣿⣿⡿⣻⣇⢄⠀⠀⠀⠀⠀⢄⣜⡿⣿⡕⢕⢕⢕⢕⢕⢕⢕⣿⣿⣿⣧⢕⢕⢕⢕⣿⣿⣿⡟⢕⢕⢕⢕⢕⢻⣿⣿⣿⣿⣿⣿⣿⣿⣷⣼⣿⣿⣿⡗⢕⠀</a:t>
            </a:r>
            <a:br/>
            <a:r>
              <a:t>⣝⡝⣹⣷⣷⣷⢕⠑⠀⠀⠀⠀⢕⢱⣿⣿⣿⣿⣿⣿⢇⢕⠀⠀⠀⠀⠀⠀⠁⠐⠀⠁⠘⢿⣿⣿⣿⣿⣿⣿⣿⣿⣿⣿⣿⣿⣿⣿⣿⣷⣕⡔⢄⢀⢀⢜⢹⢿⢟⢗⣷⣷⡗⢓⠓⠓⠓⢝⣿⣿⣿⢕⢕⢕⢕⢕⠝⠝⢕⢕⢕⢕⢕⢕⣿⣿⣿⣿⣿⣿⣿⣿⣿⢕⢜⢝⢝⣿⣷⢕⠀</a:t>
            </a:r>
            <a:br/>
            <a:r>
              <a:t>⢟⢟⢻⣵⣕⡕⢕⢔⢔⢔⢔⢕⢕⣻⣿⣿⣿⣿⣿⣯⡕⢕⠀⠀⠀⠀⠀⠀⠀⠀⠀⠀⢰⣿⣿⣯⣕⣜⢝⢿⢿⢟⢝⢝⢕⢹⡯⣿⣿⣿⣿⣿⣿⣷⣵⣿⣵⣵⣵⣾⣿⣿⣿⣧⣵⣄⣄⣕⢜⢿⡟⢕⠕⣕⣕⢕⢕⢕⢕⢕⢕⢕⢕⢕⢸⣿⣿⣿⣿⣿⣿⣿⡿⢕⢕⢕⢱⣿⣿⢇⠀</a:t>
            </a:r>
            <a:br/>
            <a:r>
              <a:t>⢕⢕⢕⣸⣿⣷⣷⣷⣷⣷⣷⣾⣿⣿⣿⣿⣿⣿⣿⣿⡇⢕⡇⠀⠀⠀⠀⠀⠀⠀⠀⠀⢸⣿⣿⣿⣿⣿⣿⣿⣷⣧⣵⣅⣁⢑⢝⢻⣿⡟⢏⢝⢝⢝⢝⢻⣿⣿⢿⣿⣿⣿⣿⣿⣿⣿⣿⣿⣿⣿⡧⢵⢼⣿⣿⢇⢕⢕⢕⢑⢕⢅⢅⢕⢸⣿⣿⣿⣿⣿⣿⢟⠕⢕⢕⢕⢸⣿⣷⢕⠀</a:t>
            </a:r>
            <a:br/>
            <a:r>
              <a:t>⢕⢕⣾⣿⣿⣿⣿⣿⣿⣿⣿⣿⣿⣿⣿⣿⣿⣿⣿⣿⡇⢕⢅⣱⡄⠀⠀⠀⠀⠀⠀⠀⣿⣿⣿⣿⣿⣿⣿⣿⣿⣿⣿⣿⣿⣿⣿⢟⢕⢕⢕⢕⢕⢕⢕⢕⢜⢝⢜⠝⠛⢟⡟⢟⢛⢛⢛⢛⢛⢟⢇⢕⢘⢝⢹⢵⢕⠑⠓⠃⠀⠄⠅⢕⣜⡟⢟⢿⣿⣿⣵⡕⢄⢱⣵⣕⢸⣿⡏⢕⠀</a:t>
            </a:r>
            <a:br/>
            <a:r>
              <a:t>⣷⣷⣼⡻⢿⢿⢟⢟⢏⢟⣟⣛⣽⣿⣿⣿⢿⢿⢿⢏⢕⢕⢕⢹⢿⣷⡦⠕⠐⠀⠀⠀⢸⢿⣿⣿⣿⣿⣿⣿⣿⣿⣿⣿⣿⣿⢇⢕⢕⢕⢕⢕⢕⠑⢕⢕⢕⢕⢕⢄⠀⠀⠀⠀⠀⠀⠀⠀⢕⢕⣱⣵⣵⣵⣕⣕⢕⢔⢔⢔⢐⢄⢄⢔⣳⣷⣵⣥⢅⢕⢹⢕⢕⢕⠙⢿⢿⣿⡇⢑⠀</a:t>
            </a:r>
            <a:br/>
            <a:r>
              <a:t>⢿⣿⣿⣷⣕⢕⢕⢅⢁⢁⢅⢕⢕⢕⢕⢕⢕⢕⢕⢕⢕⢕⢕⢕⢜⢏⢅⢄⢔⢔⢔⢔⢔⢕⢜⢻⢿⣿⣿⣿⣿⣿⣿⣿⣿⣿⢕⢕⢔⠁⠑⠕⢔⢄⢀⢕⢕⢕⢕⢕⢕⢣⣷⣷⣧⣵⣷⣷⣧⣾⣿⣿⣿⣿⣿⣿⣿⣿⣿⣿⣿⣿⡷⢕⢵⣝⣙⢻⢵⣕⢅⢕⢕⢁⢔⢺⣿⣿⣿⣷⠀</a:t>
            </a:r>
            <a:br/>
            <a:r>
              <a:t>⢜⢝⢿⣿⣿⡇⠕⢕⣷⣶⣷⣷⣷⡕⠑⠑⠁⠁⠁⠑⢕⢕⢕⢕⢕⢕⢕⢕⢕⢕⢕⠕⠕⠑⢑⢕⢕⢜⢻⣿⣿⣿⣿⣿⣿⡟⠁⠀⠀⠀⠀⠀⠁⢕⢕⢑⠕⢕⢕⢕⢕⢕⢻⣿⣿⣿⣿⣿⣿⣿⣿⣿⣿⣿⣿⣿⣿⣿⣿⣿⣿⣿⣿⢇⢕⢕⢅⢅⢅⢄⢄⢱⢕⢕⢕⢕⢟⢟⢟⣿⠀</a:t>
            </a:r>
            <a:br/>
            <a:r>
              <a:t>⣷⣷⣕⢝⠛⠁⠀⠁⢝⠝⠝⠑⠁⠁⠁⠀⠀⠀⢀⢀⠀⠁⠑⠑⠑⠑⠑⠕⠕⠀⠀⠀⠀⠀⠀⠀⠁⠕⠕⢜⢿⣿⣿⣿⣿⡇⠀⠀⠀⠀⠀⠀⠀⠀⠅⢐⢄⢕⢕⢕⢕⢕⠕⣿⣿⣿⣿⣿⣿⣿⣿⣿⣿⣿⣿⣿⣿⣿⣿⣿⣿⣿⣿⣿⣾⣿⣿⣿⣿⣿⣿⣿⣿⣿⣿⣷⣷⣷⣷⣿⠀</a:t>
            </a:r>
            <a:br/>
            <a:r>
              <a:t>⣿⣿⣿⣇⢄⢔⣴⣴⣴⣴⣴⣴⣴⣴⣴⣴⢴⢔⠕⠕⠀⠀⠀⠀⠀⠀⠀⠀⠀⠀⠀⠀⠀⠀⠀⠀⠀⠀⠀⠁⠕⢻⣿⣿⣿⢕⠀⠀⠀⠀⢀⣄⢀⢀⢀⢀⡀⢕⢕⢕⢕⢀⢄⡸⣿⣿⣿⣿⣿⣿⣿⣿⣿⣿⣿⣿⣿⣿⣿⣿⣿⣿⣿⣿⣿⣿⣿⣿⣿⣿⣿⣿⣿⣿⣿⣿⣿⣿⣿⣿⠀</a:t>
            </a:r>
            <a:br/>
            <a:r>
              <a:t>⣿⣿⣿⣿⣷⡕⢻⣿⣿⣿⣿⣽⣿⡿⢟⠑⠁⠀⠀⠀⠀⠀⠀⠀⠀⠀⠀⠀⠀⠀⠀⠀⠀⠀⠀⠀⠀⠀⠀⠀⠀⢸⣿⣿⣿⢕⠀⠀⠀⠀⢜⢹⢽⢽⢥⠕⠕⢕⢕⢕⢕⢕⢸⠕⢻⣿⣿⣿⣿⣿⣿⣿⣿⣿⣿⣿⣿⣿⣿⣿⣿⣿⣿⣿⣿⣿⣿⣿⣿⣿⣿⣿⣿⣿⣿⣿⣿⣿⣿⣿⠀</a:t>
            </a:r>
            <a:br/>
            <a:r>
              <a:t>⢿⣿⡿⢟⢝⢕⢕⢟⠛⢟⢏⢕⢜⠑⠁⠀⠀⠀⠀⠀⠀⠀⠀⠀⠀⠀⠀⠀⠀⠀⠀⠀⠀⠀⠀⠀⠀⠀⠀⠀⠀⠁⢻⣿⣿⡇⠔⠀⠀⠀⠑⢕⢕⢝⢝⢇⢜⢕⢕⢕⢕⢕⢀⣄⣼⣿⣿⣿⣿⣿⣿⣿⣿⣿⣿⣿⣿⣿⣿⣿⣿⣿⣿⣿⣿⣿⣿⣿⣿⣿⣿⣿⣿⣿⣿⣿⣿⣿⣿⣿⠀</a:t>
            </a:r>
            <a:br/>
            <a:r>
              <a:t>⣄⢅⢕⢕⢕⠕⠁⠀⠀⠁⠀⠁⠀⠀⠀⠀⠀⠀⠀⠀⠀⠀⠀⠀⠀⠀⠀⠀⠀⠀⠀⠀⠀⠀⠀⠀⠀⠀⠀⠀⠀⠀⢸⣿⣿⡇⢔⠄⠀⠀⠀⠁⠁⢀⢕⢕⣱⣵⣵⡕⢕⢕⢄⣿⣿⣿⣿⣿⣿⣿⣿⣿⣿⣿⣿⣿⣿⣿⣿⣿⣿⣿⣿⣿⣿⣿⣿⣿⣿⣿⣿⣿⣿⣿⣿⣿⣿⣿⣿⣿⠀</a:t>
            </a:r>
            <a:br/>
            <a:r>
              <a:t>⣿⣿⣷⡕⢁⠀⢅⠀⠀⠀⠀⠀⠀⠀⠀⠀⠀⠀⠀⠀⠀⠀⠀⠀⠀⠀⠀⠀⠀⠀⠀⠀⠀⠀⠀⠀⠀⠀⠀⠀⠀⠀⢸⣿⣿⡟⢕⠀⠀⠀⠀⠀⠀⢱⣿⣿⣿⣿⣿⣷⢕⢕⢕⢜⣩⣿⣿⣿⣿⣿⣿⣿⣿⣿⣿⣿⣿⣿⣿⣿⣿⣿⣿⣿⣿⣿⣿⣿⣿⣿⣿⣿⣿⣿⣿⣿⣿⣿⣿⣿⠀</a:t>
            </a:r>
            <a:br/>
            <a:r>
              <a:t>⣿⣿⣿⣿⡕⢕⠁⠀⠀⠀⠀⠀⠀⠀⠀⠀⠀⠀⠀⠀⠀⠀⠀⠀⠀⠀⠀⠀⠀⠀⠀⠀⠀⠀⠀⠀⠀⠀⠀⠀⠀⠀⠸⣿⣿⣿⢕⠕⠀⠀⠀⠀⠀⢕⣿⣿⣿⣿⣿⣿⢕⢕⢕⣸⣿⣿⣿⣿⣿⣿⣿⣿⣿⣿⣿⣿⣿⣿⣿⣿⣿⣿⣿⣿⣿⣿⣿⣿⣿⣿⣿⣿⣿⣿⣿⣿⣿⣿⣿⣿⠀</a:t>
            </a:r>
            <a:br/>
            <a:r>
              <a:t>⣿⣿⣿⣿⣷⣧⢀⠀⠀⠀⠀⠀⠀⠀⠀⠀⠀⠀⠀⠀⠀⠀⠀⠀⠀⠀⠀⠀⠀⠀⠀⠀⠀⠀⠀⠀⠀⠀⠀⠀⠀⠀⠀⢻⣿⣿⡕⠀⠀⠀⠀⠀⠀⠁⢿⣿⣿⣿⣿⣿⢕⢕⣾⣿⣿⣿⣿⣿⣿⣿⣿⣿⣿⣿⣿⣿⣿⣿⣿⣿⣿⣿⣿⣿⣿⣿⣿⣿⣿⣿⣿⣿⣿⣿⣿⣿⣿⣿⣿⣿⠀</a:t>
            </a:r>
            <a:br/>
            <a:r>
              <a:t>⣿⣿⣿⣿⡿⢿⠟⠑⢄⢄⢄⠀⠀⠀⠀⠀⠀⠀⠀⠀⠀⠀⠀⠀⠀⠀⠀⠀⠀⠀⠀⠀⠀⠀⠀⠀⠀⠀⠀⠀⠀⠀⠀⢸⣿⢟⢑⠀⠀⠀⠀⠀⠀⠀⢸⣿⣿⣿⣿⣿⢕⢕⣿⣿⣿⣿⣿⣿⣿⣿⣿⣿⣿⣿⣿⣿⣿⣿⣿⣿⣿⣿⣿⣿⣿⣿⣿⣿⣿⣿⣿⣿⣿⣿⣿⣿⣿⣿⣿⣿⠀</a:t>
            </a:r>
            <a:br/>
            <a:r>
              <a:t>⣿⣿⢿⣹⠗⠑⠁⠀⠁⠁⠀⠀⠀⠀⠀⠀⠀⠀⠀⠀⠀⠀⠀⠀⠀⠀⠀⠀⠀⠀⠀⠀⠀⠀⠀⠀⠀⠀⠀⠀⠀⠀⠀⠈⠁⠁⠁⠀⠀⠀⠀⠀⠀⠀⠕⢿⣿⣿⣿⡟⠑⠕⢻⣿⣿⣿⣿⣿⣿⣿⣿⣿⣿⣿⣿⣿⣿⣿⣿⣿⣿⣿⣿⣿⣿⣿⣿⣿⣿⣿⣿⣿⣿⣿⣿⣿⣿⣿⣿⣿⠀</a:t>
            </a:r>
            <a:br/>
            <a:r>
              <a:t>⢏⣱⠞⠁⠀⠀⢄⢔⢔⢕⢕⢕⢔⢔⢕⠀⠀⠀⠀⠀⠀⠀⠀⠀⠀⠀⠀⠀⠀⠀⠀⢀⠀⠀⠀⠀⠀⠀⠀⠀⠀⠀⠀⢀⢀⢄⢔⢔⢀⠀⠀⠀⠀⠀⠀⢸⣿⣿⣿⢇⠀⠀⢜⣿⣿⣿⣿⣿⣿⣿⣿⣿⣿⣿⣿⣿⣿⣿⣿⣿⣿⣿⣿⣿⣿⣿⣿⣿⣿⣿⣿⣿⣿⣿⣿⣿⣿⣿⣿⣿⠀</a:t>
            </a:r>
            <a:br/>
            <a:r>
              <a:t>⠞⠁⠀⠀⠀⢔⢕⢕⠕⠑⠕⢕⢕⢕⠕⠀⠀⠀⠀⠀⠀⠀⠀⢀⣠⣴⣾⣿⡇⠀⠀⢀⢀⢄⢄⢄⢄⢔⢔⢕⢕⢕⢕⢕⠕⠕⠑⠁⠁⠀⠀⠀⠀⠀⠀⢸⣿⣿⣿⢕⠀⢀⣵⣿⣿⣿⣿⣿⣿⣿⣿⣿⣿⣿⣿⣿⣿⣿⣿⣿⣿⣿⣿⣿⣿⣿⣿⣿⣿⣿⣿⣿⣿⣿⣿⣿⣿⣿⣿⣿⠀</a:t>
            </a:r>
            <a:br/>
            <a:r>
              <a:t>⠀⠀⢀⢀⠀⢕⠅⠀⠀⠀⠀⠀⠀⠀⠀⠀⠀⠀⠀⠀⠀⠀⢰⣿⣿⣿⣿⣿⣇⢔⢕⢕⢕⢕⢕⢕⠕⠕⠑⠑⠁⠁⠁⠀⠀⠀⠀⠀⠀⠀⠀⠀⠀⠀⠀⢸⣿⣿⣿⢕⠔⣿⣿⣿⣿⣿⣿⣿⣿⣿⣿⣿⣿⣿⣿⣿⣿⣿⣿⣿⣿⣿⣿⣿⣿⣿⣿⣿⣿⣿⣿⣿⣿⣿⣿⣿⣿⣿⣿⣿⠀</a:t>
            </a:r>
            <a:br/>
            <a:r>
              <a:t>⠀⠀⠑⠕⠕⠔⠀⠀⠀⠀⠀⠀⠀⠀⠀⠀⠀⠀⠀⠀⠀⠀⣿⣿⣿⣿⣿⣿⣿⢕⠑⠁⠀⠀⠀⠀⠀⠀⠀⠀⠀⠀⠀⠀⠀⠀⠀⠀⠀⠀⠀⠀⠀⠀⢀⣼⣿⣿⣿⣱⣾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⢕⢕⢕⢕⢕⠘⠝⠝⠟⢿⢿⣿⣿⣿⣿⣿⣧⣼⣿⣿⣿⣿⣿⣿⣿⣿⣿⣿⣿⣿⣿⣿⣿⣿⣿⣿⣿⣿⣿⣿⣿⣿⣿⣿⣿⣿⣿⣿⣿⣿⣿⣿⣿⣿⣿⣿⣿⣿⣿⣿⣿⣿⣿⣿⣿⣿⣿⣿⣿⢿⢟⢟⢕⢕⢕⠕⡑⢵⢶⢗⢟⢝⠝⠕⠕⠕⢕⢸⣿⣿⣿⣿⣿⣿⣿⡇⢕⢕⠀</a:t>
            </a:r>
            <a:br/>
            <a:r>
              <a:t>⢗⠗⠇⢕⢕⣕⣕⢕⢔⢔⢔⢕⢔⢕⠜⢏⢻⢟⣻⣿⣿⣿⣝⣽⡿⣿⣿⣿⣿⣿⣿⣿⣿⣿⣿⣿⣿⣿⣿⣿⣿⣿⣿⣿⣿⣿⣿⣿⣿⣿⣿⣿⡿⢏⢟⣿⣿⣿⣿⣿⣿⣿⣿⣿⡿⢿⢟⢟⢝⢕⢕⢕⢕⢗⢕⢕⢕⢕⢕⢕⢕⢕⢕⢕⢕⠀⠀⠁⢕⢸⣿⣿⣿⣿⣿⣿⣿⡇⢕⢕⠀</a:t>
            </a:r>
            <a:br/>
            <a:r>
              <a:t>⠀⠀⠁⠑⠕⢝⢟⢕⢕⢕⢕⢕⢕⢕⠀⠁⠑⢕⢙⢿⣿⣿⣿⣿⣿⣿⣿⣿⣿⣿⣿⣿⣿⣿⣿⣿⣿⣿⣿⣿⣿⣿⣿⣿⣿⣿⡿⢟⢕⢕⠕⢕⢕⢕⢘⣿⣿⣿⡿⢿⢟⢏⢝⢕⢕⢕⢕⢕⢕⢕⢸⣿⡕⢕⢕⢕⠕⠑⠑⠑⠑⠁⢁⢅⠁⠀⠀⠀⢕⢸⣿⣿⣿⣿⣿⣿⣿⡇⢕⣕⠀</a:t>
            </a:r>
            <a:br/>
            <a:r>
              <a:t>⠀⠀⢄⢄⢄⢕⢕⢕⢕⢕⢕⢕⣕⣕⡄⢄⢄⢔⢕⢡⣿⣿⣿⣿⣿⣿⣿⣿⣿⣿⣿⣿⣿⣿⣿⣿⣿⣿⣟⣟⣿⡿⢟⣿⣿⡿⢕⠕⠀⠀⠀⠀⠁⢕⢕⢜⢝⢕⢕⢕⢕⠕⢕⢕⢕⢕⢕⢕⠕⢕⢘⣿⣷⣧⣕⢕⢀⠀⢀⢄⢄⢄⢔⠕⢔⢔⢔⣾⣿⣿⣿⣿⣿⣿⣿⣿⣿⢕⢕⢹⠀</a:t>
            </a:r>
            <a:br/>
            <a:r>
              <a:t>⢄⢠⣵⣕⣱⣵⣵⣕⡕⢕⢕⢕⡕⢕⣵⣵⣵⢕⢵⢾⣻⡿⢿⢿⢿⡿⢿⢿⢿⣿⣿⣿⣿⣿⣿⣿⣿⣝⣜⡏⢕⢕⢼⢼⢍⢕⢕⠀⠀⠀⠀⠀⠀⠀⠁⢕⢕⢕⢕⢕⢕⣵⢕⢕⢕⢕⢔⢔⣤⣥⣱⣿⣿⣿⣿⢕⢕⢕⢕⠕⠕⠓⠑⢕⢕⢕⢕⢜⢝⣿⣿⣿⣿⣿⣿⣿⣿⡕⢕⢕⠀</a:t>
            </a:r>
            <a:br/>
            <a:r>
              <a:t>⢔⢕⢕⢝⢝⢝⢟⢿⣿⣷⣧⣰⣿⣷⣷⣷⣷⣧⣵⣵⣵⣷⣷⣷⣿⢿⢟⢗⢕⢝⢝⢝⣿⣿⣿⣿⡿⢳⣿⢇⢕⣕⣕⣕⣕⣱⡕⠀⠀⠀⠀⠀⠀⠀⠀⢕⠕⣕⣱⣾⣿⣿⡇⢕⢳⢗⢕⢕⢝⢝⢝⣿⣿⣿⣯⢕⢕⢕⢕⣿⣿⣿⣿⡇⢕⢕⢕⢕⢸⣿⣿⣿⣿⣿⣿⣿⣿⣵⡕⢕⠀</a:t>
            </a:r>
            <a:br/>
            <a:r>
              <a:t>⣅⣌⣀⣁⣁⣕⣕⣗⣿⣿⣿⢟⢕⠕⠑⠑⠕⢕⢜⣔⣽⣿⡿⢏⢕⢕⢕⢕⢕⢕⢕⢕⢿⣿⣿⣿⢕⢕⣾⢕⢜⡟⢿⣿⣿⣿⣷⡕⠀⠀⠀⠀⠀⠀⠀⢕⣿⣟⣿⣟⣟⢽⣕⡕⢕⢕⢕⢕⢕⢕⢅⣿⣿⣿⣧⢕⢕⢕⢕⣿⣿⣿⡟⢕⢕⢕⢕⢕⢝⣿⣿⣿⣿⣿⣿⣿⣿⣿⣕⣾⠀</a:t>
            </a:r>
            <a:br/>
            <a:r>
              <a:t>⢝⢝⢝⢝⢝⢝⢝⣽⣵⣼⡝⠕⠀⠀⠀⠀⢀⢕⣾⣿⣿⣟⢕⠄⠁⠁⠁⠑⠑⠑⠑⠑⠜⢿⣿⣿⣿⣿⣿⣿⣿⣿⣷⣿⣿⣿⣾⣷⣕⡄⢀⢀⠀⢀⢵⣟⣟⢍⢟⢟⣿⢿⢟⢳⣷⣷⢷⠗⠗⠕⠵⢿⣿⣿⣿⢕⢕⢕⢕⢜⢝⢝⢕⢕⢕⢕⢕⢕⢸⣿⣿⣿⣿⣿⣿⣿⣿⢇⢜⢝⠀</a:t>
            </a:r>
            <a:br/>
            <a:r>
              <a:t>⢕⢕⢕⢟⢟⢟⢖⢯⣕⣕⢕⢔⢔⢔⢔⢔⢕⢸⢿⢿⣿⣿⡕⠀⠀⠀⠀⠀⠀⠀⠀⠀⠀⣱⣿⣿⣿⣿⣿⣝⣝⢝⢹⢿⢿⡟⣿⣿⣿⣿⣷⣧⣵⡜⢟⣿⣿⣷⣷⣷⣵⣵⣵⣾⣿⣿⣷⣵⣔⣄⣄⣕⢝⢿⢿⢕⢕⣕⡕⢕⢕⢕⢕⢕⢕⢕⢕⠕⢕⢹⣿⣿⣿⣿⣿⣿⣿⢕⢕⢕⠀</a:t>
            </a:r>
            <a:br/>
            <a:r>
              <a:t>⢕⢕⢕⢕⢕⢕⢕⢜⣽⣿⣷⣷⣷⣷⣷⣦⣿⣿⣿⣿⣿⣿⣷⡔⠀⠀⠀⠀⠀⠀⠀⠀⠀⣿⣿⣿⣿⣿⣿⣿⣿⣿⣿⣷⣧⡯⢻⣿⢿⢟⢟⢟⢟⢗⢸⣿⣿⣿⣿⣿⣿⣿⣿⣿⣿⣿⣿⣿⣿⣿⣿⣿⣷⣾⡧⠵⣼⣿⣿⡇⢕⠕⠕⠕⢕⢅⢁⢐⢕⣾⣿⣿⣿⣿⣿⢿⢏⠕⢕⢕⠀</a:t>
            </a:r>
            <a:br/>
            <a:r>
              <a:t>⠁⠁⠐⠁⠑⢕⢱⣿⣿⣿⣿⣿⣿⣿⣿⣿⣿⣿⣿⣿⣿⣿⣿⣇⣔⠀⠀⠀⠀⠀⠀⠀⢁⣻⣿⣿⣿⣿⣿⣿⣿⣿⣿⣿⣿⣿⢟⢝⢕⢕⢕⢕⢕⢕⢕⢝⢝⢟⢟⣱⣽⣝⡝⠟⢟⢟⢟⠛⠟⠟⠟⠟⠟⢟⢇⢕⠘⢝⢹⣿⢝⠹⠷⠇⠄⢀⠁⢕⢕⡟⢿⢿⣿⣿⣯⣕⢁⢄⣕⣕⠀</a:t>
            </a:r>
            <a:br/>
            <a:r>
              <a:t>⠀⢀⢱⣷⣷⣕⡜⢟⢿⢿⢿⢿⢟⣟⣟⣻⣻⣿⣿⣿⡿⢿⢿⢏⢻⣷⣴⢔⠔⠀⠀⠀⢜⢿⣿⣿⣿⣿⣿⣿⣿⣿⣿⣿⡿⢕⢕⢕⢕⢕⢕⠕⢕⢕⢕⢕⢕⢕⢕⢿⣿⣿⣧⢄⠀⠀⠁⠁⠁⠅⠈⠁⢕⢕⣕⣕⣱⣕⣕⡕⢔⢄⢄⢄⢤⢄⢄⣔⣱⣵⣵⣕⡕⢔⢝⢏⢕⢕⠘⢻⠀</a:t>
            </a:r>
            <a:br/>
            <a:r>
              <a:t>⠑⠓⠎⢿⣿⣿⣿⣕⢕⢕⢕⢅⢕⢁⢁⢁⢁⢕⢕⢕⢕⢕⢕⢕⢕⢸⢇⢄⢄⢔⢔⢔⢄⢕⢝⢻⢿⣿⣿⣿⣿⣿⣿⣿⡇⢕⢅⠑⠕⢕⢕⢄⢀⢕⢕⢕⢕⢕⢕⢕⢝⢟⢿⢿⣧⣵⣵⣵⣵⣴⣴⣴⣵⣼⣿⣿⣿⣿⣿⣿⣾⣿⣷⣷⣷⣷⣷⢕⢜⣝⡟⢿⣧⣕⢑⢕⢕⢕⢀⢰⠀</a:t>
            </a:r>
            <a:br/>
            <a:r>
              <a:t>⠁⢁⢁⢁⢝⢿⣿⣿⡕⢕⠕⠕⢷⣷⣷⣷⣷⡕⠑⠑⠑⢕⢕⢕⢕⢕⢕⢕⢕⢕⢕⢕⠕⠕⠕⠕⢕⢜⢟⢿⣿⣿⣿⣿⡇⠕⢅⠀⠀⠀⠁⢕⢕⠀⠑⢕⢕⢕⢕⢕⢕⢕⢕⢜⢻⣿⣿⣿⣿⣿⣿⣿⣿⣿⣿⣿⣿⣿⣿⣿⣿⣿⣿⣿⣿⣿⣿⢧⢕⢜⢉⢑⢑⢑⢁⢉⢝⢕⢕⢕⠀</a:t>
            </a:r>
            <a:br/>
            <a:r>
              <a:t>⣵⣵⣵⣷⣷⣕⡝⢝⢧⢕⠀⠁⠜⢝⠝⠙⠑⠁⢀⢄⢀⠁⠑⠑⠑⠑⠑⠕⠕⠀⠀⠀⠀⠀⠀⠀⠁⠕⠕⢔⢻⣿⣿⣿⢕⠀⠀⠀⠀⠀⠀⠁⢑⠀⠀⢕⢕⢕⢕⢕⠀⠁⢕⢕⢸⣿⣿⣿⣿⣿⣿⣿⣿⣿⣿⣿⣿⣿⣿⣿⣿⣿⣿⣿⣿⣿⣿⣷⣷⣷⣷⣷⣷⣷⣷⣷⣷⣷⣷⣵⠀</a:t>
            </a:r>
            <a:br/>
            <a:r>
              <a:t>⣿⣿⣿⣿⣿⣿⣧⡄⢕⣵⣔⣴⣴⣴⣴⣴⡴⠔⠕⠑⠕⠀⠀⠀⠀⠀⠀⠀⠀⠀⠀⠀⠀⠀⠀⠀⠀⠀⠀⠅⢑⢹⣿⣿⢕⠀⠀⠀⢀⡀⢀⢀⢀⣀⡄⢕⢕⢕⢕⢕⠀⢀⣜⣿⣿⣿⣿⣿⣿⣿⣿⣿⣿⣿⣿⣿⣿⣿⣿⣿⣿⣿⣿⣿⣿⣿⣿⣿⣿⣿⣿⣿⣿⣿⣿⣿⣿⣿⣿⣿⠀</a:t>
            </a:r>
            <a:br/>
            <a:r>
              <a:t>⣿⣿⣿⣿⣿⣿⣿⣷⡕⢝⣿⣿⣿⡯⢟⠑⠁⠀⠀⠀⠀⠀⠀⠀⠀⠀⠀⠀⠀⠀⠀⠀⠀⠀⠀⠀⠀⠀⠀⠀⠀⢸⣿⣿⢕⠀⠀⠀⢕⢗⡽⢼⠵⢕⢕⢕⢕⢕⢕⢕⠀⠘⠕⠝⣿⣿⣿⣿⣿⣿⣿⣿⣿⣿⣿⣿⣿⣿⣿⣿⣿⣿⣿⣿⣿⣿⣿⣿⣿⣿⣿⣿⣿⣿⣿⣿⣿⣿⣿⣿⠀</a:t>
            </a:r>
            <a:br/>
            <a:r>
              <a:t>⣿⡟⠙⠙⠟⢇⢕⢕⠕⠘⠝⠙⠝⠑⠀⠀⠀⠀⠀⠀⠀⠀⠀⠀⠀⠀⠀⠀⠀⠀⠀⠀⠀⠀⠀⠀⠀⠀⠀⠀⠀⠀⢻⣿⡕⠀⠀⠀⢑⢕⢜⢝⢝⢕⠜⢕⢕⢕⢕⠑⠀⢀⣄⣴⣿⣿⣿⣿⣿⣿⣿⣿⣿⣿⣿⣿⣿⣿⣿⣿⣿⣿⣿⣿⣿⣿⣿⣿⣿⣿⣿⣿⣿⣿⣿⣿⣿⣿⣿⣿⠀</a:t>
            </a:r>
            <a:br/>
            <a:r>
              <a:t>⣿⣿⣿⣷⣔⢕⠑⠀⠀⠀⠀⠀⠀⠀⠀⠀⠀⠀⠀⠀⠀⠀⠀⠀⠀⠀⠀⠀⠀⠀⠀⠀⠀⠀⠀⠀⠀⠀⠀⠀⠀⠀⠘⣿⣧⢔⠀⠀⠀⠁⠀⢔⣕⣱⣵⣷⣧⢕⢕⠀⢔⢕⢿⣿⣿⣿⣿⣿⣿⣿⣿⣿⣿⣿⣿⣿⣿⣿⣿⣿⣿⣿⣿⣿⣿⣿⣿⣿⣿⣿⣿⣿⣿⣿⣿⣿⣿⣿⣿⣿⠀</a:t>
            </a:r>
            <a:br/>
            <a:r>
              <a:t>⣿⣿⣿⣿⣿⣧⢔⢕⠀⠀⠀⠀⠀⠀⠀⠀⠀⠀⠀⠀⠀⠀⠀⠀⠀⠀⠀⠀⠀⠀⠀⠀⠀⠀⠀⠀⠀⠀⠀⠀⠀⠀⢱⣿⣿⢕⠀⠀⠀⠀⠀⢸⣿⣿⣿⣿⣿⡇⢕⠕⢕⢕⠕⣸⣿⣿⣿⣿⣿⣿⣿⣿⣿⣿⣿⣿⣿⣿⣿⣿⣿⣿⣿⣿⣿⣿⣿⣿⣿⣿⣿⣿⣿⣿⣿⣿⣿⣿⣿⣿⠀</a:t>
            </a:r>
            <a:br/>
            <a:r>
              <a:t>⣿⣿⣿⣿⣿⣿⣧⢕⠀⠀⠀⠀⠀⠀⠀⠀⠀⠀⠀⠀⠀⠀⠀⠀⠀⠀⠀⠀⠀⠀⠀⠀⠀⠀⠀⠀⠀⠀⠀⠀⠀⠀⠸⣿⣿⡕⠀⠀⠀⠀⠀⢸⣿⣿⣿⣿⣿⡇⢕⠀⢕⣵⣿⣿⣿⣿⣿⣿⣿⣿⣿⣿⣿⣿⣿⣿⣿⣿⣿⣿⣿⣿⣿⣿⣿⣿⣿⣿⣿⣿⣿⣿⣿⣿⣿⣿⣿⣿⣿⣿⠀</a:t>
            </a:r>
            <a:br/>
            <a:r>
              <a:t>⣿⣿⣿⣿⣿⣿⣿⣷⣴⣄⢀⠀⠀⢀⠀⠀⠀⠀⠀⠀⠀⠀⠀⠀⠀⠀⠀⠀⠀⠀⠀⠀⠀⠀⠀⠀⠀⠀⠀⠀⠀⠀⠀⣿⣿⡇⠀⠀⠀⠀⠀⠜⣿⣿⣿⣿⣿⣧⢕⢔⣸⣿⣿⣿⣿⣿⣿⣿⣿⣿⣿⣿⣿⣿⣿⣿⣿⣿⣿⣿⣿⣿⣿⣿⣿⣿⣿⣿⣿⣿⣿⣿⣿⣿⣿⣿⣿⣿⣿⣿⠀</a:t>
            </a:r>
            <a:br/>
            <a:r>
              <a:t>⣿⣿⣿⣿⣿⡿⢿⢏⠝⠀⠑⠕⠕⠁⠀⠀⠀⠀⠀⠀⠀⠀⠀⠀⠀⠀⠀⠀⠀⠀⠀⠀⠀⠀⠀⠀⠀⠀⠀⠀⠀⠀⠀⢸⠟⠅⠀⠀⠀⠀⠀⠀⢹⣿⣿⣿⣿⡇⠑⢕⣿⣿⣿⣿⣿⣿⣿⣿⣿⣿⣿⣿⣿⣿⣿⣿⣿⣿⣿⣿⣿⣿⣿⣿⣿⣿⣿⣿⣿⣿⣿⣿⣿⣿⣿⣿⣿⣿⣿⣿⠀</a:t>
            </a:r>
            <a:br/>
            <a:r>
              <a:t>⣿⣿⡿⢟⣫⠞⠁⠀⢀⢀⢄⢄⢄⢄⢄⢄⠀⠀⠀⠀⠀⠀⠀⠀⠀⠀⠀⠀⠀⠀⠀⠀⠀⠀⠀⠀⠀⠀⠀⠀⠀⠀⠀⠀⠀⢀⠀⠀⠀⠀⠀⠀⢕⣿⣿⣿⣿⢇⠀⠀⢸⣿⣿⣿⣿⣿⣿⣿⣿⣿⣿⣿⣿⣿⣿⣿⣿⣿⣿⣿⣿⣿⣿⣿⣿⣿⣿⣿⣿⣿⣿⣿⣿⣿⣿⣿⣿⣿⣿⣿⠀</a:t>
            </a:r>
            <a:br/>
            <a:r>
              <a:t>⢟⢝⡱⠞⠁⠀⠀⢔⢕⢕⢕⢕⢕⢕⢕⢕⠀⠀⠀⠀⠀⠀⠀⢀⣄⣠⣴⡔⠀⠀⠄⠄⠄⠔⢀⢄⢀⢄⢄⢄⢄⢄⢄⢔⢕⢕⠕⠀⠀⠀⠀⠀⠁⢹⣿⣿⣿⢕⠀⠀⢕⣿⣿⣿⣿⣿⣿⣿⣿⣿⣿⣿⣿⣿⣿⣿⣿⣿⣿⣿⣿⣿⣿⣿⣿⣿⣿⣿⣿⣿⣿⣿⣿⣿⣿⣿⣿⣿⣿⣿⠀</a:t>
            </a:r>
            <a:br/>
            <a:r>
              <a:t>⡇⠜⠁⠀⠀⢀⠀⢕⠕⠁⠀⠀⠀⠁⠁⠁⠀⠀⠀⠀⠀⠀⣴⣿⣿⣿⣿⡇⢄⢔⢔⢕⢕⢕⢕⢕⢕⢕⠕⠕⠕⠑⠑⠑⠁⠀⠀⠀⠀⠀⠀⠀⠀⢸⣿⣿⡏⢑⠀⠀⣱⣿⣿⣿⣿⣿⣿⣿⣿⣿⣿⣿⣿⣿⣿⣿⣿⣿⣿⣿⣿⣿⣿⣿⣿⣿⣿⣿⣿⣿⣿⣿⣿⣿⣿⣿⣿⣿⣿⣿⠀</a:t>
            </a:r>
            <a:br/>
            <a:r>
              <a:t>⠀⠀⠀⠀⠕⢕⢕⢔⠀⠀⠀⠀⠀⠀⠀⠀⠀⠀⠀⠀⠀⢸⣿⣿⣿⣿⣿⣿⢕⠕⠑⠑⠑⠁⠁⠀⠀⠀⠀⠀⠀⠀⠀⠀⠀⠀⠀⠀⠀⠀⠀⠀⠀⢸⣿⣿⡇⠑⠀⢱⣿⣿⣿⣿⣿⣿⣿⣿⣿⣿⣿⣿⣿⣿⣿⣿⣿⣿⣿⣿⣿⣿⣿⣿⣿⣿⣿⣿⣿⣿⣿⣿⣿⣿⣿⣿⣿⣿⣿⣿⠀</a:t>
            </a:r>
            <a:br/>
            <a:r>
              <a:t>⠀⠀⠀⠀⠀⠀⠀⠁⠀⠀⠀⠀⠀⠀⢄⠀⠀⠀⠀⠀⠀⢸⣿⣿⣿⣿⡿⢿⢇⠀⠀⠀⠀⠀⠀⠀⠀⠀⠀⠀⠀⠀⠀⠀⠀⠀⠀⠀⠀⠀⠀⢀⣔⣾⣿⣿⡇⠀⣵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⠕⢕⢕⢕⢕⢕⢕⢕⢜⢕⢜⠝⢟⢻⢿⣿⣿⣿⣿⣿⣾⣇⣸⣿⣿⣿⣿⣿⣿⣿⣿⣿⣿⣿⣿⣿⣿⣿⣿⣿⣿⣿⣿⣿⣿⣿⣿⣿⣿⣿⣿⣿⣿⣿⣿⣿⣿⣿⣿⣿⣿⣿⣿⣿⣿⣿⣿⣿⣿⣿⣿⣿⣿⢿⢟⢏⢝⢕⢕⢕⠕⢱⢕⢕⢜⢏⠝⠕⠕⠁⠁⢕⠕⣿⣿⣿⣿⣿⣿⠀</a:t>
            </a:r>
            <a:br/>
            <a:r>
              <a:t>⠀⠀⠀⠄⠤⠤⠵⢕⢕⢕⣕⡕⢔⢔⢄⢕⢅⠜⢝⢟⠯⣿⣿⣿⣿⣟⣝⣿⢿⣿⣿⣿⣿⣿⣿⣿⣿⣿⣿⣿⣿⣿⣿⣿⣿⣿⣿⣿⣿⣿⣿⣿⣿⣿⣿⡿⢟⢝⣿⣿⣿⣿⣿⣿⣿⣿⣿⣿⢿⢟⢟⢝⢕⢕⠕⢕⢕⢕⢕⢕⢕⢕⢕⢕⢕⢕⢕⢕⢕⠀⠀⠀⢕⢸⣿⣿⣿⣿⣿⣿⠀</a:t>
            </a:r>
            <a:br/>
            <a:r>
              <a:t>⠀⠀⠀⠀⠀⠀⠀⠑⢕⢜⢗⢕⢕⢕⢕⢕⢕⠄⠀⠁⠕⢄⢹⢿⣿⣿⢿⣿⣿⣿⣿⣿⣿⣿⣿⣿⣿⣿⣿⣿⣿⣿⣿⣿⣿⣿⡿⢟⢟⢟⢟⢯⢝⢕⢕⢕⢕⢕⢿⣿⣿⣿⢿⢟⢏⢝⢕⢕⢕⢕⢕⢕⢕⢕⢱⣇⢕⢕⢕⢕⠕⠑⠁⠁⠁⠁⠁⢅⠀⠀⠀⠀⢕⢸⣿⣿⣿⣿⣿⣿⠀</a:t>
            </a:r>
            <a:br/>
            <a:r>
              <a:t>⣔⡔⢔⢀⠀⠀⢀⢄⢄⢕⢕⢕⢕⢕⢕⢕⢕⢔⢄⢄⢀⢄⢕⢸⣿⣿⣿⣿⣿⣿⣿⣿⣿⣿⣿⣿⣿⣿⣿⣿⣿⣿⣟⣻⡿⢏⢕⠁⠁⠀⠁⢕⢕⢕⢕⢕⢕⢕⢜⢝⢝⢕⢕⢕⢕⢕⢕⢕⢕⢕⠕⠕⠑⢕⢜⣿⣷⣵⢕⢕⢀⠀⢀⢄⢄⢄⢄⠕⢔⢔⢔⢼⣿⣿⣿⣿⣿⣿⣿⣿⠀</a:t>
            </a:r>
            <a:br/>
            <a:r>
              <a:t>⢝⢕⢕⠁⢀⠄⣕⣕⣕⣕⣕⡕⢕⢕⢕⢕⢝⢝⣵⣵⣵⢵⢼⢽⣿⣿⡿⣿⣿⣿⣿⠿⣿⣿⣿⣿⣿⣿⣿⣿⣏⣝⡝⢕⢕⢕⠀⠀⠀⠀⠀⠀⠁⠑⢕⢕⢕⢕⢕⢕⢕⢕⢕⢕⢱⣇⢕⢕⢕⢔⢔⢰⣤⣅⣸⣿⣿⣿⡇⢕⢕⢕⠕⠕⠑⠓⢃⢕⢕⢕⢕⢜⢝⣿⣿⣿⣿⣿⣿⣿⠀</a:t>
            </a:r>
            <a:br/>
            <a:r>
              <a:t>⢕⢕⢕⢔⢔⢕⢝⢝⢝⢝⢻⣿⣷⣷⣕⣱⣷⣷⣷⣷⣷⣵⣕⣵⣵⣷⣷⣷⡾⢟⢟⢜⢝⢝⢝⢽⣿⣿⣿⡿⢏⢿⢏⢕⢕⡕⠀⠀⠀⠀⠀⠀⠀⢐⢕⣕⣕⢕⢕⢕⢕⣕⣵⣿⣿⡯⢕⢕⢗⢇⢕⢜⢝⢝⢹⣿⣿⣿⡇⢕⢕⢕⢅⣿⣿⣿⣿⢇⢕⢕⢕⢕⢸⣿⣿⣿⣿⣿⣿⣿⠀</a:t>
            </a:r>
            <a:br/>
            <a:r>
              <a:t>⣕⣱⣅⣅⣅⣁⣈⣁⣁⢕⣱⡿⢿⣿⣿⢟⠕⠕⠑⠑⠕⢕⢕⡕⢜⢕⢝⢕⢕⢕⢕⢕⢕⢕⢕⢸⣿⣿⡿⡕⢕⣨⢷⣷⣾⣇⢄⠀⠀⠀⠀⠀⠀⠁⢟⢟⢏⢕⢕⣕⣘⣟⣟⣟⣫⣕⡕⢕⢕⢕⢕⢕⢕⢕⠑⣿⣿⣿⣕⢕⢕⢕⢕⣿⣿⣿⡏⢕⢕⢕⢕⢕⢸⣿⣿⣿⣿⣿⣿⣿⠀</a:t>
            </a:r>
            <a:br/>
            <a:r>
              <a:t>⡵⢝⢝⢝⢝⢝⢝⢝⢟⢟⢟⣽⣵⣽⢕⠑⠀⠀⠀⠀⢔⢕⡏⢕⠀⠀⠀⠁⠑⠕⠑⠑⠕⢕⢕⢕⣿⣿⣿⣿⣿⣿⣿⣿⣯⣼⣧⡔⢀⠀⠀⠀⠀⢕⢛⢟⣣⣞⢻⣟⢏⢝⢟⢻⡿⢟⢳⢷⣷⡷⢗⠗⠗⠱⠼⠿⣿⣿⡏⢕⢕⢕⢕⢜⢝⢝⢕⢕⢕⢕⢕⢕⢱⣿⣿⣿⣿⣿⣿⣿⠀</a:t>
            </a:r>
            <a:br/>
            <a:r>
              <a:t>⢇⢕⢔⠕⠕⢕⢕⢞⢟⢿⢞⣏⣝⡕⢕⢔⢔⢔⢔⢔⢕⢾⢿⢕⠀⠀⠀⠀⠀⠀⠀⠀⠀⢕⢕⢕⢿⣿⣿⣿⣿⣿⣏⣹⡿⣿⣿⣿⣷⣱⣵⡔⢈⢕⢶⢾⢟⢗⢛⣿⣿⣷⣷⣵⣵⣵⣵⣿⣿⣷⣵⣕⣄⣀⣄⢕⢹⢿⢇⢕⠕⡕⢕⢔⢔⢔⢕⢕⢕⢕⢕⠕⢕⢩⣿⣿⣿⣿⣿⣿⠀</a:t>
            </a:r>
            <a:br/>
            <a:r>
              <a:t>⣗⡗⢗⢕⢔⢕⢕⢕⢕⢕⢕⢜⣽⣷⣷⣷⣷⣷⣷⣵⣿⣿⣿⣧⢀⠀⠀⠀⠀⠀⠀⠀⠀⡕⢕⢕⢸⣿⣿⣿⣿⣿⣿⣿⣿⢿⣿⡿⢿⢟⢟⢻⢕⠁⢁⢕⢇⢕⢽⣿⣿⣿⣿⣿⣿⣿⣿⣿⣿⣿⣿⣿⣿⣿⣿⣷⣷⣷⡵⣵⣼⣿⣿⡕⢕⠕⠕⠕⢕⢁⠀⢀⢕⢸⣿⣿⣿⣿⣿⡿⠀</a:t>
            </a:r>
            <a:br/>
            <a:r>
              <a:t>⢕⢕⠁⠁⠁⠁⠁⢁⢁⢕⢱⣿⣿⣿⣿⣿⣿⣿⣿⣿⣟⣿⣿⣿⣧⡄⠀⠀⠀⠀⠀⠀⠀⠕⠕⢑⣜⣿⣿⣿⣿⣿⣿⣿⡿⢟⢕⢕⢕⢕⢕⢕⢕⢕⢕⢕⣕⡧⢿⢟⢝⢟⢟⢕⣝⣍⡟⠛⢟⢟⠟⠟⠻⠿⠿⠿⢿⢟⢕⠑⠝⢟⢟⣎⢝⠵⠵⠕⢀⢁⠁⢕⢕⢼⢿⣿⣿⣿⣏⣕⠀</a:t>
            </a:r>
            <a:br/>
            <a:r>
              <a:t>⢕⢕⢀⠀⠀⢱⣿⣷⣕⡕⢜⢻⢿⢿⢿⢟⢟⣟⣟⣟⣻⣿⣿⣿⢿⢷⣴⡄⠔⠀⠀⠀⠀⢔⢔⢜⣿⣿⣿⣿⣿⣿⡿⢕⢕⢕⢕⢕⢑⢕⢕⢕⢕⢕⢕⢕⢕⢕⢕⢔⠀⠀⢕⢻⣿⣿⣷⡔⠁⠁⠁⠁⠁⠁⠁⠁⢕⢕⡕⡕⣕⣕⣕⢕⢄⢄⢄⢄⠄⢄⢀⢕⢸⣵⣕⣕⡘⢝⢟⢇⠀</a:t>
            </a:r>
            <a:br/>
            <a:r>
              <a:t>⢕⢕⠕⠕⠓⠜⣿⣿⣿⣿⡕⢕⢕⢕⢑⢁⢑⠅⠁⠁⢅⢕⢕⢕⢕⢕⢏⢄⢄⢔⢔⢔⢄⢕⢕⢕⢿⣿⣿⣿⣿⣿⡇⢕⢕⢕⢕⢕⢕⢀⠁⠕⢕⢕⢕⢕⢕⢕⢕⢕⢕⢔⢕⣸⣿⢿⠿⢷⣧⣴⣴⣴⣴⣴⣴⣴⣵⣿⣿⣿⣿⣿⣿⣷⣷⣷⣷⣷⣶⣷⡧⢕⢝⢝⠻⢿⣇⣕⢑⢕⠀</a:t>
            </a:r>
            <a:br/>
            <a:r>
              <a:t>⢑⠑⠑⠑⠁⢁⢈⢻⣿⣿⣿⢕⢕⠕⠑⢱⣷⣷⣷⣷⠇⢕⢕⢕⢕⢕⢕⢕⢕⢕⠕⠕⠕⠕⠑⠕⢕⢜⢝⢿⣿⣿⣷⢕⢕⠁⠀⠀⠁⢕⢄⠀⠕⢕⢕⢕⢕⢕⢕⠑⢕⢝⢿⢏⢕⢕⢕⢜⢻⣿⣿⣿⣿⣿⣿⣿⣿⣿⣿⣿⣿⣿⣿⣿⣿⣿⣿⣿⣿⣿⣷⣕⢕⢝⢙⢑⢑⠉⠉⠑⠀</a:t>
            </a:r>
            <a:br/>
            <a:r>
              <a:t>⣕⣕⣕⣱⣵⣵⣷⣷⣕⢌⢹⣿⡇⠀⠀⠁⠕⠕⠑⢕⢀⠁⠁⠁⠑⠑⠁⠁⠁⠀⠀⠀⠀⠀⠀⠀⠁⠕⢕⢕⢝⣿⡿⠁⠀⢀⠀⠀⠀⠑⠕⠀⠀⢕⢕⢕⢕⢕⢕⠀⠀⢕⢕⢕⢕⢕⢕⢕⢕⣿⣿⣿⣿⣿⣿⣿⣿⣿⣿⣿⣿⣿⣿⣿⣿⣿⣿⣿⣿⣿⣷⣷⣷⣷⣷⣧⣵⣷⣷⣷⠀</a:t>
            </a:r>
            <a:br/>
            <a:r>
              <a:t>⣿⣿⣿⣿⣿⣿⣿⣿⣿⣇⢕⢸⣷⣵⣴⣴⢔⠔⠑⠁⠀⠀⠀⠀⠀⠀⠀⠀⠀⠀⠀⠀⠀⠀⠀⠀⠀⠀⠁⠑⢕⢸⣏⠀⠀⢀⣀⢀⢀⣀⣄⣄⢄⢕⢕⢕⢕⢕⢕⠀⢄⣸⣿⣿⣿⣷⣷⣶⣿⣿⣿⣿⣿⣿⣿⣿⣿⣿⣿⣿⣿⣿⣿⣿⣿⣿⣿⣿⣿⣿⣿⣿⣿⣿⣿⣿⣿⣿⣿⣿⠀</a:t>
            </a:r>
            <a:br/>
            <a:r>
              <a:t>⣿⣿⣿⣿⣿⢿⣿⡿⢿⢿⢧⢜⣿⢿⢟⠑⠀⠀⠀⠀⠀⠀⠀⠀⠀⠀⠀⠀⠀⠀⠀⠀⠀⠀⠀⠀⠀⠀⠀⠀⠀⢕⣿⢔⠀⠑⢗⣇⡵⢕⢇⣑⣕⢕⢕⢕⠀⠑⠐⠀⠹⠕⢻⣿⣿⣿⣿⣿⣿⣿⣿⣿⣿⣿⣿⣿⣿⣿⣿⣿⣿⣿⣿⣿⣿⣿⣿⣿⣿⣿⣿⣿⣿⣿⣿⣿⣿⣿⣿⣿⠀</a:t>
            </a:r>
            <a:br/>
            <a:r>
              <a:t>⣿⣿⣿⣿⣥⣄⡈⢕⠕⠑⠁⠁⠁⠁⠁⠀⠀⠀⠀⠀⠀⠀⠀⠀⠀⠀⠀⠀⠀⠀⠀⠀⠀⠀⠀⠀⠀⠀⠀⠀⠀⠀⢻⡕⠀⠀⠑⠕⠜⢝⢕⢅⢕⢕⢔⢅⠀⠀⠀⠀⠀⣠⣾⣿⣿⣿⣿⣿⣿⣿⣿⣿⣿⣿⣿⣿⣿⣿⣿⣿⣿⣿⣿⣿⣿⣿⣿⣿⣿⣿⣿⣿⣿⣿⣿⣿⣿⣿⣿⣿⠀</a:t>
            </a:r>
            <a:br/>
            <a:r>
              <a:t>⣿⣿⣿⣿⣿⣿⣧⢕⢔⠀⠀⠀⠀⠀⠀⠀⠀⠀⠀⠀⠀⠀⠀⠀⠀⠀⠀⠀⠀⠀⠀⠀⠀⠀⠀⠀⠀⠀⠀⠀⠀⠀⢜⡇⢔⠀⠀⠀⢀⣕⣕⣷⣷⣷⣇⢕⠄⠀⠀⠁⢜⣿⣿⣿⣿⣿⣿⣿⣿⣿⣿⣿⣿⣿⣿⣿⣿⣿⣿⣿⣿⣿⣿⣿⣿⣿⣿⣿⣿⣿⣿⣿⣿⣿⣿⣿⣿⣿⣿⣿⠀</a:t>
            </a:r>
            <a:br/>
            <a:r>
              <a:t>⣿⣿⣿⣿⣿⣿⣿⣇⢕⠁⠀⠀⠀⠀⠀⠀⠀⠀⠀⠀⠀⠀⠀⠀⠀⠀⠀⠀⠀⠀⠀⠀⠀⠀⠀⠀⠀⠀⠀⠀⠀⠀⢸⣿⢕⠀⠀⠀⠀⢺⣿⣿⣿⣿⣿⢕⢐⠀⢀⢕⣕⣱⣿⣿⣿⣿⣿⣿⣿⣿⣿⣿⣿⣿⣿⣿⣿⣿⣿⣿⣿⣿⣿⣿⣿⣿⣿⣿⣿⣿⣿⣿⣿⣿⣿⣿⣿⣿⣿⣿⠀</a:t>
            </a:r>
            <a:br/>
            <a:r>
              <a:t>⣿⣿⣿⣿⣿⣿⣿⣿⣧⡄⠀⠀⠀⠀⠀⠀⠀⠀⠀⠀⠀⠀⠀⠀⠀⠀⠀⠀⠀⠀⠀⠀⠀⠀⠀⠀⠀⠀⠀⠀⠀⠀⢸⣿⡇⠀⠀⠀⠀⢸⣿⣿⣿⣿⣿⡕⠀⠀⠐⢸⣿⣿⣿⣿⣿⣿⣿⣿⣿⣿⣿⣿⣿⣿⣿⣿⣿⣿⣿⣿⣿⣿⣿⣿⣿⣿⣿⣿⣿⣿⣿⣿⣿⣿⣿⣿⣿⣿⣿⣿⠀</a:t>
            </a:r>
            <a:br/>
            <a:r>
              <a:t>⣿⣿⣿⣿⣿⣿⣿⣿⣿⣿⢿⠓⢔⢔⢕⠕⠀⠀⠀⠀⠀⠀⠀⠀⠀⠀⠀⠀⠀⠀⠀⠀⠀⠀⠀⠀⠀⠀⠀⠀⠀⠀⠀⣿⢇⠀⠀⠀⠀⠜⣿⣿⣿⣿⣿⡇⠑⠀⢄⣿⣿⣿⣿⣿⣿⣿⣿⣿⣿⣿⣿⣿⣿⣿⣿⣿⣿⣿⣿⣿⣿⣿⣿⣿⣿⣿⣿⣿⣿⣿⣿⣿⣿⣿⣿⣿⣿⣿⣿⣿⠀</a:t>
            </a:r>
            <a:br/>
            <a:r>
              <a:t>⣿⣿⣿⣿⣿⣿⢟⡿⠇⠁⠁⠀⢀⢁⠁⠀⠀⠀⠀⠀⠀⠀⠀⠀⠀⠀⠀⠀⠀⠀⠀⠀⠀⠀⠀⠀⠀⠀⠀⠀⠀⠀⠀⠑⠀⠀⠀⠀⠀⠀⢻⣿⣿⣿⣿⢕⠀⠀⢱⣿⣿⣿⣿⣿⣿⣿⣿⣿⣿⣿⣿⣿⣿⣿⣿⣿⣿⣿⣿⣿⣿⣿⣿⣿⣿⣿⣿⣿⣿⣿⣿⣿⣿⣿⣿⣿⣿⣿⣿⣿⠀</a:t>
            </a:r>
            <a:br/>
            <a:r>
              <a:t>⣿⣿⣿⢿⢏⡱⠎⠁⠀⢔⢕⢕⢕⢕⢕⢕⠀⠀⠀⠀⠀⠀⠀⠀⢀⢀⣄⠀⠀⢄⠀⢄⢄⢄⢄⢀⠀⠀⠀⠀⠀⢀⢀⢄⢄⠀⠀⠀⠀⠀⢜⣿⣿⣿⣿⠕⠀⠀⢜⣿⣿⣿⣿⣿⣿⣿⣿⣿⣿⣿⣿⣿⣿⣿⣿⣿⣿⣿⣿⣿⣿⣿⣿⣿⣿⣿⣿⣿⣿⣿⣿⣿⣿⣿⣿⣿⣿⣿⣿⣿⠀</a:t>
            </a:r>
            <a:br/>
            <a:r>
              <a:t>⣿⣿⢗⢕⠊⠀⠀⠀⠔⠕⠁⠁⠁⠑⠕⠕⠀⠀⠀⠀⠀⢀⣴⣷⣿⣿⣿⢀⢀⢄⢕⢔⢔⢕⢕⢕⢕⢕⢕⢕⢕⢕⠕⠕⠑⠀⠀⠀⠀⠀⠕⣿⣿⣿⡗⠀⠀⠀⠀⢸⣿⣿⣿⣿⣿⣿⣿⣿⣿⣿⣿⣿⣿⣿⣿⣿⣿⣿⣿⣿⣿⣿⣿⣿⣿⣿⣿⣿⣿⣿⣿⣿⣿⣿⣿⣿⣿⣿⣿⣿⠀</a:t>
            </a:r>
            <a:br/>
            <a:r>
              <a:t>⢟⢕⠘⠀⠀⠀⠕⢕⢕⠁⠀⠀⠀⠀⠀⠀⠀⠀⠀⠀⠀⣸⣿⣿⣿⣿⣿⢕⠕⠕⠕⠕⠕⠑⠑⠑⠁⠁⠁⠀⠀⠀⠀⠀⠀⠀⠀⠀⠀⠀⠀⢻⣿⣿⡇⠀⠀⠀⢄⣼⣿⣿⣿⣿⣿⣿⣿⣿⣿⣿⣿⣿⣿⣿⣿⣿⣿⣿⣿⣿⣿⣿⣿⣿⣿⣿⣿⣿⣿⣿⣿⣿⣿⣿⣿⣿⣿⣿⣿⣿⠀</a:t>
            </a:r>
            <a:br/>
            <a:r>
              <a:t>⠁⠀⠀⠀⠀⠀⠀⠀⠁⠁⠀⠀⠀⠀⠀⠀⠀⠀⠀⠀⠀⣿⣿⣿⣿⣿⣿⡇⠀⠀⠀⠀⠀⠀⠀⠀⠀⠀⠀⠀⠀⠀⠀⠀⠀⠀⠀⠀⠀⠀⠀⣸⣿⣿⡇⠀⠀⢀⣵⣿⣿⣿⣿⣿⣿⣿⣿⣿⣿⣿⣿⣿⣿⣿⣿⣿⣿⣿⣿⣿⣿⣿⣿⣿⣿⣿⣿⣿⣿⣿⣿⣿⣿⣿⣿⣿⣿⣿⣿⣿⠀</a:t>
            </a:r>
            <a:br/>
            <a:r>
              <a:t>⢔⠑⠀⠀⠀⠀⠀⠀⠀⠀⠀⠀⠀⠀⠀⠀⠀⠀⠀⠀⠀⣿⣿⣿⣿⡇⢕⢕⠀⠀⠀⠀⠀⠀⠀⠀⠀⠀⠀⠀⠀⠀⠀⠀⠀⠀⠀⠀⢀⣰⣷⣿⣿⣿⢕⠀⠄⠾⠿⠿⢿⢿⢿⢿⢿⢿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⢕⢝⢟⢟⢟⢇⢕⢕⢕⢕⢕⢕⢕⢜⢙⢙⠕⠟⢻⢿⢿⣿⣿⣿⣿⣽⣿⣕⣺⣿⣿⣿⣿⣿⣿⣿⣿⣿⣿⣿⣿⣿⣿⣿⣿⣿⣿⣿⣿⣿⣿⣿⣿⣿⣿⣿⣿⣿⣿⣿⣿⣿⣿⣿⣿⣿⣿⣿⣿⣿⣿⣿⣿⣿⣿⣿⣿⢿⢟⢟⢝⢕⢕⢕⢕⢕⢕⢕⢕⢕⢕⢕⢅⢅⢄⠀⠀⠀⠀</a:t>
            </a:r>
            <a:br/>
            <a:r>
              <a:t>⠀⠀⠀⠀⠀⠀⠀⠀⠀⠀⠀⢀⢁⢁⢕⢕⢕⢕⢕⢄⢀⢄⢕⢑⠜⢟⢟⢻⢿⣿⣿⣿⣟⣻⡿⢿⣿⣿⣿⣿⣿⣿⣿⣿⣿⣿⣿⣿⣿⣿⣿⣿⣿⣿⣿⣿⣿⣿⣿⣿⢿⢿⢟⢕⢕⣿⣿⣿⣿⣿⣿⣿⡿⢿⢟⢏⢝⢝⢕⢕⢕⢕⢕⢕⢕⢕⢕⢕⢕⠕⠕⠕⠕⠕⠕⠕⠑⠀⠀⠀⠀</a:t>
            </a:r>
            <a:br/>
            <a:r>
              <a:t>⠀⠀⠀⠀⠀⠀⠀⠀⠀⠀⠀⠀⠀⠀⠕⢕⢜⢿⢕⢕⢕⢕⢕⢕⠀⠀⠑⠕⢕⢿⣿⣿⡿⣿⣿⣿⣿⣿⣿⣿⣿⣿⣿⣿⣿⣿⣿⣿⣿⣿⣿⣿⣿⣿⣿⣿⣿⣿⡇⢕⢕⢕⢕⢕⢕⢻⣿⡿⢿⢟⢝⢕⢕⢕⢕⢕⢕⢕⢕⢕⢕⢕⣷⡕⢕⢕⢕⠁⠀⠀⠀⠀⠀⠀⠀⢄⢀⢀⢀⢀⠀</a:t>
            </a:r>
            <a:br/>
            <a:r>
              <a:t>⠀⠀⠀⠀⢀⢄⢄⢄⢄⢄⢀⠀⠀⢀⢀⢀⢕⢕⢕⢕⢕⢕⢕⢕⢄⢀⢀⢀⢕⢕⣿⣿⣿⣿⣿⣿⣿⣿⣿⣿⣿⣿⣿⣿⣿⢟⠕⠕⠑⢜⢝⢻⢟⢻⣿⣿⣿⣿⣏⢕⢕⢕⢕⢕⢕⢕⢕⢕⢕⢕⢕⢕⢕⢕⢕⠕⠑⠁⠁⠁⠑⢕⢹⣿⣷⣧⢕⢄⢄⢄⢄⢔⢕⢕⢔⢕⢕⢕⢕⢜⠀</a:t>
            </a:r>
            <a:br/>
            <a:r>
              <a:t>⠀⠀⠀⠀⠕⢕⢕⢝⢕⢕⠑⠀⢀⣕⣕⡕⣕⣕⡕⢕⢕⢕⢜⢝⢝⣵⣵⡵⢵⢽⢿⣿⣿⡿⢿⣿⣿⢿⢿⣿⣿⣿⣿⣿⢇⠑⠀⠀⠀⠀⠑⢕⢕⢕⢝⢝⢍⣿⣿⣕⣕⣕⢕⢕⢕⢕⢕⢕⢕⢕⣕⣸⣇⢕⢕⢔⢔⢔⢔⣶⣷⡧⠿⣿⣿⡏⢕⢑⠑⢑⢁⣅⣬⣭⣥⡕⢕⢕⢕⢕⠀</a:t>
            </a:r>
            <a:br/>
            <a:r>
              <a:t>⠀⠀⠀⠀⢕⢕⢕⢕⢕⢕⢕⢄⢕⢝⢝⢝⢟⢻⣿⣷⣧⣕⢕⣷⣷⣷⣷⣷⣕⣕⣱⣷⣷⣷⣷⢟⢟⢇⢜⢝⢝⢝⣿⡇⢕⠀⠀⠀⠀⠀⠀⠀⠕⣜⣕⣕⣱⣿⣿⣿⣿⣵⣕⡕⢕⢕⢕⢱⣵⣾⣿⢟⢕⢕⢜⢝⢕⢕⢕⢕⢕⢕⠺⣿⣿⡷⢕⢕⢕⢕⢸⣿⣿⣿⣿⢕⢕⢕⢕⢕⠀</a:t>
            </a:r>
            <a:br/>
            <a:r>
              <a:t>⢄⢄⢀⠀⠕⢕⢕⣕⣕⢕⢕⣁⣁⣁⣑⢑⢕⢱⢜⢹⣿⣿⢟⢕⠕⠑⠑⢕⢕⢕⢕⢹⣿⣯⢕⢕⢕⢕⢕⢕⢕⢕⢻⣵⢕⠀⠀⠀⠀⠀⠀⠀⢀⢿⢟⢟⢻⣟⣟⣟⣟⣏⢝⢕⢕⣕⣱⣬⣿⣽⣵⣱⣵⢕⢕⢕⢕⢕⢕⢕⢕⢕⢸⣿⣿⣷⢕⢕⢕⢕⢌⢿⢿⢿⢕⢕⢕⢕⢕⢕⠀</a:t>
            </a:r>
            <a:br/>
            <a:r>
              <a:t>⢕⢕⢕⢔⢕⢕⣕⣜⢝⢝⢝⢝⠝⢝⢝⢟⢟⢟⣯⣵⣼⢕⠑⠀⠀⠀⠀⠑⠑⠁⠁⠁⠕⠝⢕⢕⢕⢕⢕⢕⢕⢕⢸⣇⣷⡔⢀⠀⠀⠀⠀⠀⣵⣿⣧⣾⣿⣿⣿⡝⢍⠝⢝⣵⢞⢻⡝⣕⣕⡕⢝⢟⢏⢝⢻⣿⣟⢟⢛⠛⠓⠓⢞⢻⣿⣿⢕⢕⢕⢕⢕⠕⠕⠕⢕⢕⢕⢕⢕⢕⠀</a:t>
            </a:r>
            <a:br/>
            <a:r>
              <a:t>⢕⢀⠀⠁⢀⢅⢔⢯⢕⢕⢔⠕⢕⢕⢺⢿⢿⢷⢏⣝⡕⢕⢔⢔⢄⢔⠀⠀⠀⠀⠀⠀⠀⠀⠁⢕⢕⢕⢕⢕⢕⢕⢸⣿⣿⣿⣧⣔⡔⢄⢀⢕⢻⢿⢏⢝⢝⢕⠁⢑⢕⢞⡟⢗⢕⢜⢹⣿⣿⣿⣷⣷⣷⣷⣿⣿⣿⣧⣵⣤⣤⣠⣄⢕⢻⢇⢕⢕⢕⣕⡕⢕⢕⢕⢕⢕⢕⢕⢕⠑⠀</a:t>
            </a:r>
            <a:br/>
            <a:r>
              <a:t>⣷⢇⢕⢅⢕⢕⣕⣗⣗⢷⢇⢔⢔⢕⢕⢕⢕⢕⢜⣽⣷⣷⣷⣷⣷⣕⢀⠀⠀⠀⠀⠀⠀⠀⢀⢕⢕⢕⢕⢕⢕⢕⢕⣷⣿⣿⢿⢿⢿⢿⢿⢿⣷⣷⣧⣵⣅⢀⢀⢀⠀⢕⢕⢕⢕⢝⣿⣿⣿⣿⣿⡿⣿⣿⣿⣿⣿⣿⣿⣿⣿⣿⣿⣿⣿⡧⢵⢵⣿⣿⡿⢕⠕⢕⢑⢑⢕⢅⢅⢅⠀</a:t>
            </a:r>
            <a:br/>
            <a:r>
              <a:t>⢕⢕⢕⢕⢕⢕⢕⢕⢕⠑⠁⠁⢁⢀⠁⠁⢕⢱⣿⣿⣿⣿⣿⣿⣿⣻⣇⠀⠀⠀⠀⠀⠀⠀⢜⢕⢕⢕⢕⠕⠕⢕⢑⢝⢕⢕⢕⢕⢕⢕⢕⢕⢜⢻⢿⣿⣿⣿⣿⣿⣿⣧⣵⣕⣳⡗⢞⠟⢝⠝⠝⢕⣵⣽⣝⢛⣟⡟⢟⢛⢛⢛⢛⠛⢟⢇⢕⠑⠙⢝⢹⣵⠕⠓⠖⠕⠄⠀⠀⠅⠀</a:t>
            </a:r>
            <a:br/>
            <a:r>
              <a:t>⢕⢕⢕⢕⢕⢕⢕⢕⢕⢔⠀⢼⣿⣷⣷⣕⢕⢜⢹⢿⢿⢟⢟⣏⣝⣟⣻⣷⣴⢄⠀⠀⠀⠀⢕⢕⢕⢕⢕⢔⢔⢕⢕⢕⢕⢕⠑⢕⢕⢕⢕⢕⢕⢕⢕⢍⢻⣿⣿⣿⣿⣿⣿⣿⢟⢕⢕⢔⢀⠀⢀⢜⣿⣿⣿⣇⢀⠀⠀⠅⠁⠁⠁⢀⢕⣕⣕⣕⣕⢰⢔⢕⢄⢄⢄⢄⢤⢤⢄⢄⠀</a:t>
            </a:r>
            <a:br/>
            <a:r>
              <a:t>⢕⢕⢕⢕⢕⢕⢕⢕⢕⢕⠔⠜⢿⣿⣿⣿⣧⢕⢕⢕⢕⢅⠅⠅⠅⠁⢁⢁⢇⢄⢔⢔⢔⢄⢕⢕⢕⢕⢕⢅⢀⢕⢕⢕⢕⢕⢄⠀⠑⢕⢕⢕⠀⠕⢕⢕⢕⢝⢿⣿⣿⣿⣿⡏⢕⢕⢕⢕⢅⢄⢕⢕⣿⡿⢿⢿⢷⣧⣕⣔⣴⣔⣔⣑⣵⣿⣿⣿⣿⣿⣿⣿⣾⣷⣷⣷⣷⢷⢗⢇⠀</a:t>
            </a:r>
            <a:br/>
            <a:r>
              <a:t>⢕⢕⢕⢕⢕⢕⢕⢕⢑⢑⠁⢁⢁⢝⢿⢿⢟⢕⢕⢕⠕⠑⠑⠕⢕⢕⢕⢕⢕⠕⠑⠑⠑⠑⠁⠁⠕⢕⢕⢕⢕⢕⢕⢄⠀⠀⢕⢔⠀⠑⢕⢕⢕⠀⢕⢕⢕⢕⢸⣿⣿⣿⣿⣿⢕⢕⢕⠕⠕⢕⢻⢟⢝⢕⢕⢕⢜⢻⣿⣿⣿⣿⣿⣿⣿⣿⣿⣿⣿⣿⣿⣿⣿⣿⣿⣿⣿⣿⣧⣕⠀</a:t>
            </a:r>
            <a:br/>
            <a:r>
              <a:t>⣧⣕⣗⡗⢇⠕⣕⣕⣕⣕⣱⣵⣵⣷⣧⡕⢺⣿⣿⡇⢀⠕⠐⠀⠀⠀⠀⠀⠀⠀⠀⠀⠀⠀⠀⠀⠀⠁⠕⢕⢕⢕⠅⢀⠀⠀⠀⠅⠀⠀⢕⢕⢕⠀⠁⢕⢕⢕⠁⣿⣿⣿⣿⣷⣵⣕⣕⡕⢕⢕⢕⢕⢕⢕⢕⢕⢕⢕⣽⣿⣿⣿⣿⣿⣿⣿⣿⣿⣿⣿⣿⣿⣿⣿⣿⣿⣿⣿⣷⢧⠀</a:t>
            </a:r>
            <a:br/>
            <a:r>
              <a:t>⣵⣷⣿⣷⣿⣿⣿⣿⣿⣿⣿⣿⣿⣿⣿⣷⢕⢻⠏⠁⠀⠀⠀⠀⠀⠀⠀⠀⠀⠀⠀⠀⠀⠀⠀⠀⠀⠀⠀⠑⠑⠀⠄⢤⢄⢔⣖⡗⢗⢔⢅⢕⢕⠀⠀⠁⠁⠕⠀⢹⣿⣿⣿⣿⣿⣿⣿⣿⣿⣿⣿⣿⣷⣷⣷⣷⣷⣾⣿⣿⣿⣿⣿⣿⣿⣿⣿⣿⣿⣿⣿⣿⣿⣿⣿⣿⣿⣿⣿⣿⠀</a:t>
            </a:r>
            <a:br/>
            <a:r>
              <a:t>⣿⣿⣿⣿⣿⣿⣿⣿⣿⣿⣍⡉⢏⠕⠑⠙⠕⠁⠀⠀⠀⠀⠀⠀⠀⠀⠀⠀⠀⠀⠀⠀⠀⠀⠀⠀⠀⠀⠀⠀⠀⠀⢀⠝⢝⢽⢵⢕⠗⢗⠄⠑⠕⠀⠀⠀⠀⠀⢕⢸⣿⣿⣿⣿⣿⣿⣿⣿⣿⣿⣿⣿⣿⣿⣿⣿⣿⣿⣿⣿⣿⣿⣿⣿⣿⣿⣿⣿⣿⣿⣿⣿⣿⣿⣿⣿⣿⣿⣿⣿⠀</a:t>
            </a:r>
            <a:br/>
            <a:r>
              <a:t>⣿⣿⣿⣿⣿⣿⣿⣿⣿⣿⣿⣿⢕⠀⠀⠀⠀⠀⠀⠀⠀⠀⠀⠀⠀⠀⠀⠀⠀⠀⠀⠀⠀⠀⠀⠀⠀⠀⠀⠀⠀⠀⢁⠀⠑⠑⢕⠕⣰⣴⣔⢄⠀⠀⠀⠀⠀⠀⢀⣸⣿⣿⣿⣿⣿⣿⣿⣿⣿⣿⣿⣿⣿⣿⣿⣿⣿⣿⣿⣿⣿⣿⣿⣿⣿⣿⣿⣿⣿⣿⣿⣿⣿⣿⣿⣿⣿⣿⣿⣿⠀</a:t>
            </a:r>
            <a:br/>
            <a:r>
              <a:t>⣿⣿⣿⣿⣿⣿⣿⣿⣿⣿⣿⣯⢕⠀⠀⠀⠀⠀⠀⠀⠀⠀⠀⠀⠀⠀⠀⠀⠀⠀⠀⠀⠀⠀⠀⠀⠀⠀⠀⠀⠀⠀⠀⠀⠀⠀⢷⣿⣿⣿⣿⡇⢀⠀⠀⠀⠀⠀⢸⣿⣿⣿⣿⣿⣿⣿⣿⣿⣿⣿⣿⣿⣿⣿⣿⣿⣿⣿⣿⣿⣿⣿⣿⣿⣿⣿⣿⣿⣿⣿⣿⣿⣿⣿⣿⣿⣿⣿⣿⣿⠀</a:t>
            </a:r>
            <a:br/>
            <a:r>
              <a:t>⣿⣿⣿⣿⣿⣿⣿⣿⣿⣿⣿⣿⣧⣄⢀⠀⠀⠀⢀⢀⠀⠀⠀⠀⠀⠀⠀⠀⠀⠀⠀⠀⠀⠀⠀⠀⠀⠀⠀⠀⠀⠀⠀⠀⠀⠀⢸⣿⣿⣿⣿⣇⢕⠀⠀⠀⠀⢄⣼⣿⣿⣿⣿⣿⣿⣿⣿⣿⣿⣿⣿⣿⣿⣿⣿⣿⣿⣿⣿⣿⣿⣿⣿⣿⣿⣿⣿⣿⣿⣿⣿⣿⣿⣿⣿⣿⣿⣿⣿⣿⠀</a:t>
            </a:r>
            <a:br/>
            <a:r>
              <a:t>⣿⣿⣿⣿⣿⣿⣿⣿⣿⣿⣿⣿⣿⣿⡿⢿⢟⢟⢇⢕⠀⠀⠀⠀⠀⠀⠀⠀⠀⠀⠀⠀⠀⠀⠀⠀⠀⠀⠀⠀⠀⠀⠀⠀⠀⠀⢜⣿⣿⣿⣿⣿⠕⠀⠀⠀⠀⢸⣿⣿⣿⣿⣿⣿⣿⣿⣿⣿⣿⣿⣿⣿⣿⣿⣿⣿⣿⣿⣿⣿⣿⣿⣿⣿⣿⣿⣿⣿⣿⣿⣿⣿⣿⣿⣿⣿⣿⣿⣿⣿⠀</a:t>
            </a:r>
            <a:br/>
            <a:r>
              <a:t>⣿⣿⣿⣿⣿⣿⣿⣿⣿⣿⣿⡿⡏⠑⢁⢁⢀⢀⢁⠁⠀⠀⠀⠀⠀⠀⠀⠀⠀⠀⠀⠀⠀⠀⠀⠀⠀⠀⠀⠀⠀⠀⠀⠀⠀⠀⠀⢿⣿⣿⣿⣏⠀⠀⠀⠀⠀⢸⣿⣿⣿⣿⣿⣿⣿⣿⣿⣿⣿⣿⣿⣿⣿⣿⣿⣿⣿⣿⣿⣿⣿⣿⣿⣿⣿⣿⣿⣿⣿⣿⣿⣿⣿⣿⣿⣿⣿⣿⣿⣿⠀</a:t>
            </a:r>
            <a:br/>
            <a:r>
              <a:t>⣿⣿⣿⣿⣿⣿⣿⣿⣿⡟⢝⠑⠀⢔⢕⢕⢕⢕⢕⠀⠀⠀⠀⢀⣀⣠⣤⠔⠄⠄⢔⢔⢔⢄⢔⢔⢐⢀⢀⢀⢄⢄⢄⠀⠀⠀⠀⢸⣿⣿⣿⡇⠀⠀⠀⠕⢄⢸⣿⣿⣿⣿⣿⣿⣿⣿⣿⣿⣿⣿⣿⣿⣿⣿⣿⣿⣿⣿⣿⣿⣿⣿⣿⣿⣿⣿⣿⣿⣿⣿⣿⣿⣿⣿⣿⣿⣿⣿⣿⣿⠀</a:t>
            </a:r>
            <a:br/>
            <a:r>
              <a:t>⣿⣿⣿⣿⣿⣿⣿⡿⢏⠑⠀⠀⢄⢅⠁⠀⠁⠁⠁⠀⠀⠀⢰⣿⣿⣿⣿⢔⢔⢕⢕⢕⢕⢕⢕⢕⢕⢕⠕⠕⠕⠑⠁⠀⠀⠀⠀⢕⣿⣿⣿⡇⠀⠀⠀⠀⠑⢔⣿⣿⣿⣿⣿⣿⣿⣿⣿⣿⣿⣿⣿⣿⣿⣿⣿⣿⣿⣿⣿⣿⣿⣿⣿⣿⣿⣿⣿⣿⣿⣿⣿⣿⣿⣿⣿⣿⣿⣿⣿⣿⠀</a:t>
            </a:r>
            <a:br/>
            <a:r>
              <a:t>⣿⣿⣿⣿⣿⢟⠕⠑⠀⠀⠀⠀⠁⠁⠀⠀⠀⠀⠀⠀⠀⠀⣾⣿⣿⣿⣿⡕⠁⠁⠁⠁⠀⠀⠀⠀⠀⠀⠀⠀⠀⠀⠀⠀⠀⠀⠀⠀⢸⣿⣿⢕⠀⠀⠀⠀⠀⢑⣿⣿⣿⣿⣿⣿⣿⣿⣿⣿⣿⣿⣿⣿⣿⣿⣿⣿⣿⣿⣿⣿⣿⣿⣿⣿⣿⣿⣿⣿⣿⣿⣿⣿⣿⣿⣿⣿⣿⣿⣿⣿⠀</a:t>
            </a:r>
            <a:br/>
            <a:r>
              <a:t>⣿⣿⣿⡟⢕⢕⢄⢄⠐⠀⠀⠀⠀⠀⠀⠀⠀⠀⠀⠀⠀⢰⣿⣿⣿⡟⢝⢕⠀⠀⠀⠀⠀⠀⠀⠀⠀⠀⠀⠀⠀⠀⠀⠀⠀⠀⠀⠀⣸⣿⣿⢕⠀⠀⠀⠀⢀⣱⣿⣿⣿⣿⣿⣿⣿⣿⣿⣿⣿⣿⣿⣿⣿⣿⣿⣿⣿⣿⣿⣿⣿⣿⣿⣿⣿⣿⣿⣿⣿⣿⣿⣿⣿⣿⣿⣿⣿⣿⣿⣿⠀</a:t>
            </a:r>
            <a:br/>
            <a:r>
              <a:t>⣿⣿⡟⢕⢕⢕⠕⠑⠀⠀⠀⠀⠀⠀⠀⠀⠀⠀⠀⠀⠀⢸⣿⣿⣿⣯⢕⢕⠀⠀⠀⠀⠀⠀⠀⠀⠀⠀⠀⠀⠀⠀⠀⠀⠀⢄⣴⣶⣿⣿⣿⢕⠀⠀⠀⢄⣼⣿⣿⣿⣿⣿⣿⣿⣿⣿⣿⣿⣿⣿⣿⣿⣿⣿⣿⣿⣿⣿⣿⣿⣿⣿⣿⣿⣿⣿⣿⣿⣿⣿⣿⣿⣿⣿⣿⣿⣿⣿⣿⣿⠀</a:t>
            </a:r>
            <a:br/>
            <a:r>
              <a:t>⣿⣿⣇⢕⢕⢔⢔⢕⢕⠀⠀⠀⠀⠀⠀⠀⠀⠀⠀⢀⢄⣼⣿⣿⣿⡟⢕⢕⠀⠀⠀⠀⠀⠀⠀⢀⢄⢄⢄⢄⢄⢄⢄⢄⣴⣿⣿⣿⣿⢟⠑⠀⠀⠀⠄⠀⠀⠑⠕⠕⠕⠘⠙⠝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⢕⢕⢕⢕⢕⢜⢟⢟⢗⢗⢕⢕⢕⢕⢕⢕⢕⢜⢝⠋⠕⠜⢿⢼⡿⣿⣿⣿⣷⣵⣦⣇⣺⣿⣿⣿⣿⣽⣿⣿⣿⣿⣿⣿⣿⣿⣿⣿⣿⣿⣿⣿⣿⣿⣿⣿⣿⣿⣿⣿⣿⣿⣿⣿⣿⣿⣿⣿⣿⣿⣿⣿⣿⣿⣿⣿⣿⣿⣿⣿⢿⢿⢟⢏⢝⢕⢕⢕⢕⢕⢕⢕⢕⢕⢕⢕⢔⢔⢔⠀</a:t>
            </a:r>
            <a:br/>
            <a:r>
              <a:t>⣇⢕⠀⠀⠀⠀⠁⠁⠁⠁⠁⠁⠁⠁⢁⣁⣁⣕⡕⢅⢕⢔⢔⢀⢄⢅⢘⠙⢟⢟⢿⢿⣿⣿⣿⣟⣻⡿⢿⣿⣿⣿⣿⣿⣿⣿⣿⣿⣿⣿⣿⣿⣿⣿⣿⣿⣿⣿⣿⣿⣿⣿⡿⢿⢿⢏⢕⢕⢿⣿⣿⣿⣿⣿⣿⡿⢟⢟⢏⢝⢕⢕⢕⢕⢕⢕⢔⢕⢕⢕⢕⢕⠕⠕⠕⠕⠕⠕⠑⠑⠀</a:t>
            </a:r>
            <a:br/>
            <a:r>
              <a:t>⣿⢕⠀⠀⠀⠀⠀⠀⠀⠀⠀⠀⠀⠀⠀⠀⠀⠀⠑⢕⢻⢕⢕⢕⢕⢕⢕⢄⠀⠁⠕⢕⢱⣾⣹⣿⣿⣿⣿⣿⣿⣿⣿⣿⣿⣿⣿⣿⣿⣿⣿⣿⣿⣿⣿⣿⣿⣿⣿⣿⣿⣷⢕⢕⢕⢕⢕⢕⢸⣿⢿⢟⢟⢝⢕⢕⢕⢕⢕⢕⢕⢕⢕⢕⢕⢕⣧⡕⢕⢕⢕⠀⠀⠀⠀⠀⠀⠀⠀⢄⠀</a:t>
            </a:r>
            <a:br/>
            <a:r>
              <a:t>⣿⡕⠀⠀⠀⠀⠀⠀⢀⢄⢄⢄⢄⢄⠀⠀⠀⠀⠀⢁⢕⢕⢕⢕⢕⢕⢕⢅⢀⠀⢀⢅⢕⢹⣿⣿⣿⣿⣿⣿⣿⣿⣿⣿⣿⡿⢟⢏⢝⢟⢟⢝⢝⢝⢝⢟⢟⣿⣿⣿⣿⣏⢕⢕⢕⢕⢕⢕⢕⢕⢕⢕⢕⢕⢕⡕⢕⢕⠁⠁⠁⠁⠁⠀⢕⢕⣿⣿⣷⡕⢕⢄⢄⢄⢄⢔⢕⣕⣕⢕⠀</a:t>
            </a:r>
            <a:br/>
            <a:r>
              <a:t>⣿⡇⠀⠀⠀⠀⠀⠀⢕⢕⢜⢟⢕⢕⠑⠀⢁⣕⣕⢕⣕⢕⢕⢕⢕⢕⢝⢝⣱⣱⣵⢵⢼⡽⣿⣽⣿⣿⣿⣿⣿⠿⣿⣿⢏⠕⠁⠀⠀⠕⢕⢕⢕⢕⢕⢅⢕⢕⢝⢝⣻⣿⣧⣕⣕⢕⢕⢕⢕⢕⢕⢕⢕⢕⣱⣧⢕⢕⣕⡔⢔⢔⢱⣷⡷⢕⣿⣿⣿⡇⢕⢑⢑⢕⢡⣥⣤⣤⣴⡕⠀</a:t>
            </a:r>
            <a:br/>
            <a:r>
              <a:t>⣿⡇⠀⠀⠀⠀⠀⠀⢕⢕⢕⢕⢕⢕⢔⢅⢔⢟⢟⢝⢻⢿⣿⣷⣕⢕⣰⣵⣵⣵⣵⣕⣕⣱⣷⣷⣷⣷⡾⢟⢏⢝⢝⢕⢕⠄⠀⠀⠀⠀⠀⠁⢕⢕⣕⣜⣝⣕⣕⣕⣾⣿⣿⣿⣧⣵⡕⢕⢕⢕⢱⣵⣵⣿⢏⢕⢕⢕⢝⢅⢕⢕⢕⢕⢕⢕⣺⣿⣿⡇⢕⢕⢕⢕⢸⣿⣿⣿⣿⢕⠀</a:t>
            </a:r>
            <a:br/>
            <a:r>
              <a:t>⣿⣇⢕⢄⢄⢀⠀⠀⠕⢕⢕⢕⢕⢑⣑⣑⡑⢑⢑⢑⢕⢕⢝⢿⣿⢟⢏⠝⠙⠙⢝⢕⢕⣕⣽⣿⣿⢕⢕⢕⢕⢕⢕⢱⢕⠀⠀⠀⠀⠀⠀⠀⢅⢜⠝⢟⢿⢟⢝⢻⣿⣻⣟⣟⣟⢝⢕⢕⣕⣕⣼⣽⣽⣵⡕⣵⡕⢕⢕⢕⢕⢕⢕⢕⢕⢕⣼⣿⣿⣷⢕⢕⢕⢕⢜⢿⢿⢿⢇⢕⠀</a:t>
            </a:r>
            <a:br/>
            <a:r>
              <a:t>⣿⣿⢕⢕⢕⢕⢕⢔⢅⢕⣕⣝⢝⢝⢝⠝⠝⢝⢟⢟⢟⢻⣵⣼⡝⠕⠀⠀⠀⠔⠑⢑⠑⠜⢝⢿⣿⢕⢕⢕⢕⢕⢸⡏⣧⢀⠀⠀⠀⠀⠀⠀⣵⢿⢿⣿⣿⣷⣮⣿⣿⣿⡝⢍⠝⢝⣵⡞⠝⡏⢕⣕⣕⡕⢕⢝⢝⢟⣿⣿⡟⢙⠙⠑⠑⠓⢟⣿⣿⡇⢕⢕⢕⢕⠕⢕⢑⢑⢕⢕⠀</a:t>
            </a:r>
            <a:br/>
            <a:r>
              <a:t>⣿⣿⡕⢕⢅⠀⠀⠁⢅⢅⢸⡇⢕⢔⠕⠕⢕⢱⢿⢿⢷⢾⣝⡝⢕⢄⢔⢀⠀⠀⠀⠀⠀⠀⠀⠁⢝⢕⢕⢕⢕⢕⢜⢿⣿⣷⣔⢄⢄⢀⢀⣵⣕⣕⢕⢹⢿⢟⢝⢝⢕⠁⢑⢕⢞⡟⢗⢕⢜⢝⢙⣿⣿⣿⣷⣷⣷⣿⣯⣿⣿⣵⣵⣄⣄⣤⡕⢜⢻⢇⢕⢕⣕⣕⡕⢕⢕⢕⢕⢕⠀</a:t>
            </a:r>
            <a:br/>
            <a:r>
              <a:t>⣿⣿⣿⣷⡷⢕⢕⢄⢕⠕⣕⣵⣥⢧⢕⢔⢕⢕⢕⢕⢕⢜⣹⣿⣷⣷⣧⡕⠀⠀⠀⠀⠀⠀⠀⠀⣕⢕⢕⢕⢕⢕⢕⢕⣿⣿⣿⢿⢿⢿⢾⢿⣿⣿⣿⣿⣷⣧⣴⣅⢀⢀⢀⢀⢅⢕⠕⢕⢜⢝⢹⣿⣿⣿⣿⡿⣿⣿⣿⣿⣿⣿⣿⣿⣿⣿⣿⣿⣿⢇⢵⢵⣿⣿⡿⢕⠕⢕⢑⢑⠀</a:t>
            </a:r>
            <a:br/>
            <a:r>
              <a:t>⣿⣿⣿⢝⢕⢕⢕⢕⢕⢕⢕⢕⢕⠑⠁⢁⢁⢀⢁⢕⢕⣾⣿⣿⣿⣿⣿⣿⡔⠀⠀⠀⠀⠀⠀⢰⣿⢕⢕⢕⢕⢕⢕⢕⢕⢕⢕⢕⢕⢕⢕⢕⢝⢿⣿⣿⣿⣿⣿⣿⣿⣿⣿⣿⣷⣵⣕⣕⡕⢄⢞⠟⢝⢝⠏⢕⣡⣽⣝⣛⣟⡟⢛⢛⢛⢛⠛⠟⢟⢕⢑⠑⠙⢝⣽⡵⠕⠗⠖⠔⠀</a:t>
            </a:r>
            <a:br/>
            <a:r>
              <a:t>⣿⣿⣿⡕⢕⢕⢕⢕⢕⢕⢕⢕⢕⠀⢱⣿⣿⣷⣧⡕⢕⢝⢿⢿⢟⢟⢟⢏⣝⣧⡄⠄⠀⠀⠀⠘⢕⠕⠕⢕⢕⢕⢕⢕⢕⠑⢕⢕⢕⢕⢕⠕⢕⢕⢕⢝⢿⣿⣿⣿⣿⣿⣿⣿⣿⣿⣿⡿⢏⢕⢕⢔⠀⠀⠀⢕⢻⣿⣿⣷⡔⠀⠁⠁⠁⠁⠀⢔⢕⣕⣕⣕⢑⢕⢔⢕⢄⢄⢄⢄⠀</a:t>
            </a:r>
            <a:br/>
            <a:r>
              <a:t>⣿⣿⣿⡇⢕⢕⢕⢕⢕⢕⢕⢕⢕⢕⢊⢻⣿⣿⣿⣿⢕⢕⢕⢕⠕⠁⢁⢅⢅⢕⢄⢄⢔⢔⢄⢔⢕⢔⢔⢕⢕⢕⢕⢕⢕⢔⠀⠁⢕⢕⢕⢕⠁⢕⢕⢕⢕⢹⣿⣿⣿⣿⣿⣿⣿⣿⣿⢇⢕⢕⢕⢝⢅⢄⢕⢕⣸⣿⢿⢿⢿⣧⣔⣔⣔⣔⣴⣵⣵⣿⣿⣿⣿⣿⣿⣶⣷⣷⣷⣧⠀</a:t>
            </a:r>
            <a:br/>
            <a:r>
              <a:t>⢕⢕⢕⢕⢕⢕⢕⢕⢕⢕⢕⢕⢑⢑⢁⢀⢌⢻⠿⢟⢕⢕⢕⢑⠑⠕⢕⢕⠕⠕⠑⠕⠑⠑⠀⠀⠁⠕⢕⢕⢕⢕⢕⠀⠁⠕⠕⠀⠑⢕⢕⢕⠀⠁⢕⢕⢕⢕⢿⣿⣿⣿⣿⣿⣿⣿⣿⣷⢕⢕⢕⠕⠕⢕⢳⢾⢟⢕⢕⢅⢕⢝⢿⣿⣿⣿⣿⣿⣿⣿⣿⣿⣿⣿⣿⣿⣿⣿⣿⣿⠀</a:t>
            </a:r>
            <a:br/>
            <a:r>
              <a:t>⣕⣱⣵⣵⣕⣱⣕⢗⢇⢕⣕⣕⣕⣵⣵⣵⣷⣷⣕⢸⣿⢿⠏⠁⠀⠀⠀⠀⠀⠀⠀⠀⠀⠀⠀⠀⠀⠀⠁⠕⢕⢕⢐⠀⠀⠀⠀⠀⠀⢕⢕⢕⠀⠀⠑⢕⢕⠑⢸⣿⣿⣿⣿⣿⣿⣿⣿⣧⣕⣕⡕⢕⢕⢕⢕⢕⢕⢕⢕⢕⢕⢕⣸⣿⣿⣿⣿⣿⣿⣿⣿⣿⣿⣿⣿⣿⣿⣿⣿⣿⠀</a:t>
            </a:r>
            <a:br/>
            <a:r>
              <a:t>⣽⣽⣵⣵⣵⣶⣷⣾⣿⣿⣿⣿⣽⢿⢿⢿⢿⢿⢿⠇⠁⠀⠀⠀⠀⠀⠀⠀⠀⠀⠀⠀⠀⠀⠀⠀⠀⠀⠀⠀⠀⠐⣖⣆⣇⡕⠕⢕⢔⠁⠕⠑⠀⠀⠀⠁⠕⠀⢸⣿⣿⣿⣿⣿⣿⣿⣿⣿⣿⣿⣿⣿⣿⣷⣷⣷⣷⣧⣵⣵⣵⣵⣿⣿⣿⣿⣿⣿⣿⣿⣿⣿⣿⣿⣿⣿⣿⣿⣿⣿⠀</a:t>
            </a:r>
            <a:br/>
            <a:r>
              <a:t>⣿⣿⣿⣿⣿⣿⣿⣿⣿⣿⣿⣿⣿⣷⡆⢕⠁⠀⠁⠀⠀⠀⠀⠀⠀⠀⠀⠀⠀⠀⠀⠀⠀⠀⠀⠀⠀⠀⠀⠀⠀⠀⢕⢕⢗⢇⠘⢝⠕⠀⠀⠀⠀⠀⠀⠀⠀⢄⢺⣿⣿⣿⣿⣿⣿⣿⣿⣿⣿⣿⣿⣿⣿⣿⣿⣿⣿⣿⣿⣿⣿⣿⣿⣿⣿⣿⣿⣿⣿⣿⣿⣿⣿⣿⣿⣿⣿⣿⣿⣿⠀</a:t>
            </a:r>
            <a:br/>
            <a:r>
              <a:t>⣿⣿⣿⣿⣿⣿⣿⣿⣿⣿⣿⣿⣿⣿⢇⠑⠀⠀⠀⠀⠀⠀⠀⠀⠀⠀⠀⠀⠀⠀⠀⠀⠀⠀⠀⠀⠀⠀⠀⠀⠀⠀⢕⠀⠁⣕⣵⣷⣷⣔⠀⠀⠀⠀⠀⠀⠀⢀⣼⣿⣿⣿⣿⣿⣿⣿⣿⣿⣿⣿⣿⣿⣿⣿⣿⣿⣿⣿⣿⣿⣿⣿⣿⣿⣿⣿⣿⣿⣿⣿⣿⣿⣿⣿⣿⣿⣿⣿⣿⣿⠀</a:t>
            </a:r>
            <a:br/>
            <a:r>
              <a:t>⣿⣿⣿⣿⣿⣿⣿⣿⣿⣿⣿⣿⣿⣿⣇⡄⠀⠀⠀⠀⠀⠀⠀⠀⠀⠀⠀⠀⠀⠀⠀⠀⠀⠀⠀⠀⠀⠀⠀⠀⠀⠀⠀⠀⠀⣿⣿⣿⣿⣿⡔⠀⠀⠀⠀⠀⠀⣼⣿⣿⣿⣿⣿⣿⣿⣿⣿⣿⣿⣿⣿⣿⣿⣿⣿⣿⣿⣿⣿⣿⣿⣿⣿⣿⣿⣿⣿⣿⣿⣿⣿⣿⣿⣿⣿⣿⣿⣿⣿⣿⠀</a:t>
            </a:r>
            <a:br/>
            <a:r>
              <a:t>⣿⣿⣿⣿⣿⣿⣿⣿⣿⣿⣿⣿⣿⣿⣿⣿⣦⣴⣴⣴⣶⡇⠀⠀⠀⠀⠀⠀⠀⠀⠀⠀⠀⠀⠀⠀⠀⠀⠀⠀⠀⠀⠀⠀⠀⢹⣿⣿⣿⣿⡇⠀⠀⠀⠀⠀⠀⢸⣿⣿⣿⣿⣿⣿⣿⣿⣿⣿⣿⣿⣿⣿⣿⣿⣿⣿⣿⣿⣿⣿⣿⣿⣿⣿⣿⣿⣿⣿⣿⣿⣿⣿⣿⣿⣿⣿⣿⣿⣿⣿⠀</a:t>
            </a:r>
            <a:br/>
            <a:r>
              <a:t>⣿⣿⣿⣿⣿⣿⣿⣿⣿⣿⣿⣿⣿⣿⣿⡿⢟⠙⠙⠑⠑⠑⠀⠀⠀⠀⠀⠀⠀⠀⠀⠀⠀⠀⠀⠀⠀⠀⠀⠀⠀⠀⠀⠀⠀⢸⣿⣿⣿⣿⡇⠀⠀⠀⠀⠀⠀⢸⣿⣿⣿⣿⣿⣿⣿⣿⣿⣿⣿⣿⣿⣿⣿⣿⣿⣿⣿⣿⣿⣿⣿⣿⣿⣿⣿⣿⣿⣿⣿⣿⣿⣿⣿⣿⣿⣿⣿⣿⣿⣿⠀</a:t>
            </a:r>
            <a:br/>
            <a:r>
              <a:t>⣿⣿⣿⣿⣿⣿⣿⣿⣿⣿⣿⣿⡿⢟⠏⠁⢄⢕⢕⢕⢕⠀⠀⠀⠀⠀⢀⡀⠀⠀⢀⢀⢀⢀⢀⢀⢀⠀⠀⠀⠀⢀⠀⠀⠀⠁⣿⣿⣿⣿⢇⠀⠀⠀⢀⠀⠀⢿⣿⣿⣿⣿⣿⣿⣿⣿⣿⣿⣿⣿⣿⣿⣿⣿⣿⣿⣿⣿⣿⣿⣿⣿⣿⣿⣿⣿⣿⣿⣿⣿⣿⣿⣿⣿⣿⣿⣿⣿⣿⣿⠀</a:t>
            </a:r>
            <a:br/>
            <a:r>
              <a:t>⣿⣿⣿⣿⣿⣿⣿⣿⣿⣿⣿⡿⠏⠁⠀⠀⠑⠁⠑⠑⠁⠀⠀⢄⣴⣿⣿⡇⢄⢕⢕⢔⢕⢕⢕⢕⢕⢔⢔⢔⢕⠕⠀⠀⠀⠀⢸⣿⣿⣿⠑⠀⠀⠀⢕⢔⢄⢸⣿⣿⣿⣿⣿⣿⣿⣿⣿⣿⣿⣿⣿⣿⣿⣿⣿⣿⣿⣿⣿⣿⣿⣿⣿⣿⣿⣿⣿⣿⣿⣿⣿⣿⣿⣿⣿⣿⣿⣿⣿⣿⠀</a:t>
            </a:r>
            <a:br/>
            <a:r>
              <a:t>⣿⣿⣿⣿⣿⣿⣿⣿⣿⢟⠕⠁⠀⠀⠀⠀⠀⠀⠀⠀⠀⠀⠀⣼⣿⣿⣿⣇⠕⠑⠑⠑⠁⠁⠁⠁⠁⠁⠀⠁⠀⠀⠀⠀⠀⠀⠕⣿⣿⣿⠀⠀⠀⠀⠀⠁⠑⢸⣿⣿⣿⣿⣿⣿⣿⣿⣿⣿⣿⣿⣿⣿⣿⣿⣿⣿⣿⣿⣿⣿⣿⣿⣿⣿⣿⣿⣿⣿⣿⣿⣿⣿⣿⣿⣿⣿⣿⣿⣿⣿⠀</a:t>
            </a:r>
            <a:br/>
            <a:r>
              <a:t>⣿⣿⣿⣿⣿⣿⣿⡟⢕⢁⢔⢔⠁⠀⠀⠀⠀⠀⠀⠀⠀⠀⢰⣿⣿⣿⢟⢟⠐⠀⠀⠀⠀⠀⠀⠀⠀⠀⠀⠀⠀⠀⠀⠀⠀⠀⠀⢹⣿⣿⠀⠀⠀⠀⠀⠀⢀⢸⣿⣿⣿⣿⣿⣿⣿⣿⣿⣿⣿⣿⣿⣿⣿⣿⣿⣿⣿⣿⣿⣿⣿⣿⣿⣿⣿⣿⣿⣿⣿⣿⣿⣿⣿⣿⣿⣿⣿⣿⣿⣿⠀</a:t>
            </a:r>
            <a:br/>
            <a:r>
              <a:t>⣿⣿⣿⣿⣿⣿⣿⢕⢕⠕⠑⢅⠀⠀⠀⠀⠀⠀⠀⠀⠀⠀⣸⣿⣿⣿⡇⢕⠀⠀⠀⠀⠀⠀⠀⠀⠀⠀⠀⠀⠀⠀⠀⠀⠀⢀⣰⣾⣿⣿⠀⠀⠀⠀⠀⠀⣱⣿⣿⣿⣿⣿⣿⣿⣿⣿⣿⣿⣿⣿⣿⣿⣿⣿⣿⣿⣿⣿⣿⣿⣿⣿⣿⣿⣿⣿⣿⣿⣿⣿⣿⣿⣿⣿⣿⣿⣿⣿⣿⣿⠀</a:t>
            </a:r>
            <a:br/>
            <a:r>
              <a:t>⣿⣿⣿⣿⣿⣿⣿⢕⢕⢔⢕⢕⢔⠀⠀⠀⠀⠀⠀⠀⠀⠀⣿⣿⣿⣿⢇⢕⠀⠀⠀⠀⠀⠀⠀⠀⢀⢀⢀⢀⢀⢄⢀⢄⣷⣿⣿⣿⡿⠏⠀⠀⠀⢀⢀⠗⢟⢿⢿⢿⢿⢿⣿⣿⣿⣿⣿⣿⣿⣿⣿⣿⣿⣿⣿⣿⣿⣿⣿⣿⣿⣿⣿⣿⣿⣿⣿⣿⣿⣿⣿⣿⣿⣿⣿⣿⣿⣿⣿⣿⠀</a:t>
            </a:r>
            <a:br/>
            <a:r>
              <a:t>⣿⣿⣿⣿⣿⣿⣿⢕⢕⢕⢕⢕⠕⠀⠀⠀⠀⠀⠀⠀⠀⢡⣿⣿⣿⣿⢕⢕⠀⠀⠀⠀⠀⠄⠕⠕⠕⢕⢕⠕⠑⠑⠑⠹⢿⣿⣿⡏⠁⠀⠀⠁⠁⠁⠁⠁⠁⠁⠁⠁⢁⢁⣜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⢟⢟⢟⢟⢟⢟⢿⣿⣯⣕⢕⢕⢕⢕⢕⢕⢜⢻⢿⢕⢩⡝⣻⣿⣿⣿⣇⣕⣕⢕⢱⢼⣿⣿⣿⣏⣿⣿⣿⣿⣿⣿⣿⣿⣿⣿⣿⣿⣿⣿⣿⣿⣿⣿⣿⣿⣿⣿⣿⣿⣿⣿⣿⣿⣿⣿⣿⣿⣟⣏⣵⣾⣿⣿⣿⣿⣿⣿⣿⡿⢿⢟⢏⢝⢕⢕⢕⢕⢕⠀</a:t>
            </a:r>
            <a:br/>
            <a:r>
              <a:t>⣿⣿⣿⣿⣿⣿⣿⣿⣿⣿⣿⢕⠁⠁⠑⠁⠑⠑⠑⠑⠑⠑⠑⠁⠑⠑⠑⠑⢕⢕⢄⢀⠁⠁⢑⠝⢟⢿⠿⢟⢟⠿⣿⣿⢟⢩⣿⣿⣿⣿⣿⣿⣿⣿⣿⣿⣿⣿⣿⣿⣿⣿⣿⣿⣿⣿⣿⣿⣿⣿⣿⡿⢿⢿⢏⢕⢕⢸⣿⣿⣿⣿⣿⣿⡿⢟⢟⢝⢝⢕⢕⢕⢕⢕⢕⢕⢕⢕⢕⢅⠀</a:t>
            </a:r>
            <a:br/>
            <a:r>
              <a:t>⣿⣿⣿⣿⣿⣿⣿⣿⣿⣿⣿⢕⠀⠀⠀⠀⠀⠀⠀⠀⠀⠀⠀⠀⠈⠉⠉⠁⢕⢱⡇⢕⢕⢕⢕⢕⠀⠁⠑⢕⢕⢕⢜⢻⣿⢿⣷⣾⣿⣿⣿⣿⣿⣿⣿⣿⣿⣿⣿⣿⣿⣿⣿⣿⣿⣿⣿⣿⣿⣿⡇⢕⢕⢕⢕⢕⢕⢕⣿⡿⢟⢟⢝⢕⢕⢕⢕⢕⢕⢕⢕⢕⢕⠕⢕⢕⢡⢕⢕⢕⠀</a:t>
            </a:r>
            <a:br/>
            <a:r>
              <a:t>⣿⣿⣿⣿⣿⣿⣿⣿⣿⣿⣿⡕⠀⠀⠀⠀⠀⠀⠀⢀⢀⢀⠀⠀⠀⠀⠀⠀⠑⢕⢕⢕⢕⢕⢕⢕⠀⠀⠀⠀⢑⢕⣸⣿⣷⣾⣿⣿⣿⣿⣿⣿⣿⣿⣿⣿⣿⣿⢿⢏⣝⡍⢏⢝⢟⢻⣿⣿⣿⣿⢕⢕⢕⢕⢕⢕⢕⢕⢕⢕⢕⢕⢕⢕⢕⢕⢔⠀⠀⠀⠀⠀⠀⠀⠀⢕⢱⣶⣧⢕⠀</a:t>
            </a:r>
            <a:br/>
            <a:r>
              <a:t>⣿⣿⣿⣿⣿⣿⣿⣿⣿⣿⣿⡇⠀⠀⠀⠀⠀⠀⢕⢕⢕⢇⢕⠔⠀⠀⠔⢔⢔⢕⢕⢕⢕⢕⢕⢗⢗⣔⣔⣕⣕⣗⣿⣿⣿⣿⡿⢟⢟⢟⢻⣿⣿⣿⣿⣿⣿⣿⣕⡕⢔⢕⢕⢕⢕⢕⢜⢝⢝⣿⣿⡕⣕⡕⢕⢕⢕⢕⢕⢕⢕⢕⢕⢕⢕⢕⢕⢕⢄⢄⢄⢔⢱⣶⣧⢑⢺⣿⡏⢕⠀</a:t>
            </a:r>
            <a:br/>
            <a:r>
              <a:t>⣿⣿⣿⣿⣿⣿⣿⣿⣿⣿⣿⡇⠀⠀⠀⠀⠀⠀⢕⢕⢕⢕⢕⢄⢀⢑⢞⢟⢗⢿⣷⣧⣕⢕⢕⣳⣸⣽⣽⣕⢕⢕⣜⣽⣴⢕⠁⠁⠁⠁⠕⢕⢕⢹⣿⣿⣿⢟⢕⢕⢇⢕⣕⣕⣕⣕⣕⣕⣱⣿⣿⣿⣯⣕⣕⡕⢕⢕⢕⢕⣵⣵⡕⢕⢕⢕⢕⢜⢝⢕⢕⢕⢕⠔⢕⢕⢅⢿⢇⢕⠀</a:t>
            </a:r>
            <a:br/>
            <a:r>
              <a:t>⣿⣿⣿⣿⣿⣿⣿⣿⣿⣿⣿⡇⠀⢄⢄⠀⠀⠀⢕⢕⢕⢕⢕⢑⠑⠑⠑⠑⠑⢕⣵⢹⣿⣿⢵⢟⠝⠝⠝⢝⢝⢝⣝⣹⡏⢕⠀⠀⠀⠀⠀⠁⠑⢸⣿⣿⢏⢕⢕⢕⢕⢕⢟⢟⢿⢟⢟⢝⢻⡿⡿⣟⣏⡏⢝⢕⢕⠕⣕⣕⣽⣿⣕⡕⢕⢕⢕⢕⢕⢕⢕⢕⢕⢀⢕⢕⢸⣿⣷⣷⠀</a:t>
            </a:r>
            <a:br/>
            <a:r>
              <a:t>⣿⣿⣿⣿⣿⣿⣿⣿⣿⣿⣿⣷⢕⢕⢕⢕⢔⢄⢕⣕⣝⢟⢛⢟⠛⠟⢟⢟⢟⢞⢟⣕⣜⢝⢕⢄⢄⢄⢀⢕⣱⣿⣿⣿⣇⢔⠀⠀⠀⠀⠀⠀⠀⢜⣿⣿⣿⣷⣿⣿⣷⣾⣿⣷⣷⣧⣵⣷⣾⣿⣟⢟⢛⠟⢇⣕⢞⢟⢏⢕⢉⢉⢍⡱⡕⢑⢕⢳⣷⡗⢓⠓⠓⠓⠃⠕⢸⣿⡟⢏⠀</a:t>
            </a:r>
            <a:br/>
            <a:r>
              <a:t>⣿⣿⣿⣿⣿⣿⣿⣿⣿⣿⣿⣿⢕⢐⠀⠀⠀⠁⢅⢜⣻⢕⠕⢔⢕⢔⢱⢷⢶⢷⢜⡝⢝⠑⠀⠀⠀⠁⠑⠕⢿⣿⣿⣿⣇⣵⢀⠀⠀⠀⠀⠀⢕⢕⣿⣽⣿⣷⣷⣧⣕⡕⢕⢸⣿⢿⢟⢝⢝⠙⠁⠕⢕⢷⢟⢗⢗⢔⢇⢕⣵⣷⣞⣿⣿⣧⣵⣾⢻⣷⣧⣕⣀⢀⢀⣀⢁⢜⢕⢕⠀</a:t>
            </a:r>
            <a:br/>
            <a:r>
              <a:t>⣿⣿⣿⣿⣿⣿⣿⣿⣿⣿⣿⣿⣿⣽⢕⢕⢀⢄⢕⢕⢱⢵⢵⢕⢔⢕⢕⢕⢕⢕⢕⣙⣇⡀⠀⠀⠀⠀⠀⠀⢕⣿⣯⣽⣿⣿⣷⣵⣔⣔⡄⢕⢕⢕⢸⣿⣿⣿⣿⣿⣿⣿⣿⣷⣷⣵⣕⡁⢁⠀⠀⠀⠀⢘⢕⢕⢜⢗⢗⢜⢻⣿⣿⣿⣿⣿⣿⣿⣿⣿⣾⣿⣿⣿⣿⣿⣷⣷⣷⢕⠀</a:t>
            </a:r>
            <a:br/>
            <a:r>
              <a:t>⣿⣿⣿⣿⣿⣿⣿⣿⣿⣿⣿⣿⡕⢑⢕⢕⢕⢕⢕⢕⢕⢕⠑⠁⢁⣁⡁⠁⢑⢕⣾⣿⣿⣇⠀⠀⠀⠀⠀⢕⣿⣿⣿⣿⡿⢝⢝⢝⢝⢝⢝⢕⢕⢑⢸⣿⣿⣿⣿⣿⣿⣿⣿⣿⣿⣿⣿⣿⣿⣿⣿⣷⣧⣕⣑⢔⠕⠁⠀⢄⣘⣹⡿⢟⢟⢿⢷⢷⢝⢟⢻⠿⠿⠿⢿⢿⢿⢿⢿⢕⠀</a:t>
            </a:r>
            <a:br/>
            <a:r>
              <a:t>⣿⣿⣿⣿⣿⣿⣿⣿⣿⣿⣿⣿⡧⢕⢕⢕⢕⢕⢕⢕⢕⢕⠀⠀⢿⣿⣿⣷⡕⢕⢝⢿⢿⢛⢱⠔⠀⠀⠀⢜⢿⢿⢟⢝⢕⢕⢕⢕⢕⢕⢕⢕⢕⢕⢝⢿⣿⣿⣿⣿⣿⣿⣿⣿⣿⣿⣿⣿⣷⣶⣏⣻⣿⣿⣿⡿⣷⢷⣷⢕⢕⢕⢁⠁⠁⠁⠀⠕⣾⣿⣿⣇⢐⠐⠐⠐⠐⢔⢕⢕⠀</a:t>
            </a:r>
            <a:br/>
            <a:r>
              <a:t>⣿⣿⣿⣿⣿⣿⣿⣿⣿⣿⣿⣿⢿⢕⢑⢕⢕⢕⢕⢕⢕⢕⢔⢒⢑⢹⢿⣿⡟⠕⢕⢕⢕⢕⢕⢕⢕⢕⢕⢕⢕⢕⢕⢕⢕⠑⢕⢕⢕⢕⢕⢕⢕⢕⢕⢕⢘⣿⣿⣿⣿⣿⣿⣿⣿⣿⣿⣿⣿⣿⣿⣿⣿⣿⣿⣿⣿⣿⢕⠑⢕⢕⢱⢔⠀⠀⢄⢔⢜⣿⣿⣿⣧⡄⢀⢀⢀⢕⣱⣷⠀</a:t>
            </a:r>
            <a:br/>
            <a:r>
              <a:t>⠙⠉⠉⠉⢙⢑⢕⢕⢕⢕⢕⢕⢕⢕⢕⢕⢕⢕⢕⢕⢅⢑⢁⢁⢀⢀⢅⠄⠔⠀⠁⠑⠑⠑⠑⠁⠁⠁⠁⠑⢕⢕⢕⠕⠕⠀⠀⢕⢕⢕⢕⠑⠁⠁⠑⢕⢕⣿⣿⣿⣿⣿⣿⣿⣿⣿⣿⣿⣿⣿⣿⣿⣿⣿⣿⣿⣿⣧⢕⢄⢄⢕⢕⢕⡕⣕⣕⣱⣼⢟⠏⠙⠟⢛⢷⣧⣷⣶⣃⢼⠀</a:t>
            </a:r>
            <a:br/>
            <a:r>
              <a:t>⢔⢔⢄⢄⢅⢕⣑⣱⣵⣵⣵⣵⡵⢷⢧⢼⠝⢇⣕⣱⣵⣱⡵⢵⢷⢷⠇⠀⠀⠀⠀⠀⠀⠀⠀⠀⠀⠀⠀⠀⢀⣁⢁⢄⢄⢄⠀⠀⠁⠀⠁⠁⠁⠀⠀⠀⠑⣿⣿⣿⣿⣿⣿⣿⣿⣿⣿⣿⣿⣿⣿⣿⣿⣿⣿⣿⣿⡟⢕⢕⠀⠑⢑⢕⢑⠑⢍⢏⢕⢕⢔⢕⢔⢕⢕⢹⣿⣿⣿⣿⠀</a:t>
            </a:r>
            <a:br/>
            <a:r>
              <a:t>⢟⢟⣟⣟⣻⣿⣿⣽⣯⣧⣵⣷⣷⣷⣾⣿⣿⣿⣿⣿⣿⣿⢕⠁⠁⠀⠀⠀⠀⠀⠀⠀⠀⠀⠀⠀⠀⠀⠀⠀⠕⢳⢧⢝⢕⢼⠕⠀⠀⠀⠀⠀⠀⠀⠀⠀⠀⣿⣿⣿⣿⣿⣿⣿⣿⣿⣿⣿⣿⣿⣿⣿⣿⣿⣿⣿⣿⣿⣷⣷⣧⣕⣕⣕⢕⢕⢕⢕⢕⢕⢕⠕⢕⢕⢕⣾⣿⣿⣿⣿⠀</a:t>
            </a:r>
            <a:br/>
            <a:r>
              <a:t>⣿⣿⣿⣿⣿⣿⣿⣿⣿⣿⣿⣿⣿⣿⣿⣿⣿⣿⣿⣿⣿⡏⠑⠀⠀⠀⠀⠀⠀⠀⠀⠀⠀⠀⠀⠀⠀⠀⠀⠀⠀⠑⠁⢕⣰⣵⣄⠀⠀⠀⠀⠀⠀⠀⠀⠀⢑⣿⣿⣿⣿⣿⣿⣿⣿⣿⣿⣿⣿⣿⣿⣿⣿⣿⣿⣿⣿⣿⣿⣿⣿⣿⣿⣿⣿⣿⣿⣿⣾⣷⣿⣷⣷⣷⣾⣿⣿⣿⣿⣿⠀</a:t>
            </a:r>
            <a:br/>
            <a:r>
              <a:t>⣿⣿⣿⣿⣿⣿⣿⣿⣿⣿⣿⣿⣿⣿⣿⣿⣿⣿⣿⣿⣿⣷⣆⣀⢀⣀⣀⡄⠀⠀⠀⠀⠀⠀⠀⠀⠀⠀⠀⠀⠀⠀⠀⣿⣿⣿⣿⡕⠀⠀⠀⠀⠀⠀⠀⢔⣾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⢿⢿⠑⠀⠀⠀⠀⠀⠀⠀⠀⠀⠀⠀⠀⠀⠀⠀⣿⣿⣿⣿⡇⠀⠀⠀⠀⠀⠀⠀⢸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⡿⢏⢕⢔⠐⠀⠀⠀⠀⠀⠀⠀⠀⠀⠀⠀⠀⠀⠀⠀⠀⣿⣿⣿⣿⢇⠀⠀⠀⠀⠀⠀⠀⢸⣿⣿⣿⣿⣿⣿⣿⣿⣿⣿⣿⣿⣿⣿⣿⣿⣿⣿⣿⣿⣿⣿⣿⣿⣿⣿⣿⣿⣿⣿⣿⣿⣿⣿⣿⣿⣿⣿⣿⣿⣿⣿⣿⣿⠀</a:t>
            </a:r>
            <a:br/>
            <a:r>
              <a:t>⣿⣿⣿⣿⣿⣿⣿⣿⣿⣿⣿⣿⣿⣿⣿⣿⣿⣿⣿⣿⡿⠏⠁⠑⠑⠑⠀⣰⣾⡟⢕⢕⢕⢕⢕⢕⢕⢕⢅⢄⢔⠀⠀⢸⣿⣿⣿⠁⠀⠀⠀⠀⠀⠀⠀⠁⢿⣿⣿⣿⣿⣿⣿⣿⣿⣿⣿⣿⣿⣿⣿⣿⣿⣿⣿⣿⣿⣿⣿⣿⣿⣿⣿⣿⣿⣿⣿⣿⣿⣿⣿⣿⣿⣿⣿⣿⣿⣿⣿⣿⠀</a:t>
            </a:r>
            <a:br/>
            <a:r>
              <a:t>⣿⣿⣿⣿⣿⣿⣿⣿⣿⣿⣿⣿⣿⣿⣿⣿⣿⣿⡿⢏⠁⢄⠄⠀⠀⠀⢰⣿⣿⣇⠑⠑⠁⠑⠑⠑⠑⠑⠑⠑⠁⠀⠀⠜⣿⣿⡏⠀⠀⠀⠀⠀⠀⢀⠀⠀⢸⣿⣿⣿⣿⣿⣿⣿⣿⣿⣿⣿⣿⣿⣿⣿⣿⣿⣿⣿⣿⣿⣿⣿⣿⣿⣿⣿⣿⣿⣿⣿⣿⣿⣿⣿⣿⣿⣿⣿⣿⣿⣿⣿⠀</a:t>
            </a:r>
            <a:br/>
            <a:r>
              <a:t>⣿⣿⣿⣿⣿⣿⣿⣿⣿⣿⣿⣿⣿⣿⣿⣿⣿⣿⢕⢔⢕⠕⠀⠀⠀⢔⣿⣿⡏⢝⠀⠀⠀⠀⠀⠀⠀⠀⠀⠀⠀⠀⠀⠀⣿⣿⢇⠀⠀⠀⠀⠀⠑⠑⠐⠑⣸⣿⣿⣿⣿⣿⣿⣿⣿⣿⣿⣿⣿⣿⣿⣿⣿⣿⣿⣿⣿⣿⣿⣿⣿⣿⣿⣿⣿⣿⣿⣿⣿⣿⣿⣿⣿⣿⣿⣿⣿⣿⣿⣿⠀</a:t>
            </a:r>
            <a:br/>
            <a:r>
              <a:t>⣿⣿⣿⣿⣿⣿⣿⣿⣿⣿⣿⣿⣿⣿⣿⣿⣿⡏⢕⢕⢕⠀⠀⠀⠀⣾⣿⣿⡇⢕⠀⠀⠀⠀⠀⠀⠀⠀⠀⠀⠀⠀⢀⣄⣿⣿⢕⠀⠀⠀⠀⠀⠀⠀⠀⢄⣿⣿⣿⣿⣿⣿⣿⣿⣿⣿⣿⣿⣿⣿⣿⣿⣿⣿⣿⣿⣿⣿⣿⣿⣿⣿⣿⣿⣿⣿⣿⣿⣿⣿⣿⣿⣿⣿⣿⣿⣿⣿⣿⣿⠀</a:t>
            </a:r>
            <a:br/>
            <a:r>
              <a:t>⣿⣿⣿⣿⣿⣿⣿⣿⣿⣿⣿⣿⣿⣿⣿⣿⣿⢕⢕⢕⢕⢕⠀⠀⢱⣿⣿⡿⢕⢕⠀⠀⠀⠀⢀⢄⢄⢄⢄⢄⣄⣾⣿⣿⣿⢟⠁⠀⠀⠀⠀⠀⠀⠀⢐⣾⣿⣿⣿⣿⣿⣿⣿⣿⣿⣿⣿⣿⣿⣿⣿⣿⣿⣿⣿⣿⣿⣿⣿⣿⣿⣿⣿⣿⣿⣿⣿⣿⣿⣿⣿⣿⣿⣿⣿⣿⣿⣿⣿⣿⠀</a:t>
            </a:r>
            <a:br/>
            <a:r>
              <a:t>⣿⣿⣿⣿⣿⣿⣿⣿⣿⣿⣿⣿⣿⣿⣿⣿⣿⢕⠑⠁⠁⠁⠀⠀⢸⣿⡿⢕⢕⠑⠀⠀⠀⠀⠁⠁⠁⠁⠁⠁⠘⠻⣿⢏⠁⠀⠁⠁⠁⠁⠑⠑⠐⠑⠝⠝⠟⢿⣿⣿⣿⣿⣿⣿⣿⣿⣿⣿⣿⣿⣿⣿⣿⣿⣿⣿⣿⣿⣿⣿⣿⣿⣿⣿⣿⣿⣿⣿⣿⣿⣿⣿⣿⣿⣿⣿⣿⣿⣿⣿⠀</a:t>
            </a:r>
            <a:br/>
            <a:r>
              <a:t>⣿⣿⣿⣿⣿⣿⣿⣿⣿⣿⣿⣿⣿⣿⣿⣿⡏⢕⠀⠀⠀⠀⠀⠀⣸⣿⢕⢕⢕⠀⠀⠀⢄⢔⢕⣷⣷⣾⣿⣿⣿⣷⣧⣵⣴⣄⣄⢄⡄⢀⢀⢀⢀⢀⢀⣄⣀⣤⣾⣿⣿⣿⣿⣿⣿⣿⣿⣿⣿⣿⣿⣿⣿⣿⣿⣿⣿⣿⣿⣿⣿⣿⣿⣿⣿⣿⣿⣿⣿⣿⣿⣿⣿⣿⣿⣿⣿⣿⣿⣿⠀</a:t>
            </a:r>
            <a:br/>
            <a:r>
              <a:t>⢿⢟⣿⣿⣽⣽⣿⣷⣿⣿⣿⣿⣿⣿⣿⣿⣇⢕⣠⣴⣆⣴⣷⣾⣿⡿⢕⠕⠁⠀⢄⢕⣱⣷⣷⣿⣿⣯⣝⣝⢕⡟⢝⣝⣿⣿⣿⢟⢇⢕⣵⣷⣧⣕⢝⢻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⡿⢿⢿⢿⢿⢿⢿⣟⣟⡝⢕⢕⢕⢕⢕⢕⢜⢿⢿⢇⢘⣿⢿⣿⣿⣿⣇⢕⢕⢕⢕⢸⣿⣿⣿⣟⣻⣿⣿⣿⣿⣿⣿⣿⣿⣿⣿⣿⣿⣿⣿⣿⣿⣿⣿⣿⣿⣿⣿⣿⣿⣿⣿⣿⣿⣿⣿⣿⣟⣟⣱⣼⣿⣿⣿⣕⣰⣿⣿⣿⡿⢿⢟⢏⢝⢕⢕⠀</a:t>
            </a:r>
            <a:br/>
            <a:r>
              <a:t>⣿⣿⣿⣿⣿⣿⣿⣿⣿⣿⣿⣿⣿⡇⠁⠑⠑⠑⠑⠑⠕⠝⠝⠑⠑⠑⠑⠑⠑⠑⠕⢅⢄⢁⠁⠑⠘⠝⢟⢿⡽⡟⢻⢷⣾⣿⢟⢫⣿⣿⣿⣿⣿⣿⣿⣿⣿⣿⣿⣿⣿⣿⣿⣿⣿⣿⣿⣿⣿⣿⣿⣿⣯⣿⣿⡿⢟⢕⢕⢜⣿⣿⣿⣿⣿⣿⣿⢿⢟⢟⢏⢝⢕⢕⢕⢕⢕⢕⢕⢕⠀</a:t>
            </a:r>
            <a:br/>
            <a:r>
              <a:t>⣿⣿⣿⣿⣿⣿⣿⣿⣿⣿⣿⣿⣿⡇⠀⠀⠀⠀⠀⠀⠀⠀⠀⠀⠀⠀⠐⠐⠒⠂⢕⢑⡕⢕⢔⢕⢕⢔⠀⠑⠕⢜⢕⢕⢜⢿⣷⢿⣧⣼⣿⣿⣿⣿⣿⣿⣿⣿⣿⣿⣿⣿⣿⣿⣿⣿⣿⣿⣿⣿⣿⣿⡇⢕⢕⢕⢕⢕⢕⢕⢿⣿⢿⢟⢏⢕⢕⢕⢕⢕⢕⢕⢕⢕⢕⢕⢕⢕⢕⢕⠀</a:t>
            </a:r>
            <a:br/>
            <a:r>
              <a:t>⣿⣿⣿⣿⣿⣿⣿⣿⣿⣿⣿⣿⣿⣇⠀⠀⠀⠀⠀⠀⠀⠀⠀⠀⠀⠀⠀⠀⠀⠀⠁⢜⢕⢕⢕⢕⢕⢕⠀⠀⠀⠁⠑⢕⢱⣾⣇⣶⣿⣿⣿⣿⣿⣿⣿⣿⣿⣿⣿⣿⡿⢏⢝⡟⢟⢟⢿⢿⣿⣿⣿⣿⢇⢕⢕⢕⢕⢕⢕⢕⢕⢕⢕⢕⢕⢕⢕⢕⢄⠐⠁⠁⠀⠀⠀⠀⠀⢕⢕⢷⠀</a:t>
            </a:r>
            <a:br/>
            <a:r>
              <a:t>⣿⣿⣿⣿⣿⣿⣿⣿⣿⣿⣿⣿⣿⣿⠀⠀⠀⠀⠀⠀⢔⢕⢕⢵⢕⢔⠀⠀⠐⢔⢄⢕⢕⢕⢕⢕⢕⢕⢕⢄⢀⢀⠕⣕⣾⣟⣻⣿⣿⣿⢿⡿⣿⣿⣿⣿⣿⣿⣿⣿⡕⢕⢝⢕⢕⢕⢱⢕⢝⢝⢝⢿⣿⡕⢕⢕⢕⢕⢕⢕⢕⢕⢕⢕⢕⢕⢕⢕⢕⢕⢄⢀⢀⢄⢔⣴⣦⡕⢕⢅⠀</a:t>
            </a:r>
            <a:br/>
            <a:r>
              <a:t>⣿⣿⣿⣿⣿⣿⣿⣿⣿⣿⣿⣿⣿⣿⢄⠀⠀⠀⠀⠀⠀⢕⢕⢕⢕⢅⠀⠕⢱⢷⢷⢷⣷⣵⣕⢕⢕⢅⣕⣟⣟⣕⢕⢜⢝⡽⢝⠑⠑⠑⠑⢕⢜⢟⢟⢻⣿⣿⣿⢟⢇⢔⢕⢕⢕⢕⢗⢇⢕⢕⣕⣿⣿⣿⣯⣕⣕⢕⢕⢕⢕⢕⣕⣕⣕⢕⢔⢕⢕⢕⢛⢃⢑⢕⢕⢕⢕⢕⢕⢕⠀</a:t>
            </a:r>
            <a:br/>
            <a:r>
              <a:t>⣿⣿⣿⣿⣿⣿⣿⣿⣿⣿⣿⣿⣿⣿⢕⢄⢀⠀⠀⠀⠀⢕⢕⢕⠕⠕⠕⠕⠕⠱⠕⢕⢜⢻⣿⣷⣵⢞⢗⠟⠏⢝⢟⢟⢟⢕⠀⠀⠀⠀⠀⠑⠕⢕⢕⢸⣿⣿⢟⢕⢕⢕⢕⢜⢟⢟⢻⡟⢟⢟⢿⡿⢿⢟⢟⢟⢟⢇⢕⢕⢕⣕⣜⣟⣝⣕⢕⢕⢕⢕⢕⢕⢕⢕⢕⢅⢕⢕⢕⣱⠀</a:t>
            </a:r>
            <a:br/>
            <a:r>
              <a:t>⣿⣿⣿⣿⣿⣿⣿⣿⣿⣿⣿⣿⣿⣿⢕⢅⢕⢕⢔⢄⢀⢕⢜⢗⢗⢗⢟⢟⢗⠳⠶⢷⢗⣇⢜⢏⢕⢁⢀⠀⠀⢕⢱⣾⣿⢅⠀⠀⠀⠀⠀⠀⠀⢕⢕⢕⣿⣿⣷⣷⣷⣷⣵⣷⣿⣷⣷⣧⣕⣗⣚⣿⢟⢛⢛⠗⢇⣕⢕⢻⢟⢝⢙⠙⠙⢱⢵⢕⠕⢕⣷⡷⠷⠷⠷⠧⠵⠵⠵⢿⠀</a:t>
            </a:r>
            <a:br/>
            <a:r>
              <a:t>⣿⣿⣿⣿⣿⣿⣿⣿⣿⣿⣿⣿⣿⣿⡕⢁⠀⠀⠁⠁⢁⢔⢻⢕⢕⢅⢕⢔⢕⣵⣷⣧⡜⢟⠕⠁⠀⠁⠑⠑⠀⢱⣾⣿⣿⣱⢀⠀⠀⠀⠀⠀⢕⢕⢕⢕⢿⣹⣷⣷⣧⣕⡝⢕⠕⢸⣿⡿⢟⢟⢏⠝⠉⠕⠱⢴⢾⢧⢕⢕⢇⢕⣱⣷⣕⣵⣿⣿⣵⣴⣵⣽⣕⣔⣀⡀⢀⢀⢀⢕⠀</a:t>
            </a:r>
            <a:br/>
            <a:r>
              <a:t>⣿⣿⣿⣿⣿⣿⣿⣿⣿⣿⣿⣿⣿⣿⣿⣿⡕⢔⢀⢀⢕⢕⢕⢵⢵⢔⢄⢕⢕⢕⢕⢕⢕⢟⡕⠀⠀⠀⠀⠀⠀⢕⢕⣸⣏⣿⣷⣔⣔⣄⢄⢔⢕⢕⢕⢕⢹⣿⣿⣿⣿⣿⣿⣿⣷⣧⣥⣥⣕⢁⠁⠀⠀⠁⠁⢘⢕⢅⢔⢕⢕⢜⢻⣿⣿⣿⣿⣿⣿⣿⣿⣷⣷⣿⣿⣿⣿⣿⣷⣵⠀</a:t>
            </a:r>
            <a:br/>
            <a:r>
              <a:t>⣿⣿⣿⣿⣿⣿⣿⣿⣿⣿⣿⣿⣿⣿⡟⢝⢕⢕⢕⢕⢔⢕⢕⢕⠑⠑⠑⣑⣑⢑⠑⢕⣷⣿⣧⡄⠀⠀⠀⠀⢀⣵⣿⣿⡿⢟⢝⢝⢝⢝⢕⢕⢕⠕⠕⠑⢸⣿⣿⣿⣿⣿⣿⣿⣿⣿⣿⣿⣿⣿⣷⣷⣶⣶⣴⣕⡑⢄⢕⠁⠁⢁⡑⠟⢟⣿⡿⢿⢿⢿⢽⢝⠟⢿⢿⣿⣿⣿⣿⣿⠀</a:t>
            </a:r>
            <a:br/>
            <a:r>
              <a:t>⣿⣿⣿⣿⣿⣿⣿⣿⣿⣿⣿⣿⣿⣿⣷⢕⢕⢕⢕⢕⢕⢕⢕⢕⢀⠀⠸⢿⣿⣷⣇⢕⢝⢿⢿⢷⢄⠀⠀⠀⢕⢏⢝⢕⢕⢕⢕⢕⢕⢕⢕⢕⢕⢕⢔⢱⣾⣿⣿⣿⣿⣿⣿⣿⣿⣿⣿⣿⣷⣾⣧⣝⡳⢿⣻⡿⡿⡿⢷⢶⡆⢕⢜⢝⢑⠁⠁⠑⠁⠀⠁⣱⣾⣷⣦⢔⠐⠔⠄⠄⠀</a:t>
            </a:r>
            <a:br/>
            <a:r>
              <a:t>⣿⣿⣿⣿⣿⣿⣿⣿⣿⣿⣿⣿⣿⣿⣿⡕⢑⢑⢕⢕⢕⢕⢕⢕⢕⢕⠒⢓⢿⣿⡿⢕⢕⢕⢕⢕⢕⢕⢕⢔⢕⢕⢕⢕⢕⠁⢕⢕⢕⢕⢕⢕⢕⢕⢕⢕⢹⣿⣿⣿⣿⣿⣿⣿⣿⣿⣿⣿⣿⣿⣿⣿⣶⣶⣶⣿⣿⣿⣿⣿⡾⢕⠕⢕⢅⢕⡄⠀⠀⢀⢄⠜⢻⣿⣿⣷⡔⢀⢀⢐⠀</a:t>
            </a:r>
            <a:br/>
            <a:r>
              <a:t>⢝⠝⢝⠙⠉⠉⠉⢙⢝⢕⢕⢕⢕⢕⢕⢕⢕⢕⢕⢕⢕⢅⢕⢑⢑⢁⢁⢀⢄⠀⠁⠑⠑⠑⠑⠁⠁⠁⠁⠁⠕⢕⠕⠁⠁⠀⠁⠁⠑⠑⠑⠁⠑⠁⠁⢕⢸⣿⣿⣿⣿⣿⣿⣿⣿⣿⣿⣿⣿⣿⣿⣿⣿⣿⣿⣿⣿⣿⣿⣿⣇⢕⢀⢁⢕⢕⢕⢔⢔⢕⢕⢕⣾⢿⠟⠟⢿⢧⣵⣕⠀</a:t>
            </a:r>
            <a:br/>
            <a:r>
              <a:t>⢕⢔⢔⢔⢔⢄⢅⢕⢕⣱⣵⣕⣕⣵⣱⡵⢧⢼⢗⢗⣕⣕⣕⣕⣕⡕⢕⠗⠑⠀⠀⠀⠀⠀⠀⠀⠀⠀⠀⠀⢰⢄⣔⡔⢔⡄⠀⠀⠀⠀⠀⠀⠀⠀⠀⠀⢸⣿⣿⣿⣿⣿⣿⣿⣿⣿⣿⣿⣿⣿⣿⣿⣿⣿⣿⣿⣿⣿⣿⣿⡿⢕⢕⠁⠁⢅⢕⠔⠔⢻⢟⢏⢕⢄⢄⢔⢕⢕⠍⣻⠀</a:t>
            </a:r>
            <a:br/>
            <a:r>
              <a:t>⢷⢷⢗⢟⢟⣟⢟⣟⣟⣿⣽⣽⣵⣷⣷⣷⣷⣾⣿⣿⣿⣿⣿⣽⢝⠁⠀⠀⠀⠀⠀⠀⠀⠀⠀⠀⠀⠀⠀⠀⢕⢗⢗⢔⠕⢇⠀⠀⠀⠀⠀⠀⠀⠀⠀⠀⢸⣿⣿⣿⣿⣿⣿⣿⣿⣿⣿⣿⣿⣿⣿⣿⣿⣿⣿⣿⣿⣿⣿⣷⣧⣵⣕⣔⡔⢕⢕⢕⢔⢔⢅⢕⢕⢕⢕⢕⢕⢕⣸⣿⠀</a:t>
            </a:r>
            <a:br/>
            <a:r>
              <a:t>⣷⣾⣿⣿⣿⣿⣿⣿⣿⣿⣿⣿⣿⣿⣿⣿⣿⣿⣿⣿⣿⣿⣿⣇⢑⠀⠀⠀⠀⠀⠀⠀⠀⠀⠀⠀⠀⠀⠀⠀⠀⠀⢀⣵⣷⣷⡄⠀⠀⠀⠀⠀⠀⠀⠀⠁⢸⣿⣿⣿⣿⣿⣿⣿⣿⣿⣿⣿⣿⣿⣿⣿⣿⣿⣿⣿⣿⣿⣿⣿⣿⣿⣿⣿⣿⣿⣿⣷⣷⣷⣵⣵⣵⣵⣦⣵⣵⣵⣿⣿⠀</a:t>
            </a:r>
            <a:br/>
            <a:r>
              <a:t>⣿⣿⣿⣿⣿⣿⣿⣿⣿⣿⣿⣿⣿⣿⣿⣿⣿⣿⣿⣿⣿⣿⣿⣿⣷⣴⣤⣤⣴⢔⠀⠀⠀⠀⠀⠀⠀⠀⠀⠀⠀⠀⢸⣿⣿⣿⡇⠀⠀⠀⠀⠀⠀⠀⠀⢰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⢟⠛⠙⠀⠀⠀⠀⠀⠀⠀⠀⠀⠀⠀⠀⠀⢸⣿⣿⣿⡇⠀⠀⠀⠀⠀⠀⠀⠀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⢿⢕⢕⠕⢀⣠⡤⢐⢄⢄⢄⢄⢄⢄⢀⢀⠐⠀⢸⣿⣿⣿⠇⠀⠀⠀⠀⠀⠀⠀⠀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⢟⠑⠀⠀⠀⢀⣾⣿⡇⠕⠕⠕⢕⢕⢕⠕⢕⠕⠑⠀⢜⣿⣿⡿⠀⠀⠀⠀⠀⠀⠀⠀⠀⢹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⢇⢅⢔⢕⠀⢀⣼⣿⡟⢇⠀⠀⠀⠀⠀⠀⠀⠀⠀⠀⠀⠀⣿⣿⡇⠀⠀⠀⠀⠀⠀⠀⠀⠀⢁⣿⣿⣿⣿⣿⣿⣿⣿⣿⣿⣿⣿⣿⣿⣿⣿⣿⣿⣿⣿⣿⣿⣿⣿⣿⣿⣿⣿⣿⣿⣿⣿⣿⣿⣿⣿⣿⣿⣿⣿⣿⣿⣿⣿⠀</a:t>
            </a:r>
            <a:br/>
            <a:r>
              <a:t>⣿⣿⣿⣿⣿⣿⣿⣿⣿⣿⣿⣿⣿⣿⣿⣿⣿⣿⣿⣿⡏⢕⢕⢅⠀⠀⣸⣿⣿⢇⢕⠀⠀⠀⠀⠀⠀⠀⠀⠀⠀⠀⠀⣿⣿⠑⠀⠀⠀⠀⠀⠀⠀⠀⠀⢱⣿⣿⣿⣿⣿⣿⣿⣿⣿⣿⣿⣿⣿⣿⣿⣿⣿⣿⣿⣿⣿⣿⣿⣿⣿⣿⣿⣿⣿⣿⣿⣿⣿⣿⣿⣿⣿⣿⣿⣿⣿⣿⣿⣿⠀</a:t>
            </a:r>
            <a:br/>
            <a:r>
              <a:t>⣿⣿⣿⣿⣿⣿⣿⣿⣿⣿⣿⣿⣿⣿⣿⣿⣿⣿⣿⣿⢕⢕⢕⢕⢄⢔⣿⣿⡟⢕⠕⠀⠀⠀⠀⢀⢀⢀⢀⢀⣠⣴⣾⣿⡿⠀⠀⠀⠀⠀⠀⠀⠀⠀⢔⣾⣿⣿⣿⣿⣿⣿⣿⣿⣿⣿⣿⣿⣿⣿⣿⣿⣿⣿⣿⣿⣿⣿⣿⣿⣿⣿⣿⣿⣿⣿⣿⣿⣿⣿⣿⣿⣿⣿⣿⣿⣿⣿⣿⣿⠀</a:t>
            </a:r>
            <a:br/>
            <a:r>
              <a:t>⣿⣿⣿⣿⣿⣿⣿⣿⣿⣿⣿⣿⣿⣿⣿⣿⣿⣿⣿⡟⢕⠑⠑⠑⠁⢸⣿⣿⢕⢕⠀⠀⠀⠀⠁⠑⠑⠑⠑⠘⢿⣿⡟⠑⠀⠐⠔⠔⠄⠄⢄⢀⢀⢴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⡇⢕⠀⠀⠀⠀⣾⣿⢕⢕⠑⠀⠀⢀⢔⢔⢰⣰⣶⣶⣶⣴⣝⣕⣄⣀⢀⢀⠀⠀⠀⠀⠀⠀⠀⠁⠙⢻⣿⣿⣿⣿⣿⣿⣿⣿⣿⣿⣿⣿⣿⣿⣿⣿⣿⣿⣿⣿⣿⣿⣿⣿⣿⣿⣿⣿⣿⣿⣿⣿⣿⣿⣿⣿⣿⣿⣿⣿⣿⣿⣿⠀</a:t>
            </a:r>
            <a:br/>
            <a:r>
              <a:t>⣿⣿⣿⣿⣿⣿⣿⣿⣿⣿⣿⣿⣿⣿⣿⣿⣿⣿⣿⡇⣕⣴⣆⣴⣷⣿⡟⢕⢕⠀⢀⢔⠕⣱⣵⣿⣿⣝⢝⢝⡿⢟⢻⣿⣿⣿⢷⢕⢕⣵⣵⡔⢰⢴⣷⣿⣿⣿⣿⣿⣿⣿⣿⣿⣿⣿⣿⣿⣿⣿⣿⣿⣿⣿⣿⣿⣿⣿⣿⣿⣿⣿⣿⣿⣿⣿⣿⣿⣿⣿⣿⣿⣿⣿⣿⣿⣿⣿⣿⣿⠀</a:t>
            </a:r>
            <a:br/>
            <a:r>
              <a:t>⢿⢟⢟⣟⣯⣽⣽⣶⣶⣿⣿⣿⣿⣿⣿⣿⣿⣿⣿⢟⢻⢿⣿⣿⣿⣿⢇⢕⠁⢄⢕⢕⢕⢝⢝⢝⢝⢟⢟⢓⢻⢿⣿⡿⢟⢕⢕⢱⣿⣿⣿⣿⡇⢕⣿⣿⣿⣿⣿⣿⣿⣿⣿⣿⣿⣿⣿⣿⣿⣿⣿⣿⣿⣿⣿⣿⣿⣿⣿⣿⣿⣿⣿⡟⠛⠻⠿⢿⣛⠛⢛⠟⢛⠛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⢀⢀⢀⢀⢄⣄⣸⣿⣿⣿⣿⣿⣿⣿⣿⣿⢇⢱⠕⣾⣿⣿⣿⣿⣿⣿⣿⣿⣿⣿⣿⣿⣧⣽⣝⣿⣿⡧⢵⣼⣿⣿⣿⣿⣗⣿⢸⣿⣿⣿⣿⣿⣿⣿⣿⣿⣿⣿⣽⣿⡿⣿⣿⣿⣿⣿⣿⣿⣿⣿⣿⣿⣿⣿⣿⣿⣿⣿⣿⣿⣿⣿⣿⣿⣿⠀</a:t>
            </a:r>
            <a:br/>
            <a:r>
              <a:t>⠀⠀⠀⠀⠀⠀⠀⠀⠀⠀⠀⠀⠀⠀⢀⢕⢕⢕⢕⢸⣿⣿⢟⠗⢿⠿⢽⣿⣿⣿⣿⢕⢱⢸⣿⣿⣿⣿⣿⣿⣿⣿⣿⣿⣿⣿⣿⣿⣿⣿⣿⣿⣿⣷⣷⣿⣽⣟⡻⢿⢿⣼⣿⣿⣿⣿⣇⣿⣿⣿⣿⡿⣿⣿⣿⡷⢿⡿⢿⣿⣿⣿⣿⣿⣿⣿⣿⣿⣿⣿⣿⣿⣿⣿⣿⣿⣿⣿⣿⣿⠀</a:t>
            </a:r>
            <a:br/>
            <a:r>
              <a:t>⠀⠀⠀⠀⠀⠀⠀⠀⠀⠀⠀⠐⠀⢔⢕⢕⢕⢕⢕⢜⢝⢝⢕⢸⣿⣷⣶⣷⣵⣵⣅⢕⢸⢜⢿⡿⢿⢿⣿⣿⣿⣿⣿⣿⣿⣿⣿⣿⣿⣿⣿⣿⣿⣿⣿⣿⣿⣿⣿⣿⣷⣷⣿⣿⣿⣿⣿⣿⣿⣿⣿⣿⣾⣿⣿⡧⢿⢗⢸⣿⣿⣿⣿⣿⣿⣿⣿⣿⣿⣿⣿⣿⣿⣿⣿⣿⣿⣿⣿⣿⠀</a:t>
            </a:r>
            <a:br/>
            <a:r>
              <a:t>⠀⠀⠀⢀⣄⢄⢄⢄⢀⢀⠀⢀⢀⢑⢑⢕⢕⢕⠕⠕⠕⢣⡕⢸⣿⣿⣿⣿⠟⠻⠿⢕⢕⡕⣾⣷⣷⣶⣵⣵⣼⣝⣝⣟⢛⢟⢿⢿⢿⣿⣿⣿⣿⣿⣿⣿⣿⣿⣿⣿⣿⣿⣿⣿⣿⣿⣿⣾⣿⣿⣿⣿⣿⣿⣿⢱⣻⡧⣼⣿⣿⣿⣿⣿⣿⣿⣿⣿⣿⣿⣿⣿⣿⣿⣿⣿⣿⣿⣿⣿⠀</a:t>
            </a:r>
            <a:br/>
            <a:r>
              <a:t>⠀⠀⠀⢔⢕⢕⢄⢕⢕⢕⢕⢕⢕⢕⢑⣥⣇⢕⢕⣱⣵⡕⢕⣼⣿⣿⣿⣿⠀⠀⠀⢕⢕⡇⣿⡇⠙⠉⠙⠛⠟⠟⠿⠿⢿⢿⣿⣷⣷⣷⣵⣼⣽⣝⣟⣟⢟⢿⢿⢿⢿⣿⣿⣿⣿⣿⣿⣿⣿⣿⣿⣿⣿⣿⣿⢱⣱⢕⡿⢿⢿⢟⢟⢟⢿⢿⢿⣿⣿⣿⣿⣿⣿⡿⢿⢟⣿⣝⣹⣝⠀</a:t>
            </a:r>
            <a:br/>
            <a:r>
              <a:t>⠀⠀⠀⢕⢕⢕⢅⢑⢕⢕⢕⢕⢕⢕⢜⢟⢟⢟⢞⢛⢿⡇⢕⢟⢿⣿⣿⣿⠀⠀⠀⢕⢕⡇⢼⡇⠀⠀⠀⠀⠀⠀⠀⠀⠀⠀⠀⠁⠁⠈⠉⠙⠙⠛⠟⠟⢻⢿⢿⢷⢷⣷⣧⣽⣽⣝⣟⣼⣿⣿⣿⣿⣿⣿⣿⢜⠞⠁⠁⠀⠀⠀⠀⠀⠁⠁⠁⠑⠜⢟⢟⣿⣻⣿⣤⣿⡯⣽⢷⠷⠀</a:t>
            </a:r>
            <a:br/>
            <a:r>
              <a:t>⠀⠀⠀⢑⢕⢕⢕⣑⣕⢕⢕⢕⢕⢕⢕⢕⢕⢕⢕⢕⢜⢇⢕⢕⣼⣿⣿⣿⢔⠀⢠⣔⢕⡗⣷⢀⢀⡀⠀⠀⠀⠀⠀⠀⠀⠀⠀⠀⠀⠀⠀⠀⠀⠀⠀⠀⠀⠑⠑⠑⠑⠁⠁⢀⢍⣿⡿⣿⣿⡭⣯⣽⡿⡯⠝⠀⠀⠀⠀⠀⠀⠀⠀⠀⠀⠀⠀⠀⠀⠁⠑⠜⢹⣿⣿⣿⣿⣟⣗⣵⠀</a:t>
            </a:r>
            <a:br/>
            <a:r>
              <a:t>⠀⠀⠀⢕⢕⢕⢕⢝⢕⢕⢕⢕⢕⢕⢕⢕⢕⢕⢕⢕⢕⠷⣶⡶⣿⣿⣿⣿⡕⢁⢕⠇⠕⢝⡝⠅⠸⠇⠑⢕⢝⢕⢕⢕⠕⠁⢰⠀⠀⠀⠀⠀⢀⠀⠀⢀⠀⢄⢄⠀⠀⠀⢀⢕⢕⣿⣇⣍⣍⣉⡉⢙⡛⠁⠀⠀⠀⠀⠀⠀⠀⠀⠀⠀⠀⠀⠀⠀⠀⠀⠀⠀⠕⢕⢸⣿⣿⡇⢵⢱⠀</a:t>
            </a:r>
            <a:br/>
            <a:r>
              <a:t>⢀⢄⢕⢕⢕⢕⢕⢕⢕⢕⢕⢕⢕⢕⢕⢕⢕⢕⢕⢕⢕⢑⢧⡮⣿⣿⣿⣿⡇⢕⢕⢕⢕⢱⢷⢇⢄⢔⢄⢕⢔⢔⢔⢕⢄⠀⠀⢄⠄⢄⢄⠀⠁⠀⠈⢅⢔⢸⣿⣿⣿⣿⣿⢕⢕⢿⢹⢿⢟⢏⢕⢕⡁⠀⢀⢀⢀⢀⢀⢄⢀⢀⠀⠀⠀⠀⠀⠀⠀⠀⠀⠀⠀⢜⢹⣿⢯⡏⠝⢞⠀</a:t>
            </a:r>
            <a:br/>
            <a:r>
              <a:t>⢕⠕⣵⣥⣧⣵⢕⢕⢕⢕⢕⢕⢕⢕⢕⢕⢕⢕⢕⢕⢕⢕⢕⢕⣽⢿⣿⣿⣧⢕⢕⣕⠑⢕⢕⢕⠀⢕⢕⢕⢕⠅⠕⠕⠁⠀⠀⢕⠄⠀⢕⢀⢀⠀⠀⠕⠱⣼⣿⣹⣿⣿⣿⣵⣵⣼⣧⣵⣧⡞⡕⢕⢕⢅⢕⢕⢕⢅⢕⢕⢔⢕⣵⡔⢔⠀⠀⠀⠀⠀⠀⠀⠀⢕⢓⣟⢫⢝⢕⢕⠀</a:t>
            </a:r>
            <a:br/>
            <a:r>
              <a:t>⣿⣿⣿⣿⣿⣿⢇⢕⢕⢕⢕⢕⢕⢔⠕⠕⢕⢕⢕⢕⢕⢕⢕⢕⢸⣿⣿⣿⡇⢕⢕⢿⠀⢕⡕⢕⠀⢕⢕⢕⠀⠀⠀⠀⠔⢀⠀⢕⢕⢀⢕⢕⠀⠀⠀⡜⢕⠘⢙⠕⠜⢹⡝⢕⢸⢕⢕⢇⠕⢸⡕⢕⠱⣕⣵⣷⣕⡅⢅⢕⣱⣼⣿⡇⢕⠀⠀⢀⢀⢄⠀⠀⢜⢻⢿⡻⠜⠑⠕⠉⠀</a:t>
            </a:r>
            <a:br/>
            <a:r>
              <a:t>⣿⣿⣿⣿⣿⢟⢕⢕⢕⢕⢕⢕⢕⢕⢕⢁⢕⢕⢕⢕⠑⠕⢕⢕⢘⣿⣿⣿⡇⢕⢕⢕⢄⢇⢇⢕⢄⡕⢕⠕⢕⠕⠑⢱⢀⡀⢐⢕⠕⣵⢕⢔⢔⢀⠀⢕⢕⠀⠀⢔⣔⣱⣕⣥⡼⣵⣶⡶⢲⢞⢇⢕⢸⣿⣿⣿⣿⣿⣾⣿⣿⣿⣿⢇⢕⢔⢕⢕⢕⢕⠀⠔⠕⢕⢕⢹⣔⣀⣄⣤⠀</a:t>
            </a:r>
            <a:br/>
            <a:r>
              <a:t>⠁⠉⠙⢻⢝⢇⢕⢕⢕⢕⢕⢕⢕⢕⠕⢕⠅⠔⠑⠁⠁⠀⢕⢕⢑⣻⡝⢟⢇⠕⠕⠕⢕⢑⡇⠅⠘⠕⠁⢅⠕⠀⠀⠁⢁⠀⠀⠕⠕⢕⢕⢕⢄⢕⡀⢑⠀⠀⠀⢸⣿⡿⢟⣏⣝⣙⠼⢵⢷⢗⢟⠟⠟⢜⢝⢝⠕⢝⢝⢟⢏⢝⢕⢕⢕⢱⢿⢿⠇⠀⢄⣤⣴⣴⡷⢿⣿⣿⣿⣿⠀</a:t>
            </a:r>
            <a:br/>
            <a:r>
              <a:t>⠀⠀⠀⠀⠑⠕⢕⢕⢕⢕⢕⣕⡇⢑⢁⢁⢄⠁⠀⠀⠀⠀⢕⢕⢕⣯⢣⢕⢑⢀⠀⡔⢑⢸⣷⠀⠐⢁⢤⢅⠧⠀⠀⠀⠁⡀⢀⠄⠐⠓⢰⡑⢃⠑⠓⠊⠑⠑⠐⢅⢅⢉⠑⢻⢗⢗⣟⢕⢱⢀⢑⢀⢄⠜⢝⠟⢝⢕⢕⢕⢕⢕⢕⢕⢕⢕⢕⢕⢄⠀⣾⣿⣿⣿⣿⣷⣾⢻⣿⡿⠀</a:t>
            </a:r>
            <a:br/>
            <a:r>
              <a:t>⠀⠀⠀⠀⠀⠀⠀⠑⢕⢕⣕⠀⠱⠆⠀⠉⠉⠀⠀⠀⠀⠀⢐⣑⡕⢑⠑⠕⢕⢑⠀⠘⠳⡕⢟⢀⠀⠁⠀⠐⢀⢄⢀⢀⢀⢁⢀⢄⢄⢀⣕⣵⣕⣵⢔⠄⠀⠀⠀⠑⠕⠗⢕⠘⠑⢑⢐⢀⢀⡕⡔⣔⣴⣔⡕⢔⢔⢔⢕⢕⢕⢕⢕⢕⢕⢕⢕⢕⢕⠀⠈⠙⠟⢿⢿⢿⠁⠀⠀⠀⠀</a:t>
            </a:r>
            <a:br/>
            <a:r>
              <a:t>⠀⠀⠀⠀⠀⠄⢀⠀⠀⠘⠟⡕⢕⢕⢄⢄⢅⢄⢈⢄⢄⢔⠑⠟⠿⢷⣅⢑⠁⠕⠁⢀⠜⢏⢟⢗⢔⢕⣔⣕⣇⡵⢵⢵⢿⣿⣿⣿⣿⣿⣿⣿⣿⡿⢗⠀⠀⠀⠀⠀⢀⢔⣴⣧⣵⣗⣻⣿⣿⣿⣿⡿⠿⠟⠇⢕⢕⢕⢕⢕⠕⠑⢕⢕⢕⢕⣕⢗⠁⠀⠀⠀⠀⠀⠁⠁⠀⠀⠀⠀⠀</a:t>
            </a:r>
            <a:br/>
            <a:r>
              <a:t>⠀⠀⠀⠀⠀⠐⠕⢀⠀⠀⠀⠑⢕⢥⢳⣕⣕⣕⣕⣕⡕⢕⠀⠙⠑⠐⠁⢁⢁⢅⢅⢔⢔⢕⢕⢕⢸⣻⡟⢟⢟⣟⣝⣝⣵⣕⣱⣶⣟⡿⢜⢉⠅⠁⠀⠀⠐⢄⠀⠀⢀⢸⣿⣿⣿⣻⣫⣾⢟⠋⠁⠁⠀⠀⠀⠀⠁⠁⠁⠀⢀⢀⢕⢕⢕⢜⢏⠑⠀⠀⠀⠀⠀⠀⠀⠀⠀⠀⠀⠁⠀</a:t>
            </a:r>
            <a:br/>
            <a:r>
              <a:t>⠀⠀⠀⠀⠀⠀⠀⠑⠀⠀⠀⠀⢕⢕⢝⢕⢕⢜⢟⢏⢝⢕⢕⢔⢔⢖⢗⢗⠗⢕⣴⣷⣾⣻⣫⣿⣿⣽⣷⣶⣿⣿⣿⣿⣿⣿⣿⣿⡟⢕⠁⠀⠀⠀⠀⠀⠀⠁⠁⢀⢕⢛⢺⢿⢟⢟⢝⠁⠀⠀⠀⠀⠀⠀⠀⠀⠀⠀⠀⠀⢕⢕⢕⢕⢕⢕⠑⠀⠀⠀⠀⠀⠀⠀⠀⠀⠀⠀⠀⠀⠀</a:t>
            </a:r>
            <a:br/>
            <a:r>
              <a:t>⠀⠀⠀⠀⠀⠀⠀⠀⠀⠀⠀⢄⢕⢰⣷⣵⣷⣧⣥⣵⣧⣥⣷⣧⣵⣷⣷⣿⣿⣿⣿⣿⣿⣿⣿⣿⣿⣿⣿⣿⣿⣿⣿⣿⣿⣿⡿⢟⢗⢕⠀⠀⠀⠐⠀⢀⢀⢄⢄⢕⢕⢕⢕⢕⢕⢕⠀⠀⠀⠀⠀⠀⠀⠀⠀⠀⠀⠀⢄⢔⢕⢕⢕⢕⢕⠁⠀⠀⠀⠀⠀⠀⠀⠀⠀⠀⠀⠀⠀⠀⠀</a:t>
            </a:r>
            <a:br/>
            <a:r>
              <a:t>⠀⠀⠀⠀⠀⠀⠀⠀⠀⠀⠀⠀⢕⢟⢟⢟⢿⢿⣿⣿⣿⣿⣿⣿⣿⣿⣿⣿⣿⣿⣿⣿⣿⣿⣿⣿⣿⣿⣿⣿⣿⣿⣿⣿⣿⣏⡕⢕⢕⢕⢔⢔⢔⢕⢕⢕⠕⢕⣱⢕⡕⢕⢕⢕⢕⠕⠀⠀⠀⠀⠀⠀⠀⠀⠀⠀⠀⠀⢕⢕⢕⢕⢕⢕⢕⠀⠀⠀⠀⠀⠀⠀⠀⠀⠀⠀⠀⠀⠀⠀⠀</a:t>
            </a:r>
            <a:br/>
            <a:r>
              <a:t>⠀⠀⠀⠀⠀⠀⠀⠀⠀⠀⠀⠀⢕⢝⠝⢝⢟⢻⢻⢽⣿⣻⣿⣻⣿⣿⣿⣿⣿⣿⣿⣿⣿⣿⣿⣿⣿⣿⣿⣿⣿⣿⣿⣿⣿⣿⣿⣿⣿⣿⣶⣷⣷⣶⢖⠺⠿⢟⢄⢄⢝⢑⢕⢕⢕⠀⠀⠀⠀⠀⠀⠀⠀⠀⠀⠀⠀⠀⠀⢕⢕⢕⢕⢕⠑⠀⠀⠀⠀⠀⠀⠀⠀⠀⠀⠀⠀⠀⠀⠀⠀</a:t>
            </a:r>
            <a:br/>
            <a:r>
              <a:t>⠀⠀⠀⠀⠀⠀⠀⠀⠀⠀⠀⠀⠁⢕⢔⢤⢤⢥⢕⢕⢝⢛⣿⣿⣿⣿⣿⣿⣿⣿⣿⣿⣿⣿⣿⣿⣿⣿⡟⢏⢝⢝⢟⢻⢿⣿⣿⣿⣿⣿⣿⣿⣿⣿⡇⠀⠁⠕⠕⠕⢕⡅⢕⠑⠀⠀⠀⠀⠀⠀⠀⠀⠀⠀⠀⠀⠀⠀⠀⢄⢄⠁⢅⢕⠀⠀⠀⠀⠀⠀⠀⠀⠀⠀⠀⠀⠀⠀⠀⠀⠀</a:t>
            </a:r>
            <a:br/>
            <a:r>
              <a:t>⠀⠀⠀⠀⠀⠀⠀⠀⠀⠀⠀⠀⠀⠑⢕⢅⢁⢑⢑⢜⢝⣿⣿⣿⣿⣿⣿⣿⣿⣿⣿⣿⣿⣿⣿⣿⣿⣿⡕⠀⠀⠀⠁⠁⠜⢻⢿⣯⣽⣽⣿⣟⣿⣿⣷⣶⡧⢄⢀⣀⢕⢕⠁⠀⠀⠀⠀⠀⠀⠀⠀⠀⠀⠀⠀⠀⠀⠀⠀⢕⠐⢕⢕⠀⠀⠀⠀⠀⠀⠀⠀⠀⠀⠀⠀⠀⠀⠀⠀⠀⠀</a:t>
            </a:r>
            <a:br/>
            <a:r>
              <a:t>⠀⠀⠀⠀⠀⠀⠀⠀⠀⠀⠀⠀⠀⠀⠁⠁⠑⠑⢕⢕⢸⣽⣿⣿⣿⣿⣿⣿⣿⣿⣿⣿⣿⣿⣿⣿⣿⣿⡧⢄⠀⠀⠀⠀⠑⢕⠑⢜⣛⣶⣿⣿⢿⣿⣿⣿⣷⣵⢿⢟⢇⠁⠀⠀⠀⠀⠀⠀⠀⠀⠀⠀⠀⠀⠀⠀⠀⠀⠀⠀⠀⢅⢕⢄⠄⠀⠀⠀⠀⠀⠀⠀⠀⠀⠀⠀⠀⠀⠀⠀⠀</a:t>
            </a:r>
            <a:br/>
            <a:r>
              <a:t>⠀⠀⠀⠀⠀⠀⠀⠀⠀⠀⠀⠀⠀⠀⠀⢀⣄⡰⣵⣕⣿⣿⣿⣿⣿⣿⣿⣿⣿⣿⣿⣿⣿⣿⣿⣿⣿⣿⡿⢕⢔⠀⠀⠀⠀⠕⠀⠑⢸⣿⣿⣿⣿⣿⣿⣿⢷⣽⣣⢕⠃⠀⠀⠀⠀⠀⠀⠀⠀⠀⠀⠀⠀⠀⠀⠀⠀⠀⠀⢔⢄⢕⢑⢑⢄⠀⠀⠀⠀⠀⠀⠀⠀⠀⠀⠀⠀⠀⠀⠀⠀</a:t>
            </a:r>
            <a:br/>
            <a:r>
              <a:t>⠀⠀⠀⠀⠀⠀⠀⠀⠀⠀⠀⠀⠀⠀⠔⢕⣵⣾⣷⣮⣿⣿⣿⣿⣿⣿⣿⣿⣿⣿⣿⣿⣿⣿⡟⢏⢍⢝⢕⢕⢕⢕⢄⠀⠀⠀⠀⠄⢸⢿⣿⣿⣛⣿⣿⣿⣿⣷⡿⠅⠀⠀⠀⠀⠀⠀⠀⠀⠀⠀⠀⠀⠀⠀⠀⠀⠀⠀⠀⢸⣷⣕⢕⢕⢕⠀⠀⠀⠀⠀⠀⠀⠀⠀⠀⠀⠀⠀⠀⠀⠀</a:t>
            </a:r>
            <a:br/>
            <a:r>
              <a:t>⠀⠀⠀⠀⠀⠀⠀⠀⠀⠀⠀⠀⠀⠀⠀⠘⣿⣿⣿⣿⣿⣿⣿⣿⣿⣿⣿⣿⣿⣿⣿⡿⢝⢍⢕⢕⢕⢕⠕⡕⣕⠕⡕⢇⢔⢀⠀⠀⠁⢔⢺⣭⣾⢝⠝⠑⠑⠁⠀⠀⠀⠀⠀⠀⠀⠀⠀⠀⠀⠀⢕⠀⠀⠀⠀⠀⠀⠀⢄⢕⣿⡇⢕⢕⢕⠀⠀⠀⠀⠀⠀⠀⠀⠀⠀⠀⠀⠀⠀⠀⠀</a:t>
            </a:r>
            <a:br/>
            <a:r>
              <a:t>⠀⠀⠀⠀⠀⠀⠀⠀⠀⠀⠀⠀⠀⠀⠀⢕⣿⣿⣿⣿⣿⢟⠻⡿⡟⣿⣿⣿⣿⣿⣿⣧⢕⢕⢕⢕⢕⢑⣼⣿⣾⣿⣿⣿⣗⣱⡔⢄⠀⠁⢨⢞⠇⠀⠀⠀⠀⠀⠀⠀⠀⠀⠀⠀⠀⠀⠀⠀⠀⢔⢕⠑⠀⠀⠀⠀⠀⠀⢕⢕⢹⡇⢕⢕⢕⠀⠀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⡿⡿⢗⢕⢕⢜⢝⢝⢕⢜⣿⣿⡏⢝⢝⢻⢿⣿⣿⡇⢕⢕⢕⢕⢸⣿⣿⣿⢟⢿⣿⣿⣿⣿⣿⣿⣿⣿⣿⣿⣿⣿⣿⣿⣿⣿⣿⣿⣿⣿⣿⣿⣿⣿⣿⣿⣿⣿⣿⣿⣿⣿⢟⣏⣵⣿⡇⠕⠕⢕⣕⣒⣿⣿⢿⢟⢟⠀</a:t>
            </a:r>
            <a:br/>
            <a:r>
              <a:t>⣿⣿⣿⣿⣿⣿⣿⣿⣿⣿⣿⣿⣿⣿⣿⣿⡇⠑⠕⠕⠕⠕⠜⠝⢝⢇⠕⠕⠑⠕⠕⠕⠕⠕⢕⠁⠑⠙⠕⠕⢕⢜⣹⡗⢳⢷⣧⣼⣿⢿⢏⣿⣿⣿⣿⣿⣿⣿⣿⣿⣿⣿⣿⣿⣿⣿⣿⣿⣿⣿⣿⣿⣿⣿⣿⣿⣿⣿⣿⡟⢏⢕⢝⢿⣿⣿⣿⣿⢾⣕⡱⢕⢕⢜⢝⢕⢕⢕⢕⢕⠀</a:t>
            </a:r>
            <a:br/>
            <a:r>
              <a:t>⣿⣿⣿⣿⣿⣿⣿⣿⣿⣿⣿⣿⣿⣿⣿⣿⡇⠀⠀⠀⠀⠀⠀⠀⠀⠀⠀⠀⠀⠄⠄⠄⠄⢔⢕⢔⢔⢄⢄⢄⢄⠁⠐⢕⢕⢕⢕⢎⢕⡕⢺⣽⣽⣿⣿⣿⣿⣿⣿⣿⣿⣿⣿⣿⣿⣿⣿⣿⣿⣿⣿⣿⣿⣿⣿⡏⢕⢕⢕⢕⢕⢕⢕⢺⣿⡿⢿⢟⢕⢕⢕⢕⢕⢕⢕⢕⢕⢕⠕⠕⠀</a:t>
            </a:r>
            <a:br/>
            <a:r>
              <a:t>⣿⣿⣿⣿⣿⣿⣿⣿⣿⣿⣿⣿⣿⣿⣿⣿⡇⠀⠀⠀⠀⠀⠀⠀⠀⠀⠀⠀⠀⠀⠀⠀⠀⠁⢜⢕⢕⢕⢕⢕⢕⠀⠀⠀⠁⠕⢕⢑⣾⢕⣵⡟⣿⣿⣿⣿⣿⣿⣿⣿⣿⣿⣿⣿⢟⢟⢟⢟⢟⢿⢿⣿⣿⣿⣿⢇⢕⢕⢕⢕⢕⢕⢕⢕⢕⢕⢕⢕⢕⢕⢕⢕⢀⠀⠀⠀⠀⠀⠀⠀⠀</a:t>
            </a:r>
            <a:br/>
            <a:r>
              <a:t>⣿⣿⣿⣿⣿⣿⣿⣿⣿⣿⣿⣿⣿⣿⣿⣿⣇⠀⠀⠀⠀⠀⠀⢄⢔⢔⣔⢔⢄⠀⠀⠄⠄⢄⢕⢕⢕⢕⢕⢕⢵⢔⢀⠀⠀⢔⢵⣿⢿⢷⣿⣿⣿⣿⣿⣿⣿⣿⣿⣿⣿⣿⣯⢕⢕⢝⢕⢕⢕⢕⢕⢝⢝⢟⣿⣷⡕⢕⢕⢕⢔⢕⢕⢕⢕⢔⢕⢕⢕⢕⢕⢕⢕⢄⠀⠀⢀⢄⢰⣴⠀</a:t>
            </a:r>
            <a:br/>
            <a:r>
              <a:t>⣿⣿⣿⣿⣿⣿⣿⣿⣿⣿⣿⣿⣿⣿⣿⣿⣿⠀⠀⠀⠀⠀⠀⠁⢕⢕⢕⢕⢁⠀⢔⢴⢴⣵⣵⣵⣕⢕⢕⢕⢕⢕⢗⢞⢜⢝⢜⠝⠟⢟⢝⣽⣵⡕⢕⢝⢿⢟⢻⣿⣿⣿⢟⢕⢱⢕⢕⢕⢕⢗⢕⢕⢕⢕⣽⣿⣿⣿⣝⢕⢕⢕⢕⢕⢕⢕⣕⣕⢕⢕⢕⢕⢕⢜⢓⢑⢑⢕⢕⠕⠀</a:t>
            </a:r>
            <a:br/>
            <a:r>
              <a:t>⣿⣿⣿⣿⣿⣿⣿⣿⣿⣿⣿⣿⣿⣿⣿⣿⣿⢔⢀⢀⠀⠀⠀⠀⢕⢕⢕⢕⢕⢕⢔⢕⢔⢕⢕⢝⢿⣿⣇⡕⢇⢝⢟⢟⢗⢇⠀⠀⠀⠀⠀⠕⢕⢕⢕⢕⢕⢕⢸⣿⣿⢏⢕⢕⢕⢕⢕⢻⢿⣿⣟⢟⢟⢻⡿⢿⢿⢟⢟⢟⢇⢕⢕⢕⢕⣜⣿⣏⢕⢕⢕⢕⢕⢕⢕⢕⢕⢕⢕⢀⠀</a:t>
            </a:r>
            <a:br/>
            <a:r>
              <a:t>⣿⣿⣿⣿⣿⣿⣿⣿⣿⣿⣿⣿⣿⣿⣿⣿⣿⢕⠁⢕⢔⢄⠀⠀⢕⢗⢣⠵⢴⢶⢶⢶⢴⣤⢵⢽⢕⢹⢏⠑⠁⠀⠀⠀⢄⠀⠀⠀⠀⠀⠀⠀⢕⢕⢕⢕⢕⢕⢸⣿⣿⣷⣵⣷⣧⣵⣵⣷⣵⣵⣕⣱⣵⣼⣿⡿⢿⢿⠷⢷⢕⢵⢷⢟⢝⢙⠛⠛⢏⡵⢵⢵⢵⠕⠕⠱⠵⠵⠧⠵⠀</a:t>
            </a:r>
            <a:br/>
            <a:r>
              <a:t>⣿⣿⣿⣿⣿⣿⣿⣿⣿⣿⣿⣿⣿⣿⣿⣿⣿⡕⠀⠁⠁⠁⠑⢑⢕⡿⢕⢑⢑⢕⢄⢕⣵⣵⣕⢜⠏⠑⠁⠁⠀⠀⠀⠀⢜⢕⠀⠀⠀⠀⠀⢄⢕⢕⢕⢕⢕⢕⢨⣯⢹⣿⣵⣽⡝⢝⢝⢔⢹⣿⡿⢿⢟⢟⠋⠘⢑⢕⣴⡷⢏⢱⢕⢧⢕⢕⣵⢕⢕⣕⣱⣷⣷⣔⣔⣄⣔⢔⠀⠀⠀</a:t>
            </a:r>
            <a:br/>
            <a:r>
              <a:t>⣿⣿⣿⣿⣿⣿⣿⣿⣿⣿⣿⣿⣿⣿⣿⣿⣿⣷⣦⡆⠀⠀⢀⢁⢑⢝⣕⣔⢅⢅⢅⢅⢕⢕⢕⢕⠀⠀⠀⠀⠀⠀⠀⢕⢝⣿⣔⣔⡄⢀⢄⢕⢕⢕⢕⢕⢕⢕⢕⢻⣾⣿⣿⣿⣿⣿⣷⣷⣵⣵⣕⢕⠑⠑⠀⠀⠀⠁⠑⢕⢕⢕⢱⢵⢕⢿⣿⣿⣿⣿⣿⣿⣿⣿⣿⣿⣻⣿⣷⣷⠀</a:t>
            </a:r>
            <a:br/>
            <a:r>
              <a:t>⣿⣿⣿⣿⣿⣿⣿⣿⣿⣿⣿⣿⣿⣿⣿⣿⣿⡟⠏⢕⢕⢔⢕⢕⢕⠕⢕⠕⠑⠁⢑⣕⣑⢑⢕⣵⣇⢀⠀⠀⠀⠀⢱⢕⢕⢝⢝⢝⢝⢏⢕⢕⢕⢕⢕⢕⠕⠕⢕⢸⣿⣿⣿⣿⣿⣿⣿⣿⣻⣹⢿⢻⢿⣷⣶⢦⣴⣴⢕⠅⢅⢕⠑⠁⠁⠑⠹⢿⢿⢿⣿⣿⣿⣿⣿⣟⣟⠻⢿⣿⠀</a:t>
            </a:r>
            <a:br/>
            <a:r>
              <a:t>⣿⣿⣿⣿⣿⣿⣿⣿⣿⣿⣿⣿⣿⣿⣿⣿⣿⣇⢕⢕⢕⢕⢕⢕⢕⢕⢕⠀⠀⠀⠘⢟⣿⣷⡜⢿⣿⡇⠀⠀⢄⢕⢕⢕⢕⢕⢕⢕⢕⢕⢕⢕⢕⢕⢁⢀⠀⢔⢱⣿⣿⣿⣿⣿⣿⣿⣿⣿⣿⣿⣮⣵⡵⢕⢅⢕⢸⢻⢻⢻⢷⢢⢰⢔⢔⢀⢑⢕⢔⠕⠙⠑⠑⠕⠑⠁⢔⣵⣵⣵⠀</a:t>
            </a:r>
            <a:br/>
            <a:r>
              <a:t>⣿⣿⣿⣿⣿⣿⣿⣿⣿⣿⣿⣿⣿⣿⣿⣿⣿⣿⢕⠑⢑⢕⢕⢕⢕⢕⢕⠤⠤⠄⠔⠑⠟⢟⢕⢕⢕⢕⢕⢕⢕⢕⠁⠀⠁⢕⠕⠁⠁⠀⠁⠁⠑⢕⢕⢑⠐⢕⣸⣿⣿⣿⣿⣿⣿⣿⣿⣿⣿⣻⣿⣿⣿⣷⣧⣣⣕⣕⣕⡕⡕⢕⢕⢔⠎⡕⢕⢕⢕⢕⢔⢀⠀⠀⠀⠀⠁⠟⣿⣿⠀</a:t>
            </a:r>
            <a:br/>
            <a:r>
              <a:t>⢟⢟⢟⢟⢟⢟⠛⠙⠙⠉⠙⢝⢝⢝⢝⢕⢕⢕⢕⢕⢕⢕⢕⢕⢕⢑⠑⠑⠀⢀⢀⠀⠀⠀⠀⠁⠁⠀⠀⠁⢕⠑⠀⠀⠀⠀⠀⠀⠀⠀⠀⠀⠀⠀⠁⠁⢀⢕⢜⣽⣿⣿⣿⣿⣿⣿⣿⣿⣷⣿⣿⣿⣿⣿⣿⣿⣿⣿⣿⣿⣿⣿⣿⣶⣾⢕⠐⠀⠑⢕⢜⢕⢄⠀⢔⢕⢔⠄⣼⣿⠀</a:t>
            </a:r>
            <a:br/>
            <a:r>
              <a:t>⢁⠁⢀⢅⢔⢔⢄⢄⢀⢐⢕⢕⣕⣕⣕⣕⢕⣱⣵⣕⣕⢗⢇⢕⣕⣕⣕⣕⢕⠅⠁⠀⠀⠀⠀⠀⠀⠀⠀⢱⠷⢵⢕⢱⢀⠀⠀⠀⠀⠀⠀⠀⠀⠀⠀⢄⣕⣱⣾⣿⣿⣿⣿⣿⣿⣿⣿⣿⣿⣿⣿⣿⣿⣿⣿⣿⣿⣿⣿⣿⣿⣿⣿⣿⣿⡇⢕⠀⠀⠑⠕⢕⢇⢕⢱⣵⣵⢟⢕⠁⠀</a:t>
            </a:r>
            <a:br/>
            <a:r>
              <a:t>⢵⢵⢵⢵⢷⢷⢷⢷⢗⢖⣟⣟⣟⣯⣽⣽⣵⣵⣷⣷⣾⣷⣿⣿⣿⣿⡏⠕⠀⠀⠀⠀⠀⠀⠀⠀⠀⠀⠀⠑⠑⢕⣕⡅⠁⠀⠀⠀⠀⠀⠀⠀⠀⠀⠀⢕⣿⣿⣿⣿⣿⣿⣿⣿⣿⣿⣿⣿⣿⣿⣿⣿⣿⣿⣿⣿⣿⣿⣿⣯⣭⣽⣽⣙⣝⡕⢕⢄⢀⢄⢔⢔⢄⢄⢁⢑⢕⢕⢔⢔⠀</a:t>
            </a:r>
            <a:br/>
            <a:r>
              <a:t>⣵⣷⣷⣷⣷⣷⣿⣿⣿⣿⣿⣿⣿⣿⣿⣿⣿⣿⣿⣿⣿⣿⣿⣿⣿⣿⣧⡄⠀⠀⠀⠀⠀⠀⠀⠀⠀⠀⠀⠀⠀⣾⣿⣿⡇⠀⠀⠀⠀⠀⠀⠀⠀⠀⠀⢸⣿⣿⣿⣿⣿⣿⣿⣿⣿⣿⣿⣿⣿⣿⣿⣿⣿⣿⣿⣿⣿⣿⣿⣿⣿⣿⣿⣿⣿⣷⣷⣷⣧⣵⣕⣕⠕⢕⢕⢕⢕⢕⢕⢕⠀</a:t>
            </a:r>
            <a:br/>
            <a:r>
              <a:t>⣿⣿⣿⣿⣿⣿⣿⣿⣿⣿⣿⣿⣿⣿⣿⣿⣿⣿⣿⣿⣿⣿⣿⣿⣿⣿⣿⣿⣷⡾⢏⠀⠀⠀⠀⠀⠀⠀⠀⠀⢀⣿⣿⣿⡇⠀⠀⠀⠀⠀⠀⠀⠀⢀⣱⣿⣿⣿⣿⣿⣿⣿⣿⣿⣿⣿⣿⣿⣿⣿⣿⣿⣿⣿⣿⣿⣿⣿⣿⣿⣿⣿⣿⣿⣿⣿⣿⣿⣿⣿⣿⣿⣿⣿⣿⣷⣷⣷⣷⣷⠀</a:t>
            </a:r>
            <a:br/>
            <a:r>
              <a:t>⣿⣿⣿⣿⣿⣿⣿⣿⣿⣿⣿⣿⣿⣿⣿⣿⣿⣿⣿⣿⣿⣿⣿⣿⣿⣿⣿⣿⢏⠑⣄⡤⢀⢄⢀⢄⢄⢀⢀⠀⢱⣿⣿⣿⠑⠀⠀⠀⠀⠀⠀⠀⠀⢸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⡿⠏⠁⣱⣿⢕⠕⠕⠕⠕⠕⢕⠕⠁⢸⣿⣿⡇⠀⠀⠀⠀⠀⠀⠀⠀⠀⢸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⣟⢕⢔⣱⣿⢏⢑⠀⠀⠀⠀⠀⠀⠀⠀⠕⣿⣿⠑⠀⠀⠀⠀⠀⠀⠀⠀⠀⠁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⢏⢅⣱⣿⣿⢕⢕⠀⠀⠀⠀⠀⠀⠀⠀⢕⣿⡟⠀⠀⠀⠀⠀⠀⠀⠀⠀⠀⢰⣾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⡇⢕⢕⣿⣿⢇⢕⠀⠀⠀⢀⢄⢄⢄⣴⣾⣿⢿⠇⠀⠀⠀⠀⠀⠀⠀⠀⠀⢄⣾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⢕⠑⢱⣿⢏⢕⠑⠀⠀⠀⢀⢀⢀⢁⢹⢿⢅⠀⠁⠑⠐⠐⠔⠀⠀⠀⢀⣰⣾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⡏⢅⣄⣾⡏⢕⢑⠀⢀⢔⢕⢵⢕⢷⢿⣿⣷⣷⣴⣔⡄⢀⢀⢀⢀⠀⠀⠀⠁⢹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⡿⢿⣿⣿⣿⢇⢕⠕⢕⢕⢕⢕⢜⢟⢣⣕⣧⣵⣾⢿⢏⢕⣱⣵⣷⣷⡕⢔⢱⣾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⢟⢏⢇⣱⣾⣿⣿⠕⠁⢔⠑⠑⠑⠕⠕⠕⠕⠑⠑⠝⠑⠑⠕⢕⢿⣿⣿⣿⡇⢕⢰⢿⢿⠿⢿⢿⢿⢟⢟⢛⣿⣿⣿⢏⢍⢍⢝⢝⢍⢻⣿⣿⣿⣿⣿⣿⣿⣿⣿⣿⣿⢿⢿⣿⣿⢟⢟⢟⢿⢿⢿⢿⡿⢟⢟⢛⢟⢟⢍⢝⠀</a:t>
            </a:r>
            <a:br/>
            <a:r>
              <a:t>⢿⢿⢟⢟⢟⢝⣝⣱⣵⣵⣷⣷⣷⣷⣷⣵⣭⣿⡟⢻⣷⡕⢸⣿⣿⣿⡏⠀⠀⠀⠀⠀⢀⠀⠀⠀⠀⠀⠀⠀⠀⢀⢀⢁⠕⢝⢝⢝⢕⢕⢕⢕⢕⢕⢕⢕⢕⢕⢕⢕⢕⢔⢕⢕⢕⢕⢕⢕⢕⢸⣿⣿⢻⣿⣿⣿⡟⢟⠛⠏⢛⢕⢌⢟⢍⢔⢓⢳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⢿⢗⢕⢕⢜⢝⢝⢕⢸⣿⣿⢝⢝⢟⢿⣿⣿⣿⡇⢕⢕⢕⢕⢸⣿⣿⣿⠿⢿⣿⣿⣿⣿⣿⣿⣿⣿⣿⣿⣿⣿⣿⣿⣿⣿⣿⣿⣿⣿⣿⣿⣿⣿⣿⣿⣿⣿⣿⣿⣿⡿⢟⢏⣱⡬⢕⢕⢕⢕⢕⠱⣾⣿⡿⢿⠀</a:t>
            </a:r>
            <a:br/>
            <a:r>
              <a:t>⣿⣿⣿⣿⣿⣿⣿⣿⣿⣿⣿⣿⣿⣿⣿⣿⣿⡇⠑⠕⠕⠕⠕⠜⢝⢟⢗⠕⠕⠕⠕⠕⠕⠕⠕⠙⠁⠑⠑⠕⠕⢕⢝⣝⢗⢷⢧⣵⣸⣿⢟⢟⣾⣿⣿⣿⣿⣿⣿⣿⣿⣿⣿⣿⣿⣿⣿⣿⣿⣿⣿⣿⣿⣿⣟⣿⣟⣻⣿⣿⢟⢏⢕⢝⢟⣿⣿⣿⣟⡧⢕⢕⢕⢕⢜⢝⢕⢕⢕⢕⠀</a:t>
            </a:r>
            <a:br/>
            <a:r>
              <a:t>⣿⣿⣿⣿⣿⣿⣿⣿⣿⣿⣿⣿⣿⣿⣿⣿⣿⡇⠀⠀⠀⠀⠀⠀⠀⠀⠀⠀⠀⠀⠄⠤⠤⠀⢔⢔⢔⢄⢄⢄⢄⠀⠁⠕⢕⢕⢕⢔⢍⢱⢕⣾⣍⣿⣿⣿⣿⣿⣿⣿⣿⣿⣿⣿⣿⣿⣿⣿⣿⣿⣿⣿⣿⣿⣿⣿⡝⢝⢕⢕⢕⢕⢕⢕⢽⣿⡿⢟⢏⢜⢕⢕⢕⢕⢕⠕⢕⢕⢕⠕⠀</a:t>
            </a:r>
            <a:br/>
            <a:r>
              <a:t>⣿⣿⣿⣿⣿⣿⣿⣿⣿⣿⣿⣿⣿⣿⣿⣿⣿⡇⠀⠀⠀⠀⠀⠀⠀⠀⠀⠀⠀⠀⠀⠀⠀⠀⠑⢔⢕⢕⢕⢕⢕⠔⠀⠀⠀⠑⠕⢕⢱⣏⢱⣼⢟⣿⣿⣿⣿⣿⣿⣿⣿⣿⣿⣿⣿⢟⢟⢟⢟⢿⢿⢿⣿⣿⣿⣿⢇⢕⢕⢕⢕⢑⢕⢕⢜⢕⢕⢕⢕⢕⢕⢕⢅⠀⠀⠀⠀⠀⠀⠀⠀</a:t>
            </a:r>
            <a:br/>
            <a:r>
              <a:t>⣿⣿⣿⣿⣿⣿⣿⣿⣿⣿⣿⣿⣿⣿⣿⣿⣿⡇⠀⠀⠀⠀⠀⠀⢄⢔⢔⣔⢔⢄⠀⠀⠄⢀⢀⢕⢕⢕⢕⢕⢕⢕⢄⢀⠀⠀⢔⢵⡾⢿⣕⣟⣿⣿⣿⣿⣿⣿⣿⣿⣿⣿⣿⡇⢕⢜⢝⢕⢕⢕⢕⢜⢝⢝⢻⣿⣇⢕⢑⢕⢕⢄⢕⢕⢕⠁⢅⢕⢕⢄⢕⢕⢕⢕⠀⠀⠀⠀⢀⢠⠀</a:t>
            </a:r>
            <a:br/>
            <a:r>
              <a:t>⣿⣿⣿⣿⣿⣿⣿⣿⣿⣿⣿⣿⣿⣿⣿⣿⣿⡇⠀⠀⠀⠀⠀⠀⠕⢕⢕⢕⢕⢁⠀⢔⡴⣴⣵⣵⣕⡕⢕⢕⢕⢕⢕⢗⢇⢝⢝⢜⢝⢟⣟⣟⣟⣕⢕⢜⢿⢿⢏⣿⣿⣿⣿⢟⢝⢵⢕⢕⢕⢕⢵⢕⢕⢕⢕⣼⣿⣷⡎⢕⢕⢕⢕⢕⢕⢕⢕⡕⢕⢕⢕⢕⢕⢕⢱⠇⢕⢑⢕⢕⠀</a:t>
            </a:r>
            <a:br/>
            <a:r>
              <a:t>⣿⣿⣿⣿⣿⣿⣿⣿⣿⣿⣿⣿⣿⣿⣿⣿⣿⡇⠀⠀⠀⠀⠀⠀⠀⢕⢕⢕⢕⢕⢔⢔⢔⡔⢕⢕⢝⢿⣷⣕⢔⢵⢹⢟⢟⢇⠀⠀⠀⠁⠕⠕⠕⢕⢕⢕⢕⢕⢕⢸⣿⣿⢇⢕⢕⢕⢕⢕⢷⢷⣷⡾⢷⢿⢿⣿⣿⢿⢿⢿⢟⢕⢕⢕⢕⢕⢸⢿⢇⢕⢕⢕⢕⢕⢕⢕⢕⢕⢕⠕⠀</a:t>
            </a:r>
            <a:br/>
            <a:r>
              <a:t>⣿⣿⣿⣿⣿⣿⣿⣿⣿⣿⣿⣿⣿⣿⣿⣿⣿⡇⠀⠀⢕⢔⢄⠀⠄⢕⢇⢴⠥⢴⢶⢶⢴⢤⣴⣵⢕⢜⢿⢝⠁⠁⠀⠀⠀⠀⠀⠀⠀⠀⠀⠀⠀⢕⢕⢕⢕⢕⢕⢸⣿⣷⣧⣵⣧⣵⣵⣵⣧⣵⣵⡕⢱⡵⣵⣷⢷⠷⠷⠵⢕⢕⢵⢷⢿⢏⠛⠛⠛⢇⣕⢵⢵⢵⡕⠕⠕⢱⢵⢔⠀</a:t>
            </a:r>
            <a:br/>
            <a:r>
              <a:t>⣿⣿⣿⣿⣿⣿⣿⣿⣿⣿⣿⣿⣿⣿⣿⣿⣿⣷⢔⠀⠁⠁⠁⠑⢑⢕⡇⢕⢑⢑⢕⢄⢕⣵⣕⡕⢟⠙⠁⠁⠀⠀⠀⠀⢕⢄⠀⠀⠀⠀⠀⢄⠐⠕⢕⢕⢕⢕⢕⢸⡟⢿⣽⣵⣽⢝⢍⢕⢝⢽⣿⡿⢿⢿⢟⠓⢃⢕⢕⣰⣷⢏⢕⢕⢕⠕⢕⣴⢕⢕⢕⢕⣱⣷⣧⡄⢄⢀⠀⠀⠀</a:t>
            </a:r>
            <a:br/>
            <a:r>
              <a:t>⣿⣿⣿⣿⣿⣿⣿⣿⣿⣿⣿⣿⣿⣿⣿⣿⣿⣿⣷⣖⢔⠀⠀⢀⢑⢑⢕⢑⡐⢅⢅⢅⢅⢕⢕⢕⢅⠀⠀⠀⠀⠀⠀⢄⢕⣧⣄⡄⢀⢀⢄⢕⢔⢕⢕⢕⢕⢕⢕⢜⣷⣿⣿⣿⣿⣿⣷⣶⣧⣜⣝⡑⢑⠑⠁⠀⠀⠐⠑⠗⢇⢑⢅⢕⢕⢕⢿⣿⣿⣿⣿⣿⣿⣿⣿⣿⣿⡟⢳⣷⠀</a:t>
            </a:r>
            <a:br/>
            <a:r>
              <a:t>⣿⣿⣿⣿⣿⣿⣿⣿⣿⣿⣿⣿⣿⣿⣿⣿⣿⣿⢟⠏⢕⢄⢄⢕⠕⠕⠕⠕⠕⠕⠑⠑⣱⣕⢑⢱⣵⡀⠀⠀⠀⠀⢕⢕⢕⢝⢝⢝⢟⢗⢕⢕⢕⢕⢕⢕⢕⢕⠕⢕⣿⣿⣿⣿⢿⣿⣿⣿⣿⡋⠯⢻⢷⢲⢦⢤⢤⣄⡄⢕⠁⢁⢕⠑⠑⠑⠕⢿⢿⣿⠏⢸⣿⣿⣿⣿⣿⣟⡟⢿⠀</a:t>
            </a:r>
            <a:br/>
            <a:r>
              <a:t>⣿⣿⣿⣿⣿⣿⣿⣿⣿⣿⣿⣿⣿⣿⣿⣿⣿⣿⡕⢕⢕⢕⢕⢕⢕⢕⢕⠄⠀⠀⠀⠀⢕⢹⣿⡼⢿⡿⢄⢀⢔⢕⢕⢕⢕⢕⢕⢕⠕⠕⢕⢕⢕⢕⢕⢁⠀⠀⢔⢳⣿⣿⣿⣿⣝⣮⢝⠿⣿⣿⣿⣧⣕⢕⢕⢕⢕⢝⢛⢟⢗⢧⢴⢄⢄⢀⠀⠔⢖⢕⢔⠗⠟⠜⠝⠝⠙⠙⢝⣰⠀</a:t>
            </a:r>
            <a:br/>
            <a:r>
              <a:t>⣿⣿⣿⣿⣿⣿⣿⣿⣿⣿⣿⣿⣿⣿⣿⣿⣿⣿⣇⢕⠑⢑⢕⢕⢕⢕⢕⢕⠤⠤⠄⠔⠅⠎⢝⢕⢕⢕⢕⢕⢕⢑⠀⠀⠁⠁⠁⠀⠀⠀⠀⠁⠕⢕⢕⠑⠁⢔⢕⣬⣿⣿⣿⣿⣿⣿⠁⢕⢹⡟⢿⣿⣿⣧⣧⣕⣕⡕⢕⢕⢕⢕⢕⢕⢕⢕⢕⢕⢕⢕⢕⢔⢀⠀⠀⠀⠀⠀⠑⢻⠀</a:t>
            </a:r>
            <a:br/>
            <a:r>
              <a:t>⠟⢟⢟⢟⢟⢟⢟⠙⠙⠙⠉⠝⢝⢝⢝⢝⢕⢕⢕⢕⢕⢕⢕⢕⢕⢕⢑⠑⠐⠀⢀⠀⠀⠀⠀⠀⠁⠁⠁⢑⢑⢀⠀⠀⠀⠀⠀⠀⠀⠀⠀⠀⠀⠀⠁⠑⢀⢀⢕⢝⡛⣿⣿⣿⣿⣿⣿⣷⣿⣽⣷⣿⣿⣿⣿⣿⣿⣿⣿⣿⣷⣷⣷⣥⣵⣵⡕⢕⠀⠑⢕⢜⢗⢔⢀⠀⢔⢕⠀⢀⠀</a:t>
            </a:r>
            <a:br/>
            <a:r>
              <a:t>⢁⢁⢁⢅⢕⢔⢄⢄⢀⢀⢑⢕⢕⣕⣕⣕⣕⣕⣱⣕⣕⡗⢗⢕⢕⣕⣕⣕⡱⠅⠐⠀⠀⠀⠀⠀⠀⠀⠕⢟⢗⢱⢗⠄⠀⠀⠀⠀⠀⠀⠀⠀⠀⠀⠀⡕⠕⣕⣵⣾⣿⣿⣿⣿⣿⣿⣿⣿⣿⣿⣿⣿⣿⣿⣿⣿⣿⣿⣿⣿⣿⣿⣿⣿⣿⣿⣷⢕⠀⠀⠀⠕⢕⢧⢕⢕⠕⣕⣱⢖⠀</a:t>
            </a:r>
            <a:br/>
            <a:r>
              <a:t>⢵⢵⢵⢵⢷⢷⢷⢷⢷⢗⢺⣟⣛⣟⣽⣽⣽⣵⣵⣷⣷⣿⣿⣿⣿⣟⣿⡏⠑⠀⠀⠀⠀⠀⠀⠀⠀⠀⠀⠁⢅⣴⣵⡀⠀⠀⠀⠀⠀⠀⠀⠀⠀⠀⠔⣿⣿⣿⣿⣿⣿⣿⣿⣿⣿⣿⣿⣿⣿⣿⣿⣿⣿⣿⣿⣿⣿⣿⣿⣿⣽⣽⣽⣝⢝⢝⢝⢕⢔⢀⠀⢄⢄⢅⢁⢁⠘⠝⢕⢕⠀</a:t>
            </a:r>
            <a:br/>
            <a:r>
              <a:t>⣵⣷⣷⣷⣷⣷⣾⣿⣿⣿⣿⣿⣿⣿⣿⣿⣿⣿⣿⣿⣿⣿⣿⣿⣿⣿⣿⣷⣔⡀⣀⡀⠀⠀⠀⠀⠀⠀⠀⠀⣿⣿⣿⡇⠀⠀⠀⠀⠀⠀⠀⠀⠀⢀⣄⣿⣿⣿⣿⣿⣿⣿⣿⣿⣿⣿⣿⣿⣿⣿⣿⣿⣿⣿⣿⣿⣿⣿⣿⣿⣿⣿⣿⣿⣿⣷⣵⣥⣵⣵⣕⣕⢕⢕⢕⢕⢕⢕⢕⢕⠀</a:t>
            </a:r>
            <a:br/>
            <a:r>
              <a:t>⣿⣿⣿⣿⣿⣿⣿⣿⣿⣿⣿⣿⣿⣿⣿⣿⣿⣿⣿⣿⣿⣿⣿⣿⣿⣿⣿⣿⣿⡿⢟⠁⠀⠀⠀⠀⠀⠀⠀⢔⣿⣿⣿⠑⠀⠀⠀⠀⠀⠀⠀⠀⢀⣱⣿⣿⣿⣿⣿⣿⣿⣿⣿⣿⣿⣿⣿⣿⣿⣿⣿⣿⣿⣿⣿⣿⣿⣿⣿⣿⣿⣿⣿⣿⣿⣿⣿⣿⣿⣿⣿⣿⣿⣷⣷⣷⣷⣵⣵⣕⠀</a:t>
            </a:r>
            <a:br/>
            <a:r>
              <a:t>⣿⣿⣿⣿⣿⣿⣿⣿⣿⣿⣿⣿⣿⣿⣿⣿⣿⣿⣿⣿⣿⣿⣿⣿⣿⣿⣿⣿⣿⢇⣴⡎⢕⢕⢔⢔⢔⢔⢄⢸⣿⣿⡏⠀⠀⠀⠀⠀⠀⠀⠀⠀⣼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⡿⢕⣼⡿⢕⠁⠁⠁⠁⠁⠁⠀⢸⣿⣿⠁⠀⠀⠀⠀⠀⠀⠀⠀⠀⢸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⢗⣾⣿⢕⢕⠀⠀⠀⠀⠀⠀⠀⢸⣿⡇⠀⠀⠀⠀⠀⠀⠀⠀⠀⠀⢘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⢇⢸⣿⢏⢕⠑⠀⠀⠀⢀⢀⣠⣴⣾⣿⠑⠀⠀⠀⠀⠀⠀⠀⠀⠀⢀⣼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⡟⢕⣿⡏⢕⠕⠀⠀⠀⠁⠑⠘⢿⡟⠙⠁⠔⠄⢄⢀⢀⠀⠀⠀⠀⢀⣱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⢇⣸⣟⢕⢕⢀⠀⢄⢔⣕⢕⣱⣷⣵⣄⣄⢀⢀⠀⠀⠀⠀⠀⠀⠔⢾⣿⣿⣿⣿⣿⣿⣿⣿⣿⣿⣿⣿⣿⣿⣿⣿⣿⣿⣿⣿⣿⣿⣿⣿⣿⣿⣿⣿⣿⣿⣿⣿⣿⣿⣿⣿⣿⣿⣿⣿⣿⣿⣿⣿⣟⢟⣾⣿⣻⠀</a:t>
            </a:r>
            <a:br/>
            <a:r>
              <a:t>⣿⣿⣿⣿⣿⣿⣿⣿⣿⣿⣿⣿⣿⣿⣿⣿⣿⣿⣿⣿⣿⣿⣿⣿⢷⣿⣿⡇⢱⢎⢕⢕⢕⢕⢕⢧⣸⣏⣹⣿⢿⢗⢕⣵⣵⣵⡔⢄⢄⣠⣼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⢗⢙⢕⣵⣾⣿⢇⠑⠔⠕⠕⠕⠕⠕⠕⠜⠝⠟⠕⠕⢕⢸⣿⣿⣿⣿⢕⢕⣿⣿⣿⣿⣿⣿⣿⣿⣿⣿⣿⣿⣿⠿⣿⣿⣿⣿⣿⣿⣿⣿⣿⢿⣿⣿⣿⣿⣿⣿⣿⣿⣿⣿⣿⣿⣿⣿⣿⣿⣿⣿⣿⠿⣿⣿⣿⣿⣿⣿⣿⠀</a:t>
            </a:r>
            <a:br/>
            <a:r>
              <a:t>⣿⣿⣿⣿⣿⣿⣿⣿⣿⣿⣿⣿⣿⡿⢿⣿⣿⣿⣿⣿⢷⣇⢕⢻⢿⣿⡟⠀⠀⠀⠀⠀⢀⠀⠀⠀⠀⠀⠀⠀⠀⠁⠕⠝⢟⢟⢕⢕⢕⢕⢕⢕⢕⢕⢕⢕⢕⢕⢕⢕⢕⢕⢕⢕⢕⢕⢕⢕⢜⢕⢕⢕⢕⠹⢻⣿⣿⢟⢟⢏⢍⢝⢝⢝⢝⢝⢟⢟⢟⢟⢟⢟⢝⢕⢌⢕⢝⢝⢝⢝⠀</a:t>
            </a:r>
            <a:br/>
            <a:r>
              <a:t>⢿⢿⢿⢟⢟⢝⢝⣑⣱⣵⣵⣷⡗⣣⣵⣵⣹⣿⢏⠻⣿⣿⣿⡕⢕⠁⠁⠀⠀⢔⢔⢄⠁⠀⢀⠕⢕⠀⠀⠀⠑⠕⠕⠀⠀⢅⢕⢕⢕⢕⢕⢕⢕⢕⢕⢕⢕⢕⢕⢕⢕⢕⢕⢕⢕⢕⢕⢕⢕⢕⢕⢕⢕⢑⣠⣏⢏⢕⢔⢕⠑⢕⢕⢕⢕⢕⢕⢅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⢧⢕⢕⢜⢝⢝⢕⢕⢿⣿⡟⢕⢟⢿⢿⣿⣿⣟⢕⢕⢕⢕⢕⣾⣿⣿⡷⢾⣿⣿⣿⣿⣿⣿⣿⣿⣿⣿⣿⣿⣿⣿⣿⣿⣿⣿⣿⣿⣿⣿⣿⣿⣿⣿⣿⣿⣿⣿⣿⣏⢻⢟⠏⣜⢇⢕⢕⢕⢕⢕⢕⣨⣷⣾⠀</a:t>
            </a:r>
            <a:br/>
            <a:r>
              <a:t>⣿⣿⣿⣿⣿⣿⣿⣿⣿⣿⣿⣿⣿⣿⣿⣿⣿⣿⠕⠕⠕⠕⠕⢕⢕⢗⢗⢕⠕⠕⠕⠕⠕⠕⠕⠝⠁⠑⠔⠕⢕⢕⢝⢝⢳⢵⢵⣼⡜⣿⣿⢟⢳⣷⣿⣿⣿⣿⣿⣿⣿⣿⣿⣿⣿⣿⣿⣿⣿⣿⣿⣿⣿⣿⣿⣿⣿⡿⣿⣿⣿⢟⢝⢜⢻⡿⣷⣾⣿⠯⢕⢕⢕⢕⢕⢜⠝⢕⢕⢅⠀</a:t>
            </a:r>
            <a:br/>
            <a:r>
              <a:t>⣿⣿⣿⣿⣿⣿⣿⣿⣿⣿⣿⣿⣿⣿⣿⣿⣿⣿⠀⠀⠀⠀⠀⠀⠀⠀⠀⠀⠀⠀⠀⠀⠀⠀⠀⢄⢔⢄⢀⢀⢄⢀⠁⠘⢕⢕⢕⢕⢜⢟⣕⢱⣟⣻⣿⣿⣿⣿⣿⣿⣿⣿⣿⣿⣿⣿⣿⣿⣿⣿⣿⣿⣿⣿⢿⣿⡏⢝⢝⢜⢕⢕⢕⢕⢕⣷⣿⣿⢿⢇⠕⢕⢕⢕⢕⢔⠕⢕⠕⠑⠀</a:t>
            </a:r>
            <a:br/>
            <a:r>
              <a:t>⣿⣿⣿⣿⣿⣿⣿⣿⣿⣿⣿⣿⣿⣿⣿⣿⣿⣿⠀⠀⠀⠀⠀⠀⠀⠀⠀⠀⠀⠀⠀⠀⠀⠀⠀⢕⢇⢕⢕⢕⢕⢕⠀⠀⠀⠑⠕⢕⢕⢱⡟⣰⣹⢿⣿⣿⣿⣿⣿⣿⣿⣿⣿⣿⣿⡿⢻⢿⢟⢻⢿⣿⣿⣿⣿⣿⡧⢕⢕⢕⢕⢕⢕⢕⢕⢘⢕⢕⢕⢕⢕⢕⢕⠁⠀⠀⠀⠀⠀⠀⠀</a:t>
            </a:r>
            <a:br/>
            <a:r>
              <a:t>⣿⣿⣿⣿⣿⣿⣿⣿⣿⣿⣿⣿⣻⣿⣿⣿⣿⣿⠀⠀⠀⠀⠀⠀⠀⢄⢄⣄⡄⢀⠀⠀⠀⢀⠀⢕⢕⢕⢕⢕⢕⢕⣄⠀⠀⠀⢄⢕⣱⣺⢇⡹⢷⣾⣿⣿⣿⣿⣿⣿⣿⣿⣿⣟⢝⢕⢕⢕⢕⢕⢕⢕⢝⢟⢻⢿⣷⢕⢕⢑⢑⢅⢅⠕⢕⢑⠁⢕⢕⢅⢁⢕⢕⢕⢀⠀⠀⠀⠀⢀⠀</a:t>
            </a:r>
            <a:br/>
            <a:r>
              <a:t>⣿⣿⣿⣿⣿⣿⣿⣿⣿⣿⣿⣿⣿⣿⣿⣿⣿⣿⠀⠀⠀⠀⠀⠀⠀⢕⢕⢕⢕⠑⠀⠀⢠⣄⢕⣑⣕⡕⢕⢕⢕⡕⢕⢵⢦⢔⢔⢕⢝⢟⢟⢟⣟⣏⡝⠝⠹⢿⢟⢟⣿⣿⣿⡿⢕⢕⡕⢕⢕⢕⢵⢕⢕⢕⢕⢕⣿⣿⡗⢗⢕⢕⢕⢕⢕⢕⢔⢔⢕⢕⢕⢕⢕⢕⢕⢰⠔⠔⠕⢕⠀</a:t>
            </a:r>
            <a:br/>
            <a:r>
              <a:t>⣿⣿⣿⣿⣿⣿⣿⣿⣿⣿⣿⣿⣾⣿⣿⣿⣿⣿⢔⠀⠀⠀⠀⠀⠀⢕⢕⢕⢄⢄⢔⢄⢅⢅⢕⢜⢝⢿⣷⣕⢕⢕⢕⢯⢕⠑⠁⠁⠑⢸⢽⢇⢕⢕⢕⢕⢕⢕⢕⢕⣿⣿⡗⢕⢕⢕⡇⢕⢳⢷⢷⢷⢷⢷⢷⣿⣿⣿⢿⢿⢿⢇⢕⢕⢕⢕⢕⢿⢟⢕⢕⢕⢕⢕⢕⠐⢕⢕⢕⢕⠀</a:t>
            </a:r>
            <a:br/>
            <a:r>
              <a:t>⣿⣿⣿⣿⣿⣿⣿⣿⣿⣿⣿⣿⣿⣿⣿⣿⣿⣿⢕⠀⢕⢔⢄⢀⠀⢕⢱⢵⢕⣔⣤⡤⢤⢄⣠⣵⣕⢕⢹⢏⠑⠁⠁⠀⠀⠀⠀⠀⠀⠀⢜⢕⠀⠐⢕⢕⢕⢕⢕⢕⣿⢿⣵⣕⣵⣕⢇⣕⣵⣕⣜⡝⢕⣕⣕⣷⣷⢷⢷⢧⢕⢕⢕⣵⡕⢗⠞⠟⠛⠷⢕⣕⣕⣱⣕⣔⣕⢕⢕⢕⠀</a:t>
            </a:r>
            <a:br/>
            <a:r>
              <a:t>⣿⣿⣿⣿⣿⣿⣿⣿⣿⣿⣿⣿⣿⣿⣿⣿⣿⣿⡕⠀⠀⠑⠁⠔⠔⠕⢳⢕⢑⢑⢅⢁⢔⣰⣔⡔⢕⠑⠁⠁⠐⠀⠀⢰⢄⠀⠀⠀⠀⠀⢕⢕⠔⠔⢕⢕⢕⢕⢕⢕⣿⢻⣽⣝⣕⡕⢞⢏⢇⢝⣽⣿⣿⡿⢻⢝⠗⠕⢕⢄⣠⢵⣕⡕⢱⠕⠕⣕⡄⢔⢜⢕⢕⢕⣸⣿⣧⡄⢀⠀⠀</a:t>
            </a:r>
            <a:br/>
            <a:r>
              <a:t>⣿⣿⣿⣿⣿⣿⣿⣿⣿⣿⣿⣿⣿⣿⣿⣿⣿⣿⣧⣴⡔⠄⠀⠀⢑⢑⢘⢕⢄⢁⢁⢁⢌⠉⢝⢝⢕⠀⠀⠀⠀⠀⠀⢅⣧⢄⢄⢀⢀⢕⡕⢕⢔⢔⢕⢕⢕⢕⢕⢕⢿⣵⣿⣿⣿⣿⣷⣧⣤⣕⣙⡑⢕⠕⠕⠀⠀⠐⠀⠕⢕⢑⢕⢔⣑⢕⢱⣿⣶⣾⣿⣿⣿⣿⣷⣯⣽⣿⣧⣷⠀</a:t>
            </a:r>
            <a:br/>
            <a:r>
              <a:t>⣿⣿⣿⣿⣿⣿⣿⣿⣿⣿⣿⣿⣿⣿⣿⣿⣿⣿⡟⠏⢕⢑⢄⢕⢕⠕⢕⢕⠕⠕⠕⠕⠕⢕⢕⢕⣱⡄⠀⠀⢀⢀⢕⢕⢝⢝⢝⢗⢣⣿⡕⢕⢕⢕⢕⢕⢕⢕⢕⢕⢸⣿⣿⣿⡿⣿⣿⣯⣝⢝⢟⢟⢳⠶⢴⣤⣄⣄⡄⢔⠕⠑⢑⠕⠘⠑⠀⢻⣿⣿⣿⠋⢹⣿⣷⣿⣿⣿⣿⡿⠀</a:t>
            </a:r>
            <a:br/>
            <a:r>
              <a:t>⣿⣿⣿⣿⣿⣿⣿⣿⣿⣿⣿⣿⣿⣿⣿⣿⣿⣿⡇⢔⢕⢕⢕⠕⢕⢕⢕⢕⠀⠀⠀⠀⠀⠀⢑⢽⣿⢿⢔⢕⢕⠕⢕⢕⢕⠕⢕⠕⠕⢕⢕⢕⢕⢕⢕⢑⠁⠀⢀⢠⣾⣿⢻⢻⢝⢮⢟⢻⢿⣿⣷⣕⡕⢕⢕⢕⢕⢜⢝⢳⢲⢦⢅⢄⢄⢄⠀⠀⠅⢁⠡⢄⢀⢍⢽⠏⠟⢟⢟⠏⠀</a:t>
            </a:r>
            <a:br/>
            <a:r>
              <a:t>⣿⣿⣿⣿⣿⣿⣿⣿⣿⣿⣿⣿⣿⣿⣿⣿⣿⣿⣿⢕⠕⠕⢕⢄⢕⢕⢕⢕⢀⢄⠠⠤⠄⠔⠕⠕⠕⢕⢕⢕⠁⠀⠀⠀⠀⠀⠀⠀⠀⠀⠁⠕⢕⢕⢕⢕⠐⠀⢕⢱⣿⣁⣕⢰⣷⡅⢕⢕⠜⢟⣻⣿⣿⣧⣵⣕⢕⢕⢕⢕⢕⢕⢕⢕⢕⢅⢕⢔⢄⢄⢅⢕⢕⢅⢀⠀⠀⠀⠀⠀⠀</a:t>
            </a:r>
            <a:br/>
            <a:r>
              <a:t>⠿⠿⠿⢟⢟⢟⠟⠛⠛⠛⠛⠟⢝⢏⢝⢍⢍⢍⢍⢕⢕⢕⢕⢕⢕⢕⢕⠕⠔⠀⠀⠀⠀⠀⠀⠀⠀⢠⡴⢤⢄⢀⠀⠀⠀⠀⠀⠀⠀⠀⠀⠀⠀⠑⠑⠑⠐⠀⢕⢝⢝⢝⠻⣭⣿⣿⣧⣥⣧⣢⣾⣿⣿⣭⣿⣿⣿⣷⣷⣵⣵⣕⣕⣕⡕⠕⡕⢕⢕⢕⠁⠁⢱⡕⢗⢆⢀⠀⠀⢔⠀</a:t>
            </a:r>
            <a:br/>
            <a:r>
              <a:t>⠑⠑⠑⠀⢄⢄⢅⢄⢀⢀⢐⢑⢕⢱⢕⢕⢕⢕⢕⢕⣕⣱⢵⢕⢕⢕⢕⢕⢕⡕⠑⠀⠀⠀⠀⠀⠀⠕⠑⢕⢕⠁⠀⠀⠀⠀⠀⠀⠀⠀⠀⠀⠀⢄⢔⢕⢕⢕⣑⣵⣧⣥⣶⣿⣿⣿⣿⣿⣿⣿⣿⣿⣿⣿⣿⣿⣿⣿⣿⣿⣿⣿⣿⣿⣿⣿⣿⣿⣯⢕⠄⠀⠀⠑⢕⢵⣕⢁⢔⢕⠀</a:t>
            </a:r>
            <a:br/>
            <a:r>
              <a:t>⣕⣕⣵⣵⣵⣥⡷⢷⢷⢷⢷⣷⢗⣟⣟⣏⣹⣽⣽⣵⣵⣶⣷⣷⡿⢿⡟⣟⣟⡇⠀⠀⠀⠀⠀⠀⠀⠀⢰⣾⣷⡆⠀⠀⠀⠀⠀⠀⠀⠀⠀⠀⠐⣕⣵⣷⣿⣿⣿⣿⣿⣿⣿⣿⣿⣿⣿⣿⣿⣿⣿⣿⣿⣿⣿⣿⣿⣿⣿⡉⢭⢝⢝⢍⢍⢟⢏⢝⢕⢕⢔⠀⠀⠀⢀⢁⠘⠑⠕⢜⠀</a:t>
            </a:r>
            <a:br/>
            <a:r>
              <a:t>⣕⣱⣵⣵⣵⣷⣷⣷⣾⣿⣿⣿⣿⣿⣿⣿⣿⣿⣿⣿⣿⣿⣿⣿⣿⣿⣿⣿⣿⣿⣷⡴⠐⠀⠀⠀⠀⠀⣼⣿⣿⠑⠀⠀⠀⠀⠀⠀⠀⠀⠀⢄⣴⣿⣿⣿⣿⣿⣿⣿⣿⣿⣿⣿⣿⣿⣿⣿⣿⣿⣿⣿⣿⣿⣿⣿⣿⣿⣿⣿⣿⣾⣿⣧⣥⣵⣵⣵⣕⣕⠕⢕⢔⢔⢕⢕⢕⢕⢔⢔⠀</a:t>
            </a:r>
            <a:br/>
            <a:r>
              <a:t>⣿⣿⣿⣿⣿⣿⣿⣿⣿⣿⣿⣿⣿⣿⣿⣿⣿⣿⣿⣿⣿⣿⣿⣿⣿⣿⣿⣿⣿⣿⢿⡕⢔⢄⢔⢄⢀⢄⣿⣿⡟⠀⠀⠀⠀⠀⠀⠀⠀⢄⣷⣾⣿⣿⣿⣿⣿⣿⣿⣿⣿⣿⣿⣿⣿⣿⣿⣿⣿⣿⣿⣿⣿⣿⣿⣿⣿⣿⣿⣿⣿⣿⣿⣿⣿⣿⣿⣿⣿⣿⣿⣿⣿⣷⣷⣵⣵⣵⣕⣑⠀</a:t>
            </a:r>
            <a:br/>
            <a:r>
              <a:t>⣿⣿⣿⣿⣿⣿⣿⣿⣿⣿⣿⣿⣿⣿⣿⣿⣿⣿⣿⣿⣿⣿⣿⣿⣿⣿⣿⣿⣿⣿⣿⢕⠁⠑⠑⠑⠑⢱⣿⡿⠁⠀⠀⠀⠀⠀⠀⠀⠀⠁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⡏⢕⠀⠀⠀⠀⠀⢸⣿⠇⠀⠀⠀⠀⠀⠀⠀⠀⠀⠀⢻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⡟⢕⠁⠀⠀⢀⢄⣴⣾⡿⠀⠀⠀⠀⠀⠀⠀⠀⠀⠀⠀⣾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⡟⢕⠑⠀⠀⠀⢁⠹⢏⠁⠐⠐⠄⢄⢀⠀⠀⠀⠀⠀⠀⢰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⢕⢱⢄⢔⢕⢵⢕⡵⢷⣦⣤⢄⢀⢀⢀⠀⠀⠀⠀⠀⣱⣿⣿⣿⣿⣿⣿⣿⣿⣿⣿⣿⣿⣿⣿⣿⣿⣿⣿⣿⣿⣿⣿⣿⣿⣿⣿⣿⣿⣿⣿⣿⣿⣿⣿⣿⣿⣿⣿⣿⣿⣿⣿⣿⣿⣿⣿⣿⢿⣿⣿⣿⠀</a:t>
            </a:r>
            <a:br/>
            <a:r>
              <a:t>⣿⣿⣿⣿⣿⣿⣿⣿⣿⣿⣿⣿⣿⣿⣿⣿⣿⣿⣿⣿⣿⣿⡿⠿⢟⣫⣿⡟⢱⢏⢕⢕⢕⢕⢗⢷⣷⢞⢕⢕⣵⣷⣷⣕⢔⢀⢀⢔⣾⣿⣿⣿⣿⣿⣿⣿⣿⣿⣿⣿⣿⣿⣿⣿⣿⣿⣿⣿⣿⣿⣿⣿⣿⣿⣿⣿⣿⣿⣿⣿⣿⣿⣿⣿⢿⣿⠿⠿⣿⣿⣿⣿⣛⠽⣿⡗⢕⡽⡝⢞⠀</a:t>
            </a:r>
            <a:br/>
            <a:r>
              <a:t>⣿⣿⣿⣿⣿⣿⣿⣿⣿⣿⣿⣿⣿⣿⣿⣿⣿⣿⣿⣿⣿⣿⣇⢕⣾⣿⣿⢇⠀⠁⠁⠀⠀⠁⠁⠁⠁⠁⠑⢕⢿⣿⣿⢏⢕⢕⢕⢸⢿⢾⢿⢿⢿⢿⢿⠿⣿⣿⣿⣿⣿⣿⣿⣿⣿⢟⢛⢻⣿⣿⣿⣿⣿⣿⣿⣿⣿⣿⣿⣿⣿⣿⣿⣿⣿⣿⣿⣿⣿⣿⡿⢻⢍⢝⢓⢷⣿⣿⡇⢁⠀</a:t>
            </a:r>
            <a:br/>
            <a:r>
              <a:t>⣿⣿⣿⣿⣿⣿⣿⣿⣿⣿⣿⣿⣿⣿⣿⣿⣿⣿⣿⣿⣿⣿⠿⢇⢕⢝⠙⠀⠀⢄⢄⠀⠀⢀⢔⠀⠀⠀⢔⢔⢅⠑⠕⠕⢕⢕⢕⢕⢕⢕⢕⢕⢕⢕⢕⢕⢕⢕⢕⢕⢕⢕⢔⢕⢕⢕⢕⢕⠾⠿⢏⢝⢍⢍⠻⣿⣿⣿⣿⣿⣿⣿⣿⣿⣿⣿⣿⣿⣴⡅⢕⢔⢕⢕⢕⢀⢍⢛⣧⣵⠀</a:t>
            </a:r>
            <a:br/>
            <a:r>
              <a:t>⣿⣿⣿⣿⣿⣿⣿⣿⣿⣿⣿⣿⣿⣿⣿⣿⣿⣿⣿⡿⠿⢯⢝⢕⢕⢅⢄⠀⢐⢕⠕⠀⢀⣷⣧⣅⡀⢀⠀⠀⠁⠀⢀⢕⢕⢕⢕⢕⢕⢕⢕⢕⢕⢕⢕⢕⢕⢕⢕⢕⢕⢕⢕⢕⢕⢕⢕⢕⢕⢕⢕⢕⢕⢕⢕⢕⢜⠛⢍⢝⢟⢍⢝⢕⢝⢝⢔⢜⢕⢕⢕⢕⢕⢕⢕⢕⢕⢕⢜⢝⠀</a:t>
            </a:r>
            <a:br/>
            <a:r>
              <a:t>⢛⢿⢿⢟⢟⢟⢝⢝⢕⢕⢔⡝⢕⢕⣕⣜⣝⢍⢍⢻⣽⣾⣿⡟⢕⢕⢕⢔⠀⠀⠀⢀⢱⢟⣽⣿⣿⣿⣷⣦⣄⣄⢕⢕⢕⢕⢕⢕⢕⢕⢕⢕⢕⢕⢕⢕⢕⢕⢕⢕⢕⢕⢕⢕⢕⢕⢕⢕⢕⢕⢕⢕⢕⢕⢕⢕⢕⢕⢕⢕⢕⢕⢕⢕⢕⢕⢕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⢧⢕⢕⢜⢟⢗⢔⢘⣿⣿⡗⢗⢻⢿⢿⣿⣿⡿⢕⢕⢕⢕⢕⣾⣿⣿⡷⢿⣿⣿⣿⣿⣿⣿⣿⣿⣿⣿⣿⣿⣿⣿⣿⣿⣿⣿⣿⣿⣿⣿⣿⣿⣿⣿⣿⣿⣿⣿⣿⣏⢻⢟⢏⣜⢕⢕⢕⢕⢕⢕⢕⣠⣷⣾⠀</a:t>
            </a:r>
            <a:br/>
            <a:r>
              <a:t>⣿⣿⣿⣿⣿⣿⣿⣿⣿⣿⣿⣿⣿⣿⣿⣿⣿⡏⠕⢕⠕⠕⠕⢝⢗⢗⢗⢕⠕⠕⠕⠕⠕⠕⠕⠝⠑⠑⠅⠕⢕⢜⢝⢗⢧⢵⣵⣽⡝⣿⣿⢟⢳⣷⣿⣿⣿⣿⣿⣿⣿⣿⣿⣿⣿⣿⣿⣿⣿⣿⣿⣿⣿⣿⣿⣿⣿⡿⣿⣿⣿⢟⢝⢝⢻⡿⣳⣾⣿⡓⢕⢕⢕⢕⢕⢔⠝⢕⢕⢅⠀</a:t>
            </a:r>
            <a:br/>
            <a:r>
              <a:t>⣿⣿⣿⣿⣿⣿⣿⣿⣿⣿⣿⣿⣿⣿⣿⣿⣿⣧⠀⠀⠀⠀⠀⠀⠀⠀⠀⠀⠀⠀⠀⠀⠀⠀⠀⢄⢄⢄⢀⢀⢀⢁⠁⠕⢕⢕⢕⢕⢍⢟⡕⢡⣟⣻⣿⣿⣿⣿⣿⣿⣿⣿⣿⣿⣿⣿⣿⣿⣿⣿⣿⣿⣿⣿⣿⣿⡟⢝⢝⢜⢕⢕⢕⢕⢁⣷⣾⣿⢿⢏⠕⢕⢕⢕⢕⢔⠕⢕⠕⠕⠀</a:t>
            </a:r>
            <a:br/>
            <a:r>
              <a:t>⣿⣿⣿⣿⣿⣿⣿⣿⣿⣿⣿⣿⣾⣿⣿⣿⣿⣿⠀⠀⠀⠀⠀⠀⠀⠀⠀⠀⠀⠀⠀⠀⠀⠀⠀⢕⢇⢕⢕⢕⢕⢕⠀⠀⠀⠑⠕⢕⢕⢵⡟⣸⡹⢿⣿⣿⣿⣿⣿⣿⣿⣿⣿⣿⣿⡿⢻⢿⢟⢻⢿⣿⣿⣿⣿⣿⡇⢕⢕⢕⢕⢕⢕⢕⢕⢘⢕⢕⢕⢕⢕⢕⢕⠁⠀⠀⠀⠀⠀⠀⠀</a:t>
            </a:r>
            <a:br/>
            <a:r>
              <a:t>⣿⣿⣿⣿⣿⣿⣿⣿⣿⣿⣿⣿⣿⣿⣿⣿⣿⣿⠀⠀⠀⠀⠀⠀⠀⢄⢄⢄⢄⢀⠀⠀⠀⢀⠀⢕⢕⢕⢕⢕⢕⢕⣄⠀⠀⠀⢄⢕⣵⡺⢇⡹⢷⣾⣿⣿⣿⣿⣿⣿⣿⣿⣿⣟⢝⢕⢕⢕⢕⢕⢕⢕⢝⢟⢻⣿⣷⢕⢕⢑⢑⢅⢅⠕⢕⠑⠁⢕⢕⢅⢁⢕⢕⢕⢀⠀⠀⠀⠀⢀⠀</a:t>
            </a:r>
            <a:br/>
            <a:r>
              <a:t>⣿⣿⣿⣿⣿⣿⣿⣿⣿⣿⣿⣿⣿⣿⣿⣿⣿⣿⠀⠀⠀⠀⠀⠀⠀⢕⢕⢕⠕⠑⠀⠀⣄⣄⢅⣕⣕⡕⢕⢕⢕⡕⢔⢵⢦⢔⢔⢕⢝⢟⢟⢟⣟⣟⡝⢝⢹⢿⢟⢟⣿⣯⣿⡿⢕⢕⡕⢕⢕⢕⢵⢕⢕⢕⢕⢕⣿⣷⡗⢗⢕⢕⢕⢕⢕⢕⢔⢔⢕⢕⢕⢕⢕⢕⢕⠰⠔⠔⠕⢕⠀</a:t>
            </a:r>
            <a:br/>
            <a:r>
              <a:t>⣿⣿⣿⣿⣿⣿⣿⣿⣿⣿⣿⣿⣽⣿⣿⣿⣿⣿⠀⠀⠀⠀⠀⠀⠀⢕⢕⢕⢄⢄⢄⢄⢅⢅⢔⢜⢝⢿⣷⡕⢕⢕⢕⢧⠕⠑⠁⠑⢕⢽⢼⢎⢝⢕⢕⢕⢕⢕⢕⢕⣿⣿⡗⢕⢕⢕⡇⢕⢳⢷⢷⢷⢷⢷⢷⣿⣿⣿⢿⢿⢷⢇⢕⢕⢕⢕⢕⢿⢟⢕⢕⢕⢕⢕⢕⠐⢕⢕⢕⢔⠀</a:t>
            </a:r>
            <a:br/>
            <a:r>
              <a:t>⣿⣿⣿⣿⣿⣿⣿⣿⣿⣿⣿⣿⣿⣿⣿⣿⣿⣿⠀⠀⢕⢔⢄⠀⠀⢕⢱⢵⣕⣅⣤⣤⣤⡅⣁⣱⣕⢕⢻⢏⠑⠁⠁⠁⠀⠀⠀⠀⠀⢕⢕⢕⠀⠔⢕⢕⢕⢕⢕⢕⣿⢿⣵⣱⣕⢕⢇⣕⣵⣕⣜⡝⢕⣕⣕⣷⣷⢷⢷⢧⢕⢕⢕⣵⣕⢗⠞⠟⠟⠷⢕⣕⣕⣱⣕⣄⣕⣕⢕⢆⠀</a:t>
            </a:r>
            <a:br/>
            <a:r>
              <a:t>⣿⣿⣿⣿⣿⣿⣿⣿⣿⣿⣿⣿⣿⣿⣿⣿⣿⣿⢄⠀⠁⠑⠑⠔⠔⠕⢳⢕⢐⢑⢅⢁⢕⣕⣕⡕⢕⠑⠁⠁⠐⠀⠀⢆⠀⠀⠀⠀⠀⢨⢕⢕⠄⠔⢕⢕⢕⢕⢕⢕⣿⢻⣽⣕⣕⡅⢟⢏⢕⢝⣿⣿⣿⡿⢻⢝⠗⠕⢕⣄⣠⢕⣕⡕⢑⠕⠕⣕⡄⢔⢕⢕⢕⢕⣸⣿⣧⣤⡄⢀⠀</a:t>
            </a:r>
            <a:br/>
            <a:r>
              <a:t>⣿⣿⣿⣿⣿⣿⣿⣿⣿⣿⣿⣿⣿⣿⣿⣿⣿⣿⣧⣄⢔⠀⠀⠀⢑⢑⢜⢕⢅⢁⢁⢁⢈⠙⢝⢝⢔⠀⠀⠀⠀⠀⢄⢱⡄⢄⢀⢀⢔⢕⡕⢔⢔⢔⢕⢕⢕⢕⢕⢕⢿⣱⣿⣿⣿⣷⣷⣧⣤⣕⣙⡕⢕⠅⠕⠀⠀⠐⠀⠔⢕⢑⢅⢔⣕⢕⢵⣿⣶⣾⣿⣿⣿⣿⣧⣵⣯⣽⣿⣇⠀</a:t>
            </a:r>
            <a:br/>
            <a:r>
              <a:t>⣿⣿⣿⣿⣿⣿⣿⣿⣿⣿⣿⣿⣿⣿⣿⣿⣿⣿⡟⠏⢕⢐⢀⢕⢕⢕⢕⢕⠙⠕⠑⠕⠕⠕⢕⢕⢱⡄⠀⢀⢀⢔⢕⢜⢝⢝⢍⢗⢧⣿⡕⢕⢕⢕⢕⢕⢕⢕⢕⢕⢸⣿⣿⣿⡿⣿⣿⣯⡹⡙⢍⢹⢗⣶⢴⢤⣄⣄⢄⢄⠕⠑⢑⠕⠘⠑⠀⢻⢿⣿⡿⠙⢹⣿⣿⣷⣿⣿⣿⣿⠀</a:t>
            </a:r>
            <a:br/>
            <a:r>
              <a:t>⣿⣿⣿⣿⣿⣿⣿⣿⣿⣿⣿⣿⣿⣿⣿⣿⣿⣿⡇⢔⢕⢕⢕⢕⢔⢕⢔⢔⠀⠀⠀⠀⠀⠀⠑⢔⢻⢟⢕⢕⠕⠕⠕⢕⠕⠕⠕⠕⢕⢝⢇⢕⢕⢕⢕⢑⠁⠀⢀⢐⣾⣿⢻⢻⢏⢏⢫⢛⢿⣿⣷⣕⡕⢕⢕⢕⢕⢜⢝⢳⢲⢦⢅⢄⢄⢄⠀⠀⠅⢁⠁⢄⢄⢉⢍⢽⢟⠟⢟⢟⠀</a:t>
            </a:r>
            <a:br/>
            <a:r>
              <a:t>⣿⣿⣿⣿⣿⣿⣿⣿⣿⣿⣿⣿⣿⣿⣿⣿⣿⣿⣧⢕⠕⠕⢕⢕⢕⢕⢕⢕⣄⢄⠠⠤⠤⠄⠑⠑⠑⢕⠕⠑⠀⠀⠀⠀⠀⠀⠀⠀⠀⠁⠁⠕⢕⢕⢕⠕⠐⠀⢕⢸⣛⣀⣑⣵⣧⣥⢕⢕⢌⢝⢿⣿⣷⣷⣵⣕⢕⢕⢕⢕⢕⢕⢕⢕⢕⢕⢗⢔⢄⢄⢀⢕⢕⢅⢁⢀⠀⠀⠀⠀⠀</a:t>
            </a:r>
            <a:br/>
            <a:r>
              <a:t>⢿⠿⠿⢿⢿⢿⢟⠟⠟⠟⠛⠟⢟⢟⢏⢝⢝⢍⢍⢕⢕⢕⢕⢕⢕⢕⠕⠕⠔⠀⠀⠀⠀⠀⠀⠀⢄⢇⢔⢐⢄⠀⠀⠀⠀⠀⠀⠀⠀⠀⠀⠀⠁⠑⠑⠑⠐⠀⢕⢝⢝⢝⢿⢭⣿⣿⣧⣵⣵⣮⣽⣿⣿⣿⣽⣿⣿⣷⣧⣵⣵⣑⣕⣕⢕⢕⣕⢕⠕⡕⢕⠁⠑⢕⡑⢳⢔⢀⠀⠀⠀</a:t>
            </a:r>
            <a:br/>
            <a:r>
              <a:t>⠑⠑⠑⢀⢐⢅⢅⢄⢀⢀⢐⢐⢕⢱⢕⢕⢕⢕⢕⠕⡕⠱⢵⢕⢕⢕⢕⢔⢔⣔⢑⠀⠀⠀⠀⠀⠑⠑⢕⡕⠑⠀⠀⠀⠀⠀⠀⠀⠀⠀⠀⠀⢀⢄⢔⢕⢕⢕⣑⣵⣧⣥⣶⣿⣿⣿⣿⣿⣿⣿⣿⣿⣿⣿⣿⣿⣿⣿⣿⣿⣿⣿⣿⣿⣿⣿⣿⣿⣷⣧⢕⠀⠀⠁⠑⢕⢕⣕⢀⢔⠀</a:t>
            </a:r>
            <a:br/>
            <a:r>
              <a:t>⣕⣕⣕⣵⣵⣵⣵⡵⢷⢷⢷⢷⢷⢻⢟⣟⣇⣽⣽⣽⣴⣴⣷⣷⢾⢿⣿⣟⢟⣟⡁⠀⠀⠀⠀⠀⠀⠀⣿⣿⡇⠀⠀⠀⠀⠀⠀⠀⠀⠀⠀⠑⣱⣵⣵⣷⣿⣿⣿⣿⣿⣿⣿⣿⣿⣿⣿⣿⣿⣿⣿⣿⣿⣿⣿⣿⣿⣿⣿⡉⡍⢝⢝⢍⢍⢟⢝⢝⢕⢕⢕⢀⠀⠀⠀⠁⠅⠙⠑⠕⠀</a:t>
            </a:r>
            <a:br/>
            <a:r>
              <a:t>⣕⣵⣕⣵⣵⣷⣵⣷⣷⣷⣿⣿⣿⣿⣿⣿⣿⣿⣿⣿⣿⣿⣿⣿⣿⣿⣿⣿⣿⣿⣿⡷⡑⠀⠀⠀⠀⣸⣿⣿⠇⠀⠀⠀⠀⠀⠀⠀⠀⢀⢔⣾⣿⣿⣿⣿⣿⣿⣿⣿⣿⣿⣿⣿⣿⣿⣿⣿⣿⣿⣿⣿⣿⣿⣿⣿⣿⣿⣿⣿⣿⣶⣷⣧⣧⣵⣵⣕⣕⣕⢕⢕⢔⢔⢔⢕⢕⢕⢔⢔⠀</a:t>
            </a:r>
            <a:br/>
            <a:r>
              <a:t>⣿⢿⣿⣿⣿⣿⣿⣿⣿⣿⣿⣿⣿⣿⣿⣿⣿⣿⣿⣿⣿⣿⣿⣿⣿⣿⣿⣿⣿⣿⣿⡏⢕⢕⢕⢔⠄⣿⣿⡟⠀⠀⠀⠀⠀⠀⠀⠀⠀⣼⣿⣿⣿⣿⣿⣿⣿⣿⣿⣿⣿⣿⣿⣿⣿⣿⣿⣿⣿⣿⣿⣿⣿⣿⣿⣿⣿⣿⣿⣿⣿⣿⣿⣿⣿⣿⣿⣿⣿⣿⣿⣿⣽⣾⣷⣧⣵⣵⣕⡑⠀</a:t>
            </a:r>
            <a:br/>
            <a:r>
              <a:t>⣿⣿⣿⣿⣿⣿⣿⣿⣿⣿⣿⣿⣿⣿⣿⣿⣿⣿⣿⣿⣿⣿⣿⣿⣿⣿⣿⣿⣿⣿⣿⢇⠀⠀⠀⠀⠀⣿⡟⠁⠀⠀⠀⠀⠀⠀⠀⠀⠀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⢏⢕⠀⠀⠀⢀⣰⣿⠕⠀⠀⠀⠀⠀⠀⠀⠀⠀⠀⢸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⢏⢕⠀⠀⠀⠰⣿⠟⠋⢀⢀⠀⠀⠀⠀⠀⠀⠀⠀⠀⠘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⡏⢕⢕⢄⢔⡔⣔⣽⣕⢀⠀⠁⠁⠐⠀⠀⠀⠀⠀⠀⢄⣵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⡿⣿⢿⣿⣿⢕⡼⢇⢕⢕⢱⢼⣵⡯⢟⢇⣱⣵⣔⡔⢀⠀⠀⢀⢔⣿⣿⣿⣿⣿⣿⣿⣿⣿⣿⣿⣿⣿⣿⣿⣿⣿⣿⣿⣿⣿⣿⣿⣿⣿⣿⣿⣿⣿⣿⣿⣿⣿⣿⣿⣿⣿⣿⣿⣿⣿⣿⣿⣿⣿⣿⣿⣿⢿⣿⣿⣿⠀</a:t>
            </a:r>
            <a:br/>
            <a:r>
              <a:t>⣿⣿⣿⣿⣿⣿⣿⣿⣿⣿⣿⣿⣿⣿⣿⣿⣿⣿⣿⣿⣿⣿⣿⡇⢸⣾⣿⡟⠁⠁⠁⠑⠑⠑⠑⠙⠑⠕⢕⣿⣿⣿⡇⢕⢔⢔⢕⣴⡿⢿⣿⣿⣿⣿⣿⣿⣿⣿⣿⣿⣿⣿⣿⣿⣿⣿⣿⣿⣿⣿⣿⣿⣿⣿⣿⣿⣿⣿⣿⣿⣿⣿⣿⣿⣿⡿⠿⠿⣿⣿⣿⣿⣛⠽⣿⡗⢕⡽⡝⢞⠀</a:t>
            </a:r>
            <a:br/>
            <a:r>
              <a:t>⣿⣿⣿⣿⣿⣿⣿⣿⣿⣿⣿⣿⣿⣿⣿⣿⣿⣿⣿⣿⣿⣿⣿⡟⢕⢝⠟⠑⠀⢀⢀⠀⠀⢄⢄⠀⠀⢄⢅⢘⠝⢝⢕⢕⢕⢕⢕⢕⢕⢕⢕⢜⢝⢍⢟⢟⢍⢝⢟⢟⢟⢟⢟⢝⢟⢏⢍⢏⢿⣿⣿⣿⣿⣿⣿⣿⣿⣿⣿⠿⣿⣿⣿⣯⠿⣿⣿⣿⣿⣿⣿⣿⢍⢝⢓⢷⣿⣿⡇⢁⠀</a:t>
            </a:r>
            <a:br/>
            <a:r>
              <a:t>⣿⣿⣿⣿⣿⣿⣿⣿⣿⣿⣿⣿⣿⣿⣿⣿⣿⣿⣿⣿⣿⣿⡟⢕⢙⢕⢔⢀⢄⢕⠑⠀⢄⣧⣕⢄⢀⠀⠁⠁⠀⠀⠀⢕⢕⢕⢕⢕⢕⢕⢕⢕⢕⢕⢕⢕⢕⢕⢕⢕⢕⢕⢕⢕⢕⢕⢕⢕⢸⢟⢝⢝⢝⢍⢻⢿⣿⣿⡿⠿⣿⣿⣿⣿⣿⣿⣿⣿⣶⡤⢕⢕⢕⢕⢕⢀⢍⢛⣧⣵⠀</a:t>
            </a:r>
            <a:br/>
            <a:r>
              <a:t>⣿⣿⣿⣿⣿⣿⣿⣿⣿⣿⣿⣿⣿⣿⣿⣿⣿⣿⣿⣿⣻⣯⢕⢕⢜⢕⢕⢕⠑⠁⠀⢀⡼⢿⢻⣿⣷⣷⣴⣅⢀⢄⢕⢕⢕⢕⢕⢕⢕⢕⢕⢕⢕⢕⢕⢕⢕⢕⢕⢕⢕⢕⢕⢕⢕⢕⢕⢕⢕⢕⢕⢕⢕⢕⢕⢕⢌⠛⢕⢔⢍⢝⢝⢝⢝⢕⢔⢕⢕⢕⢕⢕⢕⢕⢕⢕⢕⢕⢜⢝⠀</a:t>
            </a:r>
            <a:br/>
            <a:r>
              <a:t>⢙⠿⢿⢿⢟⢟⢍⢝⢕⢕⢝⡝⢝⢕⢕⢕⣜⢝⢍⢛⣵⣷⣿⢟⢗⢕⢕⢑⠀⠀⢀⢼⣷⣾⣿⣿⣿⣿⣿⣿⢿⠔⢕⢕⢕⢕⢕⢕⢕⢕⢕⢕⢕⢕⢕⢕⢕⢕⢕⢕⢕⢕⢕⢕⢕⢕⢕⢕⢕⢕⢕⢕⢕⢕⢕⢕⢕⢕⢕⢕⢕⢕⢕⢕⢕⢕⢕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⣷⣿⣿⣿⣿⣿⣿⣿⣿⡷⣿⣿⣿⣿⣿⣿⣿⣿⣿⣿⣿⣿⣿⣷⢵⢕⢕⢝⢟⢗⢔⢸⣿⣿⢗⢇⢽⡿⣿⣿⣿⡗⢕⢕⢕⢕⢕⣿⢿⣷⡿⢿⣿⣿⣿⣿⣿⣿⣿⣿⣿⣿⣿⣿⣿⣿⣿⣿⣿⣿⣿⣿⣿⣿⣿⣿⣿⣿⣿⣿⣿⣿⣿⡏⢿⢗⣆⣔⢕⢕⢕⢕⢕⢕⣕⣺⣾⡿⠀</a:t>
            </a:r>
            <a:br/>
            <a:r>
              <a:t>⣿⣿⣿⣿⣿⣿⣿⣿⣿⣿⣿⣿⣿⣿⣿⣿⣿⡇⠝⢜⢝⢝⢝⢝⢟⢷⢵⢕⠕⠕⠕⢕⢕⠕⠝⠝⠑⠕⠕⢕⢕⢝⢝⢓⢵⠵⣵⣕⢸⣷⣿⢟⢷⣾⣿⣿⣿⣿⣿⣿⣿⣿⣿⣿⣿⣿⣿⣿⣿⣿⣿⣿⣿⣿⣿⣿⣿⣿⣿⣿⡟⢟⢕⢝⢟⢗⣷⣾⣟⣮⢕⢕⢕⢕⢕⢕⠔⢑⢑⢅⠀</a:t>
            </a:r>
            <a:br/>
            <a:r>
              <a:t>⣿⣿⣿⣿⣿⣿⣿⣿⣿⣿⣿⣿⣿⣿⣿⣿⣿⡇⠀⠀⠀⠀⠀⠀⠀⠀⠀⠀⠀⠀⢀⣀⣀⡀⠀⢄⢄⢄⢀⢀⢄⠈⠁⠅⢕⢕⢕⢜⢝⢞⢕⢸⣟⣻⣿⣿⣿⣿⣿⣿⣿⣿⣿⣿⣿⣿⣿⣿⣿⣿⣿⣿⣿⣿⣿⣿⡏⢝⢝⢝⢕⢕⢕⢕⢸⣶⣿⡿⢗⢏⠕⢕⢕⢅⢔⢔⠕⢕⠕⠕⠀</a:t>
            </a:r>
            <a:br/>
            <a:r>
              <a:t>⣿⣿⣿⣿⣿⣿⣿⣿⣿⣿⣿⣷⣿⣿⣿⣿⣿⡇⠀⠀⠀⠀⠀⠀⠀⠀⠀⠀⠀⠀⠀⠀⠀⠀⠀⢱⢕⢕⢕⢕⢕⢕⠀⠀⠀⠑⢕⢕⢕⣜⢇⣸⡹⢿⣿⣿⣿⣿⣿⣿⣿⣿⣿⣿⣿⢿⢿⢿⢟⢻⣿⣿⣿⣿⣿⣿⡇⢕⢕⢕⢕⢑⢕⢕⢕⢘⢕⢕⢕⢕⢕⢕⢑⠁⠀⠀⠀⠀⠀⠀⠀</a:t>
            </a:r>
            <a:br/>
            <a:r>
              <a:t>⣿⣿⣿⣿⣿⣿⣿⣿⣿⣿⣿⣿⣿⣿⣿⣿⣿⡇⠀⠀⠀⠀⠀⠀⠀⢄⢄⢄⢄⢀⠀⠀⠀⢀⠀⢕⢕⢕⢕⢕⢕⢕⢀⠀⠀⠀⢄⣕⣧⡻⡕⡻⢷⣿⣿⣿⣿⣿⣿⣿⣿⣿⣿⡏⢕⢕⢕⢕⢕⢕⢕⢕⢟⢟⢻⣷⣇⢕⠑⠑⢑⢀⠅⢕⢕⠁⠁⢕⢕⢁⢕⢕⢕⢔⠀⠀⠀⠀⢀⢀⠀</a:t>
            </a:r>
            <a:br/>
            <a:r>
              <a:t>⣿⣿⣿⣿⣿⣿⣿⣿⣿⣿⣿⣿⣿⣿⣿⣿⣿⡇⠀⠀⠀⠀⠀⠀⠑⢕⢕⢔⠕⠑⠀⢄⡄⡅⢕⣕⣕⢕⢕⢕⢕⡕⢔⢵⢔⢖⢗⢖⢝⢷⢞⢟⢟⣏⢝⢕⢹⢿⢟⢻⣿⣯⣿⡿⢕⢕⡕⢕⢕⢕⢵⢕⢕⢕⢕⢜⣿⣷⡕⢗⢕⢄⢕⢕⢕⢔⢔⢔⢕⢕⢕⢕⢕⢕⢕⠆⠔⠕⠕⢕⠀</a:t>
            </a:r>
            <a:br/>
            <a:r>
              <a:t>⣿⣿⣿⣿⣿⣿⣿⣿⣿⣿⣿⣯⣽⣿⣿⣿⣿⡇⠀⠀⠀⠀⠀⠀⠀⢕⢕⢕⢀⢄⢄⢅⢌⢍⢜⢝⢻⣿⣧⡕⢱⡕⢕⢇⠎⠑⠑⢕⢑⣼⣼⢏⢝⢝⢕⢕⢕⢕⢕⢜⣿⣿⢟⢕⢕⢕⡇⢕⢳⢷⢷⢷⢷⢷⢷⣿⣿⡿⢿⢿⢷⢇⢕⢕⢕⢕⢕⢿⢇⢕⢕⢕⢕⢕⢕⠑⢕⢕⢕⠕⠀</a:t>
            </a:r>
            <a:br/>
            <a:r>
              <a:t>⣿⣿⣿⣿⣿⣿⣿⣿⣿⣿⣿⣿⠾⣿⣿⣿⣿⣿⠀⠀⢱⢄⢀⠀⠀⢕⢡⢅⣅⢅⣥⣅⣅⡁⣁⣕⡕⢜⢻⢏⠃⠁⠁⠀⠀⠀⠀⠀⠅⢎⢜⢕⠀⢑⢕⢕⢕⢕⢕⢕⡿⢿⣵⣱⣕⢕⠇⣱⣵⣕⣜⡝⠕⣕⣑⣷⣧⢷⢷⢧⢱⢕⢕⣕⢕⢗⠞⠟⠟⠇⣕⣕⣕⣵⣕⣄⣔⣅⣕⣄⠀</a:t>
            </a:r>
            <a:br/>
            <a:r>
              <a:t>⣿⣿⣿⣿⣿⣿⣿⣿⣿⣿⣿⣿⣿⣿⣿⣿⣿⣿⠀⠀⠑⠑⠑⠔⠔⠕⣕⢕⠐⠑⢁⢁⢕⣕⣝⢕⢕⠑⠁⠁⠀⠀⢐⢀⠀⠀⠀⠀⢸⡵⢕⢕⠄⠕⢕⢕⢕⢕⢕⢕⣿⢺⣽⣝⣟⢕⢟⢏⠇⢹⣽⣿⣻⢿⢻⠕⢗⠕⢕⣄⣥⢇⣕⡕⢱⠕⠕⣕⡄⢔⢕⢕⢕⣕⣼⣿⢆⢄⢠⣤⠀</a:t>
            </a:r>
            <a:br/>
            <a:r>
              <a:t>⣿⣿⣿⣿⣿⣿⣿⣿⣿⣿⣿⣿⣿⣿⣿⣿⣿⣿⢴⣄⢄⠀⠀⠀⠕⠔⠟⠕⠁⠑⠑⢑⢘⢝⢝⢕⢰⢀⠀⠀⠀⠀⢀⢧⣄⡄⢄⢔⢸⢕⡱⢄⢄⢔⢕⢕⢕⢕⢕⢕⣿⣱⣿⣿⣿⣷⣷⣧⣤⣕⣙⢕⠕⠕⠕⠀⠀⠀⠀⠜⢕⡑⢡⢔⡑⢅⢼⣷⣶⣾⣿⣿⣿⣿⣧⣼⣿⣿⣿⣽⠀</a:t>
            </a:r>
            <a:br/>
            <a:r>
              <a:t>⣿⣿⣿⣿⣿⣿⣿⣿⣿⣿⣿⣿⣿⣿⣿⣿⣿⣿⢿⠹⢕⢀⢀⢁⢕⢕⢕⢕⢕⠕⠕⠑⠕⠕⠕⢕⢕⣆⢀⢄⢔⢔⢕⢕⢕⢝⢝⢳⢵⣿⡕⢕⢕⢕⢕⢕⢕⢕⢕⢕⢻⣿⣿⣿⢿⣿⣿⣯⡩⡹⡝⢋⢗⢲⠴⢤⣄⣄⣄⢔⠕⢑⢕⠑⠘⠑⠀⢿⢿⣿⡟⠉⢹⣿⣿⣿⣿⢇⣿⣿⠀</a:t>
            </a:r>
            <a:br/>
            <a:r>
              <a:t>⣿⣿⣿⣿⣿⣿⣿⣿⣿⣿⣿⣿⣿⣿⣿⣿⣿⣿⡇⢔⢕⢕⠕⢕⢔⢔⢔⢄⠀⠀⠀⠀⠀⠀⢀⢅⢝⢕⢕⠕⠁⠁⠁⠑⠁⠐⠐⠕⢕⢝⢇⢕⢕⢕⢕⠑⠁⠀⢀⠰⣿⣿⠟⡟⠗⡠⢏⢻⢿⣾⣷⣕⡕⢕⢕⢕⢕⢜⢟⢗⢲⢴⢅⢄⢄⢄⠀⠄⠅⢁⠁⠀⠁⢍⢉⢍⢉⡸⢟⠟⠀</a:t>
            </a:r>
            <a:br/>
            <a:r>
              <a:t>⣿⣿⣿⣿⣿⣿⣿⣿⣿⣿⣿⣿⣿⣿⣿⣿⣿⣿⣇⢕⠕⠕⢄⢕⢕⢕⢕⢕⢀⣀⢄⠄⠤⠄⠁⠁⢅⢕⠁⠀⠀⠀⠀⠀⠀⠀⠀⠀⠀⠀⠁⠁⠑⢕⢕⠔⠔⠀⢕⢸⣟⣗⣅⣳⣷⣥⢕⢕⢘⢝⢿⣿⣿⣧⣵⡑⢕⢕⢕⢕⢕⢕⢕⢕⢕⢕⢇⢔⢄⢄⢀⢀⠀⠑⢕⢄⢁⢀⠀⠀⠀</a:t>
            </a:r>
            <a:br/>
            <a:r>
              <a:t>⣿⣿⡿⢿⢿⢿⢿⠿⠿⠿⠟⢟⢟⢟⢟⢛⢛⢟⢏⢔⢔⢔⢕⢕⢕⠕⠕⠕⠄⠀⠀⠀⠀⠀⠀⠀⢕⢕⢸⢇⠀⠀⠀⠀⠀⠀⠀⠀⠀⠀⠀⢄⠀⠑⠑⠕⠐⠀⢕⢝⢟⢟⢋⣭⣿⣿⣧⣥⣵⣵⣇⣟⣻⣭⣿⣿⣿⣷⣧⣵⣵⣕⣕⣕⣕⣕⣕⢕⢕⢕⢕⢕⢕⠁⠕⢕⡑⢣⢔⢀⠀</a:t>
            </a:r>
            <a:br/>
            <a:r>
              <a:t>⠐⠐⠀⠁⢑⢀⢀⢀⠀⠀⠀⢔⢕⡇⢕⢕⢕⢕⢕⢕⢕⢕⣵⢕⢕⢕⢕⢄⢔⢔⣔⢄⠀⠀⠀⠀⠀⢠⣷⣵⠀⠀⠀⠀⠀⠀⠀⠀⠀⠄⢔⢕⢀⢄⢔⢕⢕⢕⣑⣵⣵⣵⣾⣿⣿⣿⣿⣿⣿⣿⣿⣿⣿⣿⣿⣿⣿⣿⣿⣿⣿⣿⣿⣿⣿⣿⣿⣿⡻⢚⣶⡕⢁⠀⠀⠁⠕⢕⢕⡕⠀</a:t>
            </a:r>
            <a:br/>
            <a:r>
              <a:t>⢔⢔⣔⣕⣕⣵⣵⣵⣵⡵⣵⡵⢷⢷⢗⡗⣗⣇⣜⣝⣹⣽⣵⣵⣷⣾⢿⢟⢿⣿⣿⣷⣴⢄⠀⠀⠀⣾⣿⡏⠀⠀⠀⠀⠀⠀⠀⠀⠀⢄⣸⣷⣵⣵⣵⣮⣷⣷⣿⣿⣿⣿⣿⣿⣿⣿⣿⣿⣿⣿⣿⣿⣿⣿⣿⣿⣿⣿⣿⠏⣝⢏⢝⢟⢟⢟⢏⢕⢕⢕⢕⢕⢕⠀⠀⠀⠀⠁⠘⠝⠀</a:t>
            </a:r>
            <a:br/>
            <a:r>
              <a:t>⢝⣝⣝⣝⣽⣽⣵⣵⣷⣷⣶⣿⣿⣿⣿⣿⣿⣿⣿⣿⣿⣿⣿⣿⣿⣾⣿⣿⣿⣿⣿⣿⢏⢕⢕⢔⢱⣿⡿⠑⠀⠀⠀⠀⠀⠀⠀⠀⠀⣷⣿⣿⣿⣿⣿⣿⣿⣿⣿⣿⣿⣿⣿⣿⣿⣿⣿⣿⣿⣿⣿⣿⣿⣿⣿⣿⣿⣿⣿⣷⣿⣶⣶⣷⣥⣵⣵⣕⣕⣕⢕⢕⢕⢔⢔⢄⢄⢕⢕⢔⠀</a:t>
            </a:r>
            <a:br/>
            <a:r>
              <a:t>⣿⣿⣿⣿⣿⣿⣿⣿⣿⣿⣿⣿⣿⣿⣿⣿⣿⣿⣿⣿⣿⣿⣿⣿⣿⣿⣿⣿⣿⣿⣿⣿⢕⠀⠀⠁⢸⣿⠃⠀⠀⠀⠀⠀⠀⠀⠀⠀⣼⣿⣿⣿⣿⣿⣿⣿⣿⣿⣿⣿⣿⣿⣿⣿⣿⣿⣿⣿⣿⣿⣿⣿⣿⣿⣿⣿⣿⣿⣿⣿⣿⣿⣿⣿⣿⣿⣿⣿⣿⣿⣷⣾⣿⣿⣷⣷⣥⣕⣕⣕⠀</a:t>
            </a:r>
            <a:br/>
            <a:r>
              <a:t>⣿⣿⣿⣿⣿⣿⣿⣿⣿⣿⣿⣿⣿⣿⣿⣿⣿⣿⣿⣿⣿⣿⣿⣿⣿⣿⣿⣿⣿⣿⣿⢇⠕⠀⠀⢀⣾⡏⠀⠀⠀⠀⠀⠀⠀⠀⠀⠀⢹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⢏⢕⠀⠀⠱⡟⠋⠅⢀⠀⠀⠀⠀⠀⠀⠀⠀⠀⠀⠝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⡟⢕⡅⢄⢕⢵⣵⣄⡀⢀⠁⠀⠀⠀⠀⠀⠀⠀⠀⠀⣠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⢟⢟⣻⣿⢱⢎⢕⢕⢕⢳⢾⢎⢕⣵⣷⣧⡔⢀⠀⠀⠀⢄⢰⣾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⣕⢺⣿⡟⠀⠀⠁⠁⠁⠀⠀⠁⢕⢻⡿⢿⢇⢕⢕⠀⢕⢕⣾⣿⣿⣿⣿⣿⣿⣿⣿⣿⣿⣿⣿⣿⣿⣿⣿⣿⣿⣿⣿⣿⣿⣿⣿⣿⣿⣿⣿⣿⣿⣿⣿⣿⣿⣿⣿⣿⣿⣿⣿⣿⣿⡿⣿⣿⣿⣿⣿⣟⣿⢿⣿⠀</a:t>
            </a:r>
            <a:br/>
            <a:r>
              <a:t>⣿⣿⣿⣿⣿⣿⣿⣿⣿⣿⣿⣿⣿⣿⣿⣿⣿⣿⣿⣿⣿⣿⣿⣿⣿⣯⢇⢕⢅⢄⢔⠀⠀⡔⢔⠀⠐⠕⠔⠁⠁⠁⠕⢕⢕⢕⢕⢕⢕⢝⢝⢝⢝⢍⢟⢟⢟⢟⢛⢛⢟⢟⢿⠿⣿⣿⣿⣿⣿⣿⣿⣿⣿⣿⣿⣿⣿⣿⣿⣿⣿⣿⡿⢿⣿⢿⠿⠿⣿⣿⣿⣿⣻⣻⢽⡗⢸⣗⢯⡏⠀</a:t>
            </a:r>
            <a:br/>
            <a:r>
              <a:t>⣿⣿⣿⣿⣿⣿⣿⣿⣿⣿⣿⣿⣿⣿⣿⣿⣿⣿⣿⣿⣿⣿⣿⣿⢿⢏⢕⢕⢅⠕⠁⠀⡸⣿⣷⣴⣄⣄⢀⠀⠀⠀⢄⢕⢕⢕⢕⢕⢕⢕⢕⢕⢕⢕⢕⢕⢕⢕⢕⢕⢕⢕⢕⢕⢔⢔⢜⢝⢝⢏⢙⠿⡿⣿⣿⣿⣿⣿⣿⣿⣿⣿⣿⣿⣿⣿⣿⣿⣿⣿⣿⣿⢝⢍⢕⠕⠕⠔⣑⢔⠀</a:t>
            </a:r>
            <a:br/>
            <a:r>
              <a:t>⣿⣿⣿⣿⣿⣿⣿⣿⣿⣿⣿⣿⣿⣿⣿⣿⣿⣿⣿⣿⣿⣿⡿⢕⢕⢝⢕⢕⠑⠀⠀⣸⣵⣯⣿⡿⣿⣿⣿⣷⠄⠐⢑⢕⢕⢕⢕⢕⢕⢕⢕⢕⢕⢕⢕⢕⢕⢕⢕⢕⢕⢕⢕⢕⢕⢕⢕⢕⢚⠿⢇⢕⢔⢝⢻⣿⣿⣿⣿⠿⣿⣿⣿⣿⣿⣿⣿⣿⣶⡆⢕⢕⢕⢕⢕⢑⢄⢛⣋⣤⠀</a:t>
            </a:r>
            <a:br/>
            <a:r>
              <a:t>⣿⣿⣿⣿⣿⣿⣿⣿⣿⣿⣿⣿⣿⣿⣿⣿⣿⣿⣿⣟⡝⢛⢆⢔⢕⢕⢕⢕⠀⠀⠕⠙⢟⢿⢿⣿⣧⣿⣫⡟⠑⠕⢕⢕⢕⢕⢕⢕⢕⢕⢕⢕⢕⢕⢕⢕⢕⢕⢕⢕⢕⢕⢕⢕⢕⢕⢕⢕⢕⢕⢕⢕⢕⢕⢕⢕⢌⢟⢕⢔⢏⢜⢝⢝⢝⢝⢕⢔⢕⢕⢕⢕⢕⢕⢕⢕⢕⢕⢔⢔⠀</a:t>
            </a:r>
            <a:br/>
            <a:r>
              <a:t>⢛⠿⡿⣿⢿⢟⢍⢟⢕⢕⢕⢝⢝⢕⢕⢜⢝⢍⢝⢛⣧⣵⣷⢷⢗⢕⢕⢕⢕⢀⠀⠀⢕⠕⠕⠑⠙⠟⠟⠀⠀⠀⠀⢕⢕⢕⢕⢕⢕⢕⢕⢕⢕⢕⢕⢕⢕⢕⢕⢕⢕⢕⢕⢕⢕⢕⢕⢕⢕⢕⢕⢕⢕⢕⢕⢕⢕⢕⢕⢕⢕⢕⢕⢕⢕⢕⢕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⢷⣿⣿⣿⣿⣿⣿⣿⣿⣿⣿⣿⣿⣿⣷⡵⢕⢜⢝⢟⢗⢕⢸⣿⣯⢗⢊⢻⢿⣿⣿⣿⡇⢕⢕⢕⢕⢕⣾⣿⣷⣽⣿⣿⣿⣿⣿⣿⣿⣿⣿⣿⣿⣿⣯⣽⣿⣿⣿⣿⣿⣿⣿⣿⣿⣿⣿⣿⣿⣿⣿⣿⣿⣿⡟⡿⢗⣕⡑⠕⢕⢕⢕⢕⢕⢕⣽⣶⡿⠀</a:t>
            </a:r>
            <a:br/>
            <a:r>
              <a:t>⣿⣿⣿⣿⣿⣿⣿⣿⣿⣿⣿⣷⣿⣿⣿⣿⣿⡝⢝⢝⢝⢝⢝⢝⢻⢷⢵⢕⠕⠕⠕⢕⢕⠕⠝⢟⠑⠜⠕⢕⢕⢝⢝⢣⢵⢵⣕⣕⢸⣷⣿⢟⣷⣾⣿⣿⣿⣿⣿⣿⣿⣿⣿⣿⣿⣿⣿⣿⣿⣿⣿⣿⣿⣿⣿⣿⣿⢿⣿⣿⡟⢏⢕⢝⢿⢧⣷⣾⣿⣃⢕⢕⢕⢕⢕⢕⠔⢑⢑⢅⠀</a:t>
            </a:r>
            <a:br/>
            <a:r>
              <a:t>⣿⣿⣿⣿⣿⣿⣿⣿⣿⣿⣿⣯⣿⣿⣿⣿⣿⡇⠀⠀⠀⠀⠀⠀⠀⠀⠀⠀⠀⠀⢀⣀⣀⡀⠀⢄⢄⢄⠀⢀⢀⠈⠁⠇⢕⢕⢕⢜⢝⢗⢕⢸⡟⣳⣿⣿⣿⣿⣿⣿⣿⣿⣿⣿⣽⣿⣿⣿⣿⣿⣿⣿⣿⣿⣿⣿⡏⢏⢕⢝⢕⢕⢕⢕⢨⣽⣿⡿⢟⢜⠕⢑⢕⢅⢔⢕⠕⢕⠕⠕⠀</a:t>
            </a:r>
            <a:br/>
            <a:r>
              <a:t>⣿⣿⣿⣿⣿⣿⣿⣿⣿⣿⣿⣿⣻⣿⣿⣿⣿⡇⠀⠀⠀⠀⠀⠀⠀⠀⠀⠀⠀⠀⠀⠀⠀⠀⠀⢸⢝⢕⢕⢕⢕⢔⠀⠀⠁⠑⢕⢕⢕⣜⢇⣜⡻⢿⣿⣿⣿⣿⣿⣿⣿⣿⣿⣿⣿⢿⢿⢿⢟⢿⣿⣿⣿⣿⣿⣿⢇⢕⢕⢕⢕⢅⢕⢕⢕⢙⢕⢕⢕⢕⢕⢕⢑⠁⠀⠀⠀⠀⠀⠀⠀</a:t>
            </a:r>
            <a:br/>
            <a:r>
              <a:t>⣿⣿⣿⣿⣿⣿⣿⣿⣿⣿⣿⣿⣿⣿⣿⣿⣿⡇⠀⠀⠀⠀⠀⠀⢀⢀⢄⢄⢄⠀⠀⠀⠀⢀⠀⢕⢕⢕⢕⢕⢕⢕⢀⠀⠀⠀⢄⢕⣵⡿⢕⡻⢷⣿⣿⣿⣿⣿⣿⣿⣿⣿⣿⡏⢕⢕⢅⢕⢕⢕⢕⢕⢟⢟⢻⣿⡇⢕⠑⠑⢕⢁⠅⢕⢕⠁⠁⢕⢕⢁⢕⢕⢕⢔⠀⠀⠀⠀⢀⢄⠀</a:t>
            </a:r>
            <a:br/>
            <a:r>
              <a:t>⣿⣿⣿⣿⣿⣿⣿⣿⣿⣿⣿⣟⣿⣿⣿⣿⣿⡇⠀⠀⠀⠀⠀⠀⠑⢕⢜⢝⠕⠑⠀⢀⣄⡅⣕⣕⣕⢕⢕⢕⢕⢕⢕⡴⢔⢔⢕⢖⢻⢷⢾⢟⢟⣏⢝⢕⢻⡿⡟⢻⣿⣯⣿⡿⢕⢕⢕⢕⢕⢕⢵⢕⢕⢕⢕⠺⣿⣷⢕⢇⢕⢄⢕⢕⢕⢔⢔⢔⢕⢕⢕⢕⢕⢕⠔⠇⠔⠕⠕⠕⠀</a:t>
            </a:r>
            <a:br/>
            <a:r>
              <a:t>⣿⣿⣿⣿⣿⣿⣿⣿⣿⣿⣿⣯⣿⣿⣿⣿⣿⡇⠀⠀⠀⠀⠀⠀⠀⢕⢕⢄⢀⢀⢄⢌⢍⢉⢝⢝⢻⣿⣧⡕⢕⡇⢗⢇⠕⠑⠑⢕⢕⣼⣽⢝⢝⢝⢕⢕⢕⢕⢕⢸⣿⣿⢏⢕⢕⢕⢕⢕⢷⢷⢷⢷⢷⢷⢾⣿⣿⡿⢿⢿⢷⢇⢕⢕⢕⢕⢘⣿⢇⢕⢕⢕⢕⢕⢔⢁⢕⢕⢕⠀⠀</a:t>
            </a:r>
            <a:br/>
            <a:r>
              <a:t>⣿⣿⣿⣿⣿⣿⣿⣿⣿⣿⣿⣿⢟⣿⣿⣿⣿⡇⠀⠀⢱⢄⢀⠀⠀⢕⢅⣅⣅⢡⣥⣅⣅⡁⣁⣕⡕⢜⢻⢏⠃⠑⠁⠀⠀⠀⠀⠀⢱⣮⡇⢕⠀⢕⢕⢕⢕⢕⢕⢜⡿⢯⣵⣕⣕⣕⢕⣱⣵⣕⣝⡕⢕⣕⣡⣷⣦⢷⢷⣵⡕⢕⣕⣕⢗⢗⠞⠛⠟⠇⣕⣕⣕⣵⣕⣕⣕⣕⣅⣄⠀</a:t>
            </a:r>
            <a:br/>
            <a:r>
              <a:t>⣿⣿⣿⣿⣿⣿⣿⣿⣿⣿⣿⣿⣯⣿⣿⣿⣿⣧⠀⠀⠑⠑⠑⠄⠔⢕⡕⢕⠕⠑⢑⠁⢕⣅⡝⢕⢱⠇⠁⠁⠁⠀⢕⠀⠀⠀⠀⠀⣼⡿⢇⢔⠄⠅⢕⢕⢕⢕⢕⢕⡟⢺⣽⣝⣟⢕⢟⢝⠇⢫⣿⣿⣻⢿⢻⠝⠞⠅⢕⣄⣥⢎⣕⡕⢕⠕⢕⣔⢄⢇⢕⢕⢕⣕⣽⢻⢔⢄⠄⣄⠀</a:t>
            </a:r>
            <a:br/>
            <a:r>
              <a:t>⣿⣿⣿⣿⣿⣿⣿⣿⣿⣿⣿⣿⣷⣿⣿⣿⣿⣿⣴⡄⢄⠀⠀⠀⠄⠔⠇⠕⠁⠑⠑⢑⢘⠝⢝⢕⢱⡄⠀⠀⠀⠀⢀⣧⣔⣄⡄⢕⢾⢕⡸⢄⢄⢔⢕⢕⢕⢕⢕⢕⣿⣱⣿⣿⣿⣷⣷⣵⣤⣕⣙⢕⠕⠕⠕⠀⠀⠀⠁⠜⢕⢑⢡⢔⡕⢅⢼⣷⣶⣿⣿⣿⣿⣿⣵⣼⣏⣝⣿⣯⠀</a:t>
            </a:r>
            <a:br/>
            <a:r>
              <a:t>⣿⣿⣿⣿⣿⣿⣿⣿⣿⣿⣿⣿⣿⣿⣿⣿⣿⣿⢟⠱⢕⢄⢀⢁⢑⢕⢕⢕⢕⢕⠕⠕⠑⠔⠕⠕⣕⢕⡄⢄⢔⢕⢕⢕⢕⠕⢜⢣⢱⣿⡕⢕⢕⢕⢕⢕⢕⢕⢕⢕⣿⣿⣿⣿⣿⣿⣿⣿⣝⡽⡏⢟⢗⢦⣤⠤⣄⡄⡄⢔⠑⢑⢑⠑⠘⠑⠑⢿⣿⣿⡟⠈⢻⣿⣿⣿⣿⣿⢱⣿⠀</a:t>
            </a:r>
            <a:br/>
            <a:r>
              <a:t>⣿⣿⣿⣿⣿⣿⣿⣿⣿⣿⣿⣿⣿⣿⣿⣿⣿⣿⡔⢔⢕⢕⠕⢕⢔⢔⢔⢁⠀⠀⠀⠀⠀⠀⢀⢔⢟⢕⢕⠑⠁⠁⠁⠁⠀⠐⠕⠑⠕⢝⢇⢕⢕⢕⢕⠑⠁⠀⠀⢰⣿⣿⣿⣿⣷⣪⢟⢿⣿⣾⣵⣕⡕⢕⢕⢕⢕⢝⢟⢗⢲⢵⢅⠄⢄⢄⠀⠄⠁⢁⠁⠀⠁⠍⢍⢍⢉⢉⡸⢟⠀</a:t>
            </a:r>
            <a:br/>
            <a:r>
              <a:t>⣿⣿⣿⣿⣿⣿⣿⣿⣿⣿⣿⣿⣿⣿⣿⣿⣿⣿⡇⢕⢑⠕⠁⢕⢕⢕⢕⢕⢀⣀⡀⢄⠠⠄⠁⠁⢕⢕⣑⢀⠀⠀⠀⠀⠀⠀⠀⠀⠀⠀⠁⠁⠑⢕⢕⠕⠔⠀⢕⢘⣛⣉⣿⣿⣿⣿⢕⢕⢜⢝⢿⣿⣿⣧⣵⣕⢕⢕⢕⢕⢕⢕⢕⢕⢕⢕⢕⢔⢄⢄⢀⢀⠀⠀⢕⢕⢅⢁⠁⠀⠀</a:t>
            </a:r>
            <a:br/>
            <a:r>
              <a:t>⣿⣿⣿⡿⢿⢿⢿⠿⠿⠿⠿⢟⢻⢟⢛⢛⢛⢛⢃⢔⢔⢔⢕⢕⠕⠕⠕⢕⠄⠀⠀⠀⠀⠀⠀⠀⠕⠞⢕⢕⠀⠀⠀⠀⠀⠀⠀⠀⠀⠀⢀⢄⠀⠑⠑⠕⠐⠀⢕⢹⢟⢟⠟⢻⣿⣿⣿⣧⣕⣗⣧⣾⣿⣿⣽⣿⣿⣶⣷⣵⣵⣑⣱⣕⣑⣕⡕⢕⡕⢕⢕⢕⢕⢑⠁⠕⢕⢕⢧⣄⠀</a:t>
            </a:r>
            <a:br/>
            <a:r>
              <a:t>⠔⠔⠀⠁⢁⢀⢀⢀⠀⠀⠄⢔⢕⡇⢕⢕⢕⢕⢕⢕⢕⢕⣕⢕⢕⢕⢕⢄⢔⢔⣔⣔⠀⠀⠀⠀⠀⢱⣷⡦⠀⠀⠀⠀⠀⠀⠀⠀⠀⠔⢕⣷⢀⢄⢔⢕⢕⢕⣱⣵⣵⣥⣶⣿⣿⣿⣿⣿⣿⣿⣿⣿⣿⣿⣿⣿⣿⣿⣿⣿⣿⣿⣿⣿⣿⣿⣿⣿⣿⣶⡇⢶⡕⢁⠀⠀⠁⠝⢕⢌⠀</a:t>
            </a:r>
            <a:br/>
            <a:r>
              <a:t>⢔⢄⣄⣕⣕⣕⣱⣵⣵⣵⣵⡵⢵⡷⢷⢗⢗⣗⣜⣝⣝⣽⣵⣵⣷⣷⢷⢾⢿⢿⣿⣿⣿⡖⢀⠀⢄⣿⣿⠇⠀⠀⠀⠀⠀⠀⠀⠀⠀⢔⣾⣿⣷⣷⣶⣾⣿⣿⣿⣿⣿⣿⣿⣿⣿⣿⣿⣿⣿⣿⣿⣿⣿⣿⣿⣿⣿⣿⣿⣿⣿⢿⢿⠿⢿⠿⢟⢕⢕⢕⢕⢕⢕⢕⠀⠀⠀⠁⢑⠑⠀</a:t>
            </a:r>
            <a:br/>
            <a:r>
              <a:t>⣝⢝⢝⣝⣹⣽⣵⣵⣵⣵⣷⣿⣾⣷⣿⣿⣿⣿⣿⣿⣿⣿⣿⣿⣷⣾⣿⣿⣿⣿⣿⣿⡟⠕⠕⠕⢸⣿⡟⠀⠀⠀⠀⠀⠀⠀⠀⠀⢀⣿⣿⣿⣿⣿⣿⣿⣿⣿⣿⣿⣿⣿⣿⣿⣿⣿⣿⣿⣿⣿⣿⣿⣿⣿⣿⣿⣿⣿⣿⣷⣿⣷⣾⣷⣷⣵⣕⢕⠕⠕⢕⢕⢕⢕⢔⢄⢄⢄⢕⢕⠀</a:t>
            </a:r>
            <a:br/>
            <a:r>
              <a:t>⣿⣿⣿⣿⣿⣿⣿⣿⣿⣿⣿⣿⣿⣿⣿⣿⣿⣿⣿⣿⣿⣿⣿⣿⣿⣿⣿⣿⣿⣿⣿⣿⢇⠀⠀⠀⣸⡟⠀⠀⠀⠀⠀⠀⠀⠀⠀⠕⣷⣿⣿⣿⣿⣿⣿⣿⣿⣿⣿⣿⣿⣿⣿⣿⣿⣿⣿⣿⣿⣿⣿⣿⣿⣿⣿⣿⣿⣿⣿⣿⣿⣿⣿⣿⣿⣿⣿⣿⣿⣿⣿⣿⣷⣿⣷⣧⣷⣕⣵⣑⠀</a:t>
            </a:r>
            <a:br/>
            <a:r>
              <a:t>⣿⣿⣿⣷⣿⣿⣿⣿⣿⣿⣿⣿⣿⣿⣿⣿⣿⣿⣿⣿⣿⣿⣿⣿⣿⣿⣿⣿⣿⣿⣿⡟⢕⠀⢀⣴⡿⠇⠀⠀⠀⠀⠀⠀⠀⠀⠀⠀⠙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⡟⢕⠀⢄⢌⢇⠀⠐⠐⠄⠀⠀⠀⠀⠀⠀⠀⠀⠀⠁⣹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⢕⢇⢕⢕⣹⣹⡗⢔⢔⣄⡄⢀⠀⠀⠀⠀⠀⢀⣠⣴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⢕⣵⣿⡇⠁⠑⠑⠑⠑⠑⠕⢱⣿⣿⣿⢕⢔⢀⠀⢄⢔⣼⣿⣿⣿⣿⣿⣿⣿⣿⣿⣿⣿⣿⣿⣿⣿⣿⣿⣿⣿⣿⣿⣿⣿⣿⣿⣿⣿⣿⣿⣿⣿⣿⣿⣿⣿⣿⣿⣿⣿⣿⣿⣿⣿⣿⣿⣿⣿⣿⣿⣿⣿⣿⠀</a:t>
            </a:r>
            <a:br/>
            <a:r>
              <a:t>⣿⣿⣿⣿⣿⣿⣿⣿⣿⣿⣿⣷⣿⣿⣿⣿⣿⣿⣿⣿⣿⣿⣿⣿⣿⣿⣷⡜⢟⢁⢄⠀⠀⠀⢄⠀⠄⢕⢜⠙⠑⠕⢕⢕⢄⢕⢜⢟⢟⢛⢻⠿⠿⣿⣿⣿⣿⣿⣿⣿⣿⣿⣿⣿⣿⣿⣿⣿⣿⣿⣿⣿⣿⣿⣿⣿⣿⣿⣿⣿⣿⣿⣿⣿⣿⣿⣿⣿⣿⣿⣿⣿⣿⣿⣿⣿⡻⣻⣿⣿⠀</a:t>
            </a:r>
            <a:br/>
            <a:r>
              <a:t>⣿⣿⣿⣿⣿⣿⣿⣿⣿⣿⣿⣿⣿⣿⣿⣿⣿⣿⣿⣿⣿⣿⣿⣿⣿⣿⢿⢕⢕⢕⠕⠀⢠⣷⣧⣄⡀⠀⠁⠀⠀⠀⠀⢕⢕⢕⢕⢕⢕⢕⢕⢕⢕⢔⢝⢍⢍⢍⢟⢟⢝⢟⢻⢿⣿⣿⣿⣿⣿⣿⣿⣿⣿⣿⣿⣿⣿⣿⣿⣿⣿⣿⣿⣿⣿⣿⡿⠿⣿⣿⣿⣿⣛⣭⣿⡇⡱⠶⣿⡝⠀</a:t>
            </a:r>
            <a:br/>
            <a:r>
              <a:t>⣿⣿⣿⣿⣿⣿⣿⣿⣿⣿⣿⣿⣿⣿⣿⣿⣿⣿⣿⣿⣿⣿⣿⣿⠿⡏⢕⢕⢕⠀⠀⢠⣇⣞⣿⣿⣿⣷⣶⣄⠀⠀⢕⢕⢕⢕⢕⢕⢕⢕⢕⢕⢕⢕⢕⢕⢕⢕⢕⢕⢕⢕⢕⢕⢕⢜⢔⢜⢝⠙⢛⠿⣿⣿⣿⣿⣿⣿⣿⡿⣿⣿⣿⣿⣿⣿⣿⣿⣿⣿⣿⣿⠉⢝⢍⢕⣑⣐⣉⣰⠀</a:t>
            </a:r>
            <a:br/>
            <a:r>
              <a:t>⣿⣿⣿⣿⣿⣿⣿⣿⣿⣿⣿⣿⣿⣿⣿⣿⣿⣿⣿⣿⣿⣿⡏⢕⢔⢕⢕⢕⠑⠀⠄⠝⢻⢿⣿⣯⣟⣿⡿⢏⢔⢔⢕⢕⢕⢕⢕⢕⢕⢕⢕⢕⢕⢕⢕⢕⢕⢕⢕⢕⢕⢕⢕⢕⢕⢕⢕⠕⠺⣿⢕⢕⢔⢙⠿⣿⣿⣿⡿⠿⣿⣿⣿⣿⣿⣿⣿⡿⣿⡏⢔⢔⣀⢕⢕⢕⢍⢋⣽⣿⠀</a:t>
            </a:r>
            <a:br/>
            <a:r>
              <a:t>⣿⣿⣿⣿⣿⣿⣿⣿⣿⣿⣿⣿⣿⣿⣿⣿⣿⣿⣿⣿⢟⢕⢜⢅⢕⢕⢕⢕⢕⢄⠀⠀⢕⢕⠕⠝⠟⠿⢟⠀⠀⠀⢕⢕⢕⢕⢕⢕⢕⢕⢕⢕⢕⢕⢕⢕⢕⢕⢕⢕⢕⢕⢕⢕⢕⢕⢕⢕⢕⢕⢕⢕⢕⢕⢕⢕⢌⢏⢕⢝⢟⢍⢝⢝⢝⢝⢕⢕⢕⢕⢕⢕⢝⢔⢕⢕⢕⢕⢔⢝⠀</a:t>
            </a:r>
            <a:br/>
            <a:r>
              <a:t>⢛⠿⣿⣿⣿⢟⢟⢟⢕⢕⢜⢝⢝⢕⢕⢔⢌⢟⢛⢟⢧⣥⣧⡵⢵⢕⢕⢕⢕⢕⢔⢔⢕⢕⠄⠀⠀⠀⠀⠀⠀⢀⢕⢕⢕⢕⢕⢕⢕⢕⢕⢕⢕⢕⢕⢕⢕⢕⢕⢕⢕⢕⢕⢕⢕⢕⢕⢕⢕⢕⢕⢕⢕⢕⢕⢕⢕⢕⢕⢕⢕⢕⢕⢕⢕⢕⢕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⢾⣿⣿⣿⣿⣿⣿⣿⣿⣿⣿⣿⣿⣿⣧⡼⢝⢝⢟⢗⢇⢅⢸⣿⡷⢇⢸⢿⣿⣿⣿⣿⡇⢕⢕⢕⢕⢕⣾⣷⣮⣽⣾⣿⣿⣿⣿⣿⣿⣿⣿⣿⣿⣿⣿⣿⣿⣿⣿⣿⣿⣿⣿⣿⣿⣿⣿⣿⣿⣿⣿⣿⣿⡿⣿⡧⢕⢇⢕⢕⢕⢕⢕⢕⢶⣯⣷⣿⡿⠀</a:t>
            </a:r>
            <a:br/>
            <a:r>
              <a:t>⣿⣿⣿⣿⣿⣿⣿⣿⣿⣿⣿⣻⣿⣿⣿⣿⣿⢝⢝⢝⢝⢝⢝⢝⢿⢧⢕⢕⢕⢕⢕⢕⢕⢕⢝⢗⠑⠕⠇⢕⢜⢝⢟⢧⡕⣕⣕⡗⢺⣿⣿⢿⣥⣼⣫⣿⣿⣿⣿⣿⣿⣿⣿⣿⣿⣿⣿⣿⣿⣿⣿⣿⣿⣿⣿⣿⣿⣿⣿⣿⢿⢏⢻⢿⢏⣵⣵⣾⡏⢅⢕⢕⢕⢕⢕⢆⠝⢕⢑⢅⠀</a:t>
            </a:r>
            <a:br/>
            <a:r>
              <a:t>⣿⣿⣿⣿⣿⣿⣿⣿⣿⣿⣿⣯⣿⣿⣿⣿⣿⢅⠀⠀⠀⠀⠀⠀⠀⠁⠁⠀⠀⠀⢀⢀⢀⠀⠀⢄⢄⢀⠀⠁⢀⠑⠑⢕⢕⢕⢜⢝⢺⢝⡕⣱⠻⢿⣿⣿⣿⣿⣿⣿⣿⣿⣿⣿⣿⣿⣿⣿⣿⣿⣿⣿⣿⣿⣿⡟⢗⢟⢝⢏⢕⢕⢕⠨⣭⣿⣿⣿⢏⢕⠕⢑⢕⢅⢔⢔⢕⢕⢕⢑⠀</a:t>
            </a:r>
            <a:br/>
            <a:r>
              <a:t>⣿⣿⣿⣿⣿⣿⣿⣿⣿⣿⣿⣯⣿⣿⣿⣿⣿⢕⠀⠀⠀⠀⠀⠀⠀⠀⠀⠀⠀⠀⠀⠀⠀⠀⠀⢑⢕⢕⢕⢕⢕⢔⠀⠀⠁⠕⢕⢕⢕⡼⢇⣜⡻⣿⣿⣿⣿⣿⣿⣿⣿⣿⣿⣿⣿⣿⣿⡿⢿⣿⣿⣿⣷⣷⣿⣧⢕⢕⢕⢕⠕⢕⢕⢜⠝⢏⢝⢕⢕⢔⢕⠑⠑⠁⠁⠀⠀⠀⠀⠀⠀</a:t>
            </a:r>
            <a:br/>
            <a:r>
              <a:t>⣿⣿⣿⣿⣿⣿⣿⣿⣿⣿⣿⡿⣿⣿⣿⣿⣿⡕⠀⠀⠀⠀⠀⠀⢀⢀⢄⢀⢀⠀⠀⠀⠀⠀⠀⢕⢕⢕⢕⢕⢕⢕⢀⠀⠀⠀⢅⢕⣕⢿⢜⢿⣷⣿⣿⣿⣿⣿⣿⣿⣿⣿⣿⢝⢕⢕⢱⢕⢕⢕⢝⢝⢻⢿⣿⣧⢕⢕⠕⠕⠁⠑⢕⢕⠑⠑⢕⢕⠑⢕⢕⢕⢄⠀⠀⠀⠀⠀⢀⣀⠀</a:t>
            </a:r>
            <a:br/>
            <a:r>
              <a:t>⣿⣿⣿⣿⣿⣿⣿⣿⣿⣿⣿⣿⣿⣿⣿⣿⣿⡇⠀⠀⠀⠀⠀⠀⠕⢕⢜⠝⠕⠑⠀⢀⣀⡑⣕⣕⡕⢕⢕⢕⢕⢝⢕⣤⡄⢄⢕⢜⢻⢷⢿⢿⢿⢝⢟⢟⣻⣿⡟⢿⣿⣿⣿⡗⢗⢕⢕⢕⢕⢕⣇⢕⢕⢕⢸⣽⣷⢴⢵⢕⢁⢔⢔⢕⢔⢄⢅⢕⢕⢕⢕⢕⢕⢄⢔⢔⢔⢕⢜⠟⠀</a:t>
            </a:r>
            <a:br/>
            <a:r>
              <a:t>⣿⣿⣿⣿⣿⣿⣿⣿⣿⣿⣿⣯⣿⣿⣿⣿⣿⡇⠀⠀⠀⠀⠀⠀⠀⢄⢄⢀⢀⢀⢄⢌⢝⠑⠝⢝⢿⣷⣵⢕⢔⡕⢷⢗⠕⠕⠕⢕⢣⣵⣧⢜⢝⢝⢕⢔⢔⢔⢕⢸⣿⣿⢇⢕⢕⢸⢕⢱⣵⣵⣵⣵⣵⣵⣾⣿⣿⣿⣷⣷⢇⢕⢕⢕⢕⢅⣳⢇⢕⢕⢕⢕⢕⢔⢐⢔⢔⢕⠀⠀⠀</a:t>
            </a:r>
            <a:br/>
            <a:r>
              <a:t>⣿⣿⣿⣿⣿⣿⣿⣿⣿⣿⣿⣾⢿⣿⣿⣿⣿⡇⠀⠀⢰⡀⠀⠀⠐⢅⢅⣅⡅⢅⣅⣁⣁⡁⣁⣕⡕⢜⢿⢇⠑⠑⠁⠀⠀⠀⠀⠁⣵⣷⢇⢕⠀⢕⢕⢕⢕⢕⢕⢸⣿⣇⡕⢕⡕⢸⢕⣕⣕⢜⣝⢕⢕⣕⣸⣽⣵⣵⣇⡑⢕⢕⣱⣵⢵⠗⠷⠷⢇⢕⣕⣕⣕⣕⣕⣕⣕⣁⡀⢀⠀</a:t>
            </a:r>
            <a:br/>
            <a:r>
              <a:t>⣿⣿⣿⣿⣿⣿⣿⣿⣿⣿⣿⣿⣯⣿⣿⣿⣿⡇⠀⠀⠑⠑⠑⠄⢱⢕⡕⢕⠕⠙⢙⠁⢕⣅⢍⢅⢱⡧⠔⠁⠁⠀⢔⢀⠀⠀⠀⢄⣿⡿⢹⢕⢄⢕⢕⢕⢕⢕⢕⢸⡧⢟⣏⣝⢕⢕⢳⢝⢝⣿⢿⣷⣷⡗⢮⠥⠕⢐⢄⣄⡱⢕⢕⢱⠕⠔⢔⡀⢔⢝⢕⢕⢜⣹⢿⢍⢁⠁⠁⠁⠀</a:t>
            </a:r>
            <a:br/>
            <a:r>
              <a:t>⣿⣿⣿⣿⣿⣿⣿⣿⣿⣿⣿⣿⣿⣿⣿⣿⣿⣷⣄⢠⢀⠀⠀⠀⠔⠔⢇⢅⢁⠑⠑⢑⢚⢏⢟⢕⢱⡅⠀⠀⠀⠀⢀⢱⣴⣄⡄⢜⢾⢕⢜⢄⢄⢔⢕⢕⢕⢕⢕⢜⣇⣸⣿⣿⣷⣷⣧⣥⣕⡜⢟⠕⠕⠕⠁⠀⠄⠁⠩⢽⠑⠁⢁⣕⠔⢰⣷⣷⣶⣷⣷⣿⣿⣽⣞⣇⣕⣴⣴⣶⠀</a:t>
            </a:r>
            <a:br/>
            <a:r>
              <a:t>⣿⣿⣿⣿⣿⣿⣿⣿⣿⣿⣿⣿⣿⣿⣿⣿⣿⣿⢏⠹⠕⢀⠀⢅⢕⢕⢼⢕⢕⢕⢕⢕⠑⠐⠑⠕⣅⣵⢕⢔⢔⢕⢕⢕⢕⠔⢕⢣⢱⣿⢕⢕⢕⢕⢕⢕⢕⢕⢕⢕⣿⣿⣿⣿⣿⣿⣿⡿⡻⡻⠝⢗⢲⣴⣄⣄⣄⢀⢀⢐⠑⢑⠑⠝⠑⠁⢿⣿⣿⡿⠙⢻⣿⣿⣿⣿⣿⣿⣿⢇⠀</a:t>
            </a:r>
            <a:br/>
            <a:r>
              <a:t>⣿⣿⣿⣿⣿⣿⣿⣿⣿⣿⣿⣿⣿⣿⣿⣿⣿⣿⠀⢠⢕⢕⠕⢕⢔⠔⢅⠀⠀⠀⠀⠀⠀⠀⠀⠔⢟⢝⢕⠑⠀⠀⠀⠀⠀⠀⠁⠑⠕⠝⢕⢕⢕⢕⢕⠑⠁⠀⢄⣵⣿⣿⣿⣿⣞⡹⢟⢿⣿⣷⣕⡕⢕⢕⢕⢕⢝⢝⢷⢖⢴⢅⢄⢀⢀⠀⠀⢁⢈⠁⠀⠈⠉⠉⢙⣙⡙⢙⢙⣕⠀</a:t>
            </a:r>
            <a:br/>
            <a:r>
              <a:t>⣿⣿⣿⣿⣿⣿⣿⣿⣿⣿⣿⣿⣿⣿⣿⣿⣿⣿⡔⢕⢕⢕⠀⢕⢕⢕⢕⢀⢀⢀⣀⢀⢄⠄⠀⠀⢄⣇⢔⡄⠀⠀⠀⠀⠀⠀⠀⠀⠀⠀⠑⠁⠕⢕⢕⠕⠀⢄⢕⢼⣿⠟⣿⣿⣿⡿⠃⠕⣝⣟⣿⣿⣷⣵⣕⢕⢕⢕⢕⢕⢕⢕⢕⢕⢕⢕⢔⢄⢄⢀⢀⠀⠀⠀⠀⢕⢕⡁⢁⠁⠀</a:t>
            </a:r>
            <a:br/>
            <a:r>
              <a:t>⣿⣿⣿⣿⣿⡿⢿⢿⢿⠿⢿⢿⢿⢿⢟⢟⢛⢛⢗⢔⢔⢔⢔⢕⠕⢕⢕⢕⠁⠀⠀⠀⠀⠀⠀⠀⠀⢁⣅⡁⠀⠀⠀⠀⠀⠀⠀⠀⠀⠀⢔⣔⢄⠕⠔⠔⠀⠀⢕⢝⢟⢟⢟⢿⣿⣿⣿⣿⣵⣯⣶⣿⣿⣽⣿⣷⣶⣶⣷⣷⣷⣥⣥⣕⢕⡕⣕⣕⠕⢕⢕⢕⢕⢕⠕⠑⢕⣕⢕⠧⠀</a:t>
            </a:r>
            <a:br/>
            <a:r>
              <a:t>⠅⠔⠁⠕⢁⢑⢀⠀⠀⠀⠄⢕⢱⢕⢕⢕⢕⢕⢕⢕⢕⢕⣕⢕⢕⢕⢄⢄⢄⢄⣔⣔⣔⣤⣄⠀⠀⣸⣿⡏⠀⠀⠀⠀⠀⠀⠀⠀⠀⢀⣵⣿⣕⢔⣕⣕⡕⢕⣱⣴⣥⣴⣿⣿⣿⣿⣿⣿⣿⣿⣿⣿⣿⣿⣿⣿⣿⣿⣿⣿⣿⣿⣿⣿⣿⣿⣿⣿⣿⣿⣷⠶⣊⡇⠑⠀⠀⠈⠟⢔⠀</a:t>
            </a:r>
            <a:br/>
            <a:r>
              <a:t>⢔⢄⢄⢕⣕⣕⣕⣕⣔⣵⣵⣵⣼⡧⢵⢷⢱⣗⣗⣎⣕⣵⣵⣵⣷⣷⢷⢷⢾⢿⣿⣿⣿⣿⢇⢔⢄⣿⡿⠁⠀⠀⠀⠀⠀⠀⠀⠀⠀⢅⣜⣝⣿⣿⣿⣿⣿⣿⣿⣿⣿⣿⣿⣿⣿⣿⣿⣿⣿⣿⣿⣿⣿⣿⣿⣿⣿⣿⣿⣿⣿⣿⣿⣿⣿⣿⣿⣕⢕⢕⢕⢕⢕⢕⢕⠀⠀⠀⠀⠑⠀</a:t>
            </a:r>
            <a:br/>
            <a:r>
              <a:t>⢏⣝⣝⣝⣹⣝⣱⣵⣵⣵⣷⣷⣷⣷⣿⣿⣿⣿⣿⣿⣿⣿⣿⣷⣷⣿⣾⣿⣿⣿⣿⣿⣿⡇⠀⠁⢕⣿⠃⠀⠀⠀⠀⠀⠀⠀⠀⢀⣄⣻⣿⣿⣿⣿⣿⣿⣿⣿⣿⣿⣿⣿⣿⣿⣿⣿⣿⣿⣿⣿⣿⣿⣿⣿⣿⣿⣿⣿⣿⣿⣿⣿⣿⣿⣿⣿⣿⡿⡇⠕⢕⢕⢕⢕⢕⢄⢄⢀⢀⢔⠀</a:t>
            </a:r>
            <a:br/>
            <a:r>
              <a:t>⣿⣿⣿⣿⣿⣿⣿⣿⣿⣿⣿⣿⣿⣿⣿⣿⣿⣿⣿⣿⣿⣿⣿⣿⣿⣿⣿⣿⣿⣿⣿⣿⡿⢕⠀⢠⣼⡇⠀⠀⠀⠀⠀⠀⠀⠀⠀⠑⢿⣿⣿⣿⣿⣿⣿⣿⣿⣿⣿⣿⣿⣿⣿⣿⣿⣿⣿⣿⣿⣿⣿⣿⣿⣿⣿⣿⣿⣿⣿⣿⣿⣿⣿⣿⣿⣿⣿⣿⣿⣿⣿⣷⣿⣷⣷⣷⣗⣵⣵⡕⠀</a:t>
            </a:r>
            <a:br/>
            <a:r>
              <a:t>⣿⣿⣿⣿⣿⣿⣿⣿⣿⣿⣿⣿⣿⣿⣿⣿⣿⣿⣿⣿⣿⣿⣿⣿⣿⣿⣿⣿⣿⣿⣿⣿⢕⢑⢄⢝⢕⠀⠐⠄⠀⠀⠀⠀⠀⠀⠀⠀⠀⠘⢻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⢇⡕⢕⢕⣏⡟⢇⣔⣴⡄⢀⠀⠀⠀⠀⠀⠀⢀⣠⣾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⣧⢸⣾⡿⠁⠑⠑⠑⠁⠑⢕⢿⣿⡿⢕⢔⢀⠀⢄⢔⣵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⣷⢜⢅⢄⠀⢀⢔⢔⠀⠔⢕⠑⠁⠑⠕⠑⢀⢕⢸⢿⢿⠿⢿⣿⣿⣿⣿⣿⣿⣿⣿⣿⣿⣿⣿⣿⣿⣿⣿⣿⣿⣿⣿⣿⣿⣿⣿⣿⣿⣿⣿⣿⣿⣿⣿⣿⣿⣿⣿⣿⣿⣿⣿⣿⣿⣿⣿⣿⣿⣿⣿⣿⠀</a:t>
            </a:r>
            <a:br/>
            <a:r>
              <a:t>⣿⣿⣿⣿⣿⣿⣿⣿⣿⣿⣿⣕⣿⣿⣿⣿⣿⣿⣿⣿⣿⣿⣿⣿⣿⣿⣿⣿⢏⢕⠑⠑⢀⢺⣿⣷⣴⣄⡀⠀⠀⠀⠀⢔⢕⢕⢕⢕⢕⢕⢕⢜⢛⢿⢿⢿⠿⢿⢿⠿⠿⣿⣿⣿⣿⣿⣿⣿⣿⣿⣿⣿⣿⣿⣿⣿⣿⣿⣿⣿⣿⣿⣿⣿⣿⣿⣿⣿⣿⣿⣿⣿⣿⣿⣿⣿⢿⣛⣿⣿⠀</a:t>
            </a:r>
            <a:br/>
            <a:r>
              <a:t>⣿⣿⣿⣿⣿⣿⣿⣿⣿⣿⣿⣿⣿⣿⣿⣿⣿⣿⣿⣿⣿⣿⣿⣿⣿⡿⢟⢕⢕⢕⠀⢀⣾⣾⣾⣾⡿⣿⣻⣷⢄⠀⠕⢕⢕⢕⢕⢕⢕⢕⢕⢕⢕⢕⢕⢕⢕⢕⢕⢕⢕⢔⢻⢿⠿⣿⣿⣿⣿⣿⣿⣿⣿⣿⣿⣿⣿⣿⣿⣿⣿⣿⣿⣿⣿⣿⣿⣿⣿⣿⣿⣿⣿⣿⣷⣷⣷⣾⣷⣯⠀</a:t>
            </a:r>
            <a:br/>
            <a:r>
              <a:t>⣿⣿⣿⣿⣿⣿⣿⣿⣿⣿⣿⣿⣿⣿⣿⣿⣿⣿⣿⣿⣿⣿⢟⢛⢕⢕⢕⢕⢕⢕⢀⠁⠁⢝⢝⢻⢿⣿⣽⠑⠑⠑⢕⢕⢕⢕⢕⢕⢕⢕⢕⢕⢕⢕⢕⢕⢕⢕⢕⢕⢕⢕⢕⢕⢕⢔⢉⢻⣿⣿⣿⣿⣿⣿⣿⣿⣿⣿⣿⣿⣿⣿⣿⣿⣿⣿⣿⣿⣿⣿⣿⣿⣿⣿⣿⣿⣿⣿⣿⣿⠀</a:t>
            </a:r>
            <a:br/>
            <a:r>
              <a:t>⣿⣿⣿⣿⣿⣿⣿⣿⣿⣿⣿⣿⣿⣿⣿⣧⣹⣿⣿⣿⣿⣿⢕⢕⢕⢕⢕⢕⢕⢕⢕⢄⢕⢕⢁⠀⠀⠁⠁⠀⠀⠀⢕⢕⢕⢕⢕⢕⢕⢕⢕⢕⢕⢕⢕⢕⢕⢕⢕⢕⢕⢕⢕⢕⢕⠑⢥⣾⣿⣿⣿⣿⣿⣿⣿⣿⣿⣿⣿⣿⣿⣿⣿⣿⣿⣿⣿⣿⣿⣿⣿⣿⣿⣿⣿⣿⣿⣿⣿⣿⠀</a:t>
            </a:r>
            <a:br/>
            <a:r>
              <a:t>⣿⣿⣿⣿⣿⣿⣿⣿⣿⣿⣿⣿⣿⣿⣿⣿⣿⣿⣿⣿⢇⢕⢕⢕⢕⢕⢕⢕⢕⢕⢕⠑⠑⠕⠕⠀⠀⠀⠀⢄⢔⢔⢕⢕⢕⢕⢕⢕⢕⢕⢕⢕⢕⢕⢕⢕⢕⢕⢕⢕⢕⢕⢕⢕⢕⢔⢔⢔⢜⢝⢟⢛⢛⢿⣿⣿⣿⣿⣿⠿⢟⢟⢏⢍⢝⢛⢻⢛⢛⢛⢟⢏⢛⢟⢟⢟⢟⢟⢏⢍⠀</a:t>
            </a:r>
            <a:br/>
            <a:r>
              <a:t>⢟⢻⢿⣿⣿⢟⢟⢝⢔⢔⠻⢟⢟⢇⢕⢜⢟⢽⡿⢟⢇⣰⣵⣵⣑⡕⢕⢕⢕⢕⢕⢄⢀⠀⠀⢀⢀⢄⢕⢕⢕⢕⢕⢕⢕⢕⢕⢕⢕⢕⠕⠕⢕⢕⢕⠕⠕⢕⢕⢕⢕⢕⢕⢕⡕⢕⢕⢕⢕⢕⢕⢑⣅⢈⣭⣔⢔⠙⢕⢕⢕⢕⢕⢕⢕⢕⢕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⣷⣿⣿⣿⣿⣿⣿⣿⣿⡷⢻⣿⣿⣿⣿⣿⣿⣿⣿⣿⣿⣿⣿⣿⣧⢽⢝⢝⢛⢷⢇⢌⢳⣷⡗⢕⢱⢹⣿⣿⣿⣿⡇⢘⢕⢕⢕⢱⣾⣷⣷⣷⣾⣿⣿⣿⣿⣿⣿⣿⣿⣿⣿⣿⣿⣿⣿⣿⣿⣿⣿⣿⣿⣿⣿⣿⣿⣿⣿⣿⣿⣿⣿⢿⣿⣧⢵⢏⢝⠕⢝⢕⢜⣈⢿⣿⣿⣿⡿⠀</a:t>
            </a:r>
            <a:br/>
            <a:r>
              <a:t>⣿⣿⣿⣿⣿⣿⣿⣿⣿⣿⣷⢸⣿⣿⣿⣿⣿⢝⢝⢝⢝⢝⢝⢹⢽⢵⢕⢕⢕⢕⢕⢕⢕⢜⢟⠇⠑⠕⠕⢜⢝⢟⢟⢵⣕⣕⣕⢕⢸⣻⣾⢿⣌⣿⣿⣿⣿⣿⣿⣿⣿⣿⣿⣿⣿⣿⣿⣿⣿⣿⣿⣿⣿⣿⣿⣿⣿⣿⣿⣿⡿⢟⢿⣿⣎⣵⣷⣿⣿⢕⢇⢕⢕⢱⢟⢟⠟⠝⢑⢅⠀</a:t>
            </a:r>
            <a:br/>
            <a:r>
              <a:t>⣿⣿⣿⣿⣿⣿⣿⣿⣿⣿⣿⢹⣿⣿⣿⣿⣿⠀⠀⠀⠀⠀⠀⠀⠁⠁⠁⠀⠀⠀⠀⠀⢀⠀⠀⢀⢀⢀⠀⠁⢁⠘⠑⢕⢕⢕⢝⢕⢪⢝⢕⣾⠟⣿⣿⣿⣿⣿⣿⣿⣿⣿⣿⣟⣿⣿⣿⣿⣿⣿⣿⣿⣿⣷⣿⢿⢼⢏⢟⢕⢕⢕⢕⣽⣿⣿⣿⡿⢟⢕⠕⢕⢑⢕⢅⢔⢕⠕⢕⢑⠀</a:t>
            </a:r>
            <a:br/>
            <a:r>
              <a:t>⣿⣿⣿⣿⣿⣿⣿⣿⣿⣿⣿⣜⣿⣿⣿⣿⣿⠀⠀⠀⠀⠀⠀⠀⠀⠀⠀⠀⠀⠀⠀⠀⠀⠀⠁⢕⢕⢕⢕⢕⢕⠀⠀⠀⠑⠕⢕⢕⢕⡵⢇⢟⢳⣿⣿⣿⣿⣿⣿⣿⣿⣿⣿⣿⣿⢿⣿⣿⢿⣿⣿⣿⣿⣿⣿⡇⢕⢕⢕⢕⠕⢕⢕⢝⠟⢏⢕⢅⢕⢔⢕⠑⠑⠁⠁⠁⠀⠁⠁⠁⠀</a:t>
            </a:r>
            <a:br/>
            <a:r>
              <a:t>⣿⣿⣿⣿⣿⣿⣿⣿⣿⣿⡿⢜⣿⣿⣿⣿⣿⠀⠀⠀⠀⠀⠀⠀⠀⢀⢀⢀⢀⠀⠀⠀⠀⠀⠀⢕⢕⢕⢕⢕⢕⢄⠀⠀⠀⠀⢁⢕⡕⣇⢸⣾⣵⣿⣿⣿⣿⣿⣿⣿⣿⣿⡿⢝⢕⢑⢜⢕⢕⢝⢝⢿⢿⢿⣿⣵⢕⠕⠕⠑⠑⢑⢕⢕⠑⠑⢕⢑⠑⢕⢕⢔⢀⠀⠀⠀⠀⠀⢀⢀⠀</a:t>
            </a:r>
            <a:br/>
            <a:r>
              <a:t>⣿⣿⣿⣿⣿⣿⣿⣿⣿⣿⣟⣟⣿⣿⣿⣿⣿⠐⠀⠀⠀⠀⠀⠀⠕⢕⠔⠕⠕⠐⠀⢀⡀⢀⢀⡕⡕⢕⢕⢕⢕⢝⢅⣠⢄⢄⢕⢝⢻⢵⢿⢷⢿⢟⢟⢜⣻⣿⢿⣿⣿⣻⣿⢇⢕⢕⢕⢕⢕⢜⢕⢕⢕⢕⠹⣿⣧⢰⢴⢕⠀⢄⢕⢕⢄⢁⢕⢕⢕⢕⢕⢕⢕⢠⢄⢔⢕⢕⠿⠇⠀</a:t>
            </a:r>
            <a:br/>
            <a:r>
              <a:t>⣿⣿⣿⣿⣿⣿⣿⣿⣿⣿⡏⡕⢿⣿⣿⣿⣿⢕⠀⠀⠀⠀⠀⠀⠀⠀⠀⠀⢀⢀⢀⢀⢑⠑⢝⢟⢿⣷⣕⢕⢸⢕⢇⢕⠕⢕⢕⢕⢱⣗⣧⢜⢟⢏⢕⢕⢕⢕⢕⣿⣿⣿⢇⢕⢕⢕⢕⢵⣵⣵⣵⣵⣵⣵⣾⣿⣿⣷⣷⣷⢕⢕⢕⢕⢕⢱⣷⢇⢕⢕⢕⢕⢕⠄⢔⢔⢔⠔⠀⠀⠀</a:t>
            </a:r>
            <a:br/>
            <a:r>
              <a:t>⣿⣿⣿⣿⣿⣿⣿⣿⣿⣿⣿⣇⢟⣿⣿⣿⣿⡕⠀⠔⢔⢀⠀⠀⠀⢕⢕⣔⢅⢁⣁⣁⣁⡁⡁⣕⡕⢝⣿⢗⠑⠑⠑⠁⠀⠀⠀⠁⣵⣷⢣⡕⠁⢕⢕⢕⢕⢕⢕⢹⣿⣇⡕⣕⢕⢕⢕⣕⡕⢕⢇⢕⢕⢕⣯⣽⣽⣵⣕⢕⢕⠕⣱⡵⢵⢷⢷⢷⡇⢕⣕⣕⣕⣐⣕⢕⡕⣅⢀⠀⠀</a:t>
            </a:r>
            <a:br/>
            <a:r>
              <a:t>⣿⣿⣿⣿⣿⣿⣿⣿⣿⣿⣿⡿⢸⣿⣿⣿⣿⡇⠀⠀⠑⠑⠀⢄⢄⢱⡕⠜⠝⠉⢉⠉⢍⢈⢍⢜⢱⣵⡜⠁⠀⠀⠀⢀⠀⠀⠀⠄⣿⡿⢜⢇⢄⢕⢕⢕⢕⢕⢕⢸⡧⣟⣻⡝⡻⡕⢜⢝⢹⣿⣿⢷⣷⡷⢯⢵⠆⠀⢁⣑⢕⢝⢕⢕⢕⠔⢀⡠⢕⢝⢝⢝⢝⣿⣏⢉⠉⠉⠉⠉⠀</a:t>
            </a:r>
            <a:br/>
            <a:r>
              <a:t>⣿⣿⣿⣿⣿⣿⣿⣿⣿⣿⣿⣿⣼⣿⣿⣿⣿⣇⣀⢄⢀⠀⠀⠀⠔⠸⠇⢀⠁⠐⠑⠀⠑⠕⢕⢕⢱⡅⠀⠀⠀⠀⠀⢰⣴⣄⡔⢵⢿⢕⢕⢀⢄⢕⢕⢕⢕⢕⢕⢸⡇⣼⣿⣿⣷⣧⣵⣕⣜⢛⠏⠕⠕⠕⠁⠀⠄⠁⢝⢏⠑⢁⢁⢕⢀⣼⣧⣶⣷⣶⣷⣾⣯⣝⣗⣇⣵⣴⣔⣠⠀</a:t>
            </a:r>
            <a:br/>
            <a:r>
              <a:t>⣿⣿⣿⣿⣿⣿⣿⣿⣿⣿⣿⣯⣽⣿⣿⣿⣿⡷⢟⢕⠁⠀⠀⢕⡕⢕⢔⠕⠕⢔⢔⢕⢔⢄⢕⠕⣡⣵⡕⢔⠔⢕⢕⢕⠕⠔⢕⢕⣱⣟⢕⢕⢕⢕⠕⢕⢕⢕⢕⢸⣿⣿⣿⣿⣿⣿⣿⣿⡿⢿⢿⣓⢰⡤⢄⢀⢀⢀⢄⢑⠑⢔⠔⠕⠑⢸⣿⣿⣿⢏⠙⣿⣿⣿⣿⣿⣿⣿⣿⡿⠀</a:t>
            </a:r>
            <a:br/>
            <a:r>
              <a:t>⣿⣿⣿⣿⣿⣿⣿⣿⣿⣿⣿⣿⣿⣿⣿⣿⣿⣧⠀⢄⢕⢕⠕⠔⠀⠀⠅⠀⠀⠀⠀⠀⠀⠀⠀⢱⢟⢕⢕⠁⠀⠀⠀⠀⠀⠀⠁⠑⠑⠝⢕⢕⢕⢕⢕⠑⠁⠁⢠⣬⣿⣿⣿⣿⣿⣞⡿⣿⣿⣷⡆⢡⢕⢕⢱⢢⢌⢻⢷⢴⢕⣅⣀⣀⢀⠀⠁⢁⠙⠀⠀⠉⠉⢙⢙⢙⢛⢛⢛⢃⠀</a:t>
            </a:r>
            <a:br/>
            <a:r>
              <a:t>⣿⣿⣿⣿⣿⣿⣿⣿⣿⣿⣿⣿⣯⣿⣿⣿⣿⣿⠑⠕⠑⠅⠀⠀⠀⢐⠄⠀⠀⢀⢀⣀⢀⠀⠄⠑⠀⢕⣕⢔⠀⠀⠀⠀⠀⠀⠀⠀⠀⠀⠑⠑⢕⢕⠑⢕⠀⢄⢜⡿⡿⣿⣟⡟⣿⣿⣛⣿⣿⣟⣿⣷⣧⡕⢕⢕⢕⢕⢕⢕⢌⢝⢕⢕⢕⢔⢔⢄⢀⢀⠀⠀⠀⠀⠀⠀⢕⣕⠑⢜⠀</a:t>
            </a:r>
            <a:br/>
            <a:r>
              <a:t>⣿⣿⣿⣿⣿⣿⣿⣿⡿⢿⢿⢿⡿⢿⠿⠿⠟⠟⠃⢄⢄⢔⢄⢅⠀⢔⢑⠁⠁⠁⠀⠀⠀⠀⠀⠀⠀⠀⣵⣅⠀⠀⠀⠀⠀⠀⠀⠀⠀⢄⢱⣵⡕⠕⢔⢔⠀⠁⢜⢟⢿⣿⣿⣿⣿⣿⣿⣿⣿⣿⣿⣿⣿⣿⣷⣿⣿⣿⣷⣷⣥⣵⣵⣵⣵⣵⣕⣕⣕⣕⢕⢕⢕⢔⢔⠐⠑⢕⡕⢧⠀</a:t>
            </a:r>
            <a:br/>
            <a:r>
              <a:t>⢅⠁⠑⠕⠀⠁⠀⠀⠀⠀⠀⢄⢱⢕⢕⢕⢕⢕⢕⢕⢕⣕⡕⢕⢔⢔⢄⢄⢄⢄⢄⣔⣐⣕⣴⢄⠀⢱⣿⡏⠀⠀⠀⠀⠀⠀⠀⠀⠀⢄⢽⣿⣇⢔⢕⣵⣕⠕⣕⣵⣷⣾⣿⣿⣿⣿⣿⣿⣿⣿⣿⣿⣿⣿⣿⣿⣿⣿⣿⣿⣿⣿⣿⣿⣿⣿⣿⣿⣿⣿⣿⣿⣮⡵⠇⠔⠀⠀⠙⢷⠀</a:t>
            </a:r>
            <a:br/>
            <a:r>
              <a:t>⢀⢀⢔⢕⢕⠕⣕⢔⣔⢔⢕⢕⣸⡵⢵⢵⢕⢕⢗⢕⣕⣕⣕⣵⣵⣵⡵⢷⢾⢿⢿⣿⣿⣿⡏⠕⠔⣿⡿⠁⠀⠀⠀⠀⠀⠀⠀⠀⠀⢀⢔⣝⣵⣿⣿⣿⣿⣿⣿⣿⣿⣿⣿⣿⣿⣿⣿⣿⣿⣿⣿⣿⣿⣿⣿⣿⣿⣿⣿⣿⣿⣿⣿⣿⣿⣿⣿⣕⣝⠔⢔⢔⢕⢕⢝⠀⠀⠀⠀⠐⠀</a:t>
            </a:r>
            <a:br/>
            <a:r>
              <a:t>⢗⢗⢇⢜⣝⣝⣝⣱⣵⣵⣵⣵⣷⣷⣷⣿⣿⣿⣿⣿⣿⣿⣿⣿⣷⣷⣷⣷⣷⣿⣿⣿⣯⣿⢕⠀⠀⣿⠑⠀⠀⠀⠀⠀⠀⠀⠀⢔⣴⣴⣿⣿⣿⣿⣿⣿⣿⣿⣿⣿⣿⣿⣿⣿⣿⣿⣿⣿⣿⣿⣿⣿⣿⣿⣿⣿⣿⣿⣿⣿⣿⣿⣿⣿⣿⣿⣿⣿⡛⢏⢝⢔⢕⢕⢔⢕⢄⢀⢀⢔⠀</a:t>
            </a:r>
            <a:br/>
            <a:r>
              <a:t>⣷⣾⣿⣿⣿⣿⣿⣿⣿⣿⣿⣿⣿⣿⣿⣿⣿⣿⡿⣟⣿⣿⣿⣿⣿⣿⣿⣿⣿⣿⣿⣿⣿⢏⠑⠠⡷⠇⠀⠀⠀⠀⠀⠀⠀⠀⠀⠈⠟⢿⣿⣿⣿⣿⣿⣿⣿⣿⣿⣿⣿⣿⣿⣿⣿⣿⣿⣿⣿⣿⣿⣿⣿⣿⣿⣿⣿⣿⣿⣿⣿⣿⣿⣿⣿⣿⣿⣿⣿⣿⣿⣿⣷⣷⣵⣷⣵⣵⣵⣕⠀</a:t>
            </a:r>
            <a:br/>
            <a:r>
              <a:t>⣽⣽⣿⣿⣿⣿⣿⣿⣿⣿⣿⣿⣿⣿⣿⣿⣿⣿⣿⣿⣿⣿⣿⣿⣿⣿⣿⣿⣿⣿⣿⣿⢇⢕⢇⢱⢵⡄⢀⢁⠐⠀⠀⠀⠀⠀⠀⠀⠀⠀⢹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⡟⢟⣻⡿⢕⢕⢕⠜⢏⢕⣵⣷⣧⢔⠀⠀⠀⠀⢀⢀⣠⣴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⣷⡜⢻⢇⢀⠀⠀⢄⠀⠕⢝⠟⠏⠕⢕⠕⠀⢄⢕⣾⢿⢿⣿⣿⣿⣿⣿⣿⣿⣿⣿⣿⣿⣿⣿⣿⣿⣿⣿⣿⣿⣿⣿⣿⣿⣿⣿⣿⣿⣿⣿⣿⣿⣿⣿⣿⣿⣿⣿⣿⣿⣿⣿⣿⣿⣿⣿⣿⣿⣿⣿⣿⠀</a:t>
            </a:r>
            <a:br/>
            <a:r>
              <a:t>⣿⣿⣿⣿⣿⣿⣿⣿⣿⡿⠿⢿⢿⢿⠿⣿⣿⣿⣿⣿⣿⣿⣿⣿⣿⣿⣿⣿⣿⡟⡕⠕⠕⢠⣦⣕⡐⠁⠁⠀⠀⠀⠀⠀⢔⢕⢜⢝⢕⢔⢝⢟⢿⠿⠿⣿⢿⣿⣿⣿⣿⣿⣿⣿⣿⣿⣿⣿⣿⣿⣿⣿⣿⣿⣿⣿⣿⣿⣿⣿⣿⣿⣿⣿⣿⣿⣿⣿⣿⣿⣿⣿⣿⣿⣿⣿⣿⣿⣿⣿⠀</a:t>
            </a:r>
            <a:br/>
            <a:r>
              <a:t>⣿⣿⣿⣿⣿⣿⣿⢏⢕⢕⢕⢕⢕⢕⢕⢻⣿⣿⣿⣿⣿⣿⣿⣿⣿⣿⣿⡿⢽⢇⢕⠀⢠⣇⣮⣿⣿⣷⣦⣤⢀⠀⢄⡕⢕⢕⢕⢕⢕⢕⢕⢕⢕⢕⢔⢝⢍⢟⢛⢿⢿⢿⣿⣿⣿⣿⣿⣿⣿⣿⣿⣿⣿⣿⣿⣿⣿⣿⣿⣿⣿⣿⣿⣿⣿⣿⣿⣿⣿⣿⣿⣿⣿⣿⣿⣿⣿⣿⣿⣿⠀</a:t>
            </a:r>
            <a:br/>
            <a:r>
              <a:t>⣿⣿⣿⣿⣿⣿⣿⣷⣧⣱⡷⣷⣿⣿⣿⣿⣻⡿⣿⣿⣿⣿⣿⣿⣿⢟⢛⢕⢜⢕⠑⠑⠜⢝⢟⢿⣯⣽⣯⢏⠕⠄⢄⢕⢕⢕⢕⢕⢕⢕⢕⢕⢕⢕⢕⢕⢕⢕⢕⢕⢕⢄⠿⠿⢿⣿⣿⣿⣿⣿⣿⣿⣿⣿⣿⣿⣿⣿⣿⣿⣿⣿⣿⣿⣿⣿⣿⣿⣿⣿⣿⣿⣿⣿⣿⣿⣿⣿⣿⣿⠀</a:t>
            </a:r>
            <a:br/>
            <a:r>
              <a:t>⣿⣿⣿⡿⠛⠟⢉⠝⠍⢙⣿⣿⠿⠿⠿⢝⢝⢝⢉⠻⢟⢏⢍⢝⢝⢕⢕⢕⢕⢕⢕⢄⢄⢕⢕⠁⠁⠉⠋⠀⠀⠀⢕⢕⢕⢕⢕⢕⢕⢕⢕⢕⢕⢕⢕⢕⢕⢕⢕⢕⢕⢕⢔⠜⢈⣿⢻⣿⣿⣿⣿⣿⣿⣿⣿⣿⣿⣿⣿⣿⣿⣿⣿⣿⣿⣿⣿⣿⣿⣿⣿⣿⣿⣿⣿⣿⣿⣿⣿⣿⠀</a:t>
            </a:r>
            <a:br/>
            <a:r>
              <a:t>⢛⢋⠻⢇⠀⡕⠔⢔⢔⠄⠀⠀⠑⣑⠑⢡⣑⣑⢑⢕⢕⢕⢕⢕⢕⢕⢕⢕⢕⢕⢕⢕⠕⠕⠕⠑⠀⠀⠀⢀⢄⢄⢕⢕⢕⢕⢕⢕⢕⢕⢕⢕⢕⢕⢕⢕⢕⢕⢕⢕⢕⠱⢑⢴⣿⣿⣿⣿⣿⣿⣿⣿⣿⣿⣿⣿⣿⣿⣿⣿⣿⣿⣿⣿⣿⣿⣿⣿⣿⣿⣿⣿⣿⣿⣿⣿⣿⣿⣿⣿⠀</a:t>
            </a:r>
            <a:br/>
            <a:r>
              <a:t>⠑⡑⠀⢀⣀⣀⣤⠑⣑⣑⣬⣄⣴⣶⣦⣄⣤⣼⣦⢕⢕⢕⢕⢕⢕⢕⢕⢕⢕⢕⢕⢕⠀⠀⠀⠀⠀⢄⢔⢕⢕⢕⢕⢕⢕⢕⢕⢕⢕⢕⢕⠕⣑⣑⣥⣷⣷⡅⠁⢥⣾⣿⣶⣿⣿⣿⡿⢟⢻⠿⣿⣿⣿⣿⣿⣿⣿⣿⣿⣿⣿⣿⣿⠿⣿⣿⣿⢟⢛⢛⢿⢿⣿⣿⢛⠻⢛⢛⢿⢿⠀</a:t>
            </a:r>
            <a:br/>
            <a:r>
              <a:t>⢚⢿⣿⣿⢿⡟⢕⢔⢔⢍⢻⠿⢛⢟⢝⢟⢝⣿⡿⢳⢗⣣⣑⣕⣕⡕⢕⢕⢕⢕⢕⢕⢕⢕⢕⢕⢕⢕⢕⢕⢕⢕⢕⢕⢕⢕⢕⢕⣵⣶⣾⣿⣿⣿⣿⣿⣿⣿⣿⣿⣿⣿⣿⣿⣿⣿⣧⠑⢁⣵⣴⣿⣿⣿⣿⣿⣿⣿⣿⣿⣿⡇⠀⠀⣈⣁⣩⢕⢕⢕⢕⢕⢔⢔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⡇⣿⣿⣿⣿⣿⣿⣿⣿⣿⣿⣿⣿⣿⣿⣧⢼⢝⢝⢟⢻⢇⢅⢱⣿⡗⢇⢕⢜⣿⣿⣿⣿⡇⢕⢕⢕⢕⢕⣼⣿⣼⣾⣾⣿⣿⣿⣿⣿⣿⣿⣿⣿⣿⣿⣿⣿⣿⣿⣿⣿⣿⣿⣿⣿⣿⣿⣿⣿⣿⣿⣿⣿⣿⣿⣿⣿⡕⡜⢗⢇⢅⢊⢕⠜⣻⣿⣿⣿⣿⢿⠀</a:t>
            </a:r>
            <a:br/>
            <a:r>
              <a:t>⣿⣿⣿⣿⣿⣿⣿⣿⣿⣇⣿⣿⣿⣿⣿⡏⠜⠕⠕⢕⢕⢝⢝⢿⢧⢕⢕⠕⠕⢕⢕⠕⢕⢝⢗⠃⢕⠕⢕⢝⢝⢟⢱⢕⣕⣕⡕⢸⣿⣿⡿⣝⣹⣿⣿⣿⣿⣿⣿⣿⣿⣿⣿⣿⣿⣿⣿⣿⣿⣿⣿⣿⣿⣿⣿⣿⣿⣿⣿⣿⢟⢿⣿⣷⣏⣹⣷⣿⡅⢕⢕⢕⢕⢼⢿⢟⠟⠏⢙⢅⠀</a:t>
            </a:r>
            <a:br/>
            <a:r>
              <a:t>⣿⣿⣿⣿⣿⣿⣿⣿⣿⣯⢻⣿⣿⣿⣿⡇⠀⠀⠀⠀⠀⠀⠀⠀⠀⠀⠀⠀⠀⠀⢀⢀⠀⠀⢄⢀⢀⠀⠁⢀⠑⠑⢕⢕⢕⢝⢝⢞⡽⡏⢅⢿⢟⣿⣿⣿⣿⣿⣿⣿⣿⣿⣿⣿⣿⣿⣿⣿⣿⣿⣿⣿⣿⣿⡿⢧⢿⢛⢟⢕⢕⢕⢹⣿⣿⣿⣿⡿⢇⢕⠕⢜⢑⢕⢅⢔⢕⢕⢕⢕⠀</a:t>
            </a:r>
            <a:br/>
            <a:r>
              <a:t>⣿⣿⣿⣿⣿⣿⣿⣿⣿⣷⢸⣿⣿⣿⣿⣧⠀⠀⠀⠀⠀⠀⠀⠀⠀⠀⠀⠀⠀⠀⠀⠀⠀⠀⢕⢕⢕⢕⢔⢕⢄⠀⠀⠁⠕⢕⢕⢕⡸⢇⢘⢳⣮⣿⣿⣿⣿⣿⣿⣿⣿⣿⣿⣿⣿⣿⣿⣿⣿⣿⣿⣽⣿⣿⣿⢕⢕⢕⢕⢕⢕⢕⢌⢿⢟⢟⢝⢕⢕⢔⠕⠕⠑⠑⠁⠁⠐⠁⠁⢕⠀</a:t>
            </a:r>
            <a:br/>
            <a:r>
              <a:t>⣿⣿⣿⣿⣿⣿⣿⣿⣿⢷⢸⣿⣿⣿⣿⣿⠀⠀⠀⠀⠀⠀⠀⠀⢀⢀⢀⢀⠀⠀⠀⠀⠀⠀⢕⢕⢕⢕⢕⢕⢕⠀⠀⠀⠀⠀⢕⣕⣿⢕⣾⣵⡞⣿⣿⣿⣿⣿⣿⣿⣿⣿⢟⢏⢕⢼⢕⢕⢝⢏⢹⠿⢿⣿⣯⢕⢕⠕⢑⠐⢕⢕⢕⠕⠕⢕⢕⠕⢕⢕⢔⠀⠀⠀⠀⠀⠀⠀⠀⢕⠀</a:t>
            </a:r>
            <a:br/>
            <a:r>
              <a:t>⣿⣿⣿⣿⣿⣿⣿⣿⣿⣟⡻⣿⣿⣿⣿⣿⠀⠀⠀⠀⠀⠀⠀⠕⠕⠜⠕⠕⠐⠀⢀⢀⢀⢀⣅⢕⢕⢕⢕⢕⢜⢉⣄⡄⢄⢱⢝⢻⣵⢵⡷⢾⢟⢟⢏⢿⣿⡿⢿⣿⣿⣿⡧⢵⢕⢕⢕⢕⢕⡇⢕⢕⢕⢹⣿⣧⣄⣔⢔⠐⢕⢕⢕⢔⢄⢕⢕⢔⢕⢕⢕⢕⢄⢀⢄⢔⢔⢾⢵⢕⠀</a:t>
            </a:r>
            <a:br/>
            <a:r>
              <a:t>⣿⣿⣿⣿⣿⣿⣿⣿⣿⣯⡡⣿⣿⣿⣿⣿⠀⠀⠀⠀⠀⠀⠀⠀⠀⠀⠀⢀⢀⢀⢈⢑⠑⢝⢟⢿⣷⣕⢕⢱⡇⢱⡕⢱⢕⢕⢕⢕⡳⣕⡗⢗⢟⢕⢕⢜⢝⢕⢸⣿⣿⡟⢕⢕⢸⢕⢕⣕⣕⣯⣵⣵⣵⣵⣿⣿⣷⣧⣵⡕⢕⢕⢕⢕⢱⣵⡕⢕⢕⢕⢕⢕⢌⢅⢅⢕⢕⠀⠀⢕⠀</a:t>
            </a:r>
            <a:br/>
            <a:r>
              <a:t>⣿⣿⣿⣿⣿⣿⣿⣿⣿⣿⡕⣛⣿⣿⣿⣿⠀⠀⠔⢔⢀⠀⠀⠀⢔⣕⣕⢅⢁⣁⣁⣁⡁⢁⣕⡕⢝⢿⢗⠃⠑⠑⠑⠁⠀⠀⠀⠁⣵⡏⢕⠁⢕⢕⢕⢕⢕⢕⢸⣿⣏⡕⢕⡕⢸⢕⢕⡝⢝⡟⢜⢕⢕⢻⣟⣟⣹⣝⢝⡕⢕⢕⣕⡵⢼⣽⣵⣵⢕⢕⢕⢕⢄⢕⢕⢕⢅⠀⠀⢕⠀</a:t>
            </a:r>
            <a:br/>
            <a:r>
              <a:t>⣿⣿⣿⣿⣿⣿⣿⣿⣿⣿⡗⣽⣿⣿⣿⣿⢄⠀⠀⠑⠑⠀⢄⢕⢱⡕⠜⠍⠉⢉⠉⢉⢁⢉⢜⢱⣵⡜⠁⠀⠀⠀⠀⢔⠀⠀⠀⢰⣿⢇⢕⢀⢕⢕⢕⢕⢕⢕⢸⡇⢿⡟⢟⢵⢻⢾⢟⢹⣿⣿⡷⢾⢿⣝⢏⡏⠉⠉⢑⡱⢎⢝⢝⢕⢄⠄⢁⢌⢇⢝⢝⢝⣿⡟⢛⠋⠙⠓⠓⠓⠀</a:t>
            </a:r>
            <a:br/>
            <a:r>
              <a:t>⣿⣿⣿⣿⣿⣿⣿⣿⣿⣿⣯⣽⣿⣿⣿⣿⣇⣀⡄⢀⠀⠀⠀⠆⠜⠕⠀⠀⠐⠑⠐⠑⠑⢕⢕⢱⣅⠀⠀⠀⠀⠀⠀⢰⣴⣄⡰⢼⡏⢡⠑⢀⢄⢕⢕⢕⢕⢕⢸⣷⢸⣿⣿⣾⣧⣵⣑⡕⠹⢟⢝⢝⢕⠑⠀⠀⠑⢕⡟⠑⠑⢑⢜⠁⣰⣯⣥⣵⣵⣵⣶⣿⡟⢷⢕⢕⣄⣄⢄⣄⠀</a:t>
            </a:r>
            <a:br/>
            <a:r>
              <a:t>⣿⣿⣿⣿⣿⣿⣿⣿⣿⣿⣯⢽⣿⣿⣿⣿⣿⢏⢕⠀⠀⠀⢔⡕⢕⢕⠕⠕⠔⠔⢕⢔⢄⢕⢕⢈⢵⣴⢗⢕⠕⢕⢕⢕⢕⢔⢕⢱⣾⡇⢕⢕⢕⢕⢕⢕⢕⢕⢕⣿⣿⣿⣿⣿⣿⣿⣿⣿⣿⡷⡶⢤⢄⣀⣀⢀⢀⢀⢕⠕⢔⠜⠟⠕⠜⣿⣿⣿⡿⠟⣿⣿⣿⣿⣿⣿⣿⣿⣿⣿⠀</a:t>
            </a:r>
            <a:br/>
            <a:r>
              <a:t>⣿⣿⣿⣿⣿⣿⣿⣿⣿⣿⣿⢾⣿⣿⣿⣿⡇⠁⢄⢔⢕⠕⠕⠀⠀⠁⠀⠀⠀⠀⠀⠀⠀⠀⢰⣿⣿⢕⢕⠁⠀⠀⠀⠀⠀⠀⠀⠁⠑⢕⢕⢕⢕⢕⠕⠑⠁⢁⣕⣿⣿⣛⣿⣿⣿⡿⣿⣿⣧⡕⢕⢑⢕⢄⢕⢱⢳⠧⡥⢄⡕⢀⢀⠀⠀⢐⠙⠙⠑⠀⠘⠛⠛⠛⠟⠟⠟⠟⠿⠿⠀</a:t>
            </a:r>
            <a:br/>
            <a:r>
              <a:t>⣿⣿⣿⣿⣿⣿⣿⣿⣿⣿⢟⣯⣿⣿⣿⣿⣷⠑⠕⠑⠑⠀⢀⠀⢀⠕⠀⠀⠀⢀⢀⣀⢀⠄⠕⠝⠑⠕⠜⠕⠀⠀⠀⠀⠀⠀⠀⠀⠀⠀⢕⡕⢕⢕⢔⠄⠀⢕⣿⣿⣿⡿⣿⡿⣹⣬⠷⣟⣻⣿⣷⣵⡕⢕⢕⢕⢕⢕⢕⢕⢟⢜⢕⢇⢔⢄⢁⢁⠀⠀⠀⠀⠀⠀⠀⠀⠁⣇⢕⠕⠀</a:t>
            </a:r>
            <a:br/>
            <a:r>
              <a:t>⣿⣿⣿⣿⣿⣿⣿⡿⢿⢿⢿⡿⠿⠿⠿⠟⠟⠔⢀⢄⢔⢄⢅⠐⢐⢔⠁⠉⠁⠁⠀⠀⠀⠀⠀⠀⠀⠀⣾⡶⠀⠀⠀⠀⠀⠀⠀⠀⠀⢱⣿⣷⢇⢕⢔⢄⠀⢕⢲⠻⣿⣿⣿⣿⣷⣾⣿⣿⣾⣿⣿⣿⣿⣷⣷⣷⣷⣷⣵⣵⣵⣕⡕⣕⣕⡕⢕⢕⡕⢕⢔⢔⢔⢔⢔⢔⢄⠕⢝⢳⠀</a:t>
            </a:r>
            <a:br/>
            <a:r>
              <a:t>⠁⠕⠁⠁⠁⠀⠀⠀⠀⠀⢅⢕⢕⢕⢕⢕⢕⢕⢕⢕⢕⡕⢕⢔⢔⢄⢀⢀⠄⢄⢄⣐⣔⣕⣴⡄⢀⢸⣿⡇⠀⠀⠀⠀⠀⠀⠀⠀⠄⠑⠿⣿⣦⣕⣵⣵⣵⣵⣱⣮⣿⣿⣿⣿⣿⣿⣿⣿⣿⣿⣿⣿⣿⣿⣿⣿⣿⣿⣿⣿⣿⣿⣿⣿⣿⣿⣿⣿⣿⣷⣵⣧⡱⠱⣅⢇⢀⠀⠁⠕⠀</a:t>
            </a:r>
            <a:br/>
            <a:r>
              <a:t>⢀⢔⢕⢕⢕⡔⡔⢔⠔⠕⣕⣡⣵⢵⢵⢕⢕⢕⢕⣕⣕⣕⣱⣵⣵⣵⢵⣵⣾⣿⣿⣿⣿⣟⣿⢕⠁⢸⡏⠀⠀⠀⠀⠀⠀⠀⠀⠀⠀⢀⢕⢕⣼⣿⣿⣿⣿⣿⣿⣿⣿⣿⣿⣿⣿⣿⣿⣿⣿⣿⣿⣿⣿⣿⣿⣿⣿⣿⣿⣿⣿⣿⣿⣿⣿⣿⣏⡝⢝⢝⢝⢝⢜⢝⢅⢔⠀⠀⠀⠀⠀</a:t>
            </a:r>
            <a:br/>
            <a:r>
              <a:t>⢗⢕⢝⢝⣝⣝⣝⣕⣵⣵⣵⣵⣷⣷⣾⣿⣿⣿⣿⣿⣿⣿⣿⣷⣵⣵⣷⣷⣿⣿⣿⣿⣿⣾⢏⠑⣠⡾⠑⠀⠀⠀⠀⠀⠀⠀⠀⢱⣷⣷⣿⣿⣿⣿⣿⣿⣿⣿⣿⣿⣿⣿⣿⣿⣿⣿⣿⣿⣿⣿⣿⣿⣿⣿⣿⣿⣿⣿⣿⣿⣿⣿⣿⣿⣿⣿⣿⣿⢿⢗⢅⢕⢗⢟⢟⢇⢔⠀⠀⠀⠀</a:t>
            </a:r>
            <a:br/>
            <a:r>
              <a:t>⣷⣾⣿⣿⣿⣿⣿⣿⣿⣿⣿⣿⣿⣿⣿⣿⣿⣿⠿⣿⣿⣿⣿⣿⣿⣿⣿⣿⣿⣿⣿⣿⣿⢏⢕⢔⣜⡐⠀⠐⠄⠀⠀⠀⠀⠀⠀⠀⠈⠝⣿⣿⣿⣿⣿⣿⣿⣿⣿⣿⣿⣿⣿⣿⣿⣿⣿⣿⣿⣿⣿⣿⣿⣿⣿⣿⣿⣿⣿⣿⣿⣿⣿⣿⣿⣿⣿⣿⣿⣷⣷⣷⣵⣷⣵⣵⣱⣕⢕⡕⠀</a:t>
            </a:r>
            <a:br/>
            <a:r>
              <a:t>⣯⣽⣿⣿⣿⣿⣿⣿⣿⣿⣿⣿⣿⣿⣿⣿⣿⣿⣿⣿⣿⣿⣿⣿⣿⣿⣿⣿⣿⣿⢿⣿⡿⢕⢕⢕⢷⢝⢱⣷⣔⢄⠀⠀⠀⠀⠀⠀⢀⣠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⣜⢿⢇⢁⠀⢄⠀⢅⢜⢟⢏⢕⢕⢔⠀⢄⢑⣵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⡟⡕⠕⢁⢴⣵⣄⢀⠁⠀⠀⠀⠁⠀⢄⢕⢾⣿⣿⣿⢿⢿⢿⣿⣿⣿⣿⣿⣿⣿⣿⣿⣿⣿⣿⣿⣿⣿⣿⣿⣿⣿⣿⣿⣿⣿⣿⣿⣿⣿⣿⣿⣿⣿⣿⣿⣿⣿⣿⣿⣿⣿⣿⣿⣿⣽⣿⣿⣿⣿⠀</a:t>
            </a:r>
            <a:br/>
            <a:r>
              <a:t>⣿⣿⣿⣿⣿⣿⣿⣿⣿⡿⠿⢿⢿⢿⠿⣿⣿⣿⣿⣿⣿⣿⣿⣿⣿⣿⣿⣿⡿⢟⢇⢕⢀⣾⣼⣯⣿⣿⣷⣴⠀⠀⢄⡔⢕⢕⢕⢕⢔⢝⢔⢕⢕⢝⢝⢝⢝⢝⢝⢝⠙⣿⣿⣿⣿⣿⣿⣿⣿⣿⣿⣿⣿⣿⣿⣿⣿⣿⣿⣿⣿⣿⣿⣿⣿⣿⣿⣿⣿⣿⣿⣿⣿⣿⣿⣿⣿⣿⣿⣿⠀</a:t>
            </a:r>
            <a:br/>
            <a:r>
              <a:t>⣿⣿⣿⣿⠿⢿⣿⢕⢕⢕⢕⢕⢕⢕⢕⢈⣿⣿⣿⣿⣿⣿⣿⣿⣿⣿⣿⢇⢆⢕⢕⢁⠑⢑⢝⢟⢿⣾⣯⠏⠑⠄⢁⢕⢕⢕⢕⢕⢕⢕⢕⢕⢕⢕⢕⢕⢕⢕⢕⢕⣀⣿⣿⣿⣿⣿⣿⣿⣿⣿⣿⣿⣿⣿⣿⣿⣿⣿⣿⣿⣿⣿⣿⣿⣿⣿⣿⣿⣿⣿⣿⣿⣿⣿⢿⡿⣟⡿⣿⣿⠀</a:t>
            </a:r>
            <a:br/>
            <a:r>
              <a:t>⣿⣿⣿⣿⡆⢸⡏⢕⢕⠑⣷⣶⣷⣕⠕⣹⣿⣿⣿⣿⣿⣏⠕⢔⢔⢜⢕⢕⢕⢕⢕⢕⢄⢕⢕⢅⠀⠀⠁⠀⠀⠀⢕⢕⢕⢕⢕⢕⢕⢕⢕⢕⢕⢕⢕⢕⢕⢕⢕⢕⢝⢍⠻⠿⣿⣿⣿⣿⣿⣿⣿⣿⣿⣿⣿⣿⣿⣿⣿⣿⣿⣿⣿⣿⣿⣿⣿⣿⣿⣿⣿⣿⣿⣿⣿⣿⣿⣝⣝⣽⠀</a:t>
            </a:r>
            <a:br/>
            <a:r>
              <a:t>⣿⣿⡉⠉⠉⠉⣑⡕⠔⠉⣿⢟⠿⢿⠿⢿⡍⢝⢙⠿⢛⢛⢕⢕⢕⢕⢕⢕⢕⢕⢕⢕⠑⠁⠑⠁⠀⠀⠀⢄⢔⢔⢕⢕⢕⢕⢕⢕⢕⢕⢕⢕⢕⢕⢕⠕⡕⠕⣑⣵⠑⣡⣤⣿⣿⣿⣿⣿⣿⣿⣿⣿⣿⣿⣿⣿⣿⣿⣿⣿⣿⣿⣿⣿⣿⣿⣿⣿⣿⣿⣿⣿⣿⣿⣿⣿⣿⣿⣿⣿⠀</a:t>
            </a:r>
            <a:br/>
            <a:r>
              <a:t>⢋⢛⠿⢆⠀⠔⠔⠕⢔⢔⢀⢕⠕⠕⠕⠁⠋⢑⣥⣥⢕⢕⢕⢕⢕⢕⢕⢕⢕⢕⢕⢕⢔⢄⢄⢀⢄⢔⢕⢕⢕⢕⢕⢕⢕⢕⢕⣕⣕⢕⢕⡕⣕⣡⣷⣾⣿⣾⣿⣿⣿⣿⣿⣿⣿⣿⣿⣿⣿⣿⣿⣿⣿⣿⣿⣿⣿⣿⣿⣿⣿⣿⣿⣿⣿⣿⣿⣿⣿⣿⣿⣿⣿⣿⣿⣿⣿⣿⣿⣿⠀</a:t>
            </a:r>
            <a:br/>
            <a:r>
              <a:t>⠕⠐⣈⣠⣶⣾⢇⠀⢑⣑⣴⣦⣶⣶⣶⣬⣶⣶⣿⣿⣵⣵⣵⡕⣕⠕⠕⢕⢕⢕⢕⢕⢕⢕⢕⢕⢕⢕⢕⢕⢕⢕⢕⠕⢵⣾⣿⣿⣿⣿⣿⣿⣿⣿⣿⣿⣿⣿⣿⣿⣿⣿⣿⣿⣿⣿⣿⣿⣿⣿⣿⣿⣿⣿⣿⣿⣿⣿⣿⣿⣿⣿⣿⠿⣿⣿⡿⢿⢿⠿⢿⢿⣿⠿⠿⠿⠿⢿⢿⢿⠀</a:t>
            </a:r>
            <a:br/>
            <a:r>
              <a:t>⢻⠿⣿⣿⣟⢏⢕⢌⢌⠻⣿⢟⢿⢛⢛⠿⢿⣿⣿⣿⠟⣻⣭⣷⣵⣕⡤⢕⢕⢕⢕⢕⢕⢕⢕⢕⢕⢕⢕⢕⢕⠕⢁⣾⣿⣿⣿⣿⣿⣿⣿⣿⣿⣿⣿⣿⣿⣿⣿⣿⣿⣿⣿⣿⣿⣿⣿⠕⣔⣑⣴⣿⣿⣿⣿⣿⣿⣿⣿⣿⣿⣿⠀⠀⠀⣿⠕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⣟⢸⣿⣿⣿⣿⣿⣷⣿⣿⣿⣿⣿⣿⣿⣿⡧⢵⢕⢝⢟⢟⢇⢕⢿⣿⡗⢇⢑⢸⣵⣽⣿⡿⢕⢜⢜⢕⢕⢱⣾⣷⣾⣿⣾⣿⣿⣿⣿⣿⣿⣿⣿⣿⣿⣿⣿⣿⣿⣿⣿⣿⣿⣿⣿⣿⣿⣿⣿⣿⣿⣿⣿⣿⣿⣿⣿⣏⡕⢟⢗⢕⢗⢕⢕⣌⣺⣿⣿⣿⣿⢿⠀</a:t>
            </a:r>
            <a:br/>
            <a:r>
              <a:t>⣿⣿⣿⣿⣿⣿⣿⣿⣿⡕⣿⣿⣿⣿⣿⡇⠕⠕⠕⢕⢕⢜⢟⢿⢧⢕⠕⠕⠕⠕⢕⠕⠜⠝⠃⠑⠕⠕⢕⢝⢝⢟⢱⢕⣕⣕⢕⢸⣿⣿⢿⣅⣿⣿⣿⣿⣿⣿⣿⣿⣿⣿⣿⣿⣿⣿⣿⣿⣿⣿⣿⣿⣿⣿⣿⣿⣿⣿⣿⡿⢿⢿⣿⣞⣝⣵⣾⣷⢇⠔⢅⢕⢕⢴⢿⢟⠟⠝⢙⢅⠀</a:t>
            </a:r>
            <a:br/>
            <a:r>
              <a:t>⣿⣿⣿⣿⣿⣿⣿⣿⣿⡕⣿⣿⣿⣿⣿⡇⠀⠀⠀⠀⠀⠀⠀⠀⠀⠀⠀⠀⠀⢀⣀⣀⠀⢀⢄⢀⢀⠀⠁⢀⠘⠑⢕⢕⢕⢝⢕⢪⢝⢕⣳⠿⣿⣿⣿⣿⣿⣿⣿⣿⣿⣿⣿⣿⣿⣿⣿⣿⣿⣿⣿⣿⣿⣷⡷⢾⢿⢻⢗⢕⢕⢕⣽⣿⣿⣿⣿⡿⢕⢅⠕⢕⢑⢅⢅⢔⢕⢕⢕⢕⠀</a:t>
            </a:r>
            <a:br/>
            <a:r>
              <a:t>⣿⣿⣿⣿⣿⣿⣿⣿⣿⡇⣻⣿⣿⣿⣿⡇⠀⠀⠀⠀⠀⠀⠀⠀⠀⠀⠀⠀⠀⠀⠀⠀⠀⢕⢕⢕⢕⢔⢔⢕⠀⠀⠀⠁⠕⢕⢕⢕⡸⢇⢟⢳⣿⣿⣿⣿⣿⣿⣿⣿⣿⣿⣿⣿⡿⣿⣿⣿⣿⣿⣿⣿⣿⣿⡇⢕⢕⢕⢕⠕⢕⢕⢝⢿⢟⢟⢑⢅⢕⢔⠕⠕⠑⠑⠁⠁⠀⠁⠁⢕⠀</a:t>
            </a:r>
            <a:br/>
            <a:r>
              <a:t>⣿⣿⣿⣿⣿⣿⣿⣿⣿⡇⣽⣿⣿⣿⣿⡇⠀⠀⠀⠀⠀⠀⠀⢀⢀⢀⢀⢀⠀⠀⠀⠀⠀⠀⢕⢕⢕⠕⢕⢕⢄⠀⠀⠀⠀⠁⢕⡕⣿⢜⣾⣵⣿⣿⣿⣿⣿⣿⣿⣿⣿⡿⢟⢇⢱⢜⢕⢕⢝⢝⢻⢿⢿⣟⣇⢕⢕⠑⢑⠐⢕⢕⢔⠕⢕⢕⢕⠕⢕⢕⢄⠀⠀⠀⠀⠀⠀⠀⠀⢕⠀</a:t>
            </a:r>
            <a:br/>
            <a:r>
              <a:t>⣿⣿⣿⣿⣿⣿⣿⣿⣿⣟⢺⣿⣿⣿⣿⡇⠀⠀⠀⠀⠀⠀⠀⠕⠕⠜⠕⠑⠀⠀⢀⢀⢀⣄⣕⡕⢕⢔⢔⢕⢍⢅⣄⢄⢄⢕⢝⠻⢵⢷⢷⢿⢟⢟⢝⣿⣿⡿⣿⣿⣿⣿⡧⢵⡕⢕⢕⢕⢕⢕⢕⢕⢕⢹⣿⣵⣔⣔⢔⠐⢀⢕⢕⢄⢑⢕⢕⢔⢕⢕⢕⢕⣄⢀⢄⢔⢔⢿⠇⢕⠀</a:t>
            </a:r>
            <a:br/>
            <a:r>
              <a:t>⣿⣿⣿⣿⣿⣿⣿⣿⣿⣯⢼⣿⣿⣿⣿⣧⠀⠀⠀⠀⠀⠀⠀⠀⠀⠀⠀⢀⢀⢀⢍⠑⠑⢝⢟⢿⣷⣕⢕⢸⢕⢕⢵⢕⢕⢕⢕⢗⢱⣗⡕⢞⢟⢕⢕⢜⢝⢕⢺⣿⣿⢏⢕⢕⢸⢕⢕⣱⣱⣽⣵⣵⣵⣷⣾⣿⣷⣵⣵⢕⢕⢕⢕⢕⢱⣵⡕⢕⢕⢕⢕⢕⢍⢅⢅⢕⠀⠀⠀⢕⠀</a:t>
            </a:r>
            <a:br/>
            <a:r>
              <a:t>⣿⣿⣿⣿⣿⣿⣿⣿⣿⡿⢜⣿⣿⣿⣿⣿⠀⠀⢔⢄⠀⠀⠀⢄⢅⣅⣅⠅⣁⣁⣁⣁⢁⡁⣕⢕⢝⣿⢗⠑⠑⠑⠁⠁⠀⠀⠀⠑⣾⡏⢕⠁⢕⢕⢕⢕⢕⢕⢸⣿⣇⡕⢕⢕⢕⢕⢜⡕⢝⢗⢜⢕⢜⣟⣟⣏⣽⣝⢕⡕⢕⣕⣑⡵⢼⣽⣵⣕⢕⢕⢕⢕⢀⢑⢕⢕⠄⠀⢁⢕⠀</a:t>
            </a:r>
            <a:br/>
            <a:r>
              <a:t>⣿⣿⣿⣿⣿⣿⣿⣿⣿⣽⡏⣽⣿⣿⣿⣿⠀⠀⠀⠑⠁⠀⢄⢕⢱⢕⠌⠍⢉⠁⠁⢅⢈⢍⢜⢱⣵⡕⠀⠀⠀⠀⠀⢀⠀⠀⠀⢄⣿⢧⢕⢀⢕⢕⢕⢕⢕⢕⢸⡧⣿⡻⢟⢵⡱⢾⢏⢹⣿⣿⡷⣿⢽⣟⢝⢏⠉⠉⢑⡱⢜⢝⢝⢕⢄⠄⢁⢜⢇⢝⢝⢝⣿⡟⢋⠙⠙⠑⠓⠓⠀</a:t>
            </a:r>
            <a:br/>
            <a:r>
              <a:t>⣿⣿⣿⣿⣿⣿⣿⣿⣿⣟⣷⣿⣿⣿⣿⣿⣔⣀⢄⠀⠀⠀⠀⠆⠜⠕⠀⠑⠐⠁⠑⠑⠕⢕⢕⢱⡅⠀⠀⠀⠀⠀⢀⢠⢴⣔⡐⢼⢇⢸⢀⢄⢕⢕⢕⢕⢕⢕⢸⡇⣸⣿⣿⣷⣵⣕⣑⡜⠟⢏⢝⢕⢕⠁⠀⠀⠑⣞⢟⠐⢑⠁⢕⢁⣴⣯⣥⣵⣵⣷⣷⣟⡻⢷⢕⢔⣄⡄⣄⣄⠀</a:t>
            </a:r>
            <a:br/>
            <a:r>
              <a:t>⣿⣿⣿⣿⣿⣿⣿⣿⣿⣿⣽⣿⣿⣿⣿⣿⡾⢏⠕⠀⠀⠀⢕⢕⢕⢕⠕⠕⠔⠔⢔⢔⢄⢕⢕⣡⣵⣷⢇⢕⠕⠕⢕⠕⠕⠕⢕⢱⢿⢕⢕⢕⢕⢕⢕⢕⢕⢕⠱⣿⣿⣿⣿⣿⣿⣿⣿⡿⠿⢷⢧⢤⡄⣀⡀⢀⢀⢄⠕⠕⢄⠜⠗⠑⢹⣿⣿⣿⡟⢻⣿⣿⣿⣿⣿⣿⣿⣿⣿⣿⠀</a:t>
            </a:r>
            <a:br/>
            <a:r>
              <a:t>⣿⣿⣿⣿⣿⣿⣿⣿⣿⣿⣷⣿⣿⣿⣿⣿⡕⢕⢄⢕⢕⠕⠁⠀⠀⠁⠀⠀⠀⠀⠀⠀⠀⠀⢸⣿⣿⡇⢕⠑⠀⠀⠀⠀⠀⠀⠀⠀⠁⢕⢕⢕⢕⢕⠕⠑⠁⢄⣸⣿⣾⣽⢿⣿⣿⢿⣿⣾⣵⢕⢕⢱⢕⢕⢕⢕⢷⢧⢤⢅⡑⢀⢀⠀⠀⢘⠙⠝⠀⠀⠛⠛⠛⠛⠟⠟⠟⠟⠟⠿⠀</a:t>
            </a:r>
            <a:br/>
            <a:r>
              <a:t>⣿⣿⣿⣿⣿⣿⣿⣿⣿⣿⢻⣹⣿⣿⣿⣿⡇⠑⠕⠑⠁⠀⠀⠀⢀⢐⠀⠀⠀⢀⣀⡀⢀⠄⠕⠝⠝⠑⠘⢃⠐⠀⠀⠀⠀⠀⠀⠀⠀⠀⣕⡕⢕⢕⢔⠄⢀⢕⢿⣿⡭⢷⠶⢛⢇⢝⠿⢿⡻⣿⣷⣵⢕⢕⢕⢕⢕⢕⢕⢜⢇⢝⢕⢕⢔⢄⢀⢁⠀⠀⠀⠀⠀⠀⠀⠁⠁⠁⣇⢕⠀</a:t>
            </a:r>
            <a:br/>
            <a:r>
              <a:t>⣿⣿⣿⣿⣿⣿⣿⢿⢿⢿⢿⢿⠿⠿⠿⠟⠗⠐⢄⢄⢔⢄⠀⠑⢅⢔⠈⠉⠁⠀⠀⠀⠀⠀⠀⠑⠀⠀⣸⣿⠀⠀⠀⠀⠀⠀⠀⠀⠐⠕⢫⢻⠇⢕⢕⢔⠁⢕⢞⢳⣿⣿⣿⣷⣥⣾⣒⣾⣿⣺⣟⣿⣿⣷⣶⣷⣷⣷⣵⣕⣕⣕⣑⣕⡕⡕⡕⡕⢕⢕⢔⢔⢔⢔⢔⢔⢄⢄⠝⡝⠀</a:t>
            </a:r>
            <a:br/>
            <a:r>
              <a:t>⠁⠕⠀⠁⠀⠀⠀⠀⠀⠀⢕⡕⢕⢕⢕⢕⢕⢕⢕⢕⢕⢕⢔⢔⢔⢀⢀⢄⠄⢄⢔⣐⣔⣱⣴⢀⢔⢔⣿⡏⠀⠀⠀⠀⠀⠀⠀⠀⠀⠑⢜⢿⡷⡕⣱⣵⣵⣷⣶⣾⣿⣿⣿⣿⣿⣿⣿⣿⣿⣿⣿⣿⣿⣿⣿⣿⣿⣿⣿⣿⣿⣿⣿⣿⣿⣿⣿⣿⣿⣷⣳⣇⡱⣕⣇⢵⢕⢀⠀⠘⠀</a:t>
            </a:r>
            <a:br/>
            <a:r>
              <a:t>⢀⢕⢕⢕⣕⣔⡔⢔⡔⢕⣕⣧⡵⢵⢵⢕⢕⢕⢕⣕⣔⣕⣱⣵⣵⡵⢵⣵⣿⣿⣿⣿⣿⣛⣻⡿⠀⠀⡟⠁⠀⠀⠀⠀⠀⠀⠀⠀⠀⠐⣕⣑⣵⣿⣿⣿⣿⣿⣿⣿⣿⣿⣿⣿⣿⣿⣿⣿⣿⣿⣿⣿⣿⣿⣿⣿⣿⣿⣿⣿⣿⣿⣿⣿⣿⣯⣝⢝⢝⢝⢝⢝⢝⢜⢜⢇⢆⠀⠁⠄⠀</a:t>
            </a:r>
            <a:br/>
            <a:r>
              <a:t>⢗⢕⢝⣝⣝⣝⣕⣱⣵⣵⣵⣵⣷⣷⣾⣿⣿⣿⣿⣿⣿⣿⣿⣵⣵⣵⣷⣶⣿⣿⣿⣿⣯⣿⡿⢕⠄⡞⠃⠀⠀⠀⠀⠀⠀⠀⠀⠑⠳⣷⣿⣿⣿⣿⣿⣿⣿⣿⣿⣿⣿⣿⣿⣿⣿⣿⣿⣿⣿⣿⣿⣿⣿⣿⣿⣿⣿⣿⣿⣿⣿⣿⣿⣿⣿⣿⣿⣿⢟⢗⢇⢕⢗⢟⢟⢟⢕⢄⠀⠀⠀</a:t>
            </a:r>
            <a:br/>
            <a:r>
              <a:t>⣷⣿⣿⣿⣿⣿⣿⣿⣿⣿⣿⣿⣿⣿⣿⣿⣿⣿⢿⡿⢿⢿⣿⣿⣿⣿⣿⣿⣿⣿⣿⣿⣿⣿⢕⢕⣕⣱⢄⢀⢁⠀⠀⠀⠀⠀⠀⠀⠀⠁⣻⣿⣿⣿⣿⣿⣿⣿⣿⣿⣿⣿⣿⣿⣿⣿⣿⣿⣿⣿⣿⣿⣿⣿⣿⣿⣿⣿⣿⣿⣿⣿⣿⣿⣿⣿⣿⣿⣿⣷⣷⣷⣵⣧⣵⣵⣕⣕⢕⡔⠀</a:t>
            </a:r>
            <a:br/>
            <a:r>
              <a:t>⣽⣭⣿⣿⣿⣿⣿⣿⣿⣿⣿⣿⣿⣿⣿⣿⣿⣿⣿⣿⣿⣿⣿⣿⣿⣿⣿⣿⣿⣿⣏⢹⣿⢇⠕⠕⠘⠕⢱⣿⣷⢕⢀⠀⠀⠀⢀⢀⣄⣴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⡇⢝⢔⠀⣀⠕⠀⠱⢜⠑⠁⠕⠕⠀⢔⣱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⢿⢇⢕⢁⣜⣿⣷⣦⣄⡀⠀⠀⠀⠀⢔⢕⣯⣿⣿⢿⢎⢱⢻⢿⢿⢿⠿⡿⠿⣿⣿⣿⣿⣿⣿⣿⣿⣿⣿⣿⣿⣿⣿⣿⣿⣿⣿⣿⣿⣿⣿⣿⣿⣿⣿⣿⣿⣿⣿⣿⣿⣿⣿⣿⣯⣽⣿⣿⣿⣿⠀</a:t>
            </a:r>
            <a:br/>
            <a:r>
              <a:t>⣿⣿⣿⣿⣿⣿⣿⣿⣿⢿⢿⢿⢿⢿⠿⠿⣿⣿⣿⣿⣿⣿⣿⣿⣿⢿⣿⢟⢇⢋⢜⢕⠑⠜⢟⢿⣯⣏⣿⣻⠇⢀⠀⠕⢕⢕⢕⢕⢕⢕⢕⢕⢕⢕⢕⢕⢕⢕⢕⢄⠻⣿⣿⣿⣿⣿⣿⣿⣿⣿⣿⣿⣿⣿⣿⣿⣿⣿⣿⣿⣿⣿⣿⣿⣿⣿⣿⣿⣿⣿⣿⣿⣿⣿⣿⣿⣿⣿⣿⣿⠀</a:t>
            </a:r>
            <a:br/>
            <a:r>
              <a:t>⣿⣿⣿⣿⢿⡿⡟⢕⢕⢕⢕⢕⢕⢕⠕⣸⣿⣿⣿⣿⣿⣿⣿⣿⣿⣿⡿⢕⢕⢕⢕⢕⢔⢄⢕⢕⠁⠙⠟⠑⠀⠀⢔⢕⢕⢕⢕⢕⢕⢕⢕⢕⢕⢕⢕⢕⢕⢕⢕⢕⣆⣿⣿⣿⣿⣿⣿⣿⣿⣿⣿⣿⣿⣿⣿⣿⣿⣿⣿⣿⣿⣿⣿⣿⣿⣿⣿⣿⣿⣿⣿⣿⣿⣿⣿⣻⣿⣿⣿⣿⠀</a:t>
            </a:r>
            <a:br/>
            <a:r>
              <a:t>⣿⣿⣿⣿⣾⢕⢕⢕⢕⠁⣷⣶⣷⣕⣀⣹⠿⣿⣿⣿⣟⣉⢕⢔⢔⢔⢕⢕⢕⢕⢕⢕⢕⠑⠕⠕⠀⠀⠀⠀⢀⢀⢕⢕⢕⢕⢕⢕⢕⢕⢕⢕⢕⢕⢕⢕⢕⢕⢕⠑⠉⢿⣿⣿⣿⣿⣿⣿⣿⣿⣿⣿⣿⣿⣿⣿⣿⣿⣿⣿⣿⣿⣿⣿⣿⣿⣿⣿⣿⣿⣿⣿⣿⣿⣿⣿⣿⣽⣟⣟⠀</a:t>
            </a:r>
            <a:br/>
            <a:r>
              <a:t>⣿⣿⠉⠍⠀⠁⠑⢕⠔⠉⣿⢟⠿⠿⢿⣧⡟⢄⠻⢿⢟⢚⢇⢕⢕⢕⢕⢕⢕⢕⢕⢕⢕⢀⢀⠀⠀⢀⢄⢔⢕⢕⢕⢕⢕⢕⢕⢕⢕⢕⢕⣕⡕⢕⢕⣑⣕⣑⣥⣥⣶⣾⣿⣿⣿⣿⣿⣿⣿⣿⣿⣿⣿⣿⣿⣿⣿⣿⣿⣿⣿⣿⣿⣿⣿⣿⣿⣿⣿⣿⣿⣿⣿⣿⣿⣿⣿⣿⣿⣿⠀</a:t>
            </a:r>
            <a:br/>
            <a:r>
              <a:t>⢄⠘⠉⠀⠧⠕⢕⢕⢔⢔⢀⢕⠕⣕⣑⣽⣷⣷⣥⣑⢕⢕⢕⢕⢕⢕⢕⢕⢕⢕⢕⢕⢕⢕⢕⢕⢕⢕⢕⢕⢕⢕⢕⢕⢕⣵⣷⣶⣾⣿⣿⣿⣿⣶⣾⣿⣿⣿⣿⣿⣿⣿⣿⣿⣿⣿⣿⣿⣿⣿⣿⣿⣿⣿⣿⣿⣿⣿⣿⣿⣿⣿⣿⣿⣿⣿⣿⣿⣿⣿⣿⣿⣿⣿⣿⣿⣿⣿⣿⣿⠀</a:t>
            </a:r>
            <a:br/>
            <a:r>
              <a:t>⠕⣑⣀⣉⣤⣿⡇⢠⣕⣡⣦⣴⣴⣿⣿⣿⣿⣿⣿⣿⣤⣴⣾⡇⣕⡕⠕⢕⢕⢕⢕⢕⢕⢕⢕⢕⢕⢕⢕⢕⢕⢕⢕⢱⣿⣿⣿⣿⣿⣿⣿⣿⣿⣿⣿⣿⣿⣿⣿⣿⣿⣿⣿⣿⣿⣿⣿⣿⣿⣿⣿⣿⣿⣿⣿⣿⣿⣿⣿⣿⣿⣿⣿⠿⣿⣿⡿⢿⢿⠿⢿⢿⣿⠿⠿⢿⢿⢿⢿⢿⠀</a:t>
            </a:r>
            <a:br/>
            <a:r>
              <a:t>⢻⠿⢿⣯⡿⢍⢕⢔⠘⣿⣿⡟⢛⢿⠿⣿⣿⣿⣿⣿⣟⣿⣿⣿⣿⣿⣿⢕⢕⢕⢕⢕⢕⢕⢕⢕⢕⢕⢕⢕⢕⢕⠕⣼⣿⣿⣿⣿⣿⣿⣿⣿⣿⣿⣿⣿⣿⣿⣿⣿⣿⣿⣿⣿⣿⣿⡏⠔⣔⣑⣴⣿⣿⣿⣿⣿⣿⣿⣿⣿⣿⡏⠀⠀⠀⣿⠕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⠀⠀⢀⢀⢸⣿⣿⣿⣿⣿⣿⣿⣿⣿⣿⣿⢗⢕⢱⣿⣿⣿⣿⣿⣿⣿⣿⣿⣿⣿⣿⣿⣷⣷⣼⣿⣿⡷⢷⢾⣿⣿⣿⣿⣯⣿⢸⣿⣿⣿⣿⡿⢿⣿⣿⣿⣿⣿⣿⣿⡟⣿⣿⣿⣿⣿⣿⣿⣿⣿⣿⣿⣿⣿⣿⣿⣿⣿⣿⣿⣿⣿⣿⣿⠀</a:t>
            </a:r>
            <a:br/>
            <a:r>
              <a:t>⠀⠀⠀⠀⠀⠀⠀⠀⠀⠀⠀⠀⠀⢔⢕⢕⢕⢕⣿⣿⣯⢜⠗⠞⢛⡛⢟⢿⢿⢿⢿⣿⢕⢱⢸⣿⣿⣿⣿⣿⣿⣿⣿⣿⣿⣿⣿⣿⣿⣿⣿⣿⣿⣿⣿⣿⣿⣮⣽⣟⣟⢻⢾⣿⣿⣿⣿⣧⣿⣿⣿⣿⡟⡿⣿⣿⡿⣿⡟⢻⣿⣿⣿⣿⣿⣿⣿⣿⣿⣿⣿⣿⣿⣿⣿⣿⣿⣿⣿⣿⠀</a:t>
            </a:r>
            <a:br/>
            <a:r>
              <a:t>⠀⠀⠀⠀⠀⠀⠀⠀⠀⢔⢕⢕⢕⢕⢕⢕⣱⢞⢟⢟⢟⢔⢕⢕⢸⣿⣿⣷⣷⣦⣵⣵⢕⢜⢜⣻⡟⢟⠿⢿⢿⣿⣿⣿⣿⣿⣿⣿⣿⣿⣿⣿⣿⣿⣿⣿⣿⣿⣿⣿⣿⣿⣿⣿⣿⣿⣿⣿⣿⣿⣿⣿⣿⣿⣿⣿⡇⢟⡏⢸⣿⣿⣿⣿⣿⣿⣿⣿⣿⣿⣿⣿⣿⣿⣿⣿⣿⣿⣿⣿⠀</a:t>
            </a:r>
            <a:br/>
            <a:r>
              <a:t>⠀⠀⠀⢀⢀⢀⢀⠀⠀⠁⠁⠕⠕⢕⢕⢕⢕⢕⢕⢱⡕⢕⢕⢕⢸⣿⣿⣿⣿⠙⠛⠟⢕⢕⢕⣿⣿⣿⣷⣷⣷⣦⣵⣽⣝⣝⢟⡟⢻⢿⢿⣿⣿⣿⣿⣿⣿⣿⣿⣿⣿⣿⣿⣿⣿⣿⣿⣿⣿⣿⣿⣿⣿⣿⣿⣿⡇⢿⢷⢸⣿⣿⣿⣿⣿⣿⣿⣿⣿⣿⣿⣿⣿⣿⣿⣿⣿⣿⣿⣿⠀</a:t>
            </a:r>
            <a:br/>
            <a:r>
              <a:t>⠀⢄⢜⢕⢅⢕⢕⢕⢕⢕⢕⢕⣱⣷⣵⣕⢔⢔⣔⡔⢜⢕⣱⣑⢸⣿⣿⣿⣿⠀⠀⠀⢕⢸⡇⢿⡇⠁⠑⠉⠙⠙⠛⠛⠟⠻⠿⢿⢿⣿⣷⣷⣷⣧⣼⣽⣝⣝⣟⡟⢿⢿⢿⢿⣿⣿⣿⣿⢿⣿⣿⣿⣿⣿⡿⣿⣗⢽⢣⠸⠟⠟⢟⢟⢿⢿⣿⣿⣿⣿⣿⣿⣿⣿⣿⡟⣟⣻⣵⣵⠀</a:t>
            </a:r>
            <a:br/>
            <a:r>
              <a:t>⠀⠕⢕⢕⢕⢅⢕⢕⢕⣕⣕⣕⣼⣿⣿⣿⣿⢿⣿⣿⢕⢈⣿⣧⣼⣿⣿⣿⣿⠀⠀⠀⠕⢕⢇⢺⠇⠀⠀⠀⠀⠀⠀⠀⠀⠀⠀⠀⠀⠀⠀⠁⠁⠉⠉⠙⠙⢟⢟⢟⢿⢿⢷⢷⣷⣷⣯⣽⣵⣿⣿⣿⣿⣿⡟⠏⠑⠀⠀⠀⠀⠀⠀⠀⠁⠁⠑⠕⢟⢟⢿⣿⡽⣿⣿⣵⣾⣿⣺⡗⠀</a:t>
            </a:r>
            <a:br/>
            <a:r>
              <a:t>⠀⠀⢕⢕⢕⢕⣕⡕⣸⡿⠟⠛⢍⢕⢕⢕⢕⢕⢕⢻⢕⢕⣕⣍⢸⣿⣿⣿⣿⢔⢀⢰⣤⢕⡇⢧⢄⣄⡀⡀⢀⣀⡀⢀⢀⢀⢀⠀⠀⠀⠀⠀⠀⠀⠀⠀⠀⠁⠁⠁⠁⠁⠁⠀⢄⢔⣿⡿⣿⣿⣟⣿⡿⠇⠀⠀⠀⠀⠀⠀⠀⠀⠀⠀⠀⠀⠀⠀⠁⠁⠕⢹⢷⣿⣿⣾⣿⣿⣿⢽⠀</a:t>
            </a:r>
            <a:br/>
            <a:r>
              <a:t>⠀⠀⢕⢕⢕⢜⢟⢗⢕⢕⢔⢕⢕⢕⢕⢕⢕⢕⢕⢱⣷⣾⣟⢻⢭⣿⣿⣿⣿⢕⢅⢕⢓⢑⢝⣟⠐⠝⠇⠁⢕⠕⠕⠕⢕⠕⠅⢸⠀⢔⠀⠀⠀⢄⢄⢀⡄⠀⢐⣐⣐⣄⣄⣄⡕⢕⣿⣧⣴⣤⣠⡅⠁⠀⠀⠀⠀⠀⠀⠀⠀⠀⠀⠀⠀⠀⠀⠀⠀⠀⠀⠁⢕⢟⣟⣕⣿⣿⣿⣗⠀</a:t>
            </a:r>
            <a:br/>
            <a:r>
              <a:t>⢀⢕⢕⢕⢕⢕⢕⢕⢕⢕⢕⢕⢕⢕⢕⢕⢕⢕⢕⢕⢕⣕⢸⢓⢘⣿⣿⣿⣿⡇⢕⢕⢕⢕⢫⢽⢕⠔⢔⢔⢕⢕⢕⢔⢔⢔⠀⠀⢔⠔⢐⢔⠀⠀⠀⢅⢕⢕⢸⣿⣿⣿⣿⣿⢕⢕⢻⢜⢟⡏⢸⡇⢀⢀⢀⢀⢀⢀⢄⢀⢀⢀⠀⠀⠀⠀⠀⠀⠀⠀⠀⠀⢕⣝⢝⢝⣿⣟⣾⡕⠀</a:t>
            </a:r>
            <a:br/>
            <a:r>
              <a:t>⢕⣵⣷⣿⣷⣷⢕⢕⢕⢕⢕⢕⢕⢕⢕⢕⢕⢕⢕⢕⢕⢜⢕⢕⢕⣿⣿⣿⣿⡷⢕⢕⣵⠁⢕⢅⢕⠀⢕⢕⢕⠕⢑⠑⠑⢅⠀⠀⢕⢕⢕⢕⢕⢑⠳⢅⢕⢕⣿⣷⣵⣾⣿⣿⣷⣷⢿⢷⡾⢷⢞⢧⢕⢕⢕⢕⢅⢕⢕⢜⢱⣵⡔⢄⠀⠀⠀⠀⠀⠀⠀⠀⢕⢝⣝⣝⣽⡝⢕⢕⠀</a:t>
            </a:r>
            <a:br/>
            <a:r>
              <a:t>⣾⣿⣿⣿⣿⣿⢕⢕⢕⢕⢕⢕⢕⢕⢕⢕⢕⢕⢕⢕⢔⢄⢕⢕⢕⢸⣿⣿⣿⡇⢕⢕⢟⠀⢱⡕⢕⠀⢕⡕⢕⢀⢀⢀⢀⢕⠀⠀⢕⢕⢕⢕⠕⠇⠁⢐⢅⠀⠀⠑⠑⠑⡜⡇⢕⢸⢕⠕⢇⠕⢸⡕⣕⣵⣷⣵⡅⢕⣕⣱⣼⣿⣿⢕⠀⠀⢀⢀⢄⠀⠀⢀⣷⣷⢜⣝⢽⠕⠕⠑⠀</a:t>
            </a:r>
            <a:br/>
            <a:r>
              <a:t>⣿⣿⣿⣿⣿⢟⢕⢕⢕⢕⢕⢕⢕⢕⢕⢕⢕⢕⢕⠕⢅⢀⠑⢕⢕⠸⣿⣿⣿⡇⢕⢕⢕⢅⢜⡇⢕⣰⢕⢕⢕⢕⢕⠀⢜⢔⡀⠁⢕⢱⢵⢕⢱⢕⠀⠀⠐⢀⣄⣕⣔⣕⣵⣥⣴⣞⢳⣷⡿⢝⢝⣷⣿⣿⣿⣿⣿⣿⣿⣿⣿⣿⡏⢕⢔⡕⢕⢕⢕⠀⢀⢕⢝⠑⢕⠕⢱⣦⣄⣤⠀</a:t>
            </a:r>
            <a:br/>
            <a:r>
              <a:t>⠟⢿⣿⢻⢏⢕⢕⢕⢕⢕⢕⢕⣱⡕⢑⢕⢕⠕⢑⠁⠀⠀⠀⢕⢕⢸⣿⡟⡝⢕⠕⠑⠕⢕⢸⡇⠐⠁⢑⠀⢄⠑⠀⠀⠀⢄⢀⠀⢑⢕⢕⢁⢁⠁⠀⠀⠀⠘⠛⢻⢿⢿⣿⣟⣩⡼⢵⢗⣞⢓⠟⢟⢝⢝⢟⣏⢟⢟⢟⢟⢏⢝⢕⢕⢕⢿⢿⢟⠁⠀⣡⣥⣴⣶⣷⡾⢟⢿⣿⣿⠀</a:t>
            </a:r>
            <a:br/>
            <a:r>
              <a:t>⠀⠀⠑⠕⢕⢕⢕⢕⢕⢕⢕⡜⠯⣇⢅⠀⡄⣔⠀⠀⠀⠀⠀⢕⢕⢸⡿⣕⡕⢅⢀⠠⢕⢀⢰⣇⠀⠑⢄⠶⠖⠗⠀⠀⠀⠀⡄⠔⠑⢃⠑⠓⠊⠑⠑⠑⢄⢄⢄⠀⠁⠀⠁⠁⢞⣞⢝⠹⠵⢱⡄⢑⠑⢝⢟⢏⢕⢕⢕⢕⢕⢕⢕⢕⢕⢕⢕⢕⠀⢸⣿⣿⣿⣿⣿⣿⣿⣿⢻⠿⠀</a:t>
            </a:r>
            <a:br/>
            <a:r>
              <a:t>⠀⠀⠀⠀⠀⠑⠕⢕⣕⢕⢀⢀⢀⢐⢋⠀⠀⢀⠀⢀⠀⠀⠀⢍⢵⣇⡁⢑⢑⢕⢕⢀⠈⢳⠎⣝⡄⢀⢀⠀⢁⢔⢔⢄⢄⢄⣔⣔⣑⣕⣵⡔⢄⠀⠀⠀⠑⠕⠕⠀⠀⠀⠘⠕⢁⢁⢁⣅⣄⣄⣕⣴⣵⡇⢔⢔⢕⢕⢕⢕⢕⢕⢕⢕⢕⢕⢕⢕⠀⠀⠙⠝⢻⢿⢿⣿⣿⠑⠀⠀⠀</a:t>
            </a:r>
            <a:br/>
            <a:r>
              <a:t>⠀⠀⠀⠀⠀⠀⠀⠁⠝⢿⡇⢕⣕⡕⢕⢔⢔⢄⢄⢄⢄⢔⢕⠉⡙⠛⠷⢄⡅⢀⢀⢀⢄⢜⡝⢝⢗⢔⣕⣱⣵⣽⢝⢗⣳⣾⣿⣿⣿⣿⣿⡧⠀⠀⠀⠀⠀⠀⢔⢰⣦⣴⣴⣷⣧⣾⣟⣿⣿⣿⣿⢿⠟⠇⢕⢕⢕⢕⢕⠕⠕⢕⢕⢕⢕⣱⣱⠇⠀⠀⠀⠀⠀⠀⠁⠙⠇⠀⠀⠀⠀</a:t>
            </a:r>
            <a:br/>
            <a:r>
              <a:t>⠀⠀⠀⠀⠀⠀⠀⠀⠀⠀⠙⢜⢟⢟⣟⣻⡿⢻⢧⣥⣥⣵⢕⢄⠁⠀⠁⢀⢄⢄⢔⠔⢕⢕⢕⣕⣕⣎⡻⢟⣛⣿⣽⣵⣵⣷⣼⢝⠛⢙⢕⠁⠀⠀⢄⠀⠀⢐⢁⢸⣿⣿⣿⣿⣿⣟⣿⡿⠛⠘⠁⠀⠀⠀⠀⠁⠁⠁⠀⢀⢀⢕⢕⢕⢕⢹⠇⠀⠀⠀⠀⠀⠀⠀⠀⠀⠀⠀⠁⠁⠀</a:t>
            </a:r>
            <a:br/>
            <a:r>
              <a:t>⠀⠀⠀⠀⠀⠐⠄⠀⠀⠀⠀⠁⢕⣑⡕⢕⢝⢝⢜⢕⢕⢕⢕⢕⢕⢕⢕⢝⣉⣏⣻⣿⣿⣿⣿⣿⣿⣿⣿⣿⣿⣿⣿⣿⣿⣿⡇⠑⠁⢀⠀⠀⠀⠀⠑⠑⠀⠁⢕⢼⣿⣿⣿⣻⣟⢟⠋⠀⠀⠀⠀⠀⠀⠀⠀⠀⠀⠀⠀⢕⢕⢕⢕⢕⢕⠕⠀⠀⠀⠀⠀⠀⠀⠀⠀⠀⠀⠀⠀⠀⠀</a:t>
            </a:r>
            <a:br/>
            <a:r>
              <a:t>⠀⠀⠀⠀⠀⠀⠀⠀⠀⠀⠀⠀⢸⣿⣿⣿⣿⢷⣿⣿⣿⣿⣷⣷⣷⣾⣿⣿⣿⣿⣿⣿⣿⣿⣿⣿⣿⣿⣿⣿⣿⣿⣿⣿⣿⡏⢕⠀⠀⠐⢀⠀⠀⠀⠐⢀⢄⢕⢕⢕⢕⢔⢝⢍⢕⢕⠀⠀⠀⠀⠀⠀⠀⠀⠀⠀⠀⠀⢔⢕⢕⢕⢕⢕⢕⠀⠀⠀⠀⠀⠀⠀⠀⠀⠀⠀⠀⠀⠀⠀⠀</a:t>
            </a:r>
            <a:br/>
            <a:r>
              <a:t>⠀⠀⠀⠀⠀⠀⠀⠀⠀⠀⠀⠑⢞⢟⢻⢿⢿⣿⣿⣿⣿⣿⣿⣿⣿⣿⣿⣿⣿⣿⣿⣿⣿⣿⣿⣿⣿⣿⣿⣿⣿⣿⡿⢏⢝⢕⢕⢀⢀⢄⢔⢔⢔⢕⢕⠕⡕⢕⣕⣕⢕⢕⢕⢕⢕⠀⠀⠀⠀⠀⠀⠀⠀⠀⠀⠀⠀⠑⢕⢕⢕⢕⢕⢕⠀⠀⠀⠀⠀⠀⠀⠀⠀⠀⠀⠀⠀⠀⠀⠀⠀</a:t>
            </a:r>
            <a:br/>
            <a:r>
              <a:t>⠀⠀⠀⠀⠀⠀⠀⠀⠀⠀⠀⠕⠜⢝⢝⢟⢻⢿⢿⢽⣿⣻⣿⣿⣿⣿⣿⣿⣿⣿⣿⣿⣿⣿⣿⣿⣿⣿⣿⣿⣿⣿⣿⣷⣷⣷⣧⣵⣥⣥⣥⣥⣥⣵⣾⣿⡛⢿⣾⢿⢇⢢⡣⢕⠁⠀⠀⠀⠀⠀⠀⠀⠀⠀⠀⠀⠀⠀⢕⢕⢕⢕⢕⢕⠀⠀⠀⠀⠀⠀⠀⠀⠀⠀⠀⠀⠀⠀⠀⠀⠀</a:t>
            </a:r>
            <a:br/>
            <a:r>
              <a:t>⠀⠀⠀⠀⠀⠀⠀⠀⠀⠀⠀⠀⢔⢜⢣⢤⢤⢥⣕⡕⢝⢻⣿⣿⣿⣿⣿⣿⣿⣿⣿⣿⣿⣿⣿⣿⣿⡿⢟⢟⢟⢻⢿⣿⣿⣿⣿⣿⣿⣿⣿⣿⣿⣿⣿⣿⢋⣤⣤⣷⣱⠅⠕⠁⠀⠀⠀⠀⠀⠀⠀⠀⠀⠀⠀⠀⠀⠀⢄⢁⠁⢕⢕⢑⠀⠀⠀⠀⠀⠀⠀⠀⠀⠀⠀⠀⠀⠀⠀⠀⠀</a:t>
            </a:r>
            <a:br/>
            <a:r>
              <a:t>⠀⠀⠀⠀⠀⠀⠀⠀⠀⠀⠀⠀⠀⠁⢕⢕⢕⢑⢕⢝⢝⢲⣿⣿⣿⣿⣿⣿⣿⣿⣿⣿⣿⣿⣿⣿⣿⡇⠀⠁⠁⠑⠑⠜⢿⢿⣿⣿⣿⣿⣿⣿⣿⣿⣿⣿⣿⣿⣿⣿⢪⠑⠀⠀⠀⠀⠀⠀⠀⠀⠀⠀⠀⠀⠀⠀⠀⠀⢕⠕⢀⢕⠁⠀⠀⠀⠀⠀⠀⠀⠀⠀⠀⠀⠀⠀⠀⠀⠀⠀⠀</a:t>
            </a:r>
            <a:br/>
            <a:r>
              <a:t>⠀⠀⠀⠀⠀⠀⠀⠀⠀⠀⠀⠀⠀⠀⠁⠁⠁⠑⢕⢕⢕⣿⣿⣿⣿⣿⣿⣿⣿⣿⣿⣿⣿⣿⣿⣿⣿⣧⢠⠀⠀⠀⠀⠕⢕⠝⢹⣿⣿⣿⣿⣿⣿⣿⣿⣿⣿⣿⣿⣿⠕⠀⠀⠀⠀⠀⠀⠀⠀⠀⠀⠀⠀⠀⠀⠀⠀⠀⠀⠀⠑⢕⢄⢀⠀⠀⠀⠀⠀⠀⠀⠀⠀⠀⠀⠀⠀⠀⠀⠀⠀</a:t>
            </a:r>
            <a:br/>
            <a:r>
              <a:t>⠀⠀⠀⠀⠀⠀⠀⠀⠀⠀⠀⠀⠀⠀⠀⢀⢀⣄⣥⢵⣾⣿⣿⣿⣿⣿⣿⣿⣿⣿⣿⣿⣿⣿⣿⣿⣿⣿⡃⢄⠀⠀⠀⠀⢕⠀⠕⢿⣿⣿⣿⣿⣿⣿⣿⣿⣿⣿⡿⠔⠀⠀⠀⠀⠀⠀⠀⠀⠀⠀⠀⠀⠀⠀⠀⠀⠀⠀⢄⢄⢕⢕⢕⠕⠀⠀⠀⠀⠀⠀⠀⠀⠀⠀⠀⠀⠀⠀⠀⠀⠀</a:t>
            </a:r>
            <a:br/>
            <a:r>
              <a:t>⠀⠀⠀⠀⠀⠀⠀⠀⠀⠀⠀⠀⠀⠀⠄⣕⡾⣿⣿⣿⣿⣿⣿⣿⣿⣿⣿⣿⣿⣿⣿⣿⣿⣿⣿⣿⡟⢟⢹⡕⢔⢀⠀⠀⠀⠀⢄⢴⣿⣿⣿⣿⣿⣿⣿⣿⣿⡿⠇⠀⠀⠀⠀⠀⠀⠀⠀⠀⠀⠀⠀⠀⠀⠀⠀⠀⠀⠀⢸⣿⣧⢕⢕⢕⠀⠀⠀⠀⠀⠀⠀⠀⠀⠀⠀⠀⠀⠀⠀⠀⠀</a:t>
            </a:r>
            <a:br/>
            <a:r>
              <a:t>⠀⠀⠀⠀⠀⠀⠀⠀⠀⠀⠀⠀⠀⢀⠀⢘⣿⣿⣿⣿⣿⣿⣿⣿⣿⣿⣿⣿⣿⣿⣿⣿⣿⣿⣿⣿⣷⣕⣵⣷⣇⣵⣔⡄⠀⠀⠁⠘⢻⣿⣿⣟⢿⢯⠟⠋⠙⠀⠀⠀⠀⠀⠀⠀⠀⠀⠀⠀⠀⢕⢀⠀⠀⠀⠀⠀⠀⢄⢕⣿⣿⢇⢕⢕⠀⠀⠀⠀⠀⠀⠀⠀⠀⠀⠀⠀⠀⠀⠀⠀⠀</a:t>
            </a:r>
            <a:br/>
            <a:r>
              <a:t>⠀⠀⠀⠀⠀⠀⠀⠀⠀⠀⠀⠀⠀⠁⠀⢜⣿⣿⣿⣿⣿⣿⣿⣿⣿⣿⣿⣿⣿⣿⣿⣿⣿⣿⣿⣿⣿⣿⣿⣿⣿⣿⣿⣷⣧⣄⠀⠀⠕⠹⢻⢇⠁⠀⠀⠀⠀⠀⠀⠀⠀⠀⠀⠀⠀⠀⠀⠀⢀⢕⢕⠀⠀⠀⠀⠀⠀⢕⢕⢹⣿⢕⢕⢕⢀⠀⠀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⣟⢜⣿⣿⣿⣿⣿⣿⣿⣿⣿⣿⣿⣿⣿⣿⣧⢵⢕⢜⢝⢟⢗⢕⢹⣿⡇⢕⢕⢱⢽⣸⣫⣿⡇⢕⢝⢕⢕⢕⣵⣿⣷⣾⣺⣿⣿⣿⣿⣿⣿⣿⣿⣿⣿⣿⣿⣿⣿⣿⣿⣿⣿⣿⣿⣿⣿⣿⣿⣿⣿⣿⣿⣿⣿⣿⣿⡟⣕⡜⢗⢇⢱⢇⢕⢄⢎⡵⣻⣿⣿⣿⢿⠀</a:t>
            </a:r>
            <a:br/>
            <a:r>
              <a:t>⣿⣿⣿⣿⣿⣿⣿⣿⡇⢿⣿⣿⣿⣿⡇⠕⠕⠕⠕⠕⢕⢔⢺⢷⢕⠕⠕⠕⠕⠕⠕⠕⠝⠓⠃⠕⠕⢕⢕⢝⢝⢕⢕⣕⣕⡕⢕⣿⣿⡿⣯⣹⣿⣿⣿⣿⣿⣿⣿⣿⣿⣿⣿⣿⣿⣿⣿⣿⣿⣿⣿⣿⣿⣿⣿⣿⣿⣿⣿⢿⢿⣟⣷⣏⣽⣷⣿⢇⢕⢕⢕⡕⡰⢿⢟⢟⠟⢑⢑⢅⠀</a:t>
            </a:r>
            <a:br/>
            <a:r>
              <a:t>⣿⣿⣿⣿⣿⣿⣿⣿⣇⢿⣿⣿⣿⣿⡇⠀⠀⠀⠀⠀⠀⠀⠀⠀⠀⠀⠀⠀⢀⣀⣀⢀⠀⢄⢀⢀⠀⠀⢀⠁⠑⠕⢕⢕⢜⢝⢞⡿⢏⢱⡿⢿⣿⣿⣿⣿⣿⣿⣿⣿⣿⣿⣿⣿⣿⣿⣿⣿⣿⣿⣿⣿⣷⡷⢷⢿⢟⢟⢇⢕⢕⢸⡿⣿⣿⣿⣷⢕⢕⢕⠕⢑⢕⢅⢔⢔⢕⢕⢕⢕⠀</a:t>
            </a:r>
            <a:br/>
            <a:r>
              <a:t>⣿⣿⣿⣿⣿⣿⣿⣿⡧⢻⣿⣿⣿⣿⡇⠀⠀⠀⠀⠀⠀⠀⠀⠀⠀⠀⠀⠀⠀⠀⠀⠀⠀⢜⢕⢕⢕⢔⢕⢔⠀⠀⠁⠑⢕⢕⢕⡱⢧⢜⢳⣾⣿⣿⣿⣿⣿⣿⣿⣿⣿⣿⣿⡿⢿⣿⣿⣿⣿⣿⣿⣿⣿⣿⢕⢕⢕⢕⢕⢕⢕⢔⢻⠿⢟⢙⢕⢅⢔⠕⠕⠑⠑⠁⠁⠀⠑⠁⢕⢕⠀</a:t>
            </a:r>
            <a:br/>
            <a:r>
              <a:t>⣿⣿⣿⣿⣿⣿⣿⣿⡗⢸⣿⣿⣿⣿⣷⠀⠀⠀⠀⠀⠀⠀⢀⢀⢀⢀⢀⠀⠀⠀⠀⠀⠀⢕⢕⢕⢕⠅⢕⢕⢀⠀⠀⠀⠀⢑⣕⢹⡕⢷⣵⡾⣿⣿⣿⣿⣿⣿⣿⣿⣿⢟⢏⢕⢸⢕⢕⢝⢏⢹⢿⡿⣟⣏⢕⢕⠕⠕⠑⢕⢕⢕⠔⠕⢕⢕⠕⢕⢕⢔⠀⠀⠀⠀⠀⠀⠀⠀⠕⢕⠀</a:t>
            </a:r>
            <a:br/>
            <a:r>
              <a:t>⣿⣿⣿⣿⣿⣿⣿⣿⣟⡱⣿⣿⣿⣿⣿⠀⠀⠀⠀⠀⠀⠀⠑⠑⠘⠑⠑⠁⠀⢀⡀⢀⢀⣕⡕⢕⢔⢄⢕⢝⢍⣄⡄⢄⢄⢜⢟⡵⢵⢷⢾⢟⢟⢏⢽⣿⣿⢿⣿⣿⣿⣷⢵⢕⢕⢕⢕⢕⢇⢕⢕⢕⢜⣿⣧⣄⣴⢄⢐⢄⢁⢕⢔⢀⢕⢕⢕⢕⢕⢕⢕⢀⢀⢄⢔⢔⢾⠷⢕⢕⠀</a:t>
            </a:r>
            <a:br/>
            <a:r>
              <a:t>⣿⣿⣿⣿⣿⣿⣿⣿⣯⢱⣿⣿⣿⣿⣿⠀⠀⠀⠀⠀⠀⠀⠀⠀⠀⠀⢀⢀⢀⢈⢁⠁⢝⢝⢻⣷⣧⡕⢕⡇⢱⢕⡕⢕⢕⢕⢕⢱⣗⡕⢗⢟⢇⢕⢜⢝⢕⢸⣿⣿⡟⢕⢕⢸⢕⢕⣕⣕⣜⣱⣵⣵⣵⣿⣿⣷⣵⣵⡵⢕⢕⢕⢕⢱⣵⡕⢕⢕⢕⢕⢕⢌⢅⢅⢕⢕⠀⠀⢕⢕⠀</a:t>
            </a:r>
            <a:br/>
            <a:r>
              <a:t>⣿⣿⣿⣿⣿⣿⣿⣿⣷⢕⣻⣿⣿⣿⣿⠀⠀⠔⢔⠀⠀⠀⠀⢅⣔⣅⢅⢁⣁⣁⣁⡁⢁⣕⡕⢜⢿⡗⠃⠑⠑⠑⠁⠁⠁⠀⠁⠑⢸⢕⠁⢕⢕⢕⢕⢕⢕⢌⣿⣟⣕⢕⡕⢜⢕⢕⣝⢝⡟⢎⢕⢕⢹⣟⣟⣹⣝⢝⡕⢕⢕⣕⡱⢼⣽⣵⣵⢕⢕⢕⢕⢕⢕⢕⢕⢕⠀⠀⢕⢕⠀</a:t>
            </a:r>
            <a:br/>
            <a:r>
              <a:t>⣿⣿⣿⣿⣿⣿⣿⣿⣿⢇⣽⣿⣿⣿⣿⢄⠀⠀⠁⠁⠀⢄⢕⢱⡕⠌⠍⠉⢉⠁⢈⢅⢉⢌⢱⣵⡼⠁⠀⠀⠀⠀⠀⠀⠀⠀⠀⠀⡌⢕⢀⢁⢕⢕⢕⢕⢕⢕⣷⢼⣟⢟⢵⢏⢾⢟⢝⢿⣿⣷⢾⡽⣝⢏⡏⠉⠉⢑⣱⢇⢝⢝⢕⢄⠄⢀⢡⢇⢝⢝⢝⣻⣟⢋⠙⠙⠑⠓⠓⠓⠀</a:t>
            </a:r>
            <a:br/>
            <a:r>
              <a:t>⣿⣿⣿⣿⣿⣿⣿⣿⣿⣳⣿⣿⣿⣿⣿⣇⡀⢀⢀⠀⠀⠀⠆⠕⠇⠀⠀⠐⠑⠑⠁⠑⢕⢇⢱⣅⠁⠀⠀⠀⠀⠀⢀⢀⢴⣔⡄⢅⢕⢕⢀⢄⢕⢕⢕⢕⢕⢕⣿⢱⣿⣿⣿⣧⣥⣕⣁⢝⢻⢝⢝⢕⠕⠀⠐⠑⢕⡟⠇⠑⡕⠘⠁⢰⣾⣥⣵⣵⣵⣷⣾⣏⢽⢇⢕⣄⣄⢄⣄⡄⠀</a:t>
            </a:r>
            <a:br/>
            <a:r>
              <a:t>⣿⣿⣿⣿⣿⣿⣿⣿⣿⣽⢿⣿⣿⣿⣿⡿⢿⢕⠀⠀⠀⢕⡕⠕⠕⠕⠕⠔⠔⢕⢔⢄⢕⢕⢁⡵⣵⡗⢕⢕⠕⠕⢕⠕⠑⠑⢕⢜⢏⢕⢕⢕⢕⢕⢕⢕⢕⢕⣿⣿⣿⣿⣿⣿⣿⣿⡿⣿⡿⢶⢴⡄⡀⣀⢀⢀⢀⢅⠕⠕⠕⠟⠔⠈⢿⣿⣿⡿⠛⢿⣿⣿⣿⣿⣿⣿⣿⣿⣿⣿⠀</a:t>
            </a:r>
            <a:br/>
            <a:r>
              <a:t>⣿⣿⣿⣿⣿⣿⣿⣿⣿⣿⢾⣿⣿⣿⣿⡇⠀⢕⢕⢕⠕⠑⠀⠀⠁⠁⠀⠀⠀⠀⠀⠀⠀⢰⣿⣿⣷⣕⢕⣕⢀⠀⠀⠀⠀⠀⠀⠁⠁⠑⢕⢕⢕⠕⠕⠐⠀⣅⡽⢯⢏⣻⢿⣟⢟⢿⣿⣇⡕⢕⢕⢕⢕⢕⢅⢗⢧⡵⢄⣕⢀⢀⢀⠀⠁⠙⠙⠑⠀⠘⠛⠛⠛⠛⠛⠛⠛⠟⠻⠿⠀</a:t>
            </a:r>
            <a:br/>
            <a:r>
              <a:t>⣿⣿⣿⣿⣿⣿⣿⣿⣿⢟⣯⣿⣿⣿⣿⣷⠑⠕⠕⠑⠀⢀⠀⠀⠀⠀⠀⠀⠀⢀⣀⢀⠄⠕⠜⠍⠝⠘⠁⣡⡁⠀⠀⠀⠀⠀⠀⠀⠀⢄⢕⡕⢕⢕⢄⢀⢄⢻⡷⣷⠄⢄⢖⢕⢘⢱⢻⣿⢿⣷⣵⡕⢕⢕⢕⢕⢕⢕⢕⢝⢕⢕⢕⢔⢄⢄⢁⠀⠀⠀⠀⠀⠀⠀⠀⠁⠁⠁⠁⢕⠀</a:t>
            </a:r>
            <a:br/>
            <a:r>
              <a:t>⣿⣿⣿⣿⣿⣿⣿⣿⢿⢿⡷⠿⠿⠿⠿⠟⠄⢀⢄⢔⢄⢅⠀⠀⠀⠁⠈⠉⠁⠀⠀⠀⠀⠀⠑⠀⠀⠀⢀⣿⡇⠀⠀⠀⠀⠀⠀⠀⠁⢕⢕⣕⡕⢕⢕⢕⢕⢳⣿⣿⡿⢿⣷⣑⣃⢕⢸⣳⣏⣿⣿⣿⣷⣮⣧⣧⣷⣧⣕⣕⣕⣕⢕⢕⢕⡕⢕⢕⢕⢔⢔⢔⢔⢔⢔⢄⢄⢄⢄⢌⠀</a:t>
            </a:r>
            <a:br/>
            <a:r>
              <a:t>⠑⠁⠁⠁⠀⠀⠀⠀⢁⢅⢕⢕⢕⢕⢕⢕⢕⢕⢕⢕⡕⢕⢄⢔⢀⢀⢀⠄⠄⢄⢐⢐⣕⣤⡄⠀⢠⢕⢕⡿⠁⠀⠀⠀⠀⠀⠀⠀⠀⠑⢕⢟⢿⢇⣱⣵⣾⣿⣿⣿⣿⣿⣿⣿⣿⣿⣿⣿⣿⣿⣿⣿⣿⣿⣿⣿⣿⣿⣿⣿⣿⣿⣿⣿⣿⣿⣿⣿⣿⣑⣕⠕⠕⢕⢕⢕⢕⢕⢕⠀⠀</a:t>
            </a:r>
            <a:br/>
            <a:r>
              <a:t>⢐⢕⢑⢑⢄⢄⢄⢔⢕⣕⣱⣕⣱⢵⢕⢕⢕⢕⢗⣏⣕⣕⣵⣵⣵⣵⣵⣾⣿⣿⣿⣿⡿⢟⢕⣰⡏⠑⣱⢇⠀⠀⠀⠀⠀⠀⠀⠀⠀⠁⢕⣱⣵⣿⣿⣿⣿⣿⣿⣿⣿⣿⣿⣿⣿⣿⣿⣿⣿⣿⣿⣿⣿⣿⣿⣿⣿⣿⣿⣿⣿⣿⣿⣿⣿⣝⡝⢝⢕⢔⢕⢔⢕⢜⢇⢕⢘⢱⢔⠁⠀</a:t>
            </a:r>
            <a:br/>
            <a:r>
              <a:t>⢇⢞⢝⢝⣝⣝⣕⣵⣵⣵⣵⣵⣷⣷⣿⣿⣿⣿⣿⣿⣿⣯⣽⣵⣵⣵⣷⣾⣿⣿⣿⣿⣧⣵⣵⡟⢕⣔⣇⢀⠐⠀⠀⠀⠀⠀⠀⠀⠁⠑⢿⣿⣿⣿⣿⣿⣿⣿⣿⣿⣿⣿⣿⣿⣿⣿⣿⣿⣿⣿⣿⣿⣿⣿⣿⣿⣿⣿⣿⣿⣿⣿⣿⣿⣿⣿⡿⠿⢟⢗⢗⢞⢟⢟⢟⢟⢏⢫⢇⢀⠀</a:t>
            </a:r>
            <a:br/>
            <a:r>
              <a:t>⣾⣿⣿⣿⣿⣿⣿⣿⣿⣿⣿⣿⣿⣿⣿⣿⣿⢿⢿⣿⣿⣿⣿⣿⣿⣿⣿⣿⣿⣿⣿⣿⢟⣻⡿⢕⠕⠜⢇⢱⣷⡇⢀⠀⠀⠀⠀⠀⠀⢄⣼⣿⣿⣿⣿⣿⣿⣿⣿⣿⣿⣿⣿⣿⣿⣿⣿⣿⣿⣿⣿⣿⣿⣿⣿⣿⣿⣿⣷⣿⣿⣿⣿⣿⣿⣿⣿⣿⣷⣷⣷⣵⣵⣵⣕⣕⢕⡕⣕⢕⠀</a:t>
            </a:r>
            <a:br/>
            <a:r>
              <a:t>⢯⣽⡿⣿⣿⣿⣿⣿⣿⣿⣿⣿⣿⣿⣿⣿⣿⣷⣷⣾⣿⣿⣿⣿⣿⣿⣿⣿⣿⣿⣿⣿⣧⡝⢇⠄⢀⢔⠔⢕⠝⠑⠕⢕⠀⠀⢔⣱⣾⣿⣿⣿⣿⣿⣿⣿⣿⣿⣿⣿⣿⣿⣿⣿⣿⣿⣿⣿⣿⣿⣿⣿⣿⣿⣿⣿⣿⣿⣿⣿⣿⣿⣿⣿⣿⣿⣿⣿⣿⣿⣿⣿⣿⣿⣿⣿⣿⣿⣿⣿⠀</a:t>
            </a:r>
            <a:br/>
            <a:r>
              <a:t>⣿⣿⣿⣟⣿⣿⣿⣿⣿⣿⣿⣿⣿⣿⣿⣿⣿⣿⣿⣿⣿⣿⣿⣿⣿⣿⣿⣿⣿⣿⣿⣿⡟⢜⢁⣜⣿⣷⣴⡄⠀⠀⠀⠁⢀⢕⢕⢝⢟⢍⢿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⡿⢏⢕⠕⠜⢟⢿⣯⡿⢿⡗⠀⠀⠔⢕⢱⣵⣱⡵⢕⢕⢕⢕⢝⢝⢕⢝⢝⠿⢿⣿⣿⣿⣿⣿⣿⣿⣿⣿⣿⣿⣿⣿⣿⣿⣿⣿⣿⣿⣿⣿⣿⣿⣿⣿⣿⣿⣿⣿⣿⣿⣿⣿⣿⣽⣿⣿⣿⣿⣿⠀</a:t>
            </a:r>
            <a:br/>
            <a:r>
              <a:t>⣿⣿⣿⣿⣿⣿⣿⣿⢿⢟⢟⢟⢛⢿⢻⢿⣿⣿⣿⣿⣿⣿⣿⣿⣿⠿⡿⢏⢍⢍⢕⢕⢕⢕⢔⢕⢕⠁⠙⠛⠀⠀⠀⢄⢕⢕⢕⢕⢕⢕⢕⢕⢕⢕⢕⢕⢕⢕⢕⢔⠑⣬⣿⣿⣿⣿⣿⣿⣿⣿⣿⣿⣿⣿⣿⣿⣿⣿⣿⣿⣿⣿⣿⣿⣿⣿⣿⣿⣿⣿⣿⣿⣿⣿⣿⣿⣿⣿⣿⣿⠀</a:t>
            </a:r>
            <a:br/>
            <a:r>
              <a:t>⣿⣿⣿⡿⢿⢟⢕⢕⢕⢕⢕⢕⢕⠕⣑⢾⣿⣿⣿⣿⣿⣯⣭⣭⣿⣿⡇⢕⢕⢕⢕⢕⢕⢕⠑⠑⠑⠀⠀⠀⠀⢀⢔⢕⢕⢕⢕⢕⢕⢕⢕⢕⢕⢕⢕⢕⢕⠕⢕⢑⣶⣿⣿⣿⣿⣿⣿⣿⣿⣿⣿⣿⣿⣿⣿⣿⣿⣿⣿⣿⣿⣿⣿⣿⣿⣿⣿⣿⣿⣿⣿⣿⣿⣿⣿⣿⡿⣿⣿⣯⠀</a:t>
            </a:r>
            <a:br/>
            <a:r>
              <a:t>⣿⣿⣿⢕⢕⢕⢕⢕⡕⢱⣧⣷⣷⡔⠝⣲⣿⣿⣿⣿⣿⣿⣶⣶⣦⢔⢕⢕⢕⢕⢕⢕⢕⢕⢄⢀⢀⢀⢄⢄⢕⢕⢕⢕⢕⢕⢕⢕⢕⣕⣕⣕⣕⣡⣶⣿⣿⣿⣿⣿⣿⣿⣿⣿⣿⣿⣿⣿⣿⣿⣿⣿⣿⣿⣿⣿⣿⣿⣿⣿⣿⣿⣿⣿⣿⣿⣿⣿⣿⣿⣿⣿⣿⢼⣻⡻⣏⣿⣻⢿⠀</a:t>
            </a:r>
            <a:br/>
            <a:r>
              <a:t>⣿⣭⡏⢔⢕⠑⠑⠕⠈⡋⣿⡟⠿⠶⠶⣿⣾⣿⣿⣿⣿⣿⣿⣿⣏⣐⣐⣠⠕⢕⢕⢕⢕⢕⢕⢕⢕⢕⢕⢕⢕⢕⢕⢕⢕⢡⣾⣿⣿⣿⣿⣿⣿⣿⣿⣿⣿⣿⣿⣿⣿⣿⣿⣿⣿⣿⣿⣿⣿⣿⣿⣿⣿⣿⣿⣿⣿⣿⣿⣿⣿⣿⣿⣿⣿⣿⣿⣿⣿⣿⣿⣿⣿⣿⣿⣿⣿⣿⣿⣿⠀</a:t>
            </a:r>
            <a:br/>
            <a:r>
              <a:t>⢀⢰⠶⢇⠕⠑⢕⢕⢔⠔⣀⢕⠕⣑⣑⣿⣿⣿⣿⣿⣿⣿⣿⣿⣿⣿⢿⢿⣻⣿⠓⠶⣀⣅⢕⢕⢕⢕⢕⢕⢕⢕⢕⠕⢕⣸⣿⣿⣿⣿⣿⣿⣿⣿⣿⣿⣿⣿⣿⣿⣿⣿⣿⣿⣿⣿⣿⣿⣿⣿⣿⣿⣿⣿⣿⣿⣿⣿⣿⣿⣿⣿⣿⣿⣿⣿⣿⣿⣿⣿⣿⣿⣿⣿⣿⣿⣿⣿⣿⣿⠀</a:t>
            </a:r>
            <a:br/>
            <a:r>
              <a:t>⣑⠐⣈⣙⣴⣾⡇⠐⢑⣠⣷⣥⣶⣿⣿⣿⣿⣿⣿⣿⣿⣿⣿⡇⣕⡕⠕⢕⠀⢄⢄⢔⢄⢄⢔⢕⢕⢕⢕⢕⢕⢕⢕⢸⣿⣿⣿⣿⣿⣿⣿⣿⣿⣿⣿⣿⣿⣿⣿⣿⣿⣿⣿⣿⣿⣿⣿⣿⣿⣿⣿⣿⣿⣿⣿⣿⣿⣿⣿⣿⣿⣿⢿⢿⣿⣿⡿⢟⢻⠿⠿⣿⣿⠿⠿⢟⢛⢛⢿⢟⠀</a:t>
            </a:r>
            <a:br/>
            <a:r>
              <a:t>⢛⢷⠟⢛⢍⢍⢕⢜⠘⣿⣿⡟⢛⠿⣿⣿⣿⣿⣿⣿⡿⠻⣿⣿⣿⣿⢕⢕⢕⢕⢕⢕⢕⢕⢕⢕⢕⢕⢕⢕⢕⢕⠑⣼⢿⣿⣿⣿⣿⣿⣿⣿⣿⣿⣿⣿⣿⣿⣿⣿⣿⣿⣿⣿⣿⣿⣏⠔⣔⣐⣼⣿⣿⣿⣿⣿⣿⣿⣿⣿⢔⢕⢑⢕⢝⢝⢔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⣽⣿⣿⣿⣿⣿⢘⣿⣿⣿⣿⣿⣷⣷⣾⣿⣿⣿⣿⣿⣿⣧⢵⢜⢝⢟⢟⢇⢅⢻⣿⡇⢇⢕⢼⣽⣷⣓⣾⢇⢕⢜⢕⢕⢕⣵⣷⣼⣞⣺⣿⣿⣿⣿⣿⣿⣿⣿⣿⣿⣿⣿⣿⣿⣿⣿⣿⣿⣿⣿⣿⣿⣿⣿⣿⣿⣿⣿⣿⣿⣿⣿⣿⡕⡜⢗⢕⢳⢕⢕⢕⣸⢜⣻⣿⣿⡿⢿⠀</a:t>
            </a:r>
            <a:br/>
            <a:r>
              <a:t>⣾⣿⣿⣿⣿⣿⣿⣿⡕⣿⣿⣿⣿⣿⡇⠕⠕⠕⠕⠕⢕⢟⢷⢧⢕⠕⠕⠕⠕⠕⠕⠜⠝⠃⠑⠕⠕⢕⢜⢝⢇⢱⢕⣕⡕⢕⢸⣿⣿⡿⣽⣽⣿⣿⣿⣿⣿⣿⣿⣿⣿⣿⣿⣿⣿⣿⣿⣿⣿⣿⣿⣿⣿⣿⣿⣿⣿⣿⣿⢿⢿⣿⣗⣏⣽⣷⡿⢕⢕⢕⢕⡕⡀⢷⢟⢟⠝⢑⢑⢅⠀</a:t>
            </a:r>
            <a:br/>
            <a:r>
              <a:t>⣿⣿⣿⣿⣿⣿⣿⣿⡕⣿⣿⣿⣿⣿⡇⠀⠀⠀⠀⠀⠀⠀⠀⠀⠀⠀⠀⠀⢀⢀⣀⢀⠀⢀⢀⢀⠀⠀⢀⠑⠑⠕⢕⢕⢜⢝⢞⡵⡃⢱⢿⢿⣿⣿⣿⣿⣿⣿⣿⣿⣿⣿⣿⣿⣿⣿⣿⣿⣿⣿⣿⣿⣿⡿⢯⢟⢻⢟⢕⢕⢕⢹⡿⣿⣿⣿⡥⢕⢕⠕⠕⢑⢕⢅⢔⢔⢕⢕⢕⢕⠀</a:t>
            </a:r>
            <a:br/>
            <a:r>
              <a:t>⣿⣿⣿⣿⣿⣿⣿⣿⡧⣻⣿⣿⣿⣿⡇⠀⠀⠀⠀⠀⠀⠀⠀⠀⠀⠀⠀⠀⠀⠀⠀⠀⠀⢕⢕⢕⢔⢔⢕⢀⠀⠀⠁⠕⢕⢕⢕⡱⢇⢕⢳⣾⣿⣿⣿⣿⣿⣿⣿⣿⣿⣿⣿⡿⢿⣿⣿⣿⣿⣿⣯⣽⣿⣷⢕⢕⢕⢕⢕⢕⢕⢜⢿⢿⢟⢙⢕⢅⢔⠕⠕⠑⠑⠑⠁⠀⠑⠁⢕⢕⠀</a:t>
            </a:r>
            <a:br/>
            <a:r>
              <a:t>⣿⣿⣿⣿⣿⣿⣿⣿⡇⢹⣿⣿⣿⣿⡇⠀⠀⠀⠀⠀⠀⠀⢀⢀⢀⢀⢀⠀⠀⠀⠀⠀⠀⢕⢕⢕⢑⢕⢕⢅⠀⠀⠀⠀⠀⢕⣕⣿⢕⢿⣵⡾⣿⣿⣿⣿⣿⣿⣿⣿⣿⢟⢇⢕⢜⢕⢕⢝⢟⢻⢿⣿⣿⣏⢕⢕⠑⢑⠔⠕⢕⢕⠔⢕⢕⠕⠕⢕⢕⢄⢀⠀⠀⠀⠀⠀⠀⠀⢕⢕⠀</a:t>
            </a:r>
            <a:br/>
            <a:r>
              <a:t>⣿⣿⣿⣿⣿⣿⣿⣿⣟⢸⣿⣿⣿⣿⣧⠀⠀⠀⠀⠀⠀⠀⠑⠕⠜⠑⠑⠐⠀⢀⢀⢀⣄⢕⢕⢔⢔⢔⢕⢝⢍⣄⡄⢄⢕⢍⢟⣵⣵⣷⢾⢏⢟⢫⣿⣿⡿⢿⣿⣿⣿⡧⢵⢕⢕⢕⢕⢕⢇⢕⢕⢕⢹⣿⣵⣄⣔⢔⠐⢀⢄⢕⢔⢀⢕⢕⢔⢕⢕⢕⢕⢄⢀⢄⢔⢔⢾⢵⢕⢕⠀</a:t>
            </a:r>
            <a:br/>
            <a:r>
              <a:t>⣿⣿⣿⣿⣿⣿⣿⣿⣽⡸⣯⣿⣿⣿⣿⠀⠀⠀⠀⠀⠀⠀⠀⠀⠀⠀⢀⢀⢀⢁⠁⠁⢝⢟⢿⣷⣇⢕⢕⡕⢱⢕⡕⢕⠕⢕⢕⠕⣗⡇⢗⢗⢕⢕⢝⢝⢕⢸⣿⣿⡟⢕⢕⢸⢕⢕⣕⣜⣜⣕⣕⣱⣼⣿⣿⣵⣵⣵⡕⢕⢕⢕⢕⢱⣵⡕⢕⢕⢕⢕⢕⢌⢁⢅⢕⢅⠀⠀⢕⢕⠀</a:t>
            </a:r>
            <a:br/>
            <a:r>
              <a:t>⣿⣿⣿⣿⣿⣿⣿⣿⣷⡕⣻⣿⣿⣿⣿⠀⠀⢔⡄⠀⠀⠀⢀⢔⣕⣄⢅⢁⣁⣁⣁⡁⢁⣕⢕⢝⢿⡗⠃⠑⠑⠑⠁⠁⢁⠁⠁⠑⢝⢕⠁⢕⢕⢕⢕⢕⢕⢸⣿⡏⡕⢕⡕⢸⢕⢜⡝⢝⡟⢝⢝⢝⢹⣟⣏⣹⡝⢕⡕⢕⢕⣕⡱⢼⣽⣵⣕⢕⢕⢕⢕⢕⢕⢕⢕⢅⠀⢀⢕⢕⠀</a:t>
            </a:r>
            <a:br/>
            <a:r>
              <a:t>⣿⣿⣿⣿⣿⣿⣿⣿⡽⢇⣽⣿⣿⣿⣿⠀⠀⠀⠑⠑⠀⢄⢕⢱⢕⠌⠍⠉⢁⠁⢉⢈⢉⢜⢱⣵⡜⠁⠀⠀⠀⠀⠀⠀⠕⠀⠀⠀⢕⢕⢀⢁⢕⢕⢕⢕⢕⢅⡧⢹⡻⢺⢕⢸⢾⢕⢻⢷⣿⣷⣾⡽⣝⢏⡏⠉⠉⢁⣱⢇⢝⢝⢕⢔⠀⢀⢌⢇⢝⢝⢝⣿⡟⢛⠙⠙⠓⠓⠓⠃⠀</a:t>
            </a:r>
            <a:br/>
            <a:r>
              <a:t>⣿⣿⣿⣿⣿⣿⣿⣿⣟⣏⣷⣿⣿⣿⣿⣔⡀⢀⠀⠀⠀⠀⠆⠜⠇⠀⠁⠐⠑⠐⠑⠑⢕⢇⢱⣅⠁⠀⠀⠀⠄⠀⢀⢀⢄⢤⣄⡄⢕⢑⢀⢄⢕⢕⢕⢕⢕⢕⣿⢱⣿⣿⣾⣵⣥⣑⣑⢟⢶⢝⢝⢕⠑⠀⠄⠁⢗⡏⠃⠑⢑⢘⠁⣰⣯⣥⣥⣵⣵⣷⣿⡏⢷⢇⢔⣄⣄⢄⣄⢄⠀</a:t>
            </a:r>
            <a:br/>
            <a:r>
              <a:t>⣿⣿⣿⣿⣿⣿⣿⣿⣿⣽⣿⣿⣿⣿⣿⡿⢿⢕⠀⠀⠀⢔⡕⠔⠕⠕⠕⠔⠔⠕⢔⢀⢕⢕⢈⣕⣵⢗⢕⢕⢕⠑⠕⠕⠕⠑⢕⠜⢏⢕⢕⢕⢕⢕⢕⢕⢕⢕⣿⣿⣿⣿⣿⣿⣿⣻⡿⣿⢷⢶⢥⣄⣀⣀⢀⢀⢁⢕⠕⢔⠕⠟⠕⠘⣿⣿⣿⡿⠛⣿⣿⣿⣿⣿⣿⣿⣿⣿⣿⣷⠀</a:t>
            </a:r>
            <a:br/>
            <a:r>
              <a:t>⣿⣿⣿⣿⣿⣿⣿⣿⣿⣿⢻⣿⣿⣿⣿⡇⠀⢕⢕⢕⠕⠀⠀⠀⠁⠁⠀⠀⠀⠀⠀⠀⠀⢰⣿⣿⣷⣕⢕⢕⢠⠀⠀⠀⠀⠀⠀⠀⠀⠁⢕⢕⢕⠕⠕⠑⠁⣅⢟⡹⢝⠝⡻⢍⢿⢿⣮⣧⡕⢕⢕⢕⢕⢕⢕⢗⢧⢥⢄⡑⢀⢀⠀⠀⢘⠙⠙⠑⠀⠘⠛⠛⠛⠛⠛⠛⠟⠟⠟⠿⠀</a:t>
            </a:r>
            <a:br/>
            <a:r>
              <a:t>⣿⣿⣿⣿⣿⣿⣿⣿⣿⢻⣯⣿⣿⣿⣿⣧⠑⠕⠑⠁⠀⠀⠀⠀⠄⠀⠀⠀⠀⢀⢀⢀⠅⠕⠝⠟⠕⢜⠙⢁⣦⠄⠀⠀⠀⠀⠀⠀⠀⢄⢕⢕⢕⢔⡄⢐⡄⡻⡷⣥⡅⢇⢕⢕⢔⢜⢽⣻⣿⣷⣵⡕⢕⢕⢕⢕⢕⢕⢕⢜⢕⢕⢕⢔⢄⢀⢁⠀⠀⠀⠀⠀⠀⠀⠁⠁⠁⠁⠁⠁⠀</a:t>
            </a:r>
            <a:br/>
            <a:r>
              <a:t>⣿⣿⣿⣿⣿⣿⣿⣿⡿⢿⢿⠿⠿⠿⠿⠿⠄⢀⢄⢔⢄⠀⠀⠀⠀⠁⠈⠉⠁⠀⠀⠀⠀⠀⠐⠀⠀⠀⢀⢸⣿⠀⠀⠀⠀⠀⠀⠀⠀⠁⢕⢕⣕⢕⢕⢕⢗⣺⣿⣿⣷⢿⣷⣑⣕⣇⣡⣼⣫⣽⣿⣿⣷⣷⣧⣷⣷⣵⣕⣕⡕⣅⢕⠕⡕⢕⠕⡕⢕⢔⢔⢔⢔⢔⢔⢔⢄⢄⢄⢄⠀</a:t>
            </a:r>
            <a:br/>
            <a:r>
              <a:t>⢑⠁⠁⠀⠀⠀⠀⠀⢁⢅⡕⢕⢕⢕⢕⢕⢕⢕⢕⢕⡕⢄⢔⢐⢀⢀⢀⠀⠄⢄⢐⢐⣕⣀⢄⠀⠀⣴⠑⢸⠇⠀⠀⠀⠀⠀⠀⠀⠀⠀⡔⢘⢟⢗⣕⣥⣶⣿⣿⣿⣿⣿⣿⣿⣿⣿⣿⣿⣿⣿⣿⣿⣿⣿⣿⣿⣿⣿⣿⣿⣿⣿⣿⣿⣿⣿⣿⣿⣷⣕⣕⢕⠕⢕⢕⢕⢕⢕⢕⢕⠀</a:t>
            </a:r>
            <a:br/>
            <a:r>
              <a:t>⢔⢕⢑⢑⢄⢄⢄⢔⢔⣕⣵⣕⡕⢕⢱⢵⢕⢕⢕⣝⣕⣕⣵⣵⣵⣵⣵⣾⣿⣿⣿⠿⢿⢟⢕⢀⣼⢏⢠⠞⠀⠀⠀⠀⠀⠀⠀⠀⠀⠀⢅⣱⣱⣾⣿⣿⣿⣿⣿⣿⣿⣿⣿⣿⣿⣿⣿⣿⣿⣿⣿⣿⣿⣿⣿⣿⣿⣿⣿⣿⣿⣿⣿⣿⣏⣕⢜⢔⢕⢕⢔⢔⢔⢝⢇⢈⢖⡽⡅⡔⠀</a:t>
            </a:r>
            <a:br/>
            <a:r>
              <a:t>⢗⢞⢏⢕⣝⣝⣝⣵⣵⣵⣵⣵⣷⣷⣷⣿⣿⣿⣿⣿⣿⣽⣽⣵⣵⣥⣷⣾⣿⣿⣿⣿⣵⣕⣵⣼⢇⢱⣕⡕⢄⢁⠀⠀⠀⠀⠀⠀⠀⠁⢝⣿⣿⣿⣿⣿⣿⣿⣿⣿⣿⣿⣿⣿⣿⣿⣿⣿⣿⣿⣿⣿⣿⣿⣿⣿⣿⣽⣻⣿⣿⣿⣿⣿⣿⣿⡿⠿⢟⢗⢖⢟⢟⢟⢟⢻⢟⢻⢻⢇⠀</a:t>
            </a:r>
            <a:br/>
            <a:r>
              <a:t>⣾⣿⣿⣿⣿⣿⣿⣿⣿⣿⣿⣿⣿⣿⣿⣿⣿⢻⡿⣿⢿⣿⣿⣿⣿⣿⣿⣿⣿⣿⣿⣿⣿⡏⣽⡏⠑⠑⠑⢕⢿⣿⢕⢀⠀⠀⠀⢀⢀⣠⣾⣿⣿⣿⣿⣿⣿⣿⣿⣿⣿⣿⣿⣿⣿⣿⣿⣿⣿⣿⣿⣿⣿⣿⣿⣿⣿⣻⣷⣿⣿⣿⣿⣿⣿⣿⣿⣿⣶⣧⣥⣵⣑⣑⣕⠕⠕⢕⢕⢕⠀</a:t>
            </a:r>
            <a:br/>
            <a:r>
              <a:t>⣯⡽⣿⢿⣿⣿⣽⣿⣟⣻⣿⣿⣿⣿⣿⣿⣿⣷⣷⣷⣼⣿⣿⣿⣿⣿⣿⣿⣿⣿⣿⣿⣿⣿⢱⢕⣠⣕⡁⠑⠇⠁⠁⠑⠑⠀⢕⣵⣿⣿⣿⣿⣿⣿⣿⣿⣿⣿⣿⣿⣿⣿⣿⣿⣿⣿⣿⣿⣿⣿⣿⣿⣿⣿⣿⣿⣿⣿⣿⣿⣿⣿⣿⣿⣿⣿⣿⣿⣿⣿⣿⣿⣿⣿⣿⣿⣿⣿⣿⣿⠀</a:t>
            </a:r>
            <a:br/>
            <a:r>
              <a:t>⣿⣿⣻⣿⣿⣿⣿⣿⣿⣿⣿⣿⣿⣿⣿⣿⣿⣿⣿⣿⣿⣿⣿⣿⣿⣿⣿⣿⣿⣿⣿⣿⡿⢏⢕⢱⣾⣿⢿⣷⣴⡀⠀⠀⢐⢔⢕⢝⢝⢝⢕⢸⠿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⢛⢇⢎⢕⢅⢕⢜⢝⠻⣽⠟⠀⠄⠀⢑⢱⣕⣱⡵⢕⢕⢕⢕⢕⢕⢕⢔⢜⢙⣿⣿⣿⣿⣿⣿⣿⣿⣿⣿⣿⣿⣿⣿⣿⣿⣿⣿⣿⣿⣿⣿⣿⣿⣿⣿⣿⣿⣿⣿⣿⣿⣻⣿⣿⣽⣿⣿⣿⣿⣿⠀</a:t>
            </a:r>
            <a:br/>
            <a:r>
              <a:t>⣿⣿⣿⣿⣿⣿⣿⣿⢿⢟⢟⢟⢛⢿⢿⢿⢿⢿⠿⣿⣿⣿⣿⣿⣿⣿⡿⢏⢝⢍⢕⢕⢕⢕⢕⢕⢕⢔⠀⠀⠀⠀⠀⢕⢕⢕⢕⢕⢕⢕⢕⢕⢕⢕⢕⢕⢕⢕⢕⢕⣘⣿⣿⣿⣿⣿⣿⣿⣿⣿⣿⣿⣿⣿⣿⣿⣿⣿⣿⣿⣿⣿⣿⣿⣿⣿⣿⣿⣿⣿⣿⣿⣿⣿⣿⣿⣿⣿⣿⣿⠀</a:t>
            </a:r>
            <a:br/>
            <a:r>
              <a:t>⣿⣿⣿⢿⢿⢏⢝⢕⢕⢕⢕⢕⢕⠕⣑⣶⣷⣧⣵⣾⣿⣿⣦⣤⣿⣿⡆⢕⢕⢕⢕⢕⢕⢕⢕⠀⠀⠀⠀⠀⢀⢔⢔⢕⢕⢕⢕⢕⢕⢕⢕⠕⢕⢕⣱⣵⣥⣴⣶⣿⣿⣿⣿⣿⣿⣿⣿⣿⣿⣿⣿⣿⣿⣿⣿⣿⣿⣿⣿⣿⣿⣿⣿⣿⣿⣿⣿⣿⣿⣿⣿⣿⣿⣿⣿⣿⡿⣿⣿⣯⠀</a:t>
            </a:r>
            <a:br/>
            <a:r>
              <a:t>⣿⣿⣿⢕⢕⢔⢕⢑⢕⢡⣥⣷⣷⠔⢔⠙⣿⣿⣿⣿⣿⣿⣿⣿⣿⣿⣷⣧⣵⣥⢕⢕⢕⢕⢕⢕⢕⢔⢔⢕⢕⢕⢕⢕⢕⢕⣱⠑⢱⣷⣾⣿⣿⣿⣿⣿⣿⣿⣿⣿⣿⣿⣿⣿⣿⣿⣿⣿⣿⣿⣿⣿⣿⣿⣿⣿⣿⣿⣿⣿⣿⣿⣿⣿⣿⣿⣿⣿⣿⣿⣿⣿⣿⣳⣟⣿⣯⣿⣟⣽⠀</a:t>
            </a:r>
            <a:br/>
            <a:r>
              <a:t>⠉⢀⣉⢕⢕⠑⠕⠕⠑⠰⣿⡟⠿⣷⣶⣶⣿⣿⣿⣿⣿⣿⣿⣿⣿⣿⣿⣿⣿⣿⣧⣵⣥⣵⢑⢕⢕⢕⢕⢕⢕⢕⢕⢕⢕⢕⢛⣂⣹⣿⣿⣿⣿⣿⣿⣿⣿⣿⣿⣿⣿⣿⣿⣿⣿⣿⣿⣿⣿⣿⣿⣿⣿⣿⣿⣿⣿⣿⣿⣿⣿⣿⣿⣿⣿⣿⣿⣿⣿⣿⣿⣿⣿⣿⣿⣿⣿⣿⣿⢿⠀</a:t>
            </a:r>
            <a:br/>
            <a:r>
              <a:t>⢄⢘⠿⠧⠕⠑⢕⠀⠀⠀⢨⢕⢕⣐⣠⣿⣿⣿⣿⣿⣿⣿⣿⣿⣿⡿⠿⠿⣿⣿⣿⣿⢾⣿⣿⣇⢕⢕⢕⢕⢕⢕⢕⢑⣑⣾⣿⣿⣿⣿⣿⣿⣿⣿⣿⣿⣿⣿⣿⣿⣿⣿⣿⣿⣿⣿⣿⣿⣿⣿⣿⣿⣿⣿⣿⣿⣿⣿⣿⣿⣿⣿⣿⣿⣿⣿⣿⣿⣿⣿⣿⣿⣿⣿⣿⣿⣿⣿⣿⣾⠀</a:t>
            </a:r>
            <a:br/>
            <a:r>
              <a:t>⣑⣡⣶⣦⣄⣿⢇⠰⢰⣧⣤⣦⣶⣿⣿⣿⣿⣿⣿⣿⣿⣿⣿⡇⣕⣕⡕⢕⢟⠓⠂⢀⢍⢌⢍⢕⢕⢕⢕⢕⢕⢕⢕⡸⣿⣿⣿⣿⣿⣿⣿⣿⣿⣿⣿⣿⣿⣿⣿⣿⣿⣿⣿⣿⣿⣿⣿⣿⣿⣿⣿⣿⣿⣿⣿⣿⣿⣿⣿⣿⣿⠿⣿⣿⣿⣿⡿⢟⠿⠿⠿⠿⠿⠿⠿⢟⢛⢿⢿⢛⠀</a:t>
            </a:r>
            <a:br/>
            <a:r>
              <a:t>⢛⠻⠿⢟⢟⢝⢕⢕⠘⣿⣿⡿⢛⢿⢿⣿⣿⣿⣿⣿⡿⢛⢿⣿⣿⣿⡅⢕⢄⢌⢏⢕⢕⢕⢕⢕⢕⢕⢕⢕⢕⢕⠑⣧⢿⣿⣿⣿⣿⣿⣿⣿⣿⣿⣿⣿⣿⣿⣿⣿⣿⣿⢿⡏⠻⢿⡁⠔⢔⣰⣼⣿⣿⣿⣿⣿⣿⡿⣿⣿⢕⢕⢔⢔⢝⢝⢕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⣯⣽⣿⣿⣿⣿⡇⢸⣿⣿⣿⣿⣿⣷⣾⣿⣿⣿⣿⣿⣿⣿⡧⢵⢜⢝⢟⢗⢇⢅⢷⣿⢕⢇⢱⢼⣇⣇⢼⢷⢕⢜⢝⢕⢕⢱⣷⣷⣷⣗⣾⣿⣿⣿⣿⣿⣿⣿⣿⣿⣿⣿⣿⣿⣿⣿⣿⣿⣿⣿⣿⣿⣿⣿⣿⣿⣿⣿⣿⣿⣿⣿⣯⣕⡕⢟⢗⢕⢗⢕⢕⡕⠽⣿⣿⣿⣿⡿⢿⠀</a:t>
            </a:r>
            <a:br/>
            <a:r>
              <a:t>⣿⣿⣿⣿⣿⣿⣿⣿⢱⣿⣿⣿⣿⣿⢕⠕⠕⠕⠕⠕⠝⢟⢷⢵⢕⠕⠕⠕⠕⠕⠕⠜⠝⠃⠑⠕⠕⢕⢜⢝⢕⢕⢕⣕⡕⢕⢸⣿⣾⢿⣥⣿⣿⣿⣿⣿⣿⣿⣿⣿⣿⣿⣿⣿⣿⣿⣿⣿⣿⣿⣿⣿⣿⣿⣿⣿⣿⣿⡿⢿⣿⣿⡞⣝⣵⣷⡿⢕⢕⢕⢕⡱⢷⢟⢟⠟⠝⢑⢁⢅⠀</a:t>
            </a:r>
            <a:br/>
            <a:r>
              <a:t>⣿⣿⣿⣿⣿⣿⣿⣯⢹⣿⣿⣿⣿⣿⢕⠀⠀⠀⠀⠀⠀⠀⠀⠀⠀⠀⠀⠀⢀⣀⡀⠀⢀⢀⢀⠀⠀⠁⢁⠘⠑⢕⢕⢕⢜⢕⢪⢝⢕⡺⠻⣿⣿⣿⣿⣿⣿⣿⣿⣿⣿⣿⣿⣿⣿⣿⣿⣿⣿⣿⣿⣿⣿⡿⢾⢟⢻⢟⢕⢕⢕⢿⢿⣿⣿⣿⡧⢕⢕⠕⠕⢑⢅⢕⢔⢕⢕⢕⢕⢕⠀</a:t>
            </a:r>
            <a:br/>
            <a:r>
              <a:t>⣿⣿⣿⣿⣿⣿⣿⡷⢜⣿⣿⣿⣿⣿⡕⠀⠀⠀⠀⠀⠀⠀⠀⠀⠀⠀⠀⠀⠀⠀⠀⠀⢕⢝⢕⢕⢔⢕⢕⠀⠀⠀⠁⠕⢕⢕⢕⡱⢕⡗⢷⣿⣿⣿⣿⣿⣿⣿⣿⣿⣿⣿⣿⡿⣿⣿⣿⣿⣿⣿⣯⣿⣿⡇⢕⢕⢕⢕⢕⢕⢕⢺⢿⢟⢝⢑⢅⢕⢔⠕⠕⠑⠑⠁⠑⠀⠁⠁⢕⢕⠀</a:t>
            </a:r>
            <a:br/>
            <a:r>
              <a:t>⣿⣿⣿⣿⣿⣿⣿⡿⢇⣽⣿⣿⣿⣿⡇⠀⠀⠀⠀⠀⠀⠀⢀⢀⢀⢀⠀⠀⠀⠀⠀⠀⠀⢕⠕⢑⢑⢕⢕⢄⠀⠀⠀⠀⠁⢱⡕⣏⢸⣾⣱⣿⣿⣿⣿⣿⣿⣿⣿⣿⡿⢟⢕⢕⢜⢕⢕⢝⢟⢿⢿⢿⣻⣕⢕⢕⢕⢕⠐⠕⢕⢕⠕⢕⢕⠕⠕⢕⢕⢄⠀⠀⠀⠀⠀⠀⠀⠀⢕⢕⠀</a:t>
            </a:r>
            <a:br/>
            <a:r>
              <a:t>⣿⣿⣿⣿⣿⣿⣿⣟⡇⣾⣿⣿⣿⣿⡇⠀⠀⠀⠀⠀⠀⠀⠑⠕⠜⠑⠑⠀⠀⢀⢐⢀⣄⢕⢕⢔⢔⢔⢕⢍⢅⣀⡄⢄⢅⢹⢫⣵⣵⡷⢿⢟⢟⢫⣿⣿⡿⣿⣿⣿⣿⡧⢵⡕⢕⢕⢕⢕⢕⢕⢕⢕⢻⣿⣵⣔⡔⢔⠀⢁⢕⢕⢄⢑⢕⢕⢔⢕⢕⢕⢕⣀⢀⢄⢔⢔⢿⠇⢕⢕⠀</a:t>
            </a:r>
            <a:br/>
            <a:r>
              <a:t>⣿⣿⣿⣿⣿⣿⣿⣿⣝⢾⣿⣿⣿⣿⡇⠀⠀⠀⠀⠀⠀⠀⠀⠀⠀⠀⢀⢀⢀⢁⠁⠘⢝⢟⢿⣵⣕⢕⢸⢕⢵⢵⢕⢕⢕⢕⡕⡗⣇⡕⢗⢗⢕⢕⢝⢝⢕⢸⣿⣿⢏⢕⢕⢏⢕⣕⣕⣱⣕⣕⣕⣱⣼⣿⣿⣧⣵⣵⢕⢕⢕⢕⢕⢱⣵⡕⢕⢕⢕⢕⢕⠅⢅⢅⢕⠁⠀⢄⢕⢕⠀</a:t>
            </a:r>
            <a:br/>
            <a:r>
              <a:t>⣿⣿⣿⣿⣿⣿⣿⣿⡧⢞⣿⣿⣿⣿⡇⠀⠀⢔⡀⠀⠀⠀⢄⢕⣔⡄⠁⣁⣁⣁⣁⢁⢑⡕⢕⢹⣿⢗⠑⠑⠑⠑⠁⠁⢁⢅⠁⠑⠙⢕⠁⢕⢕⢕⢕⢕⢕⢸⣿⣇⡕⢕⢕⢕⢕⢜⡝⢝⢟⢝⢝⢝⣟⣟⣏⣽⡝⢕⡕⢕⣕⣕⡵⢼⣽⣵⡕⢕⢕⢕⢕⢐⢕⢕⢕⠀⠀⢔⢕⢕⠀</a:t>
            </a:r>
            <a:br/>
            <a:r>
              <a:t>⣿⣿⣿⣿⣿⣿⣿⣯⢿⢪⣽⣿⣿⣿⡇⠀⠀⠑⠁⠁⠄⢠⢕⣵⢕⠍⠉⢉⠁⠀⢉⢈⢍⢜⣵⣵⡕⠀⠀⠀⠀⠀⠀⠀⠁⠁⠀⠀⢀⢕⢀⢑⢕⢕⢕⢕⢕⢸⡎⣿⢗⢻⢇⢱⡞⢇⢹⣿⣿⡷⣯⢽⣟⢝⢝⠉⠁⢑⡵⢜⢝⢙⢕⢄⠀⢀⢕⢎⢝⢝⢟⣿⡟⢋⠙⠙⠓⠓⠓⠕⠀</a:t>
            </a:r>
            <a:br/>
            <a:r>
              <a:t>⣿⣿⣿⣿⣿⣿⣿⣿⣻⣹⣿⣿⣿⣿⣷⡐⢀⢀⠀⠀⠀⠐⠆⠨⠕⠀⠐⠑⠑⠑⠑⠕⢗⢕⣕⡁⠀⠀⠀⠀⠀⠀⢀⢀⢀⢤⡄⡄⢱⢁⢄⢔⢕⢕⢕⢕⢕⢸⣇⢱⣿⣿⣷⣵⣅⣑⡌⢟⢞⢝⢝⢕⠁⠀⠀⠑⣞⢝⠑⢑⠁⢕⢁⣴⣯⣥⣵⣵⣷⣷⣟⡹⢷⢇⢔⣄⡄⣄⣄⢄⠀</a:t>
            </a:r>
            <a:br/>
            <a:r>
              <a:t>⣿⣿⣿⣿⣿⣿⣿⣿⣯⣥⣿⣿⣿⣿⣿⡾⢧⢕⠀⠀⠀⢔⢔⠔⠕⠄⠔⠔⠔⠕⢔⢄⢕⢕⣡⣵⣷⢇⢕⢕⢕⠕⠕⢕⠕⠑⠕⢜⢕⢱⡕⢕⢕⢕⢕⢕⢕⢕⣿⣿⣿⣿⣿⣿⣟⠿⡿⢿⡷⣦⢤⡄⣀⢀⢀⢀⢄⠕⠕⢄⠜⠇⠜⢹⣿⣿⣿⡟⠻⣿⣿⣿⣿⣿⣿⣿⣿⣿⣿⣷⠀</a:t>
            </a:r>
            <a:br/>
            <a:r>
              <a:t>⣿⣿⣿⣿⣿⣿⣿⣿⣿⡷⣿⣿⣿⣿⣿⢄⢄⢕⢕⠕⠕⠀⠀⠁⠁⠁⠀⠀⠀⠀⠀⠀⢄⢸⣿⣿⣧⡕⢕⢕⢣⡄⠀⠀⠀⠀⠀⠀⠀⠀⢕⢕⢕⠕⠑⠁⢁⣕⠽⠽⢏⢳⢹⢟⢿⣷⣿⣕⡕⢕⢕⢕⢕⢕⢜⢳⠵⢄⣔⡑⢀⢀⠀⠀⠘⠙⠙⠀⠀⠛⠛⠛⠛⠛⠛⠛⠟⠟⠻⠿⠀</a:t>
            </a:r>
            <a:br/>
            <a:r>
              <a:t>⣿⣿⣿⣿⣿⣿⣿⣿⣟⣻⣽⣿⣿⣿⣿⡇⠑⠑⠑⠀⠀⠀⠀⠀⠀⠀⠀⠀⠀⢀⡀⢀⠕⠜⠝⠏⢕⢝⢝⠁⣴⡔⠀⠀⠀⠀⠀⠀⠀⢀⢜⢕⢕⣆⢔⢕⡕⢺⡽⣞⣱⣘⢅⠕⢄⡱⢻⣿⣿⣧⣕⢕⢕⢕⢕⢕⢕⢕⢕⢕⢕⢕⢕⢔⢄⢁⢁⠀⠀⠀⠀⠀⠀⠀⠁⠁⠁⠁⠁⠁⠀</a:t>
            </a:r>
            <a:br/>
            <a:r>
              <a:t>⣿⣿⣿⣿⣿⣿⣿⣿⢿⢿⢾⠿⠿⠿⠿⠇⠄⢀⢄⢔⢀⠀⠀⠀⠀⠁⠈⠉⠁⠀⠀⠀⠀⠀⠑⠀⠀⠀⠀⢄⣿⠇⠀⠀⠀⠀⠀⠀⠀⠀⠕⢕⣕⡕⢕⢕⢗⣺⣿⣿⣷⣾⣦⣕⣕⢕⣑⣮⣿⣿⣿⣿⣷⣷⣧⣵⣧⣕⣕⣕⣕⢕⢕⢅⡕⠕⢕⡕⢔⢔⢔⢔⢔⢔⢔⢄⢄⢄⢄⢄⠀</a:t>
            </a:r>
            <a:br/>
            <a:r>
              <a:t>⢑⠁⠕⠀⠀⠀⠀⠀⢁⢕⢕⢕⢕⢕⢕⢕⢕⢕⢕⢕⢕⢄⢔⢀⢀⢀⢀⠄⢄⢄⢐⣐⣕⣄⢀⠀⠀⢱⡇⠑⡏⠀⠀⠀⠀⠀⠀⠀⠀⠀⢀⢀⢟⢟⢕⣴⣾⣿⣿⣿⣿⣿⣿⣿⣿⣿⣿⣿⣿⣿⣿⣿⣿⣿⣿⣿⣿⣿⣿⣿⣿⣿⣿⣿⣷⣿⣿⣿⣷⣃⣕⡕⠕⡕⢕⢕⢕⡕⢕⢕⠀</a:t>
            </a:r>
            <a:br/>
            <a:r>
              <a:t>⢔⢔⢐⢀⢄⢄⢄⢔⢕⣱⣕⢕⢕⢕⢱⢵⢕⢕⢞⣝⣕⣱⣵⣵⣵⣵⣷⣾⣾⣿⡿⠿⢟⢟⢕⠀⢀⡿⢕⢞⠑⢀⠀⠀⠀⠀⠀⠀⠀⠀⣄⣑⣵⣥⣿⣿⣿⣿⣿⣿⣿⣿⣿⣿⣿⣿⣿⣿⣿⣿⣿⣿⣿⣿⣿⣿⣿⣿⣿⣿⣿⣿⣿⣿⣏⣕⢔⢕⢕⢔⢝⢝⢕⢌⢕⣜⣣⣕⡅⡡⠀</a:t>
            </a:r>
            <a:br/>
            <a:r>
              <a:t>⢇⢞⢇⢜⣝⣝⣝⣽⣵⣵⣵⣵⣷⣷⣷⣿⣿⣿⣿⣿⣯⣽⣽⣵⣵⣵⣷⣾⣿⣿⣿⣧⣵⣵⣵⣵⡜⢕⢣⢕⢔⣤⡅⠀⠀⠀⠀⠀⠀⠀⢈⣿⣿⣿⣿⣿⣿⣿⣿⣿⣿⣿⣿⣿⣿⣿⣿⣿⣿⣿⣿⣿⣿⣿⣿⣿⣿⣿⣟⣿⣿⣿⣿⣿⣿⡿⠿⢟⢟⢖⢟⢟⢟⢟⢻⠿⠿⢿⢿⢷⠀</a:t>
            </a:r>
            <a:br/>
            <a:r>
              <a:t>⣾⣿⣿⣿⣿⣿⣿⣿⣿⣿⣿⣿⣿⣿⣿⣿⡿⢟⠿⣿⣿⣿⣿⣿⣿⣿⣿⣿⣿⣿⣿⣿⣿⣿⣇⢿⢃⠁⢅⢕⢜⢿⠇⢔⢄⠀⠀⢄⣄⣴⣿⣿⣿⣿⣿⣿⣿⣿⣿⣿⣿⣿⣿⣿⣿⣿⣿⣿⣿⣿⣿⣿⣿⣿⣿⣿⣿⣻⣻⣿⣿⣿⣿⣿⣿⣿⣿⣷⣷⣥⣥⣥⣵⣕⣕⣕⠕⢕⢕⢕⠀</a:t>
            </a:r>
            <a:br/>
            <a:r>
              <a:t>⣯⢿⣛⣿⣿⣿⣽⣏⣟⣿⣿⣿⣿⣿⣿⣿⣿⣔⣠⣽⣿⣿⣿⣿⣿⣿⣿⣿⣿⣿⣿⣿⣿⣿⡟⢕⡱⣷⣧⣄⢈⠀⠀⠁⠁⠀⢕⢵⣿⣿⠿⣿⣿⣿⣿⣿⣿⣿⣿⣿⣿⣿⣿⣿⣿⣿⣿⣿⣿⣿⣿⣿⣿⣿⣿⣿⣿⣿⣿⣿⣿⣿⣿⣿⣿⣿⣿⣿⣿⣿⣿⣿⣿⣿⣿⣿⣿⣿⣿⣷⠀</a:t>
            </a:r>
            <a:br/>
            <a:r>
              <a:t>⣿⡷⣻⣿⣿⣿⣿⣿⣿⣿⣿⣿⣿⣿⣿⣿⣿⣿⣿⣿⣿⣿⣿⣿⣿⣿⣿⣿⣿⣿⣿⣿⡿⡟⠕⠅⢻⢿⣿⣻⣿⡆⠀⠀⢄⢑⢕⢕⢕⢕⢕⢔⢍⢟⢛⢻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⢿⢟⢇⢕⢔⢕⢕⠈⠙⠏⠀⠀⠀⢄⣰⣕⣕⡵⢕⢕⢕⢕⢕⢕⢕⢕⢔⢹⣿⣿⣿⣿⣿⣿⣿⣿⣿⣿⣿⣿⣿⣿⣿⣿⣿⣿⣿⣿⣿⣿⣿⣿⣿⣿⣿⣿⣿⣿⣿⣿⣿⣿⣿⣽⣿⣿⣿⢿⣿⠀</a:t>
            </a:r>
            <a:br/>
            <a:r>
              <a:t>⣿⣿⣿⣿⣿⣿⣿⣿⢿⢟⢟⢟⢛⢛⢛⢿⢿⢿⠿⣿⣿⣿⣿⣿⣿⣿⠿⠿⢟⢏⢕⢕⢕⢕⢕⠑⠑⠑⠀⠀⠀⠀⢀⢄⢕⢕⢕⢕⢕⢕⢕⢕⢕⢕⢕⠕⢕⣱⣨⣭⣿⣿⣿⣿⣿⣿⣿⣿⣿⣿⣿⣿⣿⣿⣿⣿⣿⣿⣿⣿⣿⣿⣿⣿⣿⣿⣿⣿⣿⣿⣿⣿⣿⣿⣿⣿⣿⣿⣿⣿⠀</a:t>
            </a:r>
            <a:br/>
            <a:r>
              <a:t>⣿⣿⣿⢟⢟⢝⢕⢕⢕⢕⢕⢕⢕⢕⢥⣶⢥⣥⣾⣟⣿⣿⣿⣿⣿⣷⣶⣶⣧⣥⣑⢕⢕⢕⢕⢔⢄⢄⢄⢄⢄⢕⢕⢕⢕⢕⢕⢕⠕⣵⣵⣷⣷⣿⣷⣾⣿⣿⣿⣿⣿⣿⣿⣿⣿⣿⣿⣿⣿⣿⣿⣿⣿⣿⣿⣿⣿⣿⣿⣿⣿⣿⣿⣿⣿⣿⣿⣿⣿⣿⣿⣿⣿⣿⡿⣿⣿⣿⣿⣯⠀</a:t>
            </a:r>
            <a:br/>
            <a:r>
              <a:t>⣿⣿⣿⠕⢕⢕⢕⢕⢕⣁⣵⡵⣥⣄⣹⣿⣿⣿⣿⣿⣿⣿⣿⣿⣿⣿⣿⣿⣿⣿⣿⣷⣷⣵⢕⢕⢕⢕⢕⢕⢕⢕⢕⢕⢕⢕⣑⡵⣾⣿⣿⣿⣿⣿⣿⣿⣿⣿⣿⣿⣿⣿⣿⣿⣿⣿⣿⣿⣿⣿⣿⣿⣿⣿⣿⣿⣿⣿⣿⣿⣿⣿⣿⣿⣿⣿⣿⣿⣿⣿⣿⣿⣿⣿⡻⣟⣝⣝⢿⣿⠀</a:t>
            </a:r>
            <a:br/>
            <a:r>
              <a:t>⠉⠉⠩⢀⢕⢕⢁⠅⢰⣿⣿⣿⢿⣿⣿⣿⣿⣿⣿⣿⣿⣿⣿⣿⣿⣿⣿⣿⣿⣿⣿⣿⣿⣿⣿⣥⣕⢕⢕⢕⢕⢕⢕⢕⢕⢔⢈⣿⣿⣿⣿⣿⣿⣿⣿⣿⣿⣿⣿⣿⣿⣿⣿⣿⣿⣿⣿⣿⣿⣿⣿⣿⣿⣿⣿⣿⣿⣿⣿⣿⣿⣿⣿⣿⣿⣿⣿⣿⣿⣿⣿⣿⣿⣿⣿⣿⣿⣿⣿⣿⠀</a:t>
            </a:r>
            <a:br/>
            <a:r>
              <a:t>⢂⢀⠶⠥⠕⢕⠀⡀⠘⠟⣀⢔⠔⣹⣿⣿⣿⣿⣿⣿⣿⣿⣿⣿⣿⣿⢿⣿⣿⣿⣿⣿⣿⣿⣿⣿⣿⢕⢕⢕⢕⢕⢕⢡⣵⣾⣿⣿⣿⣿⣿⣿⣿⣿⣿⣿⣿⣿⣿⣿⣿⣿⣿⣿⣿⣿⣿⣿⣿⣿⣿⣿⣿⣿⣿⣿⣿⣿⣿⣿⣿⣿⣿⣿⣿⣿⣿⣿⣿⣿⣿⣿⣿⣿⣿⣿⣿⣿⣿⣿⠀</a:t>
            </a:r>
            <a:br/>
            <a:r>
              <a:t>⢑⣡⣤⣿⣤⢕⢐⠀⢠⣤⣤⣶⣶⣿⣿⣿⣿⣿⣿⣿⣿⣿⣿⣿⡟⢕⢕⠸⡿⠛⠻⣿⢛⢛⢛⢻⢇⢕⢕⠕⡕⢕⠀⣿⣿⣿⣿⣿⣿⣿⣿⣿⣿⣿⣿⣿⣿⣿⣿⣿⣿⣿⣿⣿⣿⣿⣿⣿⣿⣿⣿⣿⣿⣿⣿⣿⣿⣿⣿⣿⡿⢿⠿⣿⣿⣿⡿⢟⠿⠿⠿⢿⠿⢿⠿⢟⢛⢻⢟⢛⠀</a:t>
            </a:r>
            <a:br/>
            <a:r>
              <a:t>⠀⣿⣿⠟⢇⢕⢕⢄⢈⣿⣿⣿⣿⣿⣿⣿⣿⣿⣿⣿⡿⠻⣿⣿⣿⣷⢕⠑⢔⢀⢂⢕⢕⢕⢕⢕⢕⢕⢕⢔⢕⢕⠀⣿⣿⣿⣿⣿⣿⣿⣿⣿⣿⣿⣿⣿⣿⣽⣿⣿⣿⣿⣿⡟⢌⢍⢔⠔⢔⣰⣼⣿⣻⣿⣿⣿⣿⡛⣿⣟⢕⠀⢔⢝⢝⢝⢕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⣽⣿⣿⣿⣿⣿⡇⣽⣿⣿⣿⣿⣿⣷⣿⣿⣿⣿⣿⣿⣿⣷⢵⢵⢜⢝⢟⢗⢕⢸⣷⣷⢔⢕⢱⢼⣎⡝⡜⢷⢕⢕⢕⢕⢕⣵⡷⣷⣷⣳⣿⣿⣿⣿⣿⣿⣿⣿⣿⣿⣿⣿⣿⣿⣿⣿⣿⣿⣿⣿⣿⣿⣿⣿⣿⣿⣿⣿⣿⣿⣿⣿⣿⣇⢱⢗⢞⢁⢗⢕⢇⢕⣺⣿⣿⣿⣿⢿⢟⠀</a:t>
            </a:r>
            <a:br/>
            <a:r>
              <a:t>⣿⣿⣿⣿⣿⣿⣿⣇⢾⣿⣿⣿⣿⣏⠕⠕⠕⠕⠕⠕⠝⢳⢷⢵⠕⠕⠕⠕⠕⠑⠕⠝⠟⠃⠕⠱⢕⢕⢝⢅⢇⢕⢕⣕⡕⢇⣿⣿⣿⢯⣵⣿⣿⣿⣿⣿⣿⣿⣿⣿⣿⣿⣿⣿⣿⣿⣿⣿⣿⣿⣿⣿⣿⣿⣿⣿⣿⣿⡿⢿⣿⣿⣞⣹⣵⡾⡗⢕⢕⢕⠕⢑⢴⢟⢟⠏⠝⢑⢅⢅⠀</a:t>
            </a:r>
            <a:br/>
            <a:r>
              <a:t>⣿⣿⣿⣿⣿⣿⣿⡯⢻⣿⣿⣿⣿⣿⠀⠀⠀⠀⠀⠀⠀⠀⠀⠀⠀⠀⠀⢀⣀⣀⡀⠀⢀⢀⢀⠀⠀⠀⠑⠑⠕⢕⢕⢕⢝⢕⢫⢜⢕⡼⠿⣿⣿⣿⣿⣿⣿⣿⣿⣿⣿⣿⣿⣿⣿⣿⣿⣿⣿⣿⣿⣿⣿⢿⢼⢟⢿⢇⢕⢕⢔⢿⣿⣿⣿⣿⡕⢕⢕⠕⢕⢑⢅⢕⢔⢕⢕⢕⢕⢕⠀</a:t>
            </a:r>
            <a:br/>
            <a:r>
              <a:t>⣿⣿⣿⣿⣿⣿⣿⡧⢸⣿⣿⣿⣿⣿⠀⠀⠀⠀⠀⠀⠀⠀⠀⠀⠀⠀⠀⠀⠀⠀⠀⠀⢜⢕⢕⢕⢐⢕⢕⠀⠀⠀⠑⢕⢕⢕⢕⢷⢕⢗⣷⣿⣿⣿⣿⣿⣿⣿⣿⣿⣿⣿⣿⡿⣿⣿⣿⣿⣿⣿⣽⣿⣿⡇⢕⢕⢕⢕⢕⢕⢕⢚⢿⢟⢙⢕⢅⢔⢔⠕⠑⠑⠑⠁⠐⠐⠁⠑⢕⢕⠀</a:t>
            </a:r>
            <a:br/>
            <a:r>
              <a:t>⣿⣿⣿⣿⣿⣿⣿⣷⢸⣿⣿⣿⣿⣿⠀⠀⠀⠀⠀⠀⠀⠀⢀⢀⢀⢀⠀⠀⠀⠀⠀⠀⠁⢕⢕⠑⢑⢕⢕⢀⠀⠀⠀⠀⠁⢱⣸⡇⢸⣯⣵⣿⣿⣿⣿⣿⣿⣿⣿⣿⡿⢟⢕⢱⡝⢕⢜⢝⢟⢿⣿⢿⣿⡕⢕⠕⢕⠔⠑⠕⢕⢕⠕⢕⢕⠕⠕⢕⢕⢀⠀⠀⠀⠀⠀⠀⠀⠀⢕⢕⠀</a:t>
            </a:r>
            <a:br/>
            <a:r>
              <a:t>⣿⣿⣿⣿⣿⣿⣿⣟⢃⣿⣿⣿⣿⣿⠀⠀⠀⠀⠀⠀⠀⠑⠑⠕⠝⠑⠑⠀⢀⢀⢐⢀⡄⢕⢕⢔⢔⢕⢜⢍⢅⣄⢄⢄⢌⢝⢯⣵⣷⡷⢿⢝⢟⢽⣿⣿⢿⣿⣿⣿⣿⢵⢵⢕⢕⢕⢕⢕⢕⢕⢕⢜⣻⣧⣕⣰⡔⢑⠀⢀⢕⢕⢀⢕⢕⢕⢔⢕⢕⢕⢄⡄⢀⢄⢔⢱⢧⠕⢕⢕⠀</a:t>
            </a:r>
            <a:br/>
            <a:r>
              <a:t>⣿⣿⣿⣿⣿⣿⣿⣯⡥⣿⣿⣿⣿⣿⢕⠀⠀⠀⠀⠀⠀⠀⠀⠀⠀⠀⢀⢀⢁⢑⠑⠘⢝⢻⣿⣧⡕⢕⣕⢑⢷⢕⢕⢕⡕⣕⡅⢗⣇⢗⢗⢇⢕⢜⢝⢝⢕⣿⣿⣿⢏⢕⢕⡇⢕⣕⣕⣕⣕⣕⣕⣱⣿⣿⣷⣵⣵⣵⢕⢕⢕⢕⢕⣵⣵⢕⢕⢕⢕⢕⢕⢅⢅⢅⢕⠀⠀⢔⢕⢕⠀</a:t>
            </a:r>
            <a:br/>
            <a:r>
              <a:t>⣿⣿⣿⣿⣿⣿⣿⣷⢅⣟⣿⣿⣿⣿⡕⠀⠐⢔⢀⠀⠀⠀⢔⢔⣕⢅⢁⣁⣁⣁⡁⠁⢕⡕⢜⢻⡿⠓⠑⠑⠁⠁⠁⠁⢅⡕⠕⠘⠑⠕⠁⢕⢕⢕⢕⢕⢕⣿⣿⢕⢕⣕⢕⡇⢕⢝⢝⢟⢟⢝⢝⢝⣟⣟⣏⣽⢝⢕⢕⢕⣕⣕⢵⣽⣽⣵⡕⢕⢕⢕⢕⢕⢕⢕⠕⢀⠀⢕⢕⢕⠀</a:t>
            </a:r>
            <a:br/>
            <a:r>
              <a:t>⣿⣿⣿⣿⣿⣿⣿⣷⢧⣽⣷⣿⣿⣿⡇⠀⠀⠑⠁⠀⢄⢕⢕⡕⠅⠍⠉⢉⠁⢈⢁⢉⢕⢝⣵⣵⠑⠀⠀⠀⠀⠀⠀⠕⠑⠑⠀⠀⠀⢀⢀⢕⢕⢕⢕⢕⢕⢸⢎⣛⢗⢯⢇⢷⡟⢞⢿⣿⣷⣵⣯⢽⣟⣹⠍⠉⠁⢕⢕⢜⢝⡕⢕⢀⠀⢅⢕⢜⢝⢝⢻⣿⢟⠙⠙⠑⠒⠓⠓⢕⠀</a:t>
            </a:r>
            <a:br/>
            <a:r>
              <a:t>⣿⣿⣿⣿⣿⣿⣿⣿⣟⣾⣿⣿⣿⣿⣇⣀⢀⢀⠀⠀⠀⠔⠕⠇⠀⠀⠐⠑⠑⠑⠃⢕⢕⢕⣕⢁⠀⠀⠀⠄⠀⠀⠔⢇⢀⢠⢄⢄⢔⢀⢄⢕⢕⢕⢕⢕⢕⢸⡇⣼⣿⣷⣧⣥⣕⣁⡸⢳⢎⢝⢙⢕⠀⠐⠀⢕⣞⢝⠐⢑⠁⢑⢅⣶⣽⣥⣵⣵⣶⣷⣟⡽⢷⢕⣄⣄⡄⣄⡄⢄⠀</a:t>
            </a:r>
            <a:br/>
            <a:r>
              <a:t>⣿⣿⣿⣿⣿⣿⣿⣿⣯⣼⣿⣿⣿⣿⣷⢻⢇⠕⠀⠀⠐⢔⢔⠔⠔⠆⠔⠔⠕⢔⢄⢕⢕⢁⡠⣵⡷⢇⢕⢕⢕⢕⠕⠕⠕⠕⠕⠕⠕⢕⢺⡇⢕⢕⢅⢕⢕⢸⣿⣿⣿⣿⣿⣿⣟⢿⡿⣷⢷⡧⢅⡀⣀⢀⢀⢀⢄⠕⠕⢅⢜⠇⠁⢻⣿⣿⣿⠟⢻⣿⣿⣿⣿⣿⣿⣿⣿⣿⣿⣷⠀</a:t>
            </a:r>
            <a:br/>
            <a:r>
              <a:t>⣿⣿⣿⣿⣿⣿⣿⣿⣿⣾⣿⣿⣿⣿⣧⠀⢕⢕⢕⠕⠕⠀⠀⠁⠁⠀⠀⠀⠀⠀⠀⠀⢄⣾⣿⣿⣧⡕⢕⣗⢣⠔⠀⠀⠀⠀⠀⠀⠀⠀⢜⡇⢕⠕⠑⠁⢁⡌⣟⢷⡛⡪⢾⢝⢿⣶⣶⣕⢕⢕⢕⢕⢕⢕⢗⢷⠵⢄⣕⢑⢀⠀⠀⠁⠙⠙⠙⠀⠑⠛⠛⠛⠛⠛⠛⠟⠟⠟⠿⠿⠀</a:t>
            </a:r>
            <a:br/>
            <a:r>
              <a:t>⣿⣿⣿⣿⣿⣿⣿⣿⡿⣯⣽⣿⣿⣿⣿⢔⠑⠕⠑⠀⠀⠀⠀⠀⠀⠀⠀⠀⠀⢀⢀⢀⠕⠜⠟⠏⢜⢝⢝⢝⢰⣷⠀⠀⠀⠀⠀⠀⠀⠀⠑⢕⢕⣆⠔⢔⢜⣷⠢⡳⣷⣿⠱⢕⠔⢕⢛⢿⣿⣧⣕⢕⢕⢕⢕⢕⢕⢕⢕⢕⢕⢕⢔⢄⢄⢁⢁⠀⠀⠀⠀⠀⠀⠀⠁⠁⠁⠁⠁⠁⠀</a:t>
            </a:r>
            <a:br/>
            <a:r>
              <a:t>⣿⣿⣿⣿⣿⣿⣿⣿⡟⡳⢾⠿⠿⠿⠿⠇⢀⢄⢄⢄⢄⠀⠀⠀⠀⠁⠈⠉⠁⠀⠀⠀⠀⠀⠑⠀⠀⠀⠀⢠⢸⡏⠀⠀⠀⠀⠀⠀⠀⠀⠀⢕⢕⣕⢕⢜⢗⣾⣿⣿⣿⣿⣷⣵⣕⡱⣰⣝⣫⣽⣿⣿⣷⣵⣷⣵⣧⣑⣕⣕⣕⣕⠕⢑⡕⠕⢕⡕⢔⢔⢔⢔⢔⢔⢔⢄⢄⢄⢄⢄⠀</a:t>
            </a:r>
            <a:br/>
            <a:r>
              <a:t>⠉⠁⠕⠀⠀⠀⠀⢀⢁⢕⢕⢕⢕⢕⢕⢕⢕⢕⢕⢕⢕⢔⢔⢀⢀⢀⢀⠄⢄⢄⢐⢐⣔⢄⠀⠀⠀⢸⣿⢇⢸⠁⠀⠀⠀⠀⠀⠀⠀⠀⢀⢄⢌⢟⢇⢔⣼⣿⣿⣿⣿⣿⣿⣿⣿⣿⣿⣿⣿⣿⣿⣿⣿⣿⣿⣿⣿⣿⣿⣿⣿⣿⣿⣿⣿⣿⣿⣿⣗⣳⣇⣕⡕⢕⢕⢕⢕⢕⢕⢕⠀</a:t>
            </a:r>
            <a:br/>
            <a:r>
              <a:t>⢔⢔⢐⢐⢄⢄⢄⢔⢕⣱⣕⢕⢕⢕⢵⢕⢕⢕⢜⢝⣕⣱⣵⣵⣵⣵⣷⣾⣿⣿⡿⢿⢟⢟⢄⠀⠀⢰⢏⡕⢍⠄⠀⠀⠀⠀⠀⠀⠀⠁⢔⣔⣱⣵⣷⣿⣿⣿⣿⣿⣿⣿⣿⣿⣿⣿⣿⣿⣿⣿⣿⣿⣿⣿⣿⣿⣿⣿⣿⣿⣿⣿⣿⣿⣝⢕⢔⢔⢕⢔⢝⢜⢝⢟⢕⣴⣷⣥⣾⡕⠀</a:t>
            </a:r>
            <a:br/>
            <a:r>
              <a:t>⢗⢞⢇⢝⢝⣝⣝⣕⣵⣵⣵⣵⣷⣷⣷⣷⣿⣿⣿⣿⣯⣽⣽⣵⣵⣵⣷⣾⣿⣿⣿⣵⣵⣵⣵⢵⣵⡇⢕⢕⢕⣷⣴⢄⠀⠀⠀⠀⢀⠀⢀⣼⣿⣿⣿⣿⣿⣿⣿⣿⣿⣿⣿⣿⣿⣿⣿⣿⣿⣿⣿⣿⣿⣿⣿⣿⣿⣿⣿⣿⣿⣿⣿⣿⣿⣿⠿⢿⢟⢖⢞⢟⢟⢟⢻⢿⠿⠿⢿⢿⠀</a:t>
            </a:r>
            <a:br/>
            <a:r>
              <a:t>⣾⣿⣿⣿⣿⣿⣿⣿⣿⣿⣿⣿⣿⣿⣿⣿⠿⡛⢿⣿⣿⣿⣿⣿⣿⣿⣿⣿⣿⣿⣿⣿⣿⣿⣿⣎⢟⢄⡀⠔⠱⡝⠑⠕⢔⠀⠀⢄⢱⣴⣿⣿⣿⣿⣿⣿⣿⣿⣿⣿⣿⣿⣿⣿⣿⣿⣿⣿⣿⣿⣿⣿⣿⣿⣿⣿⣿⣿⣿⣿⣿⣿⣿⣿⣿⣿⣿⣿⣿⣥⣥⣵⣵⣕⣕⡕⢕⢕⢕⢕⠀</a:t>
            </a:r>
            <a:br/>
            <a:r>
              <a:t>⢿⣿⣯⣿⣿⣿⣹⡏⣟⣹⣿⣿⣿⣿⣿⣟⣷⣵⣨⣷⣿⣿⣿⣿⣿⣿⣿⣿⣿⣿⣿⣿⣿⣿⣿⢇⢱⣮⣿⣷⣤⡀⠀⠀⠀⢀⢄⢕⢛⢟⢟⢻⠿⣿⣿⣿⣿⣿⣿⣿⣿⣿⣿⣿⣿⣿⣿⣿⣿⣿⣿⣿⣿⣿⣿⣿⣿⣿⣿⣿⣿⣿⣿⣿⣿⣿⣿⣿⣿⣿⣿⣿⣿⣿⣿⣿⣿⣿⣿⣷⠀</a:t>
            </a:r>
            <a:br/>
            <a:r>
              <a:t>⣿⡿⢿⣻⣿⣿⣿⣿⣿⣿⣿⣿⣿⣿⣿⣿⣿⣿⣿⣿⣿⣿⣿⣿⣿⣿⣿⣿⣿⣿⣿⣿⣿⡿⡕⢅⢕⢝⢻⢿⣿⠟⠀⠀⠀⠑⢇⢕⢕⢕⢕⢕⢕⢔⢜⢍⢛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⡿⢟⢟⢗⢟⢕⢕⢕⠕⠀⠈⠀⠀⠀⠀⢔⢕⣕⢕⢕⢕⢕⢕⢕⢕⢕⢕⢔⢻⣿⣿⣿⣿⣿⣿⣿⣿⣿⣿⣿⣿⣿⣿⣿⣿⣿⣿⣿⣿⣿⣿⣿⣿⣿⣿⣿⣿⣿⣿⣿⣿⣿⣿⣯⣿⣿⣿⣿⣿⣿⠀</a:t>
            </a:r>
            <a:br/>
            <a:r>
              <a:t>⣿⣿⣿⣿⣿⣿⣿⣿⢿⢿⢟⢛⢻⢿⢿⠿⡿⢿⣿⣿⣿⣿⣿⣿⣿⣿⣿⣿⣿⣏⡕⠕⢕⢕⢕⢕⠀⠀⠀⠀⠀⢀⢔⢔⢔⢕⢕⢕⢕⢕⢕⢕⣕⣑⣵⣥⣥⣷⣤⣿⣿⣿⣿⣿⣿⣿⣿⣿⣿⣿⣿⣿⣿⣿⣿⣿⣿⣿⣿⣿⣿⣿⣿⣿⣿⣿⣿⣿⣿⣿⣿⣿⣿⣿⣿⣿⣿⣿⣿⣿⠀</a:t>
            </a:r>
            <a:br/>
            <a:r>
              <a:t>⢿⣿⣿⢟⢟⢝⢕⢕⢕⢕⢕⢕⢕⢡⠡⣿⣷⣥⣾⣿⣿⣿⣿⣿⣿⣿⣿⣿⣿⣿⣿⣿⣷⣧⣵⡕⢕⢕⢕⢕⢕⢕⢕⢕⢕⢕⢕⢕⢑⣶⣿⣿⣿⣿⣿⣿⣿⣿⣿⣿⣿⣿⣿⣿⣿⣿⣿⣿⣿⣿⣿⣿⣿⣿⣿⣿⣿⣿⣿⣿⣿⣿⣿⣿⣿⣿⣿⣿⣿⣿⣿⣿⣿⣿⣿⣿⣿⣿⣿⣯⠀</a:t>
            </a:r>
            <a:br/>
            <a:r>
              <a:t>⣿⣿⣧⢕⢕⢕⢕⢑⢑⡕⢡⡕⣅⣾⣰⣿⣿⣿⣿⣿⣿⣿⣿⣿⣿⣿⣿⣿⣿⣿⣿⣿⣿⣿⣿⡇⢕⢕⢕⢕⢕⢕⢕⢕⢕⠕⣱⣤⣾⣿⣿⣿⣿⣿⣿⣿⣿⣿⣿⣿⣿⣿⣿⣿⣿⣿⣿⣿⣿⣿⣿⣿⣿⣿⣿⣿⣿⣿⣿⣿⣿⣿⣿⣿⣿⣿⣿⣿⣿⣿⣿⣿⣿⣽⣿⢯⣫⡿⣿⣟⠀</a:t>
            </a:r>
            <a:br/>
            <a:r>
              <a:t>⠉⠉⠙⢕⢕⠁⡕⢱⣷⣾⣿⣿⣿⣿⣿⣿⣿⣿⣿⣿⣿⣿⣿⣿⣿⣿⣿⣿⣿⣿⣿⣿⣿⣿⣿⣿⣷⢑⢑⢕⢕⢕⢕⢕⢕⠐⣿⣿⣿⣿⣿⣿⣿⣿⣿⣿⣿⣿⣿⣿⣿⣿⣿⣿⣿⣿⣿⣿⣿⣿⣿⣿⣿⣿⣿⣿⣿⣿⣿⣿⣿⣿⣿⣿⣿⣿⣿⣿⣿⣿⣿⣿⣿⣿⣿⣿⣿⣿⣿⣿⠀</a:t>
            </a:r>
            <a:br/>
            <a:r>
              <a:t>⢀⢁⠶⢇⡕⢔⢄⠘⠈⠿⣿⡔⢔⣼⣿⣿⣿⣿⣿⣿⣿⣿⣿⣿⣿⣿⣿⣿⣿⣿⣿⣿⣿⣿⣿⣿⣟⢕⢕⢕⢕⢕⠑⣥⢱⣾⣿⣿⣿⣿⣿⣿⣿⣿⣿⣿⣿⣿⣿⣿⣿⣿⣿⣿⣿⣿⣿⣿⣿⣿⣿⣿⣿⣿⣿⣿⣿⣿⣿⣿⣿⣿⣿⣿⣿⣿⣿⣿⣿⣿⣿⣿⣿⣿⣿⣿⣿⣿⣿⣿⠀</a:t>
            </a:r>
            <a:br/>
            <a:r>
              <a:t>⢑⣡⣤⣿⡄⢕⢑⠀⢠⣦⣾⣷⣾⣿⣿⣿⣿⣿⣿⣿⣿⣿⣿⣿⡏⢔⠈⢿⠿⠿⠿⠿⢿⢿⢛⠻⢛⠑⡑⠕⢕⢕⢸⣿⣿⣿⣿⣿⣿⣿⣿⣿⣿⣿⣿⣿⣿⣿⣿⣿⣿⣿⣿⣿⣿⣿⣿⣿⣿⣿⣿⣿⣿⣿⣿⣿⣿⣿⣿⣿⣿⠿⣿⣿⣿⣿⡿⢟⠿⠿⠿⠿⠿⠿⢿⢿⢛⢻⢿⢿⠀</a:t>
            </a:r>
            <a:br/>
            <a:r>
              <a:t>⠀⣿⣿⠟⢇⢕⢕⢁⢸⣿⣿⣿⣿⣿⣿⣿⣿⣿⣿⣿⣿⢿⣿⣿⣿⡷⢔⢔⢄⠀⢆⢕⢕⢕⢕⢀⢕⢄⢕⢄⢕⢕⢸⣿⢿⣿⣿⣿⣿⣿⣿⣿⣿⣿⣿⣿⣯⣽⣿⣿⣿⣟⠛⢓⢌⢍⢕⠔⣕⣨⣿⣿⣿⣿⣿⣿⣿⣟⣛⣛⢕⠕⢔⢔⢝⢝⢕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⣽⣿⣿⡕⢼⣿⣿⣿⣿⣿⢿⣿⣿⣿⣿⣿⣿⣿⡷⢷⢕⢕⢜⢝⢏⢔⢕⢿⣿⢕⢕⢇⢕⢗⡥⡝⢮⢇⢕⢕⢕⢕⢱⣷⢷⣮⣙⣾⣿⣿⣿⣿⣿⣿⣿⣿⣿⣿⣿⣿⣿⣿⣿⣿⣿⣿⣿⣿⣿⣿⣿⣿⣿⣿⣿⣿⣿⣿⡿⣿⣇⡱⢜⡇⢅⢕⢇⢕⢕⢠⣽⣿⣿⣿⡿⢿⢟⠀</a:t>
            </a:r>
            <a:br/>
            <a:r>
              <a:t>⣿⣿⣿⣿⣿⣿⣇⢼⣿⣿⣿⣿⣿⠕⠕⠕⠕⠕⠕⠕⠗⢗⢇⠕⠑⠕⠑⠑⠑⠑⠕⠝⠑⠁⠱⠕⢕⢕⢝⢕⢇⢵⢕⣕⡕⢸⣷⣞⢟⣵⣼⣿⣿⣿⣿⣿⣿⣿⣿⣿⣿⣿⣿⣿⣿⣿⣿⣿⣿⣿⣿⣿⣿⣿⣿⣿⣿⣿⢟⢿⣿⣷⣏⣵⣷⣿⢇⢕⢕⢕⢑⢴⢾⢟⠟⠝⢑⢅⢅⢔⠀</a:t>
            </a:r>
            <a:br/>
            <a:r>
              <a:t>⣿⣿⣿⣿⣿⣿⡧⢜⣿⣿⣿⣿⣿⠀⠀⠀⠀⠀⠀⠀⠀⠀⠀⠀⠀⠀⠀⢀⣀⣀⠀⢀⢄⢀⠀⠀⠀⢀⠈⠑⠕⢕⢕⢕⢝⢜⢕⢕⢱⠟⢿⣿⣿⣿⣿⣿⣿⣿⣿⣿⣿⣿⣿⣿⣿⣿⣿⣿⣿⣿⣿⣷⡷⢷⢟⢟⢟⢕⢕⢕⠸⣿⣿⣿⣿⡷⢕⢕⠕⢕⢑⢅⢕⢔⢕⢕⢕⢑⢕⢕⠀</a:t>
            </a:r>
            <a:br/>
            <a:r>
              <a:t>⣿⣿⣿⣿⣿⣿⡷⢜⣿⣿⣿⣿⣿⠀⠀⠀⠀⠀⠀⠀⠀⠀⠀⠀⠀⠀⠀⠀⠀⠀⠀⢕⢕⢕⢕⢔⠔⢕⠀⠀⠀⠁⠑⢕⢕⢕⣸⢇⢜⢿⣿⣿⣿⣿⣿⣿⣿⣿⣿⣿⣿⣿⡿⢿⣿⢿⣿⣿⣿⣿⣿⣿⣿⢕⢕⢕⢕⢕⢕⢕⢜⢻⢟⢏⢑⢅⢕⢔⠕⠕⠑⠑⠁⠑⠐⠁⠁⢕⢕⢕⠀</a:t>
            </a:r>
            <a:br/>
            <a:r>
              <a:t>⣿⣿⣿⣿⣿⣿⣟⢜⣿⣿⣿⣿⣿⢔⠀⠀⠀⠀⠀⠀⠀⢀⢀⢄⢀⠀⠀⠀⠀⠀⠀⠀⢕⢕⠑⠁⢕⢕⢄⠀⠀⠀⠀⠀⢕⡕⢿⢕⢾⣵⡾⣿⣿⣿⣿⣿⣿⣿⣿⣿⢏⢇⢕⢸⢕⢕⢝⢝⢹⢿⡿⣟⣏⢕⢕⠑⠕⠐⢕⢕⢕⠕⠕⢕⢕⠕⢕⢕⢔⢀⠀⠀⠀⠀⠀⠀⠀⢕⢕⢕⠀</a:t>
            </a:r>
            <a:br/>
            <a:r>
              <a:t>⣿⣿⣿⣿⣿⣿⣟⡇⢾⣿⣿⣿⣿⡇⠀⠀⠀⠀⠀⠀⠀⠑⠑⠘⠑⠑⠀⠀⢄⢄⢀⣄⣕⡕⢔⢄⢔⢕⢜⢕⣤⡄⢄⢕⢕⢛⢷⢷⢷⢿⢇⢟⢏⢟⣿⡿⢿⣿⣿⣿⣧⢱⢕⢕⢕⢕⢕⢇⢕⢕⢕⢜⣿⣧⢅⢴⢕⢐⢄⢀⢕⢔⢄⢕⢕⢕⢕⢕⢕⢕⢄⢀⢄⢔⢔⠺⠷⢕⢕⢕⠀</a:t>
            </a:r>
            <a:br/>
            <a:r>
              <a:t>⣿⣿⣿⣿⣿⣿⣯⡵⢿⣿⣿⣿⣿⡇⠀⠀⠀⠀⠀⠀⠀⠀⠀⠀⠀⢀⢀⢀⢁⠁⠁⢝⢝⢿⣷⣕⢕⢡⢕⢷⢇⢗⢕⢕⢅⢕⢕⣗⢕⢟⢟⢕⢔⢕⢕⢕⢸⣿⣿⡟⢕⢕⢸⢕⢕⣱⣕⣼⣵⣵⣵⣵⣿⣿⣷⣵⣵⡕⢕⢕⢕⢕⢱⣵⡇⢕⢕⢕⢕⢕⢌⢁⢅⢕⢕⠀⠀⢕⢕⢕⠀</a:t>
            </a:r>
            <a:br/>
            <a:r>
              <a:t>⣿⣿⣿⣿⣿⣿⣷⢷⢛⣿⣿⣿⣿⡇⠀⠀⢔⢀⠀⠀⠀⠀⢅⣅⣅⢁⣅⡁⣁⣁⢁⣁⣕⢕⢝⣿⢇⠑⠁⠁⠁⠁⠁⢁⣅⣱⡱⠇⠑⠁⢕⢕⢕⢕⢕⢕⢸⣿⣏⡕⢕⡕⢸⢕⢕⡝⢕⡗⢇⢕⢕⢹⣹⣏⣵⣕⢕⡕⢕⢕⣕⢵⢼⣽⣵⣵⢕⢕⢕⢕⢕⢕⢕⢕⢕⠀⠀⢕⢕⢱⠀</a:t>
            </a:r>
            <a:br/>
            <a:r>
              <a:t>⣯⣿⣿⣿⣿⣿⣽⠷⢸⣽⣿⣿⣿⡇⠀⠀⠁⠑⠁⠄⢰⢕⣵⢕⠌⠁⢈⠁⠁⢅⢌⢍⢜⢱⣵⡕⠀⠀⠀⠀⠀⠀⢅⣾⡿⠝⠁⠀⠀⠀⢀⢕⢕⢕⢕⢕⢕⣷⢜⣿⢞⢵⢸⢾⢟⢝⢿⣿⣷⣾⡿⣟⢝⡏⠑⠉⢉⣱⢇⢝⢝⢕⢕⠀⢀⢅⢎⢝⢝⢝⣻⣿⢙⠉⠉⠁⠑⠓⠃⢕⠀</a:t>
            </a:r>
            <a:br/>
            <a:r>
              <a:t>⣿⣿⣿⣿⣿⣿⣿⣞⣳⣾⣿⣿⣿⣷⣀⡀⢀⠀⠀⠀⠐⠐⠸⠐⠀⠑⠑⠑⠑⠑⠑⢕⢕⢱⡀⠀⠀⠀⠄⢀⢀⢀⢞⢿⢎⢀⢠⠄⢄⢕⢔⣱⡕⢕⢕⢕⢕⣿⢱⣿⣿⣾⣧⣥⣕⣁⢏⢿⢝⢕⢕⠑⠀⠄⠑⢞⡟⠑⢑⡁⠈⠀⣰⣯⣥⣵⣵⣷⣷⣿⣏⡽⢕⢇⣄⣄⢄⣄⢄⢜⠀</a:t>
            </a:r>
            <a:br/>
            <a:r>
              <a:t>⣿⣿⣿⣿⣿⣿⣿⣯⣽⣿⣿⣿⣿⣿⢿⢇⢕⠀⠀⠀⢕⢕⠕⠕⠗⠕⠔⠔⢕⢔⢀⢕⢕⣡⣵⣷⢇⢕⢕⢕⢕⢕⢕⠑⠑⠕⠑⠑⠑⠕⠕⢹⢕⢕⢕⢕⢕⣿⣿⣿⡿⣿⣿⣿⡿⣿⡿⡻⢶⢵⢄⢀⡀⢀⢀⢀⢕⠕⢕⠕⠟⠕⠘⣿⣿⣿⡿⠛⣿⣿⣿⣿⣿⣿⣿⣿⣿⣿⣿⣿⠀</a:t>
            </a:r>
            <a:br/>
            <a:r>
              <a:t>⣿⣿⣿⣿⣿⣿⣿⣷⣟⣿⣿⣿⣿⣿⠀⢔⢕⢕⠕⠕⠀⠀⠀⠁⠀⠀⠀⠀⠀⠀⠀⢄⢸⣿⣿⣧⡕⢕⢕⡗⢗⢇⡘⠀⠀⠀⠀⠀⠀⠀⠀⢜⡇⠕⠐⠁⢄⢝⠎⠏⡝⢕⢜⢟⢿⣿⣇⡕⢕⢕⢕⢕⢕⢕⢗⢣⢥⢄⣑⢀⢀⢀⠀⢐⠙⠙⠁⠀⠘⠛⠟⢛⠛⠛⠛⠛⠛⠟⠟⠟⠀</a:t>
            </a:r>
            <a:br/>
            <a:r>
              <a:t>⣿⣿⣿⣿⣿⣿⣿⡟⣻⣽⣿⣿⣿⣿⡕⠑⠕⠁⠀⠀⠀⠀⠀⠀⠀⠀⠀⠀⢀⡀⢀⠅⠕⠝⠟⢕⢜⢝⢕⢝⠝⢱⣿⠀⠀⠀⠀⠀⠀⠀⠀⠐⢕⢄⠀⢔⠝⢯⢕⡕⢖⢃⣥⣕⡕⠜⢿⣿⣷⣵⡕⢕⢕⢕⢕⢕⢕⢕⢕⢕⢕⢕⢔⢄⢄⢁⢀⠀⠀⠀⠀⠀⠀⠁⠁⠁⠁⠁⠁⢁⠀</a:t>
            </a:r>
            <a:br/>
            <a:r>
              <a:t>⣿⣿⣿⣿⣿⣿⣿⢿⢽⠶⠿⠿⠿⠿⠇⢄⢀⢄⢔⢄⠀⠀⠀⠀⠁⠈⠉⠁⠀⠀⠀⠀⠀⠑⠀⠀⠀⠀⠀⠀⢄⢺⢇⠀⠀⠀⠀⠀⠀⠀⠀⠀⠀⢠⣤⡕⢗⠻⣿⣷⣿⣿⣾⣿⣷⣯⣎⣜⣻⣿⣿⣿⣷⣷⣷⣷⣵⣵⣕⣑⣑⢕⡕⡕⢕⢕⢕⢕⢔⢔⢔⢔⢔⢔⢔⢔⢄⢄⢄⢅⠀</a:t>
            </a:r>
            <a:br/>
            <a:r>
              <a:t>⠁⠕⠀⠀⠀⠀⠀⢁⢕⢅⢕⢕⢕⢕⢕⢕⢕⢕⢕⢕⢔⢔⢀⢀⢀⢀⠄⢄⢄⢐⢔⣕⣄⢀⠀⠀⠁⢿⢿⢿⡟⢼⠀⠀⠀⠀⠀⠀⠀⠀⠀⢅⠆⢄⢝⢕⢕⣡⣿⣿⣿⣿⣿⣿⣿⣿⣿⣿⣿⣿⣿⣿⣿⣿⣿⣿⣿⣿⣿⣿⣿⣿⣿⣿⣿⣿⣿⣿⣱⡷⠕⣱⣕⢕⢕⢕⢕⢕⢕⢕⠀</a:t>
            </a:r>
            <a:br/>
            <a:r>
              <a:t>⢔⢐⢀⢄⢄⢄⢔⠔⣱⡕⡕⢕⢕⢱⢕⢕⢕⢞⣝⣕⣕⣵⣵⣵⣵⣷⣾⣿⣾⡷⢿⢟⢟⢕⢀⠀⠀⠁⢀⡏⢕⢇⣅⡀⠀⠀⠀⠀⠀⠀⠀⠑⢣⣵⣷⣵⣾⣿⣿⣿⣿⣿⣿⣿⣿⣿⣿⣿⣿⣿⣿⣿⣿⣿⣿⣿⣿⣿⣿⣿⣿⣿⣿⣏⣝⢔⢕⢕⢕⢕⢕⢕⢜⢝⢛⣳⣿⣴⣧⣷⠀</a:t>
            </a:r>
            <a:br/>
            <a:r>
              <a:t>⢗⢗⢜⢝⣝⣝⣕⣵⣵⣵⣵⣷⣷⣷⣿⣿⣿⣿⣿⣯⣽⣽⣵⣵⣵⣷⣾⣿⣿⣿⣧⣵⣵⣵⣵⣵⢵⡱⡾⠑⢕⢜⢿⢇⢔⢀⠀⠀⠀⢔⢀⣴⣿⣿⣿⣿⣿⣿⣿⣿⣿⣿⣿⣿⣿⣿⣿⣿⣿⣿⣿⣿⣿⣿⣿⣿⣿⣿⣿⣿⣿⣿⣿⣿⣿⣿⠿⠿⣿⡟⢟⢟⢟⢟⢻⠿⣿⣿⣿⣿⠀</a:t>
            </a:r>
            <a:br/>
            <a:r>
              <a:t>⣿⣿⣿⣿⣿⣿⣿⣿⣿⣿⣿⣿⣿⣿⣿⣿⠿⢟⡿⣿⡿⡿⣿⣿⣿⣿⣿⣿⣿⣿⣿⣿⣿⣿⣿⣿⣿⢇⣕⣷⣧⣌⠁⠀⠁⠑⠀⢀⠕⢵⡿⣿⣿⣿⣿⣿⣿⣿⣿⣿⢟⢿⣿⣿⣿⣿⣿⣿⣿⣿⣿⣿⣿⣿⣿⣿⣿⣿⣿⣿⣿⣿⣿⣿⣿⣿⣿⣿⣿⣿⣧⣥⣵⣵⣕⣕⡕⢕⢕⢕⠀</a:t>
            </a:r>
            <a:br/>
            <a:r>
              <a:t>⢿⢟⣻⢿⢿⣟⣏⣹⣛⣻⣿⣿⣛⣿⣿⣿⣴⣭⣤⣴⣷⣶⣿⣿⣿⣿⣿⣿⣿⣿⣿⣿⣿⣿⣿⣿⢇⢑⢝⢻⣿⣿⡗⠀⠀⠀⢅⠕⢕⢕⢕⢕⢕⢅⢷⢶⢻⣿⣿⣴⣶⣾⣿⣿⣿⣿⣿⣿⣿⣿⣿⣿⣿⣿⣿⣿⣿⣿⣿⣿⣿⣿⣿⣿⣿⣿⣿⣿⣿⣿⣿⣿⣿⣿⣿⣿⣿⣿⣿⣶⠀</a:t>
            </a:r>
            <a:br/>
            <a:r>
              <a:t>⣿⣿⣿⣿⣿⣿⣿⣿⣿⣿⣿⣿⣿⣿⣿⣿⣿⣿⣿⣿⣿⣿⣿⣿⣿⣿⣿⣿⣿⣿⣿⣿⣿⣿⣯⢕⢕⢕⢕⢕⠁⠙⢀⠀⠀⠀⠁⢔⢕⢕⢕⢕⢕⢕⢕⢕⢔⢔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⢝⢕⢕⢅⠀⠀⠀⠀⢀⢄⢄⢄⢔⢕⢕⢕⢕⢕⣕⣑⣵⣶⣿⣾⣿⣿⣿⣿⣿⣿⣿⣿⣿⣿⣿⣿⣿⣿⣿⣿⣿⣿⣿⣿⣿⣿⣿⣿⣿⣿⣿⣿⣿⣿⣿⣿⣿⣿⣿⣿⣿⣿⣿⣿⣿⣿⠀</a:t>
            </a:r>
            <a:br/>
            <a:r>
              <a:t>⣿⣿⣿⣿⣿⣿⣿⢿⢿⢿⢿⢿⢿⢿⠿⠿⣿⣿⣿⣿⣿⣿⣿⣿⣿⣿⣿⣿⣿⣿⣿⣿⣿⣿⣷⣕⣕⣕⢕⠕⡕⢕⠕⠕⢕⢕⢕⢕⢕⣑⣵⣷⣿⣿⣿⣿⣿⣿⣿⣿⣿⣿⣿⣿⣿⣿⣿⣿⣿⣿⣿⣿⣿⣿⣿⣿⣿⣿⣿⣿⣿⣿⣿⣿⣿⣿⣿⣿⣿⣿⣿⣿⣿⣿⣿⣿⣿⣿⣿⣿⠀</a:t>
            </a:r>
            <a:br/>
            <a:r>
              <a:t>⣿⣿⢿⢿⢏⢝⢕⢕⢕⢕⢕⢕⠥⣷⣷⣿⣿⣿⣿⣿⣿⣿⣿⣿⣿⣿⣿⣿⣿⣿⣿⣿⣿⣿⣿⣿⣿⣿⡟⢍⢘⢋⣿⣿⡶⢕⢕⢅⣾⣿⣿⣿⣿⣿⣿⣿⣿⣿⣿⣿⣿⣿⣿⣿⣿⣿⣿⣿⣿⣿⣿⣿⣿⣿⣿⣿⣿⣿⣿⣿⣿⣿⣿⣿⣿⣿⣿⣿⣿⣿⣿⣿⡿⣿⣿⣿⣿⣿⣿⣟⠀</a:t>
            </a:r>
            <a:br/>
            <a:r>
              <a:t>⣿⣿⡇⢕⢕⢕⢕⢕⠕⣱⣷⣑⣶⣿⣿⣿⣿⣿⣿⣿⣿⣿⣿⣿⣿⣿⣿⣿⣿⣿⣿⣿⣿⣿⣿⡟⢟⠻⡇⢕⠱⡿⣿⣕⣑⣥⣵⣾⣿⣿⣿⣿⣿⣿⣿⣿⣿⣿⣿⣿⣿⣿⣿⣿⣿⣿⣿⣿⣿⣿⣿⣿⣿⣿⣿⣿⣿⣿⣿⣿⣿⣿⣿⣿⣿⣿⣿⣿⣿⣿⣿⣿⣿⢿⣻⣝⣿⣽⡿⣿⠀</a:t>
            </a:r>
            <a:br/>
            <a:r>
              <a:t>⠉⠉⠹⢕⢷⢳⢷⣷⣿⣿⣿⣿⣿⣿⣿⣿⣿⣿⣿⣿⣿⣿⣿⣿⣿⣿⣿⣿⣿⣿⣿⣿⣿⣿⣿⣿⡇⢸⢇⢕⢔⢕⢕⢸⣿⣿⣿⣿⣿⣿⣿⣿⣿⣿⣿⣿⣿⣿⣿⣿⣿⣿⣿⣿⣿⣿⣿⣿⣿⣿⣿⣿⣿⣿⣿⣿⣿⣿⣿⣿⣿⣿⣿⣿⣿⣿⣿⣿⣿⣿⣿⣿⣿⣿⣿⣿⣿⣿⢿⣿⠀</a:t>
            </a:r>
            <a:br/>
            <a:r>
              <a:t>⢐⢃⢴⡵⡕⠄⡛⠙⠋⠹⣿⣯⢩⣿⣿⣿⣿⣿⣿⣿⣿⣿⣿⣿⣿⣿⣿⣿⣿⣿⣿⣿⣿⣿⣿⣿⣟⢕⢕⢕⢅⣁⣁⣿⣿⣿⣿⣿⣿⣿⣿⣿⣿⣿⣿⣿⣿⣿⣿⣿⣿⣿⣿⣿⣿⣿⣿⣿⣿⣿⣿⣿⣿⣿⣿⣿⣿⣿⣿⣿⣿⣿⣿⣿⣿⣿⣿⣿⣿⣿⣿⣿⣿⣿⣿⣿⣿⣿⣿⡿⠀</a:t>
            </a:r>
            <a:br/>
            <a:r>
              <a:t>⢑⣤⣾⣿⡥⢕⢔⢠⢀⣘⣿⣿⣿⣿⣿⣿⣿⣿⣿⣿⣿⣿⣿⣿⣿⣿⣿⣿⣿⣿⣿⢿⢿⣿⣿⢟⣴⣅⣤⡕⠔⢈⣿⣿⣿⣿⣿⣿⣿⣿⣿⣿⣿⣿⣿⣿⣿⣿⣿⣿⣿⣿⣿⣿⣿⣿⣿⣿⣿⣿⣿⣿⣿⣿⣿⣿⣿⣿⣿⣿⡿⠿⢿⣿⣿⣿⢿⢛⠿⠿⠿⢿⠿⠿⠿⢟⢛⢻⢿⢿⠀</a:t>
            </a:r>
            <a:br/>
            <a:r>
              <a:t>⢀⣿⣿⡿⢂⢕⢕⣥⣾⣿⣿⣿⣿⣿⣿⣿⣿⣿⣿⣿⣿⣿⣿⣿⣿⣿⡿⢋⠛⠙⢏⢕⢔⣾⡟⠑⠈⠉⠻⢇⢕⠌⣿⣏⣼⣿⣿⣿⣿⣿⣿⣿⣿⣿⣿⣿⣶⣿⣿⣿⡿⠿⠿⢛⢍⢍⢕⢜⣐⣼⣿⣿⣽⣿⣿⣿⣿⡟⣿⡕⢕⢕⢔⢔⢝⢝⢕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⣽⣿⣯⢕⣾⣻⣿⣿⣿⣿⢿⣿⣿⣿⣿⣿⣿⣿⡷⢗⢕⢕⢜⢝⢝⢔⢜⣷⡷⢕⢕⢇⢱⠭⣕⡅⢸⢕⢕⢕⢕⢕⣱⣾⢷⣮⣹⣿⣿⣿⣿⣿⣿⣿⣿⣿⣿⣿⣿⣿⣿⣿⣿⣿⣿⣿⣿⣿⣿⣿⣿⣿⣿⣿⣿⣿⣿⣿⣿⣿⣇⡑⡞⡇⢅⢕⢕⢑⢕⣺⣿⣿⣿⣿⢿⢟⢟⠀</a:t>
            </a:r>
            <a:br/>
            <a:r>
              <a:t>⣿⣿⣿⣿⣿⣿⡕⣿⣿⣿⣿⣿⡇⠑⠕⠑⠕⠕⠕⠕⠗⠗⠇⠑⠑⠑⠕⠑⠑⠑⠘⠙⠑⠑⠕⠕⡕⢕⢝⢕⢇⢕⢕⣕⡕⢱⣵⡯⢿⣤⣿⣿⣿⣿⣿⣿⣿⣿⣿⣿⣿⣿⣿⣿⣿⣿⣿⣿⣿⣿⣿⣿⣿⣿⣿⣿⣿⡿⢟⢿⣿⣗⣹⣵⣷⡟⢕⢕⢕⢕⣱⢼⢞⢟⠟⠝⢑⢅⢅⢔⠀</a:t>
            </a:r>
            <a:br/>
            <a:r>
              <a:t>⣿⣿⣿⣿⣿⣿⡇⢻⣿⣿⣿⣿⡇⠀⠀⠀⠀⠀⠀⠀⠀⠀⠀⠀⠀⠀⠀⠀⠀⠀⠀⢄⢄⢄⠀⠀⠀⢀⠁⠑⢕⢕⢕⢕⢝⢱⢕⢕⡾⠟⣷⣿⣿⣿⣿⣿⣿⣿⣿⣿⣿⣿⣿⣿⣿⣿⣿⣿⣿⣿⣿⣾⡿⢾⢟⢟⢇⢕⢕⢕⢽⣿⣿⣿⣿⡕⢕⢕⠕⢕⢑⢅⢕⢔⢕⢕⢕⢕⢕⢕⠀</a:t>
            </a:r>
            <a:br/>
            <a:r>
              <a:t>⣿⣿⣿⣿⣿⣿⡗⢸⣿⣿⣿⣿⡷⠀⠀⠀⠀⠀⠀⠀⠀⠀⠀⠀⠀⠀⠀⠀⠀⠀⠀⢕⢕⢕⢕⠐⢕⢕⠀⠀⠀⠁⠕⢕⢕⢕⡴⢇⡏⢻⣿⣿⣿⣿⣿⣿⣿⣿⣿⣿⣿⣿⢿⣿⣿⢿⣿⣿⣿⣿⣿⣿⡇⢕⢕⢕⢕⠕⢕⢕⢜⢿⢟⢙⢕⢅⢔⢔⠕⠑⠑⠑⠁⠐⠀⠁⠁⢕⢕⢕⠀</a:t>
            </a:r>
            <a:br/>
            <a:r>
              <a:t>⣿⣿⣿⣿⣿⣿⣇⢸⣿⣿⣿⣿⣿⠀⠀⠀⠀⠀⠀⠀⠀⢀⢄⢄⢀⠀⠀⠀⠀⠀⠀⠀⢕⢑⠕⢀⢕⢕⠄⠀⠀⠀⠀⠀⢱⡕⣇⢜⢿⣷⣿⣿⣿⣿⣿⣿⣿⣿⣿⡿⢟⢕⢕⢜⢕⢕⢝⢝⢽⢿⢿⣟⣇⢕⢕⢑⢑⠑⢕⢕⢕⠕⢕⢕⢕⠑⢕⢕⢄⠀⠀⠀⠀⠀⠀⠀⠀⢕⢕⢕⠀</a:t>
            </a:r>
            <a:br/>
            <a:r>
              <a:t>⣿⣿⣿⣿⣿⡿⣏⢱⢾⣿⣿⣿⣿⠀⠀⠀⠀⠀⠀⠀⠁⠑⠕⠑⠑⠑⠀⠀⢄⢄⢄⣄⣕⡕⢅⢔⢕⢕⢕⢱⣤⢄⢄⢕⢕⢳⢷⢷⢷⢿⢝⢟⢏⣟⣻⡿⢿⣿⣻⣿⡇⢱⢕⢕⢕⢕⢕⢕⢕⢕⢕⢸⣿⣵⡔⢴⢔⢀⢄⢕⢕⢔⢅⢕⢕⢔⢕⢕⢕⢕⣄⢀⢄⢔⢔⠿⠇⢕⢕⢕⠀</a:t>
            </a:r>
            <a:br/>
            <a:r>
              <a:t>⣿⣿⣿⣿⣿⣿⣫⡕⡿⣽⣿⣿⣿⠀⠀⠀⠀⠀⠀⠀⠀⠀⠀⠀⠀⢀⢀⢀⢁⠁⠘⢝⢝⢿⣷⣕⢕⠵⢕⢇⢗⢕⢕⢕⢕⢕⢕⣃⢜⢏⢝⢕⢔⢕⢕⢕⢸⣿⣿⢏⢕⢕⢸⢕⢕⣱⣵⣵⣵⣵⣵⣾⣿⣿⣧⣵⣵⢕⢕⢕⢕⢕⢱⣵⡕⢕⢕⢕⢕⢕⠅⢅⢕⢕⠅⠀⠀⢕⢕⢕⠀</a:t>
            </a:r>
            <a:br/>
            <a:r>
              <a:t>⣿⣿⣿⣿⣿⣿⡷⢇⣟⣾⣿⣿⣿⢕⠀⠐⢔⢀⠀⠀⠀⠄⢅⣄⣅⢅⣥⡁⣁⡁⣁⣁⣕⢕⢹⡿⠑⠑⠁⠁⠁⠁⠁⢅⣡⣵⢧⡕⠑⠁⢕⢕⢕⢕⢕⢕⢸⣿⣇⡕⢕⢕⢕⢕⢕⡕⢜⢗⢕⢕⢕⢫⣹⣝⣵⣕⢕⡕⢕⣕⣕⢵⢼⣽⣵⣕⢕⢕⢕⢕⢔⢕⢕⢕⢀⠀⢔⢕⢕⣷⠀</a:t>
            </a:r>
            <a:br/>
            <a:r>
              <a:t>⣿⣿⣿⣿⣿⣿⡽⡇⣽⣿⣿⣿⣿⡕⠀⠀⠁⠁⠀⠄⢔⢕⡕⠔⠅⠁⢁⠁⢁⢅⢍⢅⢜⣵⣵⠕⠀⠀⠀⠀⠀⠀⢕⣟⣿⡳⠝⠁⠀⠀⠀⢕⢕⢕⢕⢕⢸⡗⢹⡿⢹⢕⡱⢾⢝⢹⣿⣿⡷⣿⢿⣟⢹⢏⠁⠉⢑⡵⢜⢝⢹⢕⢔⠀⢀⢜⢜⢝⢝⢝⣿⡟⢉⠉⠉⠁⠑⠓⠃⢕⠀</a:t>
            </a:r>
            <a:br/>
            <a:r>
              <a:t>⣿⣿⣿⣿⣿⣻⣷⣟⣵⣿⣿⣿⣿⣇⣄⢄⢀⠀⠀⠀⠔⠔⠇⠀⠁⠑⠑⠑⠑⠑⢕⢕⢕⣤⡁⠀⠀⠀⠄⢀⢀⢀⢳⢾⢿⢗⢄⢠⢄⢄⢕⣱⡕⢕⢕⢕⢸⣇⢱⣿⣿⣿⣵⣥⣑⡜⢟⢟⢝⢕⢕⠁⠀⠀⠑⠞⢟⠑⢘⢁⠝⢀⣱⣯⣥⣵⣷⣷⣷⣿⣹⡥⢕⢔⣄⣄⣄⣄⢄⢜⠀</a:t>
            </a:r>
            <a:br/>
            <a:r>
              <a:t>⣿⣿⣿⣿⣿⣿⣿⣽⣼⣿⣿⣿⣿⣷⢻⢇⠁⠀⠀⢄⢕⢕⢕⠕⠇⠕⠔⢕⢔⢐⢕⢕⢅⡱⣱⡷⢇⢕⢕⢕⢕⢕⢕⠕⠁⠑⠕⠑⠑⠑⠑⢸⡇⢕⢕⢕⢕⣿⣿⣿⣿⣿⣿⣯⡿⢿⣿⢷⠦⢤⢄⣀⣀⢀⢀⢀⢕⠕⢔⠜⠇⠕⢸⣿⣿⣿⡟⠟⣿⣿⣿⣿⣿⣿⣿⣿⣿⣿⣿⣿⠀</a:t>
            </a:r>
            <a:br/>
            <a:r>
              <a:t>⣿⣿⣿⣿⣿⣿⣿⢷⢼⣿⣿⣿⣿⣧⠀⢔⢕⢕⠕⠕⠀⠀⠁⠀⠀⠀⠀⠀⠀⠀⠀⢔⣾⣿⣷⣧⡕⢕⣗⢗⢗⣳⣧⡑⠀⠀⠀⠀⠀⠀⠀⢁⢣⠐⠁⢁⢅⢳⢕⠋⢠⡗⢝⢿⣿⣿⣇⢕⢕⢕⢕⢕⢕⢔⢳⢱⢤⢅⡑⢀⢀⠀⠀⢘⠙⠝⠁⠀⠙⠛⠟⠛⠛⠛⠛⠛⠛⠟⠟⠟⠀</a:t>
            </a:r>
            <a:br/>
            <a:r>
              <a:t>⣿⣿⣿⣿⣿⣿⣿⢘⣫⣿⣿⣿⣿⣿⢐⠕⠑⠁⠀⠀⠀⠀⠀⠀⠀⠀⠀⢀⢀⡀⠀⠕⠔⠝⢏⢕⢜⢝⢕⢝⠝⠕⣸⡇⠀⠀⠀⠀⠀⠀⠀⠀⢜⠄⠐⢕⢟⢕⢕⢠⣻⣧⣥⡅⢕⢝⢿⣿⣧⣵⡕⢕⢕⢕⢕⢕⢕⢕⢕⢕⢕⢕⢔⢄⢀⢁⠀⠀⠀⠀⠀⠀⠀⠁⠁⠁⠁⠁⠁⢁⠀</a:t>
            </a:r>
            <a:br/>
            <a:r>
              <a:t>⣿⣿⣿⣿⣿⣿⢿⢯⡵⠾⠿⠿⠿⠿⠇⢀⢄⢄⢄⢄⠀⠀⠀⠀⠁⠉⠁⠀⠀⠀⠀⠀⠀⠑⠀⠀⠀⠀⠀⠀⠀⣠⡿⠁⠀⠀⠀⠀⠀⠀⠀⠀⠑⠀⢰⣧⢗⢖⣿⣿⣶⣷⣾⣿⣿⣾⣷⣿⣿⣿⣿⣷⣷⣷⣷⣷⣵⣵⣕⣑⣕⡕⢕⢕⠕⢕⣕⢕⢔⢔⢔⢔⢔⢔⢔⢔⢄⢄⢄⢅⠀</a:t>
            </a:r>
            <a:br/>
            <a:r>
              <a:t>⠁⠁⠀⠀⠀⠀⠀⢁⢕⢕⢕⢕⢕⢕⢕⢕⢕⢕⢕⢕⢔⢔⢀⢀⢀⢀⠄⢄⢔⠐⣔⣱⣄⠀⠀⠀⠘⢿⢿⢿⣷⢿⢇⢀⠀⠀⠀⠀⠀⠀⠀⠀⢘⢔⢔⢕⢕⣱⣿⣿⣿⣿⣿⣿⣿⣿⣿⣿⣿⣿⣿⣿⣿⣿⣿⣿⣿⣿⣿⣿⣿⣿⣿⣿⣿⣿⣿⣿⣶⣧⣵⣕⢕⡕⢕⢕⠕⢕⢕⢕⠀</a:t>
            </a:r>
            <a:br/>
            <a:r>
              <a:t>⢐⢐⢀⢄⢄⢄⢔⣕⣸⡕⢕⢕⢱⢵⢕⢕⢕⢎⣝⣕⣱⣵⣵⣵⣵⣷⣿⣿⣾⡾⡿⢟⢟⢕⢀⠀⠀⠁⢁⢄⢏⢟⣱⣴⢄⠀⠀⠀⠀⠀⠀⠀⢑⣵⣥⣷⣾⣿⣿⣿⣿⣿⣿⣿⣿⣿⣿⣿⣿⣿⣿⣿⣿⣿⣿⣿⣿⣿⣿⣿⣿⣿⣿⣏⣝⢔⢕⢕⢕⢕⢕⢔⢜⢗⣾⣿⣿⣽⣷⣶⠀</a:t>
            </a:r>
            <a:br/>
            <a:r>
              <a:t>⢞⢇⢝⣝⣝⣕⣱⣵⣵⣵⣵⣷⣷⣾⣿⣿⣿⣿⣿⣯⣽⣽⣵⣵⣵⣷⣾⣿⣿⣿⣧⣵⣵⣵⣵⣵⢕⢵⡜⢟⡀⠕⢜⠟⠑⢔⢄⠀⠀⢔⢕⣴⣿⣿⣿⣿⣿⣿⣿⣿⣿⣿⣿⣿⣿⣿⣿⣿⣿⣿⣿⣿⣿⣿⣿⣿⣿⣿⣿⣿⣿⣿⣿⣿⣿⣿⣿⣿⣿⠿⠿⢿⢟⢻⣿⣿⣿⣿⣿⣿⠀</a:t>
            </a:r>
            <a:br/>
            <a:r>
              <a:t>⣿⣿⣿⣿⣿⣿⣿⣿⣿⣿⣿⣿⣿⣿⣿⡿⡻⣻⢿⢿⣿⣿⣿⣿⣿⣿⣿⣿⣿⣿⣿⣿⣿⣿⣿⣿⣿⡿⢣⣿⣿⣷⣴⡀⠀⠀⠀⠀⢔⢑⢿⢿⢿⢿⢿⣿⣿⣿⡿⢿⡛⢻⣿⣿⣿⣿⣿⣿⣿⣿⣿⣿⣿⣿⣿⣿⣻⣿⣿⣿⣿⣿⣿⣿⣿⣿⣿⣿⣿⣷⣶⣶⣥⣕⣕⡕⣕⢕⢕⢕⠀</a:t>
            </a:r>
            <a:br/>
            <a:r>
              <a:t>⡿⣟⣻⢿⢿⣹⡏⣹⣻⣿⣿⣿⣿⣿⣿⣧⣤⣴⣷⣶⣶⣿⣿⣿⣿⣿⣿⣿⣿⣿⣿⣿⣿⣿⣿⣿⢟⡇⢕⢜⢟⢿⡿⠁⠀⠀⠄⠕⢇⢕⢕⢕⢕⢕⢕⢌⢛⢻⣶⣶⣷⣾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⣏⠉⢅⢕⠕⠕⠁⠀⠀⠐⠀⠀⠀⢄⢕⢕⢕⢕⢕⢕⢕⢑⣥⣴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⢕⢕⢔⢄⢄⢄⢄⢔⢔⢕⢕⢕⢕⢕⢕⢕⣵⣶⣾⣿⣿⣿⣿⣿⣿⣿⣿⣿⣿⣿⣿⣿⣿⣿⣿⣿⣿⣿⣿⣿⣿⣿⣿⣿⣿⣿⣿⣿⣿⣿⣿⣿⣿⣿⣿⣿⣿⣿⣿⣿⣿⣿⣿⣿⠀</a:t>
            </a:r>
            <a:br/>
            <a:r>
              <a:t>⣿⣿⣿⣿⣿⣿⣿⢿⢿⢿⢿⢿⠿⣿⣿⣿⣿⣿⣿⣿⣿⣿⣿⣿⣿⣿⣿⣿⣿⣿⣿⣿⣿⣿⣿⣿⣿⣷⣧⣇⣕⢕⡕⣵⣱⡕⢕⢕⢱⣵⣿⣿⣿⣿⣿⣿⣿⣿⣿⣿⣿⣿⣿⣿⣿⣿⣿⣿⣿⣿⣿⣿⣿⣿⣿⣿⣿⣿⣿⣿⣿⣿⣿⣿⣿⣿⣿⣿⣿⣿⣿⣿⣿⣿⣿⣿⣿⣿⣿⣿⠀</a:t>
            </a:r>
            <a:br/>
            <a:r>
              <a:t>⣿⣿⣿⢟⢏⢕⢕⢕⢕⢕⢕⢁⢷⣶⣿⣿⣿⣿⣿⣿⣿⣿⣿⣿⣿⣿⣿⣿⣿⣿⣿⣿⣿⣿⣿⣿⣿⣿⡿⢿⣻⣿⣿⣿⣿⢟⢕⢔⣿⣿⣿⣿⣿⣿⣿⣿⣿⣿⣿⣿⣿⣿⣿⣿⣿⣿⣿⣿⣿⣿⣿⣿⣿⣿⣿⣿⣿⣿⣿⣿⣿⣿⣿⣿⣿⣿⣿⣿⣿⣿⣿⣿⡿⣿⣿⣿⣿⣿⣿⣟⠀</a:t>
            </a:r>
            <a:br/>
            <a:r>
              <a:t>⣿⣿⣥⣕⢕⢕⢕⢕⠕⣡⣥⣴⣾⣿⣿⣿⣿⣿⣿⣿⣿⣿⣿⣿⣿⣿⣿⣿⣿⣿⣿⣿⣿⣿⣿⡟⢟⢻⡇⢸⣿⣿⣿⠛⣹⣷⣾⣿⣿⣿⣿⣿⣿⣿⣿⣿⣿⣿⣿⣿⣿⣿⣿⣿⣿⣿⣿⣿⣿⣿⣿⣿⣿⣿⣿⣿⣿⣿⣿⣿⣿⣿⣿⣿⣿⣿⣿⣿⣿⣿⣿⣿⣿⣿⣿⣿⣿⣿⣿⣿⠀</a:t>
            </a:r>
            <a:br/>
            <a:r>
              <a:t>⠉⠉⢉⠙⢲⠷⢷⣾⣿⣿⣿⣿⣿⣿⣿⣿⣿⣿⣿⣿⣿⣿⣿⣿⣿⣿⣿⣿⣿⣿⣿⣿⣿⣿⣿⣿⡗⢘⢇⢐⢟⢟⢇⣻⣿⣿⣿⣿⣿⣿⣿⣿⣿⣿⣿⣿⣿⣿⣿⣿⣿⣿⣿⣿⣿⣿⣿⣿⣿⣿⣿⣿⣿⣿⣿⣿⣿⣿⣿⣿⣿⣿⣿⣿⣿⣿⣿⣿⣿⣿⣿⣿⣿⣿⣿⣿⣿⣿⣿⣿⠀</a:t>
            </a:r>
            <a:br/>
            <a:r>
              <a:t>⢂⢀⢶⡆⠕⣀⠀⠛⢞⢻⣿⣿⣿⣿⣿⣿⣿⣿⣿⣿⣿⣿⣿⣿⣿⣿⣿⣿⣿⣿⣿⣿⣿⣿⣿⣿⣋⢕⢕⢕⠄⣟⢘⣿⣿⣿⣿⣿⣿⣿⣿⣿⣿⣿⣿⣿⣿⣿⣿⣿⣿⣿⣿⣿⣿⣿⣿⣿⣿⣿⣿⣿⣿⣿⣿⣿⣿⣿⣿⣿⣿⣿⣿⣿⣿⣿⣿⣿⣿⣿⣿⣿⣿⣿⣿⣿⣿⣿⣿⡿⠀</a:t>
            </a:r>
            <a:br/>
            <a:r>
              <a:t>⢑⣤⣾⣿⣤⠐⢐⣨⣿⣾⣿⣿⣿⣿⣿⣿⣿⣿⣿⣿⣿⣿⣿⣿⣿⣿⣿⣿⣿⣿⠿⠿⢿⣿⣿⣿⣶⣧⣤⡕⠸⣷⣾⣿⣿⣿⣿⣿⣿⣿⣿⣿⣿⣿⣿⣿⣿⣿⣿⣿⣿⣿⣿⣿⣿⣿⣿⣿⣿⣿⣿⣿⣿⣿⣿⣿⣿⣿⣿⣿⡿⠿⢿⣿⣿⣿⢿⢿⠿⠿⠿⠿⠿⠿⠿⢟⢛⢛⢛⠋⠀</a:t>
            </a:r>
            <a:br/>
            <a:r>
              <a:t>⢀⣿⣿⡿⢇⢕⢠⣾⣿⣿⣿⣿⣿⣿⣿⣿⣿⣿⣿⣿⣿⣿⣿⣿⣿⡿⠛⠿⠛⢛⢕⢕⢔⣿⣿⡟⠈⠁⠙⢇⢕⢸⣿⣿⣿⣿⣿⣿⣿⣿⣿⣿⣿⣿⣿⣿⣭⣴⣿⣿⡿⠿⠿⢛⢏⢝⢝⣰⣴⣽⣿⣿⣿⣿⣿⣿⣿⡟⣻⡕⢕⢕⢕⢔⢝⢝⢕⢕⢕⢕⢕⢕⢕⢕⢕⢕⢕⢕⢕⢔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⣾⣟⣿⣽⣿⡕⢸⣿⣿⣿⣿⣿⢿⢿⢿⣿⣿⣿⣿⣿⣿⢷⢗⢕⢕⢜⢝⢕⢔⢸⣷⡆⢕⢕⢕⢰⢵⡅⢘⢇⢕⢕⢕⢕⢕⣷⢿⣷⣍⣵⣿⣿⣿⣿⣿⣿⣿⣿⣿⣿⣿⣿⣿⣿⣿⣿⣿⣿⣿⣿⣿⣿⣿⣿⣿⣿⣿⣿⣿⣿⣿⢿⣗⣕⢸⢗⢗⢗⢇⢕⢕⢴⣽⣾⣿⣿⣿⢿⢟⢟⠀</a:t>
            </a:r>
            <a:br/>
            <a:r>
              <a:t>⡿⣿⣿⣿⣿⣧⢸⣿⣿⣿⣿⣿⢕⠑⠑⠑⠑⠕⠕⠝⠟⠗⠃⠑⠑⠑⠑⠑⠑⠑⠘⠑⠁⠕⠕⢕⢕⢔⢝⢕⢕⢵⢕⣕⢕⣧⢾⢽⢣⣼⣿⣿⣿⣿⣿⣿⣿⣿⣿⣿⣿⣿⣿⣿⣿⣿⣿⣿⣿⣿⣿⣿⣿⣿⣿⣿⣿⢿⢻⡿⣿⣞⣽⣷⣾⢇⢕⢕⢕⣕⡱⢶⢟⢟⠏⢙⢑⢅⢔⢔⠀</a:t>
            </a:r>
            <a:br/>
            <a:r>
              <a:t>⣿⣿⣿⣿⣿⡷⢜⣿⣿⣿⣿⣿⡕⠀⠀⠀⠀⠀⠀⠀⠀⠀⠀⠀⠀⠀⠀⠀⠀⠀⠀⢄⢄⢀⠀⠀⢀⠈⠁⠑⢕⢕⢕⢜⢕⢷⢇⢱⢞⢻⣾⣿⣿⣿⣿⣿⣿⣿⣿⣿⣿⣿⣿⣿⣿⣿⣿⣿⣿⣿⣷⣷⢷⢾⢟⢟⢇⢕⢕⢔⢿⣿⣿⣿⣷⢕⢕⠕⠜⢑⢕⢅⢔⢔⢕⠕⢕⢕⢕⢕⠀</a:t>
            </a:r>
            <a:br/>
            <a:r>
              <a:t>⣿⣿⣿⣿⣿⣿⢎⣽⣿⣿⣿⣿⢇⠀⠀⠀⠀⠀⠀⠀⠀⠀⠀⠀⠀⠀⠀⠀⠀⠀⠀⢕⢕⢕⢕⠀⢕⢔⠀⠀⠀⠁⠕⢕⢕⢕⢟⣜⣝⢿⣿⣿⣿⣿⣿⣿⣿⣿⣿⣿⣿⡿⢿⣿⡿⣿⣿⣿⣯⣿⣿⣿⢕⢕⢕⢕⢕⢕⢕⢕⢻⢿⢏⢑⢅⢅⢔⠕⠕⠑⠑⠁⠑⠐⠁⠁⠑⢕⢕⢕⠀</a:t>
            </a:r>
            <a:br/>
            <a:r>
              <a:t>⣿⡿⣿⣿⣿⣟⡕⣿⣿⣿⣿⣿⡇⠀⠀⠀⠀⠀⠀⠀⢀⢄⢄⢀⢀⠀⠀⠀⠀⠀⠀⢕⢕⠅⢑⠀⢕⢕⠀⠀⠀⠀⠀⢁⢵⢸⡕⢻⣷⣾⣿⣿⣿⣿⣿⣿⣿⣿⣿⡟⢏⢕⢱⢝⢕⢜⢝⢝⢿⡿⣟⣟⡕⢕⢕⠕⠑⠐⢕⢕⠕⠕⢕⢕⠕⠕⢕⢕⢀⠀⠀⠀⠀⠀⠀⠀⠀⢕⢕⢕⠀</a:t>
            </a:r>
            <a:br/>
            <a:r>
              <a:t>⣿⣿⣿⣿⣿⣏⡕⢶⢿⣿⣿⣿⡇⠀⠀⠀⠀⠀⠀⠀⠁⠑⠑⠑⠑⠀⠀⢄⢄⢄⣄⣕⡕⢕⢕⢄⢕⢕⢕⣠⡄⢔⢔⢕⢞⢷⢷⢾⢾⢿⢝⢟⢟⣟⣻⢿⣿⣟⣿⣿⢕⢵⢕⢕⢕⢕⢱⢕⢕⢕⢜⣿⣧⣕⡰⢔⢐⠀⢀⢕⢕⢀⢑⢕⢕⢕⢕⢕⢕⢀⡄⢄⢄⢔⢸⠷⠕⢕⢕⢕⠀</a:t>
            </a:r>
            <a:br/>
            <a:r>
              <a:t>⣿⣿⣿⣿⣿⣏⣵⢟⣿⣿⣿⣿⡇⠀⠀⠀⠀⠀⠀⠀⠀⠀⠀⠀⢀⢄⢀⢁⢁⠁⠝⢝⢻⣷⣧⡕⢕⢇⢱⢔⢇⢇⢕⢕⢕⢱⢗⡱⢝⢝⢕⢔⢔⢕⢕⢕⣿⣿⡿⢕⢕⢕⡇⢕⣕⣕⣱⣵⣵⣵⣵⣿⣿⣷⣵⣵⡵⢕⢕⢕⢕⢕⣵⣵⢕⢕⢕⢕⢕⢕⠅⢅⢕⢕⠀⠀⢕⢕⢕⢕⠀</a:t>
            </a:r>
            <a:br/>
            <a:r>
              <a:t>⣿⣿⣿⣿⣿⣿⢷⢜⡳⢿⣿⣿⡇⠀⠀⢕⢄⠀⠀⠀⠀⢅⢄⣅⡁⣡⣅⢅⣁⢁⣁⣕⡕⢜⢻⢏⠃⠁⠁⠁⠁⠁⢁⣅⣵⣧⣣⢕⠁⠁⠕⠕⢕⢕⢕⢕⣿⣿⣕⢕⡕⢕⡇⢕⢜⢝⢟⢇⢕⢕⢜⣏⣟⣹⣕⡕⣕⢕⢕⣕⡱⢵⣽⣵⣵⡕⢕⢕⢕⢕⢕⢕⢕⠕⢀⠀⢕⢕⢱⣷⠀</a:t>
            </a:r>
            <a:br/>
            <a:r>
              <a:t>⣿⣿⣿⣿⣿⣿⣟⢸⣽⣿⣿⣿⡯⠀⠀⠀⠁⠁⠄⠔⠔⢱⢕⠄⠀⠁⢁⠁⢅⢌⢉⢅⢱⣵⡜⠁⠀⠀⠀⠀⠀⢀⣸⣿⣗⣿⢟⡕⠀⠀⠀⢀⢕⢕⢕⢕⣷⢪⣟⢏⢯⢕⠷⢏⢏⢿⣿⣷⢾⡿⣿⡏⣝⠙⠉⠉⣱⢕⢝⢝⢕⢔⠀⠀⡡⢇⢝⢝⠍⣻⣿⢋⢉⠉⠁⠐⠓⠓⢕⢝⠀</a:t>
            </a:r>
            <a:br/>
            <a:r>
              <a:t>⣿⣿⣿⣿⣿⡷⣸⣳⢾⣿⣿⣿⣿⢔⡄⢄⠀⠀⠀⠀⠔⠜⠕⠀⠁⠑⠁⠑⠑⠑⢔⢕⢱⣄⠀⠀⠀⠀⢄⢀⢀⢜⢾⢿⢿⢿⢕⢇⢔⢔⢔⢕⢕⢕⢕⢕⢹⡕⣾⣿⣿⣧⣥⣅⣁⢸⢹⢏⢝⢕⢑⠀⠔⠀⢕⡟⠇⠑⢑⠜⠅⢄⣾⣥⣵⣵⣷⣶⣾⣏⡽⢕⢇⣄⣄⢄⣄⡄⢌⢇⠀</a:t>
            </a:r>
            <a:br/>
            <a:r>
              <a:t>⣿⣿⣿⣿⣿⣿⣯⣥⣿⣿⣿⣿⣿⢾⢿⢕⠀⠀⠀⢕⢕⢕⢕⠕⠕⢔⢔⢕⢐⠀⠕⢑⢅⢵⣷⢞⢕⢕⢕⢕⢕⢕⢕⢕⢕⢁⠑⠑⠑⠁⠑⠑⠕⢕⠕⢕⢸⣿⣿⣿⣿⣿⣿⣿⣿⣿⠿⢷⢴⢄⢀⣀⡀⢀⢀⢄⠕⠕⢅⠝⠔⠉⢿⣿⣿⣿⠛⢿⣿⣿⣿⣿⣿⣿⣿⣿⣿⣿⣿⣿⠀</a:t>
            </a:r>
            <a:br/>
            <a:r>
              <a:t>⣿⣿⣿⣿⣿⣿⡷⢧⣿⣿⣿⣿⣿⡄⢄⢔⢕⠕⠕⠀⠀⠀⠀⠀⠀⠀⠀⠀⠀⠀⠀⢱⣿⣿⣷⣕⢕⢗⡗⢗⣕⣵⣾⣿⣧⠁⠀⠀⠀⠀⠀⠀⠕⠑⠁⢄⡸⡔⢟⠞⢕⢔⢛⢿⣷⣷⣕⢕⢕⢕⢕⢕⢕⢕⢧⢥⢄⣕⢀⢀⠀⠀⢁⠙⠙⠑⠀⠘⠛⠛⠛⠛⠛⠛⠛⠟⠟⠟⠟⠟⠀</a:t>
            </a:r>
            <a:br/>
            <a:r>
              <a:t>⣿⣿⣿⣿⣿⣿⡇⣟⣽⣿⣿⣿⣿⡇⠑⠕⠑⠁⠀⠀⠀⠀⠄⠀⠀⠀⢀⢀⡀⢀⠅⠕⠜⠝⢕⢕⢝⢝⠜⠝⠕⠕⠝⢹⡟⠀⠀⠀⠀⠀⠀⠀⠐⢄⢄⢕⢕⢜⢇⡕⠕⣕⢕⢕⠜⢟⢿⣷⣵⣕⢕⢕⢕⢕⢕⢕⢕⢕⢕⢕⢕⢔⢄⢄⢁⢁⠀⠀⠀⠀⠀⠀⠀⠁⠁⠁⠁⠁⠁⢕⠀</a:t>
            </a:r>
            <a:br/>
            <a:r>
              <a:t>⣿⣿⣿⣿⣿⢿⢿⢽⠾⠿⠿⠿⠟⠗⠄⢀⢄⢔⢄⢄⠀⠀⠀⠁⠉⠁⠀⠀⠀⠀⠀⠀⠑⠀⠀⠀⠀⠀⠀⠀⠀⠀⢄⣼⠑⠀⠀⠀⠀⠀⠀⠀⠀⠁⡅⢕⢺⢓⢞⢷⣷⣥⣧⣴⣕⣼⣷⣿⣿⣿⣿⣷⣷⣷⣷⣵⣱⣕⣑⣕⡕⢕⣕⢕⢕⣕⢕⢔⢔⢔⢔⢔⢔⢔⢄⢄⢄⢄⢅⢕⠀</a:t>
            </a:r>
            <a:br/>
            <a:r>
              <a:t>⠁⠀⠀⠀⠀⠀⢁⢱⢕⢕⢕⢕⢕⢕⢕⢕⢕⢕⢕⢄⢔⢐⢀⢀⢀⠄⢄⢄⢐⢔⣕⣴⡄⠀⠀⠀⠹⠿⠿⢿⠀⠀⣼⢇⢐⠀⠀⠀⠀⠀⠀⠀⠀⠐⢕⠕⢕⠕⣸⣿⣿⣿⣿⣿⣿⣿⣿⣿⣿⣿⣿⣿⣿⣿⣿⣿⣿⣿⣿⣿⣿⣿⣿⣿⣿⣿⣿⣧⣷⣇⣑⣕⣑⢕⢕⢑⢕⢕⢕⢕⠀</a:t>
            </a:r>
            <a:br/>
            <a:r>
              <a:t>⢑⢀⢄⢄⢄⢔⢔⣕⣕⡕⢕⢑⢵⢕⢕⢕⢗⣝⣕⣱⣵⣵⣵⣵⣷⣾⣿⣾⡿⣿⡟⢟⢕⢀⠀⠀⠁⠁⠀⠀⢀⣴⠑⢸⢿⢕⢄⠀⠀⠀⠀⢄⠀⣠⣷⣷⣿⣿⣿⣿⣿⣿⣿⣿⣿⣿⣿⣿⣿⣿⣿⣿⣿⣿⣿⣿⣿⣿⣿⣿⣿⣿⣿⣕⣝⢔⢕⢕⢔⢕⢔⢝⢏⢰⣻⣿⣷⣤⣶⣶⠀</a:t>
            </a:r>
            <a:br/>
            <a:r>
              <a:t>⢕⢝⣝⣝⣕⣵⣵⣵⣵⣵⣷⣷⣾⣿⣿⣿⣿⣿⣿⣽⣽⣵⣵⣥⣷⣾⣿⣿⣿⣯⣵⣵⣵⣵⣵⣵⣵⣕⣱⣵⣱⣷⣧⡌⠁⠀⠁⠁⠀⠀⢕⣰⣾⣿⣿⡿⣿⣿⣿⣿⣿⣿⣿⣿⣿⣿⣿⣿⣿⣿⣿⣿⣿⣿⣿⣿⣿⣿⣿⣿⣿⣿⣿⣿⣿⠿⣿⣿⣿⣿⣿⣿⢻⣿⣿⣿⣿⣿⣿⣿⠀</a:t>
            </a:r>
            <a:br/>
            <a:r>
              <a:t>⣿⣿⣿⣿⣿⣿⣿⣿⣿⣿⣿⣿⣿⣿⣿⢻⡿⠿⣿⣿⡿⡿⣿⢿⣿⣿⣿⣿⣿⣿⣿⣿⣿⣿⣿⣿⣿⣿⣿⡇⢝⢻⢿⣿⠇⠀⠀⠀⢄⢕⢆⢝⢕⢜⢝⢕⢜⢇⢕⢌⢞⢿⣿⣿⣿⣿⣿⣿⣿⣿⣿⣿⣿⣿⣿⣿⣿⣿⣿⣿⣿⣿⣿⣿⣿⣿⣿⣿⣿⣿⣿⣿⣦⣕⣕⡕⡕⢔⢕⢔⠀</a:t>
            </a:r>
            <a:br/>
            <a:r>
              <a:t>⣟⡻⣟⢟⣽⣉⡝⢯⣿⣿⣿⣝⣿⣿⣯⣕⣱⣵⣴⣶⣷⣾⣿⣿⣿⣿⣿⣿⣿⣿⣿⣿⣿⣿⣿⣿⣿⣿⣿⢕⢕⠕⠁⢁⠔⠀⠀⠀⠀⢁⢕⢕⢕⢕⢕⢕⢕⢕⢕⣱⣷⣾⣿⣿⣿⣿⣿⣿⣿⣿⣿⣿⣿⣿⣿⣿⣿⣿⣿⣿⣿⣿⣿⣿⣿⣿⣿⣿⣿⣿⣿⣿⣿⣿⣿⣿⣿⣿⣿⣿⠀</a:t>
            </a:r>
            <a:br/>
            <a:r>
              <a:t>⣿⣿⡼⣾⣿⣿⣿⣿⣿⣿⣿⣿⣿⣿⣿⣿⣿⣿⣿⣿⣿⣿⣿⣿⣿⣿⣿⣿⣿⣿⣿⣿⣿⣿⣿⣿⣯⣧⡕⢕⢄⢀⢀⢀⢀⢄⢄⢔⢕⢕⢕⢕⢕⣕⣱⣵⣶⣷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⣧⣵⢕⢕⢕⢕⢕⢕⢕⢕⢕⢑⣶⣿⣿⣿⣿⣿⣿⣿⣿⣿⣿⣿⣿⣿⣿⣿⣿⣿⣿⣿⣿⣿⣿⣿⣿⣿⣿⣿⣿⣿⣿⣿⣿⣿⣿⣿⣿⣿⣿⣿⣿⣿⣿⣿⣿⣿⡿⣿⣿⠀</a:t>
            </a:r>
            <a:br/>
            <a:r>
              <a:t>⣿⣿⣿⣿⣿⣿⣿⢿⢿⢿⢿⢿⢿⣿⣿⣿⣿⣿⣿⣿⣿⣿⣿⣿⣿⣿⣿⣿⣿⣿⣿⣿⣿⣿⣿⣿⣿⣿⣿⣿⣧⣥⣵⣵⣕⣕⡕⣱⣴⣿⣿⣿⣿⣿⣿⣿⣿⣿⣿⣿⣿⣿⣿⣿⣿⣿⣿⣿⣿⣿⣿⣿⣿⣿⣿⣿⣿⣿⣿⣿⣿⣿⣿⣿⣿⣿⣿⣿⣿⣿⣿⣿⣿⣿⣿⣿⣿⣿⣿⣿⠀</a:t>
            </a:r>
            <a:br/>
            <a:r>
              <a:t>⣿⡻⠿⢟⢕⢕⢕⢕⢕⢕⢕⠱⣾⣿⣿⣿⣿⣿⣿⣿⣿⣿⣿⣿⣿⣿⣿⣿⣿⣿⣿⣿⣿⣿⣿⣿⣿⣿⡿⠿⢿⣿⣿⣿⣿⡟⢛⣿⣿⣿⣿⣿⣿⣿⣿⣿⣿⣿⣿⣿⣿⣿⣿⣿⣿⣿⣿⣿⣿⣿⣿⣿⣿⣿⣿⣿⣿⣿⣿⣿⣿⣿⣿⣿⣿⣿⣿⣿⣿⣿⣿⣿⣿⣿⣿⣿⣿⣿⣟⣟⠀</a:t>
            </a:r>
            <a:br/>
            <a:r>
              <a:t>⡘⢿⣵⡕⢕⢕⢕⢕⢱⣥⣵⣿⣿⣿⣿⣿⣿⣿⣿⣿⣿⣿⣿⣿⣿⣿⣿⣿⣿⣿⣿⣿⣿⣿⣿⣿⣿⣿⣷⣼⣿⣿⣿⡟⣻⣿⣿⣿⣿⣿⣿⣿⣿⣿⣿⣿⣿⣿⣿⣿⣿⣿⣿⣿⣿⣿⣿⣿⣿⣿⣿⣿⣿⣿⣿⣿⣿⣿⣿⣿⣿⣿⣿⣿⣿⣿⣿⣿⣿⣿⣿⣿⣿⣿⣿⣿⣿⣿⣿⣿⠀</a:t>
            </a:r>
            <a:br/>
            <a:r>
              <a:t>⢐⢇⠘⠷⠻⣧⣶⣿⣿⣿⣿⣿⣿⣿⣿⣿⣿⣿⣿⣿⣿⣿⣿⣿⣿⣿⣿⣿⣿⣿⣿⣿⣿⣿⣿⣿⡿⠿⡿⢍⠟⠻⣿⣿⣿⣿⣿⣿⣿⣿⣿⣿⣿⣿⣿⣿⣿⣿⣿⣿⣿⣿⣿⣿⣿⣿⣿⣿⣿⣿⣿⣿⣿⣿⣿⣿⣿⣿⣿⣿⣿⣿⣿⣿⣿⣿⣿⣿⣿⣿⣿⣿⣿⣿⣿⣿⣿⣿⣿⣿⠀</a:t>
            </a:r>
            <a:br/>
            <a:r>
              <a:t>⢁⢁⢶⡕⢑⠘⠻⢏⢻⣿⣿⣿⣿⣿⣿⣿⣿⣿⣿⣿⣿⣿⣿⣿⣿⣿⣿⣿⣿⣿⣿⣿⣿⣿⣿⣿⣿⠔⡕⠌⣿⣟⣙⣿⣿⣿⣿⣿⣿⣿⣿⣿⣿⣿⣿⣿⣿⣿⣿⣿⣿⣿⣿⣿⣿⣿⣿⣿⣿⣿⣿⣿⣿⣿⣿⣿⣿⣿⣿⣿⣿⣿⣿⣿⣿⣿⣿⣿⣿⣿⣿⣿⣿⣿⣿⣿⣿⣿⣿⡿⠀</a:t>
            </a:r>
            <a:br/>
            <a:r>
              <a:t>⣵⣤⣿⣅⠀⠁⠈⣱⣾⣿⣿⣿⣿⣿⣿⣿⣿⣿⣿⣿⣿⣿⣿⣿⣿⣿⣿⣿⣿⣿⣿⣿⣿⣿⣿⣿⣿⣿⣿⣷⣿⣿⣿⣿⣿⣿⣿⣿⣿⣿⣿⣿⣿⣿⣿⣿⣿⣿⣿⣿⣿⣿⣿⣿⣿⣿⣿⣿⣿⣿⣿⣿⣿⣿⣿⣿⣿⣿⣿⣿⣿⠿⢿⣿⣿⣿⢿⢟⠿⠿⠿⠿⠿⡿⢿⢿⢛⢛⠛⠛⠀</a:t>
            </a:r>
            <a:br/>
            <a:r>
              <a:t>⠰⠿⢿⢿⢇⠁⣥⣾⣿⣿⣿⣿⣿⣿⣿⣿⣿⣿⣿⣿⣿⣿⣿⣿⣿⡿⣿⣿⠛⠛⢝⢕⢔⣽⠿⣿⣿⣿⣿⠟⠉⢿⣿⣿⣿⣿⣿⣿⣿⣿⣿⣿⣿⣿⣿⣽⣽⣷⣿⣿⣿⠿⣿⢏⢏⢝⢕⣸⣴⣿⣿⣿⣿⣿⣿⣿⣿⣟⣏⢕⢕⢕⢕⢕⢜⢕⢕⢕⢕⢕⢕⢕⢕⢕⢕⢕⢕⢕⢕⢔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⣳⣿⣿⣽⢸⡷⣿⣿⣿⣿⡟⢿⢿⢿⢿⢿⢿⢿⢿⢷⢗⢕⢕⢕⢝⢝⢕⢜⣿⣗⢕⢕⢗⢔⢵⣑⡕⢅⢕⢕⢕⢕⢕⢱⡞⢳⣮⣹⣿⣿⣿⣿⣿⣿⣿⣿⣿⣿⣿⣿⣿⣿⣿⣿⣿⣿⣿⣿⣿⣿⣿⣿⣿⣿⣿⣿⣿⣿⣿⢿⣇⣇⢑⡟⢕⢅⢇⢕⢕⢑⣾⣻⣿⣿⣿⡿⢿⢟⠝⠀</a:t>
            </a:r>
            <a:br/>
            <a:r>
              <a:t>⣿⣿⣷⣿⣷⢜⣿⣿⣿⣿⣿⡇⠑⠑⠑⠑⠑⠑⠘⠝⠟⠇⠑⠑⠑⠑⠑⠑⠑⠑⠙⠁⠑⠑⠕⠕⢕⢜⢕⢗⢱⢕⣕⡕⢱⡵⡯⢺⢴⣿⣿⣿⣿⣿⣿⣿⣿⣿⣿⣿⣿⣿⣿⣿⣿⣿⣿⣿⣿⣿⣿⣿⣿⣿⣿⣿⡿⢟⢿⢿⣞⣹⣵⣷⡿⢕⢕⡕⢕⣱⢷⢿⢟⠏⠝⢑⢅⢅⢔⢔⠀</a:t>
            </a:r>
            <a:br/>
            <a:r>
              <a:t>⣿⣿⣿⣿⡽⢕⣿⣿⣿⣿⣿⡇⠀⠀⠀⠀⠀⠀⠀⠀⠀⠀⠀⠀⠀⠄⠤⠤⠄⠀⢄⢄⢄⢀⠀⠀⢀⠁⠑⠕⢕⢕⢕⢜⢱⢎⡅⡶⢟⣷⣿⣿⣿⣿⣿⣿⣿⣿⣿⣿⣿⣿⣿⣿⣿⣿⣿⣿⣿⣿⣷⡯⢾⢟⢟⢇⢕⢕⢕⠜⢿⣿⣿⣷⡱⢕⢕⠜⢑⢑⢅⢔⢔⢕⠕⢕⢕⢕⢕⢅⠀</a:t>
            </a:r>
            <a:br/>
            <a:r>
              <a:t>⣿⣿⣿⣿⣟⡇⣽⣿⣯⣿⣿⡇⠀⠀⠀⠀⠀⠀⠀⠀⠀⠀⠀⠀⠀⠀⠀⠀⠀⠀⢕⢕⢕⢕⠀⢕⢕⠀⠀⠀⠁⠑⢕⢕⢕⡸⢇⢹⡻⣿⣿⣿⣿⣿⣿⣿⣿⣿⣿⣿⣿⢿⣿⣿⢿⣿⣿⣿⣿⣿⣿⡇⢕⢕⢕⢕⠕⢕⢕⢺⢿⢟⢙⢕⢅⢔⢔⠕⠑⠑⠁⠁⠐⠀⠁⠁⢕⢕⢕⢕⠀</a:t>
            </a:r>
            <a:br/>
            <a:r>
              <a:t>⡿⣿⣿⣿⣿⣇⢾⣿⣿⣿⣿⡇⠀⠀⠀⠀⠀⠀⠀⢀⢄⢄⡄⢄⠀⠀⠀⠀⠀⠀⠀⢕⢑⠁⠅⢕⢕⢄⠀⠀⠀⠀⢀⢱⡕⢧⢜⢿⢷⣿⣿⣿⣿⣿⣿⣿⣿⣿⣿⢝⢕⢕⢜⢕⢕⢝⢝⢻⢿⢿⣟⣕⢕⢕⠑⠕⠐⢕⢕⢔⠕⢕⢕⢕⠕⢕⢕⢄⠀⠀⠀⠀⠀⠀⠀⠀⢕⢕⢕⢕⠀</a:t>
            </a:r>
            <a:br/>
            <a:r>
              <a:t>⣿⣿⣿⣿⣿⣽⢸⢿⣿⣿⣿⣿⠀⠀⠀⠀⠀⠀⠀⠁⠑⠑⠑⠁⠁⠀⢀⢄⢄⢄⣔⣕⡅⢑⢁⢕⢕⢄⢰⢴⢔⢔⢔⢕⢳⢷⢷⢷⢿⢝⢟⢞⣟⣟⡻⢿⣿⣻⣿⡇⢕⢕⢕⢕⢕⢕⢕⢕⢕⢕⢹⢿⣕⢔⢴⢔⠐⢀⢕⢕⢄⢕⢕⢕⢔⢕⢕⢕⢕⡀⢀⢄⢔⢕⢷⠕⢕⢕⢕⢕⠀</a:t>
            </a:r>
            <a:br/>
            <a:r>
              <a:t>⣿⣿⣿⣿⣟⡵⢜⣻⣿⣟⣿⣿⠀⠀⠀⠀⠀⠀⠀⠀⠀⠀⠀⢀⢀⢄⢀⢁⢁⢑⢝⢝⢿⣷⣕⢕⢵⢑⢇⢕⢕⢅⢑⢵⢼⢵⣕⢜⢝⢝⢕⢔⢔⢕⢕⢸⣿⣿⢏⢕⢕⢕⢕⢕⣵⣵⣵⣵⣵⣵⣾⣾⣿⣧⣵⣵⢕⢕⢕⢕⢕⢱⣵⢕⢕⢕⢕⢕⢕⠅⢅⢕⢕⠁⠀⢀⢕⢕⢕⢕⠀</a:t>
            </a:r>
            <a:br/>
            <a:r>
              <a:t>⣿⣽⣿⣿⣿⢵⢜⣵⢿⣿⣿⣿⠀⠀⠕⢄⢀⠀⠀⠀⢕⢡⢅⣑⣠⣤⢤⣅⡅⣁⡕⣕⢕⢹⡿⠙⠁⠁⠁⠁⠁⠁⢅⣥⣵⣵⡕⠑⠀⠕⠕⠑⠕⢑⢕⢸⣿⣇⡕⢕⢕⢕⢕⢕⡕⢕⢗⢕⢕⢕⣽⣽⣕⣵⣕⢕⢕⢕⣕⣱⢵⢼⣽⣵⡕⢕⢕⢕⢕⢔⢕⢕⠕⢀⠀⢕⢕⢕⣷⣷⠀</a:t>
            </a:r>
            <a:br/>
            <a:r>
              <a:t>⣿⣿⣿⣿⣿⣝⡕⣯⣿⣿⣿⣿⠀⠀⠀⠁⠁⠀⠔⠔⢔⡕⠐⠐⠀⢁⠀⢄⢅⢍⢅⢕⡷⢷⠑⠀⠀⠀⠀⠀⠀⠕⣿⢿⣿⣿⢱⢔⢄⠀⠀⠀⢀⢕⢕⢸⡃⢽⡻⢹⢕⡸⢟⢹⢹⣟⣷⡷⣿⢿⡟⢹⢋⠑⠉⢑⡵⢌⢝⢝⢕⢄⠀⢀⢕⢜⢝⢝⢝⣿⡟⢉⠉⠉⠁⠑⠓⢕⢕⢕⠀</a:t>
            </a:r>
            <a:br/>
            <a:r>
              <a:t>⣿⣿⣿⣿⣿⢮⣕⢷⣿⣿⣿⡿⣧⡤⢄⢀⠀⠀⠀⠐⠕⠇⠀⠁⠁⠑⠑⠑⠑⢕⢜⢕⣴⢄⠀⠀⠀⠀⢀⢀⢐⢟⢻⢿⢟⢇⢜⢄⢄⢔⢖⢔⢕⢕⢕⢸⣇⢱⣿⣿⣷⣵⣥⣑⡜⠟⢏⢝⢕⢕⠁⠀⠀⠑⢞⢝⠑⢘⠁⠕⢀⣵⣯⣥⣵⣷⣷⣷⣏⣹⢧⢗⣔⣄⡄⣄⣄⢄⠕⢕⠀</a:t>
            </a:r>
            <a:br/>
            <a:r>
              <a:t>⣿⣿⣿⣿⣿⣓⣧⣟⣻⣟⣿⣿⡟⢿⢕⠀⢀⠀⢁⢑⢕⢕⠔⢕⢕⢔⢕⠐⠐⠑⠑⢁⣵⣵⡾⢕⢕⢕⢕⢕⢕⢕⣱⣾⣷⡟⢕⢕⠑⠑⠁⠁⠑⠕⢕⢕⣟⣿⣿⡿⢿⣿⣿⢿⡿⣿⢷⡶⠤⢄⢀⢀⢀⢀⢄⢕⠕⢅⠜⠇⠃⢹⣿⣿⣿⠟⠻⣿⣿⣿⣿⣿⣿⣿⣿⣿⣿⣿⣿⡇⠀</a:t>
            </a:r>
            <a:br/>
            <a:r>
              <a:t>⣿⣿⣿⣿⣾⣿⢷⢹⣿⣿⣿⣿⡇⠀⢔⢕⢕⠕⠔⠀⠀⠀⠀⠀⠀⠀⠀⠀⠀⠀⢔⣾⣿⣿⣧⣕⢕⣕⢕⣜⣹⣿⣿⣿⣿⣿⢕⠁⠀⠀⠀⠀⠄⢐⢄⡕⣮⢣⠕⢪⡗⢍⢻⣿⣯⣕⡕⢕⢕⢕⢕⢕⢕⢷⢱⢤⢅⡁⢀⢀⠀⠀⢘⠙⠝⠀⠀⠙⠛⢟⠛⠛⠛⠛⠛⠛⠟⠟⠟⢕⠀</a:t>
            </a:r>
            <a:br/>
            <a:r>
              <a:t>⣿⣿⣿⣿⣿⣿⢞⣹⣿⣿⣿⣿⣧⠑⠕⠑⠁⠀⠀⠀⠀⠀⠀⠀⠀⢀⢀⡀⠀⠄⠅⠕⠝⠝⠕⠕⠕⠕⠕⠕⠕⠜⠝⢝⢝⡟⠀⠀⠀⠀⠀⠀⠀⠑⠈⠕⢕⢔⡵⢅⢕⢕⢕⢕⠙⢻⣽⣧⣵⣕⢕⢕⢕⢕⢕⢕⢕⢕⠕⢕⢕⢔⢄⢄⢁⠀⠀⠀⠀⠀⠀⠀⠁⠁⠁⠁⠀⠁⢅⢕⠀</a:t>
            </a:r>
            <a:br/>
            <a:r>
              <a:t>⣿⣿⣿⢿⢿⢿⢼⢵⠿⠿⠟⠟⠟⠐⢄⢄⢔⢄⢄⠀⠀⠀⠁⠉⠁⠀⠀⠀⠀⠀⠀⠔⠁⠀⠀⢀⢀⢀⢀⢀⢀⠀⠀⠑⢹⢇⠀⠀⠀⠀⠀⠀⠀⠀⠀⢘⢗⢗⢻⣿⣕⣱⣵⣵⣱⣼⣫⣽⣿⣿⣷⣿⣿⣷⣾⣿⣿⣿⣿⣿⣧⢑⢕⡕⢕⡕⢕⢔⢔⢔⢔⢔⢔⢔⢔⢄⢄⢄⢕⢙⠀</a:t>
            </a:r>
            <a:br/>
            <a:r>
              <a:t>⠀⠀⠀⠀⠀⠁⢅⡕⢕⢕⢕⢕⢕⢕⢕⢕⢕⡕⢔⢔⢔⢀⢀⢀⠄⠄⢄⢐⢐⣅⣵⣔⠀⠀⠀⠸⠿⠿⠿⠇⠀⠀⠀⠁⢏⣧⡔⠀⠀⠀⠀⠀⠀⢀⠀⢕⢕⠕⣸⣿⣿⣿⣿⣿⣿⣿⣿⣿⣿⣿⣿⣿⣿⣿⣿⣿⣿⣿⣿⣿⣿⣿⣿⣿⣿⣿⣿⣤⣄⣕⣑⣕⡕⢕⠕⠕⢕⢕⢕⢕⠀</a:t>
            </a:r>
            <a:br/>
            <a:r>
              <a:t>⢁⢄⢄⢄⢔⢔⣕⣧⡕⢕⢱⢵⢕⢕⢕⢗⣕⣕⣕⣵⣵⣵⣵⣵⣾⣿⣿⡾⣿⣟⢟⢏⢄⢀⢀⠀⠁⠀⠀⠀⠀⠀⢀⣞⡕⠝⠁⠇⠔⠀⠀⢄⠕⠀⣰⣿⣿⣿⣿⣿⣿⣿⣿⣿⣿⣿⣿⣿⣿⣿⣿⣿⣿⣿⣿⣿⣿⣿⣿⣿⣿⣿⣏⣝⡝⢝⢕⢕⢔⢕⢔⢝⢙⣦⣿⣿⣿⣿⣿⣿⠀</a:t>
            </a:r>
            <a:br/>
            <a:r>
              <a:t>⣝⣝⣝⣕⣵⣵⣵⣵⣵⣷⣷⣿⣿⣿⣿⣿⣿⣿⣯⣽⣵⣵⣵⣷⣾⣿⣿⣿⣿⣧⣵⣵⣧⣵⣵⣵⣵⣵⣵⣵⡵⡕⢷⣿⣿⣷⠀⠀⠀⠀⢄⢕⡄⢜⢿⢿⢟⢟⢛⣿⣯⣟⣿⣿⣿⣿⣿⣿⠿⣿⣿⣿⣿⣿⣿⣿⣿⣿⣿⣿⣿⣿⣿⣿⣿⣿⣿⣿⢻⣿⣿⣟⣿⣿⣿⣿⣿⣿⣿⣿⠀</a:t>
            </a:r>
            <a:br/>
            <a:r>
              <a:t>⣿⣿⣿⣿⣿⣿⣿⣿⣿⣿⣿⣽⣿⣿⢟⢛⢿⡿⢿⣿⢿⡿⣿⣿⡿⣿⣿⣿⣿⣿⣿⣿⣿⣿⣿⣿⣿⣿⣿⣿⣗⢇⢕⢜⠙⢁⠀⠀⠀⠀⠑⠃⢕⢕⢕⢕⢕⢕⢕⢔⢝⣿⣿⣿⣿⣿⣿⣿⣿⣿⣿⣿⣿⣿⣿⣿⣿⣿⣿⣿⣿⣿⣿⣿⣿⣿⣿⣿⣿⣿⣿⣿⣦⣕⣕⣔⣔⢝⢝⢕⠀</a:t>
            </a:r>
            <a:br/>
            <a:r>
              <a:t>⣛⢟⢻⣽⣻⡽⣙⣭⣿⣿⣙⣽⣿⣿⣵⣵⣵⣵⣶⣿⣿⣿⣿⣿⣿⣿⣿⣿⣿⣿⣿⣿⣿⣿⣿⣿⣿⣿⣿⣿⣽⡕⢕⠀⠀⠁⠀⢀⢀⢄⢔⢕⢕⢕⢕⠕⢕⣑⣵⣵⣶⣿⣿⣿⣿⣿⣿⣿⣿⣿⣿⣿⣿⣿⣿⣿⣿⣿⣿⣿⣿⣿⣿⣿⣿⣿⣿⣿⣿⣿⣿⣿⣿⣿⣿⣿⣿⣿⣿⣿⠀</a:t>
            </a:r>
            <a:br/>
            <a:r>
              <a:t>⣺⢽⣯⣿⣿⣿⣿⣿⣿⣿⣿⣿⣿⣿⣿⣿⣿⣿⣿⣿⣿⣿⣿⣿⣿⣿⣿⣿⣿⣿⣿⣿⣿⣿⣿⣿⣿⣿⣿⣿⣿⣷⣵⣵⢕⡕⣕⢕⢕⢕⢕⢕⢱⣷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⡿⠆⢔⢝⢑⣑⣡⣾⣿⣿⣿⣿⣿⣿⣿⣿⣿⣿⣿⣿⣿⣿⣿⣿⣿⣿⣿⣿⣿⣿⣿⣿⣿⣿⣿⣿⣿⣿⣿⣿⣿⣿⣿⣿⣿⣿⣿⣿⣿⣿⣿⣿⣿⣿⣿⣿⣿⠀</a:t>
            </a:r>
            <a:br/>
            <a:r>
              <a:t>⣿⣿⣿⣿⣿⢿⢿⢿⢿⠿⢿⢿⢿⣿⣿⣿⣿⣿⣿⣿⣿⣿⣿⣿⣿⣿⣿⣿⣿⣿⣿⣿⣿⣿⣿⣿⣿⣿⣿⣿⣾⣿⣿⣿⣿⣿⣿⣿⣿⣿⣿⣿⣿⣿⣿⣿⣿⣿⣿⣿⣿⣿⣿⣿⣿⣿⣿⣿⣿⣿⣿⣿⣿⣿⣿⣿⣿⣿⣿⣿⣿⣿⣿⣿⣿⣿⣿⣿⣿⣿⣿⣿⣿⣿⣿⣿⣿⣿⣿⣿⠀</a:t>
            </a:r>
            <a:br/>
            <a:r>
              <a:t>⣿⡿⢏⢕⢕⢕⢕⢕⢕⢕⢐⣶⣿⣿⣿⣿⣿⣿⣿⣿⣿⣿⣿⣿⣿⣿⣿⣿⣿⣿⣿⣿⣿⣿⣿⣿⣿⣿⣿⣿⣿⣿⣿⣿⣿⣿⣿⣿⣿⣿⣿⣿⣿⣿⣿⣿⣿⣿⣿⣿⣿⣿⣿⣿⣿⣿⣿⣿⣿⣿⣿⣿⣿⣿⣿⣿⣿⣿⣿⣿⣿⣿⣿⣿⣿⣿⣿⣿⣿⣿⣿⣿⡿⣿⣿⣿⣿⣿⣿⣟⠀</a:t>
            </a:r>
            <a:br/>
            <a:r>
              <a:t>⢰⣧⣕⡁⢕⣕⢕⢱⣷⣶⣿⣿⣿⣿⣿⣿⣿⣿⣿⣿⣿⣿⣿⣿⣿⣿⣿⣿⣿⣿⣿⣿⣿⣿⣿⣿⣿⣿⣿⣿⣿⣿⣿⣿⣿⣿⣿⣿⣿⣿⣿⣿⣿⣿⣿⣿⣿⣿⣿⣿⣿⣿⣿⣿⣿⣿⣿⣿⣿⣿⣿⣿⣿⣿⣿⣿⣿⣿⣿⣿⣿⣿⣿⣿⣿⣿⣿⣿⣿⣿⣿⣿⣟⣿⣿⣿⣽⣯⣿⣿⠀</a:t>
            </a:r>
            <a:br/>
            <a:r>
              <a:t>⢄⢀⠀⠀⣤⣼⣿⣿⣿⣿⣿⣿⣿⣿⣿⣿⣿⣿⣿⣿⣿⣿⣿⣿⣿⣿⣿⣿⣿⣿⣿⣿⣿⣿⣿⣿⣿⡿⠛⣛⢻⣿⣿⣿⣿⣿⣿⣿⣿⣿⣿⣿⣿⣿⣿⣿⣿⣿⣿⣿⣿⣿⣿⣿⣿⣿⣿⣿⣿⣿⣿⣿⣿⣿⣿⣿⣿⣿⣿⣿⣿⣿⣿⣿⣿⣿⣿⣿⣿⣿⣿⣿⣿⣿⣿⣿⣿⣿⣿⣿⠀</a:t>
            </a:r>
            <a:br/>
            <a:r>
              <a:t>⢕⢕⢰⣶⠉⠿⠿⠿⢿⣿⣿⣿⣿⣿⣿⣿⣿⣿⣿⣿⣿⣿⣿⣿⣿⣿⣿⣿⣿⣿⣿⣿⣿⣿⣿⣿⣿⣤⣠⣿⣹⣯⣿⣿⣿⣿⣿⣿⣿⣿⣿⣿⣿⣿⣿⣿⣿⣿⣿⣿⣿⣿⣿⣿⣿⣿⣿⣿⣿⣿⣿⣿⣿⣿⣿⣿⣿⣿⣿⣿⣿⣿⣿⣿⣿⣿⣿⣿⣿⣿⣿⣿⣿⣿⣿⣿⣿⣿⣿⣿⠀</a:t>
            </a:r>
            <a:br/>
            <a:r>
              <a:t>⢑⣵⡔⢔⢆⠀⣠⣄⣿⣿⣿⣿⣿⣿⣿⣿⣿⣿⣿⣿⣿⣿⣿⣿⣿⣿⣿⣿⣿⣿⣿⣿⣿⣿⣿⣿⣿⣿⣿⣿⣿⣿⣿⣿⣿⣿⣿⣿⣿⣿⣿⣿⣿⣿⣿⣿⣿⣿⣿⣿⣿⣿⣿⣿⣿⣿⣿⣿⣿⣿⣿⣿⣿⣿⣿⣿⣿⣿⣿⣿⣿⡿⢿⣿⣿⣿⢿⢿⠿⠿⠿⢿⢿⡿⢿⢿⢿⢿⠛⠛⠀</a:t>
            </a:r>
            <a:br/>
            <a:r>
              <a:t>⠤⢛⢒⢅⢁⣾⣿⣿⣿⣿⣿⣿⣿⣿⣿⣿⣿⣿⣿⣿⣿⣿⣿⣿⣿⣿⣿⣿⢙⡟⢍⢻⣿⣿⣿⣿⣿⣿⣿⣿⣿⣿⣿⣿⣿⣿⣿⣿⣿⣿⣿⣿⣿⣿⣿⣿⣇⣾⢿⣿⣿⠿⢟⢝⢝⢔⣙⣱⣼⣿⣿⣿⣿⣿⣿⣿⣟⡝⢝⢔⢕⢕⢕⢕⢔⢕⢕⢕⢕⢕⠕⠕⢕⢕⢕⢕⢕⢕⢕⢔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⣷⣟⣯⡕⢿⣿⣿⡿⣿⣿⢻⢿⢿⢿⢿⢿⢿⢿⢿⢗⢕⢕⢕⢜⢝⢕⢔⢻⣗⡇⢜⢕⢗⢣⢕⣅⢜⢕⢕⢕⢕⢕⢱⣾⢟⣷⣯⢝⣿⣿⣿⣿⣿⣿⣿⣿⣿⣿⣿⣿⣿⣿⣿⣿⣿⣿⣿⣿⣿⣿⣿⣿⣿⣿⣿⣿⣿⣿⡿⣿⣕⡕⢜⢇⢕⢕⢕⢕⢕⢼⣟⣿⣿⣿⣿⢿⢟⠏⠕⠀</a:t>
            </a:r>
            <a:br/>
            <a:r>
              <a:t>⣯⣿⢿⣿⢇⢻⣿⣿⣿⣿⣿⠁⠁⠑⠑⠑⠑⠑⠝⠟⠇⠑⠁⠁⠁⠁⠁⠑⠑⠑⠉⠀⠑⠑⠕⠕⢕⢜⢅⢇⢵⢕⣕⢡⡧⢿⢝⣧⢾⣿⣿⣿⣿⣿⣿⣿⣿⣿⣿⣿⣿⣿⣿⣿⣿⣿⣿⣿⣿⣿⣿⣿⣿⣿⣿⣿⢟⢿⢟⢷⣏⣵⣷⢿⢏⢕⢕⢕⣕⡴⢷⢟⠟⠝⢑⢅⢅⢔⢔⢕⠀</a:t>
            </a:r>
            <a:br/>
            <a:r>
              <a:t>⣿⣿⣿⣯⢇⢹⣿⣿⣿⣿⣿⠀⠀⠀⠀⠀⠀⠀⠀⠀⠀⠀⠀⠀⠀⠤⠤⠤⠀⢄⣄⢄⢀⠀⠀⢄⠁⠁⠑⢕⢕⢕⢕⢝⢗⢅⢸⢏⢻⣿⣿⣿⣿⣿⣿⣿⣿⣿⣿⣻⣿⣿⣿⣿⣿⣿⣿⣿⣿⣾⡿⢷⢟⢝⢏⢕⢕⢕⢸⡿⣿⣿⣿⡮⢕⢕⠜⢕⢑⢅⢅⢔⢕⠕⢕⢕⢕⢕⢅⢀⠀</a:t>
            </a:r>
            <a:br/>
            <a:r>
              <a:t>⣿⣿⣻⣿⣟⢸⣿⣿⣽⣿⣿⠀⠀⠀⠀⠀⠀⠀⠀⠀⠀⠀⠀⠀⠀⠀⠀⠀⠀⠑⢕⢕⢕⢕⢀⢕⢄⠀⠀⠀⠁⠕⢕⢕⣜⢗⡜⣝⢿⣿⣿⣿⣿⣿⣿⣿⣿⣿⣿⣽⡿⢻⣿⢿⣿⣿⣿⣿⣿⣿⣿⢕⢕⢕⢕⢕⠕⢕⢕⢿⢟⢏⢑⢅⢕⢔⠕⠕⠑⠑⠁⠑⠐⠁⠁⢕⢕⢕⢕⢕⠀</a:t>
            </a:r>
            <a:br/>
            <a:r>
              <a:t>⣿⣿⣿⣿⣇⢱⢿⣿⣿⣿⣿⢀⠀⠀⠀⠀⠀⠀⠀⢄⢄⢄⢄⢀⠀⠀⠀⠀⠀⠀⢕⢑⠅⢐⠁⢕⣔⡀⠀⠀⠀⢀⢅⣧⡸⢕⢻⢵⣞⣿⣿⣿⣿⣿⣿⣿⣿⣿⢏⢕⢕⢕⢕⢕⢜⢝⢙⢿⢿⣟⣏⢕⢕⢑⢑⠐⠕⡕⢔⠕⠕⢕⢕⠕⢕⢕⢔⢀⠀⠀⠀⠀⠀⠀⠀⢕⢕⢕⢕⢕⠀</a:t>
            </a:r>
            <a:br/>
            <a:r>
              <a:t>⣻⣿⣿⣿⢽⡕⡿⣿⣿⣿⣿⢕⠀⠀⠀⠀⠀⠀⠀⠁⠑⠑⠁⠁⠀⠀⢄⢄⢄⣄⣕⣕⢑⢄⢕⢕⢕⢔⢴⢔⢔⢔⢔⢏⢷⢷⢾⢾⢯⢝⢇⢻⣟⣛⢻⣿⣟⣿⣷⢑⢱⢕⢕⢕⢕⢕⢕⢕⢕⢜⡿⣧⢕⢴⢔⢐⢄⢀⢕⢕⢄⢕⢕⢕⢕⢕⢕⢕⢄⢀⢄⢔⢕⠺⠧⢕⢕⢕⢕⢕⠀</a:t>
            </a:r>
            <a:br/>
            <a:r>
              <a:t>⣿⣿⣷⣿⡳⢇⣟⣾⣿⣻⣿⡇⠀⠀⠀⠀⠀⠀⠀⠀⠀⠀⠀⠀⢄⢀⢁⢁⢁⢑⢝⢻⣿⣧⡕⢱⢇⢕⢇⢇⢕⢱⢰⢵⢵⢼⡵⢝⢝⢕⢕⢔⢔⢕⢕⣿⣿⡟⢕⢕⢕⢕⢕⣵⣵⣵⣵⣵⣵⣵⣷⣿⣷⣷⣵⡕⢕⢕⢕⢕⢕⣥⡇⢕⢕⢕⢕⢕⢨⢄⢄⢔⢕⠀⠀⢕⢕⢕⢕⢕⠀</a:t>
            </a:r>
            <a:br/>
            <a:r>
              <a:t>⣿⣿⣿⣿⡵⡇⣽⢾⣿⣿⣿⡇⠀⠀⢕⢄⠀⠀⠀⢄⢕⢵⣕⣀⣤⡤⣤⣤⢁⣁⣕⡇⢜⢿⠏⠑⠁⠁⠁⠁⠁⢅⣡⣵⣷⣕⡕⠀⠀⢕⢕⠕⠑⠑⢕⣿⣏⣕⢕⡕⢕⢕⢕⣕⢕⡗⢕⢕⢕⢸⣽⣝⣱⣕⡕⡕⢕⢕⡕⢵⢼⣽⣵⣵⢕⢕⢕⢕⢕⢕⢕⠕⢕⠀⠀⢕⢕⢸⣿⣿⠀</a:t>
            </a:r>
            <a:br/>
            <a:r>
              <a:t>⣿⣿⣿⣻⣧⣗⣸⣞⣿⣿⣿⡇⠀⠀⠀⠁⠀⠔⠔⠔⣷⠕⠐⠀⢄⢀⠀⢄⢌⢁⢕⢱⢷⢎⠀⠀⠀⠀⠀⠀⢄⣸⣿⣿⣿⢇⡇⠄⠄⢕⢕⠀⠀⢄⠕⣷⠼⣝⢏⢟⢝⢧⢏⢝⢟⣿⣷⢾⡿⡟⢽⡗⠑⠁⢉⣱⢎⢝⢕⢕⢕⠀⢀⢅⢎⢝⢝⢝⣻⣿⢉⠉⠉⠉⠁⠑⠓⡕⢕⢕⠀</a:t>
            </a:r>
            <a:br/>
            <a:r>
              <a:t>⣿⣿⣿⣿⡿⣽⢼⣾⣿⣿⣿⡷⣤⢤⢄⠀⠀⠀⠑⠀⠘⠁⠀⠁⠑⠁⠑⠑⠑⢔⢕⢱⡄⠀⠀⠀⢀⢀⢀⢀⢑⢟⢛⢿⢟⡕⢕⢄⢄⢕⢕⢜⢝⢡⢕⢿⢕⣾⣿⣿⣧⣥⣅⣀⢝⠛⢝⢕⢕⢑⠀⠀⠁⢙⢟⠑⠘⡁⠈⠄⣰⣯⣥⣵⣷⣷⣶⣿⣝⣽⢧⢕⣤⣄⣄⣄⢄⠜⢕⢕⠀</a:t>
            </a:r>
            <a:br/>
            <a:r>
              <a:t>⣿⣿⣿⣿⣟⣶⣞⣻⣿⣿⣿⣿⠿⠇⠑⢀⢀⠀⢀⢇⢕⢅⢜⢕⢕⢑⠑⠐⠀⠑⢕⣠⣵⣾⢏⢕⢕⢕⢕⢕⢕⣱⣶⣾⣾⡏⢕⡕⠕⠀⠀⠀⠀⠀⢕⢸⡿⡿⢿⡿⢿⣿⣿⣻⡿⠿⢖⢦⢄⢀⢀⢀⢀⢀⢔⠜⠕⠔⠟⠇⠈⣿⣿⣿⡿⠛⢿⣿⣿⣿⣿⣿⣿⣿⣿⣿⣿⣿⣷⢕⠀</a:t>
            </a:r>
            <a:br/>
            <a:r>
              <a:t>⣿⣿⣿⣷⣿⡽⢮⣿⣿⣿⣿⣿⠀⢄⢄⢕⠕⠕⠀⠀⠀⠀⠀⠀⠀⠀⠀⠀⠀⢄⢸⣿⣿⣷⣕⣕⣱⣕⣜⣝⣽⣿⣿⣿⣿⢇⢸⢇⠀⠀⠀⠀⠀⠀⢕⠑⢎⢍⢕⢩⢔⢉⢿⣿⣮⣕⢕⢕⢕⢕⢕⢔⢕⢗⢴⢄⣜⣀⢀⢀⠀⠁⢙⠙⠁⠀⠈⠙⠟⢛⢛⠛⠛⠛⠛⠛⠟⠟⢇⢕⠀</a:t>
            </a:r>
            <a:br/>
            <a:r>
              <a:t>⣿⣿⣿⣿⣿⡞⣇⣿⣿⣿⣿⣿⡕⠑⠕⠁⠀⠀⠀⠀⠀⠀⠀⠀⢀⣀⡀⠀⠄⠅⠕⠜⠝⠕⠕⠕⠕⠕⠕⠕⠕⠝⢝⢟⢇⢕⡾⠀⠀⠀⠀⠀⠀⠀⠀⠀⠁⡴⡕⢕⢕⢕⢕⢌⢟⢿⣷⣵⣕⢕⢕⢕⢕⢕⢕⢕⢕⢕⢕⢕⢔⢔⢄⢀⢁⠀⠀⠀⠀⠀⠀⠁⠁⠉⠁⠁⠀⢁⢕⢕⠀</a:t>
            </a:r>
            <a:br/>
            <a:r>
              <a:t>⣿⡿⢿⠿⠿⢧⢵⢿⢟⢟⠟⠛⠃⢔⢄⢄⢔⢄⠀⠀⠀⠀⠈⠁⠀⠀⠀⠀⠀⠀⠀⠑⠀⠀⠀⢀⢀⢀⡀⠀⠀⠀⠑⠘⠀⢱⢇⡁⠀⠀⠀⠀⠀⠀⢀⠀⠀⢕⢟⣧⣕⣕⣑⣡⣇⣾⣽⣟⣿⣿⣶⣷⣷⣷⣧⣴⣼⣷⣮⣴⣷⣷⣷⣧⣵⣵⣕⣕⡕⢕⢔⢔⢔⢔⢔⢄⢄⢅⢸⢝⠀</a:t>
            </a:r>
            <a:br/>
            <a:r>
              <a:t>⠀⠀⠀⠀⠄⢄⢰⢕⢕⢕⢕⢕⢕⢕⢕⢕⢕⢕⢔⢔⢄⢀⢀⠄⢄⢄⢐⡐⠕⣱⣔⢄⠀⠀⠀⢿⠿⠿⠿⠀⠀⠀⠀⠀⠀⠑⢟⠇⢔⢄⢀⠀⠀⢀⢜⠀⠀⣡⣯⣯⣿⣿⣿⣿⣿⣿⣿⣿⣿⣿⣿⣿⣿⣿⣿⣿⣿⣿⣿⣿⣿⣿⣿⣿⣿⣿⣿⣿⣓⣕⣑⡕⢕⠕⠕⠕⢕⢕⢕⢕⠀</a:t>
            </a:r>
            <a:br/>
            <a:r>
              <a:t>⢅⠄⡄⢔⣔⣕⣸⡕⢕⢱⢵⢕⢕⢕⢇⣕⣕⣕⣵⣵⣵⡵⢵⣷⣿⣿⣷⢿⣟⡟⢋⢕⢀⢀⢀⠁⠁⠀⠀⠀⠀⠀⠀⢀⣴⣷⣴⣄⠀⠁⠁⠀⢀⢕⠀⠀⢑⣿⣿⣿⣿⣿⣿⣿⣿⣿⣿⣿⣿⣿⣿⣿⣿⣿⣿⣿⣿⣿⣿⣿⣿⣿⣝⣝⢕⢔⢕⢕⢕⢕⢔⢝⣾⣿⣿⣷⣿⣿⣿⣿⠀</a:t>
            </a:r>
            <a:br/>
            <a:r>
              <a:t>⣝⣝⣕⣵⣵⣵⣵⣵⣷⣷⣾⣿⣿⣿⣿⣿⣿⣿⣽⣵⣵⣵⣷⣷⣿⣿⣿⣟⣧⣵⣵⣥⣵⣵⣕⣵⣵⣵⣵⣵⣵⣵⣵⡕⢜⢟⠿⠃⠀⠀⠀⠀⠱⠕⠗⢔⢜⢝⢟⢟⢕⣝⣿⣯⣿⣿⣿⣿⢿⣿⣿⣿⣿⣿⣿⣿⣿⣿⣿⣿⣿⣿⣿⣿⣿⣿⣿⠿⣿⣿⣿⣿⣿⣿⣿⣿⣿⣿⣿⣿⠀</a:t>
            </a:r>
            <a:br/>
            <a:r>
              <a:t>⣿⣿⣿⣿⣿⣿⣿⣿⣿⣿⣿⣿⣿⠟⠛⢿⡿⢿⣿⠿⣻⣿⣿⣿⣿⣿⣿⣿⢿⣿⣿⣿⣿⣿⣿⣿⣿⣿⣿⣿⣿⣿⡿⣇⢕⠑⠀⠁⠀⠀⠀⠀⢀⢄⢕⢕⢕⢕⢕⢕⠺⣿⣿⣿⣿⣿⣿⣿⣿⣿⣿⣿⣿⣿⣿⣿⣿⣿⣿⣿⣿⣿⣿⣿⣿⣿⣿⣷⣿⣿⣿⣭⣵⣕⣐⣜⡙⢜⢝⢕⠀</a:t>
            </a:r>
            <a:br/>
            <a:r>
              <a:t>⣿⡻⢝⣯⣝⣙⣽⣽⣿⣽⣭⣿⣯⣵⣑⣵⣥⣶⣿⣿⣿⣿⣿⣿⣿⣿⣿⣿⣿⣿⣿⣿⣿⣿⣿⣿⣿⣿⣿⣿⣿⣿⣿⣿⣕⣔⢔⠔⢔⢔⢕⢕⢕⠕⡕⣱⣥⣷⣷⣷⣾⣿⣿⣿⣿⣿⣿⣿⣿⣿⣿⣿⣿⣿⣿⣿⣿⣿⣿⣿⣿⣿⣿⣿⣿⣿⣿⣿⣿⣿⣿⣿⣿⣿⣿⣿⣿⣿⣷⣶⠀</a:t>
            </a:r>
            <a:br/>
            <a:r>
              <a:t>⣞⣻⣭⣵⣿⣿⣿⣿⣿⣿⣿⣿⣿⣿⣿⣿⣿⣿⣿⣿⣿⣿⣿⣿⣿⣿⣿⣿⣿⣿⣿⣿⣿⣿⣿⣿⣿⣿⣿⣿⣿⣿⣿⣿⣿⣿⣿⣿⣿⣿⣷⣾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⢿⣿⣾⣿⣿⣿⣿⣿⣿⣿⣿⣿⣿⣿⣿⣿⣿⣿⣿⣿⣿⣿⣿⣿⣿⣿⣿⣿⣿⣿⣿⣿⣿⣿⣿⣿⣿⣿⣿⣿⣿⣿⣿⣿⣽⣿⣿⣿⣿⣿⣿⣿⣿⣿⣿⠀</a:t>
            </a:r>
            <a:br/>
            <a:r>
              <a:t>⣿⣿⣿⣿⡿⢿⢿⢿⢿⢿⢿⢿⣿⣿⣿⣿⣿⣿⣿⣿⣿⣿⣿⣿⣿⣿⣿⣿⣿⣿⣿⣿⣿⣿⣿⣿⣿⣿⣿⣷⣿⣿⣿⣿⣿⣿⣿⣿⣿⣿⣿⣿⣿⣿⣿⣿⣿⣿⣿⣿⣿⣿⣿⣿⣿⣿⣿⣿⣿⣿⣿⣿⣿⣿⣿⣿⣿⣿⣿⣿⣿⣿⣿⣿⣿⣿⣿⣿⣿⣿⣿⣿⣿⣿⣿⣿⣿⣿⣿⣿⠀</a:t>
            </a:r>
            <a:br/>
            <a:r>
              <a:t>⢿⡟⢝⢕⢕⢕⢕⢕⢕⠡⣿⣿⣿⣿⣿⣿⣿⣿⣿⣿⣿⣿⣿⣿⣿⣿⣿⣿⣿⣿⣿⣿⣿⣿⣿⣿⣿⣿⣿⣿⣿⣿⣿⣿⢿⣿⣿⣿⣿⣿⣿⣿⣿⣿⣿⣿⣿⣿⣿⣿⣿⣿⣿⣿⣿⣿⣿⣿⣿⣿⣿⣿⣿⣿⣿⣿⣿⣿⣿⣿⣿⣿⣿⣿⣿⣿⣿⣿⣿⣿⣿⣿⣿⣿⣿⣿⣿⣿⣿⣟⠀</a:t>
            </a:r>
            <a:br/>
            <a:r>
              <a:t>⠠⣥⠅⠕⢕⢕⢑⣥⣷⣾⣿⣿⣿⣿⣿⣿⣿⣿⣿⣿⣿⣿⣿⣿⣿⣿⣿⣿⣿⣿⣿⣿⣿⣿⣿⣿⣿⣿⣿⣿⣿⣿⣿⣿⣿⣿⣿⣿⣿⣿⣿⣿⣿⣿⣿⣿⣿⣿⣿⣿⣿⣿⣿⣿⣿⣿⣿⣿⣿⣿⣿⣿⣿⣿⣿⣿⣿⣿⣿⣿⣿⣿⣿⣿⣿⣿⣿⣿⣿⣿⣿⣿⣫⣾⣿⣷⣿⣿⣿⣿⠀</a:t>
            </a:r>
            <a:br/>
            <a:r>
              <a:t>⢛⢃⠠⠴⣤⣾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⢕⢕⢴⡷⠿⠿⠿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⢗⠗⢕⠔⠀⣀⣤⣿⣿⣿⣿⣿⣿⣿⣿⣿⣿⣿⣿⣿⣿⣿⣿⣿⣿⣿⣿⣿⣿⣿⣿⣿⣿⣿⣿⣿⣿⣿⣿⣿⣿⣿⣿⣿⣿⣿⣿⣿⣿⣿⣿⣿⣿⣿⣿⣿⣿⣿⣿⣿⣿⣿⣿⣿⣿⣿⣿⣿⣿⣿⣿⣿⣿⣿⣿⣿⣿⣿⣿⣿⣿⡿⢿⣿⣿⡿⠿⢛⠿⠿⠿⠿⣿⠿⢿⢛⢿⢛⠛⠛⠀</a:t>
            </a:r>
            <a:br/>
            <a:r>
              <a:t>⢆⢻⢑⢱⣴⣿⣿⣿⣿⣿⣿⣿⣿⣿⣿⣿⣿⣿⣿⣿⣿⣿⣿⣿⣿⣿⣿⡿⢛⠛⢟⢻⣿⣿⣿⣿⣿⣿⣿⣿⣿⣿⣿⣿⣿⣿⣿⣿⣿⣿⣿⣿⣿⣿⣿⣿⣿⣿⣿⣽⣿⠿⢛⢍⢝⣑⣰⣽⣭⣿⣿⣟⢻⣿⢿⡿⣟⢝⢔⢜⢕⢕⢕⢕⢕⢕⢕⢕⢕⢕⠕⠕⢕⢕⢕⢕⢕⢕⢕⢔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⣷⣷⣿⣧⢜⣷⣽⣿⢿⣿⡟⢿⢿⢿⢿⢿⢿⢿⢿⢟⢇⢕⢕⢕⢕⢕⢕⢕⢿⣗⢕⢜⢕⢗⢱⢇⣕⢕⢕⢕⢕⢕⢕⢱⡟⢻⣷⢽⢽⣿⣿⣿⣿⣿⣿⣿⣿⣿⣿⣿⣿⣿⣿⣿⣿⣿⣿⣿⣿⣿⣿⣿⣿⣻⣿⣿⣿⣿⣿⡿⣿⣕⡱⣜⢕⢅⢎⢕⢕⠕⡽⣜⣿⣿⣿⡿⢟⢟⠝⠑⠀</a:t>
            </a:r>
            <a:br/>
            <a:r>
              <a:t>⣿⣿⣿⡿⢌⣿⣿⣿⣿⣿⡇⠁⠁⠑⠑⠑⠑⠑⠙⠝⠕⠑⠁⠁⠁⠁⠁⠑⠁⠑⠁⠁⠑⠑⠕⠕⢕⢝⢕⢇⢵⢵⡕⢸⡿⡿⢞⣴⣾⣿⣿⣿⣿⣿⣿⣿⣿⣿⣿⣿⣿⣿⣿⣿⣿⣿⣿⣿⣿⣿⣿⣿⣿⣿⣿⡿⢏⢿⢿⣗⣹⣵⣾⡿⢕⢕⢕⢕⣑⢤⢟⢟⠏⢙⢑⢅⢄⢔⢕⢕⠀</a:t>
            </a:r>
            <a:br/>
            <a:r>
              <a:t>⣿⣿⣿⣽⢕⣽⣿⣿⣿⣿⡇⠀⠀⠀⠀⠀⠀⠀⠀⠀⠀⠀⠀⠀⠀⠤⠤⠄⠀⠄⣄⢄⢀⠀⠀⢄⠀⠁⠕⢕⢕⢕⢕⢍⠇⡅⢕⢋⢣⣿⣿⣿⣿⣿⣿⣿⣿⣿⣿⣿⣿⣿⣿⣿⣿⣿⣿⣿⣿⣿⡯⢧⢏⢝⢇⢕⢕⢕⢸⣻⣿⣿⣿⢕⢕⠕⠕⢑⢑⢅⢔⢔⢕⠕⢕⢕⢕⢕⢅⢀⠀</a:t>
            </a:r>
            <a:br/>
            <a:r>
              <a:t>⣿⣿⣿⣟⡇⣽⣿⣿⣿⣿⡇⠀⠀⠀⠀⠀⠀⠀⠀⠀⠀⠀⠀⠀⠀⠀⠀⠀⠀⠕⢕⢕⢕⢅⢕⢕⠀⠀⠀⠀⠑⠕⢕⢕⣜⢇⢜⡻⢿⣿⣿⣿⣿⣿⣿⣿⣿⣿⣿⢿⢿⢻⣿⢿⣿⣿⣿⣿⣿⣿⡇⢕⢕⢕⢕⠔⢕⢕⢁⢻⢟⢙⢕⢅⢔⢕⠕⠑⠑⠁⠁⠑⠁⠁⠁⢕⢕⢕⢕⢕⠀</a:t>
            </a:r>
            <a:br/>
            <a:r>
              <a:t>⣿⣽⣿⡷⣕⢺⢾⣿⣿⣿⣿⠀⠀⠀⠀⠀⠀⠀⢀⢄⢄⣄⢄⢀⠀⠀⠀⠀⠀⠀⢕⢑⠅⠅⢕⢕⣔⡀⠀⠀⠀⢀⣕⣇⢿⢕⢿⢷⡟⣿⣿⣿⣿⣿⣿⣿⣿⣿⢏⢕⢕⢕⢕⢕⢕⢝⢹⢻⢿⣿⣇⢕⠕⠁⠑⠁⢕⢕⢔⠕⠕⠕⠕⠑⢕⢕⢄⢀⠀⠀⠀⠀⠀⠀⠀⢕⢕⢕⢕⢕⠀</a:t>
            </a:r>
            <a:br/>
            <a:r>
              <a:t>⣿⣿⣿⣿⣝⢜⣿⣿⣿⣿⣿⠀⠀⠀⠀⠀⠀⠀⠁⠁⠑⠑⠁⠁⠀⠀⢄⢅⢠⣔⣕⣕⢕⢀⢕⢕⢄⢰⢴⢔⢔⢔⢕⢑⠷⢗⢟⢟⢇⢝⢝⣿⣟⡟⢻⣿⣿⣿⡇⢕⢕⢕⢕⢕⢕⢇⢕⢕⢕⢸⣿⣧⢄⢴⢔⢀⢄⢕⢕⢔⢄⢕⢕⢔⢕⢕⢕⢕⢄⢄⢔⢔⢕⠿⠇⢕⢕⢕⢕⢕⠀</a:t>
            </a:r>
            <a:br/>
            <a:r>
              <a:t>⣿⣿⣿⣿⢷⢜⣷⣷⣿⣿⣿⠀⠀⠀⠀⠀⠀⠀⠀⠀⠀⠀⢀⢄⢄⢄⢁⢁⢁⢕⢝⢿⣿⣕⢕⢸⢕⢗⢗⢸⢕⢵⢰⢵⢼⣵⢕⢝⢝⢕⢕⢕⢔⢕⢸⣿⣿⢏⢕⢕⢸⢕⢱⣵⣵⣧⣵⣵⣵⣷⣾⣿⣷⣧⣵⢕⢕⢕⢕⢕⢱⣷⢕⡕⢕⢕⢕⢕⠅⢄⢔⢔⠑⠀⢄⢕⢕⢕⢕⢕⠀</a:t>
            </a:r>
            <a:br/>
            <a:r>
              <a:t>⣿⣿⣿⣿⡴⢎⣵⣿⣿⣿⣾⠀⠀⠑⢔⢀⠀⠀⠀⢕⢱⢵⣔⣄⣤⢤⣤⡄⣀⡱⣕⢕⢜⡿⠙⠁⠁⠀⠀⠀⢀⢅⣵⣷⣷⡕⢕⠀⢅⢕⢕⢕⠑⠑⢜⣿⣏⡕⢕⡕⢸⢕⣕⡕⢅⢇⢕⢕⢕⣹⣽⣱⣵⣕⢕⢕⢕⣕⡱⢵⢼⣿⡷⣧⢕⢕⢕⢕⢔⢕⢕⠕⢀⠀⢅⢕⢕⣾⣿⣷⠀</a:t>
            </a:r>
            <a:br/>
            <a:r>
              <a:t>⣿⣿⣿⣿⣞⡕⢷⣻⣿⣿⣿⢔⠀⠀⠀⠀⠀⠔⠆⠔⡇⠐⠐⠀⢄⠀⢄⢄⢅⢕⢜⢶⢶⠑⠀⠀⠀⠀⠀⠀⢱⣿⣿⣿⣿⢇⠕⠄⠄⢕⢕⢑⣀⢀⢕⣵⢼⣝⡝⢕⢹⢳⢯⢝⣻⣿⡷⣿⡷⡻⢽⢗⠐⠀⣁⡱⢌⢝⢸⢕⢄⠀⢀⢕⢜⢙⢝⢝⣿⡏⢉⠉⠉⠉⠁⠑⠇⢕⢕⢕⠀</a:t>
            </a:r>
            <a:br/>
            <a:r>
              <a:t>⣿⣿⣿⣿⡯⣵⢿⣿⣿⣿⣿⡧⣤⢄⢀⠀⠀⠀⠘⠐⠑⠀⠀⠁⠁⠁⠁⠑⢕⢔⢕⣦⢄⠀⠀⢀⢐⢀⢀⢀⢙⢟⢟⢿⢇⢸⢄⢄⢔⢕⢕⠕⠕⢕⢕⣯⢰⣿⣿⣿⣧⣥⣕⣁⠏⠛⠕⢅⢕⠁⠐⠄⠈⢝⢟⠑⢉⢁⠕⢄⣵⣯⣵⣷⣷⣷⣷⣯⣹⣷⡧⣴⣤⣄⣄⣄⠄⠕⢕⢕⠀</a:t>
            </a:r>
            <a:br/>
            <a:r>
              <a:t>⣿⣿⣿⣿⣗⣷⣟⣿⣟⣟⣿⡿⠿⠇⠀⢀⢀⢁⢕⢕⢕⢕⢕⢑⠑⠑⠑⠐⠕⠕⢄⣵⣷⡾⢇⢕⢕⢕⢕⢕⢕⣵⣾⣷⣿⡇⢕⢕⡕⠔⠁⠀⠀⠀⢀⢏⢝⣿⢿⢿⣿⣿⠻⣿⡿⢟⢶⢴⡄⢀⢀⢐⢀⢀⡕⠝⢕⠕⠇⠇⠜⣿⣿⣿⢟⠙⣿⣿⣿⣿⣿⣿⣿⣿⣿⣿⣿⣿⡇⢕⠀</a:t>
            </a:r>
            <a:br/>
            <a:r>
              <a:t>⡷⣿⣿⣿⣯⢿⢹⣽⣿⣿⣿⡇⠀⢔⢕⢕⠑⠔⠀⠀⠐⠀⠀⠀⠀⠀⠀⠀⠀⢔⢾⣿⣿⣷⣕⣕⢱⣜⣝⣹⢿⣿⣿⣿⡿⢇⢕⡾⠑⠀⠀⠀⠀⠀⠔⠇⠘⢇⢅⢕⢘⢟⢻⣾⣧⡕⢕⢕⢕⢕⢕⢜⢳⢳⢴⢅⣕⣀⢀⢀⠀⢁⢙⠙⠀⠀⠉⠙⢟⡛⢛⢛⠛⠛⠛⠛⠟⠟⢇⢕⠀</a:t>
            </a:r>
            <a:br/>
            <a:r>
              <a:t>⣿⣿⣿⣿⣿⢝⡳⣿⣿⣷⣿⣿⠁⠁⠑⠁⠀⠀⠀⠀⠀⠀⠀⢀⢀⡀⢀⠄⠄⠅⠑⠝⠝⠕⠕⠕⠕⠕⠕⠕⠕⠝⢝⢗⠑⠑⢑⢇⠀⠀⠀⠀⠀⠀⠀⠀⠀⠘⢳⢕⢕⢕⢕⢝⢻⣿⣷⣵⣕⢕⢕⢕⢕⢕⢕⢕⢕⢕⢕⢕⢔⢔⢄⢀⢁⠀⠀⠀⠀⠀⠀⠀⠅⠌⠁⠁⠀⢁⢕⢕⠀</a:t>
            </a:r>
            <a:br/>
            <a:r>
              <a:t>⢿⢿⠿⠿⢿⢮⢵⢟⢟⢛⢛⢛⢓⢄⢄⢔⢔⠄⠀⠀⠀⠀⠁⠀⠀⠀⠀⠀⠀⠀⠔⠁⠀⠀⢀⣀⣀⣀⡀⠐⠀⠀⠑⠑⠀⠀⢜⣵⢄⠀⠀⠀⠀⠀⠀⢔⠀⠀⢔⡃⣔⣕⣥⣵⣸⣬⣽⣿⣿⣷⣷⣾⣶⣷⣥⣥⣥⣅⣵⣕⣱⣅⣥⣵⣕⣕⣕⣕⣕⣕⣔⣔⣰⣔⣔⢔⢔⢵⢝⢝⠀</a:t>
            </a:r>
            <a:br/>
            <a:r>
              <a:t>⠀⠀⠀⠀⠄⢄⡕⢕⢕⢕⢕⢕⢕⢕⢕⢕⡕⠔⢔⢅⢄⢀⢄⠄⢄⢄⣐⢅⣅⣵⣔⠀⠀⠀⠘⢿⠽⠿⠇⠀⠀⠀⠀⠀⠀⠀⡕⠝⠑⠗⠔⠄⠀⠀⢕⠑⠀⠀⣱⣿⣿⣿⣿⣿⣿⣿⣿⣿⣿⣿⣿⣿⣿⣿⣿⣿⣿⣿⣿⣿⣿⣿⣿⣿⣿⣿⣿⣿⣿⣿⣿⣿⣿⣛⣝⠕⢕⢕⢕⢕⠀</a:t>
            </a:r>
            <a:br/>
            <a:r>
              <a:t>⢄⣄⡔⣔⣔⣕⣵⢕⢱⢵⢕⢕⢕⢇⣕⣕⣕⣱⣵⣵⣧⢵⢷⣿⡿⣿⢿⢿⡟⢟⢝⢕⢀⢀⢀⢁⢀⠀⠀⠀⠀⠀⠀⢀⢀⢾⣿⣷⡔⠀⠀⠀⠀⢕⢅⣄⢀⢄⣿⣿⣿⣿⣿⣿⣿⣿⣿⣿⣿⣿⣿⣿⣿⣿⣿⣿⣿⣿⣿⣿⣿⣿⣝⣝⢝⢝⢝⢝⢝⢕⢝⢝⣿⣿⣿⣷⣿⣿⣿⣷⠀</a:t>
            </a:r>
            <a:br/>
            <a:r>
              <a:t>⣝⣕⣱⣵⣵⣵⣵⣵⣷⣿⣿⣿⣿⣿⣿⣿⣿⣿⣧⣵⣵⣷⣷⣾⣿⣿⣿⣿⣷⣷⣵⣧⣵⣵⣵⣵⣵⣵⣵⣵⣵⣵⣵⣵⡵⢕⢝⠛⠀⠀⠀⠀⠀⠙⠑⠈⢕⢜⢝⢟⢅⣝⣹⣯⣿⣿⣿⣿⣿⣿⣿⣿⣿⣿⣿⣿⣿⣿⣿⣿⣿⣿⣿⣿⣿⣿⣿⣟⣻⣿⣿⣿⣿⣿⣿⣿⣿⣿⣿⣿⠀</a:t>
            </a:r>
            <a:br/>
            <a:r>
              <a:t>⣿⣿⣿⣿⣿⣿⣿⢿⣿⢿⣿⣿⣿⡟⠻⢿⠿⣻⡿⢿⣿⣿⣿⣿⣿⣿⣿⣿⣿⣿⣿⣿⣿⣿⣿⣿⣿⣿⣿⣿⣿⣿⣿⣟⢧⢕⠀⠀⠀⢀⢀⢀⢄⢄⢔⢕⢕⢕⢕⢕⢾⣿⣿⣿⣿⣿⣿⣿⣿⣿⣿⣿⣿⣿⣿⣿⣿⣿⣿⣿⣿⣿⣿⣿⣿⣿⣿⣿⣿⣿⣷⣤⣵⣵⣴⣬⣝⡍⢝⢝⠀</a:t>
            </a:r>
            <a:br/>
            <a:r>
              <a:t>⣖⣻⣏⣏⣹⣽⣭⣭⣭⣭⣽⣿⣿⣵⣵⣥⣵⣶⣿⣿⣿⣿⣿⣿⣿⣿⣿⣿⣿⣿⣿⣿⣿⣿⣿⣿⣿⣿⣿⣿⣿⣿⣿⣿⣿⣧⣵⣵⣕⣑⣕⣕⣕⣑⣱⣵⣵⣷⣶⣷⣿⣿⣿⣿⣿⣿⣿⣿⣿⣿⣿⣿⣿⣿⣿⣿⣿⣿⣿⣿⣿⣿⣿⣿⣿⣿⣿⣿⣿⣿⣿⣿⣿⣿⣿⣿⣿⣿⣶⣶⠀</a:t>
            </a:r>
            <a:br/>
            <a:r>
              <a:t>⣷⣿⣽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⣏⠀</a:t>
            </a:r>
            <a:br/>
            <a:r>
              <a:t>⣿⣿⣿⣿⢿⢿⢿⢿⢿⢿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⢏⢕⢕⢕⢕⢑⢕⢕⢰⣿⣿⣿⣿⣿⣿⣿⣿⣿⣿⣿⣿⣿⣿⣿⣿⣿⣿⣿⣿⣿⣿⣿⣿⣿⣿⣿⣿⣿⣿⣿⣿⣿⣿⣿⣿⣿⣿⣿⣿⣿⣿⣿⣿⣿⣿⣿⣿⣿⣿⣿⣿⣿⣿⣿⣿⣿⣿⣿⣿⣿⣿⣿⣿⣿⣿⣿⣿⣿⣿⣿⣿⣿⣿⣿⣿⣿⣿⣿⣿⣿⣿⣼⣿⣿⣿⣿⣿⣿⣿⠀</a:t>
            </a:r>
            <a:br/>
            <a:r>
              <a:t>⢔⠀⠥⠑⠕⠕⠱⣵⣶⣾⣿⣿⣿⣿⣿⣿⣿⣿⣿⣿⣿⣿⣿⣿⣿⣿⣿⣿⣿⣿⣿⣿⣿⣿⣿⣿⣿⣿⣿⣿⣿⣿⣿⣿⣿⣿⣿⣿⣿⣿⣿⣿⣿⣿⣿⣿⣿⣿⣿⣿⣿⣿⣿⣿⣿⣿⣿⣿⣿⣿⣿⣿⣿⣿⣿⣿⣿⣿⣿⣿⣿⣿⣿⣿⣿⣿⣿⣿⣿⣿⣿⣿⣿⣷⣿⣽⣿⣿⣿⣿⠀</a:t>
            </a:r>
            <a:br/>
            <a:r>
              <a:t>⢏⠁⠰⣶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⢕⢄⢻⢏⣿⠿⠿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⢅⢅⢅⠒⠀⣰⣀⣿⣿⣿⣿⣿⣿⣿⣿⣿⣿⣿⣿⣿⣿⣿⣿⣿⣿⣿⣿⣿⣿⣿⣿⣿⣿⣿⣿⣿⣿⣿⣿⣿⣿⣿⣿⣿⣿⣿⣿⣿⣿⣿⣿⣿⣿⣿⣿⣿⣿⣿⣿⣿⣿⣿⣿⣿⣿⣿⣿⣿⣿⣿⣿⣿⣿⣿⣿⣿⣿⣿⣿⣿⣿⡿⢿⣿⣿⠿⡿⢿⠿⣿⠿⠿⣿⠿⠿⢛⢛⠿⠛⠉⠀</a:t>
            </a:r>
            <a:br/>
            <a:r>
              <a:t>⢤⢄⢀⢤⣾⣿⣿⣿⣿⣿⣿⣿⣿⣿⣿⣿⣿⣿⣿⣿⣿⣿⣿⣿⣿⣿⣿⡟⡛⠛⢛⣿⣿⣿⣿⣿⣿⣿⣿⣿⣿⣿⣿⣿⣿⣿⣿⣿⣿⣿⣿⣿⣿⣿⣿⣿⣿⣿⣿⣿⢿⣿⢏⢝⢝⣙⣭⣿⣽⣿⣿⣟⣿⣿⣿⣿⡏⢔⢔⢔⢕⢕⢕⢕⢕⢕⢕⢕⢕⢕⠕⢕⢕⢕⢕⢕⢕⢔⢔⢔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⠀⠀⢀⢕⣿⣿⣿⣿⣿⢿⣿⣿⣿⣿⣿⣿⣗⢜⢕⣾⣿⣿⣿⣿⣿⣿⣿⣿⣿⣿⣿⣿⣿⣷⣷⣾⣿⣿⣟⡳⢿⣿⣿⣿⣿⣿⣿⣿⣿⣿⣿⣿⢟⣿⣿⣿⣿⣿⣿⣿⣿⣟⣿⣿⣿⣿⣿⣿⣿⣿⣿⣿⣿⣿⣿⣿⣿⣿⣿⣿⣿⣿⣿⣿⠀</a:t>
            </a:r>
            <a:br/>
            <a:r>
              <a:t>⠀⠀⠀⠀⠀⠀⠀⠀⠀⠀⠀⠀⢔⢔⢔⢕⢕⢾⣿⣿⡫⠝⠗⠘⢙⣝⡟⢗⢺⢿⢿⢿⢏⠱⡕⣿⣿⣿⣿⣿⣿⣿⣿⣿⣿⣿⣿⣿⣿⣿⣿⣿⣿⣿⣿⣿⣿⣷⣷⣮⣽⣟⣻⡿⣿⣿⣿⣿⣿⣿⣿⣿⣯⣿⢻⣿⣿⢟⣿⣝⣿⣿⣿⣿⣿⣿⣿⣿⣿⣿⣿⣿⣿⣿⣿⣿⣿⣿⣿⣿⠀</a:t>
            </a:r>
            <a:br/>
            <a:r>
              <a:t>⠀⠀⠀⠀⠀⠀⠀⠀⢔⢔⢕⢕⢕⢕⢑⢱⡿⢟⢟⢟⢇⢔⢕⢕⢕⣿⣿⣿⣿⣷⣶⣶⡕⢕⢇⢹⣟⡛⢟⠻⢿⢿⣿⣿⣿⣿⣿⣿⣿⣿⣿⣿⣿⣿⣿⣿⣿⣿⣿⣿⣿⣿⣿⣿⣿⣿⣿⣿⣿⣿⣿⣿⣿⣿⣾⣿⣿⢜⣹⡕⣿⣿⣿⣿⣿⣿⣿⣿⣿⣿⣿⣿⣿⣿⣿⣿⣿⣿⣿⣿⠀</a:t>
            </a:r>
            <a:br/>
            <a:r>
              <a:t>⠀⠀⢀⢀⢀⠀⠀⠀⠀⠁⠕⠕⢕⢕⢕⢜⢕⢕⢱⣕⢕⢕⢕⢕⢕⣿⣿⣿⣿⡏⠙⠛⢇⢕⡇⢸⣿⢿⣿⣿⣷⣷⣷⣵⣵⣭⣝⣝⣟⡟⢟⢿⢿⢿⣿⣿⣿⣿⣿⣿⣿⣿⣿⣿⣿⣿⣿⣿⣿⣿⣿⣿⣿⣿⣿⣿⣿⢸⣻⢇⣿⣿⣿⣿⣿⣿⣿⣿⣿⣿⣿⣿⣿⣿⣿⣿⣿⣿⣿⣿⠀</a:t>
            </a:r>
            <a:br/>
            <a:r>
              <a:t>⢀⢇⢝⢅⢕⢕⢕⢕⢕⢕⢕⢱⣵⣵⣕⢔⢔⣄⣔⢕⢕⣕⢕⢕⢵⣿⣿⣿⣿⡇⠀⠀⢕⢕⢷⢹⣿⠁⠁⠁⠁⠉⠙⠙⠙⠛⠟⢟⠿⢿⢿⢿⣷⣷⣷⣧⣼⣽⣽⣝⣟⣟⡻⢿⢿⢿⣿⣿⡿⢿⣿⣿⣿⣿⣿⣟⡿⠱⠟⠑⠋⠙⠝⢝⢟⢟⠿⢿⣿⢿⣿⣿⣿⣿⣿⣿⣍⣹⣽⣷⠀</a:t>
            </a:r>
            <a:br/>
            <a:r>
              <a:t>⠐⢕⢕⢕⢕⢕⢕⢑⣕⣑⣑⣿⣿⣿⣿⣿⣿⣿⣿⢇⢕⣿⣷⣽⡵⣿⣿⣿⣿⡇⠀⠀⠕⠕⢸⢜⠟⠀⠀⠀⠀⠀⠀⠀⠀⠀⠀⠀⠀⠀⠀⠀⠀⠁⠁⠉⠉⠙⢝⢟⢟⢟⢟⢿⠿⢷⢷⣷⣾⣾⣿⣿⣿⡻⠞⠑⠀⠀⠀⠀⠀⠀⠀⠀⠁⠀⠁⠑⢝⢍⢻⣿⣷⢾⣾⣷⣾⣿⣿⣽⠀</a:t>
            </a:r>
            <a:br/>
            <a:r>
              <a:t>⠀⢕⢕⢕⢕⣕⡕⡽⡿⠿⠟⢘⢝⢝⢕⢕⢕⢕⢹⢕⢕⢕⣹⣻⣗⣿⣿⣿⣿⡇⢀⢔⣷⢔⢜⣸⡇⢠⣤⢄⠀⢐⢀⢀⢄⢄⢄⠀⠀⠀⠀⠀⠀⠀⠀⠀⠀⠀⠁⠁⠁⠁⠀⠀⢀⢔⢕⣿⠻⢿⢿⢿⡟⠑⠀⠀⠀⠀⠀⠀⠀⠀⠀⠀⠀⠀⠀⠀⠀⠁⠑⢸⣿⣿⢿⣿⢿⣿⣿⣿⠀</a:t>
            </a:r>
            <a:br/>
            <a:r>
              <a:t>⠀⢕⢕⢕⢜⢟⢟⢜⢕⢔⢕⢕⢕⢕⢕⢕⢕⢕⢕⣷⣵⡾⠿⢯⡣⣹⣿⣿⣿⡇⢄⢕⢈⢁⢕⢾⢇⠘⠛⠘⠀⢕⠕⠕⢕⠕⠕⠅⢇⠀⠀⠀⠀⠔⠄⠀⣄⢀⢄⣵⣵⣕⣄⣄⡱⢕⢕⣿⣶⣶⣶⡆⠀⠀⠀⠀⠀⠀⠀⠀⠀⠀⠀⠀⠀⠀⠀⠀⠀⠀⠀⠁⢌⣝⣸⣿⣷⣿⣿⣿⠀</a:t>
            </a:r>
            <a:br/>
            <a:r>
              <a:t>⢄⢕⢕⢕⢕⢕⢕⢕⢕⢕⢕⢕⢕⢕⢕⢕⢕⢕⢕⢕⣕⡑⢕⢝⢖⢿⣿⣿⣿⣗⢕⢕⢕⢕⢜⢟⢇⢔⢔⢕⠁⢕⢕⢕⢕⢕⢔⠀⢕⠑⢐⢔⢔⠀⠀⠀⢔⢕⢕⣿⣿⡿⢿⣿⡇⢕⢕⣿⡟⢟⢕⡕⢀⢀⢀⢀⢄⢄⢄⢄⢄⢀⠀⠀⠀⠀⠀⠀⠀⠀⠀⠀⢕⢼⣵⣕⣕⣿⣿⢿⠀</a:t>
            </a:r>
            <a:br/>
            <a:r>
              <a:t>⢱⣵⣿⣿⣷⣕⢕⢕⢕⢕⢕⢕⢕⢕⢕⢕⢕⢕⢕⢕⢕⠁⢕⢕⢕⢸⣿⣿⣿⣿⢇⢕⢱⡕⢕⢕⢕⢔⢕⢕⠀⢕⠐⠐⠐⠀⢕⠀⢕⢕⢕⢕⢜⢇⢕⠀⢕⢕⢸⢿⢷⠿⢿⢿⡷⢷⡷⢿⢷⢾⢳⡕⢅⢕⢕⢕⢔⢕⢕⢝⢱⣷⣕⢔⠀⠀⠀⠀⠀⠀⠀⠀⠀⢕⢕⣵⣵⣷⢜⢕⠀</a:t>
            </a:r>
            <a:br/>
            <a:r>
              <a:t>⣿⣿⣿⣿⣿⡇⢕⢕⢕⢕⢕⢕⢕⢕⢕⢕⢕⢕⢕⢕⢕⠀⢕⢕⢕⢕⣿⣿⣿⣿⢕⢕⢜⠇⢕⢵⢕⢕⢕⢕⠀⢕⢀⢀⢀⡀⢕⠀⢕⢕⢕⢕⢕⠁⢕⠀⠱⠀⠀⠀⢕⠁⢕⢳⢕⢕⣧⠑⠑⡕⢑⣱⣕⣵⣷⣧⡔⢕⣱⣵⣼⣿⣿⢕⠀⠀⢀⢄⢄⠀⠀⢀⢼⣿⡏⢝⢱⡞⠃⠑⠀</a:t>
            </a:r>
            <a:br/>
            <a:r>
              <a:t>⣿⣿⣿⣿⣿⢇⢕⢕⢕⢕⢕⢕⢕⢕⢕⢅⢕⢕⢕⢕⢕⢀⠑⢕⢕⢕⢿⣿⣿⣿⢕⢕⡕⢕⢜⢸⢕⢕⡴⢕⠐⢕⢕⠕⢅⢇⠤⠀⢕⢕⠕⢑⠕⠀⢀⢕⢄⢤⣤⣥⣥⣥⣵⣧⣶⣷⣿⣹⢟⡟⣕⣹⣿⣿⣿⣿⣿⣿⣿⣿⣿⣿⢇⢕⢔⡕⢕⣕⢕⠁⢀⢕⢕⠑⠁⠕⢁⣸⣧⣤⠀</a:t>
            </a:r>
            <a:br/>
            <a:r>
              <a:t>⢻⡿⣿⢿⢏⢕⢕⢕⢕⢕⢕⢕⣵⣵⠑⢕⢕⢕⠑⢑⠀⠀⠀⢕⢕⢕⣾⡿⢝⢝⠕⠑⠑⢕⠕⢾⠀⠑⠑⢑⢄⢕⠁⠀⠀⢀⠄⢀⢄⢕⢀⢑⠀⠀⠀⠕⠑⠘⠍⠉⢽⢿⢟⣻⢽⢵⣕⣷⣺⡞⠏⢏⢝⢝⢝⣝⢝⢟⢟⢏⢝⢝⢕⢕⢱⢿⢟⢏⠀⢀⣠⣴⣷⣷⣿⣿⣟⢟⣿⢸⠀</a:t>
            </a:r>
            <a:br/>
            <a:r>
              <a:t>⠀⠁⠕⢕⢕⢕⢕⢕⢕⢕⢕⢡⠫⠯⡀⠄⢀⣔⡄⠀⠀⠀⠀⢕⢕⢕⢿⢯⡕⢜⢄⠀⠰⣕⠀⢿⡔⠐⠁⢔⠖⠘⠂⠀⠀⠀⢣⢇⠕⠗⠓⠙⠑⠑⠀⢄⢄⢄⡀⠀⠀⠐⠀⢀⠘⡏⢝⢵⠕⠑⢄⠡⠜⢝⠟⢏⢕⢕⢕⢕⢕⢕⢕⢕⢕⢕⢕⢕⠀⠸⣿⣿⣿⣿⣿⣿⣿⣿⠿⠻⠀</a:t>
            </a:r>
            <a:br/>
            <a:r>
              <a:t>⠀⠀⠀⠀⠁⠕⢕⣕⣕⣕⢀⢀⢀⢀⢘⢁⠀⢀⠀⠀⡀⠀⠀⢅⢡⣵⣕⢅⢑⢕⢕⢄⠀⠈⣳⣝⣕⢀⢀⠀⢁⢀⢔⢄⢄⢄⣕⢕⣕⡤⢄⠀⠀⠀⠀⠑⠕⢜⠑⠀⠀⠀⠀⠱⢀⢁⠅⣅⣠⣤⣴⣵⣷⡕⢔⢔⢕⢕⢕⢕⢕⢕⢕⢕⢕⢕⢕⢕⠀⠀⠈⠙⠟⢿⢿⣿⣿⡿⠀⠀⠀</a:t>
            </a:r>
            <a:br/>
            <a:r>
              <a:t>⠀⠀⠀⠀⠀⠀⠀⠘⠻⣿⡕⢕⣕⣕⡕⡕⢔⢔⢔⢔⢔⢔⢕⢕⢉⡙⠛⠧⢅⢅⢀⢑⢀⠕⢜⢝⢝⢕⣕⣱⣵⣵⣗⣞⣟⣿⣿⣿⣿⣷⢕⠀⠀⠀⠀⠀⠀⠕⢑⣴⣷⣵⣵⣶⣿⣿⣿⣿⣿⣿⡿⢿⠟⠇⢕⢕⢕⢕⢕⠕⠑⢕⢕⢕⢕⢱⣼⠇⠀⠀⠀⠀⠀⠀⠁⠈⠙⠇⢀⢀⠀</a:t>
            </a:r>
            <a:br/>
            <a:r>
              <a:t>⠀⠀⠀⠀⠀⠀⠀⠀⠀⠈⠑⢜⢽⢟⢟⣟⣿⣿⣿⣷⣧⣵⡕⢕⠀⠁⠁⢁⢄⢄⢔⡔⣕⡕⣕⣕⣅⣕⣽⢿⣙⣽⣽⣵⣥⡟⢟⠟⢝⠑⠁⠀⢄⢀⠀⠄⠀⢁⢜⢟⢟⣿⣿⣿⣿⣿⣿⡿⠋⠁⠁⠀⠀⠀⠀⠁⠁⠁⠀⢄⢄⢕⢕⢕⢔⢻⠏⠀⠀⠀⠀⠀⠀⠀⠀⠀⠀⠀⠀⠁⠀</a:t>
            </a:r>
            <a:br/>
            <a:r>
              <a:t>⠀⠀⠀⠀⠀⠀⠀⠀⠀⠀⠀⢕⢕⣕⣱⣘⣔⡜⢝⢝⢝⢕⢕⢕⢕⢜⢝⠝⣝⣝⣻⣿⣿⣯⣿⣿⣿⣾⣿⣿⣿⣿⣿⣿⡿⢕⠕⠀⠑⠀⠀⠀⠑⠕⠔⠁⠁⠕⣵⣷⣿⣿⣞⣿⣟⢏⠃⠀⠀⠀⠀⠀⠀⠀⠀⠀⠀⠀⠀⢕⢕⢕⢕⢕⢕⠕⠀⠀⠀⠀⠀⠀⠀⠀⠀⠀⠀⠀⠀⠀⠀</a:t>
            </a:r>
            <a:br/>
            <a:r>
              <a:t>⠀⠀⠀⠀⠀⠀⠀⠀⠀⠀⠀⢁⢸⣿⣿⣿⣿⣿⣿⣿⣿⣿⣿⣿⣿⣿⣿⣿⣿⣿⣿⣿⣿⣿⣿⣿⣿⣿⣿⣿⣿⣿⣿⣿⢕⠀⠀⠁⠁⠀⠀⠀⠀⠁⠀⢀⢕⢕⢔⢕⢍⢟⢟⢛⢏⢕⠀⠀⠀⠀⠀⠀⠀⠀⠀⠀⠀⠀⢔⢕⢕⢕⢕⢕⢕⠀⠀⠀⠀⠀⠀⠀⠀⠀⠀⠀⠀⠀⠀⠀⠀</a:t>
            </a:r>
            <a:br/>
            <a:r>
              <a:t>⠀⠀⠀⠀⠀⠀⠀⠀⠀⠀⠀⢁⢜⢟⢿⢿⢿⣿⣿⣿⣿⣿⣿⣿⣿⣿⣿⣿⣿⣿⣿⣿⣿⣿⣿⣿⣿⣿⣿⣿⣿⢿⢟⢕⢕⢀⠀⠀⢀⢅⢄⢔⢔⢕⢕⢕⢕⢕⢕⠕⢕⢕⢕⢕⢕⠀⠀⠀⠀⠀⠀⠀⠀⠀⠀⠀⠀⠑⢕⢕⢕⢕⢕⢕⠀⠀⠀⠀⠀⠀⠀⠀⠀⠀⠀⠀⠀⠀⠀⠀⠀</a:t>
            </a:r>
            <a:br/>
            <a:r>
              <a:t>⠀⠀⠀⠀⠀⠀⠀⠀⠀⠀⠀⠑⠜⢝⢝⢛⢟⢿⢿⣽⣿⣿⣿⣿⣿⣿⣿⣿⣿⣿⣿⣿⣿⣿⣿⣿⣿⣿⣿⣿⣧⡿⣕⣱⣵⣵⣱⣵⣵⣵⣵⣵⣵⣵⣕⣕⢕⠑⠕⢕⢎⢕⢕⢕⠀⠀⠀⠀⠀⠀⠀⠀⠀⠀⠀⠀⠀⠀⢕⢕⢕⢕⢕⢕⠀⠀⠀⠀⠀⠀⠀⠀⠀⠀⠀⠀⠀⠀⠀⠀⠀</a:t>
            </a:r>
            <a:br/>
            <a:r>
              <a:t>⠀⠀⠀⠀⠀⠀⠀⠀⠀⠀⠀⠀⢔⢜⢟⢵⢤⢥⣕⢕⢝⢝⣿⣿⣿⣿⣿⣿⣿⣿⣿⣿⣿⣿⣿⣿⣿⡿⢟⢟⢿⢿⣿⣿⣿⣿⣿⣿⣿⣿⣿⣿⣿⣿⣿⣿⢷⣶⣿⣷⣇⣕⠕⠁⠀⠀⠀⠀⠀⠀⠀⠀⠀⠀⠀⠀⠀⠀⢄⢁⠁⢕⢕⢕⠀⠀⠀⠀⠀⠀⠀⠀⠀⠀⠀⠀⠀⠀⠀⠀⠀</a:t>
            </a:r>
            <a:br/>
            <a:r>
              <a:t>⠀⠀⠀⠀⠀⠀⠀⠀⠀⠀⠀⠀⠀⠁⢕⢕⢕⢑⢑⢝⢝⢗⣿⣿⣿⣿⣿⣿⣿⣿⣿⣿⣿⣿⣿⣿⣿⢕⠁⠁⠁⠑⠜⢹⢿⣿⣿⣿⣿⣿⣿⣿⣿⣿⣿⣿⣿⣿⣿⣿⡳⠑⠀⠀⠀⠀⠀⠀⠀⠀⠀⠀⠀⠀⠀⠀⠀⠀⢕⠕⢄⢕⠁⠀⠀⠀⠀⠀⠀⠀⠀⠀⠀⠀⠀⠀⠀⠀⠀⠀⠀</a:t>
            </a:r>
            <a:br/>
            <a:r>
              <a:t>⠀⠀⠀⠀⠀⠀⠀⠀⠀⠀⠀⠀⠀⠀⠁⠁⠁⠑⢕⢕⢕⣱⣿⣿⣿⣿⣿⣿⣿⣿⣿⣿⣿⣿⣿⣿⣿⣇⡀⠀⠀⠀⠁⢕⢜⢝⣻⣿⣿⣿⣿⣿⣿⣿⣿⣿⣿⣿⣿⣿⠑⠀⠀⠀⠀⠀⠀⠀⠀⠀⠀⠀⠀⠀⠀⠀⠀⠀⠀⠁⠑⢕⢄⢄⠀⠀⠀⠀⠀⠀⠀⠀⠀⠀⠀⠀⠀⠀⠀⠀⠀</a:t>
            </a:r>
            <a:br/>
            <a:r>
              <a:t>⠀⠀⠀⠀⠀⠀⠀⠀⠀⠀⠀⠀⠀⠀⠀⢀⠔⢄⢐⣵⣶⣿⣿⣿⣿⣿⣿⣿⣿⣿⣿⣿⣿⣿⣿⣿⣿⣿⡇⢀⠀⠀⠀⠁⢕⠀⢸⣿⣿⣿⣿⣿⣿⣿⣿⣿⣟⣿⢯⠜⠀⠀⠀⠀⠀⠀⠀⠀⠀⠀⠀⠀⠀⠀⠀⠀⠀⠀⢄⡄⢔⢕⢕⠕⠀⠀⠀⠀⠀⠀⠀⠀⠀⠀⠀⠀⠀⠀⠀⠀⠀</a:t>
            </a:r>
            <a:br/>
            <a:r>
              <a:t>⠀⠀⠀⠀⠀⠀⠀⠀⠀⠀⠀⠀⠀⠀⠀⢔⢵⣾⣿⣿⣿⣿⣿⣿⣿⣿⣿⣿⣿⣿⣿⣿⣿⣿⣿⣿⡿⢿⢿⢇⢄⠀⠀⠀⢅⠀⢕⢿⣿⣿⣿⣿⣿⣿⣿⣿⣷⡿⠇⠀⠀⠀⠀⠀⠀⠀⠀⠀⠀⠀⠀⠀⠀⠀⠀⠀⠀⠀⢸⣿⣧⢕⢕⢕⠀⠀⠀⠀⠀⠀⠀⠀⠀⠀⠀⠀⠀⠀⠀⠀⠀</a:t>
            </a:r>
            <a:br/>
            <a:r>
              <a:t>⠀⠀⠀⠀⠀⠀⠀⠀⠀⠀⠀⠀⠀⢀⠀⢸⣿⣿⣿⣿⣿⣿⣿⣿⣿⣿⣿⣿⣿⣿⣿⣿⣿⣿⣿⣿⣿⣵⣴⣧⣵⣱⣄⢀⠀⠀⠁⠜⢿⣿⣿⠿⢿⢿⠟⠋⠙⠀⠀⠀⠀⠀⠀⠀⠀⠀⠀⠀⠀⢜⢀⠀⠀⠀⠀⠀⠀⢄⢕⣿⣿⡇⢕⢕⠀⠀⠀⠀⠀⠀⠀⠀⠀⠀⠀⠀⠀⠀⠀⠀⠀</a:t>
            </a:r>
            <a:br/>
            <a:r>
              <a:t>⠀⠀⠀⠀⠀⠀⠀⠀⠀⠀⠀⠀⠀⠁⠀⠁⣿⣿⣿⣿⣿⣿⣿⣿⣿⣿⣿⣿⣿⣿⣿⣿⣿⣿⣿⣿⣿⣿⣿⣿⣿⣿⣿⣧⣴⢄⠀⠀⢜⢹⣿⢏⠁⠀⠀⠀⠀⠀⠀⠀⠀⠀⠀⠀⠀⠀⠀⠀⢀⢕⢕⠀⠀⠀⠀⠀⠀⢕⢕⢸⣿⢇⢕⢕⠀⠀⠀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⢿⣿⣷⡕⣻⣿⣿⡿⣿⣿⢟⢟⢟⢿⢿⢿⢿⣟⣟⢏⢕⢕⢕⢕⢕⢕⢕⢸⢿⡇⢕⢔⢕⢖⢱⢕⡕⢕⢕⢕⢕⢕⢕⢾⢻⣿⡇⢵⣿⣿⣿⣿⣿⣿⣿⣿⣿⣿⣿⣿⣿⣿⣿⣿⣿⣿⣿⣿⣿⣿⣿⣿⣟⣿⣿⣿⣿⣿⣿⢿⣇⡱⢕⢫⢝⢇⢝⢕⢕⢵⣿⣽⣿⣿⢿⢿⢟⠝⠕⢑⠀</a:t>
            </a:r>
            <a:br/>
            <a:r>
              <a:t>⣿⣿⣿⢇⢹⣿⣿⣿⣿⣿⠀⠁⠁⠁⠁⠑⠑⠘⠙⠙⠁⠁⠁⠁⠁⠑⠁⠁⠁⠁⠀⠑⠑⠕⠕⢕⢕⢝⢕⢇⢵⢵⡕⣷⢿⢝⢱⣷⢿⣾⣿⣿⣿⣿⣿⣿⣿⣿⣿⣿⣿⣿⣿⣿⣿⣿⣿⣿⣿⣿⣿⣿⣿⣿⣿⢟⢝⢿⢿⢪⣥⣾⡿⢗⢕⢕⢕⣑⢡⢞⢟⠏⠝⢑⢅⢄⢔⢕⢕⢕⠀</a:t>
            </a:r>
            <a:br/>
            <a:r>
              <a:t>⣿⣿⣿⡇⢸⣿⣿⣿⣿⢿⠀⠀⠀⠀⠀⠀⠀⠀⠀⠀⠀⠀⠀⠀⠀⠀⠀⠀⠀⢔⢔⢄⢀⠀⢄⠀⠀⠘⠕⢕⢕⢕⢕⢗⣱⢸⢜⣻⣾⣿⣿⣿⣿⣿⣿⣿⣿⣿⣿⣿⣿⣿⣿⣿⣿⣿⣿⣿⣿⣿⢟⢜⢝⢜⢕⢕⢕⢕⡫⣾⣿⣿⡷⢕⢕⠔⢑⢑⢅⢔⢔⢕⠕⢕⢑⢕⢕⢕⢄⢀⠀</a:t>
            </a:r>
            <a:br/>
            <a:r>
              <a:t>⢿⣿⣿⣏⢱⣿⣿⣿⣿⣿⠀⠀⠀⠀⠀⠀⠀⠀⠀⠀⠀⠀⠀⠀⠀⠀⠀⠀⠀⢕⢕⢕⢕⠁⢕⢕⠀⠀⠀⠁⠕⢕⢕⢱⡟⢸⣜⢿⣿⣿⣿⣿⣿⣿⣿⣿⣿⣿⣿⢿⢿⣿⢟⢿⣿⣿⣷⣷⣾⣿⡕⢕⢕⢕⠕⠑⢕⢕⢜⢟⢋⢕⢅⢔⢕⠕⠑⠑⠁⠁⠑⠑⠁⠁⠁⢕⢕⢕⢕⢕⠀</a:t>
            </a:r>
            <a:br/>
            <a:r>
              <a:t>⣿⣿⣿⢽⡜⡿⣿⢿⣿⣿⢕⠀⠀⠀⠀⠀⠀⠀⢄⢔⢔⢄⢄⠀⠀⠀⠀⠀⠀⢕⢑⢅⠀⢐⢕⢕⣀⠀⠀⠀⠀⢀⣱⣸⢇⢜⢷⣾⢹⣿⣿⣿⣿⣿⣿⣿⣿⣿⢕⢕⢕⢕⢕⢕⢜⢝⢟⢿⢿⣽⡕⢕⠁⠕⠁⠑⢕⢔⢕⠑⠑⠑⠑⠑⢕⢕⢄⠀⠀⠀⠀⠀⠀⢀⢀⢕⢕⢕⢕⢕⠀</a:t>
            </a:r>
            <a:br/>
            <a:r>
              <a:t>⣿⣿⣿⣳⢕⣟⣿⣿⣿⣿⡇⠀⠀⠀⠀⠀⠀⠀⠁⠁⠁⠁⠁⠀⠀⢔⢔⢔⣴⣵⣵⡕⢅⢄⢕⡕⢔⢴⢆⢔⢕⢕⢝⢞⢞⠟⢟⣏⡜⢝⢸⣿⢿⢟⣿⣿⣿⣿⢗⢇⡕⢕⢕⢕⣱⡕⢕⢕⢕⢽⣵⡧⢴⢵⢅⢀⢔⡕⢕⢄⢅⢕⢕⢕⢕⢕⢕⢄⡄⢄⢔⢕⠸⠿⠕⢕⢕⢕⢕⢕⠀</a:t>
            </a:r>
            <a:br/>
            <a:r>
              <a:t>⣿⣿⣿⡷⢇⣽⢾⣾⣿⣿⡇⠀⠀⠀⠀⠀⠀⠀⠀⠀⠀⢀⢄⢄⢄⢄⢀⢀⢑⢜⢝⢿⣷⡕⢕⢕⢜⢕⢕⢕⢕⢰⢑⢕⢽⢗⢝⢝⢕⢕⢕⢕⢔⢕⣿⣿⡿⢕⢕⢕⡇⢕⣵⣵⣼⣥⣥⣵⣵⣾⣿⣷⣷⣧⣵⢕⢕⢕⢕⢕⣷⡷⢕⢕⢕⢕⢕⢕⠀⢔⢔⢔⠀⠀⢕⢕⢕⢕⢕⢕⠀</a:t>
            </a:r>
            <a:br/>
            <a:r>
              <a:t>⣿⣿⣿⡇⡇⢽⣼⣿⣯⣿⡇⠀⠀⠕⢄⠀⠀⠀⢀⢔⢤⢴⢄⢴⢔⢠⢤⢄⣤⢵⡕⢕⢻⠇⠁⠁⠀⠀⠀⠀⢄⣴⣷⣷⣧⢕⠀⠀⢕⢕⢕⢕⢕⠑⠅⠙⢕⢕⣕⢕⡇⢕⣱⡕⢜⢕⢕⣕⣸⣽⣽⣵⣵⡕⢕⢕⢕⣵⡵⢵⢷⢷⢷⡕⢕⢕⡕⢕⢕⢕⢑⢕⢀⠀⢕⢕⢱⣿⣿⢇⠀</a:t>
            </a:r>
            <a:br/>
            <a:r>
              <a:t>⣿⣿⣿⡷⣣⢱⢾⣿⣷⣿⡇⠀⠀⠀⠀⠀⠐⠔⠕⢱⠕⠐⢀⢄⢀⠀⢔⢔⢔⢔⢱⠶⠇⠀⠀⠀⠀⠀⠀⢄⣼⣿⣿⣿⢇⡕⠄⠄⢕⢕⢕⢕⢕⢠⢄⠕⢌⣝⡕⡎⢗⢾⢝⢻⡿⣷⣵⣷⢗⠯⠵⠐⢀⢁⣱⢎⢕⢕⢇⢔⠀⡀⢄⢎⢝⢝⢝⣹⣯⢍⢉⠉⠉⠉⠁⠑⢕⢕⢕⢕⠀</a:t>
            </a:r>
            <a:br/>
            <a:r>
              <a:t>⣿⣿⣿⣿⣽⣸⣯⣿⣿⣿⣿⢤⡄⢄⠀⠀⠀⢐⢁⢘⢐⢄⢀⠁⠀⢈⠁⠁⢕⢕⠱⢴⢀⢀⢀⢀⢔⢀⢄⢜⢟⢟⢻⢿⣕⢇⢄⢔⢕⢕⠑⠑⠑⠕⠑⠑⢼⢿⣿⣷⣧⣥⣄⣘⠙⠕⠕⠁⠁⠀⠀⠀⠩⢹⠙⠁⡁⢜⠅⢠⣿⣵⣷⣷⣷⣷⣿⣍⣟⣗⣧⣴⣤⣠⣤⡄⠄⠇⢕⢕⠀</a:t>
            </a:r>
            <a:br/>
            <a:r>
              <a:t>⣿⣿⣿⣿⡷⢞⣷⣷⣿⣿⢾⠝⠇⠕⢀⢀⢀⠕⠕⠑⢕⠙⠑⠑⠑⠕⠕⠄⠕⢕⣠⣷⡿⢏⢕⢕⢕⢕⢕⢕⣱⣷⣾⣾⣏⢕⢕⢕⢕⣵⠁⠀⠀⠀⠀⠀⢜⠁⡿⢿⡿⢟⣝⢿⢿⢗⢶⢤⢄⢀⢀⢀⢀⢄⠑⠕⢄⠜⠕⠀⢻⣿⣿⡿⠋⢻⣿⣿⣿⣿⣿⣿⣿⣿⣿⣿⣿⣿⢕⢕⠀</a:t>
            </a:r>
            <a:br/>
            <a:r>
              <a:t>⢿⣿⣿⣿⡝⡏⣿⣿⣿⣿⣿⢀⢄⢕⢕⢑⠑⠀⠀⠀⠀⠀⠀⠀⠀⠀⠀⠀⢄⢸⣿⣿⡷⢇⣕⣸⢝⣝⣹⢽⣿⣿⣿⣿⢟⢕⢕⢕⢱⢇⠀⠀⠀⠀⠀⠀⠁⠀⠀⢵⡕⢜⣿⣮⣕⢕⢕⢕⢕⢕⢕⢝⢗⢆⢴⠅⣁⡀⢀⠀⠁⢈⢉⠁⠀⠈⠉⠙⣍⢛⢛⢛⢛⠛⠛⠛⠛⠛⢕⠀⠀</a:t>
            </a:r>
            <a:br/>
            <a:r>
              <a:t>⣿⣿⣿⣻⢇⣇⢾⣿⣿⣿⣽⡇⠁⠁⠀⠀⠀⠀⠀⠀⠀⠀⠀⣀⢀⠀⠄⠄⠀⠑⠘⠝⠕⠕⠕⠕⠕⠕⠕⠕⠜⢝⢝⠑⠑⠑⠁⢕⢜⢕⠀⠀⠀⠀⠀⠀⢀⡄⠀⠁⢔⢕⢜⢟⢿⣽⣷⣕⡑⢕⢕⢕⢕⢕⢕⢕⢕⢕⢕⢔⢔⢄⢄⢀⠀⠀⠀⠀⠀⠀⠀⠀⠄⠁⠁⠀⢀⡕⣕⢔⠀</a:t>
            </a:r>
            <a:br/>
            <a:r>
              <a:t>⠿⠿⠿⠿⢇⢞⢛⢛⢛⢛⢛⢃⢐⢄⢔⢕⢄⠀⠀⠀⠀⠀⠀⠀⠀⠀⠀⠀⠀⠀⠑⠀⠀⠀⣀⣀⣀⣀⠀⠀⢀⠀⠑⠀⠀⢀⢀⠑⢱⢷⢔⡄⢀⠀⠀⢀⢕⠀⠀⠀⢁⣴⣥⣃⣼⣿⣯⣿⣯⣷⣷⣿⣷⣧⣕⣕⣕⣕⣕⣕⡕⣱⢕⣕⣕⣕⣕⣕⣕⣔⣔⢔⢔⢔⢔⢔⢕⢼⢿⣿⠀</a:t>
            </a:r>
            <a:br/>
            <a:r>
              <a:t>⠀⠀⠀⠀⢄⢱⢕⢕⢕⢕⢕⢕⢕⢕⢕⣑⢕⢔⢅⢅⢄⢄⠄⢄⢔⠐⡅⢅⣱⣰⡄⠀⠀⠀⢹⢿⠿⠿⠀⠀⠀⠀⠀⠀⠀⠁⢕⢠⣵⣅⡀⠁⠁⠁⠀⢕⠑⢀⠀⠀⠄⣿⣿⣿⣿⣿⣿⣿⣿⣿⣿⣿⣿⣿⣿⣿⣿⣿⣿⣿⣿⣿⣿⣿⣿⣿⣿⣿⣿⣛⣯⣭⣤⣤⣬⣭⢃⢕⢕⢕⠀</a:t>
            </a:r>
            <a:br/>
            <a:r>
              <a:t>⢔⡔⣔⣔⣕⢼⢵⢵⢕⢕⢕⢗⢇⣕⣕⣕⣱⣵⣷⡷⢷⢷⢿⢿⣿⢿⣿⣟⢟⢹⢕⢄⢀⢀⢁⢀⢀⢀⢀⢀⢀⢀⢀⢀⢀⢀⢕⢝⢻⢿⠃⠀⠀⠀⠀⠳⠇⠝⠇⢀⢱⢿⢛⡿⢻⢿⣿⣿⣿⣿⣿⣿⣿⣿⣿⣿⣿⣿⣿⣿⣿⣕⣕⣕⢕⢕⢕⢕⢕⢜⢝⣻⣿⣿⣿⣿⣿⣿⣿⣿⠀</a:t>
            </a:r>
            <a:br/>
            <a:r>
              <a:t>⣱⣵⣵⣵⣵⣵⣷⣷⣿⣿⣿⣿⣿⣿⣿⣿⣿⣷⣷⣷⣷⣷⣾⣿⣿⣿⣿⣿⣷⣷⣷⣷⣷⣵⣵⣵⣵⣵⣵⣵⣵⣵⣵⣵⣵⣷⠕⢕⠕⠀⠀⠀⠀⠀⠀⠀⢀⢔⢔⢕⢕⢕⢕⣕⣵⣤⣿⣿⣽⣿⣿⣿⣿⣿⣿⣿⣿⣿⣿⣿⣿⣿⣿⣿⢿⣿⣟⣿⣿⣿⣿⣿⣿⣿⣿⣿⣿⣿⣿⣿⠀</a:t>
            </a:r>
            <a:br/>
            <a:r>
              <a:t>⣿⣿⣿⣿⣿⣿⣿⣿⣿⣿⣿⣿⣟⠛⢿⢟⢿⣿⢿⣟⣿⣿⣛⣿⣿⣿⣿⣿⣿⣿⣿⣿⣿⣿⣿⣿⣿⣿⣿⣿⣿⣿⣿⣿⣿⣿⣯⡕⢕⢄⢄⢄⢔⢔⢕⢕⢕⢕⢕⢕⢕⢡⣾⣿⣿⣿⣿⣿⣿⣿⣿⣿⣿⣿⣿⣿⣿⣿⣿⣿⣿⣿⣿⣿⣿⣿⣿⣿⣿⣿⣿⣤⣵⣴⣽⣿⣯⡍⢝⢔⠀</a:t>
            </a:r>
            <a:br/>
            <a:r>
              <a:t>⣽⣏⡽⢽⣉⣽⣯⣭⣿⣼⣿⣿⣧⣵⣵⣷⣷⣾⣿⣿⣿⣿⣿⣿⣿⣿⣿⣿⣿⣿⣿⣿⣿⣿⣿⣿⣿⣿⣿⣿⣿⣿⣿⣿⣿⣿⣿⣿⣿⣿⣷⣿⣿⣿⣿⣶⣷⣾⣿⣿⣿⣿⣿⣿⣿⣿⣿⣿⣿⣿⣿⣿⣿⣿⣿⣿⣿⣿⣿⣿⣿⣿⣿⣿⣿⣿⣿⣿⣿⣿⣿⣿⣿⣿⣿⣿⣿⣷⣶⣶⠀</a:t>
            </a:r>
            <a:br/>
            <a:r>
              <a:t>⣻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⣽⣿⣿⣿⣿⣿⣿⣽⣿⣟⠀</a:t>
            </a:r>
            <a:br/>
            <a:r>
              <a:t>⣿⣿⣿⡿⢿⢿⢿⢿⢿⢿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⣟⢕⢕⢕⢕⢅⢕⢕⢘⣿⣿⣿⣿⣿⣿⣿⣿⣿⣿⣿⣿⣿⣿⣿⣿⣿⣿⣿⣿⣿⣿⣿⣿⣿⣿⣿⣿⣿⣿⣿⣿⣿⣿⣿⣿⣿⣿⣿⣿⣿⣿⣿⣿⣿⣿⣿⣿⣿⣿⣿⣿⣿⣿⣿⣿⣿⣿⣿⣿⣿⣿⣿⣿⣿⣿⣿⣿⣿⣿⣿⣿⣿⣿⣿⣿⣿⣿⣿⣿⢿⣿⣯⣿⣿⣿⣿⣿⣿⣿⣷⠀</a:t>
            </a:r>
            <a:br/>
            <a:r>
              <a:t>⠜⢠⡑⠑⠕⣑⣴⣯⣿⣿⣿⣿⣿⣿⣿⣿⣿⣿⣿⣿⣿⣿⣿⣿⣿⣿⣿⣿⣿⣿⣿⣿⣿⣿⣿⣿⣿⣿⣿⣿⣿⣿⣿⣿⣿⣿⣿⣿⣿⣿⣿⣿⣿⣿⣿⣿⣿⣿⣿⣿⣿⣿⣿⣿⣿⣿⣿⣿⣿⣿⣿⣿⣿⣿⣿⣿⣿⣿⣿⣿⣿⣿⣿⣿⣿⣿⣿⣿⣿⣯⣿⣿⣿⣿⣯⣿⣿⣿⣿⣿⠀</a:t>
            </a:r>
            <a:br/>
            <a:r>
              <a:t>⠛⣻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⠔⣿⢿⠿⠿⠿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⢙⢕⠀⣷⣿⣿⣿⣿⣿⣿⣿⣿⣿⣿⣿⣿⣿⣿⣿⣿⣿⣿⣿⣿⣿⣿⣿⣿⣿⣿⣿⣿⣿⣿⣿⣿⣿⣿⣿⣿⣿⣿⣿⣿⣿⣿⣿⣿⣿⣿⣿⣿⣿⣿⣿⣿⣿⣿⣿⣿⣿⣿⣿⣿⣿⣿⣿⣿⣿⣿⣿⣿⣿⣿⣿⣿⣿⢿⣿⣿⣿⡿⢿⣿⣿⠿⠿⢛⠿⠿⠿⢿⠿⢿⢛⢛⢛⠁⠀⠀⠀</a:t>
            </a:r>
            <a:br/>
            <a:r>
              <a:t>⢖⢖⢅⢾⣿⣿⣿⣿⣿⣿⣿⣿⣿⣿⣿⣿⣿⣿⣿⣿⣿⣿⣿⣿⣿⣿⣿⡟⠿⠿⣿⣿⣿⣿⣿⣿⣿⣿⣿⣿⣿⣿⣿⣿⣿⣿⣿⣿⣿⣿⣿⣿⣿⣿⣿⣿⣿⣿⣿⣿⢿⡟⢏⠍⣑⣤⣿⣿⣿⣿⣽⣿⣿⣿⣿⣿⢕⢕⢔⢔⢕⢕⢕⢕⢕⢕⢕⢕⢕⠕⠕⠕⢕⢕⢕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⣷⣽⡷⢕⣿⣿⣽⣯⣿⡏⢟⢟⢟⢟⢟⢟⢟⣟⣟⢝⢕⢕⢕⢕⢕⢕⢕⢹⢿⣕⢕⢜⢕⢖⢱⢕⡑⢕⢕⢕⢕⢕⢱⣿⢿⣷⢧⢴⣿⣿⣿⣿⣿⣿⣿⣿⣿⣿⣿⣿⣿⣿⣿⣿⣿⣿⣿⣿⣿⣿⣿⣿⣿⣿⣿⣿⣿⣿⡿⣿⣜⢱⢜⠝⢕⢜⢕⢕⢑⠕⣾⣿⣿⡿⢷⢟⢏⠝⠑⢁⠀</a:t>
            </a:r>
            <a:br/>
            <a:r>
              <a:t>⣿⣽⣿⢇⣽⣿⣿⣿⣿⡇⠁⠁⠁⠁⠁⠁⠁⠘⠙⠙⠁⠁⠁⠁⠁⠁⠁⠁⠁⠀⠀⠑⠁⠕⠕⢕⢕⢜⢕⢇⢵⢵⢸⢷⡯⢏⣷⣾⣿⣿⣿⣿⣿⣿⣿⣿⣿⣿⣻⣿⣿⣿⣿⣿⣿⣿⣿⣿⣿⣿⡿⣿⣿⣿⢿⢟⢻⢟⠟⢽⣵⣾⢿⢇⢕⢕⢕⡑⢰⢟⢟⠝⢙⢑⢅⢔⢔⢕⢕⠕⠀</a:t>
            </a:r>
            <a:br/>
            <a:r>
              <a:t>⣿⣻⣟⡇⣽⣿⣿⣿⣿⣿⠀⠀⠀⠀⠀⠀⠀⠀⠀⠀⠀⠀⠀⠀⠀⠀⠀⠀⢔⢔⢔⢄⢀⠀⢄⠀⠀⠑⠕⢕⢕⢕⢕⢪⢕⢜⣏⣱⣿⣿⣿⣿⣿⣿⣿⣿⣿⣿⣿⣿⣿⣿⣿⣿⣿⣿⣿⣿⣿⣿⢝⢟⢝⢏⢕⢕⢕⢘⢷⣿⣿⣿⢧⢕⠕⠕⢑⢅⢅⢔⢕⠕⠕⢑⢕⢕⢕⢔⢄⢀⠀</a:t>
            </a:r>
            <a:br/>
            <a:r>
              <a:t>⣿⣽⡿⡕⢸⣾⣟⣿⣿⣟⠀⠀⠀⠀⠀⠀⠀⠀⠀⠀⠀⠀⠀⠀⠀⠀⠀⠀⠕⢕⢕⢕⢕⠕⢕⠀⠀⠀⠀⠁⠕⢕⢕⣼⢇⢜⡸⢿⣿⣿⣿⣿⣿⣿⣿⣿⣿⣿⣽⢿⢻⡿⢟⢿⣿⣿⣷⣷⣾⣿⢕⢕⢕⢕⠕⠕⢅⢜⠝⢟⢙⢅⢅⢔⢕⠕⠑⠑⠁⠁⠑⠁⠁⠀⢕⢕⢕⢕⢕⢕⠀</a:t>
            </a:r>
            <a:br/>
            <a:r>
              <a:t>⣿⣿⣿⣵⢸⣯⣯⣿⣿⣿⠀⠀⠀⠀⠀⠀⠀⢀⢄⢔⢔⢄⢀⠀⠀⠀⠀⠀⠀⢕⢑⢑⠄⢀⢕⢑⢀⠀⠀⠀⢀⢕⣧⡻⢕⢻⣷⡏⣿⣿⣿⣿⣿⣿⣿⣿⣿⡕⢕⢕⢕⢕⢕⢕⢜⢝⢟⢟⣯⣵⡕⢕⠁⠑⠁⠑⠕⢕⠕⠑⢑⢑⠑⢕⢕⢕⢀⠀⠀⠀⠀⠀⢀⠀⢔⢕⢕⢕⢕⢕⠀</a:t>
            </a:r>
            <a:br/>
            <a:r>
              <a:t>⣿⣿⣿⢵⢜⣟⣿⣻⣿⣿⠀⠀⠀⠀⠀⠀⠀⠀⠁⠁⠁⠁⠀⠀⠀⢔⢔⢐⣴⣵⣕⢔⢅⢔⢕⢕⢔⢶⢔⢔⢕⢕⢝⢟⢟⠟⣟⣇⡜⠕⢸⢽⣿⢟⣿⣿⣿⡷⢗⢣⢕⢕⢕⢕⣕⢕⢕⢕⢸⡽⣷⢵⢵⢜⢁⢄⢀⢕⢕⢄⢅⢕⢕⢕⢕⢕⢕⢠⢀⢔⢔⢕⠻⠇⢕⢕⢕⢕⢕⢕⠀</a:t>
            </a:r>
            <a:br/>
            <a:r>
              <a:t>⣽⣿⣿⡸⢎⣽⢿⣿⣿⣿⢄⠀⠀⠀⠀⠀⠀⠀⠀⠀⠀⢀⢄⢔⢄⢄⢀⢀⢑⢜⢻⣿⣧⣕⢘⢕⢏⢕⢝⢕⢕⢔⢕⢕⢸⢕⢝⢕⢕⢕⢕⢕⢕⢕⣿⣿⢟⢕⢕⢱⢕⢱⣵⣵⣵⣵⣵⣵⣷⣷⣿⣿⣷⣷⡕⢕⢔⢕⢕⢱⣷⡇⡕⢕⢕⢕⢕⢄⢔⢔⢔⢕⠀⠀⢕⢕⢕⢕⢕⢕⠀</a:t>
            </a:r>
            <a:br/>
            <a:r>
              <a:t>⣿⣿⣿⣜⡇⣯⣛⣿⣿⣿⡇⠀⠁⢕⢄⠀⠀⠀⢐⢰⢠⠴⢄⢶⢔⢤⢤⢠⣴⠵⢕⢜⠿⠙⠁⠀⠀⠀⠀⢀⢀⣴⣗⣾⡔⣗⠀⠀⢕⢕⢕⢕⢕⢕⠑⠑⠕⢕⡕⢜⢕⣕⣕⣕⣝⢕⢕⣕⣸⣽⣽⣵⣕⢕⢕⢕⣕⣵⢵⠷⢷⢷⢷⢕⢕⣕⣕⣕⣕⢕⢑⢑⠀⠀⢕⢕⢸⣿⣿⢕⠀</a:t>
            </a:r>
            <a:br/>
            <a:r>
              <a:t>⡿⣿⣿⡏⣕⢾⢿⣿⣿⣿⡇⠀⠀⠀⠀⠀⠐⠕⠕⣷⢑⠀⢀⢄⢀⢀⢔⢔⢔⢕⢱⠷⠇⠀⠀⠀⠀⠀⠀⢱⣿⣿⣿⣿⢇⢏⠄⠄⢕⢕⢕⢕⢕⢕⢄⢔⢑⣌⣟⢕⢳⢏⠝⣻⡿⣷⣱⣗⢾⠵⠇⠐⠀⣀⡱⢎⢕⢕⢕⠔⢀⢀⢔⢝⢕⢜⢝⣹⣯⢍⠉⠉⠉⠉⠁⠁⢕⢕⢕⢕⠀</a:t>
            </a:r>
            <a:br/>
            <a:r>
              <a:t>⣿⣿⣿⡏⣽⢟⣻⣿⣿⣿⡇⣴⡔⢄⠀⠀⠀⢁⢁⢙⢀⢄⢀⠁⠁⢁⠁⠑⢕⢕⢕⢔⢀⢀⢀⢐⢔⢄⢄⢜⢟⢟⡻⢏⣕⢕⢄⢔⢕⢕⢕⠑⠕⠕⠁⠁⠑⡿⢻⣷⣧⣥⣤⡝⢛⠕⠕⠕⠁⠀⠄⠁⠩⢽⠑⠁⢁⢘⠄⣰⣿⣴⣷⣷⣷⣾⣿⣝⣟⣞⣵⣴⣔⣤⣤⡄⠌⢕⢕⢕⠀</a:t>
            </a:r>
            <a:br/>
            <a:r>
              <a:t>⣿⣾⣾⣿⢷⢸⡿⣿⣿⢿⣿⠝⠇⠁⢀⢀⢀⠕⠕⠕⠕⠑⠑⠑⠕⠕⠕⠄⠕⢕⣴⣶⡿⢇⢕⢕⢕⢕⢕⢕⣣⣿⣷⣿⡇⢕⢕⢕⢕⢕⡇⠁⠀⠀⠀⠀⠁⢕⠁⠟⢟⡝⡹⢿⢟⢷⢖⢀⢄⢄⢀⢀⢀⢆⠑⢕⠔⠏⠑⠀⢿⣿⣿⡟⠙⢿⣿⣿⣿⣿⣿⣿⣿⣿⣿⣿⣿⣿⢕⠔⠀</a:t>
            </a:r>
            <a:br/>
            <a:r>
              <a:t>⣿⣽⣿⣿⢟⣺⣿⣿⣿⣿⣷⠀⢕⢔⢕⠑⠑⠀⠀⠀⠀⠀⠀⠀⠀⠀⠀⠀⢕⢸⣿⣿⡷⢕⣕⡹⣍⣝⡽⢿⣿⣿⣿⡿⢇⢕⢕⢕⢕⢸⠕⠀⠀⠀⠀⠀⠀⠀⠀⠀⢝⢻⢵⡧⣑⢕⢕⢕⢕⢕⢕⢝⢞⢆⢴⢅⣀⢀⢀⠀⠁⢀⢈⠁⠀⠈⠉⢍⣝⢙⢛⢛⢛⢛⢛⠛⠛⢇⢕⠀⠀</a:t>
            </a:r>
            <a:br/>
            <a:r>
              <a:t>⣿⣿⣿⣿⢜⡵⢿⣿⣿⣿⣽⡔⠁⠑⠀⠀⠀⠀⠀⠀⠀⢀⣀⢀⠀⠄⠄⠄⠐⠑⢘⠝⠕⠕⠕⠕⠕⠕⠕⠕⠜⢝⢝⠑⠁⠑⠁⢕⢕⢜⢄⠀⠀⠀⠀⠀⠀⢱⠀⠀⠁⢌⢇⢹⢿⣷⣧⣕⡕⢕⢕⢕⢕⢕⢕⢕⢕⢕⢕⢔⢔⢄⢄⢀⠀⠀⠀⠀⠀⠀⠀⠀⠄⠀⠀⠀⢀⣕⣕⢔⠀</a:t>
            </a:r>
            <a:br/>
            <a:r>
              <a:t>⠿⠿⠿⢟⢗⢗⢛⢛⢛⢛⢋⢑⢄⢔⢔⢕⢄⠀⠀⠀⠀⠀⠀⠀⠀⠀⠀⠀⢀⠐⠁⠀⠀⠀⣀⣀⣀⣀⠀⢀⠀⠁⠁⠀⠀⢄⠀⠕⠕⢜⢟⠱⢔⢔⢀⠀⢄⢕⠀⠀⠀⢀⣨⣼⣕⣮⣯⣿⣽⣶⣿⣿⣷⣧⣕⣑⣕⣕⣕⢕⣕⣕⣱⢕⣕⡕⡕⢕⠕⢔⢔⢔⢔⢔⢔⢔⢱⢺⠿⣿⠀</a:t>
            </a:r>
            <a:br/>
            <a:r>
              <a:t>⠀⠀⠀⠀⢄⢔⢕⢕⢕⢕⢕⢕⢕⢕⢕⣱⢕⢔⢅⢅⢄⢄⢄⢐⣔⠔⡅⣅⣵⣴⡀⠀⠀⠀⢋⢾⠿⠿⠀⠀⠀⠀⠀⠀⠀⠕⢀⢀⢠⣶⣧⡄⠀⠀⠀⠀⢕⢅⣄⡄⠀⢅⣿⣟⣿⣿⣿⣿⣿⣿⣿⣿⣿⣿⣿⣿⣿⣿⣿⣿⣿⣿⡿⣯⣿⣯⣭⣙⣅⢎⠑⣇⡕⣘⠙⢕⢕⢕⢕⢕⠀</a:t>
            </a:r>
            <a:br/>
            <a:r>
              <a:t>⣔⣔⣔⡕⢕⢼⢵⢵⢕⢅⢗⣇⣕⣕⣕⣱⣵⣵⣷⢷⢷⢾⢿⢿⣿⣿⣟⠟⢻⢝⢕⢀⢀⢀⢀⢀⢀⢀⢀⢀⢀⢀⢀⢀⢀⢀⢕⢕⢜⢝⠟⠁⠀⠀⠀⠀⠉⠁⢈⠉⠔⢕⢛⢟⢿⢿⠿⣿⣿⣿⣿⣿⣿⣿⣿⣿⣿⣿⣿⣿⣧⣕⣕⣕⢕⢕⢕⢕⢕⢜⣝⣿⣿⣿⣿⣷⣶⣾⣷⣾⠀</a:t>
            </a:r>
            <a:br/>
            <a:r>
              <a:t>⣵⣵⣵⣵⣷⣷⣷⣾⣿⣿⣿⣿⣿⣿⣿⣿⣷⣷⣷⣷⣷⣷⣿⣿⣿⣿⣿⣷⣷⣷⣷⣷⣷⣥⣵⣵⣧⣵⣥⣥⣵⣵⣵⣵⣥⣕⢕⢕⢕⢕⠀⠀⠀⠀⠀⢀⢄⢕⢕⢔⢕⢕⢕⣕⣕⣕⣸⣿⣿⣿⣿⣿⣿⣿⣿⣿⣿⣿⣿⣿⣿⣿⣿⣿⣿⣿⣻⣿⣿⣿⣿⣿⣿⣿⣿⣿⣿⣿⣿⣿⠀</a:t>
            </a:r>
            <a:br/>
            <a:r>
              <a:t>⣿⣿⣿⣿⣿⣿⣿⣿⡿⣿⣷⣿⣋⢏⢟⠻⠿⣿⣿⣿⢿⣿⣿⣿⣿⣿⣿⣿⣿⣿⣿⣿⣿⣿⣿⣿⣿⣿⣿⣿⣿⣿⣿⣿⣿⣿⣷⣷⣵⣵⣰⣔⣔⣕⣕⣕⢑⣕⡕⢕⢕⢕⣵⣿⣿⣿⣿⣿⣿⣿⣿⣿⣿⣿⣿⣿⣿⣿⣿⣿⣿⣿⣿⣿⣿⣿⣿⣿⣿⣿⣷⣵⣵⣴⣿⣿⠛⠝⢝⢝⠀</a:t>
            </a:r>
            <a:br/>
            <a:r>
              <a:t>⣛⣿⣽⣧⣤⣿⣿⣿⣷⣶⣶⣿⣷⣵⣶⣷⣾⣿⣿⣿⣿⣿⣿⣿⣿⣿⣿⣿⣿⣿⣿⣿⣿⣿⣿⣿⣿⣿⣿⣿⣿⣿⣿⣿⣿⣿⣿⣿⣿⣿⣿⣿⣿⣿⣿⣿⣿⣿⣿⣿⣿⣿⣿⣿⣿⣿⣿⣿⣿⣿⣿⣿⣿⣿⣿⣿⣿⣿⣿⣿⣿⣿⣿⣿⣿⣿⣿⣿⣿⣿⣿⣿⣿⣿⣿⣿⣿⣿⣷⣶⠀</a:t>
            </a:r>
            <a:br/>
            <a:r>
              <a:t>⣷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⣼⣿⣿⣿⣿⣿⣿⣿⣿⣿⠀</a:t>
            </a:r>
            <a:br/>
            <a:r>
              <a:t>⣿⣿⣿⢿⢿⢿⢿⢿⢿⢿⣿⣿⣿⣿⣿⣿⣿⣿⣿⣿⣿⣿⣿⣿⣿⣿⣿⣿⣿⣿⣿⣿⣿⣿⣿⣿⣿⣿⣿⣿⣿⣿⣿⣿⣿⣿⣿⣿⣿⣿⣿⣿⣿⣿⣿⣿⣿⣿⣿⣿⣿⣿⣿⣿⣿⣿⣿⣿⣿⣿⣿⣿⣿⣿⣿⣿⣿⣿⣿⣿⣿⣿⣿⣿⣿⣿⣿⣿⣿⣿⣿⣿⣿⣿⣿⣿⣿⣿⣷⣿⠀</a:t>
            </a:r>
            <a:br/>
            <a:r>
              <a:t>⣭⢕⢕⢕⢕⢑⢕⢕⢈⣿⣿⣿⣿⣿⣿⣿⣿⣿⣿⣿⣿⣿⣿⣿⣿⣿⣿⣿⣿⣿⣿⣿⣿⣿⣿⣿⣿⣿⣿⣿⣿⣿⣿⣿⣿⣿⣿⣿⣿⣿⣿⣿⣿⣿⣿⣿⣿⣿⣿⣿⣿⣿⣿⣿⣿⣿⣿⣿⣿⣿⣿⣿⣿⣿⣿⣿⣿⣿⣿⣿⣿⣿⣿⣿⣿⣿⣿⣿⣿⣿⣿⣿⣿⣿⣿⣵⣷⣿⣷⣷⠀</a:t>
            </a:r>
            <a:br/>
            <a:r>
              <a:t>⠄⠃⠈⢵⣕⣱⣶⣾⣿⣿⣿⣿⣿⣿⣿⣿⣿⣿⣿⣿⣿⣿⣿⣿⣿⣿⣿⣿⣿⣿⣿⣿⣿⣿⣿⣿⣿⣿⣿⣿⣿⣿⣿⣿⣿⣿⣿⣿⣿⣿⣿⣿⣿⣿⣿⣿⣿⣿⣿⣿⣿⣿⣿⣿⣿⣿⣿⣿⣿⣿⣿⣿⣿⣿⣿⣿⣿⣿⣿⣿⣿⣿⣿⣿⣿⣿⣿⣿⣿⣿⣿⣟⣯⢿⣿⣾⣿⣿⣿⣿⠀</a:t>
            </a:r>
            <a:br/>
            <a:r>
              <a:t>⠿⢶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⢕⢈⠻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⢝⠑⣴⣿⣿⣿⣿⣿⣿⣿⣿⣿⣿⣿⣿⣿⣿⣿⣿⣿⣿⣿⣿⣿⣿⣿⣿⣿⣿⣿⣿⣿⣿⣿⣿⣿⣿⣿⣿⣿⣿⣿⣿⣿⣿⣿⣿⣿⣿⣿⣿⣿⣿⣿⣿⣿⣿⣿⣿⣿⣿⣿⣿⣿⣿⣿⣿⣿⣿⣿⣿⣿⣿⣿⣿⡿⡿⢿⣿⣿⣿⠿⣿⣿⡿⢿⢿⢟⠿⠿⠿⢿⣿⡿⢛⢛⠉⠉⠁⠀⠀</a:t>
            </a:r>
            <a:br/>
            <a:r>
              <a:t>⢗⢄⢙⣿⣿⣿⣿⣿⣿⣿⣿⣿⣿⣿⣿⣿⣿⣿⣿⣿⣿⣿⣿⣿⣿⣿⣿⠿⠛⣿⣿⣿⣿⣿⣿⣿⣿⣿⣿⣿⣿⣿⣿⣿⣿⣿⣿⣿⣿⣿⣿⣿⣿⣿⣿⣿⣹⣯⣿⣿⣿⡟⢝⢝⣭⣽⣿⣿⣿⣿⣭⣿⣿⣿⣿⣃⢕⢕⡕⠔⡕⢕⢕⢕⢕⢕⢕⢕⢕⢕⢕⢕⢕⢕⢕⢕⢕⢕⢕⢔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⣯⣯⢧⢸⣿⣿⣿⣾⣿⡏⢟⢟⢟⢟⢟⢟⢟⣟⣝⢕⢕⢕⢕⢕⢕⢕⢜⢻⢯⡕⢕⢕⢕⢗⢱⢵⡕⢕⢕⢕⢕⢕⢾⢏⣹⢷⠕⣼⣿⣿⣿⣿⣿⣿⣿⣿⣿⣿⣿⣽⣿⣿⣿⣿⣿⣿⣿⣿⣿⣿⣿⣿⣿⣽⣿⣿⣿⢾⢛⣇⡧⢕⣏⢝⢜⢇⢕⢕⢕⣚⣾⣿⣿⢿⢞⢟⠝⠑⢑⢁⠀</a:t>
            </a:r>
            <a:br/>
            <a:r>
              <a:t>⣟⣿⣟⢸⣿⣿⣿⣿⣿⡇⠀⠀⠁⠁⠁⠁⠁⠁⠑⠑⠀⠀⠀⠀⠀⠁⠀⠀⠀⠀⠁⠁⠑⠑⠕⢕⢕⢜⢕⢇⢧⢕⡸⢞⢕⣹⣳⡿⣿⣿⣿⣿⣿⣿⣿⣿⣿⣿⣿⣿⣿⣿⣿⣿⣿⣿⣿⣿⢿⢿⢿⣿⣿⡿⢟⢍⢿⢪⢹⣵⣷⣿⢖⢕⢕⢕⡱⢥⢞⢟⠝⢙⢑⢅⢔⢔⢕⢕⠕⠕⠀</a:t>
            </a:r>
            <a:br/>
            <a:r>
              <a:t>⣿⣿⣾⢕⣾⣿⣿⣿⣯⡇⠀⠀⠀⠀⠀⠀⠀⠀⠀⠀⠀⠀⠀⠐⠒⠒⠂⠀⢔⢔⢔⢄⠀⢄⢄⠀⠁⠑⢜⢕⢕⢕⢜⡕⢔⣞⣌⣿⣿⣿⣿⣿⣿⣿⣿⣿⣿⣯⣿⣿⣿⣿⣿⣿⣿⣿⣿⣿⣿⡗⢟⢏⢝⢝⢕⢕⢕⠄⣸⣿⣿⢿⢕⠕⠕⢑⢕⢅⢔⢔⠕⠕⢑⢕⢕⢕⢕⢄⢀⠀⠀</a:t>
            </a:r>
            <a:br/>
            <a:r>
              <a:t>⣯⣿⣯⢕⢿⣿⣿⣿⣟⡇⠀⠀⠀⠀⠀⠀⠀⠀⠀⠀⠀⠀⠀⠀⠀⠀⠀⠀⠕⢕⢕⢕⢄⢕⢕⠀⠀⠀⠀⠁⠕⢕⢱⡝⢱⣱⢝⣿⣿⣿⣿⣿⣿⣿⣿⣿⣿⣿⡿⢟⢿⢿⢻⣿⣿⣿⣾⣿⣿⡇⢕⢕⢕⠕⠑⢕⢕⠜⢟⢙⢅⢅⢔⢕⢕⠑⠁⠁⠁⠁⠑⠁⠀⠀⢕⢕⢕⢕⢕⢕⠀</a:t>
            </a:r>
            <a:br/>
            <a:r>
              <a:t>⣿⣿⣧⡇⣻⣿⣿⣿⣿⡇⠀⠀⠀⠀⠀⠀⠀⢔⢔⢔⢴⢔⢀⠀⠀⠀⢀⠀⢀⢕⢅⠔⠀⢕⢕⠤⠀⠀⠀⠀⠄⢵⡧⢇⢜⡟⣺⣿⣿⢿⣿⣿⣿⣿⣿⣿⣟⢕⢕⢕⢇⢕⢕⢕⢕⢝⢻⢻⣽⣕⢕⠁⠑⠁⠀⠕⢕⢕⠑⢕⢕⢑⠑⢕⢕⢔⢀⠀⠀⠀⠀⢀⡀⢀⢕⢕⢕⢕⢕⢕⠀</a:t>
            </a:r>
            <a:br/>
            <a:r>
              <a:t>⣿⢿⣇⢇⢹⡻⣿⣿⣿⡇⠀⠀⠀⠀⠀⠀⠀⠀⠀⠁⠁⠀⠀⠀⠔⢔⢔⢰⢥⣵⣵⡅⢔⢕⢕⢔⢕⢗⢕⢕⢕⢕⢜⢟⡟⢟⣛⣇⢝⠕⠯⢽⢟⢻⣿⣽⣿⢇⢕⢕⢕⢕⢕⢕⢕⢕⢕⢕⢹⢻⣧⡕⢗⢅⢀⢔⢕⢕⢔⢄⢅⢕⢕⢕⢕⢕⢕⡄⢄⢔⢕⢕⠗⠑⢕⢕⢕⢕⢕⢕⠀</a:t>
            </a:r>
            <a:br/>
            <a:r>
              <a:t>⣿⣿⣯⢟⢸⡽⣿⣿⣿⣷⠀⠀⢀⠀⠀⠀⠀⠀⢀⢀⢀⠀⠄⠔⠄⠄⢄⢅⢕⢜⢻⣿⣇⣕⢏⢜⢝⢜⢕⢕⢗⢗⢗⢗⢷⢇⠕⢕⢕⢕⢕⢕⢕⢸⣿⡿⢕⢕⢕⢕⢕⢱⣵⣧⢷⢷⢷⢷⣿⣿⣿⣷⡷⢷⢕⢕⢕⢕⢕⢱⣷⢕⢕⢕⢕⢕⢕⠀⢐⢔⢕⠀⠀⠕⢕⢕⢕⢕⢕⢕⠀</a:t>
            </a:r>
            <a:br/>
            <a:r>
              <a:t>⣿⣿⣷⣻⢱⣞⣿⣿⣿⣻⠀⠀⠑⢔⠄⠀⠀⠄⠕⢕⠣⠥⠴⠶⠒⠶⢔⣤⢵⢼⢕⢜⡏⠁⠀⠀⠀⠀⠀⢄⣴⣷⣿⣿⣱⡇⠀⢕⢕⢕⢕⢕⢕⢸⢿⠀⠀⡀⠑⢕⣕⣕⣕⣸⡝⢕⣕⣕⣯⣧⣵⣷⣕⢱⢕⢕⣵⣵⠗⠳⠷⠷⡇⢕⣕⣕⣕⣕⣕⣕⣕⡀⢀⢔⢕⢕⣿⣿⡇⠑⠀</a:t>
            </a:r>
            <a:br/>
            <a:r>
              <a:t>⣿⣯⣿⢸⡽⡯⣯⣿⣿⣿⠀⠀⠀⠀⠀⠀⠑⢑⢸⡇⠁⢁⢀⢄⢀⢔⢔⢔⢔⢕⠟⠟⠀⠀⠀⠀⠀⠀⢀⣼⣿⣿⣿⡟⢹⠇⠐⠕⢕⢕⢕⢕⢕⢜⢕⢕⢕⢅⢄⡜⢏⢜⢜⣿⢿⣟⡿⢻⢯⠸⠄⠀⢀⣡⠇⢕⢕⡕⢕⠔⣀⢄⢎⢕⠕⢕⣹⣿⡝⢅⠈⠉⠉⠉⠁⠱⢕⢕⢕⢀⠀</a:t>
            </a:r>
            <a:br/>
            <a:r>
              <a:t>⣿⣿⣿⡳⡇⣿⣿⣿⣿⣿⢳⣖⢆⠀⠀⠀⢀⢁⢁⢑⢀⡀⢀⢁⢁⠁⠁⢕⢕⠕⢱⢔⣀⡀⢁⢄⢄⢄⢅⢝⢝⣟⢟⣕⡕⢔⢔⢕⢕⢕⢕⢕⢅⠁⠑⠀⠀⠀⢸⠑⠔⣥⢕⣝⡇⠕⠕⠕⠀⠀⠀⠈⠹⢕⢁⠡⢀⡕⢄⣾⣷⣶⣷⣷⣿⣿⣯⣗⣗⣎⣴⣴⣆⣴⣔⢄⢕⢕⢕⠀⠀</a:t>
            </a:r>
            <a:br/>
            <a:r>
              <a:t>⣿⣿⢿⡭⡧⣽⣿⣿⣿⡯⡟⠛⠑⢀⢄⢀⠄⠌⠕⢕⠕⠕⠕⠕⠑⠁⠁⠁⢁⣰⣾⣾⢏⢕⢕⢕⢕⢕⣕⣱⣾⣿⣿⣿⢕⢕⢕⢕⢕⢕⢕⢱⠃⠀⠀⠀⠀⠀⢈⢀⠀⠁⠗⢟⢟⢗⢲⢄⢤⢄⢄⢄⢔⠑⢑⡄⠜⠑⠀⢸⣿⣿⣿⠋⠹⣿⣿⣿⣿⣿⣿⣿⣿⣿⣿⣿⣿⡇⠕⠰⠀</a:t>
            </a:r>
            <a:br/>
            <a:r>
              <a:t>⣿⣿⣿⣟⣟⣾⣿⣿⣿⣿⡇⢀⢆⢕⢕⠑⠑⠀⠀⠀⠀⠀⠀⠀⠀⠀⠀⠀⢕⢿⣿⣿⢷⢵⢕⢵⢱⢵⢵⢿⣿⣿⣿⢟⢕⢕⢕⢕⢕⠑⠁⡜⠀⠀⠀⠀⠀⠀⠀⡄⠀⠁⠗⢧⣕⢕⢕⢕⢕⢕⢜⢗⢗⠆⢵⢅⢄⢀⠀⠀⠅⢁⢈⠀⠀⠉⠉⠙⠉⠙⢙⢙⢛⢛⢛⢛⠛⢕⠀⠀⠀</a:t>
            </a:r>
            <a:br/>
            <a:r>
              <a:t>⣿⢿⣿⡷⢸⢼⣯⣿⣿⣿⣷⠁⠑⠁⠀⠀⠀⠀⢀⢀⢀⡀⠀⠄⠤⠄⠀⠐⠑⠑⢑⠑⠕⠑⠑⠑⠑⠑⠑⠑⠜⢝⢕⠁⠑⠁⢕⢕⠕⠕⠐⢰⣔⢄⢄⢀⠀⠀⢄⢇⠀⠀⠀⠘⢯⣷⣧⣕⡕⢕⠕⢕⢕⢕⢕⢕⢕⢕⢕⢕⢔⢄⢄⢀⢀⠀⠀⠀⠀⠀⠀⠀⠄⠀⠀⠀⢔⣕⣕⢔⠀</a:t>
            </a:r>
            <a:br/>
            <a:r>
              <a:t>⠟⠟⠛⠟⠗⠞⢟⢏⢙⢙⢉⢁⢔⢔⢕⢔⠔⠀⠀⠀⠀⠀⠀⠀⠀⠀⠀⢀⢀⠁⠀⠀⠀⢄⣄⣄⣄⡄⠄⠀⠀⠁⠁⠀⠀⢄⠀⠑⠐⠐⠀⢁⢕⢈⠁⠁⠁⠀⢕⢕⠀⠀⠀⢄⣮⣪⣯⣝⣿⣾⣿⣿⣷⣧⣕⣱⣕⣕⣕⡑⣑⣕⢕⣱⣕⣕⠕⢕⢕⢕⢕⢔⢔⢔⢔⢔⢕⢝⢖⢷⠀</a:t>
            </a:r>
            <a:br/>
            <a:r>
              <a:t>⠀⠀⠀⢐⢔⡇⢕⢕⢕⢕⢕⢕⢕⢕⢑⢕⢐⢕⢔⢄⢄⢄⣐⣔⣕⣡⣡⣵⣷⣇⠀⠀⠀⢘⢓⠛⠛⠃⠀⠀⠀⠀⠀⠀⠀⢕⢀⢄⢔⢕⢱⢿⢿⢏⠀⠀⠀⠀⠕⠗⠜⠟⠂⢄⣿⣿⣿⣿⣿⣿⣿⣿⣿⣿⣿⣿⣿⣿⣿⣿⣿⣿⣿⣿⣽⡝⠀⠁⢕⢕⠕⢅⢕⢕⢕⢕⢕⢕⢕⢕⠀</a:t>
            </a:r>
            <a:br/>
            <a:r>
              <a:t>⡴⢕⢱⢵⢵⢧⢕⢕⢗⣗⣕⣔⣝⣵⣵⣵⣵⡷⢷⢷⢖⢺⢿⣿⣿⣟⣻⠽⢝⢕⢔⢄⢄⢀⢀⢀⢀⢀⢀⢀⢀⢀⢀⢀⢀⢅⢕⡱⢕⢗⢕⢕⠑⠀⠀⠀⠀⠀⠀⢄⢔⢔⢀⢕⢝⢝⢍⠻⣿⣿⣿⣿⣿⣿⣿⣿⣿⣿⣿⣿⣵⣕⣕⣕⢕⣕⣕⣕⣕⣔⣙⣶⣿⣿⣶⣷⣷⣶⣶⣶⠀</a:t>
            </a:r>
            <a:br/>
            <a:r>
              <a:t>⣵⣵⣷⣷⣷⣷⣾⣿⣿⣿⣿⣿⣿⣿⣿⣿⣷⣷⣷⣷⣿⣿⣿⣿⣿⣿⣿⣿⣷⣷⣷⣷⣷⣷⣷⣷⣷⣷⣷⣷⣥⣥⣵⣶⣥⣵⣵⣕⣕⡕⢕⢕⢕⢀⢀⢄⢄⢔⢕⢕⢕⢕⢕⢕⢑⣵⣥⣽⣿⣿⣿⣿⣿⣟⣿⣿⣿⣿⣿⣿⣿⣿⣿⣿⣿⣿⣿⣿⣿⣿⣿⡿⣿⣿⣿⣿⣿⣿⣿⣿⠀</a:t>
            </a:r>
            <a:br/>
            <a:r>
              <a:t>⣿⣿⣿⣿⣿⣿⣿⣿⣷⢿⣿⣟⢝⢝⢛⢿⢿⣿⣿⡿⣽⣿⣿⣿⣿⣿⣿⣿⣿⣿⣿⣿⣿⣿⣿⣿⣿⣿⣿⣿⣿⣿⣿⣿⣿⣿⣿⣿⣿⣿⣿⣿⣿⣷⣷⣧⣧⣕⣕⡕⠕⢕⢕⣑⣾⣿⣿⣿⣿⣿⣿⣿⣿⣿⣿⣿⣿⣿⣿⣿⣿⣿⣿⣿⣿⣿⣿⣿⣿⣿⣷⣧⣿⣿⣿⣿⠻⣋⠝⢍⠀</a:t>
            </a:r>
            <a:br/>
            <a:r>
              <a:t>⣷⣷⣶⣧⣵⣿⣿⣿⣷⣾⣿⣿⣷⣶⣶⣿⣿⣿⣿⣿⣿⣿⣿⣿⣿⣿⣿⣿⣿⣿⣿⣿⣿⣿⣿⣿⣿⣿⣿⣿⣿⣿⣿⣿⣿⣿⣿⣿⣿⣿⣿⣿⣿⣿⣿⣿⣿⣿⣿⣿⣿⣿⣿⣿⣿⣿⣿⣿⣿⣿⣿⣿⣿⣿⣿⣿⣿⣿⣿⣿⣿⣿⣿⣿⣿⣿⣿⣿⣿⣿⣿⣿⣿⣿⣿⣿⣿⣿⣿⣷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⣟⣿⣿⢿⣿⣿⠀</a:t>
            </a:r>
            <a:br/>
            <a:r>
              <a:t>⣿⣿⡿⢿⢟⢟⠟⠟⣟⣻⣿⣿⣿⣿⣿⣿⣿⣿⣿⣿⣿⣿⣿⣿⣿⣿⣿⣿⣿⣿⣿⣿⣿⣿⣿⣿⣿⣿⣿⣿⣿⣿⣿⣿⣿⣿⣿⣿⣿⣿⣿⣿⣿⣿⣿⣿⣿⣿⣿⣿⣿⣿⣿⣿⣿⣿⣿⣿⣿⣿⣿⣿⣿⣿⣿⣿⣿⣿⣿⣿⣿⣿⣿⣿⣿⣿⣿⣿⣿⣿⣿⣿⣿⣿⣿⣿⣿⣿⣿⣯⠀</a:t>
            </a:r>
            <a:br/>
            <a:r>
              <a:t>⣯⣵⢕⢕⢅⠇⠕⠑⣿⣿⣿⣿⣿⣿⣿⣿⣿⣿⣿⣿⣿⣿⣿⣿⣿⣿⣿⣿⣿⣿⣿⣿⣿⣿⣿⣿⣿⣿⣿⣿⣿⣿⣿⣿⣿⣿⣿⣿⣿⣿⣿⣿⣿⣿⣿⣿⣿⣿⣿⣿⣿⣿⣿⣿⣿⣿⣿⣿⣿⣿⣿⣿⣿⣿⣿⣿⣿⣿⣿⣿⣿⣿⣿⣿⣿⣿⣿⣿⣿⣿⣿⣿⣿⣿⣿⣽⣽⣯⣭⣿⠀</a:t>
            </a:r>
            <a:br/>
            <a:r>
              <a:t>⣿⣿⣷⣶⣷⣾⣿⣿⣿⣿⣿⣿⣿⣿⣿⣿⣿⣿⣿⣿⣿⣿⣿⣿⣿⣿⣿⣿⣿⣿⣿⣿⣿⣿⣿⣿⣿⣿⣿⣿⣿⣿⣿⣿⣿⣿⣿⣿⣿⣿⣿⣿⣿⣿⣿⣿⣿⣿⣿⣿⣿⣿⣿⣿⣿⣿⣿⣿⣿⣿⣿⣿⣿⣿⣿⣿⣿⣿⣿⣿⣿⣿⣿⣿⣿⣿⣿⣿⣿⡿⣟⣿⣟⣿⣿⣿⣿⣿⣿⣿⠀</a:t>
            </a:r>
            <a:br/>
            <a:r>
              <a:t>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⠔⢻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⡿⠿⠀</a:t>
            </a:r>
            <a:br/>
            <a:r>
              <a:t>⢕⢸⣿⣿⣿⣿⣿⣿⣿⣿⣿⣿⣿⣿⣿⣿⣿⣿⣿⣿⣿⣿⣿⣿⣿⣿⣿⣿⣿⣿⣿⣿⣿⣿⣿⣿⣿⣿⣿⣿⣿⣿⣿⣿⣿⣿⣿⣿⣿⣿⣿⣿⣿⣿⣿⣿⣿⣿⣿⣿⣿⣿⣿⣿⣿⣿⣿⣿⣿⣿⣿⣿⣿⣿⣿⡿⡿⢿⣿⣿⡿⠿⠿⣿⢿⢿⢿⢟⠿⠿⠟⢿⠿⢟⢍⢁⢀⢀⢀⢀⠀</a:t>
            </a:r>
            <a:br/>
            <a:r>
              <a:t>⢖⢺⠿⣿⣿⣿⣿⣿⣿⣿⣿⣿⣿⣿⣿⣿⣿⣿⣿⣿⣿⣿⣿⣿⣿⣿⣿⣿⣿⣿⣿⣿⣿⣿⣿⣿⣿⣿⣿⣿⣿⣿⣿⣿⣿⣿⣿⣿⣿⣿⣿⣿⣿⣿⣿⣿⣿⣿⣿⣿⣿⡟⢛⣥⣷⣾⣿⣿⣿⣿⣿⣿⣿⣿⣿⣄⢕⠕⣐⣕⡕⢕⢕⢕⢕⢕⢕⢕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⣯⡇⢸⣷⣷⣿⣿⣿⢝⢟⢟⢟⢟⢟⢟⢟⣟⣝⢕⢕⢕⢕⢕⢕⢕⢜⢻⢇⢕⢕⢜⢕⢗⢱⢕⡕⢕⢕⢕⢕⢕⡿⢝⣿⡇⠇⢸⣿⣿⣿⣿⣿⣿⣿⣿⣿⣟⣿⣿⣿⣿⣿⣿⣿⣿⣿⣿⣿⣿⣿⣿⣿⣿⣿⣿⣿⢿⢻⣇⢵⢕⡝⢕⢕⢕⢕⢕⡅⣏⣶⣿⡿⢿⢟⠏⠝⢑⢁⢅⠀</a:t>
            </a:r>
            <a:br/>
            <a:r>
              <a:t>⣿⣿⣟⢸⡿⣿⣿⣿⣿⠀⠀⠀⠁⠁⠁⠁⠁⠁⠑⠑⠀⠀⠀⠀⠀⠀⠀⠀⠀⠀⠁⠁⠑⠑⠕⠕⢕⢜⢕⢗⢳⢕⡿⢷⢎⢰⣻⢺⣿⣿⣿⣿⣿⣿⣿⣿⣿⣿⣿⣿⣿⣿⣿⣿⣿⣿⣿⡿⢿⣿⢿⣿⣿⡿⢟⢜⢟⢕⢹⣵⡺⡑⢕⢕⢕⢕⢑⢱⢞⠏⠝⢃⢅⢅⢔⢔⢕⢕⠕⠕⠀</a:t>
            </a:r>
            <a:br/>
            <a:r>
              <a:t>⣿⣿⣫⢱⣿⣿⣿⣿⣿⢔⠀⠀⠀⠀⠀⠀⠀⠀⠀⠀⠀⠀⠀⠐⠒⠒⠂⠀⢱⢔⢔⢄⠀⢄⢄⠀⠁⠑⢕⢕⢕⢕⢜⣕⢔⣜⣍⢸⣿⣿⣿⣿⣿⣿⣿⣿⣿⣯⣷⣿⣿⣷⣿⣿⣿⣿⣿⣿⣿⡞⢞⢕⢜⢕⢕⢕⢕⠕⢸⣿⡿⢇⢕⠕⢑⢑⢅⢅⢔⢕⠕⢕⢑⢕⢕⢕⢕⢄⢀⠀⠀</a:t>
            </a:r>
            <a:br/>
            <a:r>
              <a:t>⣯⣿⢯⢕⡷⣿⢾⣿⣿⡕⠀⠀⠀⠀⠀⠀⠀⠀⠀⠀⠀⠀⠀⠀⠀⠀⠀⠀⢕⢕⢕⢕⠀⢕⢕⠀⠀⠀⠀⠑⠕⢕⢱⡝⢱⡵⢻⢸⣿⣿⣿⣿⣿⣿⣿⣿⣿⣷⢟⢏⠻⢟⢻⣿⣿⣿⣿⣿⣿⡇⢕⢕⢕⠑⠑⢕⢕⠔⢚⢑⢅⢄⢔⢕⢑⠑⠁⠁⠀⠀⠁⠀⠀⠀⢕⢕⢕⢕⢕⢔⠀</a:t>
            </a:r>
            <a:br/>
            <a:r>
              <a:t>⣿⣿⣳⢇⣟⣿⣽⣿⣿⡇⠀⠀⠀⠀⠀⠀⠀⢔⢔⢔⢔⢔⠀⠀⠀⠀⠀⠀⢑⢕⢄⢐⠀⢕⢱⠤⠀⠀⠀⠀⠄⢼⡼⢇⢜⣟⣿⢸⣿⢿⣿⣿⣿⣿⣿⣿⣏⢕⢕⢕⢕⢕⢕⢕⢕⢟⢟⢻⣿⡗⢕⠀⠁⠀⠁⢕⢕⢑⠑⢑⢕⢑⠑⢕⢕⢔⢀⠀⠀⠀⠀⢀⣀⢀⢕⢕⢕⢕⢕⢕⠀</a:t>
            </a:r>
            <a:br/>
            <a:r>
              <a:t>⣿⣿⡵⢕⣽⢾⢾⣿⣿⡇⠀⠀⠀⠀⠀⠀⠀⠀⠀⠁⠀⠀⠀⠀⠔⠔⠔⢶⢵⣵⡔⡕⢄⢕⡕⢔⢗⢗⡕⢕⠕⢕⢜⡝⢝⣟⣝⡕⢕⢜⠯⠹⢝⣿⣿⣿⡿⢕⢕⡕⢕⢕⢕⢜⢕⢕⢕⢕⢹⢻⣇⢕⢇⢅⢀⢔⢕⢕⢔⢄⢕⢕⢕⢕⢕⢕⢀⡔⢄⢔⢕⠜⠛⠑⢕⢕⢕⢕⢕⢕⠀</a:t>
            </a:r>
            <a:br/>
            <a:r>
              <a:t>⣿⣿⡇⢇⢹⣸⣿⣿⣷⡇⠀⠀⢀⠀⠀⠀⠀⠀⠀⢀⢀⠄⠔⠔⠄⠄⠄⠄⢕⢜⢇⣿⣕⡕⢇⢜⢜⠕⢅⢕⢇⢗⢗⢳⢗⠕⠕⢕⢕⢕⢕⢕⢕⣿⣿⡟⢕⠕⢕⡇⢕⢱⢷⢾⢷⢷⢷⢷⣿⣾⢿⢷⢷⢷⢕⢕⢕⢕⢕⣵⣷⢕⢕⢕⢕⢕⢁⢔⢔⢕⢕⠀⠀⢕⢕⢕⢕⢕⢕⠕⠀</a:t>
            </a:r>
            <a:br/>
            <a:r>
              <a:t>⣿⣿⡷⣟⢱⢾⣿⣿⣿⡇⠀⠀⠑⠆⠄⠀⠀⠄⠕⢗⠣⠴⠴⠖⠒⠖⢆⢤⢳⢕⢕⢹⠇⠁⠀⠀⠀⠀⠀⢠⣴⣷⣿⣷⢕⠀⠀⢕⢕⢕⢕⢕⢕⢹⢿⣕⠀⢄⠁⠑⣕⣵⣕⣹⡕⢕⣕⣕⣧⣽⡵⢷⣕⢕⢕⣱⣵⡕⠓⠷⠷⠷⡇⣕⣕⣕⣕⣕⣕⣕⣁⡀⢀⢕⢕⢕⣿⣿⢇⠀⠀</a:t>
            </a:r>
            <a:br/>
            <a:r>
              <a:t>⣿⣿⣿⣽⣼⣯⣯⣿⣽⣗⢀⠀⠀⠀⠀⠀⠑⡑⢸⢑⠁⠁⢀⢄⢀⢔⢔⢐⢕⢜⠟⠏⠀⠀⠀⠀⠀⠀⢄⣾⣿⣿⢿⢏⢕⠔⠐⢑⢕⢕⢕⢕⢕⢸⠇⢕⠜⠕⠄⣵⡗⢕⢝⡿⢿⡟⢿⢻⠕⠮⠁⢀⣀⡵⢇⣕⢕⡇⠕⢀⣀⠔⢜⢕⢅⢑⣹⣿⢝⢀⠀⠀⠁⠉⠉⢕⢕⢕⢕⠀⠀</a:t>
            </a:r>
            <a:br/>
            <a:r>
              <a:t>⣿⣷⣿⡳⢞⣟⣿⣿⣿⢾⢲⣆⢔⠀⠀⠀⢁⠀⢈⢁⢀⢀⢀⢀⢀⠁⠁⢕⢕⠸⢶⢀⣀⢀⢄⢄⢄⢄⢌⢍⢝⣝⢟⣱⢇⢔⢔⢕⢕⢕⢕⢕⠕⠄⠀⠀⠀⠀⢔⡟⠀⠀⢜⣑⢕⠕⠄⠅⠀⠁⠀⠑⠝⢅⢁⠰⢐⢀⡰⣿⣶⣶⣷⣿⣿⣿⣧⣼⣗⣇⣴⣴⣦⣴⣔⣔⣕⢕⢕⠀⠀</a:t>
            </a:r>
            <a:br/>
            <a:r>
              <a:t>⣿⣿⣿⣽⡏⣿⣿⣿⣿⣿⠙⠛⢕⢄⢄⢄⠄⠐⠁⠕⠕⠕⠕⠁⠁⠁⠑⠑⢑⣴⣿⡾⢏⢕⢕⢕⣕⣕⣕⣱⣾⣿⣿⣯⢕⢕⢕⢕⢑⢕⢕⠕⢸⠁⠀⠀⠀⠀⠀⢀⠀⠀⢄⢕⢝⢕⢖⢄⢄⢄⢄⢄⢐⠑⢑⢕⠜⠕⠀⢻⣿⣿⡿⠙⢹⣿⣿⣿⣿⣿⣿⣿⣿⣿⣿⣿⣿⢕⠕⠔⠀</a:t>
            </a:r>
            <a:br/>
            <a:r>
              <a:t>⣿⣿⣿⡞⣗⣿⣿⣿⣿⣿⡇⢔⢕⢕⠕⠁⠁⠀⠀⠁⠀⠀⠀⠀⠀⠀⠀⠄⢕⢿⣿⡿⢧⢵⢕⢧⢵⢵⢾⢿⣿⣿⢿⢟⢕⢕⢕⢕⢕⠑⠁⠀⢞⠀⠀⠀⠀⠀⠀⢔⡆⠀⠀⠑⢕⢕⢕⢕⢕⢕⢜⢝⡷⣦⢴⡅⡄⠄⠀⠀⠅⢁⡁⠀⠁⠉⠉⠝⠍⠉⢉⢉⢉⠙⢛⢛⠋⢕⠀⠀⠀</a:t>
            </a:r>
            <a:br/>
            <a:r>
              <a:t>⣿⣿⣿⡇⣽⢻⣿⣟⣟⣿⣇⠁⠄⠀⢀⠀⠀⠀⠐⢐⢀⢀⠄⠤⠄⠀⠐⠐⠑⢁⠑⠑⠑⠑⠑⠑⠑⠑⠑⠑⠔⢝⠅⠁⠁⠁⢕⢕⠁⠕⠀⠄⢰⢆⢰⢔⢄⢀⠀⢘⢇⠀⠀⠀⠁⣳⣵⣕⢕⡵⢅⢆⠉⢻⢿⢏⢝⢝⢗⢕⢔⢄⢄⢀⢀⠀⠀⠀⠀⠀⠀⠀⠀⠀⠀⢀⢕⣕⣕⣕⠀</a:t>
            </a:r>
            <a:br/>
            <a:r>
              <a:t>⠛⠛⠛⠟⢳⠝⢝⢝⢍⢍⢍⢅⢔⢔⢕⢔⠑⢁⠄⠔⠀⠀⠀⠀⠀⠀⢀⢀⠀⠁⠀⠀⠀⢠⣄⣄⣄⠀⠀⠀⠀⠁⠀⠀⠀⠀⠁⠑⠑⠐⠐⠀⢜⣕⣀⠀⠀⠁⠀⢕⣕⣀⣀⢀⢕⢼⣽⣿⣿⣿⣿⣿⣿⣷⣧⣑⣕⣑⣕⣕⣔⢕⢕⢕⢕⢕⢕⢕⢕⢕⢔⢔⢔⢔⢔⢔⢕⢕⢕⢰⠀</a:t>
            </a:r>
            <a:br/>
            <a:r>
              <a:t>⠀⠀⠀⢔⢕⢕⢕⢕⢕⢕⢕⢕⢕⢕⢵⢕⢐⢕⢔⢔⢄⢐⣔⣔⣁⣅⣰⣵⣷⣔⠀⠀⠀⢕⢓⠛⠛⠀⠀⠀⠀⠀⠀⠀⠀⢕⢀⢄⢔⢕⢕⢕⢟⢟⠏⠀⠄⠀⠀⠈⠉⠈⠉⠁⢄⢸⡽⣿⣿⣿⣿⣿⣿⣿⣿⣿⣿⣿⣿⣿⣿⡷⢅⢃⢕⢕⢕⢕⢕⢕⢕⢕⢕⢕⢕⢕⢕⢕⢕⢕⠀</a:t>
            </a:r>
            <a:br/>
            <a:r>
              <a:t>⢕⢱⢵⢵⢵⢇⢕⢗⣗⣕⣕⣝⣕⣵⣵⣵⡷⢷⢾⢗⢟⢟⢿⣻⣿⣿⣯⢝⢕⢕⢔⢄⢄⢄⢄⢄⢀⢀⢀⢀⢀⢀⢀⢀⢄⢕⢕⢱⢕⢕⢕⢕⢕⢕⠀⠀⠀⠀⠀⢄⢔⢔⢕⢕⢄⢕⢜⠱⣿⣿⣿⣿⣿⣿⣿⣿⣿⣿⣿⣿⣵⣕⣕⣕⣕⣕⣕⣕⣕⣕⣳⣷⣿⣿⣷⣷⣷⣕⣑⣑⠀</a:t>
            </a:r>
            <a:br/>
            <a:r>
              <a:t>⣧⣷⣷⣷⣷⣷⣿⣿⣿⣿⣿⣿⣿⣿⣿⣿⣿⣷⣷⣾⣿⣿⣿⣿⣿⣿⣿⣿⣿⣷⣷⣷⣷⣷⣷⣷⣥⣥⣥⣥⣵⣷⣷⣷⣷⣷⣵⣵⣵⣵⣕⣕⡕⢕⢔⢄⢔⢔⢕⢕⢕⢕⢕⢕⠑⣕⣁⣾⣿⣿⣿⣿⣿⣿⣿⣿⣿⣿⣿⣿⣿⣿⣿⣿⣿⣿⣿⣿⣿⣿⣿⡿⣿⣿⣿⣿⣿⣿⣿⣿⠀</a:t>
            </a:r>
            <a:br/>
            <a:r>
              <a:t>⣿⣿⡿⣿⣿⣿⣻⣿⣿⣿⣿⣟⡍⢁⢛⣛⣿⣿⣿⣿⣿⣿⣿⣿⣿⣿⣿⣿⣿⣿⣿⣿⣿⣿⣿⣿⣿⣿⣿⣿⣿⣿⣿⣿⣿⣿⣿⣿⣿⣿⣿⣿⣿⣿⣿⣷⣇⡱⢕⢕⢕⢕⢕⣱⣼⣿⣿⣿⣿⣿⣿⣿⣿⣿⣿⣿⣿⣿⣿⣿⣿⣿⣿⣿⣿⣿⣿⣿⣿⣿⣿⣧⣿⣿⣿⣿⣿⣿⣿⣿⠀</a:t>
            </a:r>
            <a:br/>
            <a:r>
              <a:t>⣯⣥⣤⣥⣴⣿⣿⣿⣿⣿⣿⣷⣷⣶⣿⣿⣿⣿⣿⣿⣿⣿⣿⣿⣿⣿⣿⣿⣿⣿⣿⣿⣿⣿⣿⣿⣿⣿⣿⣿⣿⣿⣿⣿⣿⣿⣿⣿⣿⣿⣿⣿⣿⣿⣿⣿⣿⣿⣿⣿⣿⣿⣿⣿⣿⣿⣿⣿⣿⣿⣿⣿⣿⣿⣿⣿⣿⣿⣿⣿⣿⣿⣿⣿⣿⣿⣿⣿⣿⣿⣿⣿⣿⣿⣿⣯⣾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⣟⣿⣿⣿⣿⣿⣿⣟⢻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⣟⣿⣿⢿⣿⣫⠀</a:t>
            </a:r>
            <a:br/>
            <a:r>
              <a:t>⣿⣿⢿⢿⢟⢛⣛⣛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⣷⣷⡆⢕⢗⣞⣕⣼⣿⣿⣿⣿⣿⣿⣿⣿⣿⣿⣿⣿⣿⣿⣿⣿⣿⣿⣿⣿⣿⣿⣿⣿⣿⣿⣿⣿⣿⣿⣿⣿⣿⣿⣿⣿⣿⣿⣿⣿⣿⣿⣿⣿⣿⣿⣿⣿⣿⣿⣿⣿⣿⣿⣿⣿⣿⣿⣿⣿⣿⣿⣿⣿⣿⣿⣿⣿⣿⣿⣿⣿⣿⣿⣿⣿⣿⣿⣿⣿⣿⣿⣟⣿⣿⣿⣿⢿⣿⣽⣽⣽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⣟⣾⣿⣿⣿⣿⣿⣿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⡿⣷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⢟⢙⠛⢛⠀</a:t>
            </a:r>
            <a:br/>
            <a:r>
              <a:t>⣿⣿⣿⣿⣿⣿⣿⣿⣿⣿⣿⣿⣿⣿⣿⣿⣿⣿⣿⣿⣿⣿⣿⣿⣿⣿⣿⣿⣿⣿⣿⣿⣿⣿⣿⣿⣿⣿⣿⣿⣿⣿⣿⣿⣿⣿⣿⣿⣿⣿⣿⣿⣿⣿⣿⣿⣿⣿⣿⣿⣿⣿⣿⣿⡿⣿⣿⣿⣿⣿⣿⣿⣿⣿⣿⢟⢻⣿⣿⣿⡿⠿⠿⠿⢿⢿⢿⢟⢟⢛⠿⢿⢍⢕⢕⢜⢕⢕⢕⢕⠀</a:t>
            </a:r>
            <a:br/>
            <a:r>
              <a:t>⢝⢿⣿⣿⣿⣿⣿⣿⣿⣿⣿⣿⣿⣿⣿⣿⣿⣿⣿⣿⣿⣿⣿⣿⣿⣿⣿⢟⣿⣿⣿⣿⣿⣿⣿⣿⣿⣿⣿⣿⣿⣿⣿⣿⣿⣿⣿⣿⣿⣿⣿⣿⣿⣿⣿⣿⣿⣿⣿⣿⠛⠋⣡⣴⣵⣾⣾⣿⣿⣿⣿⣿⣿⠀⠀⢑⠕⣔⣐⣔⡕⢕⢕⢕⢕⢕⢕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⡇⣽⣾⣾⣷⣿⣟⢝⢝⢝⢍⢝⢝⢝⢯⣽⣕⢕⢕⢕⢕⢕⢕⢕⢜⢻⠵⠕⢕⢕⢕⢗⢱⢕⡕⢕⢕⢕⢕⢱⡟⣹⣿⡗⢕⣿⣿⣿⣿⣿⣿⣿⣿⣿⣿⣿⣿⣿⣿⣿⣿⣿⣿⣿⣿⣿⣿⣿⣿⣿⣿⣿⣿⣿⡗⢖⣿⢨⠕⢪⢕⢕⢕⢕⢕⢕⣸⣣⣾⣿⢿⢟⠏⠝⠑⢁⢅⢄⠀</a:t>
            </a:r>
            <a:br/>
            <a:r>
              <a:t>⣿⡿⡏⢾⣽⣿⣿⣿⣿⠀⠀⠀⠀⠀⠁⠁⠁⠁⠁⠁⠀⠀⠀⠀⠀⠀⠀⠀⠀⠀⠈⠁⠑⠑⠕⠕⡕⢜⢕⢗⢣⢜⢟⢟⢕⡯⡟⣿⣿⣿⣿⣿⣿⣿⣿⣿⣿⣽⣿⣿⣿⣿⣿⣿⣿⣿⣿⣿⣿⡿⣿⣿⣿⢟⢝⢝⢏⢰⣵⣼⣇⢕⢕⢕⢕⢕⢕⢜⠏⠝⢑⢅⢅⢔⢔⢕⢕⠕⠑⠑⠀</a:t>
            </a:r>
            <a:br/>
            <a:r>
              <a:t>⣿⣿⡕⢸⢿⣿⣿⣿⣿⠀⠀⠀⠀⠀⠀⠀⠀⠀⠀⠀⠀⠀⠀⠀⠀⠀⠀⢕⢕⢕⢔⠄⠀⢕⠀⠀⠁⠕⢕⢕⢕⢕⢱⡕⢜⣵⣕⣿⣿⣿⣿⣿⣿⣿⣿⣿⣿⣿⣿⣿⣿⣿⣿⣿⣿⣿⢿⣿⣯⢕⢝⢕⢕⢕⢕⢕⢕⢑⣿⡿⢟⢕⠕⢑⢑⢅⢅⢔⢕⠕⢕⢑⢅⢅⢕⢕⢕⢔⢀⠀⠀</a:t>
            </a:r>
            <a:br/>
            <a:r>
              <a:t>⣟⣿⡕⢜⣯⣯⣿⣿⣿⠀⠀⠀⠀⠀⠀⠀⠀⠀⠀⠀⠀⠀⠀⠀⠀⠀⠀⠑⢕⢕⢕⢐⢀⢕⠀⠀⠀⠀⠀⠑⢕⢕⣮⢕⣱⢜⣻⣿⣿⣿⣿⣿⣿⣿⣿⣿⣿⡞⢟⢝⢿⢏⢻⢿⣿⣿⣿⣿⣿⢕⢕⢕⢕⠑⢑⢔⠕⢘⢝⢅⢔⢔⢕⢕⠑⠁⠁⠀⠀⠀⠀⠀⠀⢕⢕⢕⢕⢕⢕⠀⠀</a:t>
            </a:r>
            <a:br/>
            <a:r>
              <a:t>⣿⣿⢷⢜⣿⣷⣻⣿⣿⠀⠀⠀⠀⠀⠀⠀⠄⠔⢕⢕⢔⢔⠀⠀⠀⠔⠀⠀⢕⢕⠔⢐⠅⢕⢱⠄⠀⠀⠀⢄⢱⣷⣝⣕⣝⣷⡿⣿⡿⢿⣿⣿⣿⣿⣿⣿⡇⢕⢕⢕⢕⢕⢕⡕⢜⢝⢏⢷⣷⡕⠐⢀⢀⢀⠅⠕⢕⠁⠁⢅⢁⢁⢕⢕⢕⢄⠀⠀⠀⠀⢀⢄⢀⢕⢕⢕⢕⢕⢕⠀⠀</a:t>
            </a:r>
            <a:br/>
            <a:r>
              <a:t>⣿⣿⡕⢇⣯⣿⣽⣿⣿⢄⠀⠀⠀⠀⠀⠀⠀⠀⠀⠀⠀⠀⠀⠀⠕⠕⠕⢷⢧⣧⣕⢔⢕⢕⢕⣕⡟⢇⢕⠕⠕⢕⣝⢝⢙⣽⣵⢕⢕⢱⢿⠏⢝⣿⣿⣿⢟⢕⢕⢕⢕⢕⢕⢵⢕⢕⢕⢕⡗⣿⢳⢗⢇⢀⢄⠄⢕⢕⢄⢔⢕⢕⢕⢕⢕⢕⢰⠄⠔⠕⢕⠙⠃⢕⢕⢕⢕⢕⢕⠀⠀</a:t>
            </a:r>
            <a:br/>
            <a:r>
              <a:t>⣿⣿⣎⡕⢷⣻⣻⣿⣿⡇⠀⢀⢀⠀⠀⠀⠀⠀⠀⠀⠀⠰⠔⠕⠄⠄⠄⠅⢕⢝⢿⣷⡕⢜⠕⠕⠕⠕⠕⠕⠕⢕⢝⢗⡇⠕⠕⢕⢕⢕⢕⢕⢕⣿⣿⢇⢕⠕⠕⢕⢕⢷⢷⡷⢷⢷⢷⣾⣿⣿⢿⢿⢷⢇⢕⢕⢕⢕⢱⣿⡇⢕⢕⢕⢕⢕⠐⢔⢕⢄⢕⠀⠀⢕⢕⢕⣕⣕⢕⠀⠀</a:t>
            </a:r>
            <a:br/>
            <a:r>
              <a:t>⣿⣿⡏⣕⢿⢻⣿⣿⣿⡇⠀⠀⠑⠐⠀⠀⢀⢄⢕⢕⠗⠔⠻⠆⠖⠖⠰⠆⢳⢇⠑⢟⠁⠀⠀⠀⠀⠀⠄⣴⣵⣿⣿⣜⢇⠀⠑⢕⢕⢕⢕⢕⢕⡻⢧⢵⢐⢀⡰⢁⠁⢕⣕⣇⢕⢕⢕⢸⣵⢷⠷⢧⢕⢕⢕⢵⢷⢗⠞⠟⠟⠳⢕⣕⣕⣕⣔⣕⣕⣅⣠⣀⣀⢕⢕⢸⢿⢿⢕⠀⠀</a:t>
            </a:r>
            <a:br/>
            <a:r>
              <a:t>⣿⣿⡇⣷⢻⣻⣟⣟⣿⡇⠀⠀⠀⠀⠀⠁⢑⠑⢿⠅⠁⠄⢔⠄⢄⢕⢕⢕⢕⢜⠛⠑⠀⠀⠀⠀⠀⠀⣱⣿⣿⣿⡿⢕⠑⠐⠀⢕⢕⢕⢕⢕⠅⣧⠕⢇⠕⠑⠑⠁⢲⠇⢹⣟⢿⢿⢟⢝⠓⠋⢁⣄⣤⡕⣕⢕⢱⠕⠑⣄⠠⢎⢕⢅⢕⣱⣽⡇⢔⢄⠀⠀⠀⠀⠁⢕⢕⢕⢕⠀⠀</a:t>
            </a:r>
            <a:br/>
            <a:r>
              <a:t>⣾⣿⣯⢾⢸⡿⡿⣿⣿⣇⣷⡔⠔⠀⠀⠀⠄⢄⢌⢄⢔⢄⢀⢀⢄⢀⢀⢕⢕⠜⢆⣄⡄⢄⢔⢄⢔⢔⢜⢝⢝⣝⢱⡵⢔⢔⢕⢕⢕⢕⢕⢕⢕⣿⡕⠀⠀⠀⠀⠁⠘⠀⢄⠁⢑⠕⠑⠀⠀⠐⠀⠔⢇⢀⢄⠄⡄⢐⢼⣷⣾⣿⣿⣿⣿⣷⣵⣽⣿⣵⣶⣦⣴⣴⣐⣑⡕⢕⠕⠀⠀</a:t>
            </a:r>
            <a:br/>
            <a:r>
              <a:t>⣿⣿⣿⣟⣺⣿⣟⣿⣿⡿⠘⠑⠀⢄⢄⠄⠑⠑⠁⠁⠁⠁⠁⠁⠑⠑⠑⢑⢱⣾⣾⣟⢕⢕⣕⣕⣕⣕⣱⣼⣿⣿⣿⡇⢕⢕⢕⢕⢁⢕⢕⠑⠑⣿⡇⠀⠀⠀⠀⠀⠀⣈⠀⠕⢕⢕⢖⠔⢄⢄⣄⢄⠁⢁⢁⠁⠑⠁⠀⢿⢿⣿⡏⠈⢿⣿⣿⣿⣿⣿⣿⣿⣿⣿⣿⣿⡟⢕⠕⠆⠀</a:t>
            </a:r>
            <a:br/>
            <a:r>
              <a:t>⣿⣿⣿⢼⡽⡿⣿⣿⣿⣿⠀⡜⢕⠕⠁⠑⠀⠀⠀⠀⠀⠀⠀⠀⠀⠀⠀⢕⢜⢿⡿⢟⢣⢵⢕⢧⢵⢟⢻⢿⣿⡿⢟⢕⢕⢕⢕⢕⢕⠁⠀⠀⠔⢜⢃⢀⠀⠀⠀⠀⢀⣿⠀⠀⠀⠑⢕⢕⢕⢕⢜⢝⢗⢗⢵⢤⢄⡄⠀⠀⠄⠀⢀⠀⠀⠀⠜⠭⠭⠍⠍⢍⢉⢉⠉⠉⢕⢕⠀⠀⠀</a:t>
            </a:r>
            <a:br/>
            <a:r>
              <a:t>⣿⣿⣿⡣⡇⣻⣿⣿⣿⣿⡇⠀⠀⠀⢀⠀⠀⢐⢐⠄⠄⠤⠄⠀⠐⠂⠐⠁⠁⢁⠑⠑⠑⠑⠑⠑⠑⠑⠑⠑⢕⢕⠁⠁⠁⠀⢕⢕⠘⠁⠀⢔⣕⣕⡞⢇⠙⠋⠕⢔⠀⢕⢔⠀⠀⠀⢕⣕⣕⣱⣵⣵⣵⣵⣵⢕⢕⢜⢕⢕⢔⢄⢄⢀⢀⢀⠀⠀⠀⠀⠀⠀⠀⠀⠀⢄⢕⣕⣕⡕⠀</a:t>
            </a:r>
            <a:br/>
            <a:r>
              <a:t>⠛⠋⠝⠝⠏⢍⢍⢍⢍⢍⢅⢔⢔⢕⢕⢕⠁⢀⢀⠄⠀⠀⠀⠀⢀⢀⢀⢄⠁⠀⠀⠀⠀⢤⢤⣥⡄⠀⠄⠀⠀⠁⠀⠀⢄⠀⠑⠑⠑⢑⢀⢁⢕⢜⢹⣷⣷⠀⢀⠀⠀⠕⠗⠖⠷⠆⠜⢿⣿⢿⣿⣿⣿⣿⣇⣕⣕⣕⣕⣕⠕⢕⢕⢕⢕⢕⢕⢕⢕⢕⢕⢕⢕⢕⢕⢕⢕⢕⢕⢋⠀</a:t>
            </a:r>
            <a:br/>
            <a:r>
              <a:t>⠀⠀⢀⢕⢸⢕⢕⢕⢕⢕⢕⢕⢕⣱⢵⢕⢕⢔⢔⢔⢔⣄⣡⣵⣕⣔⣴⣵⣵⡔⠀⠀⠀⢗⠞⠚⠋⠀⠀⠀⠀⠀⠀⠀⠐⢀⢔⢔⢕⢕⢕⢕⢕⢕⢝⢕⠑⠀⠀⠀⠀⠀⢀⢀⢀⢄⠀⢄⢿⠟⠛⣿⣿⣿⣿⣿⣿⣿⣿⢿⢿⢔⢁⢔⢕⢕⢕⠕⢕⢕⢕⢕⢕⢕⢕⢕⢕⢕⢕⢕⠀</a:t>
            </a:r>
            <a:br/>
            <a:r>
              <a:t>⢕⢵⢕⢅⢺⢗⢇⣕⣜⣹⣵⣵⣵⣵⣷⡷⢾⢿⢟⢟⢟⣟⣻⣿⣿⣯⡹⢕⢕⢕⢄⢄⢄⢄⢄⢄⢄⢄⢄⢄⢄⢄⢄⢄⢄⢕⠕⢱⢕⢕⢕⢕⢕⢕⢕⢕⢄⠀⠐⢀⢐⢕⢕⢕⢕⢕⢕⢕⢕⣴⣾⣿⣿⣿⣿⣿⣿⣿⣿⣷⣵⣵⣕⣕⣕⣕⣕⣕⣕⣕⣿⣿⣿⣶⣶⣧⣥⣕⣑⣑⠀</a:t>
            </a:r>
            <a:br/>
            <a:r>
              <a:t>⣷⣷⣿⣿⣿⣿⣿⣿⣿⣿⣿⣿⣿⣿⣿⣿⣿⣿⣿⣿⣿⣿⣿⣿⣿⣿⣿⣿⣿⣿⣷⣶⣷⣷⣷⣷⣷⣶⣷⣶⣶⣾⣿⣿⣿⣿⣿⣿⣿⣷⣿⣶⣷⣷⣧⣵⣕⢕⢕⢕⢕⢕⢕⢕⢕⠕⣰⣿⣿⣿⣿⣿⣿⣿⣿⣿⣿⣿⣿⣿⣿⣿⣿⣿⣿⣿⣿⣿⣿⣿⡿⢿⣿⣿⣿⣿⣿⣿⣿⣿⠀</a:t>
            </a:r>
            <a:br/>
            <a:r>
              <a:t>⡻⢿⡿⢿⢿⣿⣿⣻⣿⣿⣿⣏⡜⢝⢻⣿⣿⣿⣿⣿⣿⣿⣿⣿⣿⣿⣿⣿⣿⣿⣿⣿⣿⣿⣿⣿⣿⣿⣿⣿⣿⣿⣿⣿⣿⣿⣿⣿⣿⣿⣿⣿⣿⣿⣿⣿⣿⣧⡕⣕⣕⣕⣑⣥⣾⣿⣿⣿⣿⣿⣿⣿⣿⣿⣿⣿⣿⣿⣿⣿⣿⣿⣿⣿⣿⣿⣿⣿⣿⣿⣷⣾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⣻⣿⣿⣿⣿⣿⣿⣿⢯⢻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⣯⣿⣯⠀</a:t>
            </a:r>
            <a:br/>
            <a:r>
              <a:t>⣿⢿⠛⢟⢛⠛⢛⣿⣿⣿⣿⣿⣿⣿⣿⣿⣿⣿⣿⣿⣿⣿⣿⣿⣿⣿⣿⣿⣿⣿⣿⣿⣿⣿⣿⣿⣿⣿⣿⣿⣿⣿⣿⣿⣿⣿⣿⣿⣿⣿⣿⣿⣿⣿⣿⣿⣿⣿⣿⣿⣿⣿⣿⣿⣿⣿⣿⣿⣿⣿⣿⣿⣿⣿⣿⣿⣿⣿⣿⣿⣿⣿⣿⣷⣿⣿⣿⣿⣿⣿⣿⣿⣿⣿⣯⣿⣿⣿⣽⢿⠀</a:t>
            </a:r>
            <a:br/>
            <a:r>
              <a:t>⣿⣏⡕⠕⢇⣽⣵⣾⣿⣿⣿⣿⣿⣿⣿⣿⣿⣿⣿⣿⣿⣿⣿⣿⣿⣿⣿⣿⣿⣿⣿⣿⣿⣿⣿⣿⣿⣿⣿⣿⣿⣿⣿⣿⣿⣿⣿⣿⣿⣿⣿⣿⣿⣿⣿⣿⣿⣿⣿⣿⣿⣿⣿⣿⣿⣿⣿⣿⣿⣿⣿⣿⣿⣿⣿⣿⣿⣿⣿⣿⣿⣿⣿⣿⣿⣿⣿⣿⣿⣿⢮⣟⣻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⡿⣿⣟⡷⣾⣛⣿⣿⣽⣿⣿⣻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⢻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⠏⢕⢔⢝⢜⠀</a:t>
            </a:r>
            <a:br/>
            <a:r>
              <a:t>⣿⣿⣿⣿⣿⣿⣿⣿⣿⣿⣿⣿⣿⣿⣿⣿⣿⣿⣿⣿⣿⣿⣿⣿⣿⣿⣿⣿⣿⣿⣿⣿⣿⣿⣿⣿⣿⣿⣿⣿⣿⣿⣿⣿⣿⣿⣿⣿⣿⣿⣿⣿⣿⣿⣿⣿⣿⣿⣿⣿⣿⠿⣿⣿⣿⣿⣿⣿⣿⣿⣿⣿⣿⣿⢟⢟⢛⣿⣿⣿⠟⢍⢝⢛⢛⢛⢛⢟⢍⢍⢛⢛⢝⢔⢔⢜⢕⢕⢕⢕⠀</a:t>
            </a:r>
            <a:br/>
            <a:r>
              <a:t>⡟⢻⣿⣿⣿⣿⣿⣿⣿⣿⣿⣿⣿⣿⣿⣿⣿⣿⣿⣿⣿⣿⣿⣿⣿⣿⡿⢽⣿⣿⣿⣿⣿⣿⣿⣿⣿⣿⣿⣿⣿⣿⣿⣿⣿⣿⣿⣿⣿⣿⣿⣿⣿⣿⣿⣿⣿⣿⣿⣿⢉⣠⣶⣿⣿⣿⣿⣿⣿⣿⣿⣿⣧⢀⠁⠑⢕⢔⣕⣔⢕⢕⢕⢕⢕⢕⢕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⣟⢇⣿⣿⣿⣷⣿⡏⠝⢝⢝⢝⢝⢝⢹⢽⣽⣕⢕⢕⢕⢕⢕⢕⢕⠜⢻⠱⠕⢕⢕⢕⢕⢇⢕⢕⢕⢕⢕⢕⢸⢟⣼⣻⢓⢸⡿⣿⣿⣿⣿⣿⣿⣿⣿⣿⣽⣿⣿⣿⣿⣿⣿⣿⣿⣿⣿⣿⣿⣿⣿⣿⣿⣿⣿⣿⢜⡿⢵⡗⢱⢕⢕⢕⢕⢕⢕⣜⣶⣾⢿⢟⢟⠜⠑⢑⢅⢄⢔⠀</a:t>
            </a:r>
            <a:br/>
            <a:r>
              <a:t>⣽⡿⡝⢾⣽⣿⣿⣿⣧⠀⠀⠀⠀⠀⠁⠁⠁⠁⠁⠁⠀⠀⠀⠀⠀⠀⠀⠀⠀⠀⠀⠀⠁⠑⠅⠕⢕⢕⢕⢗⢣⢸⢟⠗⢕⣯⡗⣿⣿⣿⣿⣿⣿⣿⣿⣿⣿⣽⣿⣿⣿⣿⣿⣿⣿⣿⣿⣻⡻⡟⣿⣿⣿⢟⢕⢝⢇⢱⣷⣾⣇⢜⢕⢕⠕⢑⢕⢞⠝⢑⢘⢅⢄⢔⢕⢕⠕⠕⠑⠑⠀</a:t>
            </a:r>
            <a:br/>
            <a:r>
              <a:t>⣿⣿⡕⢸⣿⣿⣷⣿⣿⠀⠀⠀⠀⠀⠀⠀⠀⠀⠀⠀⠀⠀⠀⠁⠁⠁⠀⢕⢕⢕⢔⠀⠀⢕⠀⠀⠁⠕⢕⢕⢕⢕⢡⡕⢗⢥⡕⣿⣿⣿⣿⣿⣿⣿⣿⣿⣿⣾⣿⣿⣿⣿⣿⣿⣿⢿⠿⣿⡏⢝⢕⢕⠕⢕⢕⢕⢕⢱⣿⡿⢟⠇⠕⢑⢕⢅⢔⢔⢕⠕⢑⢕⠅⢕⢕⢕⢕⢔⢀⠀⠀</a:t>
            </a:r>
            <a:br/>
            <a:r>
              <a:t>⣞⣿⡕⢜⣿⣯⣿⣿⣿⠀⠀⠀⠀⠀⠀⠀⠀⠀⠀⠀⠀⠀⠀⠀⠀⠀⠀⠑⢕⢕⠕⠐⢀⢕⠀⠀⠀⠀⠀⠑⢕⢕⣮⢕⣣⡜⡇⣿⣿⣿⣿⣿⣿⣿⣿⣿⡿⡟⢏⢜⢝⢝⢿⡿⢿⣿⣿⣿⡷⢕⢕⢕⢕⠁⢑⢔⢑⢘⢝⢕⢔⢕⢕⢕⠁⠁⠀⠀⠀⠀⠀⠀⠀⢕⢕⢕⢕⢕⢕⠀⠀</a:t>
            </a:r>
            <a:br/>
            <a:r>
              <a:t>⣿⣿⢷⢸⣷⣷⣿⣿⣾⠀⠀⠀⠀⠀⠀⠀⠔⠕⢕⢕⢕⠔⠀⠀⠀⠀⠀⠀⢕⢕⠕⢐⢀⢕⢔⠄⠀⢀⢀⢄⢕⣧⣝⣕⣝⣿⡇⢿⡿⣿⣿⣿⣿⣿⣿⣿⡕⢕⢕⢕⢕⢕⢕⡕⢜⢝⢏⢿⣷⢕⠀⢀⢀⠀⠁⠑⢕⠁⠁⢕⢅⢁⢕⢕⢕⢄⠀⠀⠀⠀⢀⣠⡄⢕⢕⢕⢕⢕⢕⠀⠀</a:t>
            </a:r>
            <a:br/>
            <a:r>
              <a:t>⣟⣿⣜⣸⣯⣿⣿⣿⣾⠀⠀⠀⠀⠀⠀⠀⠀⠀⠀⠀⠀⠀⠀⠀⠕⠕⢱⢷⢷⣷⣕⢔⢅⢱⢔⡘⣞⢕⠕⢑⢑⢜⢙⢝⢝⢝⢵⢕⢑⢕⢞⢏⢹⣿⣾⣿⢏⢝⢱⢕⢕⢕⢕⡧⢕⢕⢕⢱⣷⣿⢳⢗⢕⢀⢔⠔⢕⢕⢔⢔⢕⢕⢕⢕⢕⢕⠰⠔⠕⠕⢕⠛⠃⢕⢕⢕⢕⢕⢕⠀⠀</a:t>
            </a:r>
            <a:br/>
            <a:r>
              <a:t>⣿⣿⣎⡕⠷⣻⣾⣿⣿⢕⠀⢄⠀⠀⠀⠀⠀⠀⢀⠄⠄⠔⠕⠕⠔⠔⠄⠅⢕⢝⢼⣷⢵⠜⠕⠕⠕⠕⠕⠜⠝⢝⣝⡗⠇⠕⢕⢕⢕⢕⢕⢕⢸⣿⡿⢇⢕⠕⠘⢕⢕⢷⢷⣷⢳⢷⢾⣿⣿⣿⢿⢿⢿⢇⢕⢕⢕⢕⢸⢿⢇⢕⢕⢕⢕⢕⠀⢕⢕⢕⠕⠀⠀⢕⢕⢕⣕⣕⢕⠀⠀</a:t>
            </a:r>
            <a:br/>
            <a:r>
              <a:t>⣿⣿⣯⡕⣿⣽⣿⣿⣿⡇⠀⠀⠕⠐⠐⠀⢀⢐⢕⢕⠒⠂⠟⠇⠗⠗⠰⠗⢗⢕⢕⢟⠀⠀⠀⠀⠀⠀⢐⣵⣾⣿⣿⡇⠐⠀⠕⢕⢕⢕⢕⢕⢸⣟⢣⢇⣱⢄⢄⢣⠁⠁⣕⣧⢕⢵⢵⢵⡷⠷⠷⠧⠕⢇⣕⢵⢷⢚⠛⠛⠟⠳⣕⡱⢵⣵⣴⣵⣵⣕⣄⣀⣀⡕⢕⢸⢿⢿⢕⠀⠀</a:t>
            </a:r>
            <a:br/>
            <a:r>
              <a:t>⣿⣿⡇⡷⣻⣺⣿⣟⣿⡕⠀⠀⠀⠀⠀⠁⠁⠁⡇⠅⠀⠄⢔⢄⢔⢕⢕⢕⢕⠙⠙⠁⠀⠀⠀⠀⠀⠀⣼⣿⣿⣿⡟⢱⠀⠑⠁⢕⢕⢕⢕⢕⢕⣿⢕⢇⠕⠑⠁⠁⢐⡇⠙⠟⢿⢾⢝⢗⠃⠃⢀⣄⣤⡎⢕⢕⢜⠕⢑⣠⠔⢜⢕⢁⢕⣱⣿⡇⢔⢀⠀⠀⠀⠀⠁⢕⢕⢕⢕⠀⠀</a:t>
            </a:r>
            <a:br/>
            <a:r>
              <a:t>⣿⣿⣯⣻⢹⣿⣯⣯⣿⣏⣿⡕⠀⠀⠀⠄⠄⢄⢅⢅⢄⢄⢀⢄⢄⢀⢄⢕⢕⢟⢇⣄⡄⢄⢄⢔⢔⢔⢜⢝⣙⡝⣱⡜⢔⢕⢕⢕⢕⢕⢕⢕⢑⣿⣵⡕⠀⠀⠀⠀⠁⠑⢀⢄⠀⠠⠑⠀⠀⠐⠀⠗⢃⢀⢄⢄⡕⠔⢾⣿⣿⣿⣿⣿⣿⣷⣵⣽⣧⣵⣷⣧⣴⣶⣐⣑⡕⢕⠁⠀⠀</a:t>
            </a:r>
            <a:br/>
            <a:r>
              <a:t>⣿⣿⣿⣻⣺⣿⣿⣿⣻⢏⠙⢑⠄⢔⢄⢔⠑⠁⠘⠐⠁⠑⠑⠑⠑⠑⠑⢐⢰⣾⣾⡏⢕⣕⣕⣕⣕⢱⣵⣾⣿⣿⣿⡕⢕⢕⢕⢕⢅⢕⢑⠕⠕⣿⣿⡇⠀⠀⠀⠀⠀⢄⣅⠀⠕⢝⢖⢔⢔⢄⣄⢅⠅⢁⢕⠑⠑⠁⠘⢿⢿⣿⠇⠈⣿⣿⣿⣿⣿⣿⣿⣯⣿⣿⣿⣿⡇⢕⠕⠃⠀</a:t>
            </a:r>
            <a:br/>
            <a:r>
              <a:t>⣿⣿⣿⢼⡽⣿⣿⣿⣿⣿⠀⡜⢕⠕⠁⠕⠀⠀⠀⠀⠀⠀⠀⠀⠀⠀⠀⠕⢜⢿⢿⢟⢗⢵⢗⢵⢗⢳⢿⢿⣿⡿⢟⢕⢕⢕⢕⢕⢁⠀⠀⠀⠕⢙⢎⢃⡀⣀⣀⡀⠀⢀⢟⠀⠀⠀⠑⢕⢕⢕⢜⢍⢗⢗⢔⢄⢄⢄⠀⠀⠄⠀⠀⠀⠀⠀⠄⠅⠍⠉⠍⠍⢍⢉⠉⠉⢕⢕⠀⠁⠀</a:t>
            </a:r>
            <a:br/>
            <a:r>
              <a:t>⣿⣿⣻⡳⢞⣿⣿⣿⣿⣯⡔⠀⠀⠀⢀⠀⠀⠄⠄⠀⠤⠄⠀⠐⠒⠐⠀⠁⠁⢅⠑⠑⠑⠑⠑⠑⠑⠑⠑⠑⢕⢕⠁⠁⠀⠁⢕⢕⢑⠁⠀⢕⣑⣅⣕⣝⢏⠙⠑⠑⠇⠀⢕⡕⠀⠀⠑⢕⢕⢕⣕⣕⣕⣕⡕⢕⢕⢕⢕⢕⢔⢔⢄⢀⢀⢀⢀⠀⠀⠀⠀⠀⠀⠀⠀⢄⢕⣕⣕⡕⠀</a:t>
            </a:r>
            <a:br/>
            <a:r>
              <a:t>⠙⠙⠙⠙⢏⢝⢍⢍⢅⢅⢄⢔⢕⢕⢕⢑⢀⢁⠐⠀⠀⠀⠀⠀⢀⢀⢄⠄⠁⠀⠀⠀⢠⣤⣤⣤⡔⠐⠄⠀⠀⠀⠀⠀⢄⠀⠁⠁⢑⢁⢀⢕⢕⢰⢜⢱⣷⡾⠁⠄⠀⠀⠈⠉⠘⠛⠃⠜⠿⣿⣿⣿⣿⣿⠑⣑⣑⣑⣕⡕⢕⢕⢕⢕⢕⢕⢕⢕⢕⢕⢕⢕⢕⢕⢕⢕⢕⢕⢅⢛⠀</a:t>
            </a:r>
            <a:br/>
            <a:r>
              <a:t>⢀⢀⢀⢕⢸⢕⢕⢕⢕⢕⢕⢕⣕⢕⢕⢅⢕⢕⢔⢔⢐⣠⣅⣵⣴⣦⣵⣷⡷⢄⠀⠀⠀⠍⠍⠉⠁⠀⠀⠀⠀⠀⠀⠀⠕⢀⢔⢕⢕⢕⢕⢕⢕⢕⢕⢕⢕⢑⠀⠄⠀⠀⢀⢀⢄⢄⢄⢄⢕⢟⢛⢉⣿⣿⣿⣧⣺⣿⣿⢿⢿⢃⢜⢓⢕⢕⢔⢕⢕⠕⢕⢕⢕⢕⢕⢕⢕⢕⢕⢕⠀</a:t>
            </a:r>
            <a:br/>
            <a:r>
              <a:t>⢕⢕⢕⢗⢞⢇⣕⣜⣹⣵⣵⣵⣵⣷⣷⡷⢿⢟⢟⢏⣝⣟⣿⣿⣯⣽⡟⢇⢕⢕⢔⢔⢄⢄⢄⢄⢄⢄⢄⢄⢄⢄⢄⢄⠄⢕⠕⢕⢑⣵⣕⣕⣕⠕⢕⢕⢕⢕⢀⢁⢀⢄⢕⢕⢕⢕⢕⢕⣱⣾⣱⢯⣿⣿⣿⣿⣿⣿⣿⣷⣵⣵⣵⣕⣕⣕⣕⣕⣕⣰⣷⣾⣿⣷⣶⣷⣵⡑⣑⣑⠀</a:t>
            </a:r>
            <a:br/>
            <a:r>
              <a:t>⣷⣿⣿⣿⣿⣿⣿⣿⣿⣿⣿⣿⣿⣿⣿⣿⣿⣿⣿⣿⣿⣿⣿⣿⣿⣿⣿⣿⣿⣿⣿⣷⣿⣷⣶⣿⣿⣿⣿⣿⣿⣿⣿⣿⣿⣿⣿⣿⣿⣿⣿⣿⣿⣿⣿⣿⣭⢥⢕⢕⢕⢕⢕⢕⢕⠕⣱⣿⣿⣿⣿⣿⣟⣿⣿⣿⣿⣿⣿⣿⣿⣿⣿⣿⣿⣿⣿⣿⣿⡿⠿⣿⣿⣿⣿⣿⣿⣿⣿⣷⠀</a:t>
            </a:r>
            <a:br/>
            <a:r>
              <a:t>⢿⣿⡿⠻⠿⣿⣿⣿⣟⣿⣟⡯⡕⣞⣻⣿⣿⣿⣿⣿⣿⣿⣿⣿⣿⣿⣿⣿⣿⣿⣿⣿⣿⣿⣿⣿⣿⣿⣿⣿⣿⣿⣿⣿⣿⣿⣿⣿⣿⣿⣿⣿⣿⣿⣿⣿⣿⣧⣕⣕⣕⣕⣱⣴⣿⣿⣿⣿⣿⣿⣿⣿⣿⣿⣿⣿⣿⣿⣿⣿⣿⣿⣿⣿⣿⣿⣿⣿⣿⣿⣿⣿⣿⣿⣯⠉⣿⣿⣿⡟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⣷⣯⡿⣿⣿⣿⣿⣿⡿⣭⣷⣿⣿⣿⣷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⣻⣿⣿⣯⣿⣺⣻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⣷⣿⣿⣿⣿⣿⣿⣿⣿⢿⣽⣿⠀</a:t>
            </a:r>
            <a:br/>
            <a:r>
              <a:t>⣿⢿⠛⢟⢻⢿⢿⣿⣿⣿⣿⣿⣿⣿⣿⣿⣿⣿⣿⣿⣿⣿⣿⣿⣿⣿⣿⣿⣿⣿⣿⣿⣿⣿⣿⣿⣿⣿⣿⣿⣿⣿⣿⣿⣿⣿⣿⣿⣿⣿⣿⣿⣿⣿⣿⣿⣿⣿⣿⣿⣿⣿⣿⣿⣿⣿⣿⣿⣿⣿⣿⣿⣿⣿⣿⣿⣿⣿⣿⣿⣿⣿⣿⣿⣿⣿⣿⣷⣿⣿⣿⣿⣿⣿⣿⣿⣿⣿⢿⣿⠀</a:t>
            </a:r>
            <a:br/>
            <a:r>
              <a:t>⣿⣧⣕⣕⢽⣵⣵⣿⣿⣿⣿⣿⣿⣿⣿⣿⣿⣿⣿⣿⣿⣿⣿⣿⣿⣿⣿⣿⣿⣿⣿⣿⣿⣿⣿⣿⣿⣿⣿⣿⣿⣿⣿⣿⣿⣿⣿⣿⣿⣿⣿⣿⣿⣿⣿⣿⣿⣿⣿⣿⣿⣿⣿⣿⣿⣿⣿⣿⣿⣿⣿⣿⣿⣿⣿⣿⣿⣿⣿⣿⣿⣿⣿⣿⣿⣿⣿⣿⣿⣿⢽⢻⢿⣿⣿⣿⣿⣿⣟⣟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⣟⢿⣹⣿⡭⢭⣛⣿⡿⢿⡿⠟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⠈⠛⠇⠸⣿⡇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⠖⢓⢔⢔⢔⢔⠀</a:t>
            </a:r>
            <a:br/>
            <a:r>
              <a:t>⣿⣿⣿⣿⣿⣿⣿⣿⣿⣿⣿⣿⣿⣿⣿⣿⣿⣿⣿⣿⣿⣿⣿⣿⣿⣿⣿⣿⣿⣿⣿⣿⣿⣿⣿⣿⣿⣿⣿⣿⣿⣿⣿⣿⣿⣿⣿⣿⣿⣿⣿⣿⣿⣿⣿⣿⣿⣿⣿⣿⣿⠿⢿⡿⣿⣿⣿⣿⣿⣿⣿⣿⣿⣿⢛⢟⢛⢿⣿⠿⢏⢍⢙⢏⢛⢛⢏⢔⢜⢍⢛⢟⢝⢕⢔⢔⢕⢕⢕⢕⠀</a:t>
            </a:r>
            <a:br/>
            <a:r>
              <a:t>⡟⢻⣿⣿⣿⣿⣿⣿⣿⣿⣿⣿⣿⣿⣿⣿⣿⣿⣿⣿⣿⣿⣿⣿⣿⣿⣿⣿⣿⣿⣿⣿⣿⣿⣿⣿⣿⣿⣿⣿⣿⣿⣿⣿⣿⣿⣿⣿⣿⣿⣿⣿⣿⣿⣿⣿⣿⣿⣿⣿⢓⣓⣾⣿⣿⣿⣿⣿⣷⣿⣿⣿⣍⡉⠁⢕⣑⣑⣵⡕⢕⢕⢕⢕⢕⢕⢕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⣾⢕⣿⣿⣿⣿⣿⡇⠕⠝⠝⢝⢝⢝⠝⢽⢧⢕⢕⠕⠕⠕⠕⠕⠕⠝⠟⠑⠕⡕⢕⢜⢕⢗⢱⢕⡕⢕⢕⢕⢫⣹⡿⣻⣘⣾⣿⣿⣿⣿⣿⣿⣿⣿⣿⣿⣿⣿⣿⣿⣿⣿⣿⣿⣿⣿⣿⣿⣿⣿⣾⣿⣿⡿⣿⢿⡇⢿⢗⢝⢇⢕⢕⢕⢕⢕⢕⣼⣷⢿⢟⠏⠝⢑⢑⢅⢄⢔⢕⠀</a:t>
            </a:r>
            <a:br/>
            <a:r>
              <a:t>⣿⣯⡕⣿⣿⣿⣿⣟⡇⠀⠀⠀⠀⠀⠀⠀⠀⠀⠁⠀⠀⠀⠀⠀⠀⠀⠀⢀⢀⠀⠀⠀⠁⠑⠃⠱⢕⢕⢜⢝⢇⢝⡹⠋⣼⢿⣯⣿⣿⣿⣿⣿⣿⣿⣿⣿⣿⣿⣿⣿⣿⣿⣿⣿⣿⣿⣿⣿⡿⣟⡿⢿⢟⢏⢕⢝⢕⢕⣿⣿⣇⢆⢕⢕⢕⢕⠇⠝⢑⢑⢅⢔⢔⢕⢕⢕⠑⠑⠁⠁⠀</a:t>
            </a:r>
            <a:br/>
            <a:r>
              <a:t>⣿⣷⢇⣛⣿⣿⣿⣯⡇⠀⠀⠀⠀⠀⠀⠀⠀⠀⠀⠀⠀⠀⠀⠁⠁⠁⠀⢕⢕⢕⢔⠀⢕⢕⠀⠀⠁⠑⢕⢕⢕⢕⣇⢕⢶⢴⣽⣿⣿⣿⣿⣿⣿⣿⣿⣿⡿⣿⣿⣿⣿⣿⣿⣿⣿⣿⣿⣿⡇⢜⢕⢕⢕⢑⢕⠕⢕⢨⡿⢞⠕⠕⢑⢅⢅⢔⠕⠕⠕⠑⠅⠅⠐⢕⢕⢕⢕⢔⢄⠀⠀</a:t>
            </a:r>
            <a:br/>
            <a:r>
              <a:t>⢾⣗⢇⢹⣻⣟⣿⣿⣇⠀⠀⠀⠀⠀⠀⠀⠀⠀⢀⠀⠀⠀⠀⠀⠀⠀⠀⠕⢕⢕⠕⢁⢕⢕⠀⠀⠀⠀⠀⠑⢕⢜⡇⢱⣕⢹⣿⣿⣿⣿⣿⣿⣿⣿⣿⣿⢿⢝⢝⢝⢏⢜⢟⢿⣿⣿⣿⢟⢇⢕⠕⠕⠅⠀⢅⢑⢕⢅⢕⢔⢕⢕⢕⢕⢁⠀⠀⠀⠀⠀⠀⠀⠀⢕⢕⢕⢕⢕⢕⠀⠀</a:t>
            </a:r>
            <a:br/>
            <a:r>
              <a:t>⣿⣯⠟⢸⣽⡿⣿⣿⣿⠀⠀⠀⠀⠀⠀⠀⠕⠕⠕⠇⠕⠔⠀⠀⢀⠀⠀⢄⢕⢑⢔⠁⢕⢕⠓⢂⣀⢀⢀⢕⢺⢗⣕⣵⣽⣿⢿⡿⢟⣿⣿⣿⣿⣿⣿⣿⡕⢕⢕⢕⢕⢕⢱⢕⢜⢜⢜⢳⣷⡕⠀⢀⢄⠀⠐⢕⢕⠀⠀⢄⢄⢀⢕⢕⢕⢔⠀⠀⠀⢀⢄⣤⡄⢕⢕⢕⢕⢕⢕⠀⠀</a:t>
            </a:r>
            <a:br/>
            <a:r>
              <a:t>⣷⣷⣟⢱⡞⣿⣿⣿⣻⠀⠀⠀⠀⠀⠀⠀⠀⠀⠀⠀⠀⠀⠀⢑⠑⠑⠜⢗⢾⣷⣕⢕⢕⣕⢱⣼⢹⢕⢕⢑⢕⢡⢕⢕⢱⢵⢵⢕⢕⢛⢙⢑⢹⣿⣿⢟⢕⢕⢕⢕⢕⢕⢕⢕⢕⢕⢕⡸⢹⣯⡎⢝⢕⢄⢄⢕⢕⢕⢔⣕⢕⢕⢕⢕⢕⢕⠄⠑⢑⢑⢕⠁⠁⢕⢕⢕⢕⢕⢕⠀⠀</a:t>
            </a:r>
            <a:br/>
            <a:r>
              <a:t>⣯⣿⢸⡜⡧⣯⢿⣿⣽⠀⠀⢄⢀⠀⠀⠀⠄⢀⢐⢀⢐⢃⢑⠑⠐⠐⠐⢇⢱⢝⢿⣷⠕⠝⠑⠑⠑⠑⠑⢕⢑⣕⢝⣫⢑⠑⢕⢕⢕⢕⢕⢕⢸⣿⢏⢕⢕⠑⠑⠕⢝⢟⢻⡟⢟⢟⢟⡿⢿⢟⢟⢟⢟⢕⢕⢕⢕⢕⢼⡽⢕⢕⢕⢕⢕⢕⠁⠀⢕⢕⠔⠀⠁⢕⢕⢕⣱⣕⢕⠀⠀</a:t>
            </a:r>
            <a:br/>
            <a:r>
              <a:t>⣿⣻⣣⢇⣟⣿⣻⣿⣟⠀⠀⠀⠑⠁⠀⢀⡄⢕⡜⢙⢓⠘⠋⠘⠙⠑⢛⢊⢏⣑⣈⠇⠀⠀⠀⠀⠀⠀⢰⣾⣿⣿⣿⢝⢕⠀⢕⢕⢕⢕⢕⢕⢨⢟⢳⢇⢷⡔⢄⢕⢗⠁⠑⣕⣕⣵⣵⡷⢟⡟⠛⠗⢕⢕⠵⢳⢝⢙⠙⠛⠛⢇⢵⢵⢵⢵⣴⡤⠵⠥⠴⠤⢄⠕⡕⢞⢟⢟⢕⠀⠀</a:t>
            </a:r>
            <a:br/>
            <a:r>
              <a:t>⣿⢿⡿⡷⣯⢿⢿⣿⣿⡔⢀⠀⠀⠀⠀⠁⢅⢕⡇⠀⠐⠔⠕⠔⠕⠕⢕⢕⢕⢙⠉⠀⠀⠀⢀⠀⠀⢄⣿⣿⣿⣿⢇⢕⠁⢁⢅⢕⢕⢕⢕⢕⢸⡇⢜⣳⣧⠕⠑⠁⠀⢜⡇⠉⠁⠙⠝⠈⠙⠁⠄⢴⢶⠕⠵⠕⢕⠑⢡⡄⢃⣕⣕⣕⣱⡵⢇⣕⣔⢀⠀⠀⠀⠀⠈⢕⢕⢕⠔⠀⠀</a:t>
            </a:r>
            <a:br/>
            <a:r>
              <a:t>⣻⣻⡏⣟⣿⣻⣿⣿⣟⡿⣿⡇⠁⠀⠀⢄⢔⢔⢕⢄⢔⢄⢄⢔⢄⢀⢕⢕⠑⢎⣱⣴⢔⢔⢔⢔⢔⢔⢔⣅⣼⣝⣷⢇⢕⢕⢕⢕⢕⢕⢕⢕⢸⣷⣿⣟⡇⠀⠀⠀⠀⠀⠁⠀⣀⠀⡄⠄⠀⢀⠀⠑⢕⢠⠐⢠⢅⠔⢻⣿⣿⣿⣿⣿⣿⣷⣾⣿⣵⣷⣷⣷⣷⣾⣥⣥⡕⢕⠀⠀⠀</a:t>
            </a:r>
            <a:br/>
            <a:r>
              <a:t>⢿⣿⡷⣽⢺⣿⣿⣿⣿⡇⠁⢁⢔⢔⢔⢑⠁⠀⠐⠀⠀⠀⠀⠀⠁⠁⠁⢕⣵⣿⣿⡕⢕⢕⢵⢵⢵⢵⣶⣿⣿⣿⣿⢕⢕⢕⢕⢄⢕⠕⠅⠑⢸⡿⣟⢟⣹⡕⠀⠀⠀⠀⠀⢱⡇⠐⠑⢔⢔⢰⣔⡔⢀⠄⠄⠁⠁⠀⠘⢟⢿⢿⠁⠈⢿⢿⣿⣿⣿⣿⣿⣿⣿⣿⣿⣿⡇⢕⠑⢁⠀</a:t>
            </a:r>
            <a:br/>
            <a:r>
              <a:t>⣿⣿⣿⢱⢾⣿⣿⣿⣿⣧⠔⠕⠕⠑⠀⠄⠀⠀⠀⠀⠀⠀⠀⠀⠀⠀⠐⢕⢟⢿⢟⢝⢗⢗⢟⢗⢗⢏⢻⢿⢿⡟⢕⢕⠕⢕⢕⢕⡅⠀⠀⢸⢜⢘⢝⡕⢹⣅⣤⣤⢤⣄⢀⠜⢇⠀⠀⠀⢕⢕⢕⢜⢝⢕⢖⢔⢔⢀⢀⠐⠀⠄⠀⠀⠀⠀⠑⠐⠐⠄⠄⠄⠄⠅⠅⠅⢕⢕⢀⢀⠀</a:t>
            </a:r>
            <a:br/>
            <a:r>
              <a:t>⣿⣿⣿⣼⣮⣿⣿⣿⣿⡿⢀⠀⠀⢀⢀⢀⠄⢅⢐⠀⠐⠒⠐⠀⠁⠁⠁⠀⢀⠕⠁⠁⠁⢁⢁⢁⢁⠁⠁⠅⢕⠕⠀⠀⠀⠕⢕⢀⢁⠀⠜⢕⢱⣵⣵⣵⠵⢜⢕⢑⡁⠁⠑⠐⢼⢦⢀⣀⡑⢕⢕⣕⢕⣕⡕⢕⢕⢕⢕⢕⢕⢔⢄⢄⢄⢀⢀⢀⢀⢀⢀⠀⠀⠀⠀⠕⢵⢵⠕⡕⠀</a:t>
            </a:r>
            <a:br/>
            <a:r>
              <a:t>⠉⠉⠑⢑⡕⢔⢔⢔⢔⢔⢔⢕⢕⢕⢕⢁⢄⠄⠁⠐⠀⠀⢀⢀⢄⠄⢄⢐⢀⠀⠀⠀⢔⡶⡶⣶⡄⠀⠐⠀⠀⠀⠀⠀⢄⠀⠁⢁⢁⢀⢄⢕⢕⢑⢵⣷⣷⣕⢿⢟⠁⠁⠐⠀⠀⠀⠁⠉⠁⠜⢻⢿⣿⣿⢏⡅⢕⣕⡕⢕⢕⢕⢕⢕⢕⢕⢕⢕⢕⢕⢕⢕⢕⢕⢕⢕⢕⢕⢜⢝⠀</a:t>
            </a:r>
            <a:br/>
            <a:r>
              <a:t>⢀⢄⢄⢕⡕⢕⢕⢕⣕⣕⢕⢕⢱⢗⢇⢕⣕⣕⣕⣕⣡⣴⣵⣷⣵⣵⣷⢿⢷⢀⠀⠀⠕⠙⠙⠉⠁⠀⠀⠀⠀⠀⠀⠀⠕⢔⢕⢕⢕⢕⢕⢕⢕⢕⢜⢝⢏⢝⢕⢕⠀⠁⢀⠀⠀⠀⢀⢔⢐⢀⢕⢜⣜⣉⣤⣿⣿⣯⡿⢟⢟⢖⢖⢗⢕⢕⢕⢕⢕⠕⢕⢕⠕⠕⢕⢕⢕⢕⢕⢕⠀</a:t>
            </a:r>
            <a:br/>
            <a:r>
              <a:t>⢕⣗⣕⣝⣝⣝⣵⣵⣵⣵⣷⣷⣷⣾⣿⣟⣟⣏⣝⣝⣹⣽⣿⣿⣿⣷⣕⣕⣕⠕⢔⢔⢔⢔⡔⢔⢔⡔⢔⣔⡔⣔⣔⣔⣕⣱⣅⣷⣷⣷⣷⣾⣿⣿⣷⣵⣵⣕⢕⢕⢔⢔⢔⢕⢕⢕⢕⡑⣱⣵⣧⢯⣿⣿⣿⣿⣿⣿⣿⣷⣷⣵⣵⣵⣵⣵⣵⣵⣵⣬⣷⣾⣿⣿⣷⣶⣧⢵⣵⣕⠀</a:t>
            </a:r>
            <a:br/>
            <a:r>
              <a:t>⣿⣿⣿⣿⣿⣿⣿⣿⣻⣿⣿⢿⢿⣿⣿⣿⣿⣿⣿⣿⣿⣿⣿⣿⣿⣿⣿⣿⣿⣿⣿⣿⣿⣿⣿⣿⣿⣿⣿⣿⣿⣿⣿⣿⣿⣿⣿⣿⣿⣿⣿⣿⣿⣿⣿⣿⣿⣿⣵⡇⢕⢕⢕⢕⠕⣕⣰⣿⣿⣿⣿⣿⡿⢿⣿⣿⣿⣿⣿⣿⣿⣿⣿⣿⣷⣄⣾⣿⣿⣿⠿⢿⡿⢿⢇⢺⢹⣿⡿⢴⠀</a:t>
            </a:r>
            <a:br/>
            <a:r>
              <a:t>⢟⣛⣟⣻⣿⣿⣟⣿⣿⣿⣿⣧⣼⣱⣿⣿⣿⣿⣿⣿⣿⣿⣿⣿⣿⣿⣿⣿⣿⣿⣿⣿⣿⣿⣿⣿⣿⣿⣿⣿⣿⣿⣿⣿⣿⣿⣿⣿⣿⣿⣿⣿⣿⣿⣿⣿⣿⣿⣿⣿⣑⣵⣱⣿⣿⣿⣿⣿⣿⣿⣿⣷⣷⣾⣿⣿⣿⣿⣿⣿⣿⣿⣿⣿⣿⣿⣿⣿⣿⣿⣿⣿⣿⡕⠕⢕⢘⢇⢕⢸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⢟⣿⡿⣵⣿⡫⢕⡺⣴⣾⣷⣷⣶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⣷⣭⣯⣿⣿⣻⣿⣗⣭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⣽⣿⣯⣿⣿⣿⠀</a:t>
            </a:r>
            <a:br/>
            <a:r>
              <a:t>⣟⠛⢟⢟⣟⡟⠛⣿⣿⣿⣿⣿⣿⣿⣿⣿⣿⣿⣿⣿⣿⣿⣿⣿⣿⣿⣿⣿⣿⣿⣿⣿⣿⣿⣿⣿⣿⣿⣿⣿⣿⣿⣿⣿⣿⣿⣿⣿⣿⣿⣿⣿⣿⣿⣿⣿⣿⣿⣿⣿⣿⣿⣿⣿⣿⣿⣿⣿⣿⣿⣿⣿⣿⣿⣿⣿⣿⣿⣿⣿⣿⣿⣿⣿⣿⣿⣿⣿⣿⣿⣿⣿⣿⣿⣿⣿⣿⣿⣿⣗⠀</a:t>
            </a:r>
            <a:br/>
            <a:r>
              <a:t>⣿⣷⣧⣵⣷⣷⣿⣿⣿⣿⣿⣿⣿⣿⣿⣿⣿⣿⣿⣿⣿⣿⣿⣿⣿⣿⣿⣿⣿⣿⣿⣿⣿⣿⣿⣿⣿⣿⣿⣿⣿⣿⣿⣿⣿⣿⣿⣿⣿⣿⣿⣿⣿⣿⣿⣿⣿⣿⣿⣿⣿⣿⣿⣿⣿⣿⣿⣿⣿⣿⣿⣿⣿⣿⣿⣿⣿⣿⣿⣿⣿⣿⣿⣿⣿⣿⣿⣿⢿⣟⣿⣹⡿⢿⣟⣻⣷⣾⣷⣷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⡽⣟⣗⢵⢒⡐⢭⢝⢟⢝⢙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⣴⡆⠀⢕⢔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⣽⣿⠿⠿⣿⣿⢿⢟⢛⢓⠾⢕⢕⢕⢕⢕⠀</a:t>
            </a:r>
            <a:br/>
            <a:r>
              <a:t>⣿⣿⣿⣿⣿⣿⣿⣿⣿⣿⣿⣿⣿⣿⣿⣿⣿⣿⣿⣿⣿⣿⣿⣿⣿⣿⣿⣿⣿⣿⣿⣿⣿⣿⣿⣿⣿⣿⣿⣿⣿⣿⣿⣿⣿⣿⣿⣿⣿⣿⣿⣿⣿⣿⣿⣿⣿⣿⣿⣿⢯⠿⢿⣿⣿⣿⣿⣿⣿⣿⡟⣿⣿⠋⢍⢟⢟⠋⠙⢏⢝⢔⢜⢍⢟⢟⢕⢜⢝⢍⢕⢕⢕⢕⢕⢕⢕⢕⢕⢕⠀</a:t>
            </a:r>
            <a:br/>
            <a:r>
              <a:t>⢿⢿⢿⢿⢻⢟⢻⢿⠿⣿⣿⣿⣿⣿⣿⣿⣿⣿⣿⣿⣿⣿⣿⣿⣿⣿⣿⣿⣿⣿⣿⣿⣿⣿⣿⣿⣿⣿⣿⣿⣿⣿⣿⣿⣿⣿⣿⣿⣿⣿⣿⣿⣿⣿⣿⣿⣿⣿⣿⣿⠧⣬⢿⣿⣿⣿⣿⣿⣿⣿⣿⣿⣿⣤⡄⢕⣑⣥⣕⢕⢕⢕⢕⢕⢕⢕⢕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⣽⡰⡿⣿⣿⣾⣿⡇⠕⠕⠕⠕⠕⠕⠕⢳⢷⢕⠕⠕⠕⠑⠑⠑⠕⠙⠕⠃⠕⠕⢕⢕⢜⢕⢇⢵⢕⡕⢕⢕⣯⣱⢿⢽⣅⣾⣿⣿⣿⣿⣿⣿⣿⣿⣿⣿⣿⣿⣿⣿⣿⣿⣿⣿⣿⣿⣿⣿⣿⣿⣿⣿⣿⡿⣿⢯⢣⢟⣇⢕⡗⢕⢕⢕⢕⢕⣕⣾⡾⢿⢛⠝⠕⢑⢅⢅⢔⢔⢕⠀</a:t>
            </a:r>
            <a:br/>
            <a:r>
              <a:t>⣿⣳⡌⣻⣿⣿⣿⡷⡇⠀⠀⠀⠀⠀⠀⠀⠀⠀⠀⠀⠀⠀⢀⣀⣀⡀⠀⢀⢀⢀⠀⠀⢀⠁⠁⠕⢕⢕⢕⢝⢕⢫⢝⢑⢸⠿⢻⣿⣿⣿⣿⣿⣿⣿⣿⣿⡿⣿⣿⣿⣿⣿⣿⣿⣿⣿⣿⣽⣝⣭⡟⢻⢯⢕⢕⢜⢕⢑⣿⣿⡧⢊⢕⢕⢕⢕⠕⢑⢑⢅⢄⢔⢕⢕⢕⢕⢑⠑⠁⠀⠀</a:t>
            </a:r>
            <a:br/>
            <a:r>
              <a:t>⣿⡿⢇⣿⣿⣿⣿⣿⡇⠀⠀⠀⠀⠀⠀⠀⠀⠀⠀⠀⠀⠀⠀⠀⠀⠀⠀⢕⢕⢕⢕⠀⢕⢕⠀⠀⠁⠑⢕⢕⢕⠑⢧⢕⢕⢴⣼⣿⣿⣿⣿⣿⣿⣿⣿⣿⣿⣿⣿⣿⢿⣿⣿⣿⣟⣟⣿⣿⡇⢕⢕⢕⢕⢕⢕⢕⢕⢸⢿⢟⠝⢑⢕⢅⢔⢔⠕⠕⠑⠕⠅⠕⠐⢕⢕⢕⢕⢔⢄⠀⠀</a:t>
            </a:r>
            <a:br/>
            <a:r>
              <a:t>⣿⡟⡕⣽⢿⣿⣿⣷⡇⠀⠀⠀⠀⠀⠀⠀⠀⢀⢀⢀⢀⠀⠀⠀⠀⠀⠀⠕⢕⠕⢕⠐⢕⢕⠀⠀⠀⠀⠀⠑⢱⣸⡇⢸⣾⣱⢹⣿⣿⣿⣿⣿⣿⣿⣿⣿⢻⢏⢝⡝⢝⢜⢟⢟⣿⣿⣿⢿⢇⢕⠕⠕⠅⠀⢅⢕⢅⢕⢔⢕⢕⢕⢕⢕⠀⠀⠀⠀⠀⠀⠀⠀⠀⢕⢕⢕⢕⢕⢕⠀⠀</a:t>
            </a:r>
            <a:br/>
            <a:r>
              <a:t>⣿⣯⡟⢸⣿⣿⣿⣿⡇⠀⠀⠀⠀⠀⠀⠀⠑⠕⠕⠕⠑⠐⠀⢀⢀⢀⢀⢄⢕⢕⢑⢔⢕⢕⢁⢀⡄⢄⢄⢅⢜⢣⣵⣵⣾⡾⢜⢿⢻⢿⢿⢿⣿⣿⢿⣷⣕⣕⢕⢕⢕⢕⢱⢕⢕⢜⢜⢻⢷⣕⢀⢄⠄⠀⠀⢕⢕⠀⠀⢔⢔⢄⢕⢕⢕⢔⠀⠀⢀⢄⢄⡴⡔⢕⢕⢕⢕⢕⢕⠀⠀</a:t>
            </a:r>
            <a:br/>
            <a:r>
              <a:t>⣿⡷⣽⢸⢮⡷⣿⣿⣗⠀⠀⠀⠀⠀⠀⠀⠀⠀⠀⠀⠀⢀⢀⢑⠑⠑⠌⢟⢻⣗⣧⢕⢕⡕⢱⢡⢕⢕⢕⡅⣕⣕⣇⢕⢕⢗⢇⢕⢅⢍⢝⢕⣿⣿⣿⢟⢕⢕⢕⢕⢕⢕⢕⢕⢕⢕⣕⣾⣹⣏⣏⣜⣕⢄⢄⢕⢕⢕⢕⣕⢕⢕⢕⢕⢕⢕⠇⠑⢑⢑⢕⠁⠁⢕⢕⢕⢕⢕⢕⠀⠀</a:t>
            </a:r>
            <a:br/>
            <a:r>
              <a:t>⣿⣟⣵⢜⣫⣿⣿⣿⣿⠀⠀⢔⢀⠀⠀⠀⠀⢔⢕⡔⠕⢁⡁⣁⡑⢑⠑⢕⢕⢝⢿⡗⠇⠑⠑⠑⠑⠑⠑⢑⣑⣵⣼⢝⠑⠁⢕⢕⢕⢕⢕⢕⢹⣿⢏⢕⢕⢕⠇⠕⢝⢟⢟⢿⢝⢟⢟⡿⢿⢟⢟⢟⢏⢕⢕⢕⢕⣕⣞⣏⡕⢕⢕⢕⢕⢕⠁⠀⢕⢕⠐⠀⠀⢕⢕⢱⣵⣵⢕⠀⠀</a:t>
            </a:r>
            <a:br/>
            <a:r>
              <a:t>⡷⣿⢺⢎⣇⣿⣿⣿⣾⠀⠀⠀⠁⠁⠀⢄⢅⢡⡕⠌⠍⠉⠑⠘⢉⢑⢛⢙⢱⣵⡼⠑⠀⠀⠀⠀⠀⠀⣱⣿⣿⣿⡿⢕⠀⢀⢕⢕⢕⢕⢕⢕⢸⡝⢞⢣⢺⡵⢀⢄⢧⠑⢈⣱⡕⣕⣗⡿⢟⢛⠛⠃⠜⢕⢕⢟⢏⢅⠈⠉⠙⡇⢵⢵⢷⢷⣷⠧⠵⠵⠦⠤⠤⠕⢕⢟⢟⢇⠑⠀⠀</a:t>
            </a:r>
            <a:br/>
            <a:r>
              <a:t>⣿⣿⣝⡏⣯⣿⣽⣿⣿⣄⣀⢀⠀⠀⠀⠀⠀⠸⢇⠀⠐⠔⠕⠔⠕⠕⢕⢕⢕⡁⠁⠀⠀⠀⢀⠀⠀⢰⣿⣿⣿⣿⢕⡇⢁⢁⢕⢕⢕⢕⢕⢕⢸⡇⣜⣷⣷⡇⠕⠁⠀⠄⢹⠈⠁⠙⠘⠙⠉⠁⠠⢴⢺⠅⠕⠕⢇⠑⣡⡆⣊⣕⣔⣕⣡⡷⢧⣕⡔⢀⢀⠀⠀⠀⠈⢕⢕⢕⠔⠀⠀</a:t>
            </a:r>
            <a:br/>
            <a:r>
              <a:t>⣿⣿⣏⣕⣿⣿⣿⣿⣿⣼⣷⢕⠀⠀⠀⠐⠠⢔⢔⢔⢆⢔⢄⢕⠄⠄⠕⠕⠁⡜⣰⡶⢔⢔⢔⢕⢕⢕⠕⣱⣥⣵⡷⢕⢕⢕⢕⢕⢕⢕⢕⢕⢸⣧⣿⣿⣿⡇⠀⠀⠀⠀⠀⠀⠀⡀⢀⠔⠀⠁⠀⢈⢕⢄⠐⢰⢔⠕⢻⣿⣿⣿⡿⢿⣿⣿⣷⣿⣷⣿⣿⣷⣾⣷⣥⣥⡕⢕⢀⠀⠀</a:t>
            </a:r>
            <a:br/>
            <a:r>
              <a:t>⣿⣽⡏⣯⣻⣿⣿⣿⣿⡇⠀⡀⢕⢕⠔⢁⠁⠁⠁⠀⠁⠁⠁⠁⠀⠀⠀⢔⣾⣿⣯⡕⢕⢵⡵⢵⢕⣗⣾⣿⣿⣿⣿⢕⢕⢕⢕⢔⢕⠕⠑⠑⢸⡿⢿⣟⢝⡻⡔⠀⠀⠀⠀⠀⢸⡇⠁⠑⢔⢰⣔⣔⢀⢄⠔⠁⠁⠀⠘⠟⠻⠿⠁⠘⠿⠿⢿⢿⣿⣿⣷⣶⣿⣿⣿⣿⢇⢕⠘⢡⠀</a:t>
            </a:r>
            <a:br/>
            <a:r>
              <a:t>⣿⣿⣿⢾⢻⣿⣿⣯⣿⡇⠔⠕⠕⠑⠀⠐⠀⠀⢀⠀⠀⠀⠀⠀⠀⠀⢑⢕⢝⢟⢏⢝⢝⢎⢕⢞⢝⢝⢟⢿⢿⢏⠕⠕⠕⢕⢕⠕⢄⠀⢀⢡⢜⢘⢝⢌⢔⠕⢅⣴⢴⢔⣄⡀⠕⢕⠀⠀⢅⢕⢕⢕⢜⢕⢕⢔⢔⢄⢀⢐⠐⠀⠀⠀⠀⠀⠑⠐⠐⠐⠐⠄⠄⠀⠀⠀⢕⢄⢀⢀⠀</a:t>
            </a:r>
            <a:br/>
            <a:r>
              <a:t>⣿⣿⣿⣹⣻⡿⢿⢿⠿⠾⠄⢀⢀⢄⢀⢄⠁⢕⢁⠐⠂⠀⠁⠉⠁⠀⠀⠀⠔⠐⠁⠀⠁⠁⠁⠀⠁⠁⠁⠑⠕⠁⠀⠀⠀⢕⢕⢔⢁⠀⠕⢱⢵⢵⢵⢵⠴⢕⡜⢕⣕⡔⢁⠁⠁⠜⠇⢠⣤⣕⢕⣕⣕⣵⣕⢕⢕⢕⢕⢕⢕⢔⢄⢄⢄⢄⢀⢀⢀⢀⢀⢀⢀⢀⢀⢕⢵⢵⠵⢕⠀</a:t>
            </a:r>
            <a:br/>
            <a:r>
              <a:t>⠀⠀⢁⢁⡅⢕⢕⢕⢕⢕⢔⢕⢕⢕⢕⢁⢄⢄⠁⠀⠀⢀⢀⢄⠄⢄⢔⢐⢀⠀⠀⠁⢔⣖⣶⣶⠁⠁⠀⠀⠀⠀⠀⠁⢄⠀⠀⢀⢅⢄⢄⢕⢕⢅⢱⣾⣪⣾⣷⢟⢏⠁⢀⢁⠀⠀⠀⠀⠀⠁⢝⢻⣿⡯⠍⣕⣕⣕⣕⢕⢕⢕⢕⢕⢕⢕⢕⢕⢕⢕⢕⢕⢕⢕⢕⢕⢕⢕⢜⢙⠀</a:t>
            </a:r>
            <a:br/>
            <a:r>
              <a:t>⢄⢄⢔⢕⣇⡕⣕⣕⢕⢕⢵⢕⢅⢜⢕⢔⣕⣕⣕⣵⣵⣶⣷⣷⣿⣷⢿⢿⢗⢀⠀⠀⠔⠐⠀⠁⠀⠀⠀⠀⠀⠀⠀⠀⢕⢔⢕⢕⢕⢕⢕⢕⠕⢕⢕⢜⢝⢝⢝⢕⢕⠀⠁⠄⠀⢀⢀⢀⢄⢅⢄⢕⣕⣰⣬⣭⣯⣽⡟⢟⢏⢍⢍⢌⢕⢕⢕⢕⢕⢕⢕⢕⣕⠕⢕⠕⢕⢕⢕⢕⠀</a:t>
            </a:r>
            <a:br/>
            <a:r>
              <a:t>⣜⣝⣝⣝⣇⣵⣵⣵⣷⣷⣷⣷⣿⣿⣿⣟⣝⣝⣝⣵⣼⣽⣽⣿⣾⣿⣝⣱⣕⣕⣕⢕⣔⡕⡔⣔⣔⣔⣔⣔⣔⣔⣐⣴⣵⣵⣵⣼⣿⣿⣿⣿⣿⣿⣿⣷⣷⣕⣱⣕⢑⢕⢔⢕⢕⢕⢕⣕⢕⢬⣽⣳⣿⣿⣿⣿⣿⣿⣿⣿⣷⣷⣵⣵⣵⣵⣵⣵⣵⣼⣿⣿⣿⣿⣿⣿⣧⣑⡑⠕⠀</a:t>
            </a:r>
            <a:br/>
            <a:r>
              <a:t>⣿⣿⣿⣿⣿⣿⣿⣿⣿⣿⣿⡿⠿⣿⣿⣿⣿⣿⣿⣿⣿⣿⣿⣿⣿⣿⣿⣿⣿⣿⣿⣿⣿⣿⣿⣿⣿⣿⣿⣿⣿⣿⣿⣿⣿⣿⣿⣿⣿⣿⣿⣿⣿⣿⣿⣿⣿⣯⣽⣾⡕⢕⢝⠕⣕⣑⣵⣿⣿⣿⣿⠿⣿⣿⣿⣿⣿⣿⣿⣿⣿⣤⣤⣼⣶⣥⣾⣿⣿⣿⡟⢿⠿⢟⢇⢻⠿⠿⠿⠿⠀</a:t>
            </a:r>
            <a:br/>
            <a:r>
              <a:t>⣿⣯⣻⣯⣿⣾⣿⣿⣿⣿⣿⣷⣼⣽⣿⣿⣿⣿⣿⣿⣿⣿⣿⣿⣿⣿⣿⣿⣿⣿⣿⣿⣿⣿⣿⣿⣿⣿⣿⣿⣿⣿⣿⣿⣿⣿⣿⣿⣿⣿⣿⣿⣿⣿⣿⣿⣿⣿⣿⣿⣿⣵⣷⣾⣿⣿⣿⣿⣿⣿⣿⣿⣾⣿⣿⣿⣿⣿⣿⣿⣿⣿⣿⣿⣿⣿⣿⣿⣿⣿⣿⣿⠋⢕⡕⢕⢕⢕⠕⠑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⢿⣻⢿⣻⣵⣮⣸⣧⣓⡬⢵⣟⣾⢯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⣭⣿⣽⣿⣟⣕⣫⣉⣞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⣯⣿⣿⣿⣿⣿⣿⣿⣿⣿⣿⣿⣿⣿⣯⣿⣿⣿⣯⣿⠀</a:t>
            </a:r>
            <a:br/>
            <a:r>
              <a:t>⣻⡽⢝⣟⣟⡟⢻⣿⣿⣿⣿⣿⣿⣿⣿⣿⣿⣿⣿⣿⣿⣿⣿⣿⣿⣿⣿⣿⣿⣿⣿⣿⣿⣿⣿⣿⣿⣿⣿⣿⣿⣿⣿⣿⣿⣿⣿⣿⣿⣿⣿⣿⣿⣿⣿⣿⣿⣿⣿⣿⣿⣿⣿⣿⣿⣿⣿⣿⣿⣿⣿⣿⣿⣿⣿⣿⣿⣿⣿⣿⣿⣿⣿⣿⣿⣻⣿⣿⣿⢟⣿⣿⣿⣽⣿⣿⣿⣿⣟⣗⠀</a:t>
            </a:r>
            <a:br/>
            <a:r>
              <a:t>⣿⣷⣷⣷⣷⣾⣿⣿⣿⣿⣿⣿⣿⣿⣿⣿⣿⣿⣿⣿⣿⣿⣿⣿⣿⣿⣿⣿⣿⣿⣿⣿⣿⣿⣿⣿⣿⣿⣿⣿⣿⣿⣿⣿⣿⣿⣿⣿⣿⣿⣿⣿⣿⣿⣿⣿⣿⣿⣿⣿⣿⣿⣿⣿⣿⣿⣿⣿⣿⣿⣿⣿⣿⣿⣿⣿⣿⣿⣿⣿⣿⣿⣿⣿⣿⣿⣿⣿⢻⡙⠷⣽⡿⣛⡽⢟⢟⢗⢞⢟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⡇⣸⣟⡓⠕⢐⢦⢝⢕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⣷⣶⢔⢍⢕⢕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⣙⢩⣿⡿⠿⣿⡿⢟⢛⢛⢓⠁⢕⢕⢕⢕⢕⠀</a:t>
            </a:r>
            <a:br/>
            <a:r>
              <a:t>⣿⣿⣿⣿⣿⣿⣿⣿⣿⣿⣿⣿⣿⣿⣿⣿⣿⣿⣿⣿⣿⣿⣿⣿⣿⣿⣿⣿⣿⣿⣿⣿⣿⣿⣿⣿⣿⣿⣿⣿⣿⣿⣿⣿⣿⣿⣿⣿⣿⣿⣿⣿⣿⣿⣿⣿⣿⣿⣿⣿⢗⣛⢻⡿⣟⣿⣿⣿⣿⣿⣿⣿⡟⢝⢜⢍⢍⠛⢝⢝⢔⢕⢕⢜⢝⢝⢕⢔⢝⢔⢕⢕⢕⢕⢕⢕⢕⢕⢕⢕⠀</a:t>
            </a:r>
            <a:br/>
            <a:r>
              <a:t>⢿⢟⢟⢟⢟⢟⢟⢟⢿⣿⣿⣿⣿⣿⣿⣿⣿⣿⣿⣿⣿⣿⣿⣿⣿⣿⣿⣿⣿⣿⣿⣿⣿⣿⣿⣿⣿⣿⣿⣿⣿⣿⣿⣿⣿⣿⣿⣿⣿⣿⣿⣿⣿⣿⣷⣿⣿⣿⣿⣟⢃⣼⣿⣿⣿⣿⣿⣿⣿⣿⣿⣿⣷⣥⡕⢕⣑⣤⢕⢕⢕⢕⢕⢕⢕⢕⢕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⡧⢜⣿⣿⣿⣽⣿⢕⠑⠑⠑⠕⠑⠕⠙⠟⠗⠇⠑⠑⠕⠑⠑⠕⠑⠘⠁⠁⠑⠕⢕⢕⢔⢕⢗⢕⢕⢕⣕⢕⣧⣗⡫⢣⣥⣿⣿⣿⣿⣿⣿⣿⣿⣿⣿⡿⣿⣿⣿⣿⣿⣿⣿⣿⣿⣿⣿⣿⣿⣿⣿⣿⣿⢻⣿⠹⢜⢓⣽⢕⡇⢕⢕⢕⢕⢕⣸⡿⢿⢟⠏⠙⢑⢁⢅⢔⢔⢕⢕⠀</a:t>
            </a:r>
            <a:br/>
            <a:r>
              <a:t>⣯⢾⢸⣷⣿⣿⣿⣿⡕⠀⠀⠀⠀⠀⠀⠀⠀⠀⠀⠀⠀⠀⠀⠀⠀⠀⠀⢄⢄⢀⠀⠀⢀⠈⠁⠕⢕⢕⢕⢜⢕⢯⢎⢕⢸⢿⣸⣿⣿⣿⣿⣿⣿⣿⣿⣿⣿⣿⣿⣿⣟⣿⣿⣿⣿⣿⣿⣟⣻⣹⢻⢿⢏⢕⢕⢕⢕⢼⣟⣿⠇⢕⢕⢕⢕⠔⢑⢑⢅⢅⢔⢕⢕⢕⢕⢕⠑⠁⠀⠀⠀</a:t>
            </a:r>
            <a:br/>
            <a:r>
              <a:t>⣿⡟⢜⣯⣿⢽⣿⣿⡇⠀⠀⠀⠀⠀⠀⠀⠀⠀⠀⠀⠀⠀⠀⠀⠀⠀⠀⢕⢕⢕⢕⠀⢕⢕⠀⠀⠀⠑⠕⢕⢕⢕⢿⢸⢺⣾⢻⣿⣿⣿⣿⣿⣿⣿⣿⣿⣿⣿⡿⣿⣿⣿⣿⣿⣿⣿⣿⣿⢕⢕⢕⢕⢕⢕⢕⢕⢱⣾⢟⠏⢑⢑⢅⢔⢕⠕⠕⠑⠑⠁⠑⠐⠑⢕⢕⢕⢕⢔⠀⠀⠀</a:t>
            </a:r>
            <a:br/>
            <a:r>
              <a:t>⣾⣞⡇⣶⣻⣻⣿⣿⡇⠀⠀⠀⠀⠀⠀⠀⢀⢄⢄⢄⢄⠀⠀⠀⠀⠀⠀⢕⢕⢕⢕⢐⢕⢕⠀⠀⠀⠀⠀⠁⢵⢸⡇⠱⣽⣼⢸⣿⣿⣿⣿⣿⣿⣿⣿⡿⢇⢕⢕⢕⢕⢜⢝⢟⡿⣿⣿⢹⢇⢕⠑⠕⠀⠄⢕⢕⢕⠔⢔⢕⢕⢕⢕⢔⠀⠀⠀⠀⠀⠀⠀⠀⠀⢕⢕⢕⢕⢕⢕⠀⠀</a:t>
            </a:r>
            <a:br/>
            <a:r>
              <a:t>⣿⣏⡕⢿⢿⣿⣿⣟⡇⠀⠀⠀⠀⠀⠀⠀⠁⠑⠘⠑⠑⠁⠀⢄⢅⢄⣄⡕⡕⢕⢑⢕⢕⢜⢍⣄⡄⢄⢄⢜⢝⢽⢳⢷⢷⢟⢜⢟⢹⣿⣿⢿⣿⣿⣿⣷⢕⢕⢕⢕⢕⢕⢕⢕⢕⢕⢜⣿⣧⡕⢀⡄⠄⠀⠁⢕⢔⠀⠑⢕⢔⢔⢕⢕⢕⠀⢀⢀⢀⢄⢰⢴⢔⢕⢕⢕⢕⢕⠑⠀⠀</a:t>
            </a:r>
            <a:br/>
            <a:r>
              <a:t>⣾⡇⢧⢟⣺⣟⣿⣿⡇⠀⠀⠀⠀⠀⠀⠀⠀⠀⠀⠀⢀⢀⢄⢅⢁⠁⠙⢝⢻⣷⣧⡕⠕⡇⢱⢕⢇⢇⢅⢅⠔⡣⣗⡕⢗⢟⢇⢕⢜⢅⢌⢅⣿⣿⡟⢝⢕⢕⢇⢕⣕⣕⣝⣕⣕⣕⣱⣕⣿⣇⣵⣕⣕⢄⢄⢕⢕⢕⣕⡕⢕⢕⢕⢕⢕⢑⠁⢑⢕⢕⠁⠀⢔⢕⢕⢕⢕⢕⠀⠔⠀</a:t>
            </a:r>
            <a:br/>
            <a:r>
              <a:t>⣿⣯⢷⢸⡿⣿⣿⣿⣇⠀⠀⢔⢄⢀⠀⠀⠀⢅⡅⣅⡁⢡⡅⢁⣁⡁⣀⣕⢕⢕⢿⢇⠃⠁⠁⠁⠁⠁⢁⣅⣥⣵⣵⢕⠁⠁⢕⢕⢕⢕⢕⢕⣿⣿⢕⢕⢕⢕⢇⢕⢝⢝⢽⢝⢝⢝⢹⢟⡟⢝⡝⢝⢕⢕⢕⢕⣕⣕⣞⣇⣕⢕⢕⢕⢕⢕⢄⠁⠑⠕⠀⠀⢕⢕⢕⣵⣵⢕⠀⠀⠀</a:t>
            </a:r>
            <a:br/>
            <a:r>
              <a:t>⣿⣿⢟⢸⡿⣿⣿⣿⡽⠀⠀⠀⠁⠀⠀⠔⠔⢱⢕⠕⠁⠀⢁⠁⢅⢌⢉⢅⢣⣴⡜⠀⠀⠀⠀⠀⠀⢐⣼⣿⣿⣿⢿⡇⢀⢀⢕⢕⢕⢕⢕⢕⡏⢝⢟⢗⢟⢕⢕⠀⢕⢷⠷⢱⢵⣷⡷⣟⡻⠝⠙⠓⢕⢕⢞⢏⢇⢅⠉⠉⢉⢕⢗⢗⢗⢷⢷⠗⠒⠒⠔⠰⠵⠕⢜⢝⢝⢕⠀⠀⠀</a:t>
            </a:r>
            <a:br/>
            <a:r>
              <a:t>⣿⣿⢸⡷⣷⣿⣿⣿⣿⢴⡤⢄⠀⠀⠀⠀⠀⠘⠕⠀⠁⠑⢁⢑⠑⠑⢕⢕⢰⡄⠀⠀⠀⠄⢄⠀⢀⢸⢿⢿⢿⡿⢕⢇⢀⢄⢕⢕⢕⢕⢕⢕⣿⢕⣼⣿⣷⣵⣕⠑⠑⠑⠘⢧⠉⠁⠑⠄⠁⠀⠄⢞⠏⠑⠃⠕⠁⢅⣶⣐⣕⣱⣵⣵⣴⢟⣸⡵⢕⢀⢀⢀⢀⢀⠑⢕⢕⢕⠀⠀⠀</a:t>
            </a:r>
            <a:br/>
            <a:r>
              <a:t>⣿⣿⣻⣇⣿⣿⣻⣿⣿⢾⢿⢕⠀⢀⠀⢅⢄⢕⢕⠕⠕⢔⢔⢕⢔⢄⢕⢕⢁⣕⣷⡗⢕⢕⢕⢕⢕⢕⢕⣶⣷⣼⡏⢕⢕⢕⢕⠕⢕⢕⢕⢕⢸⣵⣿⣿⣿⣿⡇⠀⠀⠀⠀⠀⠀⢀⡀⠀⠄⠀⠁⠁⢔⠔⢅⢶⠔⠘⣿⣿⣿⣿⠿⣿⣿⣿⣷⣷⣾⣿⣿⣾⣿⣷⣷⣧⢕⢕⣀⢀⠀</a:t>
            </a:r>
            <a:br/>
            <a:r>
              <a:t>⣿⣿⡷⢧⣿⣿⣿⣿⣿⡄⢄⢕⢕⢕⠕⠀⠀⠀⠀⠀⠀⠀⠀⠀⠀⠀⢄⢱⣿⣿⣷⣕⢕⢗⡗⢷⢷⣶⣿⣿⣿⣿⡇⢕⢕⢕⢕⢕⠕⠐⠑⡀⣜⡿⢽⣟⡫⠿⢻⣷⢀⠀⠀⠁⠁⠘⣷⠁⠑⢕⢵⢅⡀⢔⠀⠀⠀⠀⠙⠝⢟⠇⠀⠸⠻⢿⢿⠿⠿⠿⠿⢿⢿⣿⣿⢟⢕⠁⠁⠼⠀</a:t>
            </a:r>
            <a:br/>
            <a:r>
              <a:t>⣿⣿⡇⣟⣿⣿⣿⣿⣿⡇⠑⠕⠑⠁⠀⠅⢄⢐⢔⠀⠀⠀⠀⢀⣀⢀⠕⠕⠝⠝⢕⢜⢝⢕⢜⢝⢕⢜⢝⢟⢏⠕⠕⠕⠑⢕⢕⢕⠔⠀⢀⢇⢅⢜⢕⢕⢜⢔⢎⢕⢴⡶⢗⠳⢴⢄⢕⣕⠀⠄⢕⢕⣕⡝⢕⢕⢕⢄⢅⢁⠐⠐⠀⠀⠀⠀⠁⠀⠐⠐⠐⠐⠀⠐⠐⢕⢕⢀⢀⢀⠀</a:t>
            </a:r>
            <a:br/>
            <a:r>
              <a:t>⢿⠿⢷⢽⢼⢿⠟⠟⠟⠛⠀⢄⢄⢔⢄⢄⢅⠕⠕⠈⠉⠁⠀⠀⠀⠀⠀⠀⠑⠀⠀⠀⠀⠀⠀⠀⠀⠀⠀⢑⠕⠀⠀⢀⠀⢕⢕⢀⢄⠀⢕⢕⢷⢷⢷⢷⢕⠕⣕⣕⢕⣱⣵⢇⠄⠄⠁⠉⠁⠐⠕⢻⣽⣵⡕⢕⢕⢕⢕⢕⢕⢕⢔⢄⢄⢄⢄⢄⢄⢄⢀⢀⢀⢀⢑⢕⢗⠇⣕⣕⠀</a:t>
            </a:r>
            <a:br/>
            <a:r>
              <a:t>⠀⠄⢄⢔⢔⢕⢕⢕⢕⢕⢕⢕⢕⢕⡕⢄⢔⢐⢀⢀⢀⠄⢄⢔⠐⢐⢕⣅⡄⠀⠀⠀⠟⢿⢻⢿⠀⠁⠀⠀⠀⠀⠀⢑⠄⠀⢀⢄⢔⢔⢔⢕⢕⢅⢆⢻⢿⢿⢿⢿⢿⢟⢕⠀⢀⠀⠀⠀⠀⠁⠀⠑⢜⡇⢑⣑⣱⣕⣕⣕⢕⢕⣕⢕⢕⢕⢕⢕⢕⢕⢕⢕⢕⢕⢕⢕⢕⢕⢔⢘⠀</a:t>
            </a:r>
            <a:br/>
            <a:r>
              <a:t>⢔⣔⣕⣱⣕⢑⢵⢵⢕⢕⢕⢗⣇⣕⣕⣱⣵⣵⣵⢴⣷⣿⣿⣿⣿⣿⣟⢟⢕⢀⠀⠀⠑⠁⠀⠀⠀⠀⠀⠀⠀⠀⠀⠐⢔⠕⢕⣕⣕⣕⣕⣱⣵⣵⣵⣵⣵⣵⣕⣕⢕⢕⢕⢄⢀⢁⢄⢔⢔⢔⣕⣱⣥⣾⣠⣿⣾⣿⡟⢝⢝⢝⢕⢕⢕⢕⢕⢕⢕⣕⣕⣱⣕⢕⢕⢕⢕⢕⢕⢕⠀</a:t>
            </a:r>
            <a:br/>
            <a:r>
              <a:t>⣵⣵⣵⣵⣧⣷⣷⣾⣿⣿⣿⣿⣿⣿⣿⣽⣵⣵⣵⣷⣷⣷⣿⣿⣿⣷⣵⣵⣧⣕⣕⣵⣵⣵⣑⣵⣵⣵⣵⣵⣵⣵⣵⣷⣾⣿⣿⣿⣿⣿⣿⣿⣿⣿⣿⣿⣿⣿⣻⣿⣟⣃⠑⢕⢕⠕⣱⣞⣾⣾⣿⣿⣿⣿⣿⣿⣿⣿⣿⣿⡷⠷⠷⣷⡷⢷⡷⣷⣷⣾⣿⣿⣿⣿⠿⣿⣷⢕⢕⢕⠀</a:t>
            </a:r>
            <a:br/>
            <a:r>
              <a:t>⣿⣿⣿⣿⣿⣿⣿⣿⡿⣿⣟⢻⣿⣿⣿⣿⣿⣿⣿⣿⣿⣿⣿⣿⣿⣿⣿⣿⣿⣿⣿⣿⣿⣿⣿⣿⣿⣿⣿⣿⣿⣿⣿⣿⣿⣿⣿⣿⣿⣿⣿⣿⣿⣿⣿⣿⣿⣼⣾⣿⣿⣿⣧⣵⣵⣵⣿⣿⣿⣿⣿⣿⣿⣿⣿⣿⣿⣿⣿⣿⣷⣥⣾⣿⣧⣸⣿⣿⣿⣟⣛⣿⠟⢍⢍⢍⠻⢇⢐⢛⠀</a:t>
            </a:r>
            <a:br/>
            <a:r>
              <a:t>⣯⣭⣾⣽⣽⣿⣿⣿⣿⣷⣿⣵⣿⣿⣿⣿⣿⣿⣿⣿⣿⣿⣿⣿⣿⣿⣿⣿⣿⣿⣿⣿⣿⣿⣿⣿⣿⣿⣿⣿⣿⣿⣿⣿⣿⣿⣿⣿⣿⣿⣿⣿⣿⣿⣿⣿⣿⣿⣿⣿⣿⣿⣿⣿⣿⣿⣿⣿⣿⣿⣿⣿⣿⣿⣿⣿⣿⣿⣿⣿⣿⣿⣿⣿⣿⣿⣿⣿⣿⣿⣿⣿⠀⣑⢕⢕⢕⠕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⣯⢯⣛⣽⣾⢿⣾⢽⣙⣮⣞⠿⣯⣟⢣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⣷⣿⣿⣿⣷⣿⣷⣽⣿⣧⣢⣵⣧⡗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⣷⣿⣯⣿⣿⣿⢿⠀</a:t>
            </a:r>
            <a:br/>
            <a:r>
              <a:t>⣶⡟⢝⢭⢯⢝⣽⣿⣿⣿⣿⣿⣿⣿⣿⣿⣿⣿⣿⣿⣿⣿⣿⣿⣿⣿⣿⣿⣿⣿⣿⣿⣿⣿⣿⣿⣿⣿⣿⣿⣿⣿⣿⣿⣿⣿⣿⣿⣿⣿⣿⣿⣿⣿⣿⣿⣿⣿⣿⣿⣿⣿⣿⣿⣿⣿⣿⣿⣿⣿⣿⣿⣿⣿⣿⣿⣿⣿⣿⣿⣿⣿⣿⣷⣿⣿⣿⣿⣿⣿⣿⣷⣿⣿⣿⡿⢿⣿⢿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⡷⠿⠛⠛⠛⣻⢏⢝⢝⠝⢋⢝⢝⢉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⠀⠀⠔⠔⢵⢔⡕⢁⢕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⣶⣤⡀⣁⡇⢕⢕⢔⢕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⠿⢿⣿⣿⣿⡿⠿⣏⣉⣉⣉⡁⠀⢿⢟⢍⢝⢗⢕⢑⢕⢕⢕⢕⢕⠀</a:t>
            </a:r>
            <a:br/>
            <a:r>
              <a:t>⣿⣿⣿⣿⣿⣿⣿⣿⣿⣿⣿⣿⣿⣿⣿⣿⣿⣿⣿⣿⣿⣿⣿⣿⣿⣿⣿⣿⣿⣿⣿⣿⣿⣿⣿⣿⣿⣿⣿⣿⣿⣿⣿⣿⣿⣿⣿⣿⣿⣿⣿⣿⣿⣿⣿⣿⣿⣿⣿⢟⡏⢝⣛⣿⣿⣿⣿⣿⣻⣿⣿⡇⢔⢔⢕⢕⢔⢍⢕⢕⢕⢕⢕⢕⢔⢕⢕⢕⢔⢕⢕⢕⢕⢕⢕⢕⢕⢕⢕⢕⠀</a:t>
            </a:r>
            <a:br/>
            <a:r>
              <a:t>⢟⢟⢏⢝⢝⢝⢝⢟⢟⠿⣿⣿⣿⣿⡿⣿⣿⣿⣿⣿⣿⣿⣿⣿⣿⣿⣿⣿⣿⣿⣿⣿⣿⣿⣿⣿⣿⣿⣿⣿⣿⣿⣿⣿⣿⣿⣿⣿⣿⣿⣿⣿⣿⣿⣿⣿⣿⣿⣿⣧⠒⣽⣿⣿⣿⣿⣿⣿⣿⣿⣿⡿⢄⠁⠕⠕⣑⡄⢕⢕⢕⢕⢕⢕⢕⢕⢕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⣯⢧⢸⣿⣿⣿⣿⣿⠁⠁⠑⠑⠑⠑⠑⠘⠝⠝⠕⠑⠁⠑⠑⠑⠑⠑⠁⠉⠀⠑⠃⠕⠕⢕⢜⢕⢇⢱⢕⣕⢕⣧⢞⡱⢣⣵⣟⣽⣿⣿⣿⣿⣿⣿⣿⣿⣿⣿⣿⣿⣿⣿⣿⣿⣿⣿⣿⣿⣿⣿⣿⣿⣿⡿⢻⡟⢝⢜⣏⡵⠔⡕⢕⢕⢕⢕⠕⡼⢿⢟⢟⠏⢑⢑⢅⢄⢔⢕⢕⢕⠀</a:t>
            </a:r>
            <a:br/>
            <a:r>
              <a:t>⣿⣗⢸⣿⣿⣿⣿⣿⢀⠀⠀⠀⠀⠀⠀⠀⠀⠀⠀⠀⠀⠀⠠⠤⠤⠄⠀⢄⢄⢄⠀⠀⢄⠁⠁⠘⢕⢇⢕⢕⢕⢎⢱⢱⡞⢻⣼⣿⣿⣿⣿⣿⣿⣿⣿⣿⣿⣿⣿⣿⣿⣿⣿⣿⣿⣿⣿⣿⢻⢹⢟⢟⢝⢕⢕⢜⢅⢿⣿⣟⡕⢕⢕⢕⠕⠕⢑⢁⢅⢔⢔⢕⠕⢕⢕⢕⠁⠁⠀⠀⠀</a:t>
            </a:r>
            <a:br/>
            <a:r>
              <a:t>⣿⣟⠳⣾⣿⣽⣿⣿⢁⠀⠀⠀⠀⠀⠀⠀⠀⠀⠀⠀⠀⠀⠀⠀⠀⠀⠀⢕⢕⢕⢕⠀⢕⢔⠀⠀⠀⠁⠕⢕⢕⢕⢞⣜⢝⢿⢿⣿⣿⣿⣿⣿⣿⣿⣿⣿⣻⣿⡿⣿⡿⣿⣿⣿⣽⣽⣽⣿⢕⢕⢕⢕⢅⠕⢑⢕⢕⢿⠟⢝⢑⢅⢅⢔⠕⠕⠑⠑⠁⠁⠐⠑⢕⢕⢕⢕⢕⢔⠀⠀⠀</a:t>
            </a:r>
            <a:br/>
            <a:r>
              <a:t>⣿⢮⡕⡿⣿⣾⣿⣿⡇⠀⠀⠀⠀⠀⠀⠀⢄⢄⢄⡄⢄⠀⠀⠀⢀⠀⠀⢕⢕⢕⢕⢕⢕⢕⢀⠀⠀⠀⠀⢁⣵⢸⡕⢻⣵⣾⣹⣿⣿⣿⣿⣿⣿⣿⣿⢏⢏⢕⢱⡕⢕⢜⢝⢟⢿⡿⣟⣏⢕⢑⠑⠕⠀⠔⠕⢅⠔⠔⠕⠕⠕⢕⢕⢄⠀⠀⠀⠀⠀⠀⠀⠀⢄⢕⢕⢕⢕⢕⠐⠀⠀</a:t>
            </a:r>
            <a:br/>
            <a:r>
              <a:t>⣻⣫⢕⣟⣿⣿⣿⣿⡇⠀⠀⠀⠀⠀⠀⠀⠁⠑⠑⠁⠁⠁⠀⢄⢄⢄⣄⣕⣕⡑⢕⢕⢕⡕⢄⢔⢔⢔⢔⢔⢝⢷⢷⢷⢾⢏⢹⢇⢝⣟⣿⢿⣿⣟⣿⣷⢵⢕⢕⢕⢕⢕⢇⢕⢕⢕⢜⣟⣣⣅⣄⡔⠐⠀⠁⡕⢔⠀⠐⢔⢔⢕⢕⢕⢕⢀⠀⢀⢄⢔⢴⡔⢕⢕⢕⢕⢕⢕⠀⠀⠀</a:t>
            </a:r>
            <a:br/>
            <a:r>
              <a:t>⢿⡗⢇⣿⢺⣾⣿⣟⡇⠀⠀⠀⠀⠀⠀⠀⠀⠀⢀⠀⢀⢄⢄⢕⢁⢁⢁⢝⢻⣿⣧⡕⢱⢇⢕⢔⢇⢣⢱⢵⢴⢵⢜⡕⢝⢝⢕⢆⢔⢕⢔⢕⣿⣿⡿⢕⢕⢕⢕⢕⣕⣕⣝⣕⣕⣕⣵⣧⣿⣵⣵⣵⡕⢔⢁⢕⢕⢕⣵⡕⢕⢕⢕⢕⢕⢘⠀⢅⠁⢕⠀⠀⢕⢕⢕⢕⢕⢕⠀⠀⠀</a:t>
            </a:r>
            <a:br/>
            <a:r>
              <a:t>⣿⣇⢟⢹⣼⣯⣿⣿⡇⠀⠁⠱⢄⠀⠀⠀⢀⢕⢵⢕⣀⣤⡤⢤⣤⢁⣁⢕⡕⠜⢿⠏⠃⠁⠁⠁⠁⠁⢅⣡⣱⣷⣷⣧⠁⠅⢕⢕⢕⢕⢕⢕⣿⣿⣕⢕⡕⢕⢕⢕⢝⢝⢝⢇⢝⢝⢝⢟⣟⣝⡝⢝⢕⢕⢕⣕⣕⣵⣯⣧⣕⢕⢕⢕⢕⢀⢕⢕⢕⠑⠀⠀⢕⢕⢱⣷⣷⢕⠀⠀⠀</a:t>
            </a:r>
            <a:br/>
            <a:r>
              <a:t>⣿⣷⣽⢱⣾⣿⣿⣿⡇⠀⠄⠀⠀⠀⠐⠔⠔⢲⠕⠐⠐⠀⢀⠀⢄⢌⢁⢌⢱⢷⢎⠀⠀⠀⠀⠀⠀⢕⣾⣿⣿⣿⢟⢻⢄⠄⢕⢕⢕⢕⢕⢕⡇⢜⢏⢞⢯⢕⢧⠁⠘⢷⡿⠧⣵⡽⢽⣏⡝⠍⠉⠁⢕⢕⢝⢝⢕⢅⠁⠁⡨⢕⠗⢟⢗⣷⡗⠓⠓⠚⠒⠂⠕⠕⢜⢝⢝⢕⠀⠀⠀</a:t>
            </a:r>
            <a:br/>
            <a:r>
              <a:t>⣿⣿⣽⣽⣿⣯⣿⣿⣿⢤⣄⢄⠀⠀⠀⠐⠑⠘⠁⠀⠁⠑⠅⢑⠑⠑⢕⢕⢱⡄⠀⠀⠀⠄⢀⢀⢀⢜⢻⢿⢿⢟⢕⢕⢄⢄⢕⢕⢕⢕⢕⢕⣿⢕⣼⣿⣿⣮⣅⡅⠑⠑⠁⠱⡍⠁⠑⠄⠀⠐⢒⡏⠃⠑⠑⠘⢁⢠⣶⣡⣵⣵⣴⣵⣞⢟⢧⡵⢕⣄⡀⢀⢀⢀⢕⢕⢕⢕⠀⠀⠀</a:t>
            </a:r>
            <a:br/>
            <a:r>
              <a:t>⣷⣿⡳⢞⣗⣿⣿⣿⣾⠹⠧⢕⢀⢀⢀⢕⠕⢕⢑⢜⢕⢑⠑⠑⠐⠔⠕⢕⣠⣷⣾⢏⢕⢕⢕⢕⢕⢕⣱⣷⣶⣾⡏⢕⢕⢕⢕⠕⢕⠕⢕⢕⣿⣗⣿⣿⣿⣿⣿⡕⠀⠀⠀⠀⢀⢀⣀⢄⠐⠀⠀⠄⠔⠐⠕⢇⠔⠙⣿⣿⣿⡿⠻⣿⣿⣿⣿⣿⣿⡿⢿⣿⣿⣶⣶⡇⢕⢅⡀⢱⠀</a:t>
            </a:r>
            <a:br/>
            <a:r>
              <a:t>⣿⣿⡝⣯⣿⣿⣿⣿⣿⠀⢄⢅⢕⢑⠕⠀⠀⠀⠀⠀⠀⠀⠀⠀⠀⠀⢔⢸⣿⣿⣷⣕⣕⣱⢕⣝⣝⣽⣿⣿⣿⣿⢇⢕⢕⢕⢕⠕⠕⠑⠁⢄⠿⡟⠻⡉⠛⢿⣗⢷⣇⠀⠀⠄⠀⠀⢸⣇⠁⠑⢵⢄⣔⢑⠀⠀⠀⠀⠘⠙⠛⠑⠀⠙⠛⠟⠿⠿⠿⠿⠿⠿⠿⠿⠿⢇⢕⠁⠡⠏⠀</a:t>
            </a:r>
            <a:br/>
            <a:r>
              <a:t>⣿⣾⡇⣇⢿⣿⣿⣿⣿⡇⠘⢁⠀⠀⠀⠅⢅⢄⢔⠀⢀⢀⣀⢀⠄⠄⠅⠑⠜⠝⠕⠕⠕⠕⠕⠕⠕⠝⠝⢟⢟⠃⠑⠑⠑⢕⢕⢕⠄⠀⢄⢗⢔⢕⢕⢔⢕⢑⢕⢕⢃⢴⢎⡟⠗⠢⠄⢰⣄⠑⢄⢅⣵⣕⢕⢕⢕⢄⢄⢁⢀⠀⠀⠀⠀⠁⠁⠁⠁⠑⢐⠐⠐⠀⠀⢕⢕⢄⢄⢄⠀</a:t>
            </a:r>
            <a:br/>
            <a:r>
              <a:t>⠿⠟⢟⢟⢛⢛⢛⢛⢛⢃⢔⢄⢔⢕⢄⠄⠄⠅⢑⠁⠀⠀⠀⠀⠀⠀⠀⠀⠑⠀⠀⢀⢀⣀⢀⢀⢀⠀⠀⠑⠕⠀⠀⢁⠀⠕⠕⠄⢄⠀⢕⢗⢗⠗⣗⣳⣧⣑⣑⣱⡕⡱⣱⡷⠇⠐⠀⠀⠀⠀⠑⠝⢥⣵⣇⢕⢕⢕⢕⢕⢕⢕⢔⢔⢔⢄⢄⢄⢄⢄⢄⢄⢄⢄⠕⢕⢗⢗⣵⣑⠀</a:t>
            </a:r>
            <a:br/>
            <a:r>
              <a:t>⠀⠀⢔⢰⢕⢕⢕⢕⢕⢕⢕⢕⢕⣕⢕⢔⢕⢅⢄⢄⠄⢄⢔⢐⣐⢅⣑⣴⡄⠀⠀⠀⢿⠽⢿⠷⠀⠀⠀⠀⠀⠀⠀⢕⠀⠀⢀⢄⢔⢔⢕⢕⢕⢔⢔⢌⢟⢟⢟⢟⢟⢟⢏⢕⠀⠔⢐⠀⠀⠀⠀⢀⢕⡕⢇⢱⣵⣵⣕⣕⢱⢕⡕⢕⢕⢕⢕⢕⢕⢕⢕⢕⢕⢕⢕⢕⢕⢕⢜⢝⠀</a:t>
            </a:r>
            <a:br/>
            <a:r>
              <a:t>⣔⣕⢕⢸⢵⢵⢕⢕⢕⢗⣕⣕⣕⣕⣱⣵⣵⡷⢷⢷⢾⢿⣿⣿⣿⣟⢟⢏⢕⢀⢀⢀⢁⢁⢀⢀⠀⠀⠀⠀⠀⠀⠀⢑⢔⣕⣕⣕⣵⣵⣵⣥⣷⣷⣷⣷⣷⣷⣷⣵⣵⣵⢕⢕⢔⠄⢄⢔⠕⡕⢱⣥⣵⣾⣿⣿⣷⣿⣝⢕⢜⢕⢜⢕⢕⢕⢕⢕⢱⣕⣕⣱⣕⢕⣕⢕⢕⢕⢕⢕⠀</a:t>
            </a:r>
            <a:br/>
            <a:r>
              <a:t>⣵⣷⣷⣷⣷⣷⣿⣿⣿⣿⣿⣿⣿⣿⣿⣷⣷⣷⣷⣷⣾⣿⣿⣿⣿⣿⣷⣷⣷⣵⣵⣵⣵⣵⣵⣵⣵⣵⣵⣵⣵⣵⣷⣷⣿⣿⣿⣿⣿⣿⣿⣿⣿⣿⣿⣿⣯⣽⣿⣿⣿⣿⣧⢑⢕⢗⢱⣿⣾⣿⣿⣿⣿⣿⣿⣿⣿⣿⣿⣿⢿⠷⢷⢷⡷⢳⣗⢷⣶⡿⢿⣿⣿⣿⠿⢿⡶⠕⣕⣕⠀</a:t>
            </a:r>
            <a:br/>
            <a:r>
              <a:t>⣿⣿⣿⢿⣿⣿⣿⣿⣿⣿⡟⢻⣿⣿⣿⣿⣿⣿⣿⣿⣿⣿⣿⣿⣿⣿⣿⣿⣿⣿⣿⣿⣿⣿⣿⣿⣿⣿⣿⣿⣿⣿⣿⣿⣿⣿⣿⣿⣿⣿⣿⣿⣿⣿⣿⣿⣿⣾⣿⣿⣿⣿⣿⣷⣷⣷⣿⣿⣿⣿⣿⣿⣿⣿⣿⣿⣿⣿⣿⣿⣶⣶⣾⣿⣇⣸⣿⣿⣿⣍⣛⣿⡋⢍⢍⢉⢅⢅⢺⢷⠀</a:t>
            </a:r>
            <a:br/>
            <a:r>
              <a:t>⣿⣾⣿⣿⣿⣿⣿⣿⣿⣿⣿⣷⣿⣿⣿⣿⣿⣿⣿⣿⣿⣿⣿⣿⣿⣿⣿⣿⣿⣿⣿⣿⣿⣿⣿⣿⣿⣿⣿⣿⣿⣿⣿⣿⣿⣿⣿⣿⣿⣿⣿⣿⣿⣿⣿⣿⣿⣿⣿⣿⣿⣿⣿⣿⣿⣿⣿⣿⣿⣿⣿⣿⣿⣿⣿⣿⣿⣿⣿⣿⣿⣿⣿⣿⣿⣿⣿⣿⣿⣿⣿⡏⠁⢁⣑⡕⡕⢕⡑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⡿⣿⣿⣽⢯⣷⣞⣚⡹⢞⣏⡿⢛⢮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⣯⣿⣿⣿⣿⣿⣿⣟⣿⣿⣟⣿⣿⣾⣼⣴⣮⣵⣺⣜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⣟⣿⣿⣿⣿⣿⣿⣿⣾⣿⣿⣟⣾⣿⠀</a:t>
            </a:r>
            <a:br/>
            <a:r>
              <a:t>⣾⡏⢔⠴⣝⣹⣿⣿⣿⣿⣿⣿⣿⣿⣿⣿⣿⣿⣿⣿⣿⣿⣿⣿⣿⣿⣿⣿⣿⣿⣿⣿⣿⣿⣿⣿⣿⣿⣿⣿⣿⣿⣿⣿⣿⣿⣿⣿⣿⣿⣿⣿⣿⣿⣿⣿⣿⣿⣿⣿⣿⣿⣿⣿⣿⣿⣿⣿⣿⣿⣿⣿⣿⣿⣿⣿⣿⣿⣿⣿⣿⢿⣽⡿⣿⣻⣟⣿⡿⢻⣿⣿⣫⣽⣷⣿⣿⣿⣿⣟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⣟⣻⣉⣉⣛⢏⢝⠝⢝⢝⢍⢝⢝⢑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⠉⠉⠁⣥⡇⠀⡕⢕⢕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⠿⣶⢁⣁⡚⢇⢕⢕⢕⢕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⡿⠿⢟⢟⢛⢿⢿⣿⡿⠿⠷⠤⠾⠟⠋⠀⠀⡛⢍⢍⢍⢕⢕⢕⢕⢕⢕⢕⢕⠀</a:t>
            </a:r>
            <a:br/>
            <a:r>
              <a:t>⣿⣿⣿⣿⣿⣿⣿⣿⣿⣿⣿⣿⣿⣿⣿⣿⣿⣿⣿⣿⣿⣿⣿⣿⣿⣿⣿⣿⣿⣿⣿⣿⣿⣿⣿⣿⣿⣿⣿⣿⣿⣿⣿⣿⣿⣿⣿⣿⣿⣿⣿⣿⣿⣯⡿⣽⣿⣿⣿⢗⡝⢙⣭⣿⣿⣿⣿⣿⣿⣿⣿⣇⢕⢕⢕⢕⢕⢌⢔⢕⢕⢕⢕⢕⢕⢕⢕⢕⢔⢕⢕⢕⢕⢕⢕⢕⢕⢕⢕⢕⠀</a:t>
            </a:r>
            <a:br/>
            <a:r>
              <a:t>⢝⢝⢝⢝⢝⢝⢝⢟⢟⠿⣿⣿⣿⡿⣿⣿⣿⣿⣿⣿⣿⡿⢿⣿⣿⣿⣿⣿⣿⣿⣿⣿⣿⣿⣿⣿⣿⣿⣿⣿⣿⣿⣿⣿⣿⣿⣿⣿⣿⣿⣿⣿⣿⣿⣿⣿⣿⣿⣿⣧⡅⢿⣿⣿⣿⣿⣿⣿⣿⣿⣿⡿⢀⠇⢕⠕⢡⡇⢕⢕⢕⢕⢕⢕⢕⢕⢕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⠀⢄⢄⢸⣿⣿⣿⡿⢿⣽⣻⣿⣿⢿⣿⣿⣿⡏⡕⡕⢼⣿⣿⣿⣿⣿⣿⣿⣿⣿⣿⣿⣿⣿⣿⣿⣿⣿⣿⣷⣼⣽⣿⣟⢿⢿⢿⣿⣽⣿⣿⣿⣿⣧⣵⣿⣿⣿⣿⢿⣿⣿⣿⣿⣿⢿⣿⣿⣿⣿⣿⣿⣿⣿⣿⣿⣿⣿⣿⣿⣿⣿⣿⣿⠀</a:t>
            </a:r>
            <a:br/>
            <a:r>
              <a:t>⠀⠀⠀⠀⠀⠀⠀⠀⠀⠀⠀⢕⢕⢕⢕⠕⣿⣿⣿⣮⠝⠗⠇⢙⢁⢅⣼⣽⣝⣙⣟⢟⠟⢇⢕⡇⢿⣿⣿⣿⣿⣿⣿⣿⣿⣿⣿⣿⣿⣿⣿⣿⣿⣿⣿⣿⣿⣿⣿⣿⣿⣿⣷⣷⣿⣿⣿⣿⣿⣿⣿⣿⣿⣿⣿⣷⣷⣿⣿⢼⡟⢇⣿⣿⣿⣿⣿⣿⣿⣿⣿⣿⣿⣿⣿⣿⣿⣿⣿⣿⠀</a:t>
            </a:r>
            <a:br/>
            <a:r>
              <a:t>⠀⠀⠀⠀⠀⠀⠀⢕⢕⢕⢕⢕⢕⢱⣷⡟⢟⢝⠟⢟⢔⢕⢕⢕⢕⢕⣿⣿⣿⣿⣿⣿⣿⡇⢕⢕⢱⣿⣵⣍⣍⣝⡟⢟⢻⢿⢿⢿⣿⣿⣿⣿⣿⣿⣿⣿⣿⣿⣿⣿⣿⣿⣿⣿⣿⣿⣿⣿⣿⣿⣿⣿⣿⣿⣿⣿⣿⣿⡏⣷⣿⡕⣿⣿⣿⣿⣿⣿⣿⣿⣿⣿⣿⣿⣿⣿⣿⣿⣿⣿⠀</a:t>
            </a:r>
            <a:br/>
            <a:r>
              <a:t>⠀⠀⢀⢀⢀⠀⠀⠁⢁⠕⠕⠕⠡⢕⢝⢕⢕⢕⢧⢕⢕⢱⢕⢕⢕⢕⣿⣿⣿⣿⡇⠁⠈⢕⢕⢸⢸⣿⢟⢟⢿⢿⢿⣿⣿⣿⣷⣷⣷⣵⣼⣽⣝⣝⣟⣟⢟⢿⢿⢿⣿⣿⣿⣿⣿⣿⣿⣿⣿⣿⣿⣿⣿⣿⣿⣿⣿⣿⡇⢔⡟⢕⢿⢿⢿⢿⣿⣿⣿⣿⣿⣿⣿⣿⣿⣿⣿⣿⢿⢟⠀</a:t>
            </a:r>
            <a:br/>
            <a:r>
              <a:t>⢄⢏⢕⢅⢕⢕⢕⢕⢕⢕⢱⣷⣷⣵⣕⢔⣔⣐⡔⢱⢱⣸⢕⢕⢕⡷⢿⣿⣿⣿⡇⠀⠀⠑⢕⢸⢌⣻⢕⠀⠀⠀⠀⠀⠀⠁⠁⠉⠉⠙⠝⠙⠛⠟⠟⠿⢿⢿⢿⣷⣷⣷⣧⣼⣽⣽⣝⣟⣟⣻⢯⣿⣿⣿⣿⡿⠏⠈⠁⠁⠀⠀⠁⠁⠑⠑⠜⠝⢝⢟⠿⢯⣿⣿⣟⣿⣻⣯⣽⣿⠀</a:t>
            </a:r>
            <a:br/>
            <a:r>
              <a:t>⢕⢕⢕⢅⢕⢷⠱⣥⣷⣵⣿⣿⣿⡿⣿⢿⢿⣿⡟⢕⢼⢿⡔⠀⢞⡟⢹⣿⣿⣿⣿⠀⠀⢀⢑⢸⡕⡝⠁⠀⠀⠀⠀⠀⠀⠀⠀⠀⠀⠀⠀⠀⠀⠀⠀⠀⠀⠀⠀⠕⠕⠕⠕⠝⠝⠙⠙⢙⢻⣿⣿⣿⣟⢟⠙⠀⠀⠀⠀⠀⠀⠀⠀⠀⠀⠀⠀⠀⠁⠑⠕⢝⢿⣿⣿⣹⣿⣿⣿⣿⠀</a:t>
            </a:r>
            <a:br/>
            <a:r>
              <a:t>⠀⢕⢕⢕⣷⣕⣸⣿⣿⠿⡏⢕⢔⢕⢕⢕⢕⢜⢇⢕⢕⢕⢕⣶⣷⣇⣾⣿⣿⣿⣿⢄⢕⢸⡟⢕⡼⢕⢔⣶⡆⡔⢔⢕⢔⢔⢔⢔⢔⢄⠀⢄⠀⠀⠀⠀⠀⠀⠀⠀⢀⢀⢀⢀⠀⠀⢕⢕⢸⡇⢉⡙⠋⠀⠀⠀⠀⠀⠀⠀⠀⠀⠀⠀⠀⠀⠀⠀⠀⠀⠀⠁⠜⢟⣿⣻⠹⣿⣝⣿⠀</a:t>
            </a:r>
            <a:br/>
            <a:r>
              <a:t>⠀⢕⢕⢕⢝⢟⢝⢕⢕⢔⢅⢕⢕⢕⢕⢕⢕⢕⢱⢷⢷⢇⠁⢛⠫⣪⢜⣿⣿⣿⣿⢕⢕⢕⢄⢅⢗⣇⢀⢉⢁⠁⢕⢕⢑⢑⢑⢑⠁⠘⢀⢑⠀⢀⠀⠑⠁⢕⢇⢄⢱⣷⣶⣷⣶⣷⢇⢕⢸⣿⣿⣿⠀⠀⠀⠀⠀⠀⠀⠀⠀⠀⠀⠀⠀⠀⠀⠀⠀⠀⠀⠀⠀⢱⣿⢺⢞⢟⢟⣿⠀</a:t>
            </a:r>
            <a:br/>
            <a:r>
              <a:t>⢄⢕⢕⣕⢕⢕⢕⢕⢕⢕⢕⢕⢕⢕⢕⢕⢕⢕⢕⢱⢵⢕⠀⢕⢕⢇⢟⣿⣿⣿⣿⣕⢕⢕⢕⢕⢝⢝⢕⢑⢕⢕⢕⢕⠕⠕⠕⠕⠀⢠⣕⢑⢕⢕⠐⠀⠀⠑⢕⢕⣸⣿⢟⣿⣿⣿⣕⣕⣸⣿⣱⣧⢄⢔⢔⢔⠔⢕⢕⢴⢕⣔⢄⢀⠀⠀⠀⠀⠀⠀⠀⠀⠀⠜⢟⢝⢟⢗⢗⣟⠀</a:t>
            </a:r>
            <a:br/>
            <a:r>
              <a:t>⣱⣷⣾⣿⣿⣇⢕⢕⢕⢕⢕⢕⢕⢕⢕⢕⢕⢕⢕⢕⢕⢕⠀⠰⢇⢕⢕⣿⣿⣿⣿⡟⢕⢕⣷⠁⢨⠀⢕⠀⢕⢕⢕⢐⠄⠀⠀⢕⢔⢔⠌⢕⢕⢕⢕⢕⠀⢕⢕⠑⠛⠛⢟⢟⢻⢻⢟⢹⡝⢝⢝⢝⢕⢕⣕⢕⠕⢕⢕⢕⢸⣿⣿⡇⠀⠀⠀⠀⠀⠀⠀⠀⠀⢠⣵⣵⣵⢞⢛⡻⠀</a:t>
            </a:r>
            <a:br/>
            <a:r>
              <a:t>⣿⣿⣿⣿⣿⡏⢕⢕⢕⢕⢕⢕⢕⢕⢕⢕⢕⢕⢕⢕⢕⢕⢅⢔⢕⢕⢕⢿⣿⣿⣿⡇⢕⢕⢝⢀⢑⡕⢕⠀⢕⠕⢕⢕⢄⢄⢠⢑⢕⢕⠀⠑⢕⢕⢕⢕⢀⠑⠑⠀⠀⢀⢀⢄⢜⢇⢑⣘⣇⣡⣼⣥⣵⣾⣿⣿⣧⣵⣷⣿⣿⣿⣿⢕⠀⢄⢄⢔⢕⢕⠀⠀⢔⢆⢝⢟⠏⢕⢕⢱⠀</a:t>
            </a:r>
            <a:br/>
            <a:r>
              <a:t>⣿⣿⣿⣿⣿⢇⢕⢕⢕⢕⢕⢕⢕⢕⢅⢄⢕⢕⢔⢕⢕⢕⠕⠄⠁⢕⢕⢸⣿⣿⣿⡇⢕⢕⢕⢕⢰⡇⠕⢗⢕⠕⠅⢕⠕⠀⢗⠑⢾⢕⠀⠀⠁⢔⢏⠑⢕⡕⢰⣶⣶⣷⣷⣷⣿⣿⣟⠽⢧⢻⣽⣽⡿⣿⣿⡿⣿⣿⣿⣿⡿⢿⢏⢕⢕⣺⣕⣵⡗⠑⠀⠀⢕⢑⣅⣅⣠⣵⣵⣿⠀</a:t>
            </a:r>
            <a:br/>
            <a:r>
              <a:t>⠻⢿⣿⢻⢏⢕⢕⢕⢕⢕⢕⢕⡑⢸⣷⡆⠕⠅⠕⠑⠅⠑⠀⠀⠀⢕⢕⢸⣿⡣⢝⢕⠁⠁⢁⠕⢜⡇⠁⡀⠅⢀⢐⡅⢄⢤⢄⢀⢁⠀⢀⠀⠀⣑⠁⠀⠘⠋⠀⠀⠀⠘⠏⠝⠻⠗⢺⣿⡭⢽⢾⢔⣱⣵⣵⣷⢕⢕⢕⢕⢕⢕⢕⢕⢕⢍⢏⢝⢁⠀⢰⣾⣿⣿⣿⣿⣿⣿⣧⣼⠀</a:t>
            </a:r>
            <a:br/>
            <a:r>
              <a:t>⠀⠁⠑⠕⢕⢕⢕⢕⢕⢕⢕⠑⠑⠜⠚⠣⣔⠀⠔⠱⠀⠀⠀⠀⠀⢕⢕⢜⢻⢰⢕⢔⢀⠐⢣⣔⢜⡇⠀⠀⠔⠙⢑⠓⠕⠕⠗⠋⠑⠂⠑⠀⠀⢜⢕⢕⢄⠀⢰⣴⢄⠀⠀⠀⢠⢄⠑⢗⠇⠌⠙⠁⠕⢕⢙⠑⢕⢕⢕⢕⢕⢕⢕⢕⢕⢕⢕⢕⢕⠀⠘⢿⣿⣿⣿⣿⣿⣿⣿⣿⠀</a:t>
            </a:r>
            <a:br/>
            <a:r>
              <a:t>⠀⠀⠀⠀⠀⠑⠇⣵⣷⣷⣇⢕⢄⢄⢄⢄⢅⠀⠀⠄⠀⠠⠀⢀⢀⢔⣷⣧⡔⠅⡅⠕⠔⠄⠀⡸⣵⣷⡆⢀⢄⢀⣔⡜⢕⣕⢄⢄⠀⠀⠀⠀⠕⢕⢕⢞⢕⢀⢀⢁⢁⢀⢀⢀⢀⣕⣄⣰⣴⣧⣷⣷⣾⡗⢕⢕⢕⢕⢕⢕⢕⢕⢕⢕⢕⢕⠕⣕⡕⠀⠀⠀⠁⠙⠝⢟⢟⢿⣿⡇⠀</a:t>
            </a:r>
            <a:br/>
            <a:r>
              <a:t>⠀⠀⠀⠀⠀⠀⠀⠁⠙⢿⣿⡕⣵⣵⣵⣵⣱⣕⣕⣕⡔⢔⢕⢕⢕⠀⢅⢍⢙⠗⠔⠔⠄⠄⢔⢕⢕⢜⢇⣰⣵⣾⣿⣿⣿⣿⡇⢕⢀⠀⠀⠀⠀⠀⠑⠱⢧⣷⣷⣷⣶⣿⣿⣿⣿⣿⣿⣿⣿⣿⡿⠟⠋⠙⠕⠕⠕⠕⠕⠑⠁⢕⢕⢕⢕⢱⣿⡟⠁⠀⠀⠀⠀⠀⠀⠀⠀⠁⠙⠇⠀</a:t>
            </a:r>
            <a:br/>
            <a:r>
              <a:t>⠀⠀⠀⠀⠀⠀⠀⠀⠀⠀⠈⠑⢜⢟⢟⢝⢽⢽⢿⣻⢿⣷⡷⢷⢕⢔⢀⢀⣀⣔⣔⣔⣵⣵⣵⣵⣵⣵⣵⣟⣿⡿⢿⢿⢟⢟⠕⠕⠀⠀⠀⠀⠀⢀⠁⠑⠱⣝⣝⣝⢝⣝⣽⣿⣯⣽⣿⢿⠋⠁⠀⠀⠀⠀⠀⠀⠀⠀⠀⢔⢔⢕⢕⢕⢔⢜⢝⠁⠀⠀⠀⠀⠀⠀⠀⠀⠀⠀⠀⠀⠀</a:t>
            </a:r>
            <a:br/>
            <a:r>
              <a:t>⠀⠀⠀⠀⠀⠀⠀⠀⠀⠀⠀⠀⢕⣵⣷⣴⣵⣧⣵⣕⣕⣕⣕⣕⡕⡕⣕⣕⣑⣵⣵⣼⣿⣿⣿⣿⣿⣿⣿⣿⣿⢇⢕⠀⢕⠁⠀⠀⠀⠕⢕⢄⠐⠑⠑⠕⣰⣿⣿⣿⣿⣿⣿⣿⣷⡏⠘⠀⠀⠀⠀⠀⠀⠀⠀⠀⠀⠀⠀⠀⢕⢕⢕⢕⢕⢕⠁⠀⠀⠀⠀⠀⠀⠀⠀⠀⠀⠀⠀⠀⠀</a:t>
            </a:r>
            <a:br/>
            <a:r>
              <a:t>⠀⠀⠀⠀⠀⠀⠀⠀⠀⠀⠀⠀⢕⢸⣿⡿⣿⣿⣿⣿⣿⣿⣿⣿⣿⣿⣿⣿⣿⣿⣿⣿⣿⣿⣿⣿⣿⣿⣿⣿⢏⢕⠀⠀⢕⠐⠀⠀⠀⠀⠀⠀⠀⠀⢔⢕⢝⢝⢟⠻⣿⣿⣿⣿⡿⢕⠀⠀⠀⠀⠀⠀⠀⠀⠀⠀⠀⠀⢔⢕⢕⢕⢕⢕⢕⠀⠀⠀⠀⠀⠀⠀⠀⠀⠀⠀⠀⠀⠀⠀⠀</a:t>
            </a:r>
            <a:br/>
            <a:r>
              <a:t>⠀⠀⠀⠀⠀⠀⠀⠀⠀⠀⠀⠀⢐⣜⣏⣻⣿⣿⣿⣿⣿⣿⣿⣿⣿⣿⣿⣿⣿⣿⣿⣿⣿⣿⣿⣿⣿⣿⡿⢟⢕⢕⠀⠀⠁⠔⠀⠀⢀⢀⢄⢔⢔⢕⢕⢕⢕⢕⢕⢕⢔⢔⢕⢕⢕⠁⠀⠀⠀⠀⠀⠀⠀⠀⠀⠀⠀⠀⢕⢕⢕⢕⢕⢕⠕⠀⠀⠀⠀⠀⠀⠀⠀⠀⠀⠀⠀⠀⠀⠀⠀</a:t>
            </a:r>
            <a:br/>
            <a:r>
              <a:t>⠀⠀⠀⠀⠀⠀⠀⠀⠀⠀⠀⠀⠑⠑⢜⣝⡝⠟⢟⢟⢿⢿⣿⣿⣿⣿⣿⣿⣿⣿⣿⣿⣿⣿⣿⡿⢏⢝⢕⢕⢕⢕⢄⢄⢄⢔⢕⢕⢕⢕⢕⣕⢕⣕⡕⢕⢕⢕⠕⠕⢕⢕⢱⢅⠁⠀⠀⠀⠀⠀⠀⠀⠀⠀⠀⠀⠀⠀⠁⢕⢕⢕⢕⢕⠀⠀⠀⠀⠀⠀⠀⠀⠀⠀⠀⠀⠀⠀⠀⠀⠀</a:t>
            </a:r>
            <a:br/>
            <a:r>
              <a:t>⠀⠀⠀⠀⠀⠀⠀⠀⠀⠀⠀⠀⠕⠕⢜⢝⢅⢲⢖⢵⣱⣕⡕⣿⣿⣿⣿⣿⣿⣿⣿⣿⣿⣿⣿⣿⣿⡇⢕⢇⢱⢷⣳⣧⣷⣷⣴⣷⣿⣿⣿⣿⣿⣿⣿⣧⣥⣶⣶⣶⡧⣵⠕⠁⠀⠀⠀⠀⠀⠀⠀⠀⠀⠀⠀⠀⠀⠀⠀⢄⢄⠁⢕⢕⠀⠀⠀⠀⠀⠀⠀⠀⠀⠀⠀⠀⠀⠀⠀⠀⠀</a:t>
            </a:r>
            <a:br/>
            <a:r>
              <a:t>⠀⠀⠀⠀⠀⠀⠀⠀⠀⠀⠀⠀⠀⠀⠀⠑⢕⢕⢕⢕⢕⢕⢕⣸⣿⣿⣿⣿⣿⣿⣿⣿⣿⣿⣿⣿⣿⢕⠁⠁⠁⠑⠜⢹⢿⣿⣿⣿⣿⣿⣿⣿⣿⣿⣿⣿⣿⣿⣿⣿⣿⠇⠀⠀⠀⠀⠀⠀⠀⠀⠀⠀⠀⠀⠀⠀⠀⠀⢀⢕⠑⢄⢕⠁⠀⠀⠀⠀⠀⠀⠀⠀⠀⠀⠀⠀⠀⠀⠀⠀⠀</a:t>
            </a:r>
            <a:br/>
            <a:r>
              <a:t>⠀⠀⠀⠀⠀⠀⠀⠀⠀⠀⠀⠀⠀⠀⠀⠀⠀⠀⠁⠁⢑⣕⢱⣿⣿⣿⣿⣿⣿⣿⣿⣿⣿⣿⣿⣿⣿⣇⡀⠀⠀⠀⠑⢕⢕⢻⢿⣿⣿⣿⣿⣿⣿⣿⣿⣿⣿⣿⣿⣿⡏⠀⠀⠀⠀⠀⠀⠀⠀⠀⠀⠀⠀⠀⠀⠀⠀⠀⠀⠀⠀⢕⢕⢄⠀⠀⠀⠀⠀⠀⠀⠀⠀⠀⠀⠀⠀⠀⠀⠀⠀</a:t>
            </a:r>
            <a:br/>
            <a:r>
              <a:t>⠀⠀⠀⠀⠀⠀⠀⠀⠀⠀⠀⠀⠀⠀⠀⠀⠀⢀⢕⣵⣾⣿⣿⣿⣿⣿⣿⣿⣿⣿⣿⣿⣿⣿⣿⣿⣿⣿⡕⠀⠀⠀⠀⠕⢕⠀⢘⢟⣿⣿⣿⣿⣿⣿⣿⣿⣿⣿⡯⠕⠁⠀⠀⠀⠀⠀⠀⠀⠀⠀⠀⠀⠀⠀⠀⠀⠀⠀⢄⡄⢄⢕⢕⢕⠀⠀⠀⠀⠀⠀⠀⠀⠀⠀⠀⠀⠀⠀⠀⠀⠀</a:t>
            </a:r>
            <a:br/>
            <a:r>
              <a:t>⠀⠀⠀⠀⠀⠀⠀⠀⠀⠀⠀⠀⠀⠀⠀⠀⠔⢴⣽⣿⣿⣿⣿⣿⣿⣿⣿⣿⣿⣿⣿⣿⣿⣿⣿⣿⣟⢯⡣⢇⢄⠀⠀⠀⢅⠀⢕⢽⣿⣿⣿⣿⣿⣿⣿⣿⡿⡿⠟⠀⠀⠀⠀⠀⠀⠀⠀⠀⠀⠀⠀⠀⠀⠀⠀⠀⠀⠀⠀⢻⣿⣇⢕⢕⠐⠀⠀⠀⠀⠀⠀⠀⠀⠀⠀⠀⠀⠀⠀⠀⠀</a:t>
            </a:r>
            <a:br/>
            <a:r>
              <a:t>⠀⠀⠀⠀⠀⠀⠀⠀⠀⠀⠀⠀⠕⢕⠀⠀⠀⢺⣿⣿⣿⣿⣿⣿⣿⣿⣿⣿⣿⣿⣿⣿⣿⣿⣿⣿⣿⣿⣿⣷⣪⣧⣄⠀⠀⠀⠁⠝⣿⣿⣿⣿⣿⢽⠟⠋⠙⠀⠀⠀⠀⠀⠀⠀⠀⠀⠀⠀⠀⠀⢕⠀⠀⠀⠀⠀⠀⠀⢄⢜⣿⣟⢕⢕⠀⠀⠀⠀⠀⠀⠀⠀⠀⠀⠀⠀⠀⠀⠀⠀⠀</a:t>
            </a:r>
            <a:br/>
            <a:r>
              <a:t>⠀⠀⠀⠀⠀⠀⠀⠀⠀⠀⠀⠀⠀⠁⠀⠀⠀⢸⣿⣿⣿⣿⣿⣿⣿⣿⣿⣿⣿⣿⣿⣿⣿⣿⣿⣿⣿⣿⣿⣿⣿⣿⣿⣧⣴⡀⠀⠀⢜⢩⣿⡏⠁⠀⠀⠀⠀⠀⠀⠀⠀⠀⠀⠀⠀⠀⠀⠀⠀⢔⢕⠔⠀⠀⠀⠀⠀⢀⢕⢕⣿⡏⢕⢕⢀⠀⠀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⢿⡕⢿⣻⣿⣿⣿⡇⠀⠀⠀⠀⠁⠁⠁⠁⠁⠁⠁⠀⠀⠀⠀⠀⠀⠀⠀⠀⠀⠈⠁⠑⠑⠱⢕⡕⢝⢕⢗⢧⢕⢷⡯⢎⣷⣻⢻⣿⣿⣿⣿⣿⣿⣿⣿⣿⣿⣿⣿⣿⣿⣿⣿⣿⣿⣿⣿⣿⢿⣿⣿⣿⢿⢟⢝⢏⢼⣜⣵⣕⠑⢕⢕⢕⢕⢕⢱⢜⢟⠏⠝⢑⢅⢅⢔⢔⢕⢕⠕⠕⠀</a:t>
            </a:r>
            <a:br/>
            <a:r>
              <a:t>⣯⡕⢿⢿⡿⣿⣟⡇⠀⠀⠀⠀⠀⠀⠀⠀⠀⠀⠀⠀⠀⠀⠀⠐⠀⠀⢔⢕⢔⢔⢄⠀⢔⠀⠀⠁⠕⢕⢕⢕⢕⢫⢰⢜⣇⢹⣿⣿⣿⣿⣿⣿⣿⣿⣿⣿⣿⣿⣿⣿⣿⣿⣿⣿⣿⣿⣿⣿⢞⢞⢝⢝⢕⠕⢕⢕⢕⣯⣿⣟⢵⢕⠕⠕⢑⢑⢅⢔⢔⢕⠕⢕⢑⢕⢕⢕⢀⠀⠀⠀⠀</a:t>
            </a:r>
            <a:br/>
            <a:r>
              <a:t>⣟⣕⢻⣿⣿⣿⣿⣯⠀⠀⠀⠀⠀⠀⠀⠀⠀⠀⠀⠀⠀⠀⠀⠀⠀⠀⠑⢕⢕⢕⢕⢀⢕⠀⠀⠀⠀⠁⠑⢕⢕⢮⢝⣔⡧⢻⣿⣿⣿⣿⣿⣿⣿⣿⣿⣿⣿⢟⢟⡿⢟⢿⣿⣿⣷⣾⣿⣿⢕⢕⢕⢕⠕⠑⢅⢕⠕⢏⢙⢅⢅⢔⢕⠕⠑⠑⠁⠁⠀⠀⠁⠁⠁⢕⢕⢕⢕⢕⠀⠀⠀</a:t>
            </a:r>
            <a:br/>
            <a:r>
              <a:t>⣯⢷⢸⡿⣿⣿⣿⣻⠀⠀⠀⠀⠀⠀⠀⢄⢔⢕⢔⢔⢔⠀⠀⠀⠔⠀⠀⢕⢑⢑⢕⢕⢕⢵⠄⠀⠀⠀⠄⠠⣷⢜⢕⡝⢗⣿⣿⡿⣿⣿⣿⣿⣿⣿⣿⣇⢕⢕⢕⢕⢕⢕⢜⢜⢟⢟⢯⣵⡕⢅⠁⠁⠀⠑⠑⢔⠑⠑⠑⠑⠑⢕⢕⢕⢀⠀⠀⠀⠀⠀⠀⠀⢄⢕⢕⢕⢕⢕⠀⠀⠀</a:t>
            </a:r>
            <a:br/>
            <a:r>
              <a:t>⣿⢏⢸⡿⣿⣿⣿⠿⠀⠀⠀⠀⠀⠀⠀⠀⠀⠀⠀⠀⠀⠀⠀⠕⠕⠔⢷⣵⣧⢕⢕⢔⢕⢕⢕⢗⢇⢕⢕⠕⢕⢟⢝⡟⣟⣇⢜⠕⠸⠝⢝⢝⣿⣯⣿⡿⢕⢇⢕⢕⢕⢕⢕⢕⢕⢕⢕⡽⣵⢦⢵⢜⠁⠀⢀⢕⢕⢀⢁⢕⢕⢕⢕⢕⢕⢄⠀⢄⢔⢕⠸⠗⢕⢕⢕⢕⢕⢕⠀⠀⠀</a:t>
            </a:r>
            <a:br/>
            <a:r>
              <a:t>⣿⢟⡱⡗⣟⣿⣿⣻⠀⠀⢀⠀⠀⠀⠀⠀⠀⠄⠄⠀⠔⠔⠕⠄⠄⠄⠕⢕⢝⢿⣷⣕⢕⢕⢝⢍⢟⢗⢕⢕⢗⢗⢧⢇⠕⢕⢕⢕⢕⢕⢕⢕⣿⣿⢏⢕⢕⢕⢕⢕⣱⣵⣵⡵⣵⣵⣷⣷⣿⣷⣷⣷⡇⢕⢔⢕⢕⢕⣷⢇⡕⢕⢕⢕⢕⢨⢀⢄⢀⢕⠀⠀⢕⢕⢕⢕⢕⢕⠀⠀⠀</a:t>
            </a:r>
            <a:br/>
            <a:r>
              <a:t>⣿⢼⡕⡷⣿⢿⣿⣿⠀⠀⠁⠑⠐⠄⠀⢀⢕⢕⢗⠳⠤⠷⠔⠖⠖⠰⠔⢧⢕⢘⢟⠁⠀⠀⠀⠀⠀⠄⣰⣷⣾⣿⡇⢕⠀⠔⢕⢕⢕⢕⢕⢕⡿⢯⣵⢕⡕⠕⢁⡕⢕⡕⣜⢕⢕⣕⣸⣽⣽⣵⣕⡕⢕⢕⣕⣵⢵⢾⢷⢷⢵⢕⢕⢕⢕⢄⢕⢕⢕⢁⠀⠀⢕⢕⢱⣷⣷⢕⠀⠀⠀</a:t>
            </a:r>
            <a:br/>
            <a:r>
              <a:t>⣻⣳⣇⣟⣿⣿⣿⣟⡄⠀⠀⠀⠀⠀⠁⢙⠑⡇⠁⠅⢀⢔⢄⢄⢔⢕⢕⢕⢝⠛⠁⠀⠀⠀⠀⠀⠀⣱⣿⣿⣿⡿⢕⠑⠔⠐⢕⢕⢕⢕⢕⢕⣧⢕⢣⣇⣗⢱⢻⢕⠙⢫⡿⢷⣼⡗⢺⠅⠇⠀⠀⣀⡱⢎⢕⢑⢕⠔⢀⢀⢔⢜⠙⢝⢝⣿⡏⢉⠉⠉⠉⠁⠑⠃⡕⢕⢕⢕⠀⠀⠀</a:t>
            </a:r>
            <a:br/>
            <a:r>
              <a:t>⢿⡗⡷⣿⢿⣿⣿⡿⣗⣷⡔⠔⠀⠀⠀⢅⢀⢑⢀⡄⢀⢀⢄⢄⢀⢅⢕⢕⠷⢆⢀⡀⢄⢅⢄⢄⢄⢍⢝⢝⡟⢇⡸⢄⢔⢕⢕⢕⢕⢕⢕⢕⣿⣱⣷⣿⣿⣷⣶⣤⡄⠀⠑⠁⠕⠆⠀⠐⠄⠁⠩⠏⠁⠁⢁⢈⠄⣰⣿⣴⣷⣷⣷⣷⣯⣙⣳⣾⢵⣴⣄⣄⣄⠄⠕⢕⢕⠕⠀⢀⠀</a:t>
            </a:r>
            <a:br/>
            <a:r>
              <a:t>⣻⣯⣟⣼⣿⣿⣿⣿⡇⠘⠑⢄⢄⢄⢕⠑⠑⠅⠅⠁⠁⠁⠁⠁⠁⠑⢑⢱⣼⣿⢟⢕⢕⢕⣕⣕⣕⣕⣾⣿⣿⣿⡕⢕⢕⢕⢕⢑⢕⠑⢕⠕⣿⣿⣿⢿⣿⣿⣿⡟⠕⢀⠀⠀⠀⠄⠔⢲⡔⠄⢀⠐⠑⢁⠑⠇⠈⠈⢿⣿⣿⡟⠙⣿⣿⣿⣿⣿⣿⣻⣿⣿⣿⣿⣿⡇⢕⢄⡄⢸⠀</a:t>
            </a:r>
            <a:br/>
            <a:r>
              <a:t>⡿⡷⢹⢼⣿⣿⣿⣿⣧⢄⡕⢕⢕⠁⢕⢀⢁⠀⠀⠀⠀⠀⠀⠀⠀⠀⢕⢻⣿⣿⢿⢵⢵⢱⢵⢵⢵⡾⣿⣿⡿⢟⢇⢕⢕⢕⢕⠑⠁⠁⠀⢔⠏⢝⢕⢕⠜⢫⢝⢻⢵⣾⢔⢀⣔⣄⢀⠘⢳⢀⠁⢔⢵⢅⢀⢀⢀⠀⠁⢁⠉⠁⠀⠉⠉⢙⣛⡛⢛⢛⠛⠛⠛⠛⠞⢇⢕⠀⠐⠃⠀</a:t>
            </a:r>
            <a:br/>
            <a:r>
              <a:t>⣿⣟⢸⢜⣿⣿⣿⣿⣿⠀⠀⠀⠀⠀⠀⠔⢕⢕⠀⠄⠠⠤⠄⠀⠐⠐⠐⠁⢑⠑⠑⠑⠑⠑⠑⠑⠑⠑⠘⢜⡕⠁⠑⠁⠑⢕⢕⢌⠐⠁⢔⢕⢕⢕⢕⢕⢕⡃⢕⢕⢕⢻⡆⢟⢕⣸⢉⢁⠑⠓⠑⢵⢷⢕⢕⢕⢕⢔⢔⢄⢀⢁⠀⠀⠀⠀⠀⠀⠀⠁⠁⠁⠁⠀⢀⢕⢕⢔⢔⢄⠀</a:t>
            </a:r>
            <a:br/>
            <a:r>
              <a:t>⠙⠝⠝⢝⢍⢍⢍⢍⢅⢅⢔⢕⢕⢕⢑⢁⢐⠅⠄⠀⠀⠀⠀⠀⢀⢀⢀⠐⠁⠀⠀⢄⣤⣤⣥⡅⠁⠀⠄⠑⠁⠀⠀⢄⠀⠑⠑⠑⠔⠀⢅⢝⢝⢙⢽⡽⣷⣷⣷⣷⣵⣥⣥⣷⡞⢏⠀⢄⢀⠀⠀⠀⠑⢕⢕⢕⢕⢕⢕⢕⢕⢕⢕⢕⢕⢔⢔⢔⢔⢔⢔⢔⢄⢄⢕⢝⢝⢕⢧⣵⠀</a:t>
            </a:r>
            <a:br/>
            <a:r>
              <a:t>⢀⢐⢕⡇⢕⢕⢕⢕⢕⢕⢕⢕⡵⢧⢕⢕⢔⢔⢔⢐⣔⣰⣵⣁⣔⣴⣵⣧⠀⠀⠀⠑⢟⠛⠟⠃⠀⠀⠀⠀⠀⠀⠀⢕⠀⢄⢔⢕⢕⢕⢕⢕⢕⢕⣕⣕⣕⣕⣕⣕⠕⢕⢜⢕⢕⢕⢀⠁⢐⢄⢄⢄⢔⢕⢵⣗⡷⢷⣧⣥⣅⣗⢕⢕⢕⢕⢕⢕⢕⢕⢕⢕⢕⢕⢕⢕⢕⢕⢕⢕⠀</a:t>
            </a:r>
            <a:br/>
            <a:r>
              <a:t>⢵⢕⢗⢗⢗⣇⣕⣝⣹⣵⣵⣵⣵⣷⡷⢷⢿⢟⢟⢟⣟⣟⣿⣿⣿⡽⢍⢗⢕⢄⢄⢄⢄⢄⢄⢄⢄⢀⢀⢀⢀⢄⢀⣅⣕⣵⣵⣷⣷⣷⣷⣾⣿⣿⣿⣿⣿⣿⣿⣿⣿⣿⣷⡇⢱⣵⣵⣵⣵⣵⣵⣷⣾⣿⣿⣿⣽⣿⣵⣕⣕⡕⢕⢕⢕⢕⢕⢕⠕⣕⣵⣧⣵⣵⣵⣕⠕⢕⢕⢕⠀</a:t>
            </a:r>
            <a:br/>
            <a:r>
              <a:t>⣾⣿⣿⣿⣿⣿⣿⣿⣿⣿⣿⣿⣿⣿⣿⣿⣿⣿⣿⣿⣿⣿⣿⣿⣿⣿⣿⣿⣿⣾⣷⣷⣷⣷⣷⣷⣷⣷⣶⣷⣿⣿⣿⣿⣿⣿⣿⣿⣿⣿⣿⣿⣿⣿⣿⣿⣷⣿⣽⣿⣿⣿⣿⣿⣿⣿⣿⣿⣿⣿⣿⣿⣿⣿⣿⣿⣿⣿⣿⣿⢟⠛⣿⣿⠿⢛⣿⣿⣿⡿⣿⣿⣿⣿⡛⣿⡇⢕⢱⣕⠀</a:t>
            </a:r>
            <a:br/>
            <a:r>
              <a:t>⣿⣿⣿⣿⣿⣿⣿⣿⣿⣿⣇⣿⣿⣿⣿⣿⣿⣿⣿⣿⣿⣿⣿⣿⣿⣿⣿⣿⣿⣿⣿⣿⣿⣿⣿⣿⣿⣿⣿⣿⣿⣿⣿⣿⣿⣿⣿⣿⣿⣿⣿⣿⣿⣿⣿⣿⣽⣿⣿⣿⣿⣿⣿⣿⣿⣿⣿⣿⣿⣿⣿⣿⢿⣿⣿⣿⣿⣿⣿⣿⣿⣿⣿⣿⣧⣸⣿⣿⣥⣥⣴⡟⡉⢕⢔⢍⢅⢅⢝⢟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⣅⣤⣤⣥⣵⣑⣑⣑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⣷⣟⣿⢿⣿⣿⣿⣿⣽⣼⡭⡪⢹⡛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⣷⣻⣿⢧⡯⣋⣵⠀</a:t>
            </a:r>
            <a:br/>
            <a:r>
              <a:t>⣿⢿⣿⣯⣿⣿⣿⣿⣿⣿⣿⣿⣿⣿⣿⣿⣿⣿⣿⣿⣿⣿⣿⣿⣿⣿⣿⣿⣿⣿⣿⣿⣿⣿⣿⣿⣿⣿⣿⣿⣿⣿⣿⣿⣿⣿⣿⣿⣿⣿⣿⣿⣿⣿⣿⣿⣿⣿⣿⣿⣿⣿⣿⣿⣿⣿⣿⣿⣿⣿⣿⣿⣿⣿⣿⣿⣿⣿⣿⣿⣿⣿⣿⣿⣿⣿⣿⣿⣿⣿⣿⣿⣟⣿⣿⣿⣯⣷⣟⣟⠀</a:t>
            </a:r>
            <a:br/>
            <a:r>
              <a:t>⣊⣕⣕⣮⣵⣾⣿⣿⣿⣿⣿⣿⣿⣿⣿⣿⣿⣿⣿⣿⣿⣿⣿⣿⣿⣿⣿⣿⣿⣿⣿⣿⣿⣿⣿⣿⣿⣿⣿⣿⣿⣿⣿⣿⣿⣿⣿⣿⣿⣿⣿⣿⣿⣿⣿⣿⣿⣿⣿⣿⣿⣿⣿⣿⣿⣿⣿⣿⣿⣿⣿⣿⣿⣿⣿⣿⣿⣿⣿⣿⣿⣻⢽⡻⡿⣟⡿⣿⢟⡹⢿⣽⣿⠿⣿⣿⣟⣿⣾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⡟⣤⣤⣄⠀⢕⣑⢔⢔⢕⢕⢔⢔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⣽⣿⣿⣿⠁⠀⠤⣥⠑⠐⢕⢕⢕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⡿⢹⢿⢻⢿⡿⣿⣿⣶⣦⣕⠕⢔⢕⢕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⡿⣿⣿⣿⣿⣿⣿⢟⢟⢟⢝⢝⠙⣿⡿⢟⢛⢛⢇⢐⢁⢑⢐⢁⠛⢏⢕⢜⢝⢕⢕⢕⢕⢕⢕⢕⠀</a:t>
            </a:r>
            <a:br/>
            <a:r>
              <a:t>⣿⣿⣿⣿⣟⣿⣿⣿⣿⣿⣿⣿⣿⣿⣿⣿⣿⣿⣿⣿⣿⣿⣿⣿⣿⣿⣿⣿⣿⣿⣿⣿⣿⣿⣿⣿⣿⣿⣿⣿⣿⣿⣿⣿⣿⣿⣿⣿⣿⣿⣿⣿⣿⣟⣿⣿⣿⣿⣿⢱⠐⣵⣿⣼⣷⣾⣿⣯⣿⣿⣿⡇⢑⢕⢕⢕⢕⢕⢕⢕⢕⢕⢕⢕⢕⢕⢕⢕⢕⢕⢕⢕⢕⢕⢕⢕⢕⢕⢕⢕⠀</a:t>
            </a:r>
            <a:br/>
            <a:r>
              <a:t>⢕⢕⢕⢕⢕⢕⡔⢝⢝⢻⣿⣿⣿⣻⣿⣻⣿⣿⣿⣿⣿⡟⢛⣿⣿⣿⣿⣟⣿⣿⣿⣿⣿⣿⣿⣿⣿⣿⣿⣿⣿⣿⣿⣿⣿⣿⣿⣿⣿⣿⣿⣿⣿⣞⣷⣿⣿⣿⣿⣾⡄⣿⣿⣿⣿⣿⡉⠿⣿⣿⣿⣧⠋⡑⢕⢑⢘⡇⢕⢕⢕⢕⢕⢕⢕⢕⢕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⢿⡕⢿⣻⣿⣿⣿⡇⠀⠀⠀⠀⠁⠁⠁⠁⠁⠁⠁⠀⠀⠀⠀⠀⠀⠀⠀⠀⠀⠈⠁⠑⠑⠱⢕⡕⢝⢕⢇⢧⢕⢷⡯⢎⣷⣻⢻⣿⣿⣿⣿⣿⣿⣿⣿⣿⣿⣿⣿⣿⣿⣿⣿⣿⣿⣿⣿⢿⢿⣿⣿⣿⢿⢟⢝⢏⢼⣜⣵⣕⢝⢕⢕⢕⢕⠑⢱⢖⢟⠏⠝⢑⢅⢅⢔⢔⢕⢕⠕⠕⠀</a:t>
            </a:r>
            <a:br/>
            <a:r>
              <a:t>⣯⡕⢿⢿⡿⣿⣟⡇⠀⠀⠀⠀⠀⠀⠀⠀⠀⠀⠀⠀⠀⠀⠀⠐⠀⠀⢔⢕⢔⢔⢄⠀⢔⠀⠀⠁⠕⢕⢕⢕⢕⢫⢰⢜⣇⣹⣿⣿⣿⣿⣿⣿⣿⣿⣿⣿⣿⣿⣿⣿⣿⣿⣿⣿⣿⣿⣿⣿⢞⢞⢝⢝⢕⠕⢕⢕⢕⣯⣿⣟⢵⢕⢕⠕⢑⢑⢅⢔⢔⢕⠕⢕⢑⢕⢕⢕⢀⠀⠀⠀⠀</a:t>
            </a:r>
            <a:br/>
            <a:r>
              <a:t>⣟⣕⢻⣿⣿⣿⣿⣯⠀⠀⠀⠀⠀⠀⠀⠀⠀⠀⠀⠀⠀⠀⠀⠀⠀⠀⠑⢕⢕⢕⢕⢀⢕⠀⠀⠀⠀⠁⠑⢕⢕⢮⢝⣔⡧⢻⣿⣿⣿⣿⣿⣿⣿⣿⣿⣿⣿⢟⢟⡿⢟⢿⣿⣿⣷⣾⣾⣿⢕⢕⢕⢕⠕⠑⢅⢕⠕⢟⢙⢅⢅⢔⢔⠕⠑⠑⠁⠁⠀⠁⠁⠁⠁⢕⢕⢕⢕⢕⠀⠀⠀</a:t>
            </a:r>
            <a:br/>
            <a:r>
              <a:t>⣯⢷⢸⡿⣿⣿⣿⣻⠀⠀⠀⠀⠀⠀⠀⢔⢔⢕⢑⢔⢔⠀⠀⠀⠔⠀⠀⢕⢑⢑⢕⢕⢕⢵⠄⠀⠀⠀⠄⠠⣷⢜⢕⡝⢗⣿⣿⡿⣿⣿⣿⣿⣿⣿⣿⣇⢕⢕⢕⢕⢕⢕⢜⢌⢟⢟⢯⣵⡕⢅⠁⠁⠀⠑⠑⢔⠑⠑⢑⠑⠑⢕⢕⢕⢀⠀⠀⠀⠀⠀⠀⠀⢄⢕⢕⢕⢕⢕⠕⠀⠀</a:t>
            </a:r>
            <a:br/>
            <a:r>
              <a:t>⣿⢏⢸⡿⣿⣿⣿⠿⠀⠀⠀⠀⠀⠀⠀⠀⠀⠀⠀⠀⠀⠀⠀⠕⠕⠄⢷⣵⣧⢅⢕⢔⢕⢕⢕⢗⢇⢕⢕⢕⢕⢟⢝⡟⣟⣇⢜⠕⠹⠝⢝⢝⣿⣯⣿⡿⢕⢇⢕⢕⢕⢕⢕⢕⢕⢕⢕⡽⣵⢦⢴⢕⠁⠀⢀⢕⢕⢀⢁⢕⢕⢕⢕⢕⢕⢄⠀⢄⢔⢕⠸⠗⢕⢕⢕⢕⢕⢕⠀⠀⠀</a:t>
            </a:r>
            <a:br/>
            <a:r>
              <a:t>⣿⢟⡱⡗⣟⣿⣿⣻⠀⠀⢀⠀⠀⠀⠀⠀⠀⠄⠀⠀⠔⠔⠕⠔⠄⠄⠕⢕⢝⢿⣷⣕⢕⢕⢝⢝⢟⢗⢕⢕⢇⢗⢷⢇⠕⢕⢕⢕⢕⢕⢕⢕⣿⣿⢏⢕⢕⢕⢕⢕⣱⣵⣵⡵⣵⣵⣷⣷⣿⣷⣷⣷⡇⢕⢔⢕⢕⢕⣷⢇⡕⢕⢕⢕⢕⢨⠀⢄⠄⢑⠀⠀⢕⢕⢕⢕⢕⢕⠀⠀⠀</a:t>
            </a:r>
            <a:br/>
            <a:r>
              <a:t>⣿⢼⡕⡷⣿⢿⣿⣿⠀⠀⠁⠕⠐⠄⠀⢀⢕⢕⢗⠳⠤⠷⠔⠖⠖⠰⠔⢧⢕⢜⠟⠁⠀⠀⠀⠀⠀⠄⣰⣷⣾⣿⡇⢕⠀⠔⢕⢕⢕⢕⢕⢕⡿⢯⣵⢕⡕⠕⢁⡕⢕⡕⣜⢕⢕⣕⣨⣽⣽⣵⣕⡕⢕⢕⣕⣵⢵⢼⢷⢷⢵⢕⢕⢕⢕⢄⢕⢕⢕⢁⠀⠀⢕⢕⢱⣷⣷⢕⠀⠀⠀</a:t>
            </a:r>
            <a:br/>
            <a:r>
              <a:t>⣻⣳⣇⣟⣿⣿⣿⣟⡄⠀⠀⠀⠀⠀⠁⢙⠑⡇⠁⠅⢀⢔⢄⢄⢔⢕⢕⢕⢟⠟⠁⠀⠀⠀⠀⠀⠀⣱⣿⣿⣿⡿⢕⠑⠔⠐⢕⢕⢕⢕⢕⢕⣧⢕⢣⣇⣗⢱⢻⢕⠙⢫⡿⢷⣼⡗⢺⠕⠇⠀⠀⣀⡱⢎⢕⢱⢕⠔⢀⢀⢔⢜⠙⢝⢝⣿⡏⢉⠉⠉⠉⠁⠑⠃⡕⢕⢕⢕⠀⠀⠀</a:t>
            </a:r>
            <a:br/>
            <a:r>
              <a:t>⢿⡗⡷⣿⢿⣿⣿⡿⣗⣷⡔⠔⠀⠀⠀⢅⢀⢑⢀⡄⢀⢀⢄⢄⢀⢅⢕⠕⠷⢆⢀⡀⢔⢕⢄⢄⢄⢍⢝⢝⡟⢇⡸⢄⢔⢕⢕⢕⢕⢕⢕⢕⣿⣱⣷⣿⣿⣷⣶⣤⡄⠀⠑⠁⠕⠆⠀⠐⠄⠁⠩⠏⠁⠁⢁⢈⠄⣰⣿⣴⣷⣷⣷⣷⣯⣙⣳⣾⢵⣴⣄⣄⣄⠄⠕⢕⢕⠕⠀⢀⠀</a:t>
            </a:r>
            <a:br/>
            <a:r>
              <a:t>⣻⣯⣟⣼⣿⣿⣿⣿⡇⠘⠑⢄⢄⢄⢕⠑⠑⠅⠅⠁⠁⠁⠁⠁⠁⠑⢑⢱⣼⣿⢟⢕⢕⢕⣕⣕⣕⣱⣾⣿⣿⣿⡕⢕⢕⢕⢕⢑⠕⠑⢕⠕⣿⣿⣿⢿⣿⣿⣿⡟⠕⢀⠀⠀⠀⠄⠔⢲⡔⠄⢀⠐⠑⢁⠑⠇⠈⠈⢿⣿⣿⡟⠙⣿⣿⣿⣿⣿⣿⣻⣿⣿⣿⣿⣿⡇⢕⢄⡄⢸⠀</a:t>
            </a:r>
            <a:br/>
            <a:r>
              <a:t>⡿⡷⢹⢼⣿⣿⣿⣿⣧⢄⡕⡕⢕⠁⢕⢀⠀⠀⠀⠀⠀⠀⠀⠀⠀⠀⢕⢻⣿⣿⢿⢵⢵⢱⢵⢵⢵⡾⣿⣿⡿⢟⢇⢕⢕⢕⢕⠑⠁⠁⠀⢔⢏⢕⢕⢕⠜⢫⢝⢻⢵⣾⢔⢀⣔⣄⢀⠘⢳⢀⠁⢔⢵⢅⢀⢀⢀⠀⠁⢁⠉⠁⠀⠉⠉⢙⣛⡛⢛⢛⠛⠛⠛⠛⠞⢇⢕⠀⠐⠃⠀</a:t>
            </a:r>
            <a:br/>
            <a:r>
              <a:t>⣿⣟⢸⢜⣿⣿⣿⣿⣿⠀⠀⠀⠀⠀⠁⠕⢕⢕⠀⠄⠠⠤⠄⠀⠐⠐⠐⠁⡑⠑⠑⠑⠑⠑⠑⠑⠑⠑⠘⢜⡕⠁⠑⠁⠑⢕⢕⢌⠐⠁⢔⢕⢕⢕⢕⢕⢕⡃⢕⢕⢕⢻⡆⢟⢕⣸⢉⢁⠑⠓⠑⢵⢷⢕⢕⢕⢕⢔⢔⢄⢀⢁⠀⠀⠀⠀⠀⠀⠀⠁⠁⠁⠁⠀⢀⢕⢕⢔⢔⢄⠀</a:t>
            </a:r>
            <a:br/>
            <a:r>
              <a:t>⠙⠝⠝⢝⢍⢍⢍⢍⢅⢅⢔⢕⢕⢕⢑⢁⢑⠕⠄⠀⠀⠀⠀⠀⢀⢀⢀⠐⠁⠀⠀⢄⣤⣤⣥⡅⠁⠀⠄⠑⠁⠀⠀⢄⠀⠑⠑⠑⠔⠀⢕⢝⢝⢝⢽⡽⣶⣷⣷⣷⣵⣥⣥⣷⡞⢏⠀⢔⢀⠀⠀⠀⠑⢕⢕⢕⢕⢕⢕⢕⢕⢕⢕⢕⢕⢔⢔⢔⢔⢔⢔⢔⢄⢄⢕⢝⢝⢅⢷⣵⠀</a:t>
            </a:r>
            <a:br/>
            <a:r>
              <a:t>⢀⢐⢕⡇⢕⢕⢕⢕⢕⢕⢕⢕⡵⢵⢑⢕⢔⢔⢔⢔⣔⣔⣵⣅⣕⣴⣵⣧⠀⠀⠀⠑⢟⠛⠟⠃⠀⠀⠀⠀⠀⠀⠀⢕⠀⢄⢔⢕⢕⢕⢕⢕⢕⠕⣕⣕⣕⣕⣕⣕⠕⢕⢜⢕⢕⢕⢀⠁⢐⢄⢄⢄⢔⢕⢵⣗⡷⢷⣧⣥⣅⣗⢕⢕⢕⢕⢕⢕⢕⢕⢕⢕⢕⢕⢕⢕⢕⢕⢕⢕⠀</a:t>
            </a:r>
            <a:br/>
            <a:r>
              <a:t>⢵⢕⢗⢗⢗⣇⣕⣝⣹⣵⣵⣵⣵⣷⡷⢷⢿⢟⢟⢟⣟⣟⣿⣿⣿⡽⢍⢇⢕⢄⢄⢄⢄⢄⢄⢄⢄⢀⢀⢀⢀⢄⢀⣅⣕⣵⣵⣷⣷⣷⣷⣾⣿⣿⣿⣿⣿⣿⣿⣿⣿⣿⣷⣵⣵⣵⣵⣵⣵⣵⣵⣷⣿⣿⣿⣿⣽⣿⣵⣕⣕⡕⢕⢕⢕⢕⢕⢕⠕⣵⣵⣷⣵⣵⣵⣕⠕⢕⢕⢕⠀</a:t>
            </a:r>
            <a:br/>
            <a:r>
              <a:t>⣾⣿⣿⣿⣿⣿⣿⣿⣿⣿⣿⣿⣿⣿⣿⣿⣿⣿⣿⣿⣿⣿⣿⣿⣿⣿⣿⣿⣿⣾⣷⣷⣷⣷⣷⣶⣷⣷⣷⣷⣾⣿⣿⣿⣿⣿⣿⣿⣿⣿⣿⣿⣿⣿⣿⣿⣿⣾⣿⣿⣿⣿⣿⣿⣿⣿⣿⣿⣿⣿⣿⣿⣿⣿⣿⣿⣿⣿⣿⣿⢟⠛⢿⣿⠿⣛⣛⣿⣿⡿⣿⣿⣿⣿⢛⢻⡿⢳⣥⣑⠀</a:t>
            </a:r>
            <a:br/>
            <a:r>
              <a:t>⣿⣿⣿⣿⣿⣿⣿⣿⣿⣿⣇⣿⣿⣿⣿⣿⣿⣿⣿⣿⣿⣿⣿⣿⣿⣿⣿⣿⣿⣿⣿⣿⣿⣿⣿⣿⣿⣿⣿⣿⣿⣿⣿⣿⣿⣿⣿⣿⣿⣿⣿⣿⣿⣿⣿⣿⣿⣿⣿⣿⣿⣿⣿⣿⣿⣿⣿⣿⣿⣿⣿⣿⣿⣿⣿⣿⣿⣿⣿⣿⣿⣿⣿⣿⣧⣸⣿⣿⣥⣥⣤⡛⡍⢔⢔⢍⣕⠅⢞⢟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⣧⣀⣀⣑⣑⣴⣴⣵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⡿⣿⣿⣿⣿⢿⣿⣿⣿⣿⣿⣿⣶⡇⡗⢹⠗⢭⣆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⣷⣿⣷⢧⡷⣫⣦⠀</a:t>
            </a:r>
            <a:br/>
            <a:r>
              <a:t>⣿⢿⢿⣯⣿⣿⣿⣿⣿⣿⣿⣿⣿⣿⣿⣿⣿⣿⣿⣿⣿⣿⣿⣿⣿⣿⣿⣿⣿⣿⣿⣿⣿⣿⣿⣿⣿⣿⣿⣿⣿⣿⣿⣿⣿⣿⣿⣿⣿⣿⣿⣿⣿⣿⣿⣿⣿⣿⣿⣿⣿⣿⣿⣿⣿⣿⣿⣿⣿⣿⣿⣿⣿⣿⣿⣿⣿⣿⣿⣿⣿⣿⣿⣿⣿⣿⣿⣿⣿⣿⣿⣿⣟⣿⣿⣿⣯⣷⣟⣟⠀</a:t>
            </a:r>
            <a:br/>
            <a:r>
              <a:t>⣎⣕⣕⣮⣵⣾⣿⣿⣿⣿⣿⣿⣿⣿⣿⣿⣿⣿⣿⣿⣿⣿⣿⣿⣿⣿⣿⣿⣿⣿⣿⣿⣿⣿⣿⣿⣿⣿⣿⣿⣿⣿⣿⣿⣿⣿⣿⣿⣿⣿⣿⣿⣿⣿⣿⣿⣿⣿⣿⣿⣿⣿⣿⣿⣿⣿⣿⣿⣿⣿⣿⣿⣿⣿⣿⣿⣿⣿⣿⣿⡿⣟⣿⣿⣯⡟⣿⣻⡋⠽⣻⣽⣿⢿⣿⣿⣟⣿⣾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⡏⣤⣄⠀⠍⢕⠑⢔⢔⢕⢕⢔⢔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⣀⣀⣀⣀⠥⢀⢑⢁⢕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⡿⠿⠶⠿⠿⠿⣿⣿⣿⣿⣕⠕⢕⢕⢕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⢿⣿⣿⣿⣿⡟⢛⢟⢍⢍⢛⠛⠿⢟⢛⢚⢇⢀⢖⢄⢕⢕⠙⢏⢕⢔⢔⢔⢕⢕⢕⢕⢕⢕⠀</a:t>
            </a:r>
            <a:br/>
            <a:r>
              <a:t>⣿⣿⣿⣿⣟⣿⣿⣿⣿⣿⣿⣿⣿⣿⣿⣿⣿⣿⣿⣿⣿⣿⣿⣿⣿⣿⣿⣿⣿⣿⣿⣿⣿⣿⣿⣿⣿⣿⣿⣿⣿⣿⣿⣿⣿⣿⣿⣿⣿⣿⣿⣿⣿⣟⣿⣿⣿⣿⣿⢡⢕⣧⣽⣼⣷⣾⣿⣿⣿⣿⣿⣇⣑⢕⢕⢕⢕⢕⢕⢕⢕⢕⢕⢕⢕⢕⢕⢕⢕⢕⢕⢕⢕⢕⢕⢕⢕⢕⢕⢕⠀</a:t>
            </a:r>
            <a:br/>
            <a:r>
              <a:t>⢕⢕⠱⢕⢕⢕⡜⢝⢝⢻⣿⣿⣿⣻⣿⣻⣿⣿⣿⣿⣿⢟⢻⣿⣿⣿⣿⣟⣿⣿⣿⣿⣿⣿⣿⣿⣿⣿⣿⣿⣿⣿⣿⣿⣿⣿⣿⣿⣿⣿⣿⣿⣿⣿⣷⣿⣿⣿⣿⣾⡥⢶⣿⣿⣿⣿⣽⣿⣿⣿⣿⣯⢍⡁⢕⢕⣐⡏⢕⢕⢕⢕⢕⢕⢕⢕⢕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⢧⢸⣷⣿⣿⣿⣿⢕⠀⠀⠀⠀⠀⠀⠀⠀⠀⠀⠀⠀⠀⠀⣀⣀⡀⠀⢀⢀⢀⠀⠀⠀⢁⠘⠑⢕⢕⢕⢝⢕⢜⡫⢏⢱⡿⣽⣽⣿⣿⣿⣿⣿⣿⣿⣿⣿⣿⡿⣾⣿⣿⣿⣿⣿⣿⣿⣟⣟⢟⢻⢿⣿⡟⢝⢜⢣⠑⣧⣶⣿⡔⢕⢕⢕⢕⢕⢕⠏⠝⢑⢅⢅⢔⢔⢕⢕⠕⠕⠑⠁⠀</a:t>
            </a:r>
            <a:br/>
            <a:r>
              <a:t>⢿⢮⣽⣿⣻⣿⣿⢇⠀⠀⠀⠀⠀⠀⠀⠀⠀⠀⠀⠀⠀⠀⠀⠀⠀⠀⢕⢕⢕⢕⢀⠀⢕⠀⠀⠀⠑⠕⢕⢕⢕⢱⡕⢱⢷⣼⣿⣿⣿⣿⣿⣿⣿⣿⣿⣿⢾⣿⣿⣿⣿⣿⣿⣿⣿⣿⣿⣿⢝⢝⢕⢕⢕⢑⠕⢕⢕⣿⡿⢿⢇⠕⢑⢑⢅⢅⢔⢕⠕⢕⢑⢕⢅⢕⢕⢕⢔⢀⠀⠀⠀</a:t>
            </a:r>
            <a:br/>
            <a:r>
              <a:t>⣝⡜⣯⣿⢽⣿⣿⡇⠀⠀⠀⠀⠀⠀⠀⢀⢀⢀⢀⢀⠀⠀⠀⠀⠀⠀⠁⢕⢕⢕⢕⢔⢕⠀⠀⠀⠀⠀⠁⢕⡕⣷⢕⣾⡎⡽⣿⣿⣿⣿⣿⣿⣿⣿⣿⣿⢏⢏⢜⢟⢏⢹⢿⢿⣿⣿⣿⡿⢕⢕⢕⢕⢑⢁⢕⢕⢘⢝⢅⢔⢔⢕⢕⢑⠁⠁⠀⠀⠀⠀⠀⠀⠀⢕⢕⢕⢕⢕⢀⠀⠀</a:t>
            </a:r>
            <a:br/>
            <a:r>
              <a:t>⢾⡕⢷⣻⣻⣿⣿⡇⠀⠀⠀⠀⠀⠀⠀⠑⠑⠜⠕⠕⠐⠀⠀⢀⢀⢀⢀⢕⠔⢔⢕⢕⢕⢐⢂⢀⢀⢀⢔⢕⢿⡎⣵⣼⣽⢇⢿⢟⢿⣿⣿⣿⣿⣿⣿⣕⢕⢕⢕⢕⢕⢕⢕⢜⢝⢇⢗⣷⡇⠐⢀⢐⢀⠁⠑⢕⢁⠁⠅⢅⢁⢕⢕⢕⢔⠀⠀⠀⠀⢀⢀⢀⢔⢕⢕⢕⢕⢕⠁⠀⠀</a:t>
            </a:r>
            <a:br/>
            <a:r>
              <a:t>⣯⣵⢿⢽⡽⣿⣿⡇⠀⠀⠀⠀⠀⠀⠀⠀⠀⠀⠀⠀⠀⢀⢑⢑⠑⠜⢟⢻⣷⣧⡕⢕⣱⢕⡜⢽⡱⢑⢑⢑⢕⢱⢱⢱⢵⢵⢕⢕⢜⢃⢕⢜⣿⣷⣿⢟⢕⢕⢕⢕⢕⢕⠕⢕⢕⢕⢱⡝⣿⡗⢇⢇⢄⢀⠄⢕⢕⢔⢄⢕⢕⢕⢕⢕⢕⢰⠀⠔⠕⢕⠘⠊⢕⢕⢕⢕⢕⢕⠀⠀⠀</a:t>
            </a:r>
            <a:br/>
            <a:r>
              <a:t>⣇⣷⣺⣻⣿⣿⣿⡇⠀⠀⢔⡀⠀⠀⠀⠀⢔⡕⢐⠐⢑⣑⢑⠑⠐⠐⢕⢕⢜⢹⣿⠱⠕⠑⠑⠑⠑⠕⠕⢕⣕⣙⡗⠕⠑⠕⢕⢕⢕⢕⢕⢕⣿⡿⢇⢕⢕⢕⢕⢕⢺⢟⣾⡟⢟⢞⢻⣿⣿⢿⢿⢿⢇⢕⢕⢕⢕⢕⢿⢇⢕⢕⢕⢕⢕⢔⢀⢕⢕⢕⠀⠀⢕⢕⢕⣕⡕⢕⠀⠀⠀</a:t>
            </a:r>
            <a:br/>
            <a:r>
              <a:t>⣯⢿⢸⡽⡿⣿⡿⣿⠀⠀⠀⠁⠁⠀⢄⢄⢕⡕⢈⢁⠈⠋⠘⢘⢃⢛⢋⢳⣔⢕⠇⠀⠀⠀⠀⠀⠀⢅⣾⣿⣿⣿⡇⠀⠀⠑⢕⢕⢕⢕⢕⢕⣟⢟⡷⡱⡧⢵⣔⣕⢵⣕⣧⡕⢱⢵⢼⡷⡷⠷⠧⠕⢗⢕⢵⢷⢗⠛⠟⠟⠳⢕⣕⣕⣕⣕⣕⣕⣕⣄⣀⢀⢕⢕⢸⢿⢿⢕⠀⠀⠀</a:t>
            </a:r>
            <a:br/>
            <a:r>
              <a:t>⣿⣟⣺⣿⣿⣿⣿⣿⣄⣀⢀⠀⠀⠀⠀⢄⢸⡇⠀⠐⠔⠕⠔⠕⠕⢕⢱⢕⡉⠉⠀⠀⠀⢀⠀⠀⠀⣾⣿⣿⣿⡏⢱⠑⠁⢁⢕⢕⢕⢕⢕⢕⣿⢕⡝⣵⣵⡅⠝⢕⠁⠕⢟⢿⢼⠏⢗⠂⠃⢀⣀⡤⡇⢕⢕⢱⠕⠑⣠⠄⢎⢕⠁⢕⣱⣽⡇⢄⢀⠀⠀⠀⠁⠁⢕⢕⢕⢕⠀⠀⠀</a:t>
            </a:r>
            <a:br/>
            <a:r>
              <a:t>⢿⢮⡷⢷⣿⢾⣿⣿⣼⣷⢕⠀⠀⠀⠐⢰⢔⡕⢄⢔⢔⢔⢔⢄⢄⢕⢕⠑⢫⣱⣴⡔⢔⢕⢔⢔⢔⢔⢕⣵⣝⣷⢞⢔⢕⢕⢑⢕⢕⢕⢕⢕⣿⣾⣿⣿⣿⣿⣿⢶⣶⡄⠁⠑⠁⠑⠂⠀⠐⠀⠐⠃⢀⢀⠀⡔⢄⢼⣿⣾⣿⣿⣿⣿⣷⣴⣽⣿⣣⣶⣴⣴⣴⣐⣘⡕⢕⠑⠀⢠⠀</a:t>
            </a:r>
            <a:br/>
            <a:r>
              <a:t>⣿⣫⣇⣿⣿⣿⣿⣿⡅⠁⢕⢔⢔⢔⢕⠁⠁⠁⠀⠀⠀⠀⠁⠁⠁⠁⢕⣵⣿⣿⡏⢕⢕⢵⢵⢵⢵⣵⣿⣿⣿⣿⡕⢕⢕⢕⢕⢅⢕⢅⠅⠑⣿⣯⡿⢟⡻⢿⢿⣎⡘⢇⢄⠀⠀⡐⠐⠈⢻⡔⢀⠁⢁⢔⠀⠑⠁⠀⢻⢿⣿⢏⠈⣿⣿⣿⣿⣿⣿⣿⣿⣿⣿⣿⣿⡇⢕⠕⠆⡼⠀</a:t>
            </a:r>
            <a:br/>
            <a:r>
              <a:t>⣿⡇⢷⣿⣾⣿⣷⣷⡇⠰⢕⠕⢕⠀⢔⠄⠀⢄⠀⠀⠀⠀⠀⠀⠀⠐⢕⢝⢿⢟⢝⢗⢗⢝⢗⢗⢺⢹⢿⣿⣟⢏⢕⢕⢕⢕⢕⢁⠀⠀⠀⢼⢍⢕⢕⢅⢕⢕⢕⢝⢺⣗⣼⡄⢠⡖⢦⢦⠅⢹⣄⢕⣗⢔⢄⢄⢄⠀⠀⠄⠀⠀⠀⠀⠀⠨⠍⠍⠍⢉⢉⢉⢙⢙⠙⢕⢕⠀⠈⠁⠀</a:t>
            </a:r>
            <a:br/>
            <a:r>
              <a:t>⣿⣧⣟⣽⣿⣿⣿⡿⢷⠀⠀⢀⢄⢀⢐⠅⢕⢕⠐⠐⠒⠐⠀⠁⠁⠁⠀⢀⠕⠁⠁⢁⢁⢁⢁⢁⢁⠑⠕⢕⢕⠀⠁⠀⠁⢕⢕⢔⠁⠀⢕⣔⣜⣕⣕⣔⡕⢕⢕⢕⢕⢸⢻⠯⣕⢜⣵⢇⠐⠀⠀⠈⠝⢕⢕⢕⢕⢕⢕⢔⢄⢄⢀⢀⢀⠀⠀⠀⠀⠀⠀⠀⠀⠀⢀⣕⣕⡕⢕⢔⠀</a:t>
            </a:r>
            <a:br/>
            <a:r>
              <a:t>⠀⢑⢜⢅⢔⢔⢔⢔⢔⢔⢕⢕⢕⢕⢁⢅⠅⠁⠀⠀⠀⠀⢀⢄⠄⢄⢄⢀⠀⠀⠀⢰⣶⣖⣶⡆⠀⠀⠀⠁⠁⠀⠀⢔⠀⠁⠁⢁⢑⢀⢕⢕⢕⢕⢗⢖⢸⢿⢷⢷⢾⢷⢷⢷⢮⢵⠁⠀⠀⠕⠀⠀⠀⢁⢕⡕⢕⡕⢕⢕⢕⢕⢕⢕⢕⢕⢕⢕⢕⢕⢕⢕⢔⢔⢕⢕⢕⢕⢗⢧⠀</a:t>
            </a:r>
            <a:br/>
            <a:r>
              <a:t>⢄⢕⢕⡕⢕⢕⢕⣕⣕⢕⢕⢵⢗⢇⢕⣕⣕⣕⣕⣥⣵⣶⣷⣷⣵⣷⡾⢷⢀⠀⠀⠘⠝⠉⠙⠁⠀⠀⠀⠀⠀⠀⠀⢜⢄⢔⢕⢕⢕⢕⢕⣕⣵⣵⣷⣷⣷⣷⣷⣷⣷⣷⣵⣵⡕⣕⣕⡔⠄⢔⢔⢕⣱⢕⣷⢔⣭⣽⢶⢷⢍⢷⢑⢕⢕⢕⢕⢕⢕⢕⢕⢕⢕⢕⢕⢕⢕⢕⢕⢜⠀</a:t>
            </a:r>
            <a:br/>
            <a:r>
              <a:t>⣕⣜⣝⣝⣱⣵⣵⣵⣷⣷⣷⣷⣿⣿⣟⣟⣏⣝⣝⣹⣽⣿⣿⣿⣷⣗⣝⣕⣕⡔⠔⢔⢔⢔⢔⢔⠔⢔⠄⠄⢔⣔⣄⣵⣥⣷⣾⣿⣿⣿⣿⣿⣿⣿⣿⣿⢿⣿⣿⣿⣿⣿⣿⣿⣶⣿⣿⣿⣿⣷⣿⣿⣿⣿⣿⣿⣿⣿⣷⣵⣵⣕⣕⣕⣕⣕⣕⣕⣸⣷⣾⣶⣷⣷⣧⣵⣕⢕⢕⢕⠀</a:t>
            </a:r>
            <a:br/>
            <a:r>
              <a:t>⣿⣿⣿⣿⣿⣿⣿⣿⣿⣿⣿⣿⣿⣿⣿⣿⣿⣿⣿⣿⣿⣿⣿⣿⣿⣿⣿⣿⣿⣿⣿⣿⣿⣿⣿⣿⣿⣿⣿⣿⣿⣿⣿⣿⣿⣿⣿⣿⣿⣿⣿⣿⣿⣿⣿⣿⣟⣿⣿⣷⣿⣿⣿⣭⣿⣿⣿⣿⣿⣿⣿⣿⣿⣿⣿⣿⣿⣿⣿⣿⣙⢛⣭⣿⠛⣚⣯⣽⠿⠿⡿⢿⣿⣿⡟⠻⠭⠿⠷⢵⠀</a:t>
            </a:r>
            <a:br/>
            <a:r>
              <a:t>⣿⣿⣿⣿⣿⣿⣿⣿⣿⣿⣿⣿⣿⣿⣿⣿⣿⣿⣿⣿⣿⣿⣿⣿⣿⣿⣿⣿⣿⣿⣿⣿⣿⣿⣿⣿⣿⣿⣿⣿⣿⣿⣿⣿⣿⣿⣿⣿⣿⣿⣿⣿⣿⣿⣿⣿⣾⣿⣿⣿⣿⣿⣿⣿⣿⣿⣿⣿⣿⣿⣿⣿⣿⣿⣿⣿⣿⣿⣿⣿⣿⣿⣿⣿⣿⣾⣿⣿⣷⣶⣶⡉⣶⠶⠗⢕⢕⢔⢝⢝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⣧⣿⣶⣶⣥⣵⣥⣥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⣯⣿⣻⣿⣿⣿⣿⣷⣯⡪⢪⡱⡲⢝⢋⡜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⡿⣵⢞⣷⣵⠀</a:t>
            </a:r>
            <a:br/>
            <a:r>
              <a:t>⣻⢿⢳⡶⢺⣿⣿⣿⣿⣿⣿⣿⣿⣿⣿⣿⣿⣿⣿⣿⣿⣿⣿⣿⣿⣿⣿⣿⣿⣿⣿⣿⣿⣿⣿⣿⣿⣿⣿⣿⣿⣿⣿⣿⣿⣿⣿⣿⣿⣿⣿⣿⣿⣿⣿⣿⣿⣿⣿⣿⣿⣿⣿⣿⣿⣿⣿⣿⣿⣿⣿⣿⣿⣿⣿⣿⣿⣿⣿⣿⣿⣿⡿⣿⣿⣿⣿⣿⡿⣿⣿⣿⣻⣿⣿⣿⣿⣿⣯⣽⠀</a:t>
            </a:r>
            <a:br/>
            <a:r>
              <a:t>⣧⣵⣽⣷⣾⣿⣿⣿⣿⣿⣿⣿⣿⣿⣿⣿⣿⣿⣿⣿⣿⣿⣿⣿⣿⣿⣿⣿⣿⣿⣿⣿⣿⣿⣿⣿⣿⣿⣿⣿⣿⣿⣿⣿⣿⣿⣿⣿⣿⣿⣿⣿⣿⣿⣿⣿⣿⣿⣿⣿⣿⣿⣿⣿⣿⣿⣿⣿⣿⣿⣿⣿⣿⣿⣿⣿⣿⣿⣿⣿⡿⣫⣛⣟⣿⡿⣽⢟⢇⢹⢙⢟⡿⣿⢿⡯⢽⢽⠟⢻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⣧⠀⠀⠀⠀⠟⠓⢓⢆⢔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⣤⣤⣤⣤⣱⢤⢬⢑⢕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⠛⠻⡋⠉⠉⠉⣾⣿⣿⣿⡝⢕⢕⢕⢕⢕⢕⢕⠀</a:t>
            </a:r>
            <a:br/>
            <a:r>
              <a:t>⣿⣿⣿⣿⣿⣿⣿⣿⣿⣿⣿⣿⣿⣿⣿⣿⣿⣿⣿⣿⣿⣿⣿⣿⣿⣿⣿⣿⣿⣿⣿⣿⣿⣿⣿⣿⣿⣿⣿⣿⣿⣿⣿⣿⣿⣿⣿⣿⣿⣿⣿⣿⣿⢿⣿⣿⣿⣿⣿⢟⢿⢿⣿⣿⡟⣛⣿⣿⣿⣿⣿⢿⢟⢝⢝⢝⢟⢛⢏⢕⢜⢝⢟⢖⢔⢕⢕⢕⢄⢕⢕⢕⢕⢕⢕⢕⢕⢕⢕⢕⠀</a:t>
            </a:r>
            <a:br/>
            <a:r>
              <a:t>⢿⢿⢿⢿⢿⢿⣿⣿⣿⣿⣿⣿⣯⣿⣿⣿⣿⣿⣿⣿⣿⣿⣿⣿⣿⣿⣿⣿⣿⣿⣿⣿⣿⣿⣿⣿⣿⣿⣿⣿⣿⣿⣿⣿⣿⣿⣿⣿⣿⣿⣿⣿⣿⣿⣿⣿⣿⣿⣧⡥⣷⣾⣿⣿⣿⣿⣿⣷⣿⣿⣿⡇⣵⢕⢕⢕⠅⢕⢕⢕⢕⢕⢕⢕⢕⢕⢕⢕⢕⢕⢕⢕⢕⢕⢕⢕⢕⢕⢕⢕⠀</a:t>
            </a:r>
            <a:br/>
            <a:r>
              <a:t>⡕⠕⢱⡇⣧⢱⢵⢕⢜⢟⣿⣿⣿⣿⣯⣿⣿⣿⣿⣿⡿⢝⢝⣿⣿⣿⣿⣽⣿⣿⣿⣿⣿⣿⣿⣿⣿⣿⣿⣿⣿⣿⣿⣿⣿⣿⣿⣿⣿⣿⣿⣿⣿⣿⣿⣿⣿⣿⣿⣷⣿⣻⣿⣿⣿⣿⣾⣿⣿⣿⣿⣿⣿⠕⢕⢰⣛⡃⢕⢕⢕⢕⢕⢕⢕⢕⢕⢕⢕⢕⢕⢡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⢗⢸⣷⣿⣿⣾⣿⡕⠀⠀⠀⠀⠀⠀⠀⠀⠀⠀⠀⠀⠀⠀⠀⠀⠀⠀⢄⢄⢄⢀⠀⠀⢄⠁⠑⠇⢱⢕⢕⢝⢜⢵⢊⢕⢟⢻⣼⣿⣿⣿⣿⣿⣿⣿⣿⣿⣿⣿⣿⣿⣿⣿⣿⣿⣿⣿⣿⣿⢿⢻⢿⢿⢟⢕⢕⢝⠅⣶⣾⣿⡕⢕⢕⢕⢕⢕⠜⠝⢑⢑⢅⢔⢔⢕⢕⢕⠕⠑⠑⠁⠀</a:t>
            </a:r>
            <a:br/>
            <a:r>
              <a:t>⣟⢣⣯⣿⣽⣽⣿⡇⠀⠀⠀⠀⠀⠀⠀⠀⠀⠀⠀⠀⠀⠀⠀⠀⠀⠀⢕⢕⢕⢕⢄⠀⢕⠀⠀⠀⠁⠕⢕⢕⢕⡸⢜⢜⢕⣾⣿⣿⣿⣿⣿⣿⣿⣿⣿⣿⣿⣿⣿⣿⣿⣿⣿⣿⣟⣟⣻⣿⢕⢕⢕⢕⢕⢕⢕⢕⠕⣽⢿⢟⠇⢕⢑⢅⢅⢔⠕⠕⠕⠑⠕⠅⠔⢕⢕⢕⢔⢄⠀⠀⠀</a:t>
            </a:r>
            <a:br/>
            <a:r>
              <a:t>⢮⢕⣷⣿⣾⣿⣿⡇⠀⠀⠀⠀⠀⠀⠀⢀⢄⢄⢄⢄⠀⠀⠀⠀⠀⠀⠀⢕⠕⠕⢅⢐⢕⢀⠀⠀⠀⠀⠀⢕⣕⣿⢕⢵⣕⡌⣿⣿⣿⣿⣿⣿⣿⣿⣿⢿⢟⢕⢕⢏⢕⢝⢻⠿⣿⣿⡿⢟⢕⠕⠕⠕⠁⢄⢕⢑⢕⢅⢔⢔⢕⢕⢕⢁⠀⠀⠀⠀⠀⠀⠀⠀⠀⢕⢕⢕⢕⢕⢄⠀⠀</a:t>
            </a:r>
            <a:br/>
            <a:r>
              <a:t>⣯⡕⣿⣽⣽⣿⣿⡇⠀⠀⠀⠀⠀⠀⠀⠑⠑⠝⠑⠘⠑⠀⢀⢄⢄⢀⣄⢔⡕⢕⢕⢕⢕⢉⢅⣠⢄⢄⢅⢜⢻⡽⡵⣷⣷⢇⢻⢏⠻⢿⢿⣿⣿⡿⣿⣧⣕⡕⢕⢕⢕⢕⢕⢕⢕⢕⢗⢿⢇⡑⢀⢄⠀⠀⠐⢕⢅⠀⠕⢕⢄⢕⢕⢕⢔⠀⠀⠀⢀⢀⢠⢄⢄⢕⢕⢕⢕⢕⠑⠀⠀</a:t>
            </a:r>
            <a:br/>
            <a:r>
              <a:t>⣧⣧⣻⣹⣿⣿⣯⡇⠀⠀⠀⠀⠀⠀⠀⠀⠀⠀⠀⠀⢀⢄⢅⢁⠁⠘⢝⢟⢿⣷⡕⢕⣸⢕⢕⢵⣱⣅⢅⣅⣇⣕⣕⡇⢖⢗⢕⢅⢌⢕⢕⢱⣿⣿⣿⢏⢕⢕⢕⢕⢕⢕⢇⢇⢕⢕⢕⣝⣿⣇⣝⡕⢄⢀⠐⢕⢕⢔⢔⢕⢕⢕⢕⢕⢕⠰⠄⠕⠕⢕⠘⠙⢅⢕⢕⢕⢕⢕⠀⠀⠀</a:t>
            </a:r>
            <a:br/>
            <a:r>
              <a:t>⣇⢷⢹⡸⣟⣿⡷⣇⠀⠀⠕⢄⢀⠀⠀⠀⢄⢅⣠⡅⢅⣅⢁⣁⡁⢁⢕⡕⢜⢻⣿⠗⠑⠑⠑⠑⠑⠑⢑⣑⣱⣵⡝⠑⠁⢑⢕⢕⢕⢕⢕⢕⣿⡿⢕⢕⢕⢕⠕⢜⢟⢟⢟⢟⢟⢟⢻⢿⢿⢟⢟⢟⢇⢕⢕⢕⢕⢑⢯⢕⢕⢕⢕⢕⢕⢕⢀⢅⠕⢕⠀⠀⢕⢕⢕⣕⣕⢕⠀⠀⠀</a:t>
            </a:r>
            <a:br/>
            <a:r>
              <a:t>⣯⣟⢸⣿⣿⣿⣿⣿⠀⠀⠀⠀⠀⠀⢄⢔⢡⡕⠅⠍⠁⢉⠁⢈⢁⢉⢅⢝⣵⢱⠇⠀⠀⠀⠀⠀⠀⢡⣿⣿⣿⣿⢇⠀⢀⢕⢕⢕⢕⢕⢕⢕⡏⢝⡗⢱⡧⢕⡔⢵⢵⣵⣧⣕⣱⣕⣼⢾⣟⢛⠗⠣⢕⡱⢵⢞⢝⠙⠛⠛⠟⡕⢵⢵⢵⣵⣵⡵⢴⣤⣀⣀⣕⢕⢸⢿⢿⢕⠀⠀⠀</a:t>
            </a:r>
            <a:br/>
            <a:r>
              <a:t>⣷⢻⡻⣿⣿⣿⣿⣿⢔⡄⢀⠀⠀⠀⠀⠔⠸⢇⠀⠁⠐⠑⠑⠑⠑⢕⢕⢕⣅⢁⠀⠀⢄⢄⠀⠀⠀⠾⣿⣿⣿⡏⢸⠁⢁⢀⢕⢕⢕⢕⢕⢕⣿⢅⣜⣶⣷⣜⢘⢕⠑⠝⠯⢏⢟⢏⢕⠉⠑⠄⢰⡴⢎⠰⠕⠱⠑⠑⡤⠔⢕⢕⣁⣕⣡⡾⢇⢔⡀⠀⠀⠀⠀⠀⢕⢕⢕⢕⠀⠀⠀</a:t>
            </a:r>
            <a:br/>
            <a:r>
              <a:t>⣿⢾⡿⣿⣿⣿⣿⣿⢾⢿⢕⠀⠀⠀⢔⢔⠕⠕⠔⠆⠕⠅⠕⠔⠄⢕⢕⢑⣹⣵⣶⢆⢔⢕⢕⢕⢕⢕⣱⣵⣵⣷⢎⢕⢕⢕⢅⢕⢕⢕⢕⢕⣿⣼⣿⣿⣿⣿⣿⢿⣶⢦⢀⠀⠁⠁⠒⠀⠀⠀⠐⠕⢄⢄⠇⡤⡄⢺⣿⣿⣿⣿⣿⣿⣿⣧⣭⣵⣵⣷⣮⣵⣷⣔⣔⡕⢕⠁⠀⢠⠀</a:t>
            </a:r>
            <a:br/>
            <a:r>
              <a:t>⣿⡷⡇⣿⣿⣿⡿⣟⡄⠀⢕⢕⢕⠕⠅⠄⠄⠅⠁⠀⠀⠀⠀⠀⠀⠀⢕⣼⣿⣿⣇⢕⢕⢕⢕⢗⢗⣾⣿⣿⣿⣿⢇⢕⢕⢕⢕⢄⠅⠅⠑⠑⣿⡿⡻⢫⢟⢟⢿⣧⣕⢑⢀⠀⠀⠡⠁⠁⠝⢦⢀⢁⠀⢰⠀⠁⠀⠀⢟⢻⢿⠇⠀⢿⣿⣿⣿⣿⣿⣿⣿⣽⣿⣿⣿⡇⢕⠜⢃⣜⠀</a:t>
            </a:r>
            <a:br/>
            <a:r>
              <a:t>⣿⡇⡿⣽⣿⣿⣿⣿⡇⠑⠑⠑⠑⠀⠑⠔⠄⢄⠀⠀⠀⠀⠀⠀⢀⢀⢑⠝⢟⢟⢝⢝⢕⢝⢜⢏⢝⢟⢿⢟⢿⢕⢕⠕⢕⢕⢕⢠⠀⠀⠀⡜⢌⢕⢕⢕⢕⢕⢕⢝⢻⣿⡾⡆⠀⣴⢞⢗⢐⠁⠗⢌⡵⢖⢔⢔⢔⢀⠐⠀⠄⠀⠀⠀⠀⠁⠁⠀⠅⠅⠉⠍⠍⠍⠉⢕⢕⠀⠈⠀⠀</a:t>
            </a:r>
            <a:br/>
            <a:r>
              <a:t>⡿⢷⢿⠴⠾⠿⠷⠿⠿⠄⢀⢄⢔⢄⢁⢑⢕⢕⠐⠐⠁⠉⠁⠁⠀⠀⠀⢄⠑⠁⠀⠀⠀⠀⠀⠀⠀⠁⠕⠕⠕⠀⠀⠀⠁⢕⢕⢅⠀⠀⢕⢵⢵⡵⢵⢵⢕⢔⢕⢕⢕⢕⢝⢻⣴⡅⢡⡾⢇⠐⢀⠀⠁⠕⢕⢕⢕⢕⢕⢔⢔⢄⢄⢀⢀⢀⢀⠀⠀⠀⠐⠀⠀⠀⢔⢵⢕⣕⢕⢕⠀</a:t>
            </a:r>
            <a:br/>
            <a:r>
              <a:t>⠀⢁⢸⢅⢕⢕⢕⢕⢕⢕⢕⢕⢕⢕⢄⢔⢕⢁⠀⢀⢀⢀⢄⠄⢔⢔⢔⡀⠀⠀⠀⢱⣷⣷⣷⡇⠁⠀⠀⠀⠀⠀⠀⢕⠀⠁⢁⢁⢅⢄⢕⢕⢕⢕⢕⢔⢕⢕⢜⢍⢟⢟⢟⢗⢞⡵⢕⠑⠀⠀⠐⠀⢀⢄⢕⢕⣕⣕⢕⢕⢕⢕⢕⢕⢕⢕⢕⢕⢕⢕⢕⢕⢕⢕⢕⢕⢕⢞⣹⢷⠀</a:t>
            </a:r>
            <a:br/>
            <a:r>
              <a:t>⢔⢕⢕⣕⣕⣕⢕⢕⢱⢵⢕⢕⢝⢕⣔⣕⣱⣵⣵⣵⣶⣷⣷⣿⣷⢷⢿⡟⢀⠀⠀⠀⠐⠐⠀⠀⠀⠀⠀⠀⠀⠀⠀⢕⢄⢔⢕⢕⢕⣕⣱⣱⣥⣷⣾⣿⣿⣿⣿⣿⣿⣿⣷⣷⣗⣵⣵⣵⣕⠔⡱⢕⣵⣳⣭⣢⣭⣿⢿⢗⢗⢜⢇⢕⢕⢕⢕⢕⢕⢕⢕⠕⢕⢕⢕⢕⢕⢕⢕⢕⠀</a:t>
            </a:r>
            <a:br/>
            <a:r>
              <a:t>⣝⣵⣵⣧⣵⣵⣷⣷⣷⣾⣿⣿⣿⣿⣿⣽⣝⣱⣵⣵⣽⣿⣿⣿⣿⣯⣵⣵⣕⣕⣕⣔⣔⣔⣔⣔⣔⣔⣔⣔⣔⣴⣴⣵⣵⣿⣿⣿⣿⣿⣿⣿⣿⣿⣿⣿⣿⠿⣿⣿⣿⣿⣿⣿⣿⣿⣿⣿⣿⣿⣿⣿⣿⣿⣿⣿⣿⣿⣷⣷⣵⣵⣑⣵⣑⣱⣵⣵⣼⣿⣿⣿⣿⣿⣷⣧⣕⡕⢕⢕⠀</a:t>
            </a:r>
            <a:br/>
            <a:r>
              <a:t>⣿⣿⣿⣿⣿⣿⣿⣿⣽⣿⣿⣿⣿⣿⣿⣿⣿⣿⣿⣿⣿⣿⣿⣿⣿⣿⣿⣿⣿⣿⣿⣿⣿⣿⣿⣿⣿⣿⣿⣿⣿⣿⣿⣿⣿⣿⣿⣿⣿⣿⣿⣿⣿⣿⣿⣿⣯⣿⣿⣿⣿⣿⣿⣿⣿⣿⣿⣿⣿⣿⣿⣿⣿⣿⣿⣿⣿⣿⣿⣿⣽⣽⣽⣿⣗⠸⣯⣽⢞⡻⠿⣻⣿⣿⣿⢟⠩⢿⣷⣥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⣼⣿⣿⣿⣿⣿⣿⣿⣿⣿⣿⣿⣿⣿⣿⣿⣿⣿⣿⣧⣤⣼⠏⢕⢕⢔⢜⢝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⣧⣹⣿⣷⣶⣷⣷⣷⣶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⡯⣞⣮⣽⢗⢵⢎⡝⢞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⣗⣿⣿⣷⣾⣵⠀</a:t>
            </a:r>
            <a:br/>
            <a:r>
              <a:t>⢿⢟⣟⣞⠟⣿⣿⣿⣿⣿⣿⣿⣿⣿⣿⣿⣿⣿⣿⣿⣿⣿⣿⣿⣿⣿⣿⣿⣿⣿⣿⣿⣿⣿⣿⣿⣿⣿⣿⣿⣿⣿⣿⣿⣿⣿⣿⣿⣿⣿⣿⣿⣿⣿⣿⣿⣿⣿⣿⣿⣿⣿⣿⣿⣿⣿⣿⣿⣿⣿⣿⣿⣿⣿⣿⣿⣿⣿⣿⣿⣿⣿⣻⣽⡿⣿⣿⡿⣿⡿⣿⣽⣿⡿⢿⣿⣿⣿⣿⣿⠀</a:t>
            </a:r>
            <a:br/>
            <a:r>
              <a:t>⣷⣷⣷⣷⣿⣿⣿⣿⣿⣿⣿⣿⣿⣿⣿⣿⣿⣿⣿⣿⣿⣿⣿⣿⣿⣿⣿⣿⣿⣿⣿⣿⣿⣿⣿⣿⣿⣿⣿⣿⣿⣿⣿⣿⣿⣿⣿⣿⣿⣿⣿⣿⣿⣿⣿⣿⣿⣿⣿⣿⣿⣿⣿⣿⣿⣿⣿⣿⣿⣿⣿⣿⣿⣿⣿⣿⣿⣿⣿⣿⣟⣻⣿⢾⣟⣏⡟⣟⢽⢙⡏⢟⣕⡾⡻⡟⠟⢛⢟⢛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⣷⡀⢀⠀⠀⢝⠃⠈⢕⢔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⣤⣴⣶⣶⢡⡕⢔⢔⢕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⢛⡟⠻⡏⢄⢙⠿⣿⣹⣿⣿⡏⢔⢕⢕⢕⢕⢕⢕⠀</a:t>
            </a:r>
            <a:br/>
            <a:r>
              <a:t>⣿⣿⣿⣿⣿⣿⣿⣿⣿⣿⣿⣿⣿⣿⣿⣿⣿⣿⣿⣿⣿⣿⣿⣿⣿⣿⣿⣿⣿⣿⣿⣿⣿⣿⣿⣿⣿⣿⣿⣿⣿⣿⣿⣿⣿⣿⣿⣿⣿⣿⣿⣿⣿⣻⣿⣿⣿⣿⣿⢟⢛⢻⢿⣿⣿⡟⣿⡿⣿⣿⣿⡟⢏⢝⢔⢜⢍⢍⢏⢝⢝⢍⢍⢔⢔⢕⢕⢕⢄⢕⢕⢕⢕⢕⢕⢕⢕⢕⢕⢕⠀</a:t>
            </a:r>
            <a:br/>
            <a:r>
              <a:t>⢻⢟⢻⢟⢟⢻⢿⢿⣿⣿⣿⣿⣿⣿⣿⣿⣿⣿⣿⣿⣿⣿⣿⣿⣿⣿⣿⣿⣿⣿⣿⣿⣿⣿⣿⣿⣿⣿⣿⣿⣿⣿⣿⣿⣿⣿⣿⣿⣿⣿⣿⣿⣿⣿⣿⣿⣿⣿⣏⢳⣒⡿⣿⣿⣿⣿⣿⣿⣿⣿⣿⣷⣥⢕⢕⢕⠅⢕⢕⢕⢕⢕⢕⢕⢕⢕⢕⢕⢕⢕⢕⢕⢕⢕⢕⢕⢕⢕⢕⢕⠀</a:t>
            </a:r>
            <a:br/>
            <a:r>
              <a:t>⡕⢕⢜⡇⢷⢱⣳⢕⢕⢜⣿⣿⣿⣿⣿⣻⣿⣿⣿⣿⡿⢕⢜⣿⣿⣿⣿⣿⣿⣿⣿⣿⣿⣿⣿⣿⣿⣿⣿⣿⣿⣿⣿⣿⣿⣿⣿⣿⣿⣿⣿⣿⣿⣿⣿⣿⣿⣿⣿⣷⣾⣽⣿⣿⣿⣿⣿⣿⣿⣿⣿⣿⣿⠗⢕⢱⢛⡑⢕⢕⢕⢕⢕⢕⢕⢕⢕⢕⢕⢕⢕⢗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⣽⡸⡿⣿⣿⣿⣿⡇⠀⠀⠀⠀⠀⠀⠀⠀⠀⠀⠀⠀⠀⠀⠒⠂⠐⠀⢔⢔⢔⢄⠀⠀⢔⠀⠁⠑⢕⢕⢕⢕⢕⢇⢅⢸⢟⢹⣿⣿⣿⣿⣿⣿⣿⣿⣿⣿⣿⣿⣿⣿⣿⣿⣿⣿⣿⣿⣿⣿⢽⢹⢟⢻⢝⢕⢕⢜⢔⣿⣿⣿⡕⢕⢕⢕⢕⠜⢑⢑⢅⢅⢔⢕⢕⢕⢕⢕⠑⠁⠀⠀⠀</a:t>
            </a:r>
            <a:br/>
            <a:r>
              <a:t>⣹⢜⡿⣿⣼⣿⣿⡇⠀⠀⠀⠀⠀⠀⠀⠀⠀⠀⠀⠀⠀⠀⠀⠀⠀⠀⠕⢕⢕⢕⢐⠅⢕⠀⠀⠀⠀⠁⠕⢕⢕⣜⢇⡸⡝⢿⣿⣿⣿⣿⣿⣿⣿⣿⣿⣿⣿⡿⢿⣿⡿⣿⣿⣿⣽⣽⣽⣿⢕⢕⢕⢕⢕⠔⢕⢕⢡⢾⠟⠏⢑⢅⢅⢔⠔⠕⠑⠑⠑⠁⠑⠐⠑⢕⢕⢕⢕⢔⠀⠀⠀</a:t>
            </a:r>
            <a:br/>
            <a:r>
              <a:t>⡷⢇⣿⣿⣿⣿⣿⡇⠀⠀⠀⠀⠀⠀⠀⢔⢔⢔⢴⢔⢀⠀⠀⠀⠀⠀⠀⢕⢕⢑⢕⢔⢕⢔⡀⠀⠀⠀⢀⢁⣧⡻⢕⢻⢧⡏⣿⣿⣿⣿⣿⣿⣿⣿⣿⢟⢝⢕⢱⢕⢕⢜⢝⢹⢿⡿⣟⣏⢕⢑⠑⠑⠀⠔⠕⢅⢕⠔⢕⢕⠕⢕⢕⢄⠀⠀⠀⠀⠀⠀⠀⠀⠀⢕⢕⢕⢕⢕⢔⠀⠀</a:t>
            </a:r>
            <a:br/>
            <a:r>
              <a:t>⡽⡇⣽⢾⢾⣿⣷⡇⠀⠀⠀⠀⠀⠀⠀⠁⠀⠁⠁⠁⠀⠀⢄⢔⢔⢰⣴⣕⣔⢐⢑⢕⢕⢕⢰⢴⢔⢔⢕⢕⢝⢗⢗⢟⠟⢇⢝⢕⢹⢟⡟⢻⣿⣟⣿⣿⢕⢕⢕⢕⢕⢕⢇⢕⢕⢕⢜⣟⣣⡅⣄⡔⠐⠀⠁⡕⢔⠀⠑⢔⢔⢕⢕⢕⢕⠀⠀⢀⢄⢄⢰⣐⢔⢕⢕⢕⢕⢕⠑⠀⠀</a:t>
            </a:r>
            <a:br/>
            <a:r>
              <a:t>⡏⣟⢹⣝⣯⣿⣿⣇⠀⠀⢀⠀⠀⠀⠀⠀⢀⢄⢀⢀⡄⢔⢔⢔⢀⢁⢕⢜⢻⢾⣧⢕⢜⢕⢇⢷⢞⢔⢔⢴⢵⢼⣼⢕⢝⢝⢕⢕⢔⢔⢕⢕⣿⣿⡿⢕⢕⢕⢕⢱⣕⣕⣕⣕⣕⣕⣱⣵⣿⣵⣵⣕⡔⢔⢁⢕⢕⢕⣕⡕⢕⢕⢕⢕⢕⠘⠐⢑⢑⢕⠁⠀⢔⢕⢕⢕⢕⢕⠀⠀⠀</a:t>
            </a:r>
            <a:br/>
            <a:r>
              <a:t>⡷⣫⢸⢞⣟⣿⣻⣿⠀⠀⠑⠆⠄⢀⠀⠄⢕⢇⠰⢄⢰⡶⢔⢠⡄⣠⡤⣕⢑⢜⡿⠈⠁⠀⠀⠀⠀⢁⣡⣵⣷⣧⡇⠑⠀⢅⢕⢕⢕⢕⢕⢕⣿⣏⣕⢕⡕⢕⠑⢕⢝⢝⢝⢝⢝⢝⢝⢟⣟⣝⡝⢝⢕⢕⢕⢕⣕⣕⣗⣇⣕⢕⢕⢕⢕⢕⢄⢕⢕⠑⠀⠀⢕⢕⢱⣵⣵⢕⠀⠀⠀</a:t>
            </a:r>
            <a:br/>
            <a:r>
              <a:t>⣿⢽⣽⣯⣯⣿⣽⣿⠀⠀⠀⠀⠀⠀⠐⠑⢕⡇⠐⢐⢀⢄⢀⢔⢔⢔⢔⢜⠷⢷⠑⠀⠀⠀⠀⠀⠀⢠⣿⣿⣿⡿⢇⢀⢄⠅⢕⢕⢕⢕⢕⢕⣗⢎⢏⠜⢗⢜⢷⢞⢕⣷⣿⣧⣵⣴⢿⣟⡽⠍⠉⠑⢕⠕⢏⢕⢕⢁⠉⠉⢙⢕⢗⢗⢗⣶⡷⠗⠗⠖⠴⠤⠵⢕⢜⢟⢟⢕⠀⠀⠀</a:t>
            </a:r>
            <a:br/>
            <a:r>
              <a:t>⣿⣳⢞⣟⣿⣻⣻⣿⢳⣖⢔⠀⠀⠀⢀⢑⢑⢇⠄⢀⢁⠁⢁⠁⠁⢑⢔⢕⣦⢄⢀⢀⢐⢔⢀⢀⢀⢛⢟⢿⢿⢇⢸⢀⢄⢄⢕⢕⢕⢕⢕⢕⣿⣱⣯⣿⣿⣵⣅⣑⢁⢕⠳⢕⢝⢅⠑⠀⠀⠐⢗⡞⠇⠓⠑⢘⠁⢠⣖⣑⣱⣵⣤⣵⣶⢟⣇⢕⢄⢀⢀⢀⢀⠀⢱⢕⢕⢕⠀⠀⠀</a:t>
            </a:r>
            <a:br/>
            <a:r>
              <a:t>⣿⡽⡏⣯⣿⣿⡿⣯⡟⠟⠕⢀⢀⢀⢔⠕⠕⢃⠑⠑⠑⠑⠕⠕⠕⠕⢕⢔⣕⣾⡿⢇⢕⢕⢕⢕⢕⢕⣵⣾⣷⣿⢕⢕⢕⢕⢔⠕⢅⠕⠕⢕⣿⣾⡿⡿⣿⣿⣿⢿⢟⢣⡀⠁⠁⠀⢰⠀⠀⠀⠁⢐⠔⢇⠑⢆⠔⠝⣿⣿⣿⡿⠻⣿⣿⣷⣷⣶⣾⣿⣷⣾⣿⣵⣵⡕⢕⢀⡀⢱⠀</a:t>
            </a:r>
            <a:br/>
            <a:r>
              <a:t>⣿⡟⣟⣶⣻⣿⣿⣗⡇⢀⡇⢕⢕⠑⢔⠀⠀⠀⠀⠀⠀⠀⠀⠀⠀⠀⢕⢿⣿⣿⢧⣕⣕⢱⣝⣝⣹⣿⣿⣿⣿⡿⢇⢕⢕⢕⢕⠔⠑⠑⠁⢅⠻⠝⢝⢎⢍⢝⢻⢷⡧⣌⢕⠀⠀⠀⠁⢀⡁⠟⢇⣄⡐⠑⠀⠀⠀⠀⠝⠟⢟⠁⠀⠛⠿⢿⢿⠿⢿⢿⣯⣿⣿⣿⣿⢇⢕⠘⢅⠮⠀</a:t>
            </a:r>
            <a:br/>
            <a:r>
              <a:t>⡿⡧⣽⢾⣿⣿⣿⣿⢧⠈⠑⠑⠑⠀⠀⢑⢐⢕⠀⠀⣀⡀⢀⠄⠄⠄⠑⠑⢝⠝⠕⠕⠕⠕⠕⠕⠔⢝⢟⢟⢗⠕⠕⠑⠕⢕⢕⢐⠄⠐⢄⡃⢕⢕⢕⢕⢕⢕⢕⢕⢝⠻⡏⠁⡀⢀⢾⢏⢹⣅⢀⠀⠕⢏⢕⢕⢕⢄⢁⢀⠐⠀⠀⠀⠀⠀⠀⠀⠐⠐⠐⠐⠐⠐⢀⢕⢕⢀⢀⢀⠀</a:t>
            </a:r>
            <a:br/>
            <a:r>
              <a:t>⠛⢟⢳⢚⢛⢛⢛⢙⢙⢀⢄⢔⢕⢔⠔⠅⠕⢕⢀⠀⠀⠀⠀⠀⠀⠀⠀⠔⠁⠀⠀⢐⣀⣀⢀⢀⢀⠀⠐⠕⠕⠀⠀⢀⠀⠕⠕⢄⢀⠀⢕⢗⢗⢗⢗⢗⢕⢕⢕⢕⢕⢕⢇⢕⣷⣷⣕⢔⡟⠑⠀⠕⠐⠁⢕⢕⢕⢕⢕⢕⢕⢔⢔⢄⢄⢄⢄⢀⢀⢀⢁⢀⢀⢀⢕⢗⢕⡵⣕⢕⠀</a:t>
            </a:r>
            <a:br/>
            <a:r>
              <a:t>⠀⢔⢑⢕⢕⢕⢕⢕⢕⢕⢕⢕⣑⡕⢔⢕⢅⢄⢄⠄⢄⣄⣔⣑⡅⣱⣵⣔⠀⠀⠀⠸⢿⠿⢿⠇⠀⠀⠀⠀⠀⠀⠀⢕⠀⢀⢄⢄⢔⢔⢕⢕⢕⢕⣕⣕⣵⣵⣵⣵⣵⣵⣕⣕⣕⣝⡕⢕⢅⢄⢀⢄⢄⢔⣅⡑⣱⣵⣕⣕⡕⣑⢕⢕⢕⢕⢕⢕⢕⢕⢕⢕⢕⢕⢕⢕⢕⢜⢽⢝⠀</a:t>
            </a:r>
            <a:br/>
            <a:r>
              <a:t>⢕⢵⢵⢧⢕⢕⢗⢗⣇⣕⣕⣝⣵⣵⣵⣷⡷⢷⢷⢾⢿⢿⣿⣿⣟⣟⢯⢝⢔⢀⢀⢀⢁⢀⢀⢀⠀⠀⠀⠀⠀⠀⠀⢕⢕⣕⣕⣵⣱⣵⣵⣷⣾⣿⣿⣿⣿⣿⣿⣿⣿⣿⣿⣿⣿⣿⣿⣿⣮⣷⣣⣴⣴⣷⣿⣽⣿⣟⡏⢝⢝⢝⢕⢕⢕⢕⢕⢕⠑⣕⣕⣕⢕⡕⢕⢕⢕⢕⢕⢕⠀</a:t>
            </a:r>
            <a:br/>
            <a:r>
              <a:t>⣷⣷⣷⣷⣾⣿⣿⣿⣿⣿⣿⣿⣿⣿⣷⣷⣷⣷⣷⣶⣿⣿⣿⣿⣿⣷⣷⣷⣷⣧⣵⣵⣵⣵⣵⣵⣵⣵⣵⣵⣵⣷⣷⣶⣿⣿⣿⣿⣿⣿⣿⣿⣿⣿⣿⣿⣭⢟⣿⣿⣿⣿⣿⣿⣿⣿⣿⣿⣿⣿⣿⣿⣿⣿⣿⣿⣿⣿⣿⣿⣷⣷⣥⡷⣷⣷⢷⣷⣷⣿⣿⣿⣿⣿⣷⣷⣧⣵⡕⢕⠀</a:t>
            </a:r>
            <a:br/>
            <a:r>
              <a:t>⣿⣿⣿⣿⣿⣿⣷⣿⣿⣿⣿⣿⣿⣿⣿⣿⣿⣿⣿⣿⣿⣿⣿⣿⣿⣿⣿⣿⣿⣿⣿⣿⣿⣿⣿⣿⣿⣿⣿⣿⣿⣿⣿⣿⣿⣿⣿⣿⣿⣿⣿⣿⣿⣿⣿⣿⣿⣿⣿⣿⣿⣿⣿⣿⣿⣿⣿⣿⣿⣿⣿⣿⢿⣿⣿⣿⣿⣿⣿⣿⣷⣷⣶⣷⡏⣸⣿⣿⣏⡭⠝⡙⠛⣿⡛⢍⢛⠻⢿⣶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⣷⣾⣿⣇⠕⡕⠔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⣷⣿⣿⣿⣿⢿⣿⣿⣶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⣟⣿⣿⣿⣿⣿⣟⣱⣷⣷⣕⣚⢱⠹⢑⠀</a:t>
            </a:r>
            <a:br/>
            <a:r>
              <a:t>⣿⣿⣟⣟⣛⣿⣿⣿⣿⣿⣿⣿⣿⣿⣿⣿⣿⣿⣿⣿⣿⣿⣿⣿⣿⣿⣿⣿⣿⣿⣿⣿⣿⣿⣿⣿⣿⣿⣿⣿⣿⣿⣿⣿⣿⣿⣿⣿⣿⣿⣿⣿⣿⣿⣿⣿⣿⣿⣿⣿⣿⣿⣿⣿⣿⣿⣿⣿⣿⣿⣿⣿⣿⣿⣿⣿⣿⣿⣿⣿⣿⣿⣿⣿⣿⣿⣿⣿⣿⣿⣿⣿⣷⣿⣯⣿⣿⣿⢿⣿⠀</a:t>
            </a:r>
            <a:br/>
            <a:r>
              <a:t>⣟⢝⣸⣗⣹⣿⣿⣿⣿⣿⣿⣿⣿⣿⣿⣿⣿⣿⣿⣿⣿⣿⣿⣿⣿⣿⣿⣿⣿⣿⣿⣿⣿⣿⣿⣿⣿⣿⣿⣿⣿⣿⣿⣿⣿⣿⣿⣿⣿⣿⣿⣿⣿⣿⣿⣿⣿⣿⣿⣿⣿⣿⣿⣿⣿⣿⣿⣿⣿⣿⣿⣿⣿⣿⣿⣿⣿⣿⣿⣿⣿⣿⣿⣿⣿⣿⢿⣿⣿⢿⣿⣾⣿⣿⡿⢿⣿⣿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⣞⣧⣟⣞⡑⢳⣺⢇⠿⡽⠝⡋⡩⣝⢙⡝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⢿⣿⣿⣿⠂⠀⠀⠀⢝⠉⢉⠕⢕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⠿⣿⣯⣶⣾⣿⣿⠤⢕⢕⢕⢕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⡿⢿⢿⣿⣿⡿⢿⣿⡯⣰⠇⡄⢍⢍⠻⠿⢟⢛⢻⢅⢕⢕⢕⢕⢕⢕⢕⠀</a:t>
            </a:r>
            <a:br/>
            <a:r>
              <a:t>⣿⣿⣿⣿⡿⣿⣿⣿⣿⣿⣿⣿⣿⣿⣿⣿⣿⣿⣿⣿⣿⣿⣿⣿⣿⣿⣿⣿⣿⣿⣿⣿⣿⣿⣿⣿⣿⣿⣿⣿⣿⣿⣿⣿⣿⣿⣿⣿⣿⣿⣿⣿⣯⣽⣿⣽⣿⣿⣟⢍⢜⣹⣽⣧⣾⣿⣿⣟⣿⣿⣿⢇⠕⢕⢕⢕⢔⢔⢕⢕⢕⢕⢔⢔⢕⢕⢕⢕⢕⢕⢕⢕⢕⢕⢕⢕⢕⢕⢕⢕⠀</a:t>
            </a:r>
            <a:br/>
            <a:r>
              <a:t>⢝⢝⢝⡝⢜⢝⠍⢟⢻⢿⣿⣿⣿⣿⡿⣿⣿⣿⣿⣿⣿⢿⢿⣿⣿⣿⣿⣿⡿⣿⣿⣿⣿⣿⣿⣿⣿⣿⣿⣿⣿⣿⣿⣿⣿⣿⣿⣿⣿⣿⣿⣿⣿⣻⣿⣿⣿⣿⣿⣝⣿⣿⣿⣿⣿⣯⣿⣿⣿⣿⣿⡷⣿⢕⢕⢑⣤⢕⢕⢕⢕⢕⢕⢕⢕⢔⢕⢕⢕⢕⢕⡕⢕⢕⢕⢕⢕⢕⢕⢕⠀</a:t>
            </a:r>
            <a:br/>
            <a:r>
              <a:t>⢇⢸⡕⢷⡹⣜⣽⢷⡕⢕⢻⢿⣿⣿⣿⣿⣿⣿⣿⣿⡏⠕⣥⣿⣿⣿⣿⣿⣿⣿⣿⣿⣿⣿⣿⣿⣿⣿⣿⣿⣿⣿⣿⣿⣿⣿⣿⣿⣿⣿⣿⣿⣿⣿⣿⣿⣿⣿⣿⣿⣿⣿⣿⣿⣿⣿⣿⣿⣿⣿⣿⣿⣿⣁⡀⢸⣹⡕⠑⢕⢕⢕⢕⢕⢕⢱⢑⢕⢕⢕⢕⢇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⢷⢜⣟⣿⣻⣻⣿⡇⠀⠀⠀⠀⠀⠀⠀⠀⠀⠀⠀⠀⠀⠀⠁⠁⠁⠀⢕⢗⢇⢔⢄⢀⢕⠀⠀⠁⠑⢕⢕⢕⢕⢱⣱⢸⣇⣸⣿⣿⣿⣿⣿⣿⣿⣿⣿⣿⣿⣿⣿⣿⣷⣿⣿⣿⣿⣿⣿⣿⢟⢞⢝⢝⢕⠕⢕⢕⠕⣷⣿⣿⢕⢕⢕⠕⢑⢑⢅⢄⢔⢕⠕⠕⢑⢕⢕⢕⢀⠀⠀⠀⠀</a:t>
            </a:r>
            <a:br/>
            <a:r>
              <a:t>⣽⢏⣽⣿⢿⣿⣿⡇⠀⠀⠀⠀⠀⠀⠀⠀⠀⢀⠀⠀⠀⠀⠀⠀⠀⠀⠁⢕⢕⢕⠕⢀⢕⠀⠀⠀⠀⠀⠁⢕⢕⣾⢍⣵⢕⣻⣿⣿⣿⣿⣿⣿⣿⣿⣿⣿⡟⢟⢝⡿⢟⢿⣿⣿⣾⣿⣿⣿⡕⢕⢕⢕⠕⠑⢕⢕⠕⢟⢙⢕⢅⢔⢔⠕⠑⠑⠁⠁⠁⠁⠁⠁⠁⢕⢕⢕⢕⢕⢀⠀⠀</a:t>
            </a:r>
            <a:br/>
            <a:r>
              <a:t>⣞⡇⣿⣻⣿⣿⣿⡇⠀⠀⠀⠀⠀⠀⠀⠔⠕⢕⢇⠕⠔⠀⠀⠀⠁⠀⢀⢕⢕⢑⢕⢕⢕⢕⠄⠀⢀⢀⢄⢔⣷⣝⣕⣜⣻⡿⣿⡿⣿⣿⣿⣿⣿⣿⣿⣏⢕⢕⢕⢕⢕⢕⢕⢕⢟⢟⢯⣽⡕⢅⠁⠁⠁⠁⠑⢔⠑⠑⠑⠑⠑⠑⢕⢕⢄⠀⠀⠀⠀⠀⠀⠀⠀⢕⢕⢕⢕⢕⢕⠀⠀</a:t>
            </a:r>
            <a:br/>
            <a:r>
              <a:t>⡏⣕⢾⢿⣿⣿⣿⡇⠀⠀⠀⠀⠀⠀⠀⠀⠀⠀⠀⠀⠀⠀⢐⠕⠕⠜⢳⢷⣷⣕⢔⢔⠡⢕⡕⣙⢕⠕⠕⠕⡜⢝⢝⢙⣹⣕⢕⢕⢸⢏⠏⢝⣿⣯⣿⡿⢕⢕⢕⢱⢕⢕⢕⢕⢕⢕⢕⡹⣷⡧⢴⢕⢁⠀⢀⢕⢕⢄⢁⢕⢕⢕⢕⢕⢕⢀⠀⢄⢔⢔⢸⠱⢕⢕⢕⢕⢕⢕⠁⠀⠀</a:t>
            </a:r>
            <a:br/>
            <a:r>
              <a:t>⡯⣽⢸⢿⣿⣿⣿⣷⠀⠀⢄⢀⠀⠀⠀⠄⢄⢔⢄⢔⠐⠑⠑⠑⠔⠔⠕⢕⢝⢹⣷⢵⢜⠕⠕⠕⠕⢕⠕⠕⢗⣏⡳⢕⠕⢕⢕⢕⢕⢕⢕⢕⣿⣿⢏⢕⢕⢕⢕⢕⣵⣷⣵⡷⣷⣵⣷⣷⣿⣷⣷⣷⡇⢕⢔⢕⢕⢕⡷⢇⡕⢕⢕⢕⢕⢨⠁⠀⢔⢕⠀⠀⢕⢕⢕⢕⢕⢕⠀⠀⠀</a:t>
            </a:r>
            <a:br/>
            <a:r>
              <a:t>⣿⡷⢸⣷⣿⣿⣿⣿⠀⠀⠀⠁⠐⠐⢀⢀⢑⡜⢙⢓⠚⠛⠙⠑⠇⠴⠖⢗⡕⢜⢟⠀⠀⠀⠀⠀⠀⢔⣴⣾⣿⣿⡇⠕⠀⠔⢕⢕⢕⢕⢕⢕⡿⢷⣵⢕⣕⣕⢅⣑⣕⢕⣜⢕⢕⣕⣸⣽⣽⣵⣕⡕⢕⢕⣕⣵⢵⢵⢾⣧⢵⢕⢕⢕⢕⠕⢔⢕⢄⢁⠀⠀⢕⢕⢱⣷⣷⢕⠀⠀⠀</a:t>
            </a:r>
            <a:br/>
            <a:r>
              <a:t>⣿⢾⣮⣵⣿⣿⣿⣿⢄⠀⠀⠀⠀⠀⠁⢡⢕⡇⠀⠁⠄⢔⢄⢕⢕⢕⢕⢕⠛⠙⠁⠀⢀⢀⠀⠀⠀⣼⣿⣿⣿⡿⢕⠄⠐⠐⢕⢕⢕⢕⢕⢕⣯⢕⡳⣇⣇⢱⢻⢝⠕⡻⡿⣷⣼⡗⢺⠕⠇⠀⠀⣀⡱⢎⢕⢕⢕⠔⠀⠀⢔⢜⠝⢝⢝⣻⡟⢙⠉⠉⠑⠐⠓⠑⢜⢝⢝⢕⠀⠀⠀</a:t>
            </a:r>
            <a:br/>
            <a:r>
              <a:t>⣿⣜⣣⣿⣿⣿⣟⣿⣹⣷⢕⠀⠀⠀⠄⢅⢄⠅⢀⢔⢄⢀⢄⢀⢀⢕⢕⢕⢛⢆⣄⡄⢄⢕⢄⢔⢔⢍⢹⣹⡟⣣⡼⢄⢔⢕⢕⢕⢕⢕⢕⢕⣿⣼⣷⣿⣿⣷⣶⣥⣤⡕⢜⠕⠕⠔⠁⠀⠄⠁⠩⠕⠑⠁⡁⠈⠀⣰⣯⣤⣷⣷⣶⣷⣯⣍⡵⢃⢔⣄⣠⣄⣄⢀⢕⢑⢕⠕⠀⢀⠀</a:t>
            </a:r>
            <a:br/>
            <a:r>
              <a:t>⣿⣮⣕⣿⣿⣿⣯⡷⡇⠉⢕⢔⢔⢄⢐⢐⢑⢑⠁⠑⠑⠑⠑⠐⠀⠁⢅⣰⣾⣿⡟⢕⢕⣕⣕⣕⣕⣵⣾⣿⣿⣿⡕⢕⢕⢕⢕⢑⢕⢑⢕⠕⣿⣿⣿⢟⣽⣿⣯⡟⢟⢏⢁⠑⠐⠀⠠⢀⢀⢀⢀⠐⠑⠅⠁⠇⠑⠘⣿⣿⣿⡟⠙⣿⣿⣿⣿⣿⣿⣿⣿⣿⣿⣷⣷⡇⢕⢠⢄⣸⠀</a:t>
            </a:r>
            <a:br/>
            <a:r>
              <a:t>⣿⡇⣿⣻⣻⣟⣟⣿⡇⢄⠕⢕⠕⠀⠅⢐⠀⢀⠀⠀⠀⠀⠀⠀⠀⠄⢕⢻⡿⢿⢟⢣⢵⢗⢼⢽⢗⢿⣿⣿⡿⢟⢕⢕⢕⢕⢕⢑⠁⠁⠀⡢⠻⢝⠔⢕⢱⢕⢜⢻⢵⣵⡕⠀⠀⠀⠀⢀⣄⢕⠙⠐⠕⢨⢄⢀⢀⠀⢁⢘⠙⠀⠀⠙⠙⢟⢛⠛⠛⠟⠟⠟⠿⠿⠿⢇⢕⠀⠔⠓⠀</a:t>
            </a:r>
            <a:br/>
            <a:r>
              <a:t>⣿⣯⢻⣹⣿⣿⣯⣿⣹⡀⠀⠀⢀⠀⠀⢀⢐⢕⠄⠤⠄⠐⠐⠒⠐⠀⠁⢁⢕⠑⠑⠑⠑⠑⠑⠑⠑⠕⢙⢝⡝⠁⠁⠁⠑⢕⢕⢕⠂⠀⢔⢱⢕⡕⢕⢔⢕⢕⢕⢕⢕⢝⢞⢔⢠⣄⢀⢟⠇⢱⡗⠀⠄⠑⠕⢕⢕⢔⢄⢄⢀⠀⠀⠀⠀⠀⠀⠀⠁⠁⠁⠁⠁⠁⢄⢕⢕⢄⢄⢄⠀</a:t>
            </a:r>
            <a:br/>
            <a:r>
              <a:t>⠉⠑⠘⢑⢕⢔⢔⢔⢔⢔⢕⢕⢕⢕⠕⢐⢑⠑⠀⠀⠀⠀⠀⢀⢀⢄⢄⠁⠀⠀⠀⢠⣥⣥⢥⡅⠁⠄⠀⠑⠁⠀⠀⢄⠀⠑⠑⠑⠐⠀⢕⢝⢝⢝⢹⢝⡕⢕⡕⢕⢕⢕⢕⢇⢜⢽⢵⢕⢄⣍⢁⠀⠀⢀⢄⢕⢕⢕⢕⢕⢕⢕⢕⢔⢔⢔⢔⢔⢔⢄⢄⢄⢄⢄⢕⢝⢕⢡⣵⣵⠀</a:t>
            </a:r>
            <a:br/>
            <a:r>
              <a:t>⢄⢕⢕⡇⢕⢕⢕⢕⢕⢕⡕⢑⢇⢇⢅⢕⢕⢔⢔⣔⣡⣥⣵⣵⣴⣵⣵⣷⠀⠀⠀⠨⢝⠟⠟⠃⠀⠀⠀⠀⠀⠀⠀⢕⢀⢄⢔⢕⢕⢕⢕⣕⣕⣵⣵⣶⣿⣾⣿⣿⣿⣿⣿⣷⣷⣵⣧⣵⣵⡌⣵⢕⢕⡕⢱⡵⢵⣗⣣⣵⣁⣑⡕⢕⢕⢕⢕⢕⢕⢕⢕⢕⢕⢕⢕⢕⢕⢕⢕⢏⠀</a:t>
            </a:r>
            <a:br/>
            <a:r>
              <a:t>⢗⢇⢜⣏⣝⣝⣹⣵⣵⣵⣵⣷⣷⣷⡾⢟⢟⢟⣝⣟⣟⣿⣿⣿⣽⣿⢇⢕⢕⢄⢄⢄⢄⢄⢄⢄⢄⢄⢄⢄⢄⢄⠄⣕⣱⣵⣵⣷⣶⣿⣿⣿⣿⣿⣿⣿⣿⣿⣿⣿⣿⣿⣿⣿⣿⣿⣿⣿⣾⣽⣿⣷⣿⣿⣿⣿⣿⣯⣕⣕⣕⢕⢕⢕⢕⢕⢕⢅⠑⣧⣵⣵⣑⣕⣕⢕⢕⢕⢕⢕⠀</a:t>
            </a:r>
            <a:br/>
            <a:r>
              <a:t>⣿⣿⣿⣿⣿⣿⣿⣿⣿⣿⣿⣿⣿⣿⣿⣿⣿⣿⣿⣿⣿⣿⣿⣿⣿⣿⣿⣿⣿⣿⣿⣿⣿⣿⣿⣿⣿⣿⣿⣿⣾⣿⣿⣿⣿⣿⣿⣿⣿⣿⣿⣿⣿⣿⣿⣿⣷⢽⣿⣿⣿⣿⣿⣿⣿⣿⣿⣿⣿⣿⣿⣿⢽⣿⣿⣿⣿⣿⣿⣿⢿⠛⢿⡿⣿⣿⣿⣿⣿⣿⣿⣿⣿⣿⣿⣧⠂⣥⡑⢕⠀</a:t>
            </a:r>
            <a:br/>
            <a:r>
              <a:t>⣿⣿⣿⣿⣿⣿⣿⣿⣿⣿⣾⣯⣿⣿⣿⣿⣿⣿⣿⣿⣿⣿⣿⣿⣿⣿⣿⣿⣿⣿⣿⣿⣿⣿⣿⣿⣿⣿⣿⣿⣿⣿⣿⣿⣿⣿⣿⣿⣿⣿⣿⣿⣿⣿⣿⣿⣽⣿⣿⣿⣿⣿⣿⣿⣿⣿⣿⣿⣿⣿⣿⣿⣻⣿⣿⣿⣿⣿⣿⣿⣿⣿⣿⣿⣧⣼⣿⣿⣴⣥⣴⣭⣉⣛⡛⠍⠀⢛⢛⢂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⣏⣑⣑⣑⣑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⡟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⣷⣿⣿⣿⣿⣿⣿⣿⣿⣷⣿⣷⢵⣮⢏⣦⢌⠀</a:t>
            </a:r>
            <a:br/>
            <a:r>
              <a:t>⣻⡿⢿⠿⢿⢿⣿⣿⣿⣿⣿⣿⣿⣿⣿⣿⣿⣿⣿⣿⣿⣿⣿⣿⣿⣿⣿⣿⣿⣿⣿⣿⣿⣿⣿⣿⣿⣿⣿⣿⣿⣿⣿⣿⣿⣿⣿⣿⣿⣿⣿⣿⣿⣿⣿⣿⣿⣿⣿⣿⣿⣿⣿⣿⣿⣿⣿⣿⣿⣿⣿⣿⣿⣿⣿⣿⣿⣿⣿⣿⣿⣿⣿⣿⣿⣻⣿⣿⣿⣿⣿⣿⣿⣿⣿⣾⣿⣟⣻⣿⠀</a:t>
            </a:r>
            <a:br/>
            <a:r>
              <a:t>⣧⣵⣽⣽⣾⣿⣿⣿⣿⣿⣿⣿⣿⣿⣿⣿⣿⣿⣿⣿⣿⣿⣿⣿⣿⣿⣿⣿⣿⣿⣿⣿⣿⣿⣿⣿⣿⣿⣿⣿⣿⣿⣿⣿⣿⣿⣿⣿⣿⣿⣿⣿⣿⣿⣿⣿⣿⣿⣿⣿⣿⣿⣿⣿⣿⣿⣿⣿⣿⣿⣿⣿⣿⣿⣿⣿⣿⣿⣿⣿⣿⣿⣿⣿⡿⢯⡿⡿⢟⠟⣿⢿⢿⣿⣟⣟⣟⣟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⣯⡿⡽⣑⠃⣗⢹⢕⠽⢡⢵⡅⠗⢇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⣻⣿⣿⣿⣠⣥⣤⡕⢕⠀⠄⠈⢕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⡿⠿⠿⠿⢿⣿⢿⣿⣿⡷⢕⢕⢕⢕⢕⢕⢕⢕⠀</a:t>
            </a:r>
            <a:br/>
            <a:r>
              <a:t>⣿⣿⣿⣿⣿⣿⣿⣿⣿⣿⣿⣿⣿⣿⣿⣿⣿⣿⣿⣿⣿⣿⣿⣿⣿⣿⣿⣿⣿⣿⣿⣿⣿⣿⣿⣿⣿⣿⣿⣿⣿⣿⣿⣿⣿⣿⣿⣿⣿⣿⣿⣿⣿⢿⣿⣿⣿⣿⣿⡿⢿⣿⣿⣿⡿⣿⣿⣿⣿⣿⣿⡿⠿⢟⢟⢛⠿⠿⢟⢟⢙⢃⢀⢃⢇⢔⢔⢍⢛⢎⢝⢕⢕⢕⢕⢕⢕⢕⢕⢕⠀</a:t>
            </a:r>
            <a:br/>
            <a:r>
              <a:t>⢿⢿⢿⢿⢿⢿⣿⣿⣿⣿⣿⣿⣿⣿⣿⣿⣿⣿⣿⣿⣿⣿⣿⣿⣿⣿⣿⣿⣿⣿⣿⣿⣿⣿⣿⣿⣿⣿⣿⣿⣿⣿⣿⣿⣿⣿⣿⣿⣿⣿⣿⣿⣿⣾⣿⣿⣿⣿⣍⣠⣵⣾⣿⣿⣷⣿⣿⣽⣿⣿⣿⡕⣑⢕⢕⢕⣕⢕⢕⢕⢕⢕⢕⢕⢕⢕⢕⢕⢕⢕⢕⢕⢕⢕⢕⢕⢕⢕⢕⢕⠀</a:t>
            </a:r>
            <a:br/>
            <a:r>
              <a:t>⡕⢕⡳⡕⣱⢕⣵⣜⢝⢟⣽⣿⣿⣽⣿⣝⣿⣿⣿⣿⣿⢏⢟⣿⣿⣿⣿⣿⣿⣿⣿⣿⣿⣿⣿⣿⣿⣿⣿⣿⣿⣿⣿⣿⣿⣿⣿⣿⣿⣿⣿⣿⣿⣿⣿⣿⣿⣿⣿⣇⣿⣿⣿⣿⣿⣿⣟⣿⣿⣿⣿⣿⣟⡕⠑⣟⠶⢕⢕⢕⢕⢕⢕⢕⢕⢕⢕⢕⢕⠅⢜⡔⢕⢕⢕⢕⢕⢕⢕⢕⠀</a:t>
            </a:r>
            <a:br/>
            <a:r>
              <a:t>⢕⡨⡇⣳⢞⡇⢺⢽⣇⢕⢜⢹⣿⣿⣿⣿⣿⣿⣿⣿⣵⢥⣾⣿⣿⣿⣿⣿⣿⣿⣿⣿⣿⣿⣿⣿⣿⣿⣿⣿⣿⣿⣿⣿⣿⣿⣿⣿⣿⣿⣿⣿⣿⣿⣿⣿⣿⣿⣿⣿⣿⣿⣿⣿⣿⣿⣿⣿⣿⣿⣿⣿⡏⣷⣶⣯⣾⡇⠡⢕⢕⢕⢕⢕⢕⢕⢕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⣕⢺⢾⣿⣷⣿⣿⠀⠀⠀⠀⠀⠀⠀⠀⠀⠀⠀⠀⠀⠀⠀⠀⠀⠀⠀⢕⢕⢕⢕⢄⠑⢕⠀⠀⠀⠀⠑⢕⢕⢕⣸⠾⢜⢗⣾⣿⣿⣿⣿⣿⣿⣿⣿⣿⣿⣟⣿⡿⣿⢿⣿⣿⣿⣟⣟⣻⣿⡇⢕⢕⢕⢕⢑⢕⢕⢑⢼⡿⢿⢟⠕⢑⢁⢅⢔⢔⢕⠕⢑⢑⢕⢅⢕⢕⢕⢔⢄⠀⠀⠀</a:t>
            </a:r>
            <a:br/>
            <a:r>
              <a:t>⣗⢸⣯⣯⣿⣿⣿⠀⠀⠀⠀⠀⠀⠀⠀⢄⢄⢔⣄⢄⠀⠀⠀⠀⠀⠀⠀⢕⢕⢕⢕⢄⢕⠀⠀⠀⠀⠀⠀⠑⣕⢻⢕⢷⣝⣼⣿⣿⣿⣿⣿⣿⣿⣿⣿⡿⢟⢝⢕⡝⢕⢜⢻⢿⣿⣿⣿⣿⢇⢕⠕⠕⢅⢀⢑⢑⢑⢌⢕⢔⢕⢕⢕⢅⠁⠀⠀⠀⠀⠀⠀⠀⠀⢕⢕⢕⢕⢕⢕⠀⠀</a:t>
            </a:r>
            <a:br/>
            <a:r>
              <a:t>⢷⢜⣗⣿⣻⣿⣿⡔⠀⠀⠀⠀⠀⠀⠀⠁⠁⠑⠁⠁⠁⠀⢄⢄⢄⢄⣕⣕⡕⢄⢅⢕⢕⢜⢅⣠⢄⢄⢕⢜⢻⢧⢵⢷⢷⢟⢟⢏⢿⢿⢿⢿⣿⡿⣿⣷⣕⡕⢕⢕⢕⢕⢱⢕⢕⢝⢜⢿⢧⢕⢀⢀⢄⠀⠑⢕⢅⠁⠕⢕⢅⢁⢕⢕⢕⢀⠀⠀⠀⠀⢀⣄⢀⢕⢕⢕⢕⢕⢕⠀⠀</a:t>
            </a:r>
            <a:br/>
            <a:r>
              <a:t>⡼⢏⣯⢿⣿⣿⣟⡇⠀⠀⠀⠀⠀⠀⠀⠀⠀⢀⠀⢀⢀⢄⢔⢁⢁⠘⢝⢝⢿⣷⣕⢕⠸⢕⠇⢗⢕⠅⢅⡅⣆⣕⣕⡇⢗⢗⢜⢕⢌⢅⢝⢕⣿⣿⣿⢟⢕⢕⡇⢕⢕⢕⢳⢇⢕⢕⢕⣙⣹⡇⣎⡝⢕⢀⢕⢇⢕⢕⢄⢔⢕⢕⢕⢕⢕⢔⠆⠔⠕⠕⠘⠛⢁⢕⢕⢕⢕⢕⠕⢄⠀</a:t>
            </a:r>
            <a:br/>
            <a:r>
              <a:t>⣟⡇⣿⢿⣿⣿⣿⡇⠀⠀⠕⢄⢀⠀⠀⢐⢕⠵⢕⣐⢠⣥⢅⢅⡁⣁⣕⡕⢅⢸⡿⠑⠑⠁⠁⠁⠁⠑⢑⣕⣵⣱⢝⢕⠁⢑⢕⢕⢕⢕⢕⢕⣿⡿⢝⢕⢕⡕⢇⢕⢟⢛⢻⢟⢟⢟⢻⢿⢿⢟⢟⢟⢟⢕⢕⢕⢕⢕⢿⢟⢕⢕⢕⢕⢕⢕⢁⢕⢕⢕⠀⠀⢕⢕⢕⡕⢕⢕⠁⠕⠀</a:t>
            </a:r>
            <a:br/>
            <a:r>
              <a:t>⡟⣗⢾⢾⣷⣿⣿⡇⠀⠀⠀⠀⠀⠀⠔⠔⢰⡕⠔⠔⠀⢁⠁⢅⢅⢍⢅⢝⣥⢡⠑⠀⠀⠀⠀⠀⠀⢡⣿⣿⣿⣿⢇⠁⢀⢁⢕⢕⢕⢕⢕⢕⢏⢝⡗⢕⡗⢱⡕⡕⢷⣱⣵⣕⣱⣕⣱⡿⢷⢖⠟⠣⢗⢕⢵⢷⢞⠙⠛⠛⠟⢇⡕⢵⣵⣵⣕⣕⣕⣡⣄⣀⢕⢕⢱⢿⢿⢕⠀⠀⠀</a:t>
            </a:r>
            <a:br/>
            <a:r>
              <a:t>⡧⣽⢼⣯⣷⣿⣿⢷⢤⡄⢄⠀⠀⠀⠀⠀⠜⠇⠀⠁⠑⠑⠑⠑⠑⢕⢕⢕⣄⢀⠀⠀⢄⠄⠀⠀⠀⠾⢿⣿⣿⡏⢱⠁⢁⢀⢕⢕⢕⢕⢕⢕⣷⢅⡕⢳⣧⣕⢑⠕⠑⢵⣾⢿⢝⠏⠕⠈⠃⠀⢄⡤⡗⢕⢕⢱⠕⠑⣠⢤⠎⢕⢁⢑⣕⣼⣻⢔⢄⠀⠀⠀⠀⠈⢕⢕⢕⢕⠀⠀⠀</a:t>
            </a:r>
            <a:br/>
            <a:r>
              <a:t>⣟⣷⣼⣿⣿⣿⣿⣿⢿⠇⠑⠀⠀⠀⢅⢄⢕⢕⠕⠕⠕⠔⢕⢔⢔⢕⢕⢑⣹⣵⣷⢇⢕⢕⢕⢕⢕⢕⣱⣵⣵⣷⢎⢕⢕⢕⢕⢕⢕⢕⢕⢕⣿⣵⣿⣿⣿⣿⣿⣿⣶⣧⣤⣕⡑⠀⠑⠀⠀⠀⠐⠑⢄⢀⠆⣥⢀⠵⣿⣾⣿⣿⣿⣿⣿⣦⣽⣯⣷⣷⣦⣴⣴⣔⣐⡕⢕⢕⠀⢀⠀</a:t>
            </a:r>
            <a:br/>
            <a:r>
              <a:t>⣯⣹⣮⣯⣿⣽⣽⣿⠀⠄⢅⢕⠕⠕⠔⠀⠀⠀⠀⠀⠀⠀⠀⠀⠀⠀⢕⣾⣿⣿⣇⢕⢕⢕⢅⢗⢗⣾⣿⣿⣿⣿⢇⢕⢕⢕⢕⢄⢕⠔⠑⠑⣿⡿⢟⢟⢱⢙⢷⣧⣄⢱⢑⠙⠝⠕⢔⢔⢔⢔⡄⠕⠁⢅⠀⠁⠁⠀⢟⢿⢿⡏⠁⢻⣿⣿⣿⣿⣿⣽⣿⣿⣿⣿⢿⡿⢕⠕⠆⡱⠀</a:t>
            </a:r>
            <a:br/>
            <a:r>
              <a:t>⣿⡞⣇⣿⣻⣿⣟⣿⡇⠑⠕⠅⠀⠀⢁⢅⠄⢄⠀⠀⠀⠀⠀⢀⢀⢁⢕⠝⢟⢏⢜⢝⢝⢜⢜⢝⢝⢟⢿⢿⢿⢕⢕⠕⢕⢕⢕⢠⠀⠄⠀⡎⢜⢕⢄⢕⢔⢕⢝⢜⢻⢵⣧⡔⠀⠀⠀⢀⣠⣵⣜⡙⠙⢕⢜⢔⢄⢀⠀⠄⠀⠀⠀⠀⠀⠕⠭⠍⠍⢉⢉⢉⢙⢙⢙⢕⢕⠀⠀⠁⠀</a:t>
            </a:r>
            <a:br/>
            <a:r>
              <a:t>⠿⢯⢽⢿⠿⠿⠟⠟⠇⢀⢄⢄⢔⢀⢄⠅⠅⢕⠁⠁⠉⠉⠁⠀⠀⠀⠀⠄⠐⠀⠀⠀⠀⠀⠀⠀⠀⠁⠕⠕⠕⠀⠀⠀⠁⢕⢕⢅⠁⠀⠕⢣⣵⣵⣵⡵⢕⢕⢕⢕⢕⢕⢙⢇⢔⠀⢔⢕⢟⢇⣾⠇⠀⠁⠁⠁⢕⢕⢕⢔⢔⢄⢀⢀⢀⠀⠀⠀⠀⠀⠀⠀⠀⠀⢄⢕⣕⢕⢕⢔⠀</a:t>
            </a:r>
            <a:br/>
            <a:r>
              <a:t>⠄⢅⢰⢕⢕⢕⢕⢕⢕⢕⢕⢕⢕⡅⢄⢔⢐⢁⢁⢀⢀⢀⠄⠔⢔⢔⠔⡄⠀⠀⠀⢱⣗⣷⣷⡇⠁⠀⠀⠀⠀⠀⠀⢕⠀⠁⢁⢁⢅⢄⢕⢕⢕⢕⢕⠵⣵⣵⣵⣵⣧⣕⣵⣱⣕⡕⢝⢕⢕⢅⢔⢴⢔⢄⢔⢕⠕⣕⢕⢕⢕⢕⢕⢕⢕⢕⢕⢕⢕⢕⢕⢕⢔⢔⢔⢕⢕⢔⢳⢮⠀</a:t>
            </a:r>
            <a:br/>
            <a:r>
              <a:t>⡔⣕⣸⣕⡕⢕⢱⢵⢕⢕⢕⢕⢝⣕⣕⣱⣵⣵⣵⣴⣷⣷⣾⣿⣷⢾⢿⡟⢀⠀⠀⠀⠐⠐⠀⠀⠀⠀⠀⠀⠀⠀⠀⢕⢄⢔⢕⠕⣕⣕⣱⣥⣷⣷⣾⣿⣿⣿⣿⣿⣿⣿⣿⣿⣿⣿⣿⣿⣿⣿⣿⣷⣷⣧⣷⣷⣽⣻⢿⢗⢓⢾⢑⢑⢕⢕⢕⢕⢕⢕⢕⢕⢕⢕⢕⢕⢕⢕⢕⢝⠀</a:t>
            </a:r>
            <a:br/>
            <a:r>
              <a:t>⣵⣵⣼⣵⣷⣷⣷⣾⣿⣿⣿⣿⣿⣿⣽⣽⣹⣵⣵⣥⣷⣾⣿⣿⣿⣿⣱⣵⣵⣕⣕⣔⣕⣔⣔⣔⣔⣔⣔⣔⣔⣴⣴⣱⣷⣾⣿⣿⣿⣿⣿⣿⣿⣿⣿⣿⣿⣿⣿⣿⣿⣿⣿⣿⣿⣿⣿⣿⣿⣿⣿⣿⣿⣿⣿⣿⣿⣿⣷⣧⣵⣕⣕⣕⣕⣕⣕⣜⣸⣿⣽⣷⣥⣵⣧⣵⣑⢕⢕⢕⠀</a:t>
            </a:r>
            <a:br/>
            <a:r>
              <a:t>⣿⣿⣿⣿⣿⣿⣯⣿⣿⡿⣿⣿⣿⣿⣿⣿⣿⣿⣿⣿⣿⣿⣿⣿⣿⣿⣿⣿⣿⣿⣿⣿⣿⣿⣿⣿⣿⣿⣿⣿⣿⣿⣿⣿⣿⣿⣿⣿⣿⣿⣿⣿⣿⣿⣿⣿⣿⣻⣾⣽⣿⣿⣿⣿⣽⣿⣿⣿⣿⣿⣿⣿⣟⣿⣿⣿⣿⣿⣿⣿⣏⣉⣿⣿⣿⢹⣿⣿⠿⠿⣿⣿⣿⣿⣿⡋⡉⣹⣧⡕⠀</a:t>
            </a:r>
            <a:br/>
            <a:r>
              <a:t>⣿⣿⣿⣿⣿⣿⣯⣿⣿⣿⣿⣿⣿⣿⣿⣿⣿⣿⣿⣿⣿⣿⣿⣿⣿⣿⣿⣿⣿⣿⣿⣿⣿⣿⣿⣿⣿⣿⣿⣿⣿⣿⣿⣿⣿⣿⣿⣿⣿⣿⣿⣿⣿⣿⣿⣿⣿⣿⣿⣿⣿⣿⣿⣿⣿⣿⣿⣿⣿⣿⣿⣿⣿⣾⣿⣿⣿⣿⣿⣿⣿⣿⣿⣿⣷⣾⣿⣿⣶⣶⣶⣄⣥⣼⡿⢇⢍⢍⢙⢄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⣽⣿⣟⣿⣿⣿⣾⢫⣞⡳⠖⣡⣧⣥⣵⣵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⣻⣾⣿⣿⣿⣟⣗⣽⢻⡾⢏⣩⣿⣿⠿⠀</a:t>
            </a:r>
            <a:br/>
            <a:r>
              <a:t>⣿⣿⢿⢿⣿⣿⣿⣿⣿⣿⣿⣿⣿⣿⣿⣿⣿⣿⣿⣿⣿⣿⣿⣿⣿⣿⣿⣿⣿⣿⣿⣿⣿⣿⣿⣿⣿⣿⣿⣿⣯⣿⣿⣿⣿⣿⣿⣿⣿⣿⣿⣿⣿⣿⣿⣿⣿⣿⣿⣿⣿⣿⣿⣿⣿⣿⣿⣿⣿⣿⣿⣿⣿⣿⣿⣿⣿⣿⣿⣿⣿⣿⣿⣿⣿⣿⣿⣿⣿⣿⣿⣿⣿⣿⣿⢯⣷⣪⡵⣴⠀</a:t>
            </a:r>
            <a:br/>
            <a:r>
              <a:t>⢗⢟⣹⡿⢝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⣽⣿⠀</a:t>
            </a:r>
            <a:br/>
            <a:r>
              <a:t>⣿⣷⣾⣿⣿⣿⣿⣿⣿⣿⣿⣿⣿⣿⣿⣿⣿⣿⣿⣿⣿⣿⣿⣿⣿⣿⣿⣿⣿⣿⣿⣿⣿⣿⣿⣿⣿⣿⣿⣿⣿⣿⣿⣿⣿⣿⣿⣿⣿⣿⣿⣿⣿⣿⣿⣿⣿⣿⣿⣿⣿⣿⣿⣿⣿⣿⣿⣿⣿⣿⣿⣿⣿⣿⣿⣿⣿⣿⣿⣿⣿⣿⣿⣿⣿⣿⣿⢟⢪⢝⡽⢿⣿⠿⢿⡽⢽⢽⢟⢟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⣧⡶⢜⠚⠌⢯⢜⢐⠳⢳⢄⡇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⣟⣿⣿⣿⣷⣴⣦⣑⢕⢀⢄⢘⢕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⡿⠿⠋⡉⠉⠻⠿⣿⣿⣿⡟⢕⢕⢕⢅⢕⢕⢕⢕⠀</a:t>
            </a:r>
            <a:br/>
            <a:r>
              <a:t>⣿⣿⣿⣿⣿⣿⣿⣿⣿⣿⣿⣿⣿⣿⣿⣿⣿⣿⣿⣿⣿⣿⣿⣿⣿⣿⣿⣿⣿⣿⣿⣿⣿⣿⣿⣿⣿⣿⣿⣿⣿⣿⣿⣿⣿⣿⣿⣿⣿⣿⣿⣿⣿⣿⣿⣿⣿⣿⣿⢿⢙⠻⢟⣿⣿⡭⣿⣿⣿⣿⣿⢟⢏⢝⢝⢝⢝⢛⢏⢝⢍⢝⢏⢌⢔⢕⢕⢔⢝⢕⢕⢕⢕⢕⢕⢕⢕⢕⢕⢕⠀</a:t>
            </a:r>
            <a:br/>
            <a:r>
              <a:t>⢟⢟⢟⢟⢟⢟⢻⢿⢿⣿⣿⣿⣿⣿⣿⣿⣿⣿⣿⣿⣿⣿⣿⣿⣿⣿⣿⣿⡿⢿⣿⣿⣿⣿⣿⣿⣿⣿⣿⣿⣿⣿⣿⣿⣿⣿⣿⣿⣿⣿⣿⣿⣿⣿⣿⣿⣿⣿⣓⡖⣷⣫⣿⣿⣿⣿⣿⣿⣿⣿⣿⣧⣅⢕⢕⢅⣧⢕⢕⢕⢕⢕⢅⢕⢕⢕⢕⢕⢕⢕⢕⢕⢕⢕⢕⢕⢕⢕⢕⢕⠀</a:t>
            </a:r>
            <a:br/>
            <a:r>
              <a:t>⡕⢡⢜⡽⣳⢸⣷⣇⡕⢜⢿⣿⣷⣿⣷⣿⣿⣿⣿⣿⢟⢕⣐⣿⣿⣿⣿⣿⣿⣿⣿⣿⣿⣿⣿⣿⣿⣿⣿⣿⣿⣿⣿⣿⣿⣿⣿⣿⣿⣿⣿⣿⣿⣿⣿⣿⣿⣿⣿⣿⣿⣿⣿⣿⣿⣿⣿⣿⣿⣿⣿⣿⣿⣆⣔⣹⣻⡕⠕⢕⢕⢕⢕⢕⢕⡕⢕⢕⢕⢑⢥⢜⢕⢕⢕⢕⢕⢕⢕⢕⠀</a:t>
            </a:r>
            <a:br/>
            <a:r>
              <a:t>⢕⢞⢵⢞⢵⣯⢹⣿⡗⢕⢕⢹⣿⣿⣿⣿⣿⣿⣿⢿⣷⣾⣿⣿⣿⣿⣿⣿⣿⣿⣿⣿⣿⣿⣿⣿⣿⣿⡿⢿⣿⣿⣽⣿⣿⣿⣿⣿⣿⣿⣿⣿⣿⣿⣿⣿⣿⣿⣿⣿⣿⣿⣿⣿⣿⣿⣿⣿⣿⣿⣿⣿⣿⣿⣿⣯⣏⠁⢐⢒⢕⠕⢕⢑⢕⢌⢑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⣗⢟⣿⣿⣿⣿⣾⠀⠀⠀⠀⠀⠀⠀⠀⠀⠀⠀⠀⠀⠀⠀⠀⠀⠀⠀⠕⢕⢕⢕⠔⢁⢕⠀⠀⠀⠀⠁⠕⢕⢕⣜⢟⡨⣝⢿⣿⣿⣿⣿⣿⣿⣿⣿⣿⣿⣟⣿⡽⣿⣿⢿⣿⣿⣿⣿⣿⣿⡇⢕⢕⢕⢕⠅⢕⢕⢕⢼⡿⢟⠕⢑⢕⢅⢔⢔⠕⠕⠕⠑⠅⠅⠔⢕⢕⢕⢕⢔⠀⠀⠀</a:t>
            </a:r>
            <a:br/>
            <a:r>
              <a:t>⢷⢸⣿⣷⣿⣿⣽⠀⠀⠀⠀⠀⠀⠀⠀⢔⢔⢰⢴⢔⢀⠀⠀⠀⠀⠀⠀⢕⢕⢕⢔⢄⢕⣄⡀⠀⠀⠀⢀⢁⣧⡹⢕⢻⢷⣾⣿⣿⣿⣿⣿⣿⣿⣿⣿⡟⢏⢕⢕⡜⢕⢕⢝⢟⣿⢿⢿⢹⢇⢕⠑⠕⠅⠄⢅⢕⢅⢕⢔⢕⢕⢑⢕⢕⠀⠀⠀⠀⠀⠀⠀⠀⠀⢕⢕⢕⢕⢕⢕⠀⠀</a:t>
            </a:r>
            <a:br/>
            <a:r>
              <a:t>⢿⢮⣧⣿⣿⣿⣿⢔⠀⠀⠀⠀⠀⠀⠀⠀⠁⠁⠁⠁⠀⠀⢔⢔⢔⢰⣵⣵⣔⢕⢕⢕⢕⢕⢰⢴⢔⢔⢔⢔⢝⢷⢷⢷⠾⢏⢝⢗⢝⣟⣿⢿⣿⣿⣿⣿⢵⢕⢕⢕⢕⢕⢕⢕⢕⢕⢜⢿⣷⡕⢄⡄⠄⠀⠀⢕⢔⠀⠀⢔⢄⢄⢕⢕⢕⢄⠀⠀⠀⢀⢄⡄⡄⢕⢕⢕⢕⢕⢕⠀⠀</a:t>
            </a:r>
            <a:br/>
            <a:r>
              <a:t>⣟⡇⣯⣻⣽⣿⣯⡇⠀⠀⠀⠀⠀⠀⠀⠀⠀⢀⢀⢀⡄⢔⢔⢄⢀⢁⡕⢍⢻⣿⣇⢕⢸⢕⢇⢳⢼⢴⢔⢴⢵⢼⢼⡕⢝⢝⢕⢔⢔⢕⢜⢅⣿⣿⡿⢏⢕⢕⡇⢅⣕⣕⣱⣕⣕⣕⣕⣮⣸⣇⣇⣕⣕⢄⢕⢇⢕⢕⣕⣕⢕⢕⢕⢕⢕⢕⠇⠔⢑⢕⠑⠙⠁⢕⢕⢕⢕⢕⢕⢄⠀</a:t>
            </a:r>
            <a:br/>
            <a:r>
              <a:t>⢾⡇⢷⣻⣻⣿⣿⡇⠀⠀⠑⠆⠄⠀⠀⢁⢕⢔⠴⢄⢰⡆⢄⢠⡄⣄⡱⣕⢑⠝⡟⠘⠁⠁⠁⠁⠁⢁⣅⣥⣵⣳⡇⢕⠁⢅⢕⢕⢕⢕⢕⢕⣿⣿⢕⢕⢕⢕⡇⢕⢜⢝⢽⢝⢝⢝⢹⡿⢻⢟⢟⢟⢟⢕⢕⢕⢕⢕⣻⣫⡕⢕⢕⢕⢕⢕⢅⢕⢕⢕⠀⠀⢕⢕⢕⣕⣕⡕⠁⠑⠀</a:t>
            </a:r>
            <a:br/>
            <a:r>
              <a:t>⡏⣽⢿⢽⡽⡿⣿⡇⠀⠀⠀⠀⠀⠀⠐⠑⢱⡇⠐⢐⠀⢄⢀⢄⢄⢄⢔⢕⢷⢱⠁⠀⠀⠀⠀⠀⠀⢰⣿⣿⣿⣿⢇⠑⢀⢀⢕⢕⢕⢕⢕⢕⡏⢏⢏⡗⣟⢕⣧⡞⢞⣧⣷⣧⣵⣗⣗⢾⢟⢛⠛⠃⢜⡱⢕⢟⡏⢙⠙⠋⠛⡇⢵⢵⢵⣵⣥⡵⠵⢥⢄⣀⣕⡕⢕⢿⢿⢇⠀⠀⠀</a:t>
            </a:r>
            <a:br/>
            <a:r>
              <a:t>⣇⣷⢻⣻⣿⣿⣿⣻⣷⡆⢄⠀⠀⠀⢀⠁⢘⢇⠀⢀⠁⠁⢁⠁⠑⢕⢜⢕⣴⢄⠀⠀⠔⢔⢀⢀⠄⢻⢿⢿⢿⡇⢱⢀⢀⢄⢕⢕⢕⢕⢕⢔⣿⢕⣅⣳⣧⣜⣑⡑⠁⢗⢫⢟⢗⠇⠌⠉⠁⠀⠤⢴⢮⠕⠕⢕⠑⢑⣠⠔⢘⣕⣁⣀⣡⢼⢻⡔⢔⠀⠀⠀⠀⠀⠱⢕⢕⢕⠄⠀⠀</a:t>
            </a:r>
            <a:br/>
            <a:r>
              <a:t>⣯⢾⢮⣿⣿⣽⣿⣿⠝⠇⠁⢀⢀⢀⠕⠔⠑⢑⢑⢑⠑⠐⠑⠑⠐⠑⠑⢅⣵⣼⡿⢇⢕⢕⢕⢕⢕⢕⣵⣿⣮⣾⢇⢕⢕⢕⢕⢕⢕⢕⢕⢕⣿⣷⣿⣿⣿⣟⣿⠿⡿⢷⢦⢅⣁⢀⠑⠀⠀⠀⠈⢈⢄⢄⢒⢠⢀⠘⣿⣿⣿⣿⣿⣿⣿⣷⣵⣥⣵⣷⣷⣵⣷⣕⣐⣕⢕⢕⠀⠀⠀</a:t>
            </a:r>
            <a:br/>
            <a:r>
              <a:t>⣿⣝⣻⣿⣿⣿⣿⣷⢀⢀⢔⢕⠑⢑⢐⠀⠀⠔⠀⠀⠀⠀⠀⠀⠀⠀⢕⣿⣿⣿⣧⣕⢗⣗⢷⢷⣗⣿⣿⣿⣿⣿⢇⢕⢕⢕⢕⢔⠅⠔⠑⣁⠿⠿⢟⢍⡝⢏⢻⣷⣕⡕⡑⠑⠕⠜⢕⠕⢔⣴⣔⡑⢀⢠⠁⠁⠁⠀⠝⢻⢿⢏⠀⢹⢿⣿⣿⣿⣿⣿⣿⣿⣿⣿⣿⡿⢕⠑⠇⡱⠀</a:t>
            </a:r>
            <a:br/>
            <a:r>
              <a:t>⣿⠎⣇⢿⣿⣿⣯⣿⡇⠈⢑⠐⠀⠀⠄⢅⠄⢕⠀⠀⢀⢀⣀⢀⠀⠄⠕⠜⢝⢝⢕⢜⢝⢕⢝⢝⢕⢝⢿⢟⢝⢕⠕⠕⢕⢕⢕⠔⢀⠄⡀⢇⢕⢕⢕⢕⢕⢕⢕⢕⢟⢯⣳⢐⠀⠀⠀⢄⣱⣵⢕⣙⢁⢑⢜⢕⢔⢀⢐⠐⠁⠄⠀⠀⠀⠀⠁⠀⠅⠅⠌⠍⠍⠍⠉⢕⢕⠀⠈⠁⠀</a:t>
            </a:r>
            <a:br/>
            <a:r>
              <a:t>⠟⢇⢟⢛⢛⢛⢛⢛⢃⢐⢄⢔⢕⢄⠄⠄⢔⢕⠁⠁⠀⠀⠀⠀⠀⠀⠀⠔⠑⠀⠀⠀⠀⠀⠀⠀⠀⠁⠑⢕⠇⠀⠀⠀⠀⢕⢕⢕⢀⠀⢕⢵⢥⢥⢵⢵⢕⢕⢕⢕⢕⢕⢜⢑⠂⠀⢄⢕⢟⢇⠸⠇⠁⠁⠁⠀⢕⢕⢕⢕⢔⢔⢄⢀⢀⢀⢀⢀⠀⠀⠐⠀⠀⠀⢄⠕⢕⣕⢕⢕⠀</a:t>
            </a:r>
            <a:br/>
            <a:r>
              <a:t>⠀⢔⢰⡕⢕⢕⢕⢕⢕⢕⢕⢕⣕⡔⠔⢕⢅⢄⢀⢄⠄⢄⢔⣐⡐⢕⣕⣄⠀⠀⠀⠜⢿⣿⣽⡇⠀⠁⠀⠀⠀⠀⠀⢕⠀⠀⢀⢄⢄⢄⢕⢕⢕⢕⡑⢧⣷⣷⣷⣷⣵⣷⣧⣵⣵⣕⣑⣕⣕⣔⣄⡕⢗⢔⢕⠕⡕⣱⢕⢕⢕⢕⢕⢕⢕⢕⢕⢕⢕⢕⢕⢕⢕⢕⢕⢕⢕⢜⣖⢿⠀</a:t>
            </a:r>
            <a:br/>
            <a:r>
              <a:t>⣕⢱⢼⢵⢵⢵⢕⢕⢗⢇⢕⣕⣕⣕⣵⣵⣵⡧⢷⢷⣿⣿⣿⡿⣿⣿⡟⢻⢄⠀⠀⠁⠑⠁⠀⠀⠀⠀⠀⠀⠀⠀⠀⠕⢔⢕⢕⣕⣱⣵⣵⣷⣶⣾⣿⣿⣿⣿⣿⣿⣿⣿⣿⣿⣿⣿⣿⣿⣿⣿⣿⣿⣷⣶⣿⣿⣿⣿⢟⢟⢟⢟⢗⢑⢕⢕⢕⢕⣕⡕⢕⢕⢕⢕⢕⢕⢕⢕⢕⢕⠀</a:t>
            </a:r>
            <a:br/>
            <a:r>
              <a:t>⣵⣷⣷⣷⣷⣿⣿⣿⣿⣿⣿⣿⣿⣿⣿⣵⣵⣵⣷⣷⣾⣿⣿⣿⣿⣿⣧⣧⣵⣵⣕⣕⣕⣕⣵⣑⣵⣵⣵⣵⣵⣵⣥⣷⣾⣿⣿⣿⣿⣿⣿⣿⣿⣿⣿⣿⣿⣿⣿⣿⣿⣿⣿⣿⣿⣿⣿⣿⣿⣿⣿⣿⣿⣿⣿⣿⣿⣿⣷⣷⣧⣵⣵⣱⣵⣵⣵⣵⣵⣿⣾⣷⣷⣶⣷⡇⢑⣕⠕⢕⠀</a:t>
            </a:r>
            <a:br/>
            <a:r>
              <a:t>⣿⣿⣿⣿⣿⣿⣿⣿⣿⡿⢻⣿⣿⣿⣿⣿⣿⣿⣿⣿⣿⣿⣿⣿⣿⣿⣿⣿⣿⣿⣿⣿⣿⣿⣿⣿⣿⣿⣿⣿⣿⣿⣿⣿⣿⣿⣿⣿⣿⣿⣿⣿⣿⣿⣿⣿⡿⣽⣿⣿⣿⣿⣿⣿⣿⣽⣿⣿⣿⣿⣿⣿⣿⣿⣿⣿⣿⣿⣿⣿⣵⣨⣿⣿⡟⢻⣿⣿⠿⠿⠿⠿⣿⣿⣿⣦⢀⣩⣅⠕⠀</a:t>
            </a:r>
            <a:br/>
            <a:r>
              <a:t>⣿⣿⣿⣿⣿⣿⣯⣿⣿⣿⣿⣶⣿⣿⣿⣿⣿⣿⣿⣿⣿⣿⣿⣿⣿⣿⣿⣿⣿⣿⣿⣿⣿⣿⣿⣿⣿⣿⣿⣿⣿⣿⣿⣿⣿⣿⣿⣿⣿⣿⣿⣿⣿⣿⣿⣿⣿⣿⣿⣿⣿⣿⣿⣿⣿⣿⣿⣿⣿⣿⣿⣿⣾⣿⣿⣿⣿⣿⣿⣿⣿⣿⣿⣿⣿⣾⣿⣿⣿⣿⣷⣦⣤⣼⣿⢅⢔⢍⢕⢔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⣽⣷⣻⣿⣿⣿⣭⣊⣥⣞⣽⣶⣶⣿⣷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⣟⡟⣿⣯⣿⣿⣿⣻⣿⣽⡯⢝⣿⠿⢿⠉⠀</a:t>
            </a:r>
            <a:br/>
            <a:r>
              <a:t>⣿⣿⢿⣿⣿⣿⣿⣿⣿⣿⣿⣿⣿⣿⣿⣿⣿⣿⣿⣿⣿⣿⣿⣿⣿⣿⣿⣿⣿⣿⣿⣿⣿⣿⣿⣿⣿⣿⣿⣿⣿⣿⣿⣿⣿⣿⣿⣿⣿⣿⣿⣿⣿⣿⣿⣿⣿⣿⣿⣿⣿⣿⣿⣿⣿⣿⣿⣿⣿⣿⣿⣿⣿⣿⣿⣿⣿⣿⣿⣿⣿⣿⣿⣿⣿⣿⣿⣿⣿⣿⣿⣿⣿⣿⣿⡿⣿⣷⣷⣾⠀</a:t>
            </a:r>
            <a:br/>
            <a:r>
              <a:t>⡞⢹⢽⢯⣙⣿⣿⣿⣿⣿⣿⣿⣿⣿⣿⣿⣿⣿⣿⣿⣿⣿⣿⣿⣿⣿⣿⣿⣿⣿⣿⣿⣿⣿⣿⣿⣿⣿⣿⣿⣿⣿⣿⣿⣿⣿⣿⣿⣿⣿⣿⣿⣿⣿⣿⣿⣿⣿⣿⣿⣿⣿⣿⣿⣿⣿⣿⣿⣿⣿⣿⣿⣿⣿⣿⣿⣿⣿⣿⣿⣿⣿⣿⣿⣿⣿⣿⣿⣿⣿⣿⣿⣿⡿⣿⢿⣿⣾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⡏⣁⡭⣿⡟⡻⢞⣟⡟⡟⣟⢟⢟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⡃⠕⣞⢫⢕⢞⢳⣆⠕⢅⢕⢔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⣧⣤⣤⢄⢒⢒⢄⢕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⡿⣿⣿⣿⣿⣿⣿⣿⡟⠻⠟⢉⠻⠟⣿⣿⣿⡿⢕⢕⢕⢕⢕⢕⢕⢕⠀</a:t>
            </a:r>
            <a:br/>
            <a:r>
              <a:t>⣿⣿⣿⣿⣿⣿⣿⣿⣿⣿⣿⣿⣿⣿⣿⣿⣿⣿⣿⣿⣿⣿⣿⣿⣿⣿⣿⣿⣿⣿⣿⣿⣿⣿⣿⣿⣿⣿⣿⣿⣿⣿⣿⣿⣿⣿⣿⣿⣿⣿⣿⣿⣿⣹⣿⣿⣿⣿⢿⢿⠝⣛⡟⣿⣿⣭⣿⡿⣿⣿⣿⢟⢏⢕⢔⢝⢝⢍⢕⢔⢔⢝⢝⢅⢕⢕⢔⢔⢍⢕⢕⢕⢕⢕⢕⢕⢕⢕⢕⢕⠀</a:t>
            </a:r>
            <a:br/>
            <a:r>
              <a:t>⢍⠏⣝⢝⢝⢝⢟⢟⢿⣿⣿⣿⣿⣟⡿⣿⣿⣿⣿⣿⣿⡿⢿⣿⣿⣿⣿⣿⡿⣿⣿⣿⣿⣿⣿⣿⣿⣿⣿⣿⣿⣿⣿⣿⣿⣿⣿⣿⣿⣿⣿⣿⣿⣿⣿⣿⣿⣿⣷⡞⣾⣿⣿⣿⣿⣿⣿⣿⣿⣿⣿⣧⣿⢕⢕⣡⢥⡕⢕⢕⢕⢕⢕⢕⢕⢕⢕⢕⢕⢕⢕⢕⢕⢕⢕⢕⢕⢕⢕⢕⠀</a:t>
            </a:r>
            <a:br/>
            <a:r>
              <a:t>⢇⢱⢌⣗⣯⢜⡾⣧⡕⢕⢿⣿⣿⣿⣿⣽⣿⣿⣿⣿⢏⢕⣵⣿⣿⣿⣿⣿⣿⣿⣿⣿⣿⣿⣿⣿⣿⣿⣿⣿⣿⣿⣿⣿⣿⣿⣿⣿⣿⣿⣿⣿⣿⣿⣿⣿⣿⣿⣿⣿⣿⣿⣿⣿⣿⣿⣿⣿⣿⣿⣿⣿⣿⢃⣀⡾⣇⡇⠕⢕⢕⢕⢕⢕⢕⣕⢕⠕⢕⢕⢕⢕⢕⢕⢕⢕⢕⢕⢕⢕⠀</a:t>
            </a:r>
            <a:br/>
            <a:r>
              <a:t>⢜⢝⢗⢺⡗⣧⢸⣿⡏⢕⢇⢹⣿⣿⣻⣿⣿⣿⣿⢿⣷⣾⣿⣿⣿⣿⣿⣿⣿⣿⣿⣿⣿⣿⣿⣿⣿⣿⡿⠟⣿⣟⣫⣽⣿⣿⣿⣿⣿⣿⣿⣿⣿⣿⣿⣿⣿⣿⣿⣿⣿⣿⣿⣿⣿⣿⣿⣿⣿⣿⣿⣿⣿⣿⣿⣷⣿⢠⣠⢕⢕⢕⢕⢣⢕⡊⢕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⣗⣽⣽⣯⣿⣿⣿⠀⠀⠀⠀⠀⠀⠀⠀⠀⢀⢀⢀⠀⠀⠀⠀⠀⠀⠀⠑⢕⢕⢕⠑⠄⢕⠀⠀⠀⠀⠀⠁⢕⢕⢸⢝⣅⢼⢻⢺⣿⣿⣿⣿⣿⣿⣿⣿⣿⣯⡿⢟⢯⡿⢻⣿⣿⣿⣷⣷⣿⡇⢕⢕⢕⢕⠔⢕⢑⢕⢎⠟⢝⢑⢅⢅⢔⠔⠕⠑⠑⠑⠁⠐⠐⠑⢕⢕⢕⢕⢕⢄⠀⠀</a:t>
            </a:r>
            <a:br/>
            <a:r>
              <a:t>⣟⢱⣞⣟⣿⣿⢿⠀⠀⠀⠀⠀⠀⠀⠀⠔⠕⠕⠕⠕⠔⠀⠀⠀⠀⠀⢀⢕⢕⠑⢔⢔⢕⢡⠄⠀⠀⠀⠄⢠⣿⢜⢇⣜⣟⣿⣸⣿⣿⣿⣿⣿⣿⣿⣿⣏⢕⢕⢕⢇⢕⢕⢕⢝⢻⢻⢻⣑⣕⢕⠁⠁⢑⠐⠔⢕⢔⠕⠕⠕⠕⠕⢕⢕⢄⠀⠀⠀⠀⠀⠀⠀⠀⢕⢕⢕⢕⢕⢕⠀⠀</a:t>
            </a:r>
            <a:br/>
            <a:r>
              <a:t>⣽⢸⢏⣿⢿⣿⣻⢀⠀⠀⠀⠀⠀⠀⠀⠀⠀⠀⠀⠀⠀⠀⢑⠕⠕⢸⢷⢷⣧⣅⢕⢕⢱⢕⡕⣟⢕⠕⠕⠕⢕⣛⢝⡕⣝⣕⡕⢜⠸⠯⢽⢟⣿⣿⣿⣿⢗⢇⢕⢕⡕⢕⢜⢕⢕⢕⢕⢸⢿⡕⡔⢔⢐⠐⢀⢕⢕⢀⠀⢕⢔⢔⢕⢕⢕⢔⠀⢀⢀⢄⢔⣆⢔⢕⢕⢕⢕⢕⢕⠀⠀</a:t>
            </a:r>
            <a:br/>
            <a:r>
              <a:t>⢽⡜⡏⣿⢿⣿⡿⡕⠀⠀⢀⠀⠀⠀⠀⢄⢄⢔⢀⢐⠐⠑⠕⠔⠔⠄⢕⢕⠝⢻⣷⢕⢜⠕⠕⠕⠇⢗⢕⢗⢗⢗⢷⢇⠕⢕⢕⢕⢕⢕⢕⢕⣿⣿⡿⢕⢕⢕⡇⢕⢵⣵⣵⣵⣵⣵⣵⣷⣼⣧⣧⣵⣵⢔⢕⢕⢕⢕⣱⣵⢕⢕⢕⢕⢕⢕⢃⢑⢑⢕⠁⠁⢄⢕⢕⢕⢕⢕⢑⢔⠀</a:t>
            </a:r>
            <a:br/>
            <a:r>
              <a:t>⡳⡎⣟⣾⣿⣿⣿⡇⠀⠀⠁⠑⠐⠀⢀⢐⢑⢝⢑⢒⠚⠟⠅⠔⠆⠶⠗⢧⠅⠜⢏⠀⠀⠀⠀⠀⠀⠄⣴⣶⣾⣿⡗⢕⠀⠔⢕⢕⢕⢕⢕⢕⣿⣿⣕⢕⣕⢕⡇⢕⢕⢕⢜⢇⢕⢕⢜⢟⣟⣝⣝⢝⢝⢕⢕⢕⣕⣕⣿⣷⣜⡕⢕⢕⢕⢕⢔⢕⢕⠕⠀⠀⢕⢕⢕⣵⣵⡕⠀⠁⠀</a:t>
            </a:r>
            <a:br/>
            <a:r>
              <a:t>⡽⢷⣽⢾⣿⣿⣿⡇⠀⠀⠀⠀⠀⠀⠁⠁⢱⡕⠁⠅⢄⢔⢄⢕⢕⢕⢕⢕⠛⠚⠀⠀⠀⠀⠀⠀⠀⣱⣿⣿⣿⣿⢇⠑⠔⠔⢕⢕⢕⢕⢕⢕⣕⡇⠝⡝⢏⡇⢕⢎⢏⢝⣿⣷⢷⡯⢽⡟⣝⠍⠉⠁⢕⢕⢎⢝⢕⢅⠁⠉⢈⢕⢗⠗⢗⢷⣷⠗⠖⠖⠵⠤⠵⠕⢜⢟⢟⢕⠀⠀⠀</a:t>
            </a:r>
            <a:br/>
            <a:r>
              <a:t>⣇⣟⢼⣽⣯⣿⣿⣏⣿⡕⠕⠀⠀⠀⠄⠀⢅⢅⢄⢄⢄⢀⢄⢀⢀⢕⢕⢕⢷⢆⣀⡀⢕⢕⢄⢄⢄⢝⢝⢟⢟⢇⡱⢄⢔⢔⢕⢕⢕⢕⢕⢕⣿⡕⣵⣼⣿⣷⣥⣕⣀⢜⢱⢎⢝⠕⢐⠀⠀⠀⢖⢺⠗⠑⠑⢕⠁⢅⣴⣃⣡⣵⣤⣤⣴⢞⣹⡕⢕⢀⢀⢀⢀⠀⠱⢕⢕⢕⠀⠀⠀</a:t>
            </a:r>
            <a:br/>
            <a:r>
              <a:t>⡷⣿⡸⢿⣿⣿⣿⣾⠉⠁⠀⢄⢄⢄⠐⠑⠑⠕⠁⠁⠁⠁⠁⠑⠑⠑⢑⣱⣾⣿⡟⢕⢕⢕⢕⢕⣕⣕⣼⣿⣷⣿⡕⢕⢕⢕⢕⠑⠕⠕⢑⢕⢾⣿⣿⣿⣿⢯⣟⡏⠟⢟⢟⢖⢴⢄⡀⢀⠀⠀⠀⢄⠔⠔⢕⢕⢠⠉⣿⣿⣿⣿⠿⣿⣿⣿⣷⣷⣷⣿⣿⣾⣿⣧⣥⣕⢕⢑⡀⢰⠀</a:t>
            </a:r>
            <a:br/>
            <a:r>
              <a:t>⣿⢹⡝⣿⣿⣿⣿⣿⡀⢨⢕⠕⠁⠁⠁⠀⠀⠀⠀⠀⠀⠀⠀⠀⠀⠄⢕⢿⣿⣿⢷⢵⢕⢵⢕⢵⢵⣾⣿⣿⣿⢿⢇⢕⢕⢕⢕⠕⠑⠁⠁⡤⠹⢭⢌⢕⢌⢕⢝⢻⣷⢔⡕⢑⢕⢕⢕⠕⢕⡓⢵⢅⡔⠔⢅⠀⠀⠀⠙⠝⠟⠃⠀⠜⠿⠿⢿⠿⢿⢯⣿⣿⣿⣿⣿⡏⢕⠑⢑⠾⠀</a:t>
            </a:r>
            <a:br/>
            <a:r>
              <a:t>⣻⡳⢞⣿⣾⣿⣿⣿⡇⠀⠁⠁⢀⠀⠁⢐⢑⠕⢀⠄⠠⠤⠄⠀⠐⠐⠑⠁⢑⠕⠑⠕⠕⠑⠑⠕⠕⠕⠟⢟⢜⠑⠑⠑⠑⢕⢕⠑⠄⠀⢄⡏⢕⢕⢕⢕⢕⢕⢕⢕⢜⢗⢿⡇⢔⠁⠁⢕⢱⣾⡏⣷⠄⠁⢅⠕⠕⢄⢄⢁⠐⠐⠀⠀⠀⠀⠀⠀⠐⠐⠐⠐⠀⠀⠀⢕⢕⢀⢀⠀⠀</a:t>
            </a:r>
            <a:br/>
            <a:r>
              <a:t>⠉⠝⠏⢝⢍⢍⢅⢅⢅⢔⢔⢕⢕⠔⠑⢑⢑⠕⠀⠀⠀⠀⠀⠀⢀⢀⢀⠁⠁⠀⠀⢀⣀⣀⣀⡀⠀⢀⠁⠔⠁⠀⠀⢅⠀⠕⠕⠄⠄⠀⢕⢗⢗⢟⢗⢗⠕⠕⢕⢕⢕⢕⢕⢄⢕⢀⢔⢕⢕⢕⠑⢟⡀⢀⠀⢀⢄⢕⢕⢕⢕⢔⢔⢄⢄⢄⢄⢄⢀⢀⢁⢀⢀⢀⢔⢑⢵⢵⣕⣕⠀</a:t>
            </a:r>
            <a:br/>
            <a:r>
              <a:t>⢁⢕⢸⢕⢕⢕⢕⢕⢕⢕⢕⢕⢵⢇⢕⢕⢔⢔⢄⢐⣔⣔⣕⣅⣕⣅⣷⣦⠀⠀⠀⠘⢛⢛⠗⠇⠀⠀⠀⠀⠀⠀⠀⢱⠀⢀⢄⢔⢔⢔⢕⠕⢕⠕⣱⣼⣿⣿⣿⣿⣿⣿⣷⣷⣷⣷⣷⣷⣧⣷⣷⣧⡜⡕⣕⢕⡱⡱⣵⣵⡕⡱⡕⢕⢕⢕⢕⢕⢕⢕⢕⢕⢕⢕⢝⢕⢕⢜⢝⢟⠀</a:t>
            </a:r>
            <a:br/>
            <a:r>
              <a:t>⢅⢗⢺⢗⢗⣕⣜⣝⣽⣵⣵⣵⣵⣵⡷⢶⢿⢟⢟⢟⢻⣟⣿⣟⣿⡽⢝⢗⢔⢄⢄⢀⢀⢀⢀⢀⢀⢀⢀⢀⢀⢀⢀⢑⢕⣕⣱⣵⣥⣷⣷⣿⣿⣿⣿⣿⣿⣿⣿⣿⣿⣿⣿⣿⣿⣿⣿⣿⣿⣿⣿⣿⣿⣿⣿⣿⣿⣿⢏⢝⢜⢝⢝⢗⢕⢕⢕⢕⢵⣕⠑⡕⡕⠕⢕⢕⢕⢕⢕⢕⠀</a:t>
            </a:r>
            <a:br/>
            <a:r>
              <a:t>⣿⣿⣿⣿⣿⣿⣿⣿⣿⣿⣿⣿⣿⣿⣿⣿⣷⣿⣿⣿⣿⣿⣿⣿⣿⣿⣿⣷⣷⣷⣷⣷⣷⣷⣷⣷⣷⣷⣷⣷⣧⣶⣿⣿⣿⣿⣿⣿⣿⣿⣿⣿⣿⣿⣿⣿⣿⣿⣿⣿⣿⣿⣿⣿⣿⣿⣿⣿⣿⣿⣿⣿⣿⣿⣿⣿⣿⣿⣿⣿⣷⣷⣷⣷⣷⣷⣷⣷⣶⣿⣿⣿⣿⣿⣿⣷⣥⣵⡕⢕⠀</a:t>
            </a:r>
            <a:br/>
            <a:r>
              <a:t>⣿⣿⣿⣿⣿⣿⣿⣿⣿⣿⣿⣿⣿⣿⣿⣿⣿⣿⣿⣿⣿⣿⣿⣿⣿⣿⣿⣿⣿⣿⣿⣿⣿⣿⣿⣿⣿⣿⣿⣿⣿⣿⣿⣿⣿⣿⣿⣿⣿⣿⣿⣿⣿⣿⣿⣿⣳⣿⣿⣿⣿⣿⣿⣿⣿⣿⣿⣿⣿⣿⡿⣿⣿⣿⣿⣿⣿⣿⣿⣿⣷⣶⣾⣿⣿⣿⣿⣿⣍⣛⣻⣿⣿⣿⣿⣿⠿⣶⠶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⣭⣀⢀⣔⢕⢈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⢿⢿⣿⣽⣞⢽⣟⠷⣮⣷⣯⣾⢯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⣗⣿⣿⣿⣿⣿⣿⣷⣾⣟⣞⡍⢿⡝⢾⠀</a:t>
            </a:r>
            <a:br/>
            <a:r>
              <a:t>⣻⡿⢿⡿⢿⣿⣿⣿⣿⣿⣿⣿⣿⣿⣿⣿⣿⣿⣿⣿⣿⣿⣿⣿⣿⣿⣿⣿⣿⣿⣿⣿⣿⣿⣿⣿⣿⣿⣿⣿⣿⣿⣿⣿⣿⣿⣿⣿⣿⣿⣿⣿⣿⣿⣿⣿⣿⣿⣿⣿⣿⣿⣿⣿⣿⣿⣿⣿⣿⣿⣿⣿⣿⣿⣿⣿⣿⣿⣿⣿⣽⣿⣿⣿⣿⣿⣿⣿⡿⣿⣿⣿⣿⣿⣿⣟⣿⡿⣷⡾⠀</a:t>
            </a:r>
            <a:br/>
            <a:r>
              <a:t>⣕⣕⣲⣧⣥⣿⣿⣿⣿⣿⣿⣿⣿⣿⣿⣿⣿⣿⣿⣿⣿⣿⣿⣿⣿⣿⣿⣿⣿⣿⣿⣿⣿⣿⣿⣿⣿⣿⣿⣿⣿⣿⣿⣿⣿⣿⣿⣿⣿⣿⣿⣿⣿⣿⣿⣿⣿⣿⣿⣿⣿⣿⣿⣿⣿⣿⣿⣿⣿⣿⣿⣿⣿⣿⣿⣿⣿⣿⣿⣿⣿⣿⣿⣿⣿⣿⣿⣿⣽⣿⣷⣿⣿⢟⣟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⣧⣏⣸⣿⠋⡝⢛⢍⢯⡍⢏⢝⢙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⡛⣁⠀⡕⢉⠙⢽⢅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⣦⠄⢍⢕⢕⢄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⢿⠿⢿⣿⡿⢟⠛⢿⠿⣿⡟⠉⠻⠿⢿⢟⢟⢟⢔⢕⢕⢕⢕⢕⢕⢕⠀</a:t>
            </a:r>
            <a:br/>
            <a:r>
              <a:t>⣿⣿⣿⣿⣻⣿⣿⣿⣿⣿⣿⣿⣿⣿⣿⣿⣿⣿⣿⣿⣿⣿⣿⣿⣿⣿⣿⣿⣿⣿⣿⣿⣿⣿⣿⣿⣿⣿⣿⣿⣿⣿⣿⣿⣿⣿⣿⣿⣿⣿⣿⣿⣿⣿⣿⣿⣿⣿⣟⣃⣹⣽⣷⣯⣾⣷⣿⣿⣿⣿⣿⢍⡍⢕⢕⢔⢄⢔⢕⢕⢕⢔⢕⢕⢕⢕⢕⢕⢕⢕⢕⢕⢕⢕⢕⢕⢕⢕⢕⢕⠀</a:t>
            </a:r>
            <a:br/>
            <a:r>
              <a:t>⢕⢕⢱⢑⣕⢕⣜⢝⢟⠻⣿⣿⣟⣏⣟⣿⣿⣿⣿⣿⣿⢟⢻⣿⣿⣿⣿⣿⣿⣿⣿⣿⣿⣿⣿⣿⣿⣿⣿⣿⣿⣿⣿⣿⣿⣿⣿⣿⣿⣿⣿⣿⣿⣿⣿⣿⣿⣿⣿⣟⣿⣿⣿⣿⣿⣿⣿⣿⣿⣿⣿⣿⣿⡕⠕⣴⣶⢕⢕⢕⢕⢕⢕⢕⢕⢕⢕⢕⢕⢕⢕⢕⢕⢕⢕⢕⢕⢕⢕⢕⠀</a:t>
            </a:r>
            <a:br/>
            <a:r>
              <a:t>⣇⣺⢕⡧⢵⡼⢟⣷⣕⢕⢟⣿⣿⣿⣿⣿⣿⣿⣿⣿⣕⣱⣾⣿⣿⣿⣿⣿⣿⣿⣿⣿⣿⣿⣿⣿⣿⣿⣿⣿⣿⣿⣿⣿⣿⣿⣿⣿⣿⣿⣿⣿⣿⣿⣿⣿⣿⣿⣿⣿⣿⣿⣿⣿⣿⣿⣿⣿⣿⣿⣿⣿⣿⣷⣦⣽⣿⡇⠕⢕⢕⢕⢕⢕⢕⢕⢕⢕⢕⢕⢜⢕⢜⢕⢕⢕⢕⢕⢕⢕⠀</a:t>
            </a:r>
            <a:br/>
            <a:r>
              <a:t>⢜⢕⣝⢼⡜⢇⣹⡿⢇⢕⡕⢹⣿⡟⢿⣿⣿⣿⣿⢛⣯⣽⣿⣿⣿⣿⣿⣿⣿⣿⣿⣿⣿⣿⣿⣿⣿⣿⣿⣹⣿⣿⣿⣽⣿⣿⣿⣿⣿⣿⣿⣿⣿⣿⣿⣿⣿⣿⣿⣿⣿⣿⣿⣿⣿⣿⣿⣿⣿⣿⣿⣿⣿⣿⣿⣿⣿⣷⣄⢕⢕⢃⢅⣧⢡⣤⠕⣑⢕⢕⢕⢕⢕⢕⢕⢕⢕⢑⢑⢑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⡟⢱⣿⣟⣿⣿⢽⠀⠀⠀⠀⠀⠀⠀⠀⢀⠀⢀⢀⢀⠀⠀⠀⠀⠀⠀⠁⢕⢕⢕⢕⠀⢕⢀⠀⠀⠀⠀⠁⠕⡕⢱⢏⢕⣕⢝⢸⣿⣿⣿⣿⣿⣿⣿⣿⣿⣷⢻⢏⢿⢿⢻⣿⣿⣷⣾⣿⣿⡇⢕⢕⢕⠔⠕⠕⢅⢕⠜⢏⢙⢕⢅⢔⢔⠕⠕⠑⠑⠁⠑⠐⠁⠁⢕⢕⢕⢕⢕⢄⠀⠀</a:t>
            </a:r>
            <a:br/>
            <a:r>
              <a:t>⣝⢸⢟⣿⣿⣿⣿⢀⠀⠀⠀⠀⠀⠀⠀⠑⠕⠜⠇⠕⠐⠀⠀⢀⢀⠀⢀⢕⢕⠁⠑⠀⢕⢗⢒⢀⢀⢀⢀⢐⣿⣌⣇⣜⣻⣿⢸⣿⢿⣿⣿⣿⣿⣿⣿⣟⢕⢕⢕⢇⢕⢕⢕⢕⢟⢻⢻⣽⣕⢕⠁⠁⠁⠐⢕⢔⢔⠕⠕⢕⠕⠕⢕⢕⢄⠀⠀⠀⠀⠀⠀⠀⠀⢕⢕⢕⢕⢕⢕⠀⠀</a:t>
            </a:r>
            <a:br/>
            <a:r>
              <a:t>⢹⡜⡟⣿⢿⣿⡽⡕⠀⠀⠀⠀⠀⠀⠀⠀⠀⠀⠀⠀⠀⠀⢑⠑⠑⠘⢟⢷⣷⢰⡔⢔⢕⢕⡑⣙⢕⠕⢑⢕⢕⣕⢹⢙⣽⣵⡕⢕⢱⠞⠫⢝⣿⣿⣿⣿⢇⢕⢕⢕⢕⢕⢕⡕⢕⢕⢕⢸⢽⡧⢰⢴⢕⠀⢀⢕⢕⢄⠀⢑⢕⢔⢕⢕⢕⢕⡀⢀⢀⢄⢔⣧⢔⢕⢕⢕⢕⢕⢕⠀⠀</a:t>
            </a:r>
            <a:br/>
            <a:r>
              <a:t>⡳⡎⣟⣾⣻⣿⣿⡇⠀⠀⢀⢀⠀⠀⠀⢀⢀⢑⢀⢐⢃⢑⠑⠐⠐⠐⢑⢕⢜⢹⣷⢵⠕⠕⠕⠕⠕⠕⠝⠝⢝⣝⣕⡇⠕⠕⢕⢕⢕⢕⢕⢕⣿⣿⡿⢕⢕⢕⡇⢕⢧⣵⣵⣵⣵⣵⣵⣾⣾⣷⣷⣵⣵⢔⢔⢕⢕⢕⣵⣵⢕⢕⢕⢕⢕⢕⢕⢅⢅⢅⠀⠀⢄⢕⢕⢕⢕⢕⠑⢕⠀</a:t>
            </a:r>
            <a:br/>
            <a:r>
              <a:t>⡽⢇⣽⢾⢾⣿⣷⡇⠀⠀⠀⠀⠀⠀⢀⡄⢑⡝⢙⢓⠘⠛⠙⠙⠃⠲⠇⢗⣔⣕⢏⠀⠀⠀⠀⠀⠀⠄⣴⣾⣿⣿⡯⢿⠀⠀⢕⢕⢕⢕⢕⢕⡿⢿⣵⡕⣵⢕⡇⢕⡕⣕⢸⢕⢕⢕⢕⣽⣽⣕⣵⡕⡕⢕⢕⣕⣕⢵⣽⣵⣵⡕⢕⢕⢕⢕⢕⢕⢕⠑⠀⠀⢕⢕⢕⣵⣵⡕⠀⠁⠀</a:t>
            </a:r>
            <a:br/>
            <a:r>
              <a:t>⡗⣟⣽⣼⣯⣿⣿⣵⢄⢀⠀⠀⠀⠀⠀⢅⢸⡇⠀⠀⠄⠕⠄⢕⢕⢕⢱⢕⠋⠙⠁⠀⠀⢀⠀⠀⠀⣱⣿⣿⣿⣿⢕⠜⠔⠐⢕⢕⢕⢕⢕⢕⢝⡱⢜⣕⡃⡇⢞⢜⢝⢹⡻⣷⢶⣷⢞⠯⡝⠃⠁⠈⣕⢔⢝⢝⡇⢄⠀⠀⢁⢕⢗⢝⢟⢳⣷⢓⠓⠓⠓⠂⠕⠵⢜⢝⢝⢕⠀⠀⠀</a:t>
            </a:r>
            <a:br/>
            <a:r>
              <a:t>⡷⣻⡸⣾⣟⣿⣻⣺⢿⡇⠐⠀⠀⠀⢔⢄⢄⠅⢄⢔⢄⢀⢄⢀⢀⢕⢕⠕⢟⢇⣄⡄⢄⢕⢄⢄⢔⢝⢝⢝⡟⢇⡱⢄⢔⢔⢕⢕⢕⢕⢕⢕⢿⡇⣼⣼⣿⣷⣶⣥⣄⡜⠙⠃⠕⠅⠁⠀⠐⠀⢕⢻⠃⠑⢑⢕⠁⢄⣾⣽⣥⣥⣴⣴⣶⡟⢾⡵⣕⢀⡀⢀⢀⢀⠑⢕⢕⢕⠀⠀⠀</a:t>
            </a:r>
            <a:br/>
            <a:r>
              <a:t>⣿⣹⡽⡿⣯⣿⣿⣿⠁⠁⢀⢔⢄⢄⢑⠁⠀⠑⠐⠑⠐⠑⠐⠀⠀⠀⢄⣰⣾⣿⡟⢕⢕⣕⣕⣕⣕⣱⣾⣿⣿⣿⡕⢕⢕⢕⢕⢑⠔⠐⢑⠕⢸⣿⣿⢿⡿⣿⣿⡟⢟⢽⠋⢳⢆⢠⢀⢀⢀⢀⠀⢄⠕⠕⢕⢝⢄⠉⣿⣿⣿⡿⠟⢿⣿⣿⣿⣿⣾⣿⣿⣿⣿⣷⣷⣧⢕⢑⡀⢰⠀</a:t>
            </a:r>
            <a:br/>
            <a:r>
              <a:t>⣿⠱⡞⣿⣿⣿⡿⣿⡔⢰⠕⠑⠀⠀⠀⠀⠀⠀⠀⠀⠀⠀⠀⠀⠀⠀⢕⢻⡿⣿⢟⢵⢵⢕⢼⢧⢵⣻⣿⣿⣿⢟⢇⢕⢕⢕⢕⢑⠁⠀⠀⡄⢌⢝⢍⢕⢕⢕⢜⢻⣷⣵⡕⢑⢕⢕⢕⠕⢕⢳⣧⣵⡔⢕⠄⢀⠀⠀⠑⠙⠙⠃⠀⠘⠛⠻⠿⠿⠿⠿⠿⢿⢿⢿⣿⢏⢕⠁⢁⠮⠀</a:t>
            </a:r>
            <a:br/>
            <a:r>
              <a:t>⣽⡕⣷⣽⣿⣿⣿⣿⣇⢀⠐⢀⢄⠀⠀⠀⠀⢕⠄⠄⠄⠀⠐⠒⠐⠐⠁⠁⢅⠑⠑⠑⠑⠑⠑⠑⠑⠑⠙⢝⡝⠑⠑⢁⠁⢕⢕⠸⠔⠀⢔⡝⢕⢕⢕⢕⢕⠕⢕⢅⢘⠝⢾⡇⠁⡕⠁⢕⢕⣾⢏⣵⠆⠂⠇⠕⢑⠔⢄⢁⢁⠀⠀⠀⠀⠀⠉⠁⠁⠐⠐⠐⠐⠐⢐⢕⢕⢀⢀⢀⠀</a:t>
            </a:r>
            <a:br/>
            <a:r>
              <a:t>⠁⠑⢑⢔⢔⢔⢔⢔⢔⢔⢕⢕⢕⢑⠁⢁⢁⠑⠀⠀⠀⠀⠀⠀⢀⢀⢄⠁⠀⠀⠀⢡⡥⣥⣥⡅⠅⠀⠄⠁⠑⠀⠀⢄⠀⠑⠑⠐⠔⠀⠕⢝⢍⢟⢟⢏⣵⣵⣵⣵⣣⣕⣕⣠⣔⢄⡔⢕⢕⢇⠁⠝⣄⡀⠀⢐⢅⢔⢕⢕⢕⢕⢔⢔⢔⢄⢄⢄⢄⢄⢄⢀⢀⢀⢑⢕⠗⢱⣕⣕⠀</a:t>
            </a:r>
            <a:br/>
            <a:r>
              <a:t>⢄⢕⢸⢕⢕⢕⢕⢕⢕⠕⡕⢑⢗⢇⢅⢕⢔⢔⢔⣐⣀⣥⣵⣴⣔⣵⣥⣷⠀⠀⠀⠜⢞⠛⠟⠃⠀⠀⠀⠀⠀⠀⠀⢱⢀⢄⢔⢕⢕⢕⢕⢕⣕⣱⣴⣿⣿⣿⣿⣿⣿⣿⣿⣿⣷⣿⣿⣿⣷⣷⣾⣷⣧⣵⣕⣵⣵⣵⣷⣧⣵⢕⡕⢕⢕⢕⢕⢕⢕⢕⢕⢕⢕⢕⢕⢕⢕⢜⢙⢝⠀</a:t>
            </a:r>
            <a:br/>
            <a:r>
              <a:t>⢗⢇⡜⣝⣝⣝⣵⣵⣵⣵⣵⣷⣷⣷⢾⢟⢟⢟⢟⢟⣟⣿⣿⣿⣯⡭⢗⢕⢕⢄⢄⢄⢄⢄⢄⢀⢀⢀⢀⢀⢀⢀⢀⢅⣕⣑⣵⣵⣷⣷⣾⣿⣿⣿⣿⣿⣿⣿⣿⣿⣿⣿⣿⣿⣿⣿⣿⣿⣿⣿⣿⣿⣿⣿⣿⣿⣻⣯⣝⢝⢝⢝⢝⢔⢔⢕⢕⢱⢑⣕⣑⣕⣑⣕⡕⢕⢕⢕⢕⢕⠀</a:t>
            </a:r>
            <a:br/>
            <a:r>
              <a:t>⣿⣿⣿⣿⣿⣿⣿⣿⣿⣿⣿⣿⣿⣿⣿⣿⣿⣿⣿⣿⣿⣿⣿⣿⣿⣿⣿⣿⣿⣾⣾⣷⣷⣷⣷⣷⣷⣷⣷⣷⣾⣿⣿⣿⣿⣿⣿⣿⣿⣿⣿⣿⣿⣿⣿⣿⣿⣿⣿⣿⣿⣿⣿⣿⣿⣿⣿⣿⣿⣿⣿⣿⣿⣿⣿⣿⣿⣿⣿⣿⣿⣷⣷⣷⣷⣷⣷⣷⣾⣿⣿⣿⣿⣿⣿⣿⣷⣥⣵⡕⠀</a:t>
            </a:r>
            <a:br/>
            <a:r>
              <a:t>⣻⣿⣿⡿⣻⣿⣯⣿⣿⣿⣟⣛⣙⣻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⣯⣤⣬⣤⣤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⣵⡾⢿⣽⣿⣿⣷⣵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⣷⣿⣿⣿⣿⣿⣿⢼⣯⢞⣣⣲⡽⣹⠀</a:t>
            </a:r>
            <a:br/>
            <a:r>
              <a:t>⣿⢽⢍⢍⢉⠿⣿⣿⣿⣿⣿⣿⣿⣿⣿⣿⣿⣿⣿⣿⣿⣿⣿⣿⣿⣿⣿⣿⣿⣿⣿⣿⣿⣿⣿⣿⣿⣿⣿⣿⣿⣿⣿⣿⣿⣿⣿⣿⣿⣿⣿⣿⣿⣿⣿⣿⣿⣿⣿⣿⣿⣿⣿⣿⣿⣿⣿⣿⣿⣿⣿⣿⣿⣿⣿⣿⣿⣿⣿⣿⣿⣿⣿⣿⣿⣿⣿⣿⣿⣿⣿⣿⣿⣿⣿⣽⣿⣾⢿⣗⠀</a:t>
            </a:r>
            <a:br/>
            <a:r>
              <a:t>⣵⣼⣽⣽⣵⣾⣿⣿⣿⣿⣿⣿⣿⣿⣿⣿⣿⣿⣿⣿⣿⣿⣿⣿⣿⣿⣿⣿⣿⣿⣿⣿⣿⣿⣿⣿⣿⣿⣿⣿⣿⣿⣿⣿⣿⣿⣿⣿⣿⣿⣿⣿⣿⣿⣿⣿⣿⣿⣿⣿⣿⣿⣿⣿⣿⣿⣿⣿⣿⣿⣿⣿⣿⣿⣿⣿⣿⣿⣿⣿⣿⣿⣿⣿⣿⣿⣿⣿⡟⣿⢿⣻⣾⣿⣿⣿⣿⣿⣿⣟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⣯⣯⣽⣽⣛⡙⠏⢅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⡏⠿⢿⣿⠍⠇⢔⢑⢑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⡏⠉⠉⠉⠉⢄⢄⢔⢔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⠿⠿⣿⣿⡿⢛⢛⠻⢿⣿⣿⣿⣿⣿⢛⢍⢟⢍⢄⢔⢔⢔⢕⢕⢕⢕⠀</a:t>
            </a:r>
            <a:br/>
            <a:r>
              <a:t>⢿⣿⢿⡿⠿⡿⣿⣿⣿⣿⣿⣿⣿⣿⣿⣿⣿⣿⣿⣿⣿⣿⣿⣿⣿⣿⣿⣿⣿⣿⣿⣿⣿⣿⣿⣿⣿⣿⣿⣿⣿⣿⣿⣿⣿⣿⣿⣿⣿⣿⣿⣿⣿⣽⣿⣿⣿⣿⣍⣻⣝⣽⣷⣿⣿⣿⣿⣽⣿⣿⣿⡝⡔⢕⢕⣑⡄⢕⢕⢕⢕⢕⢔⢔⢕⢕⢔⢔⢕⢕⢕⢕⢕⢕⢕⢕⢕⢕⢕⢕⠀</a:t>
            </a:r>
            <a:br/>
            <a:r>
              <a:t>⢕⢕⢣⢕⡕⢱⢱⢜⢝⢝⣿⣿⣿⣿⣿⢿⣿⣿⣿⣿⡿⢟⢻⣿⣿⣿⣿⣿⣿⣿⣿⣿⣿⣿⣿⣿⣿⣿⣿⣿⣿⣿⣿⣿⣿⣿⣿⣿⣿⣿⣿⣿⣿⣿⣿⣿⣿⣿⣿⣿⣿⣿⣿⣿⣿⣿⣿⣿⣿⣿⣿⣿⣿⣕⣱⣿⣿⡕⢕⢕⢕⢕⢕⢕⢕⢕⢕⢕⢕⢕⢕⢕⢕⢕⢕⢕⢕⢕⢕⢕⠀</a:t>
            </a:r>
            <a:br/>
            <a:r>
              <a:t>⢕⣸⢕⣱⢜⡵⣮⣵⣇⢕⡝⢿⣿⣿⣿⣿⣿⣿⣿⣿⣕⣵⣾⣿⣿⣿⣿⣿⣿⣿⣿⣿⣿⣿⣿⣿⣿⣿⣿⣿⣻⣿⣿⣿⣿⣿⣿⣿⣿⣿⣿⣿⣿⣿⣿⣿⣿⣿⣿⣿⣿⣿⣿⣿⣿⣿⣿⣿⣿⣿⣿⣿⣿⣿⣿⣿⣿⣿⣵⣱⠕⢕⢕⠕⢗⡗⢕⢕⢕⢕⢜⢕⢕⢕⢕⢕⢕⢕⢕⢕⠀</a:t>
            </a:r>
            <a:br/>
            <a:r>
              <a:t>⢕⢕⡑⢜⢱⢐⣜⢽⢇⢕⣔⡜⡝⣟⢻⢯⣿⣿⣿⣻⣿⣿⣿⣿⣿⣿⣿⣿⣿⣿⣿⣿⣿⣿⣿⣿⣿⣿⣽⣭⣯⣿⣟⣽⣿⣿⣿⣿⣿⣿⣿⣿⣿⣿⣿⣿⣿⣿⣿⣿⣿⣿⣿⣿⣿⣿⣿⣿⣿⣿⣿⣿⣿⣿⣿⣿⣿⣿⣕⢜⢹⡕⣸⣿⣯⣿⣿⣵⡕⢕⢜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⢀⢄⢀⣿⣿⣿⣿⢿⢿⣟⣿⣻⣿⣿⣿⣿⣿⣿⢕⢱⢱⣿⣿⣿⣿⣿⣿⣿⣿⣿⣿⣿⣿⣿⣿⣿⣿⣿⣿⣿⣷⣾⣿⣏⣟⣻⢿⢿⣿⣿⣿⣿⣿⣿⣧⣿⣿⣿⣿⡿⢿⣿⣿⡿⣿⡿⢻⣿⣿⣿⣿⣿⣿⣿⣿⣿⣿⣿⣿⣿⣿⣿⣿⣿⠀</a:t>
            </a:r>
            <a:br/>
            <a:r>
              <a:t>⠀⠀⠀⠀⠀⠀⠀⠀⢀⠀⢄⢕⢕⢕⢕⢕⣿⣿⣿⡟⠹⠕⠇⢘⢑⢅⢱⣵⣽⣍⣝⣝⢟⢟⢕⢸⢸⣿⣿⣿⣿⣿⣿⣿⣿⣿⣿⣿⣿⣿⣿⣿⣿⣿⣿⣿⣿⣿⣿⣿⣿⣿⣿⣿⣷⣾⣿⣿⣿⣿⣿⣿⣿⣿⣿⣿⣧⣿⣿⡇⢞⢏⢸⣿⣿⣿⣿⣿⣿⣿⣿⣿⣿⣿⣿⣿⣿⣿⣿⣿⠀</a:t>
            </a:r>
            <a:br/>
            <a:r>
              <a:t>⠀⠀⠀⠀⠀⠀⢄⢕⢕⢕⢕⢕⢕⢷⣾⢟⢏⢝⠟⢗⢔⢕⢕⢕⢕⢕⢸⣿⣿⣿⣿⣿⣿⣿⢕⢕⡕⣾⣧⣵⣌⣝⣝⣟⢟⢟⢿⢿⢿⣿⣿⣿⣿⣿⣿⣿⣿⣿⣿⣿⣿⣿⣿⣿⣿⣿⣿⣿⣿⣿⣿⣾⣿⣿⣿⣿⣿⣿⣿⡧⣿⣧⢸⣿⣿⣿⣿⣿⣿⣿⣿⣿⣿⣿⣿⣿⣿⣿⣿⣿⠀</a:t>
            </a:r>
            <a:br/>
            <a:r>
              <a:t>⠀⢀⢀⢀⢀⠀⠀⠁⢑⢕⢕⠕⠵⠔⢝⢕⢕⢕⢱⢕⢕⢱⢕⠁⢕⢑⢺⣿⣿⣿⣿⠀⠁⠈⢕⢕⡇⣿⡟⢟⢟⠻⢿⢿⢿⣿⣿⣷⣷⣷⣷⣵⣽⣽⣝⣝⣟⣟⢻⢿⢿⢿⣿⣿⣿⣿⣿⣿⣿⣿⣿⣿⣿⣿⣿⣿⣿⣿⣿⢇⠸⠇⢸⢟⢟⢿⢿⣿⣿⣿⣿⣿⣿⣿⣿⣿⣿⣿⣿⢟⠀</a:t>
            </a:r>
            <a:br/>
            <a:r>
              <a:t>⢔⢎⢕⢅⢕⢕⢕⢕⢕⢕⣷⣷⣷⣧⣕⢐⣔⣔⢆⢞⢱⣸⢕⠀⢕⣆⢻⣿⣿⣿⣿⢕⠀⠀⢕⢕⡇⢝⡇⠀⠀⠀⠀⠀⠀⠀⠀⠁⠁⠉⠙⠙⠙⠙⠛⠟⠟⠿⠿⢿⢿⣷⣷⣷⣷⣼⣽⣽⣝⣟⣻⣼⣿⣿⣿⢟⠋⠁⠁⠀⠀⠀⠀⠀⠁⠑⠑⠙⢝⢝⢩⢟⣛⣻⣿⣯⣽⣿⣽⣽⠀</a:t>
            </a:r>
            <a:br/>
            <a:r>
              <a:t>⢕⢕⢕⢅⢕⢷⢱⣵⣵⣵⣿⣿⣿⣿⡿⢿⠿⣿⡇⢕⢸⠿⡔⠀⢱⣻⢝⣿⣿⣿⣿⡇⠀⢀⢁⢕⣵⢜⠁⠀⠀⠀⠀⠀⠀⠀⠀⠀⠀⠀⠀⠀⠀⠀⠀⠀⠀⠀⠀⠀⠕⠕⠕⠕⠑⠐⠙⢉⢍⣿⣿⣿⣿⢟⠑⠀⠀⠀⠀⠀⠀⠀⠀⠀⠀⠀⠀⠀⠀⠑⠑⠕⢸⣿⣿⣿⣸⣻⣻⣿⠀</a:t>
            </a:r>
            <a:br/>
            <a:r>
              <a:t>⠀⢕⢕⢕⣷⣕⡸⣿⣿⣿⣿⢇⢝⢕⢕⢕⢕⢜⢇⠕⢕⢕⠑⢰⣾⡟⣱⣿⣿⣿⣿⡇⠄⢕⣻⢇⢱⢽⢕⢱⣷⢰⠄⢔⢆⢔⢔⢔⢔⠀⢄⠀⠀⠀⠀⢀⠀⠀⠀⠀⠀⢄⢄⢄⢀⠀⢄⢕⢕⣿⣕⣉⠉⠀⠀⠀⠀⠀⠀⠀⠀⠀⠀⠀⠀⠀⠀⠀⠀⠀⠀⠀⠐⢝⣻⡿⠽⢿⢧⢼⠀</a:t>
            </a:r>
            <a:br/>
            <a:r>
              <a:t>⠀⢕⢕⢕⢝⢟⢝⢕⢝⢛⢟⢕⢕⢕⢕⢕⢕⢕⢸⢷⢾⢇⢕⠘⢙⢽⢙⣾⣿⣿⣿⡇⢔⢕⢄⢄⢱⢧⡕⠈⢉⢁⢔⢕⢅⢅⢑⢁⢁⠁⢕⢀⢀⢀⢀⠑⠑⠀⠓⢄⢔⣶⣿⣷⣷⣷⡎⢕⢕⣿⣿⣿⠀⠀⠀⠀⠀⠀⠀⠀⠀⠀⠀⠀⠀⠀⠀⠀⠀⠀⠀⠀⠀⠑⣿⡟⢗⣏⣝⣝⠀</a:t>
            </a:r>
            <a:br/>
            <a:r>
              <a:t>⢀⢕⢕⣕⣕⢕⢕⢕⢕⢕⢕⢕⢕⢕⢕⢕⢕⢕⢕⢱⢵⢕⢕⠀⢕⢜⢜⢻⣿⣿⣿⣧⡕⢕⢕⠕⢜⡝⢕⠀⢔⢕⠁⢕⢕⢕⢕⢱⣵⡀⢕⢕⢑⢕⢕⠀⠀⠀⢕⢕⢕⣿⡟⣿⣿⣿⣇⣕⣕⣿⣇⣵⡔⢔⢔⢔⢐⢕⢕⢑⢕⣔⡔⢄⠀⠀⠀⠀⠀⠀⠀⠀⠀⠀⢍⢍⢝⢝⢜⢗⠀</a:t>
            </a:r>
            <a:br/>
            <a:r>
              <a:t>⣱⣷⣿⣿⣿⣇⢕⢕⢕⢕⢕⢕⢕⢕⢕⢕⢕⢕⢕⢕⢕⢕⢕⠀⢕⢕⢕⢸⣿⣿⣿⣿⢇⢕⢸⡇⢕⢇⢕⢕⢕⢕⠀⢕⠀⠀⢔⢔⠁⠑⢕⢕⢕⢕⢕⠀⠀⠀⠕⠑⠘⠛⢟⢝⢝⡝⢏⢝⢯⢝⢝⡕⢕⢕⣕⡕⢕⢕⢕⢕⢸⣿⣿⡇⠀⠀⠀⠀⠀⠀⠀⠀⠀⢄⢵⣥⣵⡞⢻⢿⠀</a:t>
            </a:r>
            <a:br/>
            <a:r>
              <a:t>⣿⣿⣿⣿⣿⣿⢕⢕⢕⢕⢕⢕⢕⢕⢕⢕⢕⢕⢕⢕⢕⢕⢕⠀⢕⢕⢕⠜⣿⣿⣿⣿⢕⢕⢜⢁⢕⣣⢕⠕⢕⢱⢀⢕⢄⢔⢑⢕⠀⠀⠕⢕⢕⡕⣕⢄⢄⢄⠘⠀⠀⢀⢔⢀⢑⢸⢑⣑⣸⢤⣤⣧⣵⣿⣿⣿⣧⣵⣾⣿⣿⣿⣿⢕⠀⢄⢄⢔⢱⡕⠀⠀⢔⢕⢝⢍⠟⠕⢜⢕⠀</a:t>
            </a:r>
            <a:br/>
            <a:r>
              <a:t>⣿⣿⣿⣿⣿⡟⢕⢕⢕⢕⢕⢕⢕⢕⢕⢄⢔⢔⢔⢕⢕⢕⠕⠄⠀⢕⢕⢕⣿⣿⣿⣿⢕⢕⢑⢕⢕⣼⠑⠕⢇⢕⠁⢕⠕⠑⢼⢇⠀⠀⠀⢕⢝⢝⢝⠑⢕⣕⢕⢱⣷⢷⢿⣿⣿⣿⣿⡿⢟⣞⣽⣫⢿⢿⣿⡿⢿⣿⣿⣿⢿⢿⢟⢕⢕⣸⣧⣵⡾⠑⠀⠀⠕⢕⢑⣕⣤⣥⣴⣷⠀</a:t>
            </a:r>
            <a:br/>
            <a:r>
              <a:t>⠝⢿⣿⡿⢏⢕⢕⢕⢕⢕⢕⢕⢕⢑⣿⣷⢔⠕⠕⠕⠁⠅⠀⠀⠀⢕⢕⢕⣿⡟⢇⢣⠑⠀⢁⢕⠕⣿⠀⢁⠀⢐⢔⡥⢀⢀⠁⠀⠀⠀⠀⢄⠔⢜⡕⠀⢁⠙⠁⠀⠀⠁⠝⠝⠙⠗⢻⣯⡯⢽⢷⢇⠱⣵⣵⣷⢇⢕⢕⢕⢕⢕⢕⢕⢕⢝⢝⢝⢅⠀⢄⣾⣿⣿⣿⣿⣿⣿⣷⣧⠀</a:t>
            </a:r>
            <a:br/>
            <a:r>
              <a:t>⠀⠀⠁⠕⢕⢕⢕⢕⢕⢕⢕⢕⠈⠄⠓⠓⢕⡐⠠⠵⠕⠀⠀⠀⠀⠕⡕⢕⢟⢇⢇⢕⢔⠀⠑⢵⡁⢹⠔⠁⠐⠇⠕⠱⠗⠚⠁⠘⠃⢐⠀⢄⢄⢔⢝⢗⢇⠀⠐⠖⠆⠀⠀⠀⠀⢔⢀⠗⠇⠜⠍⠁⠕⢇⢁⢑⢕⢕⢕⢕⢕⢕⢕⢕⢕⢕⢕⢕⢕⠀⠁⢿⣿⣿⣿⣿⣿⣿⣿⣿⠀</a:t>
            </a:r>
            <a:br/>
            <a:r>
              <a:t>⠀⠀⠀⠀⠀⠑⠣⢵⣷⣷⣷⡕⢄⢄⢄⢄⢌⢅⠀⠄⠀⠀⠄⠀⢀⢔⢰⣷⣴⡔⢄⠕⠕⢔⠀⢀⢯⢼⣷⢄⢔⡕⢕⢔⡄⢄⠀⠀⠀⠀⠔⢕⢕⢱⢗⢕⢕⢄⢀⢀⢁⢀⢀⢀⢀⣁⣄⣰⣴⣵⣷⣷⣾⣗⢕⢕⢕⢕⢕⢕⢕⢕⢕⢕⢕⢕⢕⢱⡅⠀⠀⠀⠁⠘⠙⠏⢟⠿⣿⣿⠀</a:t>
            </a:r>
            <a:br/>
            <a:r>
              <a:t>⠀⠀⠀⠀⠀⠀⠀⠀⠙⠻⣿⡧⢱⣵⣵⣵⣕⣕⣕⣕⣕⡕⢕⢕⢕⢕⠠⢥⢍⢓⠆⠔⠔⠄⢔⢁⢱⢕⢜⣧⣿⣷⣿⣿⡕⢕⠀⠀⠀⠀⠀⠀⠕⠕⢱⢷⣷⣷⣶⣶⣶⣿⣿⣿⣿⣿⣿⣿⣿⣿⡿⠟⠋⠙⠑⠕⠕⠕⠕⠁⠁⢕⢕⢕⢕⢵⣿⡿⠑⠀⠀⠀⠀⠀⠀⠀⠀⠁⠘⠝⠀</a:t>
            </a:r>
            <a:br/>
            <a:r>
              <a:t>⠀⠀⠀⠀⠀⠀⠀⠀⠀⠀⠀⠁⢕⢕⢟⡟⢏⢹⢽⢿⡿⢿⣿⡷⢇⢕⢀⢐⢀⣔⣔⣔⣱⣵⣵⣵⣵⣵⣼⣿⣿⣿⢿⢟⠕⢕⠕⠀⠀⠀⠀⠀⢀⠐⢕⢽⣝⣝⣝⣝⣕⣜⣭⣿⣽⣽⣿⡿⠋⠁⠀⠀⠀⠀⠀⠀⠀⠀⠀⠔⢔⢕⢕⢕⢕⢜⢝⠑⠀⠀⠀⠀⠀⠀⠀⠀⠀⠀⠀⠀⠀</a:t>
            </a:r>
            <a:br/>
            <a:r>
              <a:t>⠀⠀⠀⠀⠀⠀⠀⠀⠀⠀⠀⠀⢀⢱⣷⣶⣷⣧⣵⣕⣱⣵⣕⣕⣕⢕⣕⣕⣱⣑⣵⣷⣿⣿⣿⣷⣾⣿⣿⢕⢅⠁⢕⠀⠀⠀⠀⠐⢕⢄⠀⠕⠔⠔⢕⣼⣿⣿⣿⣿⣿⣿⣿⣿⣿⡮⠜⠀⠀⠀⠀⠀⠀⠀⠀⠀⠀⠀⠀⢀⢕⢕⢕⢕⢕⢕⠁⠀⠀⠀⠀⠀⠀⠀⠀⠀⠀⠀⠀⠀⠀</a:t>
            </a:r>
            <a:br/>
            <a:r>
              <a:t>⠀⠀⠀⠀⠀⠀⠀⠀⠀⠀⠀⠀⠐⢜⣯⣿⣿⣿⣿⣿⣿⣿⣿⣿⣿⣿⣿⣿⣿⣿⣿⣿⣿⣿⣿⣿⣿⣿⢇⠑⠁⢀⢕⠀⠀⠀⠀⠀⢁⠁⠀⠀⠀⢕⢜⢟⢛⠿⣿⣿⣿⣿⣿⣿⡿⢕⠀⠀⠀⠀⠀⠀⠀⠀⠀⠀⠀⠀⢔⢕⢕⢕⢕⢕⢕⠀⠀⠀⠀⠀⠀⠀⠀⠀⠀⠀⠀⠀⠀⠀⠀</a:t>
            </a:r>
            <a:br/>
            <a:r>
              <a:t>⠀⠀⠀⠀⠀⠀⠀⠀⠀⠀⠀⠀⠀⣕⣟⣟⣻⣿⣿⣿⣿⣿⣿⣿⣿⣿⣿⣿⣿⣿⣿⣿⣿⣿⣿⣿⣿⢟⢕⠀⠀⠑⠁⢀⢀⠀⠀⠀⠀⢁⢄⢔⢔⢕⢕⢕⢕⢕⢜⢝⢝⢝⠹⢕⢕⠑⠀⠀⠀⠀⠀⠀⠀⠀⠀⠀⠀⠀⢕⢕⢕⢕⢕⢕⢕⠀⠀⠀⠀⠀⠀⠀⠀⠀⠀⠀⠀⠀⠀⠀⠀</a:t>
            </a:r>
            <a:br/>
            <a:r>
              <a:t>⠀⠀⠀⠀⠀⠀⠀⠀⠀⠀⠀⠀⠀⠑⠕⣝⣝⡝⠟⢟⢟⢿⢿⣿⣿⣿⣿⣿⣿⣿⣿⣿⣿⣿⡿⢟⢕⢕⢕⢀⠀⠀⢀⢄⢄⢔⢔⢕⢕⢕⢕⢕⢕⢕⢕⠕⢕⢕⢕⢕⢕⢕⡱⢕⠑⠀⠀⠀⠀⠀⠀⠀⠀⠀⠀⠀⠀⠀⠁⢕⢕⢕⢕⢕⠀⠀⠀⠀⠀⠀⠀⠀⠀⠀⠀⠀⠀⠀⠀⠀⠀</a:t>
            </a:r>
            <a:br/>
            <a:r>
              <a:t>⠀⠀⠀⠀⠀⠀⠀⠀⠀⠀⠀⠀⠑⠕⠕⢜⢝⢕⢖⢲⢧⡵⣕⢸⣿⣿⣿⣿⣿⣿⣿⣿⣿⣿⣥⣑⣕⡕⢕⢑⢵⢵⣵⣕⣑⣵⣵⣥⣶⣿⣷⡶⣿⣷⡁⢀⣶⣤⣶⣿⣼⡧⢕⠁⠀⠀⠀⠀⠀⠀⠀⠀⠀⠀⠀⠀⠀⠀⠀⢄⢄⠁⢅⢕⠀⠀⠀⠀⠀⠀⠀⠀⠀⠀⠀⠀⠀⠀⠀⠀⠀</a:t>
            </a:r>
            <a:br/>
            <a:r>
              <a:t>⠀⠀⠀⠀⠀⠀⠀⠀⠀⠀⠀⠀⠀⠀⠀⠁⢕⠕⢕⢕⢕⢕⢕⢕⣿⣿⣿⣿⣿⣿⣿⣿⣿⣿⣿⣿⣟⠁⠁⠁⠑⠕⠜⢿⣿⣿⣿⣿⣿⣿⣿⣿⣿⣿⣷⣿⣿⣿⣿⣿⣿⠕⠀⠀⠀⠀⠀⠀⠀⠀⠀⠀⠀⠀⠀⠀⠀⠀⢀⢔⠐⢔⢕⠁⠀⠀⠀⠀⠀⠀⠀⠀⠀⠀⠀⠀⠀⠀⠀⠀⠀</a:t>
            </a:r>
            <a:br/>
            <a:r>
              <a:t>⠀⠀⠀⠀⠀⠀⠀⠀⠀⠀⠀⠀⠀⠀⠀⠀⠀⢀⠀⠁⢑⢕⣱⣼⣿⣿⣿⣿⣿⣿⣿⣿⣿⣿⣿⣿⣿⡔⡀⠀⠀⠀⠕⢕⠙⢟⣿⡿⣿⣿⣿⣿⣿⣿⣿⣿⣿⣿⣿⣿⢏⠀⠀⠀⠀⠀⠀⠀⠀⠀⠀⠀⠀⠀⠀⠀⠀⠀⠀⢁⠀⢕⢕⢔⠀⠀⠀⠀⠀⠀⠀⠀⠀⠀⠀⠀⠀⠀⠀⠀⠀</a:t>
            </a:r>
            <a:br/>
            <a:r>
              <a:t>⠀⠀⠀⠀⠀⠀⠀⠀⠀⠀⠀⠀⠀⠀⠀⠀⠀⠁⠕⡱⢷⣿⣿⣿⣿⣿⣿⣿⣿⣿⣿⣿⣿⣿⣿⣿⣿⣿⡕⠀⠀⠀⠀⢕⢕⠁⢸⡻⣿⣿⣿⣿⣿⣿⣿⣿⣿⣿⡿⠕⠁⠀⠀⠀⠀⠀⠀⠀⠀⠀⠀⠀⠀⠀⠀⠀⠀⠀⠀⣄⢀⢕⢕⢕⠀⠀⠀⠀⠀⠀⠀⠀⠀⠀⠀⠀⠀⠀⠀⠀⠀</a:t>
            </a:r>
            <a:br/>
            <a:r>
              <a:t>⠀⠀⠀⠀⠀⠀⠀⠀⠀⠀⠀⠀⢀⢄⠀⠀⠀⡱⣮⣿⣿⣿⣿⣿⣿⣿⣿⣿⣿⣿⣿⣿⣿⣿⣿⣿⣿⢟⡱⢕⢀⠀⠀⠀⢅⠀⢘⣻⣿⣿⣿⣿⣿⣿⣿⣿⣿⡿⠟⠀⠀⠀⠀⠀⠀⠀⠀⠀⠀⠀⠀⠀⠀⠀⠀⠀⠀⠀⠀⢹⣷⡵⢕⢕⠕⠀⠀⠀⠀⠀⠀⠀⠀⠀⠀⠀⠀⠀⠀⠀⠀</a:t>
            </a:r>
            <a:br/>
            <a:r>
              <a:t>⠀⠀⠀⠀⠀⠀⠀⠀⠀⠀⠀⠀⠕⢕⠀⠀⠀⠕⣾⣿⣿⣿⣿⣿⣿⣿⣿⣿⣿⣿⣿⣿⣿⣿⣿⣿⣿⣶⣛⣷⣷⣔⡀⠀⠀⠁⠑⢙⣿⣿⣿⣿⣟⡻⠟⠋⠙⠁⠀⠀⠀⠀⠀⠀⠀⠀⠀⠀⠀⠀⢕⠀⠀⠀⠀⠀⠀⠀⢄⢜⣿⣿⢕⢕⠀⠀⠀⠀⠀⠀⠀⠀⠀⠀⠀⠀⠀⠀⠀⠀⠀</a:t>
            </a:r>
            <a:br/>
            <a:r>
              <a:t>⢄⢄⠀⠀⠀⠀⠀⠀⠀⠀⠀⠀⠀⠀⠀⠐⢔⠀⢻⣿⣿⣿⣿⣿⣿⣿⣿⣿⣿⣿⣿⣿⣿⣿⣿⣿⣿⣿⣿⣿⣿⣿⣿⣧⣄⢀⠀⠀⢝⢿⣻⡎⠁⠀⠀⠀⠀⠀⠀⠀⠀⠀⠀⠀⠀⠀⠀⠀⠀⢔⢕⢔⠀⠀⠀⠀⠀⢀⢕⢕⢿⡟⢕⢕⢀⠀⠀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⣷⢜⣯⣯⣿⢿⣻⢀⠀⠀⠀⠀⠀⠀⠀⢀⢄⢔⣄⢄⢀⠀⠀⠀⠀⠀⠀⢕⢕⢕⢅⠁⢕⢕⠀⠀⠀⠀⠀⢁⢱⢸⡇⢸⣾⢡⢻⣿⣿⣿⣿⣿⣿⣿⣿⣿⡿⢝⢝⢜⢝⢝⢿⢿⢿⣿⣿⣿⡿⢕⢕⢕⢕⠑⢁⢔⠕⢐⢝⢅⢕⢔⢕⢕⠑⠑⠁⠁⠀⠀⠁⠁⠁⢕⢕⢕⢕⢕⢕⠀⠀</a:t>
            </a:r>
            <a:br/>
            <a:r>
              <a:t>⢷⢜⣗⣿⣻⣿⣿⡕⠀⠀⠀⠀⠀⠀⠀⠁⠁⠑⠑⠁⠁⠀⢀⢄⢄⢄⣄⣕⡅⠁⠁⠀⢕⢜⢍⣄⡄⢄⢄⢅⢝⣵⢵⣵⣧⡾⢜⢿⢝⢿⣿⣿⣿⣿⣿⣿⡕⢕⢕⢕⢕⢕⢕⢕⢜⢝⢝⢿⣿⢕⠅⢀⢀⠀⠅⠕⢕⠑⠑⢕⢕⠑⢕⢕⢕⢀⠀⠀⠀⠀⠀⢀⠀⢕⢕⢕⢕⢕⢕⠀⠀</a:t>
            </a:r>
            <a:br/>
            <a:r>
              <a:t>⡸⢎⣽⢿⢿⣿⣿⡇⠀⠀⠀⠀⠀⠀⠀⠀⠀⢀⠀⠀⢀⢀⢄⢁⠁⠘⢝⢝⢿⣵⣕⢕⢕⢕⢵⢕⢕⣕⣅⣅⣕⣇⡕⡕⢕⢗⢇⢅⢕⢝⢙⢑⢹⣿⣿⡿⢇⢕⢱⢕⢕⢕⢱⢧⢕⢕⢕⢕⣗⣿⢳⢗⢇⢀⢕⢠⢕⢔⢄⢅⢕⢕⢕⢕⢕⢕⢠⢄⢔⢔⢕⠟⠇⢕⢕⢕⢕⢕⢕⠀⠀</a:t>
            </a:r>
            <a:br/>
            <a:r>
              <a:t>⣜⡇⣿⢻⣿⣿⡿⡇⠀⠀⠀⠔⠄⠀⠀⠅⢕⢕⢄⡁⢡⣥⢁⢁⡁⢁⡁⡕⢕⢹⣿⠗⠑⠑⠑⠑⠑⠑⠑⢑⣕⣵⣼⢕⠑⠑⢕⢕⢕⢕⢕⢕⢸⣿⢟⢕⢕⢕⢕⢕⢱⢷⢷⣷⢷⢷⢷⣿⣿⡿⢿⢿⢷⢇⢕⢕⢕⢕⢱⣷⢇⢕⢕⢕⢕⢕⠀⢔⢔⢔⠅⠀⠀⢕⢕⢕⢕⢕⢕⢄⠀</a:t>
            </a:r>
            <a:br/>
            <a:r>
              <a:t>⡟⣗⢷⣻⣿⣷⣿⡇⠀⠀⠀⠀⠀⠀⠀⠔⢱⡕⠔⠅⠁⢁⠁⢁⢅⢈⢅⢝⢱⣵⢍⠀⠀⠀⠀⠀⠀⢔⣼⣿⣿⣿⣷⣇⠀⠀⢕⢕⢕⢕⢕⢕⢸⡟⢳⢇⣵⡵⢕⣕⢵⢵⣵⣕⠕⡑⢵⣧⡷⢷⢷⠵⡱⢕⢕⣵⣵⠗⠳⠷⠷⢇⢕⣕⣕⡕⢀⢄⢕⢕⡀⠀⢀⢕⢕⣶⣷⡇⠑⠀⠀</a:t>
            </a:r>
            <a:br/>
            <a:r>
              <a:t>⡧⣽⢸⣯⣧⣿⣿⢷⢴⡄⠄⠀⠀⠀⠀⠔⠸⢇⠀⠁⠐⠑⠑⠑⠑⠕⢕⢇⢅⡁⠀⠀⠀⢄⢀⠀⠀⢸⣿⣿⣿⡿⢕⢕⠁⢁⢕⢕⢕⢕⢕⢕⢱⡇⢸⢱⣬⡕⠎⠇⠕⢸⢿⡻⢫⢿⢝⢓⠗⠙⢀⢀⡥⢮⢕⢕⡕⢕⠄⡀⢠⢎⢝⠑⠝⣝⣿⢍⢉⠉⠉⠁⠑⠓⢕⢕⢕⢕⠀⠀⠀</a:t>
            </a:r>
            <a:br/>
            <a:r>
              <a:t>⣟⣵⣜⣿⣿⣻⣽⣿⢻⢇⠁⠀⠀⠀⢕⢕⠕⠔⠔⠇⠔⠄⠕⠔⠄⠕⠕⢕⢸⢵⣶⡆⢔⢕⢕⢕⢕⢕⢕⣱⣼⣱⡗⢕⢕⢕⢕⢕⢕⠕⢕⢕⢸⣗⣿⣿⣿⣿⣿⣷⣦⣵⣑⡁⠑⠀⠑⠀⠀⠀⠀⠝⢅⢁⢡⣀⡁⢄⣾⣷⣶⣷⣷⣷⣾⣝⣝⣷⡣⣰⣄⣠⣄⡄⢀⢃⢕⢕⠁⠀⠀</a:t>
            </a:r>
            <a:br/>
            <a:r>
              <a:t>⣿⡸⢞⣿⣿⣿⣿⣿⢀⠀⢄⢕⠕⠕⠅⠀⠀⠁⠁⠀⠀⠀⠀⠀⠀⠀⢔⣼⣿⣿⣏⢱⢵⢵⢵⡵⢵⣵⣿⣿⣿⣿⡇⢕⢕⢕⢕⢄⢕⢁⠅⠑⢜⢯⢟⡝⢟⡟⢵⣵⣝⢉⢜⢏⢝⢖⢔⢄⢄⢅⢄⢔⠑⢑⢄⠜⠕⠀⢹⣿⣿⣿⠋⢻⣿⣿⣿⣿⣿⣿⣿⣿⣿⣿⣿⣿⢕⢕⡄⢀⠀</a:t>
            </a:r>
            <a:br/>
            <a:r>
              <a:t>⣿⡝⣇⣿⣻⣿⣟⣿⡇⠑⠑⠁⠀⠀⠀⠀⠀⢄⠀⠀⠀⠀⠀⠀⠀⠀⢕⢌⢟⢟⢝⢕⢗⢏⢗⢗⢎⢝⣿⣿⣟⡏⢕⢕⢕⢕⢕⢅⢁⠀⠀⠕⢑⢝⡕⠕⢕⢇⢕⡝⢻⣗⣧⡕⢅⢕⠕⢕⢕⢕⣿⣷⡇⠑⠕⢔⢄⠀⠀⢁⢈⠁⠀⠈⠉⠙⣛⢛⢛⠛⠛⠟⠟⠻⠿⠟⢕⠀⠀⠊⠀</a:t>
            </a:r>
            <a:br/>
            <a:r>
              <a:t>⢾⢧⢽⢾⠿⠿⠿⠿⠗⠀⢁⢄⢔⢀⢄⢀⠔⢑⠐⠐⠀⠁⠉⠁⠁⠀⠀⢀⠕⠁⠁⠁⠁⠁⢁⢁⢁⠁⠁⢕⢕⠁⠀⢄⠀⢕⢕⠑⠈⠀⢕⣜⣕⣕⣕⣕⡕⢕⢑⢕⢅⢔⢝⠿⠃⡱⢀⢄⢕⣸⢇⢳⡇⠁⠑⠑⢑⢅⠀⢄⢄⢀⠀⠀⠀⠀⠀⠀⠀⠁⠈⠁⠁⠁⢁⢕⢕⢄⢄⢄⠀</a:t>
            </a:r>
            <a:br/>
            <a:r>
              <a:t>⠀⢅⢱⢕⢕⢕⢕⢕⢕⢕⢕⢕⢕⢅⢀⢄⢕⢁⠀⠀⢀⢀⢀⠀⠄⢔⢔⢀⠀⠀⠀⢰⢶⣶⣲⡆⠀⠀⠐⠁⠁⠀⠀⢔⠀⠁⠁⢁⢑⢀⢁⢕⢕⢕⠔⣱⣷⣷⣷⣷⣵⣵⣅⣴⣶⣵⣕⣕⣕⣕⣄⢄⢗⢄⢀⢀⢔⢔⢕⢕⢕⢕⢕⢕⢕⢔⢔⢔⢔⢔⢄⢄⢄⢄⢅⢜⢍⢳⣵⣵⠀</a:t>
            </a:r>
            <a:br/>
            <a:r>
              <a:t>⢔⢕⣸⣕⣕⡕⢕⢕⢑⢕⢕⢕⢝⢕⣔⣕⣱⣕⣵⣴⣴⣷⣷⣾⣿⣷⢿⢿⡀⠀⠀⠀⠝⠙⠙⠁⠀⠀⠀⠀⠀⠀⠀⢕⢄⢔⢕⢕⠕⢕⢕⣕⣵⣵⣾⣿⣿⣿⣿⣿⣿⣿⣿⣿⣿⣿⣿⣿⣿⣿⣿⣯⣿⣷⣖⣵⣦⣷⣿⣿⣷⢗⠕⢱⠕⢕⢕⢕⢕⢕⢕⢕⢕⢕⢕⢕⢕⢕⢕⢇⠀</a:t>
            </a:r>
            <a:br/>
            <a:r>
              <a:t>⣱⣵⣼⣵⣵⣷⣷⣷⣷⣷⣷⣿⣿⣿⣟⣏⣝⣝⣱⣼⣽⣿⣿⣷⣿⣿⣕⣕⣕⣔⢔⢔⣔⡔⢔⢔⢔⢄⢄⢄⢄⣔⣄⣰⣵⣷⣶⣿⣿⣿⣿⣿⣿⣿⣿⣿⣿⣿⣿⣿⣿⣿⣿⣿⣿⣿⣿⣿⣿⣿⣿⣿⣿⣿⣿⣿⣿⣿⣵⣕⣕⡕⢕⢕⢕⢕⢕⢕⢕⣧⣷⣷⣥⣵⣑⣕⠕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⣷⡇⠀</a:t>
            </a:r>
            <a:br/>
            <a:r>
              <a:t>⣿⣿⣿⣿⣿⣿⣿⣿⣿⣿⣷⣦⣬⣿⣿⣿⣿⣿⣿⣿⣿⣿⣿⣿⣿⣿⣿⣿⣿⣿⣿⣿⣿⣿⣿⣿⣿⣿⣿⣿⣿⣿⣿⣿⣿⣿⣿⣿⣿⣿⣿⣿⣿⣿⣿⣿⣿⣿⣿⣿⣿⣿⣿⣿⣿⣿⣿⣿⣿⣿⣿⣿⣿⣿⣿⣿⣿⣿⣿⣿⣿⣿⣿⣿⣿⣿⣿⣿⣶⣶⣿⣿⣿⣿⣿⠿⠍⠛⢃⢘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⣷⡀⢰⣶⣶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⣽⣿⣿⣿⣷⣿⣷⣿⢽⣝⢮⡾⣽⢮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⣾⢾⣵⢿⣵⡟⠀</a:t>
            </a:r>
            <a:br/>
            <a:r>
              <a:t>⢿⢞⣑⣅⢕⢰⣿⣿⣿⣿⣿⣿⣿⣿⣿⣿⣿⣿⣿⣿⣿⣿⣿⣿⣿⣿⣿⣿⣿⣿⣿⣿⣿⣿⣿⣿⣿⣿⣿⣿⣿⣿⣿⣿⣿⣿⣿⣿⣿⣿⣿⣿⣿⣿⣿⣿⣿⣿⣿⣿⣿⣿⣿⣿⣿⣿⣿⣿⣿⣿⣿⣿⣿⣿⣿⣿⣿⣿⣿⣿⣿⣿⣿⣿⣿⣿⣿⣿⣿⣿⣿⣿⣿⣿⣿⣾⣿⣟⣻⣿⠀</a:t>
            </a:r>
            <a:br/>
            <a:r>
              <a:t>⣷⣓⣳⣷⣿⣿⣿⣿⣿⣿⣿⣿⣿⣿⣿⣿⣿⣿⣿⣿⣿⣿⣿⣿⣿⣿⣿⣿⣿⣿⣿⣿⣿⣿⣿⣿⣿⣿⣿⣿⣿⣿⣿⣿⣿⣿⣿⣿⣿⣿⣿⣿⣿⣿⣿⣿⣿⣿⣿⣿⣿⣿⣿⣿⣿⣿⣿⣿⣿⣿⣿⣿⣿⣿⣿⣿⣿⣿⣿⣿⣿⣿⣿⣿⣿⡽⣟⢟⣻⣻⣿⣿⢿⣿⣿⣟⣟⣻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⣇⠸⣿⣶⣾⠏⠉⠁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⠀⠁⣠⣼⣦⣯⠀⠁⠑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⠀⢄⢔⢝⢍⢕⢔⢔⠀</a:t>
            </a:r>
            <a:br/>
            <a:r>
              <a:t>⣿⣿⣿⣿⣿⣿⣿⣿⣿⣿⣿⣿⣿⣿⣿⣿⣿⣿⣿⣿⣿⣿⣿⣿⣿⣿⣿⣿⣿⣿⣿⣿⣿⣿⣿⣿⣿⣿⣿⣿⣿⣿⣿⣿⣿⣿⣿⣿⣿⣿⣿⣿⣿⣿⣿⣿⣿⣿⣿⣿⠿⠿⣿⣿⣿⣿⣿⣿⣿⣿⣿⣿⡿⢟⢟⢟⢛⠿⢟⢟⢟⢛⢛⠻⢟⢄⢀⠿⢟⢝⢔⢔⢕⢕⢕⢕⢕⢕⢕⢕⠀</a:t>
            </a:r>
            <a:br/>
            <a:r>
              <a:t>⢻⢟⢻⢟⢛⢿⢿⢿⣿⣿⣿⣿⣿⣿⣿⣿⣿⣿⣿⣿⣿⣿⣿⣿⣿⣿⣿⣿⣿⣿⣿⣿⣿⣿⣿⣿⣿⣿⣿⣿⣿⣿⣿⣿⣿⣿⣿⣿⣿⣿⣿⣿⣿⣿⣿⣿⣿⣿⡏⢱⣧⣱⣷⣾⣿⣿⣿⣿⣿⣿⣯⣔⣔⢕⢕⣵⣱⡕⢕⢕⢕⢕⢕⢕⢕⢕⢕⢕⢕⢕⢕⢕⢕⢕⢕⢕⢕⢕⢕⢕⠀</a:t>
            </a:r>
            <a:br/>
            <a:r>
              <a:t>⢕⣕⢱⢕⢕⢱⢥⡕⢜⢝⣿⣿⣿⣿⣿⣻⣿⣿⣿⣿⢟⢝⢝⣿⣿⣿⣿⣿⣿⣿⣿⣿⣿⣿⣿⣿⣿⣿⣿⣿⣿⣿⣿⣿⣿⣿⣿⣿⣿⣿⣿⣿⣿⣿⣿⣿⣿⣿⣿⣿⡽⣵⣿⣿⣿⣿⣿⣿⣿⣿⣿⣿⣿⣷⣶⣿⣿⣇⢕⢕⢕⢕⢕⢕⢕⢕⢕⢕⠕⠕⣱⡅⢕⢕⢕⢕⢕⢕⢕⢕⠀</a:t>
            </a:r>
            <a:br/>
            <a:r>
              <a:t>⢧⢜⡔⢕⢹⠗⣧⣿⡕⢕⢝⣿⣿⣿⣿⣿⣿⣿⣿⣿⣥⣶⣿⣿⣿⣿⣿⣿⣿⣿⣿⣿⣿⣿⣿⣿⣿⣿⣿⣿⣿⣿⣿⣿⣿⣿⣿⣿⣿⣿⣿⣿⣿⣿⣿⣿⣿⣿⣿⣿⣿⣿⣿⣿⣿⣿⣿⣿⣿⣿⣿⣿⣿⣿⣿⣿⣿⣿⣿⢑⣑⣕⣕⣕⣑⣱⣕⢕⢕⢕⢑⢑⢕⢕⢕⢕⢕⢕⢕⢕⠀</a:t>
            </a:r>
            <a:br/>
            <a:r>
              <a:t>⢕⣑⢕⢕⢕⠵⡸⢟⢕⣵⣧⡜⡝⠍⠛⢹⣿⣿⣿⣿⣿⣿⣿⣿⣿⣿⣿⣿⣿⣿⣿⣿⣿⣿⣿⣿⣿⣿⣿⣾⣿⣿⣿⣿⣿⣿⣿⣿⣿⣿⣿⣿⣿⣿⣿⣿⣿⣿⣿⣿⣿⣿⣿⣿⣿⣿⣿⣿⣿⣿⣿⣿⣿⣿⣿⣿⣿⣷⣿⣑⣥⣤⣿⣿⣟⡛⢛⣓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⡳⢜⣟⣿⣿⣿⣿⡇⠀⠀⠀⠀⠀⠀⠀⢄⢄⢔⡄⢔⢄⠀⠀⠀⢄⠀⠀⢕⢕⢕⢁⠀⢕⢕⢀⠀⠀⠀⠀⠁⢱⡸⡇⢱⣯⣱⣿⣿⣿⣿⣿⣿⣿⣿⣿⣿⢟⢎⢕⢜⢜⢔⢟⢿⢿⣿⣿⣿⡿⢕⠕⠕⠕⢁⢁⢕⢑⢑⢌⢕⢔⢕⢕⢕⢁⠁⠀⠀⠀⠀⠀⠀⠀⠀⢕⢕⢕⢕⢕⢄⠀</a:t>
            </a:r>
            <a:br/>
            <a:r>
              <a:t>⡽⢇⣿⢾⣾⣿⣧⡇⠀⠀⠀⠀⠀⠀⠀⠁⠁⠁⠁⠁⠁⠀⠀⢄⢅⢄⣄⣕⣕⢄⠀⢀⢕⢕⢅⡄⡄⢄⢔⢕⢝⢿⢱⢷⢷⢟⢟⢟⢟⡿⢿⢿⣿⣿⢿⣿⣇⣕⢕⢜⢕⢕⢕⡕⢕⢜⢕⠻⣿⡕⠑⢀⢀⢀⠑⠑⢕⠁⠁⢕⢕⢁⢕⢕⢕⢔⠀⠀⠀⠀⢀⢀⢀⢄⢕⢕⢕⢕⢕⢕⠀</a:t>
            </a:r>
            <a:br/>
            <a:r>
              <a:t>⡟⡇⣽⣽⣯⣿⣿⣇⠀⠀⠀⠀⠀⠀⠀⠀⠀⢀⢀⠀⢀⢄⢔⢄⢁⢁⢕⢝⢻⣿⣧⢕⢕⢇⢳⡇⢇⢕⢅⢅⢔⣕⣗⢕⢗⢗⢇⢕⢕⢍⢌⢕⢸⣿⣿⡟⢕⢕⢰⢕⢕⢕⢕⢗⢕⢕⢕⣜⣏⣿⢕⢝⢕⢀⢕⠔⢕⢕⢔⢄⢕⢕⢕⢕⢕⢕⢰⠀⠔⠕⢕⠘⠚⢕⢕⢕⢕⢕⢕⠀⠀</a:t>
            </a:r>
            <a:br/>
            <a:r>
              <a:t>⣧⣟⢱⣜⣯⣿⣿⣿⠀⠀⠀⠐⠀⠕⠀⠀⢔⢢⢵⣔⣄⣤⢤⢤⣅⢁⣁⣕⡇⢜⣿⠇⠑⠁⠁⠁⠁⠁⢑⣕⣱⣵⣼⢕⠁⠁⢕⢕⢕⢕⢕⢕⢸⣿⢏⢕⢕⢕⢕⢕⢜⢟⢟⡟⢟⢟⢟⢿⢿⢟⢟⢟⢟⢇⢕⢕⢕⢕⢸⢿⢇⢕⢕⢕⢕⢕⠀⢔⢕⢕⢕⠀⠀⢕⢕⢕⢕⢕⢕⠀⠀</a:t>
            </a:r>
            <a:br/>
            <a:r>
              <a:t>⣿⣹⡸⢏⣿⢿⢿⣿⠀⠀⠀⠀⠀⠀⠀⠔⠔⢇⠕⠔⠐⢀⠀⠁⢅⢌⢅⢜⢱⣵⢜⠀⠀⠀⠀⠀⠀⢐⣼⣿⣿⣿⡷⣇⢀⢀⢕⢕⢕⢕⢕⢕⢸⢽⢻⠇⢾⡕⢕⢰⢳⢇⣵⣕⣕⣵⣵⣵⢷⢷⠾⠵⠕⢇⡱⢵⢷⠞⠛⠟⠟⢗⣕⣕⣕⣕⣀⣑⣕⣕⣀⡀⠀⢕⢕⢸⣿⡿⢕⠀⠀</a:t>
            </a:r>
            <a:br/>
            <a:r>
              <a:t>⣿⢹⡝⣏⣿⣿⣿⣿⢵⡄⢄⠀⠀⠀⠀⠐⠀⠑⠀⠀⠁⠑⠑⠑⠑⠑⢕⢕⢔⡀⠀⠀⠀⢄⠀⠀⠀⠸⢿⣿⣿⡿⢕⢇⢁⢁⢕⢕⢕⢕⢕⢕⢸⡎⣸⢗⣾⣇⡇⠇⠕⢱⢷⡿⢇⢟⠙⠇⠑⠑⢀⣠⢴⢎⢕⢕⡜⠔⢐⡄⠔⢜⢕⠁⢑⣱⡿⡏⢀⠀⠁⠁⠉⠉⠱⡕⢕⢕⢑⠀⠀</a:t>
            </a:r>
            <a:br/>
            <a:r>
              <a:t>⣿⡳⢎⣿⢿⢿⡿⣟⡮⠷⠁⠀⠀⠀⢁⢁⠑⢕⠔⠕⢕⢔⢕⢕⢔⢅⢕⢕⢡⣵⣷⡇⢕⢕⢕⢕⢕⢕⢕⣵⣣⣵⡗⢕⢕⢕⢕⠕⢕⢑⢕⢕⢸⣷⣿⣿⣿⣿⣿⣿⣷⣦⣥⣕⡕⠀⠑⠀⠀⠀⠀⠒⢇⢀⠄⢄⡑⠠⢾⣷⣾⣿⣿⣿⣿⣧⣵⣟⣜⣴⣴⣔⣴⣔⢄⢕⢕⢕⠁⠀⠀</a:t>
            </a:r>
            <a:br/>
            <a:r>
              <a:t>⣿⡟⣗⣿⣿⣿⣿⣿⡇⠀⢄⢕⠑⠑⠔⠀⠀⠀⠀⠀⠀⠀⠀⠀⠀⠀⢔⣼⣿⣿⣿⢕⢕⢕⢅⢗⢗⣳⣿⣿⣿⣿⡇⢕⢕⢕⢕⢕⢕⠁⠐⠑⢘⡫⣛⢿⢟⢍⢿⣧⣜⢜⢘⢕⢕⢕⢐⢆⢔⢄⡄⢅⠁⢁⢔⠘⠐⠀⠸⢿⣿⣿⠙⢹⣿⣿⣿⣿⣿⣿⣿⣿⣿⣿⣿⣿⢇⢕⢰⢀⠀</a:t>
            </a:r>
            <a:br/>
            <a:r>
              <a:t>⣿⡇⣿⢼⣾⣷⣷⣿⢧⠑⠅⠀⠁⠀⠀⠀⠄⢐⠀⠀⠀⠀⠀⢀⡀⢀⢕⠜⢟⢟⢝⢝⢝⢜⢜⢝⢝⢝⣻⢿⢻⢏⠕⢕⠕⢕⢕⢕⢄⠀⢀⠑⠝⢕⢕⠑⢕⢕⢕⢜⢗⢿⡣⣕⢰⢕⠕⠕⢕⢕⣽⢝⣗⢁⢑⢕⢠⠀⠀⠄⠁⢁⠀⠀⠁⠉⠝⠉⠉⢉⢙⢛⢛⠛⠛⠛⢕⠀⠀⠊⠀</a:t>
            </a:r>
            <a:br/>
            <a:r>
              <a:t>⠿⢟⢹⢜⢟⢟⢛⠛⠛⠐⢄⢄⢔⢄⢄⠀⢔⢕⠀⠈⠉⠁⠀⠀⠀⠀⠀⢀⠐⠀⠀⠀⠀⠀⠀⠀⠀⠀⠀⠕⠇⠀⠀⠄⠀⢕⢕⠁⠁⠀⢕⢘⣵⣵⣵⣵⣕⢕⢕⢕⢕⢕⢝⠛⠁⢠⢇⢔⠔⢼⢏⠑⢿⠁⠀⠁⠁⠕⠁⢔⢄⢄⢀⢀⠀⠀⠀⠀⠀⠀⠀⠀⠀⠀⢀⢔⢕⢔⢔⢔⠀</a:t>
            </a:r>
            <a:br/>
            <a:r>
              <a:t>⠀⠄⢔⡔⢕⢕⢕⢕⢕⢕⢕⢕⠕⢔⠅⢄⢐⢀⢀⢀⢀⢀⢄⢄⢐⢔⢔⣄⠀⠀⠀⠑⣳⣳⣗⡇⠁⠐⠀⠁⠀⠀⠀⠕⠀⠁⠁⢁⢁⢄⢅⢕⢕⢕⠑⣵⣾⣿⣷⣿⣶⣷⣷⣥⣿⣧⣵⣵⣵⣵⣴⣄⣜⡇⡄⡄⢔⢔⢕⢕⢕⢕⢕⢕⢕⢕⢕⢕⢔⢔⢔⢔⢔⢔⢕⢕⢝⢙⢥⣵⠀</a:t>
            </a:r>
            <a:br/>
            <a:r>
              <a:t>⣔⣕⡕⡇⢕⢵⢵⢕⢕⢕⢕⠇⣜⣕⣕⣵⣵⣵⣵⣴⣷⣾⣿⣿⣾⢾⢿⡟⢔⠀⠀⠀⠐⠐⠀⠀⠀⠀⠀⠀⠀⠀⠀⠕⢄⢔⢕⡕⢕⣕⣕⣱⣥⣷⣿⣿⣿⣿⣿⣿⣿⣿⣿⣿⣿⣿⣿⣿⣿⣿⣿⣟⣿⣾⣷⣗⣷⣿⣿⢷⢵⢗⢕⢕⢕⢕⢕⢕⢕⢕⢕⢕⢕⢕⢕⢕⢕⢕⢜⢕⠀</a:t>
            </a:r>
            <a:br/>
            <a:r>
              <a:t>⣵⣵⣵⣵⣷⣷⣷⣿⣿⣿⣿⣿⣿⣿⣽⣽⣵⣵⣵⣵⣵⣶⣿⣿⣿⣯⣵⣕⣵⣕⣕⣕⣕⣔⣔⣔⣔⣔⣔⣔⣔⣰⣴⣴⣵⣷⣾⣿⣿⣿⣿⣿⣿⣿⣿⣿⣿⣿⣿⣿⣿⣿⣿⣿⣿⣿⣿⣿⣿⣿⣿⣿⣿⣿⣿⣿⣿⣿⣧⣵⣕⣕⣕⡕⢕⣕⣕⣜⣝⣷⣥⣷⣵⣕⡕⠕⢕⢕⢕⢕⠀</a:t>
            </a:r>
            <a:br/>
            <a:r>
              <a:t>⣿⣿⣿⣿⡿⣿⣯⢿⣿⣿⠻⣿⣿⣿⣿⣿⣿⣿⣿⣿⣿⣿⣿⣿⣿⣿⣿⣿⣿⣿⣿⣿⣿⣿⣿⣿⣿⣿⣿⣿⣿⣿⣿⣿⣿⣿⣿⣿⣿⣿⣿⣿⣿⣿⣿⣿⣿⣿⣿⣿⣿⣿⣿⣿⣿⣿⣿⣿⣿⣿⣿⣿⣿⣿⣿⣿⣿⣿⣿⣟⣛⣿⣽⣟⣿⣻⣿⣿⠿⡿⣿⡿⣿⣿⣿⣇⢕⢱⡵⠡⠀</a:t>
            </a:r>
            <a:br/>
            <a:r>
              <a:t>⣾⣿⣿⣿⣿⣿⣿⣿⣿⣿⣿⣿⣿⣿⣿⣿⣿⣿⣿⣿⣿⣿⣿⣿⣿⣿⣿⣿⣿⣿⣿⣿⣿⣿⣿⣿⣿⣿⣿⣿⣿⣿⣿⣿⣿⣿⣿⣿⣿⣿⣿⣿⣿⣿⣿⣿⣯⣿⣿⣿⣿⣿⣿⣿⣿⣿⣿⣿⣿⣿⣯⣾⣿⣿⣿⣿⣿⣿⣿⣿⣿⣿⣿⣿⣿⣿⣿⣿⣶⣶⣿⣿⣿⡆⠀⢕⢕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⣄⣴⡕⡕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⣮⣿⣿⣯⢿⣵⣏⣱⢓⡳⢧⡽⣗⠀</a:t>
            </a:r>
            <a:br/>
            <a:r>
              <a:t>⣿⣿⣿⣿⣿⣿⣿⣿⣿⣿⣿⣿⣿⣿⣿⣿⣿⣿⣿⣿⣿⣿⣿⣿⣿⣿⣿⣿⣿⣿⣿⣿⣿⣿⣿⣿⣿⣿⣿⣿⣽⣿⣿⣿⣿⣿⣿⣿⣿⣿⣿⣿⣿⣿⣿⣿⣿⣿⣿⣿⣿⣿⣿⣿⣿⣿⣿⣿⣿⣿⣿⣿⣿⣿⣿⣿⣿⣿⣿⣿⣿⣿⣿⣿⣽⣿⣿⣾⣿⣿⣟⣿⡿⣷⣶⣿⢯⡿⣿⡱⠀</a:t>
            </a:r>
            <a:br/>
            <a:r>
              <a:t>⢟⢏⢴⢵⢱⣼⣿⣿⣿⣿⣿⣿⣿⣿⣿⣿⣿⣿⣿⣿⣿⣿⣿⣿⣿⣿⣿⣿⣿⣿⣿⣿⣿⣿⣿⣿⣿⣿⣿⣿⣿⣿⣿⣿⣿⣿⣿⣿⣿⣿⣿⣿⣿⣿⣿⣿⣿⣿⣿⣿⣿⣿⣿⣿⣿⣿⣿⣿⣿⣿⣿⣿⣿⣿⣿⣿⣿⣿⣿⣿⣿⣾⣿⣿⣿⣿⣿⣿⣿⣿⣿⣿⣿⡿⠿⣿⣿⣿⣟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⣟⡿⣿⣿⡿⣿⢯⣝⣟⣿⣿⣿⣷⢿⡿⢿⣿⡿⢿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⠉⢹⡏⢉⢀⢰⢖⢀⢄⢄⢅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⡦⢸⣧⡑⢕⢕⢕⢕⢕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⢟⢄⠁⠃⢌⢝⢷⣿⣿⣿⣇⢕⢕⢕⢕⢕⢕⢕⢕⠀</a:t>
            </a:r>
            <a:br/>
            <a:r>
              <a:t>⣿⣿⣿⣿⣿⣿⣿⣿⣿⣿⣿⣿⣿⣿⣿⣿⣿⣿⣿⣿⣿⣿⣿⣿⣿⣿⣿⣿⣿⣿⣿⣿⣿⣿⣿⣿⣿⣿⣿⣿⣿⣿⣿⣿⣿⣿⣿⣿⣿⣿⣿⣿⣿⣿⣿⣿⣿⣿⣿⢿⢛⠻⠿⣿⣿⣿⣿⣿⣿⣿⡿⠻⡿⢟⢟⢍⢟⢟⢟⢟⢏⢕⢕⢜⢇⢕⢕⠸⢟⢍⢕⢕⢕⢕⢕⢕⢕⢕⢕⢕⠀</a:t>
            </a:r>
            <a:br/>
            <a:r>
              <a:t>⢟⢟⢝⢏⢍⢟⢟⢻⢿⣿⣿⣿⣿⣿⣿⣿⣿⣿⣿⣿⣿⣿⣿⣿⣿⣿⣿⣿⣿⣿⣿⣿⣿⣿⣿⣿⣿⣿⣿⣿⣿⣿⣿⣿⣿⣿⣿⣿⣿⣿⣿⣿⣿⣿⣿⣿⣿⣿⣑⣨⡯⡾⣿⣿⣿⣿⣿⣿⣿⣿⡆⠕⡕⢕⠕⠕⠕⢕⢕⢕⢕⢕⢕⢕⢕⢕⢕⢕⢕⢕⢕⢕⢕⢕⢕⢕⢕⢕⢕⢕⠀</a:t>
            </a:r>
            <a:br/>
            <a:r>
              <a:t>⢃⠕⢕⡇⣳⡗⣵⣇⣕⢕⢿⣿⣿⣿⣿⣿⣿⣿⣿⣿⢟⢕⣰⣿⣿⣿⣿⣿⣿⣿⣿⣿⣿⣿⣿⣿⣿⣿⣿⣿⣿⣿⣿⣿⣿⣿⣿⣿⣿⣿⣿⣿⣿⣿⣿⣿⣿⣿⣿⣿⣿⣿⣿⣿⣿⣿⣿⣿⣿⣿⣿⣿⣿⣶⣾⣧⣷⣕⢕⢕⢕⢕⢕⢕⢕⢕⢕⢕⢕⢕⢱⢕⢕⢕⢕⢕⢕⢕⢕⢕⠀</a:t>
            </a:r>
            <a:br/>
            <a:r>
              <a:t>⢝⢗⢕⢞⢇⣫⢹⣿⡟⢕⢕⢹⣿⣿⣿⣿⣿⣿⣿⣿⣿⣿⣿⣿⣿⣿⣿⣿⣿⣿⣿⣿⣿⣿⣿⣿⣿⣿⣿⣿⣾⣿⣿⣿⣿⣿⣿⣿⣿⣿⣿⣿⣿⣿⣿⣿⣿⣿⣿⣿⣿⣿⣿⣿⣿⣿⣿⣿⣿⣿⣿⣿⣿⣿⣿⣿⣾⣿⣷⡥⣕⢕⣕⣑⣰⢧⡗⢵⢕⢕⢕⢵⢕⢕⢕⢕⢕⢕⢕⢕⠀</a:t>
            </a:r>
            <a:br/>
            <a:r>
              <a:t>⢕⡵⢞⢕⠕⢸⢗⢏⢕⣵⣶⣷⣼⣿⣾⣿⣿⣿⣿⣿⣿⣿⣿⣿⣿⣿⣿⣿⣿⣿⣿⣿⣿⣿⣿⣿⣿⣿⣿⣿⣿⣿⣿⣿⣿⣿⣿⣿⣿⣿⣿⣿⣿⣿⣿⣿⣿⣿⣿⣿⣿⣿⣿⣿⣿⣿⣿⣿⣿⣿⣿⣿⢿⣿⣿⣿⣿⣿⣧⣑⣤⣾⣿⣿⢟⢆⡝⢕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⢮⡇⣷⣿⣻⣟⣻⡇⠀⠀⠀⠀⠀⠀⠀⠕⠕⠕⢇⠕⠕⠀⠀⠀⠕⠀⠀⢕⢕⢔⢕⢐⢕⢕⠴⠀⠀⠀⠀⢄⢼⡣⢗⢕⡟⣻⣇⣿⣿⣿⣿⣿⣿⣿⣿⣿⡝⢝⢕⢕⢕⢕⢕⢜⢝⢟⡿⣿⣿⡕⢕⠑⠑⠐⠐⠕⢅⢔⠔⠕⠕⠕⢕⢕⢕⢀⠀⠀⠀⠀⠀⠀⠀⠀⢕⢕⢕⢕⢕⢕⠀</a:t>
            </a:r>
            <a:br/>
            <a:r>
              <a:t>⣯⡕⣿⣽⣽⣿⣿⡇⠀⠀⠀⠀⠀⠀⠀⠀⠀⠀⠀⠀⠀⠀⠀⠕⠕⠕⢳⢷⣷⣵⡔⢅⢕⢕⢕⢗⡇⡕⠕⠕⢕⢜⡟⢝⢟⣟⣕⢕⠕⢽⢹⡟⢻⣿⣿⣿⡷⢕⢱⢕⢕⢕⢕⢱⢕⢕⢕⢕⣟⣣⣕⣄⣔⢐⠀⢅⢕⢔⠀⠐⢔⢔⢄⢕⢕⢕⢀⠀⠀⠀⢀⢄⣄⡄⢕⢕⢕⢕⢕⢕⠀</a:t>
            </a:r>
            <a:br/>
            <a:r>
              <a:t>⡣⣇⢟⢸⡿⣿⣿⣗⠀⠀⠀⢀⠀⢄⠀⠀⠀⡔⢄⢀⠀⠑⠕⠕⠔⠄⠡⢕⡜⢿⣿⡇⢕⢕⠜⠕⠕⢗⢗⢗⢗⢗⢳⢷⢕⢕⢕⢕⢕⢕⢕⢔⢸⣿⣿⢏⢕⢕⢱⢕⢕⢱⣵⣱⣵⣵⣕⣵⣵⣿⣧⣵⣕⡕⢄⢕⢕⢕⢕⣔⣕⢕⢕⢕⢕⢕⠕⢃⢑⢑⢑⠅⠉⠁⢕⢕⢕⢕⢕⢕⠀</a:t>
            </a:r>
            <a:br/>
            <a:r>
              <a:t>⣇⢷⢸⣷⣿⣿⣿⣿⠀⠀⠀⠁⠁⠁⠐⢀⢑⡜⢝⢒⢓⠟⠕⠕⠖⠰⠦⢳⢇⠕⢹⠑⠀⠀⠀⠀⠀⠀⢠⣴⣷⣿⣷⢕⠀⠀⢕⢕⢕⢕⢕⢕⢸⣿⣏⡕⢕⡕⢸⢕⢕⢝⢝⡝⢏⢝⢝⢝⢟⣟⣝⡝⢝⢕⢕⢕⢕⢕⣕⣟⣏⡕⢕⢕⢕⢕⢕⢔⢕⢕⠕⠀⠀⢕⢕⢕⣕⣕⡕⠄⠀</a:t>
            </a:r>
            <a:br/>
            <a:r>
              <a:t>⣯⢿⢮⡵⣿⣿⣿⣿⢄⠀⠀⠀⠀⠀⠀⢁⠀⡕⠅⠁⠄⢔⠄⢄⢕⢕⢔⢕⢜⠋⠃⠀⠀⠀⠀⠀⠀⢕⣾⣿⣿⣿⡟⢕⠄⠄⠕⢕⢕⢕⢕⢕⢜⡕⢜⢫⠝⢕⢸⢾⢟⠝⡷⣷⣵⣵⣵⠽⣟⢽⠝⠙⠓⢕⢕⢞⢟⢇⢀⠉⠉⢙⢱⢕⢳⢥⢵⣵⠴⠴⠴⢴⢄⣕⡕⢕⢿⢿⢇⠀⠀</a:t>
            </a:r>
            <a:br/>
            <a:r>
              <a:t>⣿⣜⡣⣯⣿⣿⣿⣿⣹⣇⠅⠀⠀⠀⠄⠅⢄⢅⢀⢠⢄⢀⢀⢄⢀⠁⢕⢕⠱⢆⣀⣀⢀⢑⢔⢄⢠⢌⢟⢟⡻⢿⣕⢇⢄⢔⢕⢕⢕⢕⢕⢕⢸⣇⢱⣽⣿⣾⣥⣅⡑⢑⠏⠾⢕⢙⢕⠑⠅⠁⠐⢰⡾⠕⠕⠕⠜⠁⢅⣴⢐⣑⣕⣀⣅⡵⠾⢟⡕⡀⠀⠀⠀⠀⠀⢇⢕⢕⢕⠄⠀</a:t>
            </a:r>
            <a:br/>
            <a:r>
              <a:t>⣿⣮⣕⣿⣿⣿⣿⣷⡏⠉⠁⢄⢀⢀⢕⠑⠁⠁⠁⠁⠁⠁⠁⠁⠁⠐⠁⢕⣵⣾⣿⢏⢕⢕⢕⢕⢕⢕⣡⣾⣷⣾⣏⢕⢕⢕⢕⠄⢕⠕⠕⠕⢸⣿⣾⣿⣿⣿⣿⡻⢿⡿⢷⢲⢴⡄⡁⠀⠀⠀⠀⢁⢕⢔⢄⢔⢇⢐⢻⣿⣿⣿⣿⢿⣿⣿⣷⣿⣵⣵⣷⣾⣵⣷⣔⣔⡕⢕⠑⠀⠀</a:t>
            </a:r>
            <a:br/>
            <a:r>
              <a:t>⣿⡷⣯⢻⣿⣿⣿⣿⡇⢄⡕⢕⠁⠀⠑⠀⠀⠀⠀⠀⠀⠀⠀⠀⠀⠀⢕⢸⣿⣿⢿⢵⣝⣹⣟⣝⣹⢿⣿⣿⣿⣿⢏⢕⢕⢕⢕⢕⠕⠐⠀⢁⢘⢏⢟⢜⢣⢇⢟⢿⣧⣕⡕⢕⢕⠕⢕⢕⢕⢕⢵⣕⣐⢔⠕⠕⠅⠁⠁⠝⠻⠿⠃⠀⢿⢿⣿⣿⣿⣿⣿⣿⣿⣿⣿⣿⡇⢕⠱⢃⠀</a:t>
            </a:r>
            <a:br/>
            <a:r>
              <a:t>⣟⣿⢾⢾⣷⣿⣿⣿⣿⢀⠁⠀⢀⠀⢀⠀⠄⢑⠄⢀⠄⠄⠤⠄⠄⠀⠐⠑⢜⠕⠕⠕⠕⠕⠕⠕⠕⠕⠝⢟⢟⢓⠕⠑⠑⢕⢕⠐⢆⠀⢄⢘⡕⢕⢁⢑⢕⢕⢕⢕⢜⢛⢿⣳⡕⠘⠁⡕⠑⢕⢱⣟⢱⡆⠁⢱⢔⢔⠀⢐⠐⠄⠀⠀⠀⠀⠑⠐⠀⠄⠅⠍⠍⠉⠉⠉⢕⢕⠀⠈⠀</a:t>
            </a:r>
            <a:br/>
            <a:r>
              <a:t>⠉⠝⠙⢝⢍⢍⢍⢅⢅⢄⢔⢔⢕⠑⢕⢐⢁⠕⠁⠀⠀⠀⠀⠀⠀⠀⢀⢀⠁⠀⠀⠀⣐⣐⣀⡀⠐⠀⢀⠑⠜⠀⠀⢑⠀⢕⠕⠕⢄⠀⠑⢕⢗⢳⢷⠷⠗⣕⣕⣕⡕⢕⡕⢏⢄⢔⢕⢕⢕⢜⠘⠃⠅⣄⠀⠀⠀⠀⢕⢀⢔⢔⢄⢄⢀⢀⢀⢀⠀⠀⠀⠐⠀⠀⠀⢑⣕⣕⡕⢕⠀</a:t>
            </a:r>
            <a:br/>
            <a:r>
              <a:t>⢁⢕⢕⡇⢕⢕⢕⢕⢕⢕⢕⢕⢱⢥⢑⢕⢔⢔⢄⢄⢐⣔⣔⣱⣥⣕⣑⣴⡄⠀⠀⠀⢼⠽⢿⠷⠀⠀⠀⠀⠀⠀⠀⢑⢔⠀⢀⢄⢔⢔⢔⢕⢕⠕⣑⣼⣿⣿⣿⣿⣿⣿⣿⣿⣿⣿⣿⣿⣷⣷⣷⣷⣷⣜⣵⡰⢔⣕⣕⣕⡕⢕⢕⢕⢕⢕⢕⢕⢕⢕⢕⢕⢕⢕⢕⢕⢕⢅⠟⢳⠀</a:t>
            </a:r>
            <a:br/>
            <a:r>
              <a:t>⢕⢕⢗⢗⢗⣕⣕⣝⣹⣵⣵⣵⣵⣵⡷⢷⢾⢿⢞⢟⢿⣿⣿⣿⣛⡿⢝⢝⢕⢀⢀⢀⢁⢀⢀⠀⠀⠀⠀⠀⠀⠀⠀⠑⢕⢕⣕⣵⣵⣵⣵⣷⣿⣿⣿⣿⣿⣿⣿⣿⣿⣿⣿⣿⣿⣿⣿⣿⣿⣿⣿⣿⣿⣧⣻⣝⣿⣿⡟⢟⢟⢅⢕⢕⢕⢕⢕⢕⡕⣕⢕⢕⢕⢕⢕⢕⢕⢕⢕⢕⠀</a:t>
            </a:r>
            <a:br/>
            <a:r>
              <a:t>⣿⣿⣿⣿⣿⣿⣿⡿⣿⣿⣿⣿⣿⣿⣿⣷⣷⣷⣿⣿⣿⣿⣿⣿⣿⣿⣷⣷⣷⣷⣧⣵⣥⣵⣥⣵⣵⣵⣵⣵⣵⣵⣷⣾⣿⣿⣿⣿⣿⣿⣿⣿⣿⣿⣿⣿⣿⣻⣿⣿⣿⣿⣿⣿⣿⣿⣿⣿⣿⣿⣿⣿⣿⣿⣿⣿⣿⣿⣿⣷⣷⣵⣵⡵⣵⣵⣱⣵⣵⣽⣾⣿⣷⣥⢕⢕⢕⢕⢕⢕⠀</a:t>
            </a:r>
            <a:br/>
            <a:r>
              <a:t>⣿⣿⣟⣿⣿⣿⣿⣿⣿⣿⣹⡿⣻⣿⣿⣿⣿⣿⣿⣿⣿⣿⣿⣿⣿⣿⣿⣿⣿⣿⣿⣿⣿⣿⣿⣿⣿⣿⣿⣿⣿⣿⣿⣿⣿⣿⣿⣿⣿⣿⣿⣿⣿⣿⣿⣿⣯⣿⣿⣿⣿⣿⣿⣿⣿⣿⣿⣿⣿⣿⣿⣿⣿⣿⣿⣿⣿⣿⣿⣿⣿⣿⣭⣽⡃⣶⢞⣫⣟⡻⢽⢿⠿⠿⣿⣂⢕⢁⢷⢷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⣦⣴⣿⡋⢔⢕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⣷⣖⡂⢁⣑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⣷⣿⣿⣿⣿⣿⣿⣽⣗⠼⣢⣗⡺⣹⢾⠀</a:t>
            </a:r>
            <a:br/>
            <a:r>
              <a:t>⣿⣿⡟⢟⢟⢻⣿⣿⣿⣿⣿⣿⣿⣿⣿⣿⣿⣿⣿⣿⣿⣿⣿⣿⣿⣿⣿⣿⣿⣿⣿⣿⣿⣿⣿⣿⣿⣿⣿⣿⣿⣿⣿⣿⣿⣿⣿⣿⣿⣿⣿⣿⣿⣿⣿⣿⣿⣿⣿⣿⣿⣿⣿⣿⣿⣿⣿⣿⣿⣿⣿⣿⣿⣿⣿⣿⣿⣿⣿⣿⣿⣿⣿⣿⣾⣿⣿⣿⣿⣿⣿⣿⣿⣿⣾⣿⣷⣷⣶⣟⠀</a:t>
            </a:r>
            <a:br/>
            <a:r>
              <a:t>⣯⣵⠕⣷⣵⣼⣿⣿⣿⣿⣿⣿⣿⣿⣿⣿⣿⣿⣿⣿⣿⣿⣿⣿⣿⣿⣿⣿⣿⣿⣿⣿⣿⣿⣿⣿⣿⣿⣿⣿⣿⣿⣿⣿⣿⣿⣿⣿⣿⣿⣿⣿⣿⣿⣿⣿⣿⣿⣿⣿⣿⣿⣿⣿⣿⣿⣿⣿⣿⣿⣿⣿⣿⣿⣿⣿⣿⣿⣿⣿⣿⣿⣿⣿⣿⣿⣿⣿⣿⣿⣿⣿⣿⢿⣻⣿⣿⣾⣟⣿⠀</a:t>
            </a:r>
            <a:br/>
            <a:r>
              <a:t>⣿⣾⣿⣿⣿⣿⣿⣿⣿⣿⣿⣿⣿⣿⣿⣿⣿⣿⣿⣿⣿⣿⣿⣿⣿⣿⣿⣿⣿⣿⣿⣿⣿⣿⣿⣿⣿⣿⣿⣿⣿⣿⣿⣿⣿⣿⣿⣿⣿⣿⣿⣿⣿⣿⣿⣿⣿⣿⣿⣿⣿⣿⣿⣿⣿⣿⣿⣿⣿⣿⣿⣿⣿⣿⣿⣿⣿⣿⣿⣿⣿⣯⢿⣻⣿⢯⣻⡼⡫⣽⡽⣿⢿⡿⣿⠻⡿⣟⢟⢟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⣷⠻⣿⢞⢍⢓⠁⠚⠓⠋⢅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⣷⣥⠀⢄⢔⢄⢄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⣯⣿⣻⣿⢿⢿⣿⣿⣿⣿⢅⢕⢕⢕⢕⢕⢕⢕⠀</a:t>
            </a:r>
            <a:br/>
            <a:r>
              <a:t>⣿⣿⣿⣿⡿⢿⣿⣿⣿⣿⣿⣿⣿⣿⣿⣿⣿⣿⣿⣿⣿⣿⣿⣿⣿⣿⣿⣿⣿⣿⣿⣿⣿⣿⣿⣿⣿⣿⣿⣿⣿⣿⣿⣿⣿⣿⣿⣿⣿⣿⣿⣿⣿⣿⣿⣿⣿⣿⢟⢻⢛⣿⣿⣿⣿⣿⣿⣿⣿⣿⡿⢏⢌⢝⢝⢕⢔⢍⢝⢔⢕⢜⢕⢜⢝⢕⢕⢘⢟⢕⢕⢔⢕⢕⢕⢕⢕⢕⢕⢕⠀</a:t>
            </a:r>
            <a:br/>
            <a:r>
              <a:t>⢕⢕⠕⢑⢕⣕⣕⢜⢝⢟⢻⣿⣿⣿⣿⣿⣿⣿⣿⣿⣿⢿⢛⣿⣿⣿⣿⣿⣿⣿⣿⣿⣿⣿⣿⣿⣿⣿⣿⣿⣿⣿⣿⣿⣿⣿⣿⣿⣿⣿⣿⣿⣿⣿⣿⣿⣿⣿⣧⣼⣿⣿⣿⣿⣿⣿⣿⣿⣿⣿⣷⣷⣾⡕⢑⡕⣕⢕⢕⢕⢕⢕⢕⢕⢕⢕⢕⢕⢕⢕⢕⢕⢕⢕⢕⢕⢕⢕⢕⢕⠀</a:t>
            </a:r>
            <a:br/>
            <a:r>
              <a:t>⠹⣕⣑⠜⡵⢟⢼⣿⣷⢕⢕⢻⣿⣿⣿⣿⣿⣿⣿⣿⣯⣵⣴⣿⣿⣿⣿⣿⣿⣿⣿⣿⣿⣿⣿⣿⣿⣿⣿⣿⣿⣿⣿⣿⣿⣿⣿⣿⣿⣿⣿⣿⣿⣿⣿⣿⣿⣿⣿⣿⣿⣿⣿⣿⣿⣿⣿⣿⣿⣿⣿⣿⣿⣿⣿⣇⣻⣷⡕⢕⠑⢕⢕⢕⢕⡕⢕⢕⢕⢕⢄⢕⢕⢕⢕⢕⢕⢕⢕⢕⠀</a:t>
            </a:r>
            <a:br/>
            <a:r>
              <a:t>⢕⢕⢕⢕⢇⢸⠆⢵⢟⢕⣕⣜⢟⣻⣿⣿⣿⣿⣿⣿⣿⣿⣿⣿⣿⣿⣿⣿⣿⣿⣿⣿⣿⣿⣿⣿⣿⣿⣿⣿⣿⣿⣿⣿⣿⣿⣿⣿⣿⣿⣿⣿⣿⣿⣿⣿⣿⣿⣿⣿⣿⣿⣿⣿⣿⣿⣿⣿⣿⣿⣿⣿⣿⣿⣿⣿⣾⠟⣿⠗⢿⣥⣴⣿⣾⣿⣧⢕⢕⢕⢝⢕⢕⢕⢕⢕⢕⢕⢕⢕⠀</a:t>
            </a:r>
            <a:br/>
            <a:r>
              <a:t>⣱⣵⣕⢑⣕⢕⢎⢕⣵⣾⣿⣿⣿⣿⣿⣿⣿⣿⣿⣿⣿⣿⣿⣿⣿⣿⣿⣿⣿⣿⣿⣿⣿⣿⣿⣿⣿⣿⣿⣿⣿⣿⣿⣿⣿⣿⣿⣿⣿⣿⣿⣿⣿⣿⣿⣿⣿⣿⣿⣿⣿⣿⣿⣿⣿⣿⣿⣿⣿⣿⣿⣿⣿⣿⣿⣿⣿⣷⢵⡷⢿⣿⣿⣿⣛⡝⢙⢇⢕⢕⢕⢕⢕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⡷⢹⣻⣟⣿⣿⣽⠀⠀⠀⠀⠀⠀⠀⠀⠁⠁⠑⠁⠁⠁⠀⢄⢄⢄⢄⣄⢕⡕⠅⢕⠐⢕⢜⢙⡄⡄⢄⢄⢅⢸⢻⣼⣵⣵⣿⢇⢿⢟⢿⣿⣿⣿⣿⣿⣿⣧⢕⢕⢕⢇⢕⢕⢕⢕⢏⢝⢻⣼⣕⢕⠀⠀⠁⠁⠑⢔⢕⠑⠑⢑⠑⠑⢕⢕⢔⠀⠀⠀⠀⠀⠀⠀⠀⢕⢕⢕⢕⢕⢕⠀</a:t>
            </a:r>
            <a:br/>
            <a:r>
              <a:t>⢪⢸⡿⡷⣿⣿⣿⡕⠀⠀⠀⠀⠀⠀⠀⠀⠀⠀⠀⠀⢀⢄⢅⢁⠁⠘⢝⢝⢿⣷⣕⢕⢕⢕⢵⢅⢅⣕⣑⣕⢕⣕⡇⢇⢱⢷⢷⢕⢕⢛⢑⢇⢸⣿⣷⣿⡟⢝⢕⢕⢕⢕⢕⢼⢕⢕⢕⢕⢹⢻⡇⡵⢱⢅⠀⢄⡕⢕⢄⠀⢕⢕⢔⢕⢕⢕⢔⡀⢀⢄⢄⢔⣷⡆⢕⢕⢕⢕⢕⢕⠀</a:t>
            </a:r>
            <a:br/>
            <a:r>
              <a:t>⢟⣫⣮⣿⣿⣽⣯⡇⠀⠀⠀⠔⠅⢔⠀⠀⢔⢔⣄⡅⢡⣅⢁⣁⣁⠁⢅⡕⢕⢹⣿⠗⠕⠑⠑⠑⠑⠑⠑⢑⣑⣕⣜⢇⢑⠑⢕⢕⢕⢕⢕⢕⢸⣿⣿⢏⢕⢕⢕⢕⢕⢷⣷⣾⢷⣷⣷⣷⣿⣾⣷⣷⣷⣵⢕⢕⢕⢕⢕⣵⣵⢕⢕⢕⢕⢕⢕⢁⢅⢅⢅⠐⠀⠀⢕⢕⢕⢕⢕⢕⠀</a:t>
            </a:r>
            <a:br/>
            <a:r>
              <a:t>⣼⡇⢷⣻⣻⣿⣿⡇⠀⠀⠀⠀⠀⠀⠑⠔⢡⡕⠅⠌⠁⢉⠁⢈⢑⢚⢃⢝⢱⣵⡜⠀⠀⠀⠀⠀⠀⢄⣱⣿⣿⣿⣿⢕⠀⠀⢕⢕⢕⢕⢕⢕⢸⡿⢧⡕⢱⣕⣕⣕⣕⣕⣕⣝⢕⢕⣕⣜⣽⣽⣵⣕⡕⡕⢕⢕⣕⡱⠵⣽⣽⣕⢕⢕⢕⢕⢔⢔⢕⢕⠑⠀⠀⢕⢕⢕⣵⣵⡕⠐⠀</a:t>
            </a:r>
            <a:br/>
            <a:r>
              <a:t>⣯⣵⢿⢹⡿⣿⣿⢇⣄⢀⠀⠀⠀⠀⠀⠔⠸⢇⠀⠀⠐⠑⠔⠕⠕⠕⢕⢕⢌⠉⠁⠀⠀⢀⠀⠀⠀⢱⣿⣿⣿⣿⢇⡇⠐⠑⢐⢕⢕⢕⢕⢕⢱⣾⢕⣳⢎⣸⢕⢻⢝⠕⣿⢿⡷⣼⡗⢺⠽⠕⠂⠁⢈⣱⢕⢝⢝⢇⢄⠀⠀⡅⢕⠗⢟⢗⢳⣷⢓⠓⠒⠗⠔⠵⠕⢕⢟⢟⢕⠀⠀</a:t>
            </a:r>
            <a:br/>
            <a:r>
              <a:t>⣏⣾⢟⣻⣿⣿⣿⣿⢟⡇⠀⠀⠀⠀⠔⠠⢔⢔⢔⢇⢔⢄⢔⢄⢄⢔⢕⢕⢘⣱⣴⡔⢕⢔⢔⢔⢔⢔⢕⢝⣝⢹⣵⢇⢔⢕⢕⢕⢕⢕⢕⢕⢸⣿⣰⣷⣿⣿⣷⣶⣥⣤⡑⠛⠕⢅⠅⠑⠀⠀⠀⢑⢏⠑⠑⢑⠘⠀⢠⣾⣹⣥⣵⣴⣤⣶⢟⣺⡵⢕⢀⢀⢀⢀⠀⠕⢕⢕⢕⠐⠀</a:t>
            </a:r>
            <a:br/>
            <a:r>
              <a:t>⣿⢾⢾⣷⡷⣿⣾⣿⠀⠀⢔⢔⠔⢔⠄⠀⠀⠁⠀⠀⠀⠀⠁⠁⠁⠁⢅⣱⣿⣿⣟⢕⢕⢕⢕⢕⣱⣵⣴⣿⣿⣿⣧⢕⢕⢕⢕⢁⢕⠐⠁⢕⢱⣻⡿⡿⡿⢿⢿⣏⠋⢻⢝⢍⢳⢆⢄⢀⢀⢀⢀⠀⠅⠕⢄⢜⢟⠔⠙⣿⣿⣿⡿⠻⣿⣿⣿⣿⣷⣾⣿⣿⣾⣿⣧⣥⣕⢕⢑⢀⠀</a:t>
            </a:r>
            <a:br/>
            <a:r>
              <a:t>⣿⡼⡯⣯⣿⣿⣿⣿⡆⠕⠅⠑⠀⠀⠀⠀⢀⢀⠀⠀⠀⠀⠀⠀⠀⠀⠕⢝⢿⢿⢟⢗⢷⢜⢵⢷⢗⢻⢿⣿⣿⢿⢇⢕⢕⢕⢕⠕⠑⠁⠀⢄⢕⢇⢕⢔⢕⢕⢜⢝⢿⣷⣵⡕⢕⢕⡕⢕⢕⢕⢗⣵⣥⢔⠕⢁⠀⠀⠀⠘⠙⠟⠑⠀⠟⠻⢿⢿⠿⢿⢿⣿⣿⣿⣿⣿⡇⢕⠑⢑⠀</a:t>
            </a:r>
            <a:br/>
            <a:r>
              <a:t>⣿⡞⣇⢾⢿⢿⢿⠿⠧⠀⢀⢀⢄⢀⢄⠀⠀⢕⠐⠐⠐⠐⠐⠀⠁⠁⠁⠁⢅⠁⠑⠁⠑⠑⠑⠑⠑⠑⠘⢝⢝⠑⠁⠁⠁⢕⢕⠁⠕⠀⢔⢜⢕⢅⢕⢔⢕⢕⢕⢕⢕⢜⢳⣽⡧⠁⠁⣱⣐⢅⢱⣟⢱⡇⠀⠔⠕⠕⢔⢄⠁⠐⠀⠀⠀⠀⠀⠀⠀⠐⠐⠐⠔⠀⠀⠀⢕⢕⢀⢀⠀</a:t>
            </a:r>
            <a:br/>
            <a:r>
              <a:t>⢀⢁⢅⢕⢕⢔⢔⢔⢔⢔⢕⢕⢕⢅⢁⠀⠀⠑⠀⠀⠀⠀⠀⢀⢀⢄⢄⠁⠀⠀⠀⠄⣤⣤⣤⡄⠀⠀⠄⠀⠑⠀⠀⢅⠀⠑⠑⠑⠐⠀⠁⢜⢝⢝⢟⢝⣙⣵⣵⣵⣱⣕⣕⣜⣔⣱⣔⣕⡕⣕⣅⢁⢀⢰⡄⠀⠀⢀⢁⢅⢄⢕⢔⢔⢄⢄⢄⢄⢀⢀⢀⢁⢀⢀⢀⢇⢵⢵⣑⢕⠀</a:t>
            </a:r>
            <a:br/>
            <a:r>
              <a:t>⢄⢔⢸⢕⢕⢕⢕⢕⢕⢕⢕⢕⢗⢇⢕⢕⣕⣕⣕⣅⣥⣵⣵⣴⣦⣵⣵⡷⢀⠀⠀⠀⢝⠞⠟⠓⠀⠀⠀⠀⠀⠀⠀⢅⢕⢀⢄⢕⢕⢕⢕⢕⣕⣑⣥⣾⣿⣿⣿⣿⣿⣿⣿⣿⣿⣿⣿⣿⣿⣿⣿⣿⣿⣧⣥⡥⣕⢱⡵⢵⣑⡕⢕⢕⢕⢕⢕⢕⢕⢕⢕⢕⢕⢕⢕⢕⢕⢕⢹⢝⠀</a:t>
            </a:r>
            <a:br/>
            <a:r>
              <a:t>⣕⣝⣝⣫⣵⣵⣥⣷⣷⣷⣷⣷⣾⣿⣿⣟⠟⣏⣝⣝⣻⣿⣿⣿⣿⣿⢇⢕⢕⢔⢄⢄⢄⢄⢄⢀⢀⢀⢀⢀⢀⢄⢀⢀⣕⣕⣱⣵⣷⣷⣷⣾⣿⣿⣿⣿⣿⣿⣿⣿⣿⣿⣿⣿⣿⣿⣿⣿⣿⣿⣿⣿⣿⣿⣿⣿⣿⣿⣏⢝⢝⢝⢕⢕⢕⢕⢕⢑⢑⢕⡕⢕⢕⢕⢕⢕⢕⢕⢕⢕⠀</a:t>
            </a:r>
            <a:br/>
            <a:r>
              <a:t>⣿⣿⣿⣿⣿⣿⣿⣿⣿⣿⣿⣿⣿⣿⣿⣿⣿⣿⣿⣿⣿⣿⣿⣿⣿⣿⣿⣿⣿⣿⣷⣾⣷⣷⣷⣷⣷⣷⣷⣷⣷⣾⣿⣿⣿⣿⣿⣿⣿⣿⣿⣿⣿⣿⣿⣿⣿⣿⣿⣿⣿⣿⣿⣿⣿⣿⣿⣿⣿⣿⣿⣿⣿⣿⣿⣿⣿⣿⣿⣿⣿⣷⣷⣷⣥⣵⣥⣷⣷⣾⣿⣿⣿⣷⣕⠑⢕⢕⢕⢕⠀</a:t>
            </a:r>
            <a:br/>
            <a:r>
              <a:t>⣿⣿⣛⣿⢽⣿⣿⣿⣿⣿⣯⣽⣽⣿⣿⣿⣿⣿⣿⣿⣿⣿⣿⣿⣿⣿⣿⣿⣿⣿⣿⣿⣿⣿⣿⣿⣿⣿⣿⣿⣿⣿⣿⣿⣿⣿⣿⣿⣿⣿⣿⣿⣿⣿⣿⣿⣿⣾⣿⣿⣿⣿⣿⣿⣿⣿⣿⣿⣿⣿⣿⣿⣿⣿⣿⣿⣿⣿⣿⣿⣿⣿⣿⣽⣭⣽⣿⣿⠏⣭⢭⠏⠛⠻⣿⡄⢡⢅⢔⢖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⣯⡕⠕⠕⠕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⡿⢿⣥⣤⣤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⢿⣯⣷⣷⣿⣿⣾⣿⣷⡯⣵⣫⠜⣝⢳⡻⠀</a:t>
            </a:r>
            <a:br/>
            <a:r>
              <a:t>⡿⢟⢝⠝⢝⢹⣿⣿⣿⣿⣿⣿⣿⣿⣿⣿⣿⣿⣿⣿⣿⣿⣿⣿⣿⣿⣿⣿⣿⣿⣿⣿⣿⣿⣿⣿⣿⣿⣿⣿⣿⣿⣿⣿⣿⣿⣿⣿⣿⣿⣿⣿⣿⣿⣿⣿⣿⣿⣿⣿⣿⣿⣿⣿⣿⣿⣿⣿⣿⣿⣿⣿⣿⣿⣿⣿⣿⣿⣿⣿⣿⣿⣿⣿⣿⣿⣿⣿⣿⣿⣾⣿⣿⣷⣿⣿⣾⣿⣿⣮⠀</a:t>
            </a:r>
            <a:br/>
            <a:r>
              <a:t>⣧⣵⣰⣥⣵⣿⣿⣿⣿⣿⣿⣿⣿⣿⣿⣿⣿⣿⣿⣿⣿⣿⣿⣿⣿⣿⣿⣿⣿⣿⣿⣿⣿⣿⣿⣿⣿⣿⣿⣿⣿⣿⣿⣿⣿⣿⣿⣿⣿⣿⣿⣿⣿⣿⣿⣿⣿⣿⣿⣿⣿⣿⣿⣿⣿⣿⣿⣿⣿⣿⣿⣿⣿⣿⣿⣿⣿⣿⣿⣿⣿⣿⣿⣿⣿⣿⣿⣿⡿⣿⣿⣿⣿⣿⣿⣿⣿⣿⣷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⣯⢯⡞⣭⣺⣎⣟⢽⢻⡻⡝⠻⡛⢻⠏⢏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⠛⢇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⠛⢿⣿⣿⢏⢍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⡿⣿⣿⣿⣿⣿⣿⣿⣿⣿⡿⢿⣿⣿⠿⢿⢆⢄⢌⢔⢕⢕⢕⢕⠀</a:t>
            </a:r>
            <a:br/>
            <a:r>
              <a:t>⢿⢿⢿⢟⢟⢻⢿⢿⣿⣿⣿⣿⣿⣿⣿⣿⣿⣿⣿⣿⣿⣿⣿⣿⣿⣿⣿⣿⣿⣿⣿⣿⣿⣿⣿⣿⣿⣿⣿⣿⣿⣿⣿⣿⣿⣿⣿⣿⣿⣿⣿⣿⣿⣿⣿⣿⣿⣿⡏⢙⣿⣿⣿⣿⣿⣿⣿⣿⣿⣿⣿⡕⠔⢕⢕⢔⢔⢜⢕⢔⢔⢔⢔⢔⢔⢝⢕⢜⢍⢕⢕⢕⢕⢕⢕⢕⢕⢕⢕⢕⠀</a:t>
            </a:r>
            <a:br/>
            <a:r>
              <a:t>⡕⢕⠕⢑⣱⢕⢕⡕⢜⢝⢿⣿⣿⣿⣿⣿⣿⣿⣿⣿⡿⢝⢝⣿⣿⣿⣿⣿⣿⣿⣿⣿⣿⣿⣿⣿⣿⣿⣿⣿⣿⣿⣿⣿⣿⣿⣿⣿⣿⣿⣿⣿⣿⣿⣿⣿⣿⣿⣿⣿⣿⣿⣿⣿⣿⣿⣿⣿⣿⣿⣿⣿⣿⣶⣶⣶⣿⡇⢕⢕⢕⢕⢕⢕⢕⢕⢕⢕⢕⢕⢡⢕⢕⢕⢕⢕⢕⢕⢕⢕⠀</a:t>
            </a:r>
            <a:br/>
            <a:r>
              <a:t>⢕⢗⢊⢹⢟⢷⣾⣿⡧⢕⢜⢻⣿⣿⣿⣿⣿⣿⣿⣿⣧⣥⣾⣿⣿⣿⣿⣿⣿⣿⣿⣿⣿⣿⣿⣿⣿⣿⣿⣿⣿⣿⣿⣿⣿⣿⣿⣿⣿⣿⣿⣿⣿⣿⣿⣿⣿⣿⣿⣿⣿⣿⣿⣿⣿⣿⣿⣿⣿⣿⣿⣿⣿⣿⣿⣿⣿⣿⡗⣑⣁⢕⢕⣕⢑⣵⡕⣕⢕⢕⢺⡇⢕⢕⢕⢕⢕⢕⢕⢕⠀</a:t>
            </a:r>
            <a:br/>
            <a:r>
              <a:t>⢕⢕⢵⢕⢕⢐⢻⢟⢕⣑⣵⣼⣭⣿⣿⣿⣿⣿⣿⣿⣿⣿⣿⣿⣿⣿⣿⣿⣿⣿⣿⣿⣿⣿⣿⣿⣿⣿⣿⣿⣿⣿⣿⣿⣿⣿⣿⣿⣿⣿⣿⣿⣿⣿⣿⣿⣿⣿⣿⣿⣿⣿⣿⣿⣿⣿⣿⣿⣿⣿⣿⣿⣿⣿⣿⣿⣿⣿⡿⢹⣸⣿⣿⣿⣿⣿⣿⣿⢕⢕⢜⢕⢕⢕⢕⢕⢕⢕⢕⢔⠀</a:t>
            </a:r>
            <a:br/>
            <a:r>
              <a:t>⢾⣵⡇⢕⢕⢕⢕⢕⣾⣿⣿⣿⣿⣿⣿⣿⣿⣿⣿⣿⣿⣿⣿⣿⣿⣿⣿⣿⣿⣿⣿⣿⣿⣿⣿⣿⣿⣿⣿⣿⣿⣿⣿⣿⣿⣿⣿⣿⣿⣿⣿⣿⣿⣿⣿⣿⣿⣿⣿⣿⣿⣿⣿⣿⢻⣿⣿⣿⣿⣿⣿⣿⣿⣿⣿⣿⣿⣿⣿⣿⣿⣿⢿⣿⣿⡯⢹⣯⣻⣧⢕⢕⢑⢕⢕⢕⢕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⢀⢄⢄⢑⣿⣿⣿⣿⡿⢿⣟⣻⣿⣿⣿⣿⣿⣿⣿⡗⢕⡕⣿⣿⣿⣿⣿⣿⣿⣿⣿⣿⣿⣿⣿⣿⣿⣿⣿⣿⣿⣷⣷⣷⣿⣽⣟⣻⢿⢿⣿⣿⣿⣿⣿⣷⣼⣿⣿⣿⣿⢿⢿⣿⣿⢿⣿⢟⣿⣿⣻⣿⣿⣿⣿⣿⣿⣿⣿⣿⣿⣿⣿⣿⠀</a:t>
            </a:r>
            <a:br/>
            <a:r>
              <a:t>⠀⠀⠀⠀⠀⠀⠀⢀⢄⢄⢄⢕⢕⣵⣵⣵⣾⣿⣿⣷⡟⠝⠕⠇⢘⢙⢅⢄⣴⣵⣼⣝⣝⣝⣙⢇⢕⡇⢿⣿⣿⣿⣿⣿⣿⣿⣿⣿⣿⣿⣿⣿⣿⣿⣿⣿⣿⣿⣿⣿⣿⣿⣿⣿⣿⣿⣷⣿⣿⣿⣿⣿⣿⣿⣿⣿⣿⣿⣿⣿⣿⢸⢻⢕⣿⣿⣿⣿⣿⣿⣿⣿⣿⣿⣿⣿⣿⣿⣿⣿⠀</a:t>
            </a:r>
            <a:br/>
            <a:r>
              <a:t>⠀⠀⠀⠀⠀⠀⢔⢕⢕⢕⢕⢕⣵⣿⣿⡿⢏⢏⢝⢻⢇⢔⢕⢕⢕⢕⢕⢕⣿⣿⣿⣿⣿⢿⣿⡇⢕⢕⢱⣿⣴⣵⣼⣍⣝⣝⡟⢟⢻⠿⢿⢿⣿⣿⣿⣿⣿⣿⣿⣿⣿⣿⣿⣿⣿⣿⣿⣿⣿⣿⣿⣻⣿⣿⣿⣿⣿⣿⣿⣿⣿⢼⣿⢇⣿⣿⣿⣿⣿⣿⣿⣿⣿⣿⣿⣿⣿⣿⣿⣿⠀</a:t>
            </a:r>
            <a:br/>
            <a:r>
              <a:t>⠀⠀⢀⣀⢀⢀⢁⢁⢑⢑⢑⢛⢟⢛⢟⢕⠕⠜⠇⢕⣷⠕⣷⢕⠁⢕⢕⡕⣿⣿⣿⣿⡇⠀⠀⢕⢕⣷⢸⣿⠟⢟⠟⠟⢿⢿⢿⠿⣿⣷⣷⣷⣷⣵⣼⣽⣝⣝⣟⣟⢟⢻⢿⢿⣿⣿⣿⣿⣿⣿⣿⣿⣿⣿⣿⣿⣿⣿⡿⠿⠟⠜⠏⠕⢏⢟⢟⢟⢿⣿⣿⣿⣿⣿⣿⣿⣿⣿⣿⣿⠀</a:t>
            </a:r>
            <a:br/>
            <a:r>
              <a:t>⠀⢔⢝⢕⢕⢕⣱⣕⣕⣕⣸⣿⣿⣿⣿⣷⣧⣵⣾⢸⣕⣦⣱⢇⠀⢕⣸⡷⣿⣿⣿⣿⡇⠀⠀⢕⢕⢸⢜⣿⠀⠀⠀⠀⠀⠀⠀⠄⠐⢀⠕⠁⠙⠙⠙⠙⠛⠛⠟⠛⠿⢿⢿⢿⣷⣷⣷⣧⣽⣽⣽⣟⣣⣿⣿⢿⠏⠁⠀⠀⠀⠀⠀⠀⠀⠁⠁⠁⠑⠜⢝⢝⢽⣟⣺⣾⣽⡿⣿⣿⠀</a:t>
            </a:r>
            <a:br/>
            <a:r>
              <a:t>⠀⠁⢕⢕⢕⢕⠻⣿⣿⣿⣿⣿⣿⣿⣿⣿⣿⣿⣿⢜⢹⡿⢿⠄⠀⢁⣼⣿⢻⣿⣿⣿⣧⢀⢀⢅⢅⢸⢵⡝⠀⠀⠀⠀⠀⠀⠀⠀⠀⠀⠀⠀⠀⠀⠀⠀⠀⠀⠀⠀⠀⠕⠕⠕⠑⠑⠑⠁⢈⢍⢹⣿⣿⡿⠑⠀⠀⠀⠀⠀⠀⠀⠀⠀⠀⠀⠀⠀⠀⠀⠁⠁⠕⢕⡻⣿⣿⣇⣟⣟⠀</a:t>
            </a:r>
            <a:br/>
            <a:r>
              <a:t>⠀⠀⠑⢕⢱⣿⣾⣿⣿⣿⣿⣿⣿⢏⢝⢕⢕⢕⢝⡕⢕⡕⠑⢄⢔⣿⣿⣻⣿⣿⣿⣿⣿⢔⢕⢹⡏⢜⣎⡕⠑⣿⡇⢄⢔⢖⢕⢕⢕⢕⢱⠄⠀⢔⠀⠀⠀⢀⢀⢀⠀⠀⢄⢄⠄⢄⢀⠀⢕⢕⢸⣇⡌⠁⠀⠀⠀⠀⠀⠀⠀⠀⠀⠀⠀⠀⠀⠀⠀⠀⠀⠀⠀⠁⢝⣽⣿⢧⡿⣿⠀</a:t>
            </a:r>
            <a:br/>
            <a:r>
              <a:t>⠀⠀⠀⢕⠕⡕⢕⢕⢜⢿⣿⡿⢟⢕⢕⢕⢕⢕⢕⢝⢟⢟⢕⢕⠁⢉⢝⢕⣽⣿⣿⣿⣿⢕⢕⢔⢔⢱⣽⡵⢄⢀⢄⠀⢕⢅⢅⢅⢕⢅⠁⠁⢄⢁⢀⢀⠀⠁⠁⢜⢇⢔⢸⣿⣿⣿⣿⣿⢕⢕⢸⣯⢇⠀⠀⠀⠀⢀⢀⢀⢀⢀⠀⠀⠀⠀⠀⠀⠀⠀⠀⠀⠀⠀⠑⢺⣿⣟⣏⣝⠀</a:t>
            </a:r>
            <a:br/>
            <a:r>
              <a:t>⢱⢀⢔⣡⣿⣿⣿⣧⢕⢕⢕⢕⢕⢕⢕⢕⢕⢕⢕⢔⢕⢳⢕⢕⠀⢑⢔⢜⢻⣿⣿⣿⣿⣕⢕⢕⢕⢕⢕⠕⠕⢶⢵⢔⢕⢕⢕⢕⢕⢕⠀⢄⢕⢕⢕⢕⢔⢔⠀⢕⢕⢕⣼⣿⣹⣽⣽⣿⣵⣵⣼⣿⣵⢔⢕⢕⢑⢕⢕⢕⢳⣵⣔⡄⢀⠀⠀⠀⠀⠀⠀⠀⠀⠀⠀⢜⢝⢝⢇⢅⠀</a:t>
            </a:r>
            <a:br/>
            <a:r>
              <a:t>⢕⣕⣼⣿⣿⣿⣿⣿⢕⢕⢕⢕⢕⢕⢕⢕⢕⢕⢕⢕⢕⢕⢕⢕⠄⠜⢕⢕⢕⣿⣿⣿⣿⢝⢕⢸⣿⢕⢸⢕⢕⢔⠕⢕⢕⠀⠀⠀⠀⢕⢄⠑⢱⢕⢕⢕⢕⢕⠀⢕⢕⠑⠙⠍⠩⠍⢹⡝⢝⢹⡕⢕⢕⢕⣵⣕⡕⢑⢕⢕⣸⣿⣿⣿⢕⠀⠀⠀⠀⢀⠀⠀⠀⠀⢀⢕⡱⣵⣷⢟⠀</a:t>
            </a:r>
            <a:br/>
            <a:r>
              <a:t>⣷⣿⣿⣿⣿⣿⣿⣿⡕⢕⢕⢕⢕⢕⢕⢕⢕⢕⢕⢕⠕⢕⢕⢕⢐⢕⢕⢕⢕⣿⣿⣿⣿⡕⢕⢕⢕⢡⢻⢕⢕⠀⠑⠕⢕⢔⢕⠔⢔⢕⢕⢕⢕⢕⣕⣕⡕⢕⢄⢑⠁⠀⠀⠔⠄⢰⢕⢃⣁⣸⡧⣤⣼⣾⣿⣿⣷⣷⣿⣿⣿⣿⣿⡿⢕⢀⢄⢔⢕⣱⢕⠀⠀⡠⠇⢜⢕⢝⠏⢕⠀</a:t>
            </a:r>
            <a:br/>
            <a:r>
              <a:t>⠻⢿⣿⣿⣿⣿⣿⣿⢕⢕⢕⢕⢕⢕⢕⢕⠄⠔⢔⢔⢕⢕⢕⠕⠑⠀⢕⢕⢕⢹⣿⣿⣿⡇⢕⢕⢕⢕⢱⢷⢇⠀⠀⠀⢕⢕⠑⠀⠕⢘⠁⠁⢕⢜⢍⢝⠎⢕⣕⣕⠕⠿⠿⢿⣿⣿⣿⡿⢿⣞⣗⣻⡿⢿⢿⡿⢿⣿⣿⣿⣿⣿⢿⢇⢕⢱⣿⣵⣷⡾⠑⠀⠀⠑⢕⣁⣕⣥⣤⣵⠀</a:t>
            </a:r>
            <a:br/>
            <a:r>
              <a:t>⠀⠁⠛⢿⣿⣿⡿⢕⢕⢕⢕⢕⢕⢕⡁⢸⣿⡇⢕⢕⠕⠁⠁⠅⠀⢁⠁⢕⢕⢸⣿⢗⢕⠑⠀⠁⢕⠑⠁⠀⠀⠀⠀⠀⢄⡄⠀⠀⠐⠑⠑⠀⢄⠔⠇⣅⢀⢁⠈⠁⠀⠁⠁⠘⢙⠑⠛⠛⣻⢽⢿⢗⢗⣵⣵⣷⡾⢝⢝⢔⢕⢕⢕⢕⢕⢔⢝⢝⢕⢅⠀⢄⣼⣿⣿⣿⣿⣿⣿⣷⠀</a:t>
            </a:r>
            <a:br/>
            <a:r>
              <a:t>⠀⠀⠀⠀⠈⠏⢵⣕⣕⣕⡕⢕⢕⢑⠁⠞⠛⠃⡜⠈⠕⠗⠀⠀⠀⠀⠅⢕⡕⢜⢟⢗⢅⢕⢝⣝⣵⡴⢔⡰⢶⠴⠀⠀⠀⢁⢀⢀⢀⠁⠇⢀⢀⢀⠀⢜⢕⢗⢀⠀⠶⠶⠀⠀⠀⠀⠰⡔⠕⠕⠝⠕⠀⢅⢅⢙⢕⢕⢕⢜⢕⢕⢕⢕⢕⢕⢕⢕⢕⢕⢄⠀⠻⢿⣿⣿⣿⣿⣿⣿⠀</a:t>
            </a:r>
            <a:br/>
            <a:r>
              <a:t>⠀⠀⠀⠀⠀⠀⠀⠙⠻⣿⣿⣿⣷⢕⢄⢄⢄⢄⢔⠀⠀⠀⠀⠐⢀⢀⢰⢾⣷⣶⡔⠰⠕⢕⢈⢉⢁⢔⠐⠀⠀⠀⠐⢀⢕⢕⢕⢕⣵⣷⣷⣷⣷⣷⢷⢗⢕⢕⢕⢄⢄⢁⢀⣀⡀⣄⣄⣡⣴⣴⣷⣶⣿⣿⡕⢕⢕⢕⢕⢕⢕⢕⢕⢕⢕⢕⢕⠑⣵⣦⠁⠀⠀⠁⠘⠙⠝⢟⠟⣿⠀</a:t>
            </a:r>
            <a:br/>
            <a:r>
              <a:t>⠀⠀⠀⠀⠀⠀⠀⠀⠀⠁⠙⠻⢿⢇⢕⣷⣷⣧⣕⣵⣵⣵⡕⡕⢕⢕⢜⠁⠠⠬⢙⠓⣕⣱⣵⣷⢇⢕⠀⠀⠀⠀⠀⠑⠑⢕⢕⢜⢹⣟⣿⣿⣿⣿⣿⣿⣿⣿⣿⣿⣿⣿⣿⣿⣿⣿⣿⣿⣿⣿⣿⢿⠟⠙⠑⠑⠕⠕⠕⠑⠁⢔⢕⢕⢕⢑⣵⣾⣿⠇⠀⠀⠀⠀⠀⠀⠀⠀⠁⠘⠀</a:t>
            </a:r>
            <a:br/>
            <a:r>
              <a:t>⠀⠀⠀⠀⠀⠀⠀⠀⠀⠀⠀⠀⠀⠁⢕⢕⢗⢗⢟⣻⣽⣽⢿⣿⢟⢗⢕⢄⢔⣠⣷⣿⣿⣿⣿⣟⢕⢕⢕⢀⠀⠀⠀⠀⠀⠑⠁⢁⠘⢿⣿⣿⣿⣿⣿⣿⣿⣯⣽⣽⣵⣵⣵⣵⣿⣽⣯⣿⠟⠁⠀⠀⠀⠀⠀⠀⠀⠀⠀⠀⢕⢕⢕⢕⢕⢕⢘⢟⠃⠀⠀⠀⠀⠀⠀⠀⠀⠀⠀⠀⠀</a:t>
            </a:r>
            <a:br/>
            <a:r>
              <a:t>⠀⠀⠀⠀⠀⠀⠀⠀⠀⠀⠀⠀⠀⠀⠕⢱⣶⣿⣿⣿⣧⣵⣵⣵⣵⣑⣕⣕⣼⣿⣿⣿⣿⢿⢟⢏⠑⢕⢕⠕⠀⢀⠀⠀⠀⢄⠁⠁⠕⢜⣿⣿⣿⣿⣿⣿⣿⣿⣿⣿⣿⣿⣿⣿⣿⣿⡿⠁⠀⠀⠀⠀⠀⠀⠀⠀⠀⠀⠀⠀⢀⢕⢕⢕⢕⢕⢕⠁⠀⠀⠀⠀⠀⠀⠀⠀⠀⠀⠀⠀⠀</a:t>
            </a:r>
            <a:br/>
            <a:r>
              <a:t>⠀⠀⠀⠀⠀⠀⠀⠀⠀⠀⠀⠀⠀⠀⠀⢸⣿⣿⣿⣿⣿⣿⣿⣿⣿⣿⣿⣿⣿⡿⢝⢅⠁⢕⢕⠀⠀⠀⠀⠀⢕⢕⢄⠀⠕⠐⠐⠔⢔⣱⣿⣿⣿⣿⣿⣿⣿⣿⣿⣿⣿⣿⣿⣿⣿⡿⢇⠀⠀⠀⠀⠀⠀⠀⠀⠀⠀⠀⠀⢔⢕⢕⢕⢕⢕⢕⠀⠀⠀⠀⠀⠀⠀⠀⠀⠀⠀⠀⠀⠀⠀</a:t>
            </a:r>
            <a:br/>
            <a:r>
              <a:t>⠀⠀⠀⠀⠀⠀⠀⠀⠀⠀⠀⠀⠀⠀⢄⣜⣝⣿⣿⣿⣿⣿⣿⣿⣿⣿⣿⣿⡿⢕⠕⠑⢐⢕⢁⠀⠀⠀⠀⠀⠁⢑⠑⠀⠀⠀⠀⢔⢜⢻⢿⢻⣿⣿⣿⣿⣿⣿⣿⣿⣿⣿⣿⣿⣿⢇⠀⠀⠀⠀⠀⠀⠀⠀⠀⠀⠀⠀⠀⢕⢕⢕⢕⢕⢕⠕⠀⠀⠀⠀⠀⠀⠀⠀⠀⠀⠀⠀⠀⠀⠀</a:t>
            </a:r>
            <a:br/>
            <a:r>
              <a:t>⠀⠀⠀⠀⠀⠀⠀⠀⠀⠀⠀⠀⠀⠀⢑⢑⢜⣼⣽⡝⠝⢝⢟⢻⢿⣿⣿⣿⢇⢕⠀⠀⢕⢕⠀⠀⠀⠀⠀⠀⠀⠀⠀⢀⢄⢄⢔⢕⢕⢕⢠⣿⣿⣿⣿⣿⣿⣿⣯⣽⢋⠟⣻⢹⢇⠀⠀⠀⠀⠀⠀⠀⠀⠀⠀⠀⠀⠀⠀⠕⢕⢕⢕⢕⢕⠀⠀⠀⠀⠀⠀⠀⠀⠀⠀⠀⠀⠀⠀⠀⠀</a:t>
            </a:r>
            <a:br/>
            <a:r>
              <a:t>⠀⠀⠀⠀⠀⠀⠀⠀⠀⠀⠀⠀⠀⠀⠑⠑⠜⢜⢝⢝⢝⢟⢟⢗⢗⢟⣿⢟⢕⢄⠀⠄⠕⠀⠐⠐⢀⢀⢀⢄⢔⢔⢕⢕⢕⢕⣕⣱⣥⣴⣿⡿⠿⣿⣿⣿⣿⣿⣿⣿⣝⣾⢕⠑⠀⠀⠀⠀⠀⠀⠀⠀⠀⠀⠀⠀⠀⠀⠀⠀⢁⢁⠑⢕⢑⠀⠀⠀⠀⠀⠀⠀⠀⠀⠀⠀⠀⠀⠀⠀⠀</a:t>
            </a:r>
            <a:br/>
            <a:r>
              <a:t>⠀⠀⠀⠀⠀⠀⠀⠀⠀⠀⠀⠀⠀⠀⠀⠀⠀⠁⠕⠕⠜⠕⢕⢕⢕⢅⢆⢕⢕⢕⢄⢀⢀⢄⢔⢕⢕⠁⠁⠑⠑⠕⠕⢵⣎⢯⣿⣪⣶⣾⣿⣿⣿⣿⣿⣿⣿⣿⣿⣿⣯⡟⠁⠀⠀⠀⠀⠀⠀⠀⠀⠀⠀⠀⠀⠀⠀⠀⠀⠀⢕⠕⢔⢕⠁⠀⠀⠀⠀⠀⠀⠀⠀⠀⠀⠀⠀⠀⠀⠀⠀</a:t>
            </a:r>
            <a:br/>
            <a:r>
              <a:t>⠀⠀⠀⠀⠀⠀⠀⠀⠀⠀⠀⠀⠀⠀⠀⠀⠀⠀⠀⢄⢄⢄⠄⣱⣷⣧⣥⣵⣕⣱⣵⣑⣵⣵⣵⣵⣥⡔⠀⠀⠀⠀⢕⢕⠝⣿⣿⣽⣿⣿⣿⣿⣿⣿⣿⣿⣿⣿⣿⣿⣿⠑⠀⠀⠀⠀⠀⠀⠀⠀⠀⠀⠀⠀⠀⠀⠀⠀⠀⠁⠑⠀⢑⢕⢀⠀⠀⠀⠀⠀⠀⠀⠀⠀⠀⠀⠀⠀⠀⠀⠀</a:t>
            </a:r>
            <a:br/>
            <a:r>
              <a:t>⠀⠀⠀⠀⠀⠀⠀⠀⠀⠀⠀⠀⠀⢄⢔⢄⠀⠀⠀⢁⢕⣵⣾⣿⣿⣿⣿⣿⣿⣿⣿⣿⣿⣿⣿⣿⣿⣷⢄⠀⠀⠀⠀⢕⢄⠁⢟⡻⢛⣿⣿⣿⣿⣿⣿⣿⣿⣿⣿⡿⠑⠀⠀⠀⠀⠀⠀⠀⠀⠀⠀⠀⠀⠀⠀⠀⠀⠀⠀⢀⡀⠀⢕⢕⢅⠀⠀⠀⠀⠀⠀⠀⠀⠀⠀⠀⠀⠀⠀⠀⠀</a:t>
            </a:r>
            <a:br/>
            <a:r>
              <a:t>⠀⠀⠀⠀⠀⠀⠀⠀⠀⠀⠀⢔⢄⢕⠀⠀⠀⠀⠀⢥⣷⣿⣿⣿⣿⣿⣿⣿⣿⣿⣿⣿⣿⣿⣿⣿⣿⣿⣇⣄⠀⠀⠀⠁⡀⠀⢸⣿⣿⣿⣿⣿⣿⣿⣿⣿⣿⣿⠿⠇⠀⠀⠀⠀⠀⠀⠀⠀⠀⠀⠀⠀⠀⠀⠀⠀⠀⠀⠀⢜⣿⣧⡕⢕⢕⠀⠀⠀⠀⠀⠀⠀⠀⠀⠀⠀⠀⠀⠀⠀⠀</a:t>
            </a:r>
            <a:br/>
            <a:r>
              <a:t>⠀⠀⠀⠀⠀⠀⠀⠀⠀⠀⠀⠀⠕⠕⠀⠀⢄⠀⢀⢸⣿⣿⣿⣿⣿⣿⣿⣿⣿⣿⣿⣿⣿⣿⣿⣿⣿⣿⣿⣿⣷⡄⠀⠀⠁⠔⠕⢻⣿⣿⣿⣿⡿⣿⢿⠯⠝⠁⠀⠀⠀⠀⠀⠀⠀⠀⠀⠀⠀⠀⢔⢀⠀⠀⠀⠀⠀⠀⠀⢕⢻⣿⡇⢕⢕⠀⠀⠀⠀⠀⠀⠀⠀⠀⠀⠀⠀⠀⠀⠀⠀</a:t>
            </a:r>
            <a:br/>
            <a:r>
              <a:t>⠀⠀⠀⠀⠀⠀⠀⠀⠀⠀⠀⠀⠀⠀⢀⠀⠁⠀⠅⠜⣿⣿⣿⣿⣿⣿⣿⣿⣿⣿⣿⣿⣿⣿⣿⣿⣿⣿⣿⣿⣿⣿⣷⣦⡀⠀⠀⠁⢻⣿⣿⡟⠘⠁⠀⠀⠀⠀⠀⠀⠀⠀⠀⠀⠀⠀⠀⠀⠀⢀⢕⢕⠀⠀⠀⠀⠀⠀⠀⢕⢸⣿⡇⢕⢕⠀⠀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⠀⢀⢀⢄⢸⣿⣿⣿⣿⡿⢿⣟⣿⣿⣿⣿⣿⣿⣿⣿⢇⡕⢸⣿⣿⣿⣿⣿⣿⣿⣿⣿⣿⣿⣿⣿⣿⣿⣿⣿⣿⣿⣷⣷⣿⣽⣝⣟⡻⢿⣯⣿⣿⣿⣿⣿⣾⣿⣿⣿⣿⣿⢿⣿⣿⢿⣿⡟⢻⣿⣿⣿⣿⣿⣿⣿⣿⣿⣿⣿⣿⣿⣿⣿⠀</a:t>
            </a:r>
            <a:br/>
            <a:r>
              <a:t>⠀⠀⠀⠀⠀⠀⠀⢀⢄⢄⢄⢔⢕⢱⣵⣕⣵⣷⣾⣷⣜⢫⠝⠗⠃⢙⢁⢅⢰⣵⣬⣝⣝⡙⣝⢟⢕⢻⢸⣿⣿⣿⣿⣿⣿⣿⣿⣿⣿⣿⣿⣿⣿⣿⣿⣿⣿⣿⣿⣿⣿⣿⣿⣿⣿⣿⣷⣿⣿⣿⣿⣿⣿⣿⣿⣿⣿⣿⣿⣿⣿⢕⢿⡝⢸⣿⣿⣿⣿⣿⣿⣿⣿⣿⣿⣿⣿⣿⣿⣿⠀</a:t>
            </a:r>
            <a:br/>
            <a:r>
              <a:t>⠀⠀⠀⠀⠀⠀⢔⢕⢕⢕⢕⢕⣵⣾⣿⣿⢟⢟⢟⠟⢿⢔⢔⢕⢕⢕⢕⢕⢸⣿⣿⣿⣿⣿⣿⣿⢕⢱⢕⣾⣧⣵⣵⣝⣝⣝⣟⢟⢻⢿⢿⢿⣿⣿⣿⣿⣿⣿⣿⣿⣿⣿⣿⣿⣿⣿⣿⣿⣿⣿⣿⣿⣿⣿⣿⣿⣿⣿⣿⣿⣿⢸⣾⢗⢸⣿⣿⣿⣿⣿⣿⣿⣿⣿⣿⣿⣿⣿⣿⣿⠀</a:t>
            </a:r>
            <a:br/>
            <a:r>
              <a:t>⠀⠀⠀⢀⡀⢀⢀⢁⢑⢑⢑⢘⢟⢟⢟⢏⢕⠕⠞⢕⢸⡇⢱⡇⠁⠁⢕⣑⢺⣿⣿⣿⣿⠀⠀⠁⢕⢸⢰⣿⡟⢟⠟⠟⢿⠿⢿⢿⣿⣷⣷⣷⣷⣧⣼⣽⣽⣝⣝⣟⡟⢟⢿⢿⢿⣿⣿⣿⣿⣿⣿⣿⣿⣿⣿⣿⣿⣿⢿⢿⠟⠜⠜⠕⢜⢝⢟⢟⢻⣿⣿⣿⣿⣿⣿⣿⣿⣿⣿⣿⠀</a:t>
            </a:r>
            <a:br/>
            <a:r>
              <a:t>⠀⠀⢕⢕⢕⢕⢕⣕⣕⣕⣕⣿⣿⣿⣿⣷⣧⣵⣷⣷⣏⣵⡸⣷⠀⠀⢱⣯⣿⣿⣿⣿⣿⠀⠀⠀⢕⢘⡇⣻⡇⠀⠐⠀⠐⠔⠔⠔⢔⢔⠕⠕⠙⠙⠙⠙⠛⠛⠟⠟⠻⢿⢿⢿⣷⣷⣷⣷⣼⣽⣽⣽⣣⣺⣿⡿⠏⠁⠀⠀⠀⠀⠀⠀⠀⠁⠁⠁⠑⠕⢝⢍⢺⢿⣓⣷⣿⣿⣿⣿⠀</a:t>
            </a:r>
            <a:br/>
            <a:r>
              <a:t>⠀⠀⠕⢕⢕⢕⢜⢿⣿⣿⣿⣿⣿⣿⣿⣿⣿⣿⣿⡇⢏⣿⢿⢇⠀⠀⢸⣿⣽⣿⣿⣿⣿⢄⢀⢀⢅⢜⡕⡜⠁⠀⠀⠀⠀⠀⠀⠀⠀⠀⠀⠀⠀⠀⠀⠀⠀⠀⠀⠀⠀⠑⠕⠕⠑⠑⠑⠑⠁⢍⢹⣿⣿⡿⠏⠀⠀⠀⠀⠀⠀⠀⠀⠀⠀⠀⠀⠀⠀⠀⠁⠁⠑⢕⣝⢿⣿⣟⣾⣿⠀</a:t>
            </a:r>
            <a:br/>
            <a:r>
              <a:t>⠀⠀⠀⠑⢕⢼⣿⣾⣿⣿⣿⣿⣿⣿⡟⢝⢕⢜⢝⢇⡕⢕⢑⢕⠀⣵⣾⣿⡿⣿⣿⣿⣿⢕⠕⢜⣟⢕⣷⣽⢕⢱⡇⠑⢔⢖⢔⢕⢕⢕⢕⢰⠀⢔⠀⠀⠀⢀⠀⢀⢀⠀⢄⠄⠄⢄⢄⢀⢕⢕⢸⣿⡌⠁⠀⠀⠀⠀⠀⠀⠀⠀⠀⠀⠀⠀⠀⠀⠀⠀⠀⠀⠀⠀⢜⢝⣿⣷⢼⣻⠀</a:t>
            </a:r>
            <a:br/>
            <a:r>
              <a:t>⠀⠀⠀⠀⢕⠕⡔⢕⢕⢹⣿⣿⣿⢟⢕⢕⢕⢕⢕⢜⢟⢟⢇⢕⠑⢈⢹⢕⣹⣿⣿⣿⣿⡕⢕⢕⡔⢕⡵⢧⢄⢀⡅⢀⢕⢅⢅⢅⢕⢅⢁⠈⢄⢅⢀⢀⢀⠁⠀⢕⢗⢔⢕⣿⣿⣿⣿⣿⡏⢕⠸⡟⢇⠀⠀⠀⠀⠀⢀⠀⢀⢀⠀⠀⠀⠀⠀⠀⠀⠀⠀⠀⠀⠀⠀⢸⣿⣏⣛⣝⠀</a:t>
            </a:r>
            <a:br/>
            <a:r>
              <a:t>⢄⢆⢀⢕⣵⣿⣿⣷⣧⢕⢝⢝⢕⢕⢕⢕⢕⢕⢕⢕⢄⢓⢇⢕⢀⢕⢜⢌⢍⣿⣿⣿⣿⣇⡕⢕⢕⠕⢾⢯⢕⠑⢕⢕⢕⢕⢕⢕⢕⢕⠕⠀⢕⢔⢕⢕⢕⢔⠀⢕⢕⢕⢸⣿⣝⣽⣯⣿⣧⣵⣵⣧⣵⢔⢔⢕⢐⢑⢕⢕⢷⣵⣐⡔⢀⠀⠀⠀⠀⠀⠀⠀⠀⠀⠀⢅⢝⢟⢝⢝⠀</a:t>
            </a:r>
            <a:br/>
            <a:r>
              <a:t>⢕⢕⣱⣾⣿⣿⣿⣿⣿⢕⢕⢕⢕⢕⢕⢕⢕⢕⢕⢕⢕⢕⢕⢕⢕⠀⢇⢕⢕⢿⣿⣿⣿⡏⢕⢕⣗⡇⢕⠘⢕⠀⢕⢕⢕⢕⠀⠀⠀⠕⢕⠀⢕⢕⢕⢕⢕⢕⠀⢕⠕⠑⠉⠉⢍⠍⢹⢻⢝⠝⡇⢕⢸⢕⣱⣕⡕⢑⢕⢕⢸⣿⣿⣿⢕⠀⠀⠀⠀⠀⢀⠀⠀⠀⠀⢗⢗⣷⣷⡞⠀</a:t>
            </a:r>
            <a:br/>
            <a:r>
              <a:t>⣱⣼⣿⣿⣿⣿⣿⣿⣿⡕⢕⢕⢕⢕⢕⢕⢕⢕⢕⢕⠕⢕⢕⢕⢕⠀⢕⢕⢕⢸⣿⣿⣿⡇⢕⢕⢕⢑⢀⠀⢕⢄⢕⢇⢕⢕⢔⢔⢔⢐⢕⠄⢕⢇⣱⣕⣕⢕⢄⢁⠁⠀⠀⠄⠑⠄⢜⡇⣁⣡⢧⣤⣴⣾⣿⣿⣿⣷⣾⣿⣿⣿⣿⣿⢕⢀⢄⢔⢕⢱⢕⠀⠀⢀⠕⢜⢕⢜⠝⢑⠀</a:t>
            </a:r>
            <a:br/>
            <a:r>
              <a:t>⠉⠻⣿⣿⣿⣿⣿⣿⣿⡇⢕⢕⢕⢕⢕⢕⢕⠄⢔⢔⢔⢕⢕⢑⠕⠀⠀⢕⢕⠸⣿⣿⣿⡇⢕⢕⣵⡇⠁⠀⠀⢜⢕⠇⠑⢕⠑⠀⠕⠕⠁⠁⢕⢜⢝⢏⢕⠁⢕⡕⠕⠿⠿⢿⣿⣿⣿⣿⢿⢟⣗⣻⡿⢿⣿⣿⢿⣿⣿⣿⣿⣿⢿⢇⢕⢕⣿⣧⣵⣾⠑⠀⠀⠐⢸⣑⣅⣵⣤⣵⠀</a:t>
            </a:r>
            <a:br/>
            <a:r>
              <a:t>⠀⠀⠈⠛⢿⣿⣿⡿⢟⢕⢕⢕⢕⢕⢑⠀⣿⣿⠁⢕⠕⠑⠁⠅⠀⢁⠀⢕⢕⢜⣿⡿⢞⢕⠁⠁⠁⠁⠀⠀⠀⠀⠑⣐⡑⣕⠀⠀⠀⠂⠑⠀⢀⠄⠵⢡⢁⢀⢁⠁⠀⠀⠁⠈⠙⠑⠚⠛⢻⢿⢷⢟⢗⣵⣥⣷⣾⡟⢝⠝⢕⢕⢕⢕⢕⢔⢝⢏⢝⢕⠀⠀⣱⣿⣿⣿⣿⣿⣿⣿⠀</a:t>
            </a:r>
            <a:br/>
            <a:r>
              <a:t>⠀⠀⠀⠀⠀⠙⠻⣴⣕⣕⣕⡕⢕⢕⠈⠱⠛⠓⢕⠑⠑⠴⠐⠀⠀⠀⠀⠕⢕⢕⢟⢟⢇⣕⡄⢄⢠⣤⣄⠀⠀⠀⠑⠈⠕⢁⢀⢀⠀⠀⠏⢁⢀⢀⠀⠈⢕⢗⢇⠀⠰⠶⠆⠀⠀⠀⠀⢆⠕⠕⠝⠇⠁⢅⢜⢙⢑⢕⢕⢕⢕⢕⢕⢕⢕⢕⢕⢅⢕⢕⢔⠀⠘⢿⣿⣿⣿⣿⣿⣿⠀</a:t>
            </a:r>
            <a:br/>
            <a:r>
              <a:t>⠀⠀⠀⠀⠀⠀⠀⠀⠙⢻⣿⣿⣿⣷⢕⢔⢄⢄⢕⢀⠀⠀⠀⠐⠀⢀⢠⢵⢷⣷⡕⠚⠛⢝⢁⠉⠁⠁⠀⠀⠀⢔⢔⢕⢕⢕⣵⣕⣣⣵⣷⣷⣷⣷⣷⢗⢇⢕⢕⢄⢄⢄⢀⢀⢀⢄⣄⣡⣴⣴⣷⣷⣿⣿⡕⢕⢕⡕⢕⢕⢕⢕⢕⢕⢕⢕⢕⢑⢥⣵⢕⠀⠀⠀⠁⠙⠝⢟⢟⣿⠀</a:t>
            </a:r>
            <a:br/>
            <a:r>
              <a:t>⠀⠀⠀⠀⠀⠀⠀⠀⠀⠀⠈⠙⠻⢿⢕⢕⢵⣧⣵⣵⣵⣵⣕⣕⢕⢕⢕⢁⢄⢌⣅⣇⡕⢕⠕⠀⠀⠀⠀⠀⠕⢕⢕⢕⢕⢝⢯⣷⣷⣿⣿⣿⣽⣿⣿⣿⣿⣿⣿⣿⣿⣿⣿⣿⣿⣿⣿⣿⣿⣿⣿⢿⠟⠋⠑⠑⠕⠕⠕⠑⢁⢕⢕⢕⢕⠕⣵⣾⣿⢟⠀⠀⠀⠀⠀⠀⠀⠀⠁⠈⠀</a:t>
            </a:r>
            <a:br/>
            <a:r>
              <a:t>⠀⠀⠀⠀⠀⠀⠀⠀⠀⠀⠀⠀⠀⠀⠑⢕⢔⣗⣟⣏⣽⣿⡿⣿⣿⣿⣷⣷⣾⣿⣿⣿⡇⢕⢕⢔⠀⠀⠀⠀⠀⠀⠕⠕⠑⠕⢪⣿⣿⣿⣿⣿⣿⣿⣿⣿⣿⣿⣽⣽⣵⣵⣵⣵⣼⣿⣯⣿⠟⠘⠀⠀⠀⠀⠀⠀⠀⠀⠀⠀⠕⢕⢕⢕⢕⢕⢜⢿⠏⠀⠀⠀⠀⠀⠀⠀⠀⠀⠀⠀⠀</a:t>
            </a:r>
            <a:br/>
            <a:r>
              <a:t>⠀⠀⠀⠀⠀⠀⠀⠀⠀⠀⠀⠀⠀⠀⠀⠕⢕⣿⣿⣿⣿⣷⣧⣵⣷⣼⣿⣿⣿⣿⣿⡿⢇⢕⢕⢕⢕⠀⠀⠀⠀⠀⠀⢀⠐⠐⢔⢸⣿⣿⣿⣿⣿⣿⣿⣿⣿⣿⣿⣿⣿⣿⣿⣿⣿⣿⣿⠕⠀⠀⠀⠀⠀⠀⠀⠀⠀⠀⠀⠀⠀⢕⢕⢕⢕⢕⢕⠑⠀⠀⠀⠀⠀⠀⠀⠀⠀⠀⠀⠀⠀</a:t>
            </a:r>
            <a:br/>
            <a:r>
              <a:t>⠀⠀⠀⠀⠀⠀⠀⠀⠀⠀⠀⠀⠀⠀⠀⠀⠕⣿⣿⣿⣿⣿⣿⣿⣿⣿⢟⢟⠏⢕⢕⠕⠀⠀⠁⠑⠁⢄⢔⠀⠀⢀⢕⢄⢄⢄⢕⢸⣿⣿⣿⣿⣿⣿⣿⣿⣿⣿⣿⣿⣿⣿⣿⣿⣿⣿⢇⠀⠀⠀⠀⠀⠀⠀⠀⠀⠀⠀⠀⠀⢕⢕⢕⢕⢕⢕⠁⠀⠀⠀⠀⠀⠀⠀⠀⠀⠀⠀⠀⠀⠀</a:t>
            </a:r>
            <a:br/>
            <a:r>
              <a:t>⠀⠀⠀⠀⠀⠀⠀⠀⠀⠀⠀⠀⠀⠀⢀⣔⣇⣿⣟⣿⣿⣿⣻⣿⣿⣿⢕⢕⠀⢕⢕⠀⠀⠀⠀⠀⠀⠕⢕⠇⠀⠀⠀⠀⠀⢕⢹⢿⣿⣿⣿⣿⣿⣿⣿⣿⣿⣿⣿⣿⣿⣿⣿⣿⣿⡇⠁⠀⠀⠀⠀⠀⠀⠀⠀⠀⠀⠀⠀⢔⢕⢕⢕⢕⢕⠕⠀⠀⠀⠀⠀⠀⠀⠀⠀⠀⠀⠀⠀⠀⠀</a:t>
            </a:r>
            <a:br/>
            <a:r>
              <a:t>⠀⠀⠀⠀⠀⠀⠀⠀⠀⠀⠀⠀⠀⠀⠁⢑⢑⢙⣹⣽⢝⢝⢟⢻⢿⢿⡕⠀⢄⢕⢕⠀⠀⠀⠀⠀⠀⠀⠐⠀⠀⠀⠀⢀⢄⢕⢕⢔⠝⣿⣿⣿⣿⣿⣿⣿⣿⣿⣿⣿⣿⣿⡭⣏⢝⠁⠀⠀⠀⠀⠀⠀⠀⠀⠀⠀⠀⠀⠀⠁⢕⢕⢕⢕⢕⠀⠀⠀⠀⠀⠀⠀⠀⠀⠀⠀⠀⠀⠀⠀⠀</a:t>
            </a:r>
            <a:br/>
            <a:r>
              <a:t>⠀⠀⠀⠀⠀⠀⠀⠀⠀⠀⠀⠀⠀⠀⠀⠑⠑⠝⢝⢝⢝⢝⢟⢟⢛⢇⢇⠀⢕⠕⢁⢀⢀⠀⠀⠀⠀⢀⢀⢄⢔⢕⢕⢕⢕⡕⠕⣵⣿⣿⣿⡿⢿⢿⣿⣿⣿⣿⣿⣿⣿⣿⢏⠗⠁⠀⠀⠀⠀⠀⠀⠀⠀⠀⠀⠀⠀⠀⠀⠀⢅⢁⠑⢕⢑⠀⠀⠀⠀⠀⠀⠀⠀⠀⠀⠀⠀⠀⠀⠀⠀</a:t>
            </a:r>
            <a:br/>
            <a:r>
              <a:t>⠀⠀⠀⠀⠀⠀⠀⠀⠀⠀⠀⠀⠀⠀⠀⠀⠀⠀⠕⠕⠝⠝⢍⢟⢕⢕⠕⠀⠑⠀⠀⢀⢄⢔⢔⢔⢕⠑⠁⠑⠑⠕⢕⢇⡘⣵⣣⣽⣿⣿⣿⣿⣿⣿⣿⣿⣿⣿⣿⣿⣿⡿⠑⠀⠀⠀⠀⠀⠀⠀⠀⠀⠀⠀⠀⠀⠀⠀⠀⠀⢕⢕⢄⢕⠁⠀⠀⠀⠀⠀⠀⠀⠀⠀⠀⠀⠀⠀⠀⠀⠀</a:t>
            </a:r>
            <a:br/>
            <a:r>
              <a:t>⠀⠀⠀⠀⠀⠀⠀⠀⠀⠀⠀⠀⠀⠀⠀⠀⠀⠀⠀⠀⢄⢄⢐⢕⢕⢕⢕⢄⢔⢔⢕⢕⢕⢕⣕⣵⣬⡕⠀⠀⠀⠀⢕⢕⠝⢿⣿⣿⣿⣿⣿⣿⣿⣿⣿⣿⣿⣿⣿⣿⣿⠇⠀⠀⠀⠀⠀⠀⠀⠀⠀⠀⠀⠀⠀⠀⠀⠀⠀⠀⠑⠀⢕⢕⢀⠀⠀⠀⠀⠀⠀⠀⠀⠀⠀⠀⠀⠀⠀⠀⠀</a:t>
            </a:r>
            <a:br/>
            <a:r>
              <a:t>⠀⠀⠀⠀⠀⠀⠀⠀⠀⠀⠀⠀⠀⢄⠄⢔⢄⠀⠀⠀⢑⢅⢵⣽⣷⣥⣵⣷⣷⣷⣶⣿⣿⣿⣿⣿⣿⣿⡄⠀⠀⠀⠀⠕⢕⠈⢽⡽⣿⣿⣿⣿⣿⣿⣿⣿⣿⣿⣿⡿⠇⠀⠀⠀⠀⠀⠀⠀⠀⠀⠀⠀⠀⠀⠀⠀⠀⠀⠀⠀⢁⠀⢕⢕⢕⠀⠀⠀⠀⠀⠀⠀⠀⠀⠀⠀⠀⠀⠀⠀⠀</a:t>
            </a:r>
            <a:br/>
            <a:r>
              <a:t>⠀⠀⠀⠀⠀⠀⠀⠀⠀⠀⠁⠑⢕⢕⠀⠀⠀⠀⠀⢄⣵⣷⣿⣿⣿⣿⣿⣿⣿⣿⣿⣿⣿⣿⣿⣿⣿⣿⣷⣔⠀⠀⠀⠀⢑⠀⢜⣿⣿⣿⣿⣿⣿⣿⣿⣿⣿⣿⢿⠇⠀⠀⠀⠀⠀⠀⠀⠀⠀⠀⠀⠀⠀⠀⠀⠀⠀⠀⠀⠁⣿⣷⡕⢕⢔⠀⠀⠀⠀⠀⠀⠀⠀⠀⠀⠀⠀⠀⠀⠀⠀</a:t>
            </a:r>
            <a:br/>
            <a:r>
              <a:t>⠀⠀⠀⠀⠀⠀⠀⠀⠀⠀⠀⠀⠔⠑⠀⠀⠀⢀⠀⠑⣿⣿⣿⣿⣿⣿⣿⣿⣿⣿⣿⣿⣿⣿⣿⣿⣿⣿⣿⣿⣷⣄⠀⠀⠀⠄⠕⢻⣿⣿⣿⣿⣿⣿⡿⠿⠝⠁⠀⠀⠀⠀⠀⠀⠀⠀⠀⠀⠀⠀⢄⢔⠀⠀⠀⠀⠀⠀⠀⢀⢸⣿⡟⢕⢕⠀⠀⠀⠀⠀⠀⠀⠀⠀⠀⠀⠀⠀⠀⠀⠀</a:t>
            </a:r>
            <a:br/>
            <a:r>
              <a:t>⠀⠀⠀⠀⠀⠀⠀⠀⠀⠀⠀⠀⠀⠀⠀⢀⠁⠁⠀⢆⢹⣿⣿⣿⣿⣿⣿⣿⣿⣿⣿⣿⣿⣿⣿⣿⣿⣿⣿⣿⣿⣿⣧⣢⡀⠀⠀⠁⢹⣿⣯⣟⠋⠁⠀⠀⠀⠀⠀⠀⠀⠀⠀⠀⠀⠀⠀⠀⠀⠀⢕⢕⠄⠀⠀⠀⠀⠀⠀⢕⢜⣿⡇⢕⢕⠀⠀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⠁⠀⠀⠀⠀⠀⠀⠀⠀⠀⠀⠀⠀⠀⠀⠀⠀⠀⠁⠑⢕⢻⣿⣿⣿⣿⣿⢿⣿⣿⣿⣿⣿⣿⣿⣿⣿⢼⢕⣿⣿⣿⣿⣿⣿⣿⣿⣿⣿⣿⣿⣿⣿⣿⣿⣿⣿⣿⣷⣷⣾⣯⣽⣟⣟⢿⠿⣼⣿⣿⣿⣿⣿⣾⣿⣿⣿⣿⣻⣿⣿⣿⢻⣿⡏⣿⣿⣿⣿⣿⣿⣿⣿⣿⣿⣿⣿⣿⣿⣿⠀</a:t>
            </a:r>
            <a:br/>
            <a:r>
              <a:t>⠀⠀⠀⠀⠀⠀⠀⠀⠀⢀⢄⢄⢔⢔⣔⣔⣰⣰⣵⣵⣕⢜⡟⢯⠝⠗⢊⢙⢅⣽⣝⣝⣝⣟⢟⠟⢇⢸⡯⣿⣿⣿⣿⣿⣿⣿⣿⣿⣿⣿⣿⣿⣿⣿⣿⣿⣿⣿⣿⣿⣿⣿⣿⣿⣿⣿⣿⣾⣿⣿⣿⣿⣿⣿⣿⣿⣿⣿⣿⣿⣿⣿⢜⣝⢕⣿⣿⣿⣿⣿⣿⣿⣿⣿⣿⣿⣿⣿⣿⣿⠀</a:t>
            </a:r>
            <a:br/>
            <a:r>
              <a:t>⠀⠀⠀⠀⠀⠀⠀⢔⢕⢕⢕⢕⢕⣱⣿⣿⣿⡿⢿⢿⢿⣧⢄⢔⢔⢕⢕⢱⣕⣿⣿⣿⣿⣿⣿⣿⡇⢕⡕⣱⣷⣴⣼⣝⣝⣝⣟⡟⢟⢿⢿⢿⣿⣿⣿⣿⣿⣿⣿⣿⣿⣿⣿⣿⣿⣿⣿⣿⣿⣿⣿⣿⣿⣿⣿⣿⣿⣿⣿⣿⣿⣿⢺⣿⢇⣿⣿⣿⣿⣿⣿⣿⣿⣿⣿⣿⣿⣿⣿⣿⠀</a:t>
            </a:r>
            <a:br/>
            <a:r>
              <a:t>⠀⠀⠀⠀⠀⠀⢀⢕⢕⢕⢕⢕⢸⢿⢿⢿⡿⢕⢕⠷⢵⣿⡕⢕⣕⠑⢱⣹⣿⣿⣿⣿⣿⡇⢕⢜⢕⢕⣧⣽⣿⢟⢟⢟⢿⢿⢿⢿⣿⣿⣷⣷⣷⣷⣧⣼⣽⣽⣝⣝⣟⣟⡻⢿⢿⢿⣿⣿⣿⣿⣿⣿⣿⢿⣿⣿⣿⣿⡿⢿⠟⠟⠇⠝⠕⢝⢝⢝⢟⢿⢿⣿⣿⣿⣿⣿⣿⢿⣿⣿⠀</a:t>
            </a:r>
            <a:br/>
            <a:r>
              <a:t>⠀⠀⠀⠀⢕⢏⢝⢕⣵⣑⣕⣱⣿⣿⣿⣿⣷⣵⣵⣴⢰⣿⣇⢜⣿⠀⢔⣿⣿⢿⣿⣿⣿⡇⠀⠀⢕⢕⢻⢝⣿⠁⢕⠕⢕⢕⢕⢕⢕⢕⢕⢕⢝⢝⢙⠙⠝⢟⢟⢟⠟⢻⢿⢿⢿⢿⣷⣷⣷⣾⣯⣽⣽⣷⣿⣿⠟⠙⠀⠀⠀⠀⠀⠀⠀⠀⠁⠁⠁⠑⢕⢕⢝⢳⡿⣿⣿⣿⣿⣿⠀</a:t>
            </a:r>
            <a:br/>
            <a:r>
              <a:t>⢀⠀⠀⠀⢇⣾⢕⢕⢿⣿⣿⣿⣿⣿⣿⣿⣿⣿⣿⣿⣟⢿⣿⣷⡿⠀⠀⣿⣿⢸⣿⣿⣿⣇⢀⢀⢅⢕⢸⢕⡝⢄⢕⢕⢕⢕⢕⢅⢑⠁⠁⠑⠑⠀⠐⠀⠕⢑⠕⠐⠐⠁⠕⠕⠕⠑⠑⠑⠑⢕⢅⢹⡿⣿⢟⠁⠀⠀⠀⠀⠀⠀⠀⠀⠀⠀⠀⠀⠀⠀⠀⠁⠁⠕⢕⣹⣿⣿⣿⣿⠀</a:t>
            </a:r>
            <a:br/>
            <a:r>
              <a:t>⠁⠀⠀⠀⠁⢛⣿⣿⣿⣿⣿⣿⣿⣿⣿⣿⣿⡿⢿⢿⢇⢜⢏⠝⢕⢀⣶⣿⣿⣾⣿⣿⣿⣿⢕⢕⢻⡷⢸⣼⡕⢅⣷⡕⠁⢔⢗⢕⢕⢕⢕⢕⢕⢔⢔⠁⢔⢕⢄⢀⢀⢀⢀⢔⠔⠔⠔⢀⢄⡕⢕⢸⣇⠅⠀⠀⠀⠀⠀⠀⠀⠀⠀⠀⠀⠀⠀⠀⠀⠀⠀⠀⠀⠀⠁⢕⢱⣿⣟⣟⠀</a:t>
            </a:r>
            <a:br/>
            <a:r>
              <a:t>⢔⠀⠀⠀⠀⢕⢱⣜⡝⢝⢻⣿⣿⣿⣿⣿⢟⢕⢕⢕⢜⢛⢟⢇⢕⠁⢛⣻⣿⣿⣿⣿⣿⣿⢕⢕⢔⡄⢱⢷⢇⢄⢉⢅⢄⢕⢅⢅⢕⢕⢅⠁⢅⢅⢅⢀⢀⢁⠁⠐⢜⢕⢕⢸⣿⣿⣿⣿⣿⡇⢱⢸⣿⠀⠀⠀⠀⠀⠀⢀⠀⢀⠀⠀⠀⠀⠀⠀⠀⠀⠀⠀⠀⠀⠀⠀⢜⣿⣧⣯⠀</a:t>
            </a:r>
            <a:br/>
            <a:r>
              <a:t>⢕⢔⡔⢄⢄⣱⣿⣿⣿⣿⡟⢛⢿⢟⢏⢕⢕⢕⢕⢕⢕⢕⢵⢕⢕⠀⢁⡘⡟⢟⢟⢿⣿⣿⣕⢕⢜⢫⢕⡝⢝⢕⢜⢕⢕⢕⢕⢕⢕⢕⢕⠀⢕⢕⢕⢕⢕⢕⢕⠀⢕⢕⢕⣾⣿⣹⣿⣿⣿⣵⣵⣼⣿⡔⠰⢔⢔⢕⢕⢕⢷⣧⣕⣔⢄⢀⠀⠀⠀⠀⠀⠀⠀⠀⠀⠀⢔⢕⢕⢕⠀</a:t>
            </a:r>
            <a:br/>
            <a:r>
              <a:t>⢕⢕⢔⢕⣵⣿⣿⣿⣿⣿⣧⢕⢕⢕⢕⢕⢕⢕⢕⢕⢕⢕⢕⢕⢕⢕⠜⢎⢜⢕⢗⢇⠌⢝⢝⢕⣸⣿⢕⢱⢕⢕⢕⡕⢕⢕⠀⠀⠀⠀⢕⢀⢕⢕⢕⢕⢕⢕⢕⠀⢕⢕⠘⠉⢝⠝⢝⢹⡏⢕⢸⡔⢕⢕⢕⣕⡕⢑⢕⢜⢳⣿⣿⣿⡷⢕⠀⠀⠀⠀⢀⠀⠀⠀⠀⠀⢕⣳⣷⣾⠀</a:t>
            </a:r>
            <a:br/>
            <a:r>
              <a:t>⢕⣕⣱⣾⣿⣿⣿⣿⣿⣿⣿⣇⢕⢕⢕⢕⢕⢕⢕⢕⢕⢕⢕⢕⢕⢕⢀⢕⢕⢝⢕⢕⢀⢕⢕⢕⢜⢝⢱⣿⢕⢕⢕⢰⢕⢕⢔⢔⠔⡔⢕⢅⢕⢕⣑⣵⣵⡅⢅⢄⠁⠀⠀⠄⠕⠔⢕⢱⣑⣅⡼⣧⣴⣾⣿⣿⣿⣷⣾⣿⣿⣿⣿⣿⡇⠀⢀⢄⢔⢕⣵⢱⠀⠀⠀⢔⢕⢕⢜⠑⠀</a:t>
            </a:r>
            <a:br/>
            <a:r>
              <a:t>⠕⠁⠙⢿⣿⣿⣿⣿⣿⣿⣿⡿⢕⢕⢕⢕⢕⢕⢄⢔⢔⢔⢕⢕⢕⠕⠄⢕⠕⣕⡕⠕⠁⠁⢕⢕⢕⢕⢸⣿⢑⢗⠟⡿⠁⢕⢕⠑⠐⠕⢘⠁⠁⢕⢜⢟⢏⠋⢕⣱⣜⠝⠿⠿⢿⣿⣿⣿⡿⢿⣿⣿⣿⣿⣿⣿⣿⣿⣿⣿⣿⣿⣿⣿⢇⢕⣼⣿⣵⣷⡿⠃⠀⠀⣑⣐⣕⣥⣵⣶⠀</a:t>
            </a:r>
            <a:br/>
            <a:r>
              <a:t>⠀⠀⠀⠀⠙⢻⣿⣿⣿⣿⡟⢇⢕⢕⢕⢕⢱⣷⣧⢕⢕⢕⢕⢕⠕⢀⢀⢕⠜⠝⠑⠀⠀⠀⠕⢕⢁⢕⢕⣿⡇⢁⢄⢐⣐⢑⡅⠀⠀⠐⠁⢑⠀⢄⠰⠆⣅⢀⢁⠈⠁⠀⠁⠁⠘⢙⠑⠙⠛⢻⢿⢟⢟⣷⣵⣵⣼⣿⣿⣿⣿⣿⣿⣵⣕⡱⢟⢟⢟⢝⢕⠀⠀⣱⣿⣿⣿⣿⣿⣿⠀</a:t>
            </a:r>
            <a:br/>
            <a:r>
              <a:t>⠀⠀⠀⠀⠀⠀⠈⠟⢿⣿⣵⣕⣕⢕⢕⠘⠸⠛⠺⣐⠅⠱⣱⣁⡄⢀⢁⠀⠀⠀⠀⠀⠀⠀⠀⠀⠘⢧⣕⢻⡇⠀⠀⠁⠝⠁⢑⢀⢀⠀⠈⠃⢀⢀⢀⠀⢘⣗⡇⢀⠀⠶⠶⢀⠀⠀⠀⠰⡔⠅⠜⠃⠑⢑⡜⢝⢏⢟⢻⢿⢟⢟⢟⢍⢎⢕⢕⢑⡵⣧⢕⢔⠀⠘⢻⣿⣿⣿⣿⣿⠀</a:t>
            </a:r>
            <a:br/>
            <a:r>
              <a:t>⠀⠀⠀⠀⠀⠀⠀⠀⠀⠈⠻⣿⣿⣿⣿⡕⢔⢄⢄⢝⢄⢕⢝⣕⣵⡷⢗⢕⢼⠟⠓⠂⠀⠀⠀⢔⢐⢀⢜⢎⢳⡇⢔⢄⢔⢢⢵⣵⣕⣵⣷⣷⣷⣶⣿⣷⣟⣟⢕⢕⢄⠄⢄⣄⣄⣄⣄⣡⣵⣴⣷⣷⣾⣿⣯⢝⢕⣕⢕⢕⢕⢕⢕⢕⢕⢕⢕⢸⣿⣿⣿⡇⠀⠀⠁⠘⠙⠟⢻⠟⠀</a:t>
            </a:r>
            <a:br/>
            <a:r>
              <a:t>⠀⠀⠀⠀⠀⠀⠀⠀⠀⠀⠀⠁⠙⠻⢿⡇⢕⢕⢧⣵⣵⣵⢕⢅⢁⢄⢔⢕⠀⠀⠀⠀⠁⢅⢔⢕⢕⢕⢕⢱⣾⢧⣵⣷⣿⣿⣿⣵⣷⣾⣿⣿⣿⣿⣿⣿⣿⣿⣿⣿⣿⣿⣿⣿⣿⣿⣿⣿⣿⣿⣿⣿⢿⠟⠋⠑⠕⠕⠕⠕⢑⢅⢕⢕⢕⢕⢑⣵⣾⣿⡟⠁⠀⠀⠀⠀⠀⠀⠀⠁⠀</a:t>
            </a:r>
            <a:br/>
            <a:r>
              <a:t>⠀⠀⠀⠀⠀⠀⠀⠀⠀⠀⠀⠀⠀⠀⠀⢀⢕⢕⢸⣿⣿⣿⣑⣵⢕⢕⢕⠀⠀⠀⠀⠀⠀⠑⠕⠕⠕⢕⢕⢜⢑⣾⣿⣿⣿⣿⣿⣿⣿⣿⣿⣿⣿⣿⣿⣿⣿⣿⣿⣿⣽⣽⣽⣽⣼⣿⣿⣿⣿⠟⠉⠀⠀⠀⠀⠀⠀⠀⠀⠀⠀⢕⢕⢕⢕⢕⢕⠿⡿⠏⠁⠀⠀⠀⠀⠀⠀⠀⠀⠀⠀</a:t>
            </a:r>
            <a:br/>
            <a:r>
              <a:t>⠀⠀⠀⠀⠀⠀⠀⠀⠀⠀⠀⠀⠀⠀⠀⠕⢕⢕⢸⣿⣿⣿⣿⣿⡇⢕⢕⢕⢕⢀⠀⠀⠀⠀⠀⠀⠑⠑⠁⢁⠑⢟⣿⣿⣿⣿⣿⣿⣿⣿⣿⣿⣿⣿⣿⣿⣿⣿⣿⣿⣿⣿⣿⣿⣿⣿⣿⣿⠁⠀⠀⠀⠀⠀⠀⠀⠀⠀⠀⠀⠀⢀⢕⢕⢕⢕⢕⢕⠑⠀⠀⠀⠀⠀⠀⠀⠀⠀⠀⠀⠀</a:t>
            </a:r>
            <a:br/>
            <a:r>
              <a:t>⠀⠀⠀⠀⠀⠀⠀⠀⠀⠀⠀⠀⠀⠀⠀⠀⢕⢕⢸⣿⣿⣿⣿⡟⢕⢕⢑⢕⢷⢕⠀⠀⠀⠀⠀⠀⠀⢄⠕⠑⠀⢕⣿⣿⣿⣿⣿⣿⣿⣿⣿⣿⣿⣿⣿⣿⣿⣿⣿⣿⣿⣿⣿⣿⣿⣿⣿⡏⠀⠀⠀⠀⠀⠀⠀⠀⠀⠀⠀⠀⢄⢕⢕⢕⢕⢕⢕⠑⠀⠀⠀⠀⠀⠀⠀⠀⠀⠀⠀⠀⠀</a:t>
            </a:r>
            <a:br/>
            <a:r>
              <a:t>⠀⠀⠀⠀⠀⠀⠀⠀⠀⠀⠀⠀⠀⠀⠀⠀⠀⠑⢸⢻⣿⣿⡿⢿⢿⣿⣧⢕⢕⢕⢔⢕⢑⠀⠀⢀⢅⢄⢄⢔⢔⢕⣸⣿⣿⣿⣿⣿⣿⣿⣿⣿⣿⣿⣿⣿⣿⣿⣿⣿⣿⣿⣿⣿⣿⣿⡟⠁⠀⠀⠀⠀⠀⠀⠀⠀⠀⠀⠀⠀⢕⢕⢕⢕⢕⢕⢕⠀⠀⠀⠀⠀⠀⠀⠀⠀⠀⠀⠀⠀⠀</a:t>
            </a:r>
            <a:br/>
            <a:r>
              <a:t>⠀⠀⠀⠀⠀⠀⠀⠀⠀⠀⠀⠀⠀⠀⠀⠀⢕⢟⢟⢟⢟⢟⢟⢟⢿⣿⣿⣧⢔⢕⢕⢵⢕⠑⠁⠁⠀⠀⠀⠀⢕⢿⣿⣿⣿⣿⣿⣿⣿⣿⣿⣿⣿⣿⣿⣿⣿⣿⣿⣿⣿⣿⣿⣿⣿⢟⠀⠀⠀⠀⠀⠀⠀⠀⠀⠀⠀⠀⠀⠀⢕⢕⢕⢕⢕⢕⠀⠀⠀⠀⠀⠀⠀⠀⠀⠀⠀⠀⠀⠀⠀</a:t>
            </a:r>
            <a:br/>
            <a:r>
              <a:t>⠀⠀⠀⠀⠀⠀⠀⠀⠀⠀⠀⠀⠀⠀⠀⠀⠘⠙⠟⠟⢝⢟⢟⢛⠿⢿⢿⢛⢇⠀⠀⠄⠀⠀⠀⠀⠀⠀⢀⢔⢕⢔⣘⣿⣿⣿⣿⣿⣿⣿⣿⣿⣿⣿⣿⣿⣿⣿⣿⣿⣿⣿⣿⡿⠏⠁⠀⠀⠀⠀⠀⠀⠀⠀⠀⠀⠀⠀⠀⠀⠀⢁⠑⠑⢕⢕⠀⠀⠀⠀⠀⠀⠀⠀⠀⠀⠀⠀⠀⠀⠀</a:t>
            </a:r>
            <a:br/>
            <a:r>
              <a:t>⠀⠀⠀⠀⠀⠀⠀⠀⠀⠀⠀⠀⠀⠀⠀⠀⠀⠀⠀⠀⢕⢟⢟⢟⢟⢟⢕⢕⠑⠀⠀⠀⠀⢀⢄⢔⢕⢕⠑⠑⠕⢕⢜⠻⣿⣿⣿⣿⣿⣿⣿⣿⣿⣿⣿⣿⣿⣿⣿⣿⣿⣿⡟⠁⠀⠀⠀⠀⠀⠀⠀⠀⠀⠀⠀⠀⠀⠀⠀⠀⠀⢕⢕⢕⢕⠑⠀⠀⠀⠀⠀⠀⠀⠀⠀⠀⠀⠀⠀⠀⠀</a:t>
            </a:r>
            <a:br/>
            <a:r>
              <a:t>⠀⠀⠀⠀⠀⠀⠀⠀⠀⠀⠀⠀⠀⠀⠀⠀⠀⠀⠀⠀⠁⠀⢄⢄⢔⢅⢁⢀⢄⢔⢔⢕⢕⢕⠕⣵⣕⣕⠀⠀⠀⠀⠕⢕⢝⢿⣿⣿⣿⣿⣿⣿⣿⣿⣿⣿⣿⣿⣿⣿⣿⣿⠕⠀⠀⠀⠀⠀⠀⠀⠀⠀⠀⠀⠀⠀⠀⠀⠀⠀⠐⠑⠀⢕⢕⠀⠀⠀⠀⠀⠀⠀⠀⠀⠀⠀⠀⠀⠀⠀⠀</a:t>
            </a:r>
            <a:br/>
            <a:r>
              <a:t>⠀⠀⠀⠀⠀⠀⠀⠀⠀⠀⠔⢔⢄⢕⢔⠀⢰⠄⠀⠀⠀⢀⢕⢕⢕⢕⢕⢕⢕⢕⣱⣵⣿⣿⣿⣿⣿⣿⣔⠀⠀⠀⠀⠕⢕⠁⢹⣻⣿⣿⣿⣿⣿⣿⣿⣿⣿⣿⣿⣿⡿⠃⠀⠀⠀⠀⠀⠀⠀⠀⠀⠀⠀⠀⠀⠀⠀⠀⠀⠀⠁⠐⠀⢕⢕⠀⠀⠀⠀⠀⠀⠀⠀⠀⠀⠀⠀⠀⠀⠀⠀</a:t>
            </a:r>
            <a:br/>
            <a:r>
              <a:t>⠀⠀⠀⠀⠀⠀⠀⠀⠀⠀⠀⠑⢕⢕⠑⠀⠀⠀⠀⠀⠀⢑⡕⢕⣕⣥⣷⣶⣿⣿⣿⣿⣿⣿⣿⣿⣿⣿⣿⣧⢀⠀⠀⠀⠕⠀⠀⢻⣿⣿⣿⣿⣿⣿⣿⣿⣿⣿⣿⢿⠇⠀⠀⠀⠀⠀⠀⠀⠀⠀⠀⠀⠀⠀⠀⠀⠀⠀⠀⠀⢕⣿⡖⢕⢕⢅⠀⠀⠀⠀⠀⠀⠀⠀⠀⠀⠀⠀⠀⠀⠀</a:t>
            </a:r>
            <a:br/>
            <a:r>
              <a:t>⠀⠀⠀⠀⠀⠀⠀⠀⠀⠀⠀⠀⠑⠁⠀⠀⠀⢄⢀⠀⢑⢮⣿⣿⣿⣿⣿⣿⣿⣿⣿⣿⣿⣿⣿⣿⣿⣿⣿⣿⣷⣔⠀⠀⠀⢀⢔⢸⣿⣿⣿⣿⣿⢿⣿⣿⢿⠟⠑⠀⠀⠀⠀⠀⠀⠀⠀⠀⠀⠀⠀⢠⠀⠀⠀⠀⠀⠀⠀⠀⢑⢿⣿⡇⢕⢕⠀⠀⠀⠀⠀⠀⠀⠀⠀⠀⠀⠀⠀⠀⠀</a:t>
            </a:r>
            <a:br/>
            <a:r>
              <a:t>⠀⠀⠀⠀⠀⠀⠀⠀⠀⠀⠀⠀⠀⢄⢄⢔⠀⠁⠀⠀⡌⣿⣿⣿⣿⣿⣿⣿⣿⣿⣿⣿⣿⣿⣿⣿⣿⣿⣿⣿⣿⣿⣷⣦⡄⠀⠀⠁⢹⣿⣿⣿⡿⠏⠉⠀⠀⠀⠀⠀⠀⠀⠀⠀⠀⠀⠀⠀⠀⠀⠀⡕⡑⠀⠀⠀⠀⠀⠀⠀⢕⢸⣿⡇⢕⢕⠀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⠕⠁⠀⠀⠀⠀⠀⠀⠀⠀⠀⠀⠀⠀⠀⠀⠀⠀⠀⢕⢕⢜⣿⣿⣿⣿⣿⡿⢿⣿⣿⣿⣿⣿⣿⣿⣿⣇⡕⣻⣿⣿⣿⣿⣿⣿⣿⣿⣿⣿⣿⣿⣿⣿⣿⣿⣿⣿⣿⣷⣷⣿⣽⣝⣟⡿⢿⣧⣿⣿⣿⣿⣿⣾⣿⣿⣿⣽⣟⣿⣿⣿⢟⣿⣟⢹⣿⣿⣿⣿⣿⣿⣿⣿⣿⣿⣿⣿⣿⣿⠀</a:t>
            </a:r>
            <a:br/>
            <a:r>
              <a:t>⠀⠀⠀⠀⠀⠀⠀⠀⠀⢀⢀⢄⢄⢔⢔⣔⣔⣔⣰⣵⣵⡕⣟⢟⢽⠝⠇⢘⢙⢸⣝⣍⣝⣟⡟⢟⢟⢕⣿⢿⣿⣿⣿⣿⣿⣿⣿⣿⣿⣿⣿⣿⣿⣿⣿⣿⣿⣿⣿⣿⣿⣿⣿⣿⣿⣿⣿⣷⣿⣿⣿⣿⣿⣿⣿⣿⣿⣿⣿⣿⣿⣿⢕⣏⡇⢸⣿⣿⣿⣿⣿⣿⣿⣿⣿⣿⣿⣿⣿⣿⠀</a:t>
            </a:r>
            <a:br/>
            <a:r>
              <a:t>⠀⠀⠀⠀⠀⠀⠀⠀⢄⢕⢕⢕⢕⢕⣬⣿⣿⣿⡿⢿⢿⢿⣇⢔⢔⢕⢕⠵⣵⢼⣿⣿⣿⣿⣿⣿⣷⢕⢸⢱⣾⣵⣼⣝⣝⣝⣟⡟⢟⢿⢿⢿⣿⣿⣿⣿⣿⣿⣿⣿⣿⣿⣿⣿⣿⣿⣿⣿⣿⣿⣿⣿⣿⣿⣿⣿⣿⣿⣿⣿⣿⣿⢜⢿⡷⢸⣿⣿⣿⣿⣿⣿⣿⣿⣿⣿⣿⣿⣿⣿⠀</a:t>
            </a:r>
            <a:br/>
            <a:r>
              <a:t>⠀⠀⠀⠀⠀⠀⠀⢁⢕⢕⢕⢕⢕⢿⢿⢿⣿⢿⢕⢱⠧⣕⣿⢕⢕⡑⠑⣾⣿⣿⣿⣿⣿⣿⢕⢜⢝⢕⢸⢸⣿⡟⢟⢟⢿⢿⢿⢿⣿⣿⣿⣷⣷⣷⣧⣼⣽⣽⣝⣝⣟⣟⣟⢿⢿⢿⢿⣿⣿⣿⣿⣿⣿⡿⢿⣿⣿⣿⣿⢿⢿⠟⠜⢝⠕⢜⢝⢝⢏⢻⢿⣿⣿⣿⣿⣿⣿⣿⣿⣿⠀</a:t>
            </a:r>
            <a:br/>
            <a:r>
              <a:t>⠀⠀⠀⠀⠀⢞⢝⢝⢱⣵⣕⣕⣸⣿⣿⣿⣿⣷⣵⣵⡕⣼⣿⡕⢟⡇⠀⢻⣿⣿⣿⣿⣿⣿⠑⠀⠀⢕⢸⡟⣻⡇⢕⠕⢕⢕⢕⢕⢕⢕⢕⢕⢝⢝⢝⠝⠙⢟⢟⢟⢟⢟⢿⢿⢿⢿⣿⣷⣷⣷⣯⣽⣽⣷⣾⣿⢿⠋⠁⠀⠀⠀⠀⠀⠀⠀⠀⠁⠁⠑⠑⢜⢌⢞⣯⣿⣿⣿⣿⣿⠀</a:t>
            </a:r>
            <a:br/>
            <a:r>
              <a:t>⢅⢀⠀⠀⠀⢕⣟⢕⢔⣿⣿⣿⣿⣿⣿⣿⣿⣿⣿⣿⣿⡽⢿⣿⣾⢇⠀⢸⣿⡿⣿⣿⣿⣿⢄⢀⢄⢕⢜⡕⡝⢕⢐⢕⢕⢕⢕⢕⢕⠑⠑⠅⠑⠑⠀⠀⢀⢕⢕⠅⠀⠀⠕⠕⠕⠑⠑⠑⠑⢕⢕⢸⣿⢿⡿⠏⠀⠀⠀⠀⠀⠀⠀⠀⠀⠀⠀⠀⠀⠀⠀⠁⠁⠁⠕⢸⣿⣿⣿⣿⠀</a:t>
            </a:r>
            <a:br/>
            <a:r>
              <a:t>⠁⠁⠀⠀⠀⠁⢻⣽⣿⣿⣿⣿⣿⣿⣿⣿⣿⣿⢿⢿⢟⢕⢟⢝⢝⠀⢰⣾⣿⣷⣿⣿⣿⣿⡕⢕⢜⣿⢕⣵⣽⢕⢱⡇⡇⢕⢗⢇⢕⢕⢕⢕⢱⢕⢔⠕⢅⠐⢔⠀⢀⢀⠀⢔⠔⠔⠔⠄⢀⢕⢕⢸⣿⡄⠁⠀⠀⠀⠀⠀⠀⠀⠀⠀⠀⠀⠀⠀⠀⠀⠀⠀⠀⠀⠀⠑⢜⣾⣟⣺⠀</a:t>
            </a:r>
            <a:br/>
            <a:r>
              <a:t>⢔⢄⠀⠀⠀⠀⢕⣵⣝⡝⢝⣿⣿⣿⣿⣿⣿⢗⢕⢕⢕⢞⢻⢟⢕⠐⢘⢻⣿⣿⣿⣿⣿⣿⡇⢕⢕⣠⢕⢵⢷⢅⢁⡁⢄⢕⢕⢅⢅⢕⢅⢁⠘⢕⢅⢀⢁⢀⠁⠀⢜⢕⢕⢸⣿⣿⣿⣿⣿⡿⢕⢸⣿⡇⠀⠀⠀⠀⠀⢀⠀⠀⠀⠀⠀⠀⠀⠀⠀⠀⠀⠀⠀⠀⠀⠀⠁⢻⣿⣼⠀</a:t>
            </a:r>
            <a:br/>
            <a:r>
              <a:t>⢕⢕⢰⠄⢀⢄⣵⣿⣿⣿⣿⡟⢿⢿⢟⢏⢕⢕⢕⢕⢕⢕⢎⢵⢕⢕⢕⢺⢿⣿⣿⣿⣿⣿⣇⡕⢕⢝⢇⣝⢝⢕⠑⢕⢕⢕⢕⢕⢕⢕⢕⢕⠀⢕⢕⢕⢕⢕⢕⠀⢕⢕⢕⢸⣿⣏⣽⣿⣿⣧⣵⣼⣯⣵⢐⡔⢔⢔⢕⢕⢳⣧⣕⣔⢄⢀⠀⠀⠀⠀⠀⠀⠀⠀⠀⠀⠀⢕⢕⢕⠀</a:t>
            </a:r>
            <a:br/>
            <a:r>
              <a:t>⢕⢕⢔⢄⢱⣾⣿⣿⣿⣿⣿⡇⢕⢕⢕⢕⢕⢕⢕⢕⢕⢕⢕⢕⢕⢕⢗⢇⢅⢝⢹⣿⣿⣿⣿⡕⢕⣿⡇⢸⢕⢕⠀⢱⡕⢕⢕⠀⠀⠀⢕⢕⠀⢕⢕⢕⢕⢕⢕⠀⢕⢕⠑⠉⠉⢝⠝⢹⢻⢝⢜⡇⢕⢜⢕⣱⡕⢕⢕⢕⢳⣿⣿⣿⣿⢕⠀⠀⠀⠀⠀⠀⠀⠀⠀⠀⢄⢕⣷⣶⠀</a:t>
            </a:r>
            <a:br/>
            <a:r>
              <a:t>⡕⢕⢕⣵⣿⣿⣿⣿⣿⣿⣿⣿⡕⢕⢕⢕⢕⢕⢕⢕⢕⢕⢕⢕⢕⢜⢇⢕⠀⢕⢸⣿⣿⣿⣧⢕⢕⢝⢁⣾⡇⢕⢕⢗⢇⡕⢕⢔⠔⢔⢕⢕⠄⢕⢣⣵⣵⣵⢡⢔⢑⠁⠀⠀⠄⠕⢄⢞⣇⣅⣥⢧⣴⣶⣿⣿⣿⣷⣼⣷⣾⣿⣿⣿⡟⢕⢀⢄⢔⢕⢱⡜⡔⠀⠀⢄⢕⢕⢕⢝⠀</a:t>
            </a:r>
            <a:br/>
            <a:r>
              <a:t>⠕⠑⠀⠘⢻⣿⣿⣿⣿⣿⣿⣿⡏⢕⢕⢕⢕⢕⢕⢔⢔⢔⢕⢕⢕⢕⡕⢕⠁⠁⠕⢜⢻⣿⣿⢕⢕⢕⢕⣿⡇⠑⢝⢻⠇⠕⢕⠑⠀⠜⠘⢁⠀⢕⢜⢟⢟⢕⠑⢱⣕⠝⠿⠿⢿⣿⣿⣿⣿⢿⣿⣿⣿⣿⣿⣿⣿⣿⣿⣿⣿⣿⣿⣿⢇⢕⣱⣿⣧⣵⣾⢏⠀⠀⢀⣁⣕⣱⣬⣴⠀</a:t>
            </a:r>
            <a:br/>
            <a:r>
              <a:t>⠀⠀⠀⠀⠀⠈⠻⢿⣿⣿⣿⢟⢕⢕⢕⢕⡑⣿⣿⢔⢕⢕⠕⠕⢔⢟⠕⠀⠀⠀⠀⢕⢔⣻⢝⠁⠑⢕⢕⢹⡇⠁⢄⠔⣔⡑⣕⠀⠀⠀⠊⢐⠀⢄⠔⠗⢨⢁⢀⢁⠁⠀⠀⠁⠁⠙⠑⠘⠋⠻⢿⢿⢻⣻⣵⣼⣽⣿⣿⣿⣿⣿⣿⣧⣑⡕⡿⢟⢟⢟⢕⠀⠀⠀⣾⣿⣿⣿⣿⣿⠀</a:t>
            </a:r>
            <a:br/>
            <a:r>
              <a:t>⠀⠀⠀⠀⠀⠀⠀⠁⠙⢿⣯⣵⣕⣕⢕⢕⠱⠓⠓⢇⡑⠕⠕⠁⠁⠀⠀⢀⠀⠀⠀⠕⢕⢳⢳⢔⠈⠳⣕⢸⣷⠀⠀⠘⠈⠕⠁⢀⢀⠀⠀⠏⢁⢀⢀⠀⠈⢕⣗⢇⠀⠰⢶⢆⢀⠀⠀⠀⢆⠅⠜⠙⠑⢑⢜⢝⢟⢟⢻⠿⢟⢛⢟⢏⢏⢕⢕⢕⣵⣷⡵⢕⢀⠁⢻⣿⣿⣿⣿⣿⠀</a:t>
            </a:r>
            <a:br/>
            <a:r>
              <a:t>⠀⠀⠀⠀⠀⠀⠀⠀⠀⠀⠈⠻⣿⣿⣿⣿⢕⢜⢟⣝⣵⡵⢔⢔⣶⢲⠴⠀⠀⠀⠀⢄⠔⢄⢕⢕⢕⢄⢸⣷⣷⣇⡕⢔⢄⢔⢵⣵⣕⣵⣷⣷⣷⣾⣿⣿⣾⣟⡝⢕⢄⢄⢄⣄⣄⣄⣄⣀⣥⣴⣷⣷⣷⣿⣿⡝⢕⢕⢕⢕⢕⢕⢕⢕⢕⢕⢕⢔⣿⣿⣷⣿⠕⠀⠀⠁⠙⠟⢻⢟⠀</a:t>
            </a:r>
            <a:br/>
            <a:r>
              <a:t>⠀⠀⠀⠀⠀⠀⠀⠀⠀⠀⠀⠀⠀⠙⠻⢿⢕⢕⢜⠋⠙⢅⢅⢕⠅⠀⠀⠀⠐⠐⢔⢕⢕⢕⢕⢕⢕⣕⡕⢿⢜⢟⣵⣾⣿⣿⣿⣽⣷⣷⣿⣿⣿⣿⣿⣿⣿⣿⣿⣿⣿⣿⣿⣿⣿⣿⣿⣿⣿⣿⣿⣿⡿⠿⠟⠑⠕⠕⠕⠕⠕⢑⢕⢕⢕⢕⢕⣱⣾⣿⣿⠏⠀⠀⠀⠀⠀⠀⠀⠑⠀</a:t>
            </a:r>
            <a:br/>
            <a:r>
              <a:t>⠀⠀⠀⠀⠀⠀⠀⠀⠀⠀⠀⠀⠀⠀⠀⠀⠀⠕⢕⢔⢄⠅⠁⠀⠀⠀⠀⠀⠄⢕⢕⢕⢕⠕⢕⢕⢟⠻⣧⣵⣷⣾⣿⣿⣿⣿⣿⣿⣿⣿⣿⣿⣿⣿⣿⣿⣿⣿⣿⣿⣽⣽⣽⣽⣵⣿⣿⣿⣿⡿⠏⠁⠀⠀⠀⠀⠀⠀⠀⠀⠀⠑⢕⢕⢕⢕⢕⢻⣿⡿⠋⠀⠀⠀⠀⠀⠀⠀⠀⠀⠀</a:t>
            </a:r>
            <a:br/>
            <a:r>
              <a:t>⠀⠀⠀⠀⠀⠀⠀⠀⠀⠀⠀⠀⠀⠀⠀⠀⠀⠀⠑⢕⢕⢄⢄⢄⢄⠀⠀⠀⠀⠀⠁⠀⠀⠔⠕⠑⠕⢜⢿⣿⣿⣿⣿⣿⣿⣿⣿⣿⣿⣿⣿⣿⣿⣿⣿⣿⣿⣿⣿⣿⣿⣿⣿⣿⣿⣿⣿⣿⡏⠀⠀⠀⠀⠀⠀⠀⠀⠀⠀⠀⠀⠀⢕⢕⢕⢕⢕⢕⢔⠑⠀⠀⠀⠀⠀⠀⠀⠀⠀⠀⠀</a:t>
            </a:r>
            <a:br/>
            <a:r>
              <a:t>⠀⠀⠀⠀⠀⠀⠀⠀⠀⠀⠀⠀⠀⠀⠀⠀⠀⠀⠀⠀⠁⠀⠕⣕⣕⢔⠀⠀⠀⠀⠀⠀⠀⠀⠀⢔⢔⠀⢕⣹⣿⣿⣿⣿⣿⣿⣿⣿⣿⣿⣿⣿⣿⣿⣿⣿⣿⣿⣿⣿⣿⣿⣿⣿⣿⣿⣿⡿⠁⠀⠀⠀⠀⠀⠀⠀⠀⠀⠀⠀⠀⢕⢕⢕⢕⢕⢕⢕⠁⠀⠀⠀⠀⠀⠀⠀⠀⠀⠀⠀⠀</a:t>
            </a:r>
            <a:br/>
            <a:r>
              <a:t>⠀⠀⠀⠀⠀⠀⠀⠀⠀⠀⠀⠀⠀⠀⠀⠀⠀⠀⢀⢕⣟⣻⣿⣟⢻⢻⣿⣧⠀⠀⠀⠀⠀⠐⠁⠀⢀⢀⠑⢹⣿⣿⣿⣿⣿⣿⣿⣿⣿⣿⣿⣿⣿⣿⣿⣿⣿⣿⣿⣿⣿⣿⣿⣿⣿⣿⣿⠇⠀⠀⠀⠀⠀⠀⠀⠀⠀⠀⠀⠀⠀⢕⢕⢕⢕⢕⢕⠑⠀⠀⠀⠀⠀⠀⠀⠀⠀⠀⠀⠀⠀</a:t>
            </a:r>
            <a:br/>
            <a:r>
              <a:t>⠀⠀⠀⠀⠀⠀⠀⠀⠀⠀⠀⠀⠀⠀⠀⠀⠀⢁⣕⣝⣝⣟⣟⡏⢟⢻⣿⣿⣇⢀⠄⠔⠕⠑⠑⠑⠕⢕⣱⣾⣿⣿⣿⣿⣿⣿⣿⣿⣿⣿⣿⣿⣿⣿⣿⣿⣿⣿⣿⣿⣿⣿⣿⣿⣿⣿⠑⠀⠀⠀⠀⠀⠀⠀⠀⠀⠀⠀⠀⠀⠀⢕⢕⢕⢕⢕⢕⠀⠀⠀⠀⠀⠀⠀⠀⠀⠀⠀⠀⠀⠀</a:t>
            </a:r>
            <a:br/>
            <a:r>
              <a:t>⠀⠀⠀⠀⠀⠀⠀⠀⠀⠀⠀⠀⠀⠀⠀⠀⠀⠁⠐⠙⢙⠝⣝⡝⢟⢻⢿⢟⢹⢕⠀⠀⠀⠀⠀⠀⢄⢕⢹⢿⣿⣿⣿⣿⣿⣿⣿⣿⣿⣿⣿⣿⣿⣿⣿⣿⣿⣿⣿⣿⣿⣿⣿⣿⢟⠑⠀⠀⠀⠀⠀⠀⠀⠀⠀⠀⠀⠀⠀⠀⠀⠁⠑⠑⠕⠕⠕⠀⠀⠀⠀⠀⠀⠀⠀⠀⠀⠀⠀⠀⠀</a:t>
            </a:r>
            <a:br/>
            <a:r>
              <a:t>⠀⠀⠀⠀⠀⠀⠀⠀⠀⠀⠀⠀⠀⠀⠀⠀⠀⠀⠀⠀⠀⢜⢝⠝⢟⢟⢏⢕⢕⠁⠀⠀⢀⢀⢄⢔⢕⢕⠑⠑⠕⢔⢝⢻⣿⣿⣿⣿⣿⣿⣿⣿⣿⣿⣿⣿⣿⣿⣿⣿⣿⣿⣿⠇⠀⠀⠀⠀⠀⠀⠀⠀⠀⠀⠀⠀⠀⠀⠀⠀⠀⢄⢕⢁⢔⢕⠑⠀⠀⠀⠀⠀⠀⠀⠀⠀⠀⠀⠀⠀⠀</a:t>
            </a:r>
            <a:br/>
            <a:r>
              <a:t>⠀⠀⠀⠀⠀⠀⠀⠀⠀⠀⠀⢀⠀⠀⠀⠀⠀⠀⠀⠀⠀⠀⠀⢄⢔⢔⢕⢀⢀⢄⢔⢕⢕⢕⣕⣵⣱⣕⠀⠀⠀⠀⠑⢕⢜⢿⣿⣿⣿⣿⣿⣿⣿⣿⣿⣿⣿⣿⣿⣿⣿⣿⢏⠀⠀⠀⠀⠀⠀⠀⠀⠀⠀⠀⠀⠀⠀⠀⠀⠀⠀⠑⠕⠔⢕⢁⠀⠀⠀⠀⠀⠀⠀⠀⠀⠀⠀⠀⠀⠀⠀</a:t>
            </a:r>
            <a:br/>
            <a:r>
              <a:t>⠀⠀⠀⠀⠀⠀⠀⠀⠀⠀⠀⢕⢔⢕⢕⠀⠕⠇⠀⠀⠀⢀⢔⢕⢕⢕⢕⢕⢕⠕⣱⣵⣷⣾⣿⣿⣿⣷⣇⠀⠀⠀⠀⠕⢕⠁⠹⣿⣿⣿⣿⣿⣿⣿⣿⣿⣿⣿⣿⣿⣿⢟⠁⠀⠀⠀⠀⠀⠀⠀⠀⠀⠀⠀⠀⠀⠀⠀⠀⠀⠀⠐⠀⢔⢕⢕⠀⠀⠀⠀⠀⠀⠀⠀⠀⠀⠀⠀⠀⠀⠀</a:t>
            </a:r>
            <a:br/>
            <a:r>
              <a:t>⠀⠀⠀⠀⠀⠀⠀⠀⠀⠀⠀⠀⢕⢕⠁⠀⠀⠀⠀⠀⠀⠀⢕⣕⡕⣱⣵⣼⣶⣿⣿⣿⣿⣿⣿⣿⣟⣿⣿⣧⢀⠀⠀⠀⠕⠀⠀⢩⣿⣿⣿⣿⣿⣿⣿⣿⣿⣿⣿⣿⢇⠀⠀⠀⠀⠀⠀⠀⠀⠀⠀⠀⠀⠀⠀⠀⠀⠀⠀⠀⠀⢱⣶⢕⢕⢕⠀⠀⠀⠀⠀⠀⠀⠀⠀⠀⠀⠀⠀⠀⠀</a:t>
            </a:r>
            <a:br/>
            <a:r>
              <a:t>⠀⠀⠀⠀⠀⠀⠀⠀⠀⢄⠀⠀⠁⠀⠀⠀⠀⢄⢔⠀⠀⢱⣾⣿⣿⣿⣿⣿⣿⣿⣿⣿⣿⣿⣿⣿⣿⣿⣿⣿⣷⣄⠀⠀⠀⢕⢄⢸⣿⣿⣿⣿⣿⣿⣿⣿⣿⡿⠋⠁⠀⠀⠀⠀⠀⠀⠀⠀⠀⠀⠀⠀⢄⠀⠀⠀⠀⠀⠀⠀⠀⢸⣿⣷⢕⢕⠀⠀⠀⠀⠀⠀⠀⠀⠀⠀⠀⠀⠀⠀⠀</a:t>
            </a:r>
            <a:br/>
            <a:r>
              <a:t>⠀⠀⠀⠀⠀⠀⠀⢀⢠⡀⢀⠀⠀⢰⠀⢕⠀⠀⠀⠀⢄⢻⣿⣿⣿⣿⣿⣿⣿⣿⣿⣿⣿⣿⣿⣿⣿⣿⣿⣿⣿⣿⣷⣦⡀⠁⠁⠀⠝⣿⣿⣿⣿⠟⠙⠁⠀⠀⠀⠀⠀⠀⠀⠀⠀⠀⠀⠀⠀⠀⠀⢄⢕⡀⠀⠀⠀⠀⠀⠀⢕⢕⣿⣿⢕⢕⠀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⠕⠑⢁⢄⢕⢹⢇⢕⢕⢕⠕⠑⠀⠀⠀⠀⠀⠀⠀⠀⠀⠀⠀⠀⠀⠀⠀⠀⠈⢻⣿⣿⣿⣿⣿⣿⣿⣿⣧⣼⣿⢿⢿⣿⣿⣿⣿⣿⣿⣾⣿⡏⢙⢟⣿⣿⣿⣿⣿⣷⣧⣵⣝⡝⢳⣿⣿⣿⣿⣿⣿⣿⣿⣿⣿⣿⣿⣿⣿⣿⣿⣿⣿⣿⣿⣿⣿⣿⣿⣿⣿⣿⣿⣿⣿⣿⣿⣿⠀</a:t>
            </a:r>
            <a:br/>
            <a:r>
              <a:t>⢱⡇⢔⢕⠕⠕⢕⢕⢑⠁⠑⠀⠀⠀⠀⠀⠀⠀⠀⠀⠀⠀⠀⠀⠀⠀⠀⠀⠀⠀⠀⠀⢸⣿⣿⣿⣿⣿⣿⣿⡿⣿⣿⣷⣶⣧⣼⣝⣝⡟⢻⢿⣿⣇⣕⢸⣿⣿⡇⢕⣹⣿⣿⣿⣿⣿⣿⣿⣿⣿⣿⣿⣿⣾⣿⣿⣿⣿⣿⣿⣿⣿⣿⣿⣿⣿⣿⣿⣿⣿⣿⣿⣿⣿⣿⣿⣿⣿⣿⣿⠀</a:t>
            </a:r>
            <a:br/>
            <a:r>
              <a:t>⢕⣷⢱⢕⢕⢕⢕⢸⡕⢀⠀⠀⠀⠀⠀⠀⠀⠀⠀⠀⠀⠀⠀⠀⠀⠀⠀⠀⠀⠀⠀⠀⠀⣿⣿⣿⣿⣿⣿⣿⡕⢝⢟⣿⣿⣿⣿⣿⣿⣿⣿⣿⣾⣷⣽⣽⣿⣿⡷⠵⣿⣿⣿⣿⣿⣿⣿⣿⣿⣿⣿⣿⣿⣿⣿⣿⣿⣿⣿⣿⣿⣿⣿⣿⣿⣿⣿⣿⣿⣿⣿⣿⣿⣿⣿⣿⣿⣿⣿⣿⠀</a:t>
            </a:r>
            <a:br/>
            <a:r>
              <a:t>⢕⣿⢘⢇⢕⢕⢕⢜⢕⢅⠀⠀⠀⠀⠀⠀⠀⠀⠀⠀⠀⠀⠀⠀⠀⠀⠀⠀⠀⠀⢀⢰⣦⣿⣿⣿⣿⣿⣿⣿⢇⢱⢸⣿⣿⣿⣿⣿⣿⣿⣿⣿⣿⣿⣿⣿⣿⣿⣿⣿⣾⣿⣽⣭⣟⣟⡿⣿⣿⣿⣿⣿⣿⣿⣿⣯⣿⣿⣿⢟⣿⢏⣿⣿⣿⣿⣿⣿⣿⣿⣿⣿⣿⣿⣿⣿⣿⣿⣿⣿⠀</a:t>
            </a:r>
            <a:br/>
            <a:r>
              <a:t>⢕⢕⢅⢔⢕⢕⢕⢕⢕⢄⠀⠀⠀⠀⠀⠀⠀⠀⠀⠀⠀⠀⠀⠀⠀⠀⠀⠀⠀⠄⢕⢸⣿⣷⢣⣴⣴⣝⣍⣝⢕⢘⢸⢿⡿⢿⣿⣿⣿⣿⣿⣿⣿⣿⣿⣿⣿⣿⣿⣿⣿⣿⣿⣿⣿⣿⣿⣿⣿⣿⣿⣿⣿⣿⣿⣿⣿⣿⣿⣼⣽⢕⣿⣿⣿⣿⣿⣿⣿⣿⣿⣿⣿⣿⣿⣿⣿⣿⣿⣿⠀</a:t>
            </a:r>
            <a:br/>
            <a:r>
              <a:t>⢕⢕⢕⢕⢕⢕⢕⢣⣥⡕⠀⠀⠀⠀⠀⠀⠀⠀⠀⠀⠀⠀⠀⠀⠀⢀⣀⢀⠀⠀⢑⢘⣟⣟⢟⢟⣿⠻⠿⠿⢕⢕⡕⣿⣷⣷⣷⣵⣼⣽⣝⣝⣟⣟⢻⢿⢿⢿⢿⣿⣿⣿⣿⣿⣿⣿⣿⣿⣿⣿⣿⣿⣿⣿⣿⣿⣿⣿⢿⢹⢽⢕⣿⣿⣿⣿⣿⣿⣿⣿⣿⣿⣿⣿⣿⣿⣿⣿⣿⣿⠀</a:t>
            </a:r>
            <a:br/>
            <a:r>
              <a:t>⢕⢕⢕⢕⢕⢔⢟⠏⠝⠑⢑⠀⠀⠀⠀⠀⠀⠀⠀⠀⠀⠀⠀⠀⢄⡞⢅⢕⢕⢕⢕⢕⣿⣿⣧⡱⢜⢕⠀⠀⢕⢕⣧⣿⡇⠌⢙⠝⠙⠟⢟⢛⠻⠿⢿⢿⢿⢷⣷⣷⣷⣮⣽⣽⣽⣟⣟⣟⣿⢿⢿⣿⣿⣿⣿⣿⣿⣿⣿⢜⣽⡏⣿⣿⣿⣿⣿⣿⣽⣿⣿⣿⣿⣿⣿⣿⣿⣿⣿⣿⠀</a:t>
            </a:r>
            <a:br/>
            <a:r>
              <a:t>⠑⢑⢁⢁⢅⢔⢔⢔⠕⠕⢕⢄⠀⠀⠀⠀⠀⠀⠀⠀⠀⠀⠀⠀⢕⢕⢕⢑⢕⢕⢕⢕⢕⢝⢻⣷⣼⢕⠀⠀⠕⢕⢳⢾⠇⠀⠀⠀⠀⠀⠀⠀⠁⠀⠀⠀⠀⠀⠁⠀⠁⢔⢝⢝⢝⠝⠟⠟⢛⢟⣿⣿⣿⣿⣿⣿⣿⣿⣿⣼⣿⢵⣿⣽⣿⣿⣿⣿⣿⣿⢿⣿⣿⣿⣿⣿⣻⣿⣿⣿⠀</a:t>
            </a:r>
            <a:br/>
            <a:r>
              <a:t>⠑⠑⠑⠁⠁⠁⠀⠀⠀⠀⠑⢕⢔⢀⠀⠀⠀⠀⠀⠀⠀⠀⠀⢀⢕⢕⢕⢱⢧⢕⢕⢕⢕⢕⢕⣹⣿⡇⢷⢔⢔⢕⢜⣺⡔⢕⢔⢔⢄⢄⢄⢄⠄⠀⠀⠀⠀⠀⠀⠀⠀⠀⢀⢀⢀⢀⠀⠀⢕⢕⣿⣝⣛⢛⠛⠛⠟⠿⠿⢽⣽⣿⡿⣿⣿⣿⣿⣿⣿⣿⣿⣿⣿⡯⢽⢿⣿⣿⡟⠃⠀</a:t>
            </a:r>
            <a:br/>
            <a:r>
              <a:t>⢄⠀⠀⠀⠀⠀⠀⠀⠀⠀⠀⢕⢕⢕⢄⠀⠀⠀⠀⠀⠀⠀⢀⢕⢕⢕⢕⢕⢕⢕⢕⢕⢕⢕⢕⣿⣿⡇⢁⢁⢁⢁⢕⣵⡕⠁⢕⢑⢑⢕⠑⠑⠑⢔⢀⠀⠀⠑⠑⠇⠇⢄⢰⣶⣶⣷⣷⣷⢕⢕⣿⣿⣿⢟⢏⢜⣏⣿⣵⣾⣿⣿⣿⣿⣿⡿⣿⣷⣾⣿⣿⣿⣿⣏⣹⣯⢝⢝⠁⠀⠀</a:t>
            </a:r>
            <a:br/>
            <a:r>
              <a:t>⢕⢕⢄⢄⢄⢔⢀⠻⠷⠔⠀⢕⢕⢕⢕⢄⠀⠀⠀⠀⠀⢄⠕⣕⡕⢕⢕⢕⢕⢕⢕⢕⢕⢕⢕⢸⣿⡇⢕⢕⢕⢕⢕⢗⢕⢔⢕⠕⠕⠕⢕⠀⠀⢕⢕⢕⢕⠀⠀⠀⢕⢕⢸⣿⣿⣿⣿⣿⣕⣱⣿⣿⣧⣱⣕⢕⢕⣷⣇⢱⢶⣷⢷⢧⢕⢕⣕⢗⢗⣖⣗⢟⢟⢏⢝⡝⢽⣵⡄⢔⠀</a:t>
            </a:r>
            <a:br/>
            <a:r>
              <a:t>⢕⢕⢕⢄⢔⢔⢕⠀⠀⠀⠀⢕⢕⢕⢕⢕⢔⢕⢕⢕⠕⣵⣿⣿⣿⣿⢕⢕⢕⢕⢕⢕⢕⢕⢱⣿⣽⡇⢕⠀⠀⢕⢕⢇⢕⢕⢕⠀⠀⠀⢕⢕⠀⢕⢕⢕⢕⢔⠀⠀⠕⢕⠙⠋⠝⢝⢍⢹⡿⢝⢻⢕⢸⢕⢜⣇⢱⢼⢵⣼⣵⣵⣱⡇⢕⣹⢔⢔⢄⣷⣶⣶⢗⣳⣷⢕⢕⢹⢷⣷⠀</a:t>
            </a:r>
            <a:br/>
            <a:r>
              <a:t>⢕⢕⢕⢕⢕⢑⢁⡀⡀⢀⡀⢕⢕⢸⢿⢿⣷⣶⣷⣷⣿⣿⣿⣿⣿⡟⢕⢕⢕⢕⢕⢕⢕⢕⢸⣿⣿⡇⢕⠀⢀⡕⢕⡇⢱⢕⢕⢔⠐⠐⢕⢕⠄⢕⢕⣕⣕⢅⢄⢄⢌⠕⠀⠀⠕⢄⣕⣱⣇⣡⣼⢵⣷⣷⣷⣿⢕⢕⢱⢷⣾⣿⣿⣿⣿⣷⣷⡾⢿⣿⣿⢏⢕⢕⢸⣵⣼⢕⣕⡕⠀</a:t>
            </a:r>
            <a:br/>
            <a:r>
              <a:t>⠕⠜⠉⠉⠉⢝⣿⡝⢉⠁⠉⠉⠉⢉⢱⢾⣿⣿⣿⣿⡿⢿⢿⢿⢿⢧⡕⢕⢕⢕⠀⢕⢕⢕⢸⣿⣿⡇⢕⢕⢕⢕⢕⣿⠞⠕⠁⠑⠀⠀⠕⠈⠁⠅⠜⠝⢕⡕⢅⢑⣵⡕⠟⢟⢟⣿⣿⣿⣿⣿⣿⣿⣿⣿⢿⢟⠛⠛⡻⣿⢿⣿⣿⣿⢹⢟⢟⢇⢕⢕⣌⣕⣵⣵⣷⡜⢕⠜⠟⠁⠀</a:t>
            </a:r>
            <a:br/>
            <a:r>
              <a:t>⣤⣤⣴⣴⣾⣯⣝⣗⣇⣱⣴⡔⢔⠕⠕⠁⠀⠀⠀⠀⠀⠀⠀⠀⠀⠀⠑⢕⢕⠀⠀⢕⢕⢕⢸⢟⢕⢕⠁⠀⠀⠀⢑⣿⢄⢐⣡⣠⡄⠀⠀⠁⢁⢀⠄⠔⠒⢵⢀⢁⠀⠀⠀⠀⠀⠁⠅⠈⠉⢟⣻⡟⢫⠽⢱⢑⢑⠐⠐⠑⢵⢙⣙⣕⣷⣶⣷⣾⣿⣿⣿⣿⣿⠟⠙⠁⠀⠀⠀⠀⠀</a:t>
            </a:r>
            <a:br/>
            <a:r>
              <a:t>⣿⣿⡟⠟⢿⣿⣿⣿⣿⢟⢕⢕⢔⠐⠀⠀⠀⠄⠀⠀⠀⠀⠀⠀⠀⠀⠀⠑⠕⢔⢀⠑⠱⠕⠜⠕⠕⢕⢕⠀⠈⠳⣔⢾⢀⠑⠁⠀⢄⢀⢀⠀⢈⢄⢄⢄⢀⢔⢔⢝⢄⠀⠛⠛⠄⠀⠀⠀⢱⢐⢑⢑⣅⣄⣬⣴⣷⣷⣷⣾⣿⣿⣿⣿⣿⣿⣿⣿⣿⣿⣿⡟⠁⠀⠀⠀⠀⠀⠀⠀⠀</a:t>
            </a:r>
            <a:br/>
            <a:r>
              <a:t>⠟⠟⠀⠀⠈⠙⠙⠙⢕⢕⠕⠑⠁⠀⠀⠀⠀⠀⠀⠀⠀⠀⠀⠀⠀⠀⠀⠀⠀⠁⠕⢕⢕⢹⢷⣵⡐⠑⠕⠕⠀⢔⢟⢞⢿⡔⢔⣕⣕⡷⢵⢼⣿⣿⣿⣿⢿⢏⣕⣕⣕⣔⣔⣰⣴⣴⣶⣶⣷⣷⣾⣿⣿⣿⣿⣿⣿⣿⣿⣿⣿⣿⣿⣿⣿⣿⣿⣿⣿⢟⢏⠁⠀⠀⠀⠀⠀⠀⠀⠀⠀</a:t>
            </a:r>
            <a:br/>
            <a:r>
              <a:t>⠐⠐⠀⠀⠀⠀⠀⢕⢑⠁⠐⠀⠀⠀⠀⠀⠀⠀⠀⠀⠀⠀⠀⠀⠀⠀⠀⠀⠀⠀⠀⠀⠀⠁⠁⠔⢍⢁⢁⢕⢕⢔⢕⢕⢕⣹⣿⣟⣟⣟⣟⣝⣽⣿⣾⣿⣿⣾⣿⣿⣿⣻⡿⢟⢟⢟⢟⣿⣿⣿⣿⣿⣿⣿⣿⣿⣿⣿⡏⠙⠁⠁⠉⢝⢳⡟⢟⢝⢕⢕⠑⠀⠀⠀⠀⠀⠀⠀⠀⠀⠀</a:t>
            </a:r>
            <a:br/>
            <a:r>
              <a:t>⢕⢕⢔⢔⢔⢔⢕⠁⠀⠀⠀⠀⠀⠀⠀⠀⠀⠀⠀⠀⠀⠀⠀⠀⠀⠀⠀⠀⠀⠀⠀⠀⠀⠀⠀⠀⠁⠑⢕⢗⣞⣟⣻⣽⣿⣿⣿⣿⣿⣿⣿⣿⣿⣿⣿⣿⣿⣿⣿⣿⣿⣿⣿⣿⣿⣿⣿⣿⣿⣿⣿⣿⣿⣿⣿⣿⣿⣟⢿⣔⢀⠀⠀⠀⠁⢕⢕⢕⢕⠁⠀⠀⠀⠀⠀⠀⠀⠀⠀⠀⠀</a:t>
            </a:r>
            <a:br/>
            <a:r>
              <a:t>⢕⢕⢕⢕⢕⢕⠀⠀⠀⠀⠀⠀⠀⠀⠀⠀⠀⠀⠀⠀⠀⠀⠀⠀⠀⠀⠀⠀⠀⠀⠀⠀⠀⠀⠀⠀⠀⠀⠀⠜⣿⣿⣿⣿⣿⣿⣿⣿⣿⣿⣿⣿⣿⣿⣿⣿⣿⣿⣿⣿⣿⣿⣿⣿⣿⣿⣿⣿⣿⣿⣿⣿⣿⣿⣿⣿⣿⣿⣳⣽⡭⣗⠴⣴⣄⢁⠘⢕⠑⠀⠀⠀⠀⠀⠀⢔⠀⠀⠀⠀⠀</a:t>
            </a:r>
            <a:br/>
            <a:r>
              <a:t>⢕⢕⢕⢕⢕⠀⠀⠀⠀⠀⠀⠀⠀⠀⠀⠀⠀⠀⠀⠀⠀⠀⠀⠀⠀⠀⠀⠀⠀⠀⠀⠀⠀⠀⠀⠀⠀⠀⠀⠀⢘⣷⣽⣾⣿⣿⣿⣿⣿⣿⣿⣿⣿⣿⣿⣿⣿⣿⣿⣿⣿⣿⣿⣿⣿⣿⣿⣿⣿⣿⣿⣿⣿⡿⢿⣿⣿⣿⣿⣿⣿⣿⣿⣿⣿⡟⣕⣄⡐⠐⠀⠀⠀⠀⢕⠁⢀⢀⢀⢀⠀</a:t>
            </a:r>
            <a:br/>
            <a:r>
              <a:t>⢕⢕⢕⢕⢕⠀⠀⠀⠀⠀⠀⠀⠀⠀⠀⠀⠀⠀⠀⠀⠀⠀⠀⠀⠀⠀⠀⠀⠀⠀⠀⠀⠀⠀⠀⠀⠀⠀⠀⠀⠀⢸⡿⣿⣿⣿⣿⣿⣿⣿⣿⣿⣿⣿⣿⣿⣿⣿⣿⣿⣿⢿⣿⣿⣿⣿⣿⣿⣿⣿⣿⣿⣿⣿⣿⣿⣿⣿⣿⣿⣿⣿⡿⢿⢿⣿⣿⣿⢷⢄⢔⢔⢔⢔⢕⢡⣷⣾⣿⣿⠀</a:t>
            </a:r>
            <a:br/>
            <a:r>
              <a:t>⢕⢕⢕⢕⠁⠀⠀⠀⠀⠀⠀⠀⠀⠀⠀⠀⠀⠀⠀⠀⠀⠀⠀⠀⠀⠀⠀⠀⠀⠀⠀⠀⠀⠀⠀⠀⠀⠀⠀⠀⠀⢜⡻⣷⣿⣿⣿⣿⣿⣿⣿⣿⣿⣿⣿⣿⣿⣿⣿⣿⣿⣿⣿⣿⣿⣿⣿⣿⣿⣿⣿⣿⣿⣿⣿⣿⣿⣿⣿⣿⣿⡻⡵⢄⣸⣿⡏⢷⢁⢕⢕⢕⢕⢕⢻⣿⣷⣕⡕⢜⠀</a:t>
            </a:r>
            <a:br/>
            <a:r>
              <a:t>⢕⢕⢕⢕⠀⠀⠀⠀⠀⠀⠀⠀⠀⠀⠀⠀⠀⠀⠀⠀⠀⠀⠀⠀⠀⠀⠀⠀⠀⠀⠀⠀⠀⠀⠀⠀⠀⠀⠀⠀⠀⠀⢕⡻⣿⣿⣿⣿⣿⣿⣿⣿⣿⣿⣿⡿⢿⢟⢍⢍⢝⢛⠻⣿⣿⣿⣿⣿⣿⣿⣿⣿⣿⣿⣿⣿⣿⣿⣿⢟⢏⢝⢝⣵⣾⣝⣝⣽⣽⡕⢕⢕⢕⢕⢜⢿⣿⣿⡿⣾⠀</a:t>
            </a:r>
            <a:br/>
            <a:r>
              <a:t>⢕⢕⢕⢕⠀⠀⠀⠀⠀⠀⠀⠀⠀⠀⠀⠀⠀⠀⠀⠀⠀⠀⠀⠀⠀⠀⠀⠀⠀⠀⠀⠀⠀⠀⠀⠀⠀⠀⠀⠀⠀⠀⢁⠇⣿⣿⣿⣿⣿⣿⢏⢍⢍⢝⢕⢕⢕⢕⢕⢕⢕⠕⢕⠘⣿⣿⣿⣿⣿⣿⣿⣿⣿⣿⣿⣿⣿⠕⣑⣵⣷⣧⣥⢌⢇⢞⢿⢿⢿⠿⣦⣔⡅⠀⠑⢕⣿⣿⡟⣿⠀</a:t>
            </a:r>
            <a:br/>
            <a:r>
              <a:t>⠕⢑⠕⢕⠀⠀⠀⠀⠀⠀⠀⠀⠀⠀⠀⠀⠀⠀⠀⠀⠀⠀⠀⠀⠀⠀⠀⠀⠀⠀⠀⠀⠀⠀⠀⠀⠀⠀⠀⠀⠀⠀⠑⢏⢏⠉⣉⡝⣠⣿⢕⢕⢕⢕⠕⣼⣶⣾⣿⣿⣿⣿⣷⣶⣿⣿⣿⣿⣿⣿⣿⣿⣿⣿⣟⣉⢰⣿⣿⣿⣿⢇⢠⣅⣵⣷⣵⣕⡱⣕⢕⢕⢕⠀⠀⠀⠝⢽⢷⣿⠀</a:t>
            </a:r>
            <a:br/>
            <a:r>
              <a:t>⣼⡷⢕⢕⠀⠀⠀⠀⠀⠀⠀⠀⠀⠀⠀⠀⠀⠀⠀⠀⠀⠀⠀⠀⠀⠀⠀⠀⠀⠀⠀⠀⠀⠀⠀⠀⠀⠀⠀⠀⠀⠀⠀⢔⢕⢕⢕⢕⢕⢔⢕⢕⠁⠁⣾⣿⣿⣿⣿⣿⣿⣿⣿⣿⣿⣿⠛⢻⣿⡿⢿⢕⣕⣴⣿⣿⣿⣿⣿⣿⡁⠀⢉⣿⣿⣿⣿⣿⡿⡇⢕⢑⠑⠀⠀⠀⠀⠀⠁⠙⠀</a:t>
            </a:r>
            <a:br/>
            <a:r>
              <a:t>⡝⢷⠕⢕⠀⠀⠀⠀⠀⠀⠀⠀⠀⠀⠀⠀⠀⠀⠀⠀⠀⠀⠀⠀⠀⠀⠀⠀⠀⠀⠀⠀⠀⠀⠀⠀⠀⠀⠀⠀⠀⠔⠱⠕⢕⢕⢕⢕⢕⢕⢕⢕⠀⠀⣸⣿⣿⡟⣿⣿⣿⣿⣛⣭⡍⢝⢔⢕⢔⢔⢸⣧⣽⣿⣿⣟⣭⣏⢔⢔⢔⢕⢔⢉⡈⠙⠛⠛⢣⣵⣷⢕⢄⠀⠀⠀⠀⢀⡀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⢺⢇⠕⠁⠀⠀⠀⠀⠀⠀⠀⠀⠀⠀⠀⠀⠀⠀⠀⠀⢕⢕⢻⣿⣿⣿⣿⣿⡿⢿⣿⣿⣿⣿⣿⣿⣿⣿⣹⢕⣿⣿⣿⣿⣿⣿⣿⣿⣿⣿⣿⣿⣿⣿⣿⣿⣿⣿⣿⣷⣷⣾⣯⣽⣟⣟⢿⢿⣽⣿⣿⣿⣿⣷⣿⣿⣿⣿⣿⣻⣿⣿⣿⢻⣿⡝⣿⣿⣿⣿⣿⣿⣿⣿⣿⣿⣿⣿⣿⣿⠀</a:t>
            </a:r>
            <a:br/>
            <a:r>
              <a:t>⢕⠑⠀⠀⠀⠀⠀⠀⠀⠀⠀⢀⢀⢄⢄⢄⣄⣄⡄⣄⣕⣕⢕⢟⢟⢽⠝⠗⢙⢍⣭⣍⣝⣟⡛⢟⢿⢇⢺⡷⣿⣿⣿⣿⣿⣿⣿⣿⣿⣿⣿⣿⣿⣿⣿⣿⣿⣿⣿⣿⣿⣿⣿⣿⣿⣿⣿⣿⣿⣿⣿⣿⣿⣿⣿⣿⣿⣿⣿⣿⣿⣿⣿⢜⣹⢕⣿⣿⣿⣿⣿⣿⣿⣿⣿⣿⣿⣿⣿⣿⠀</a:t>
            </a:r>
            <a:br/>
            <a:r>
              <a:t>⢕⠀⠀⠀⠀⠀⠀⠀⢀⢔⢕⢕⢕⢕⢕⣼⣿⣿⣿⣿⣿⣿⣷⡅⢔⢔⢕⠕⣱⣧⣿⣿⣿⣿⣿⣿⣿⡇⢕⡕⣸⣧⣵⣽⣝⣝⣟⣟⢟⢻⢿⢿⢿⣿⣿⣿⣿⣿⣿⣿⣿⣿⣿⣿⣿⣿⣿⣿⣿⣿⣿⣿⣿⣿⣿⣿⣿⣿⣿⣿⣿⣿⣿⢺⣿⢇⣿⣿⣿⣿⣿⣿⣿⣿⣿⣿⣿⣿⣿⣿⠀</a:t>
            </a:r>
            <a:br/>
            <a:r>
              <a:t>⢕⠀⠀⠀⠀⠀⠀⠀⢕⠕⠕⠕⠕⠕⠿⢿⢿⢿⢟⢕⢵⢕⣽⡇⢕⢕⠕⢕⣿⣿⣿⣿⣿⣿⡇⢕⢝⢕⢕⣧⣿⣿⢟⢟⢻⢿⢿⢿⢿⣿⣿⣷⣷⣷⣷⣵⣽⣽⣽⣝⣝⣟⣟⡻⢿⢿⢿⢿⣿⣿⣿⣿⣿⣿⢿⣿⣿⣿⣿⣿⢿⠟⠟⠇⠝⢕⢝⢝⢝⢝⢿⢿⣿⣿⣿⣿⡿⣿⣿⣿⠀</a:t>
            </a:r>
            <a:br/>
            <a:r>
              <a:t>⣷⢔⠀⠀⠀⠀⡔⢝⢕⠳⣑⣱⣕⣸⣿⣿⣿⣿⣧⣵⣴⡕⡿⣇⢱⢿⡇⠕⣿⣿⣿⣿⣿⣿⡇⠀⠐⢕⢕⢿⢝⣿⢕⢕⢕⢕⢕⢕⢕⢕⢕⢕⢜⢝⢝⠝⠝⢝⢟⢟⢟⢟⢻⢿⢿⢿⢿⣷⣷⣷⣷⣯⣽⣽⣷⣿⣿⢟⠋⠁⠀⠀⠀⠀⠀⠀⠀⠁⠁⠁⠑⠕⢕⢝⢻⡿⣿⣿⣿⣿⠀</a:t>
            </a:r>
            <a:br/>
            <a:r>
              <a:t>⢕⢅⠀⠀⠀⠀⢕⣟⢕⢜⣿⣿⣿⣿⣿⣿⣿⣿⣿⣿⣿⣧⢿⣿⣷⣼⢇⠀⣿⣿⣽⣿⣿⣿⣧⢀⢅⢕⢕⢹⡜⢝⢕⠕⢕⢕⢕⢕⢕⠕⠁⢁⠁⠑⠑⠄⠅⢐⠕⠕⠔⠐⠑⠕⠕⠕⠑⠑⠑⠑⢅⢕⢹⡿⣿⡟⠑⠀⠀⠀⠀⠀⠀⠀⠀⠀⠀⠀⠀⠀⠀⠀⠁⠁⠑⢕⢸⣽⣿⣿⠀</a:t>
            </a:r>
            <a:br/>
            <a:r>
              <a:t>⠑⠑⠁⠀⠀⠀⠁⢻⣽⣿⣿⣿⣿⣿⣿⣿⣿⣿⣿⢿⢟⢿⢜⠟⢏⢝⠀⣶⣿⣿⣿⣿⣿⣿⣿⢕⢕⢻⡇⢸⣼⡕⢕⣷⡅⠁⢕⢗⢕⢕⢕⢕⢑⡕⢕⢕⠑⢄⢐⢄⢀⢀⢀⢀⢔⠔⠔⠔⠐⢄⡕⢕⢸⣧⠅⠀⠀⠀⠀⠀⠀⠀⠀⠀⠀⠀⠀⠀⠀⠀⠀⠀⠀⠀⠀⠀⠑⢜⣾⣟⠀</a:t>
            </a:r>
            <a:br/>
            <a:r>
              <a:t>⢕⢕⢄⠀⠀⠀⠀⢕⣷⣽⣝⢹⣿⣿⣿⣿⣿⣿⢇⢕⢕⢕⢻⢷⢧⢕⠑⢛⣻⣿⣿⣿⣿⣿⣿⢕⢕⢔⣄⢱⢷⢇⢄⢉⢅⢔⢕⢅⢅⢕⢅⢅⠁⢕⢅⢅⢀⢁⠁⠁⠑⢝⢕⢕⢸⣿⣿⣿⣿⣿⢷⢕⢸⣿⠀⠀⠀⠀⠀⠀⠑⠀⢀⠀⠀⠀⠀⠀⠀⠀⠀⠀⠀⠀⠀⠀⠀⠑⣿⣿⠀</a:t>
            </a:r>
            <a:br/>
            <a:r>
              <a:t>⢕⢕⢕⢰⢔⢀⢄⣵⣿⣿⣿⣿⢿⢿⢛⢟⢏⢕⢕⢕⢕⢕⢕⢵⡕⢕⢔⢕⣿⡿⣿⣿⣿⣿⣿⣕⢕⢜⢛⢕⡝⢕⢕⢜⢕⢐⢕⢕⢕⢕⢕⢕⠀⢕⢕⢕⢕⢕⢅⢕⠀⢕⢕⢕⣿⣿⣹⣿⣿⣿⣵⣵⣼⣿⡔⢴⢔⢔⢕⢕⢱⣵⣕⣄⢄⢀⠀⠀⠀⠀⠀⠀⠀⠀⠀⠀⠀⠀⢜⢝⠀</a:t>
            </a:r>
            <a:br/>
            <a:r>
              <a:t>⢕⢕⢕⢔⢔⢱⣾⣿⣿⣿⣿⣿⣇⢕⢕⢕⢕⢕⢕⢕⢕⢕⢕⢕⢕⢕⢕⢕⢻⡝⣾⣿⣿⣿⣿⣯⢕⣸⣿⢕⡕⢕⢕⢕⢑⢕⢕⠀⠀⠀⠀⢕⢀⢕⢕⢕⢕⢕⢕⢕⠀⢕⢑⠈⠉⢝⠝⢝⡹⡏⢕⢸⡕⠕⢕⢜⡕⢕⠕⢕⢳⣺⣿⣿⣿⡇⠀⠀⠀⠀⠀⠀⠀⠀⠀⠀⠀⢄⡸⢿⠀</a:t>
            </a:r>
            <a:br/>
            <a:r>
              <a:t>⢕⢕⢕⠕⢵⣿⣿⣿⣿⣿⣿⣿⣿⡇⢕⢕⢕⢕⢕⢕⢕⢕⢕⢕⢕⢕⢕⢑⢔⢕⠸⣿⣿⣿⣿⡇⢕⢕⢝⢱⣿⢕⢕⢅⢜⢕⢕⢔⢔⠔⡔⢕⢅⢕⢕⣵⣼⣵⡕⢕⢔⢑⠀⠀⠄⠕⢅⢱⣳⣑⣡⡼⣧⣷⣾⣿⣿⣷⣵⣷⣷⣾⣿⣿⣿⢇⠀⢀⢄⢔⢕⣕⢱⠀⠀⠀⢀⢕⢕⢕⠀</a:t>
            </a:r>
            <a:br/>
            <a:r>
              <a:t>⢑⢑⠁⠀⠀⠹⢿⣿⣿⣿⣿⣿⣿⡿⢕⢕⢕⢕⢕⠁⠐⢔⢔⢕⢕⡕⢕⠄⢕⢕⢸⣿⣿⣿⣿⡇⢕⢕⢕⢸⣿⢑⢪⠟⢿⠁⢕⢕⠑⠑⠑⢙⠁⠑⡕⢝⢟⢋⠑⢕⣵⡸⠿⠿⠿⣿⣿⣿⣿⡿⣿⣿⣿⣿⣿⣿⣿⣿⣿⣿⣿⣿⣿⣿⣿⢕⠕⣵⣿⣱⣵⣾⠇⠀⠀⢀⣘⣵⣤⣵⠀</a:t>
            </a:r>
            <a:br/>
            <a:r>
              <a:t>⠁⠀⠀⠀⠀⠀⠀⠙⢿⣿⣿⣿⢏⢕⢕⢕⢕⢕⠁⠀⠀⠀⠕⠕⠕⠕⢀⢀⠀⢕⣖⣿⣿⣯⣯⠇⠁⢁⢕⠕⣿⡔⢁⠄⢐⣑⢑⡅⠀⠀⠐⠁⢐⠀⢄⠰⠇⣅⢀⢁⠈⠀⠀⠁⠀⠘⢑⠑⠙⠙⢿⢿⢟⢟⣧⣜⣽⣿⣿⣿⣿⣿⣿⣿⣕⣕⣸⢟⢻⢟⢟⢕⠀⠀⢀⣼⣿⣿⣿⣿⠀</a:t>
            </a:r>
            <a:br/>
            <a:r>
              <a:t>⠀⠀⠀⠀⠀⠀⠀⠀⠀⠘⠻⢿⣧⣵⡕⢕⡕⠁⠀⠀⠀⠀⠀⠰⠀⠀⢀⠁⠔⢔⡔⢻⢟⢿⢷⡆⢔⠘⢷⣕⢿⡇⠀⠀⠑⠝⠁⢀⢀⠀⠀⠘⢅⢀⢀⢀⠀⢘⣗⡗⢀⠀⠶⢶⢀⢀⠀⠀⠰⡔⠕⠙⠃⢑⢘⡝⢟⢟⢿⢿⡿⢿⢿⢟⢿⢏⢕⢕⢕⣥⣵⡕⢔⢀⠁⢻⣿⣿⣿⣿⠀</a:t>
            </a:r>
            <a:br/>
            <a:r>
              <a:t>⠀⠀⠀⠀⠀⠀⠀⠀⠀⠀⠀⠁⠙⢿⣿⣿⣷⢕⢔⢀⠀⠀⠀⠀⠀⠀⠀⢀⢔⢕⣶⣷⡔⠰⢕⢕⢕⠐⢀⢼⣷⣷⣇⢔⢄⢔⢴⣵⣗⣅⣷⣷⣷⣷⣿⣿⣷⣟⣏⢕⡕⠄⡄⣄⣄⣄⣄⣄⣥⣵⣴⣷⣾⣿⣿⣟⢝⢕⢕⢕⢕⢕⢕⢕⢕⢕⢕⢕⢸⣿⣿⣷⣶⠕⠀⠀⠘⠙⠟⢿⠀</a:t>
            </a:r>
            <a:br/>
            <a:r>
              <a:t>⠀⠀⠀⠀⠀⠀⠀⠀⠀⠀⠀⠀⠀⠀⠈⠙⠿⠇⢁⢕⠀⠀⢔⢅⡗⢗⢗⢇⢕⢔⢱⢭⢙⠓⠒⠑⢕⢔⢕⢰⢯⢟⢣⣵⣿⣿⣿⣿⣷⣷⣾⣿⣿⣿⣿⣿⣿⣿⣿⣿⣿⣿⣿⣿⣿⣿⣿⣿⣿⣿⣿⣿⣿⡿⠿⠟⠑⠜⢝⠕⠕⠑⢕⢕⢕⢕⢕⢕⣵⣿⣿⣿⢏⠀⠀⠀⠀⠀⠀⠁⠀</a:t>
            </a:r>
            <a:br/>
            <a:r>
              <a:t>⠀⠀⠀⠀⠀⠀⠀⠀⠀⠀⠀⠀⠀⠀⠀⠀⠀⠀⠀⢕⢄⢄⢕⢜⢕⢕⢕⢕⢕⣱⡵⣐⣔⣰⣵⣵⣵⣵⣷⣵⣵⣷⣿⣿⣿⣿⣿⣿⣿⣿⣿⣿⣿⣿⣿⣿⣿⣿⣿⣿⣯⣽⣽⣽⣵⣼⣿⣿⣿⣿⢿⠋⠁⠀⠀⠀⠀⠀⠀⠀⠀⠀⠕⢕⢕⢕⢕⢌⣿⣿⣿⠏⠀⠀⠀⠀⠀⠀⠀⠀⠀</a:t>
            </a:r>
            <a:br/>
            <a:r>
              <a:t>⠀⠀⠀⠀⠀⠀⠀⠀⠀⠀⠀⠀⠀⠀⠀⠀⠀⠀⠀⠀⠁⠕⢕⢕⠕⠑⢕⢕⢜⢝⢻⣵⣼⣿⣿⣿⣿⣿⣿⣿⣿⣿⣿⣿⣿⣿⣿⣿⣿⣿⣿⣿⣿⣿⣿⣿⣿⣿⣿⣿⣿⣿⣿⣿⣿⣿⣿⣿⣿⠝⠀⠀⠀⠀⠀⠀⠀⠀⠀⠀⠀⠀⠀⢕⢕⢕⢕⢕⢕⢝⠕⠀⠀⠀⠀⠀⠀⠀⠀⠀⠀</a:t>
            </a:r>
            <a:br/>
            <a:r>
              <a:t>⠀⠀⠀⠀⠀⠀⠀⠀⠀⠀⠀⠀⠀⠀⠀⠀⠀⠀⠀⠀⠀⠀⢀⣄⣄⣤⣥⣥⣑⣑⢸⢿⣿⣿⣿⣿⣿⣿⣿⣿⣿⣿⣿⣿⣿⣿⣿⣿⣿⣿⣿⣿⣿⣿⣿⣿⣿⣿⣿⣿⣿⣿⣿⣿⣿⣿⣿⣿⡟⠀⠀⠀⠀⠀⠀⠀⠀⠀⠀⠀⠀⠀⢕⢕⢕⢕⢕⢕⢕⠑⠀⠀⠀⠀⠀⠀⠀⠀⠀⠀⠀</a:t>
            </a:r>
            <a:br/>
            <a:r>
              <a:t>⠀⠀⠀⠀⠀⠀⠀⠀⠀⠀⠀⠀⠀⠀⠀⠀⠀⠀⠀⠀⠀⢠⣥⣼⣽⣿⣯⣽⣽⣿⡇⢅⣸⣿⣿⣿⣿⣿⣿⣿⣿⣿⣿⣿⣿⣿⣿⣿⣿⣿⣿⣿⣿⣿⣿⣿⣿⣿⣿⣿⣿⣿⣿⣿⣿⣿⣿⡿⠑⠀⠀⠀⠀⠀⠀⠀⠀⠀⠀⠀⠀⢀⢕⢕⢕⢕⢕⢕⢕⠀⠀⠀⠀⠀⠀⠀⠀⠀⠀⠀⠀</a:t>
            </a:r>
            <a:br/>
            <a:r>
              <a:t>⠀⠀⠀⠀⠀⠀⠀⠀⠀⠀⠀⠀⠀⠀⠀⠀⠀⠀⠀⠀⠀⢥⢵⢵⢵⣷⣵⣵⣽⣿⡇⠕⢺⣿⣿⣿⣿⣿⣿⣿⣿⣿⣿⣿⣿⣿⣿⣿⣿⣿⣿⣿⣿⣿⣿⣿⣿⣿⣿⣿⣿⣿⣿⣿⣿⣿⡿⠑⠀⠀⠀⠀⠀⠀⠀⠀⠀⠀⠀⠀⠀⠀⢕⢕⢕⢕⢕⢕⠁⠀⠀⠀⠀⠀⠀⠀⠀⠀⠀⠀⠀</a:t>
            </a:r>
            <a:br/>
            <a:r>
              <a:t>⠀⠀⠀⠀⠀⠀⠀⠀⠀⠀⠀⠀⠀⠀⠀⠀⠀⠀⠀⠀⠀⠀⠀⢄⢱⢵⣵⣽⣽⡝⢕⢱⣾⣿⣿⣿⣿⣿⣿⣿⣿⣿⣿⣿⣿⣿⣿⣿⣿⣿⣿⣿⣿⣿⣿⣿⣿⣿⣿⣿⣿⣿⣿⣿⣿⠟⠑⠀⠀⠀⠀⠀⠀⠀⠀⠀⠀⠀⠀⠀⠀⠀⠑⠑⠕⢕⢕⢕⠀⠀⠀⠀⠀⠀⠀⠀⠀⠀⠀⠀⠀</a:t>
            </a:r>
            <a:br/>
            <a:r>
              <a:t>⠀⠀⠀⠀⠀⠀⠀⠀⠀⠀⠀⠀⠀⠀⠀⠀⠀⠀⠀⠀⠀⠀⠀⢕⠔⠑⠑⢑⢕⢕⢕⢜⢟⠿⣿⣿⣿⣿⢏⠕⢕⢝⢟⢻⣿⣿⣿⣿⣿⣿⣿⣿⣿⣿⣿⣿⣿⣿⣿⣿⣿⣿⣿⣿⠑⠀⠀⠀⠀⠀⠀⠀⠀⠀⠀⠀⠀⠀⠀⠀⠀⠀⢅⢔⠐⢕⢕⠔⠀⠀⠀⠀⠀⠀⠀⠀⠀⠀⠀⠀⠀</a:t>
            </a:r>
            <a:br/>
            <a:r>
              <a:t>⠀⠀⠀⠀⠀⠀⠀⠀⠀⠀⠀⠀⢕⢄⢔⢕⢄⠀⠀⢄⠀⠀⠀⠀⠀⢀⢔⢕⢕⢕⢕⢕⢕⠕⣾⣿⣿⣿⢁⠀⠀⠀⠁⢕⢜⢿⣿⣿⣿⣿⣿⣿⣿⣿⣿⣿⣿⣿⣿⣿⣿⣿⣿⢇⠀⠀⠀⠀⠀⠀⠀⠀⠀⠀⠀⠀⠀⠀⠀⠀⠀⠀⠕⠕⢅⢕⢕⠀⠀⠀⠀⠀⠀⠀⠀⠀⠀⠀⠀⠀⠀</a:t>
            </a:r>
            <a:br/>
            <a:r>
              <a:t>⠀⠀⠀⠀⠀⠀⠀⠀⠀⠀⠀⠀⠀⢕⠕⠁⠑⠀⠀⠀⠀⠀⠀⠀⢄⢕⢕⢕⢕⢕⣱⣷⣿⣿⣿⣿⣿⣿⣇⠀⠀⠀⠀⠑⢕⢕⠹⣿⣿⣿⣿⣿⣿⣿⣿⣿⣿⣿⣿⣿⣿⣿⠟⠀⠀⠀⠀⠀⠀⠀⠀⠀⠀⠀⠀⠀⠀⠀⠀⠀⠀⠀⠐⠀⢀⢕⢕⠀⠀⠀⠀⠀⠀⠀⠀⠀⠀⠀⠀⠀⠀</a:t>
            </a:r>
            <a:br/>
            <a:r>
              <a:t>⠀⠀⠀⠀⠀⠀⠀⠀⠀⠀⠀⠀⠀⠀⠀⠀⠀⠀⠀⢄⠀⠀⠀⢀⢕⡵⡵⣗⣥⣿⣽⣿⣿⣿⣿⣿⣿⣿⣿⣧⡀⠀⠀⠀⠑⢕⠀⠸⣿⣿⣿⣿⣿⣿⣿⣿⣿⣿⣿⣿⣿⡇⠀⠀⠀⠀⠀⠀⠀⠀⠀⠀⠀⠀⠀⠀⠀⠀⠀⠀⠀⠀⣴⣴⢕⢕⢑⢐⠀⠀⠀⠀⠀⠀⠀⠀⠀⠀⠀⠀⠀</a:t>
            </a:r>
            <a:br/>
            <a:r>
              <a:t>⠀⠀⠀⠀⠀⠀⠀⠀⢀⢠⣄⢀⠀⢄⠄⠀⢔⢄⠁⠁⠀⠀⠠⢷⣿⣿⣿⣿⣿⣿⣿⣿⣿⣿⣿⣿⣿⣿⣿⣿⡷⣄⠀⠀⠀⢔⢀⢄⣿⣿⣿⣿⣿⣿⣿⣿⣿⣿⢿⠋⠁⠀⠀⠀⠀⠀⠀⠀⠀⠀⠀⠀⠀⠀⠀⠀⠀⠀⠀⠀⠀⠀⢸⣿⣧⡕⢕⢕⠀⠀⠀⠀⠀⠀⠀⠀⠀⠀⠀⠀⠀</a:t>
            </a:r>
            <a:br/>
            <a:r>
              <a:t>⠀⠀⠀⠀⠀⠀⠀⠀⠑⢕⢝⣷⠀⠁⠀⠀⠕⠀⠀⠀⠀⠘⢔⣽⣿⣿⣿⣿⣿⣿⣿⣿⣿⣿⣿⣿⣿⣿⣿⣿⣿⣿⣷⣄⡀⠀⠑⠁⢘⣿⣿⣿⣿⣿⠟⠋⠁⠁⠀⠀⠀⠀⠀⠀⠀⠀⠀⠀⠀⠀⠀⠀⢕⢕⠀⠀⠀⠀⠀⠀⠀⢄⢈⣿⣿⢕⢕⢕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⢱⡿⢜⠕⠀⠀⠀⠀⠀⠀⠀⠀⠀⠀⠀⠀⠀⠀⠀⠀⢕⢕⢹⣿⣿⣿⣿⣿⣿⢿⣿⣿⣿⣿⣿⣿⣿⡿⡇⡇⣿⣿⣿⣿⣿⣿⣿⣿⣿⣿⣿⣿⣿⣿⣿⣿⣿⣿⣿⣷⣷⣷⣿⣽⣟⣟⡿⢿⣿⣿⣿⣿⣿⣿⣾⣿⣿⣿⣿⣿⣿⣿⣿⢟⣿⣏⢹⣿⣿⣿⣿⣿⣿⣿⣿⣿⣿⣿⣿⣿⠀</a:t>
            </a:r>
            <a:br/>
            <a:r>
              <a:t>⢕⢕⠁⠀⠀⠀⠀⠀⠀⠀⠀⢀⢀⢄⢄⢄⡄⣄⣔⢄⣕⣕⢕⢹⡟⢫⠝⠗⢎⢙⢍⣍⣙⣟⡟⢟⢿⢇⢕⣇⣿⣿⣿⣿⣿⣿⣿⣿⣿⣿⣿⣿⣿⣿⣿⣿⣿⣿⣿⣿⣿⣿⣿⣿⣿⣿⣿⣿⣿⣿⣿⣿⣿⣿⣿⣿⣿⣿⣿⣿⣿⣿⣿⢜⣻⡕⢸⣿⣿⣿⣿⣿⣿⣿⣿⣿⣿⣿⣿⣿⠀</a:t>
            </a:r>
            <a:br/>
            <a:r>
              <a:t>⢕⢕⠀⠀⠀⠀⠀⠀⠀⢄⢕⢕⢕⢕⢕⣱⣿⣿⣿⣿⣿⣿⣷⡅⢅⢔⢔⢕⣱⣵⣼⣿⣿⣿⣿⣿⣿⡇⣵⢱⢸⣿⣵⣽⣝⣝⣟⣟⢟⢻⢿⢿⢿⣿⣿⣿⣿⣿⣿⣿⣿⣿⣿⣿⣿⣿⣿⣿⣿⣿⣿⣿⣿⣿⣿⣿⣿⣿⣿⣿⣿⣿⣿⢜⢿⡇⢸⣿⣿⣿⣿⣿⣿⣿⣿⣿⣿⣿⣿⣿⠀</a:t>
            </a:r>
            <a:br/>
            <a:r>
              <a:t>⣕⢕⠀⠀⠀⠀⠀⠀⢀⠕⢕⠕⠕⠕⠾⢿⢿⢿⢿⢇⢱⢵⣝⣿⢕⢕⢑⠕⣾⣿⣿⣿⣿⣿⣿⢜⢝⢝⢕⢸⢸⣿⢟⢟⢻⢿⢿⢿⢿⣿⣿⣷⣷⣷⣷⣧⣼⣽⣽⣝⣝⣟⣟⣟⢿⢿⢿⢿⣿⣿⣿⣿⣿⣿⡿⢿⣿⣿⣿⣿⡿⢿⠟⢕⢝⠕⢜⢝⢝⢝⢻⢿⣿⣿⣿⣿⣿⣿⣿⣿⠀</a:t>
            </a:r>
            <a:br/>
            <a:r>
              <a:t>⣿⡇⠀⠀⠀⠀⢰⢎⢝⢅⣇⣵⣕⣱⣿⣿⣿⣿⣷⣵⣰⡕⣼⣿⢕⡾⡇⠀⢻⣿⣿⣿⣿⣿⣿⠑⠁⢄⢕⢸⡜⣻⡇⠕⢕⢕⢕⢕⢕⢕⢕⢕⢜⢝⢝⠝⠙⢝⢟⢟⢟⢟⢻⢿⢿⢿⢿⢿⣷⣷⣷⣿⣽⣽⣿⣼⣿⡿⠟⠁⠁⠀⠀⠀⠀⠀⠀⠀⠁⠁⠑⠑⢕⢝⢝⣿⢿⣿⣿⣿⠀</a:t>
            </a:r>
            <a:br/>
            <a:r>
              <a:t>⢑⢕⢀⠀⠀⠀⠕⣸⡕⢕⢿⣿⣿⣿⣿⣿⣿⣿⣿⣿⣿⣿⡻⢿⣷⣵⡗⠀⢸⣿⡿⣿⣿⣿⣿⢄⢀⢔⢕⢸⡕⢝⠕⢕⢕⢕⢕⢕⢕⢅⠁⠁⠁⠑⠑⠁⠀⠑⠕⢕⠕⠀⠀⠕⠕⠑⠑⠑⠑⠑⢕⢕⢸⣿⢿⡿⠏⠀⠀⠀⠀⠀⠀⠀⠀⠀⠀⠀⠀⠀⠀⠀⠀⠁⠁⠕⢱⣯⣿⣿⠀</a:t>
            </a:r>
            <a:br/>
            <a:r>
              <a:t>⢑⠑⠁⠀⠀⠀⠀⢝⢯⣿⣿⣿⣿⣿⣿⣿⣿⣿⣿⡿⢿⢿⢕⢻⢟⢝⠑⢰⣾⣿⣧⣿⣿⣿⣿⢕⢕⢸⡿⢕⣼⡵⢕⣷⡇⡇⢕⢗⢕⢕⢕⢕⢕⢰⢔⢔⠑⠕⠐⢄⠀⢀⢀⢀⢔⠔⠔⠔⠔⢀⡕⢕⢸⣿⡄⠀⠀⠀⠀⠀⠀⠀⠀⠀⠀⠀⠀⠀⠀⠀⠀⠀⠀⠀⠀⠀⠁⢕⢳⣿⠀</a:t>
            </a:r>
            <a:br/>
            <a:r>
              <a:t>⢕⢔⢄⠀⠀⠀⠀⢑⢡⣼⣝⣝⣿⣿⣿⣿⣿⣿⡿⢕⢕⢕⢾⢷⢾⢕⠔⠘⢻⣿⣿⣿⣿⣿⣿⡕⢕⢕⣤⢕⢷⢧⢄⢈⡅⢅⢕⢕⢅⢕⢕⢅⠁⠘⢕⢅⢀⢁⢀⠁⠀⢜⢕⢕⢸⣿⣿⣿⣿⣿⡹⢕⢸⣿⠑⠀⠀⠀⠀⠀⠀⠀⠀⠀⠀⠀⠀⠀⠀⠀⠀⠀⠀⠀⠀⠀⠀⠀⢸⣿⠀</a:t>
            </a:r>
            <a:br/>
            <a:r>
              <a:t>⢕⢕⢕⢔⢄⢄⢀⢱⣾⣿⣿⣿⡟⢻⢿⢟⢟⢝⢕⢕⢕⢕⢕⢵⣕⢕⢔⠑⣞⣿⣿⣿⣿⣿⣿⣇⢕⢕⢟⢇⣝⢝⢕⢕⢝⢕⢕⢕⢕⢕⢕⢕⢕⠀⢕⢕⢕⢕⢕⢕⠀⢕⢕⢕⡼⣿⣹⣿⣿⣿⣵⣵⣼⣿⣵⢤⡤⢄⢔⢕⢱⣴⣕⡄⢄⢀⠀⠀⠀⠀⠀⠀⠀⠀⠀⠀⠀⠀⢕⢝⠀</a:t>
            </a:r>
            <a:br/>
            <a:r>
              <a:t>⢕⢕⢕⢕⢄⠕⣵⣿⣿⣿⣿⣿⣧⢕⢕⢕⢕⢕⢕⢕⢕⢕⢕⢕⢕⢕⢕⠀⢟⢤⣇⣿⣿⣿⣿⣿⡱⢕⣿⢕⣼⢕⢕⠁⢕⡇⢕⢕⠀⠀⠀⢕⢕⠀⢕⢕⢕⢕⢕⢕⠀⢕⡕⠁⠉⠙⢝⠝⢹⢻⢕⢜⡇⠕⢜⢜⣕⢕⢕⢕⢷⢷⣿⣿⣿⣧⢔⠀⠀⠀⠀⠀⠀⠀⠀⠀⠀⠀⢕⢽⠀</a:t>
            </a:r>
            <a:br/>
            <a:r>
              <a:t>⢕⢕⢕⢕⠕⢾⣿⣿⣿⣿⣿⣿⣿⣧⢕⢕⢕⢕⢕⢕⢕⢕⢕⢕⢕⢕⢕⠀⢕⢜⢇⣿⣿⣿⣿⡇⢕⢕⢝⢁⣿⡇⢕⢕⢏⢇⡕⢕⢔⠔⢰⢕⢕⢔⢕⢱⣥⣵⣕⢱⢔⢕⠁⠀⠔⠔⢅⢄⣎⣇⣡⣵⢧⣴⣶⣾⣿⣷⣵⣷⣷⣾⣿⣿⣿⡇⢕⠀⢀⢄⢔⢕⡕⡄⠀⠀⠀⡕⢕⢕⠀</a:t>
            </a:r>
            <a:br/>
            <a:r>
              <a:t>⢝⢕⠁⠀⠀⠁⠹⢿⣿⣿⣿⣿⣿⣿⢇⢕⢕⢕⢕⢅⢔⢔⢔⢔⢕⢕⢕⠕⠅⢇⢕⣿⣿⣿⣿⣿⢕⢕⢕⢕⣿⡇⢕⢞⡻⠇⠕⢕⠑⠀⢝⢘⠁⠁⢕⢜⢟⢟⢕⢕⢱⣜⠿⠿⠿⢿⣿⣿⣿⣿⢿⣿⣿⣿⣿⣿⣿⣿⣿⣿⣿⣿⣿⣿⣿⢇⢕⣱⣾⣇⣵⣼⡟⠁⠀⠀⣀⣣⣵⣥⠀</a:t>
            </a:r>
            <a:br/>
            <a:r>
              <a:t>⠑⠁⠁⠀⠀⠀⠀⠀⠙⢿⣿⣿⡟⢇⢕⢕⢕⢕⢹⣷⢕⢕⢕⠕⠕⠕⠀⢀⠀⢕⢕⣻⣿⣿⣿⢝⠁⠑⢕⢕⢻⡇⠁⢄⠐⣔⣑⣔⠀⠀⠐⠘⢑⠀⢄⠰⠇⣥⢀⢁⢁⠁⠀⠀⠁⠁⠑⠑⠘⠋⢻⢿⢿⢟⣣⣝⣝⣹⣿⣿⣿⣿⣿⣿⣝⣕⣕⢿⢿⢿⢟⢏⢕⠀⠀⣰⣿⣿⣿⣿⠀</a:t>
            </a:r>
            <a:br/>
            <a:r>
              <a:t>⠀⠀⠀⠀⠀⠀⠀⠀⠀⠀⠈⠻⢷⣵⣕⢕⢕⢕⠏⠓⢕⡔⠕⠱⠇⠀⠀⠀⠁⢕⣜⢜⢿⢻⢷⢷⢔⠈⠳⣕⢜⣇⠀⠀⠕⠙⠅⠁⢀⢀⠀⠀⠋⢁⢀⢀⠀⢈⣕⣞⢔⠀⠰⢶⢆⢀⠀⠀⠀⢣⠁⠘⠃⠑⢘⢝⢟⢿⢟⢿⣿⢿⢿⢿⢿⢟⢏⢕⢕⣱⣗⡵⢕⢄⠀⠜⣿⣿⣿⣿⠀</a:t>
            </a:r>
            <a:br/>
            <a:r>
              <a:t>⠀⠀⠀⠀⠀⠀⠀⠀⠀⠀⠀⠀⠀⠙⠻⣿⣿⡇⢕⢄⢜⢅⠀⠀⠀⠀⠀⢀⢄⢕⣳⣷⣔⠔⢕⢕⢕⠐⠀⣸⣷⣿⣇⡔⢔⢄⢰⣵⣥⣇⣷⣷⣷⣷⣾⣿⣿⣟⣟⡕⢕⠄⣄⣄⣄⣄⣄⣄⣠⣥⣴⣷⣾⣿⣿⣿⢗⢕⢕⢕⢕⢕⢕⢕⢕⢕⢕⢕⢀⢿⣿⣿⣷⡇⠀⠀⠑⠙⠟⢟⠀</a:t>
            </a:r>
            <a:br/>
            <a:r>
              <a:t>⠀⠀⠀⠀⠀⠀⠀⠀⠀⠀⠀⠀⠀⠀⠀⠁⠙⠃⠀⠅⢕⢱⣵⡵⢕⢗⢗⢗⢕⢕⠠⠬⢍⠓⠓⠐⢕⢔⢜⢱⢿⢝⢻⣵⣾⣿⣿⣿⣵⣷⣷⣿⣿⣿⣿⣿⣿⣿⣿⣿⣿⣿⣿⣿⣿⣿⣿⣿⣿⣿⣿⣿⣿⣿⡿⠟⠇⠕⢍⢇⢕⠕⢕⢕⢕⢕⢕⢕⣱⣸⣿⣿⣿⠃⠀⠀⠀⠀⠀⠀⠀</a:t>
            </a:r>
            <a:br/>
            <a:r>
              <a:t>⠀⠀⠀⠀⠀⠀⠀⠀⠀⠀⠀⠀⠀⠀⠀⠀⠀⠀⠀⠐⠕⢕⢕⢕⢕⢕⣿⣿⢟⢇⣑⣐⣐⣐⣴⣵⣵⣵⣷⣵⣵⣷⣾⣿⣿⣿⣿⣿⣿⣿⣿⣿⣿⣿⣿⣿⣿⣿⣿⣿⣿⣽⣽⣽⣽⣵⣿⣿⣿⣿⡿⠟⠉⠀⠀⠀⠀⠀⠀⠀⠀⠀⠁⢕⢕⢕⢕⢔⢻⣿⣿⡿⠃⠀⠀⠀⠀⠀⠀⠀⠀</a:t>
            </a:r>
            <a:br/>
            <a:r>
              <a:t>⠀⠀⠀⠀⠀⠀⠀⠀⠀⠀⠀⠀⠀⠀⠀⠀⠀⠀⠀⠀⠀⠑⠑⠕⢑⢿⣯⣵⣵⣕⣱⣵⣮⣿⣿⣿⣿⣿⣿⣿⣿⣿⣿⣿⣿⣿⣿⣿⣿⣿⣿⣿⣿⣿⣿⣿⣿⣿⣿⣿⣿⣿⣿⣿⣿⣿⣿⣿⣿⡟⠁⠀⠀⠀⠀⠀⠀⠀⠀⠀⠀⠀⠀⠑⢕⢕⢕⢕⢕⢜⢏⠑⠀⠀⠀⠀⠀⠀⠀⠀⠀</a:t>
            </a:r>
            <a:br/>
            <a:r>
              <a:t>⠀⠀⠀⠀⠀⠀⠀⠀⠀⠀⠀⠀⠀⠀⠀⠀⠀⠀⠀⠀⠀⠀⠀⠀⢠⢾⢿⣿⣿⣿⣿⣿⣿⣿⣿⣿⣿⣿⣿⣿⣿⣿⣿⣿⣿⣿⣿⣿⣿⣿⣿⣿⣿⣿⣿⣿⣿⣿⣿⣿⣿⣿⣿⣿⣿⣿⣿⣿⣿⠕⠀⠀⠀⠀⠀⠀⠀⠀⠀⠀⠀⠀⢄⢕⢕⢕⢕⢕⢕⢕⠀⠀⠀⠀⠀⠀⠀⠀⠀⠀⠀</a:t>
            </a:r>
            <a:br/>
            <a:r>
              <a:t>⠀⠀⠀⠀⠀⠀⠀⠀⠀⠀⠀⠀⠀⠀⠀⠀⠀⠀⠀⠀⠀⠀⠀⢔⢾⢿⢟⢟⢟⢿⢿⣿⣿⣿⣿⣿⣿⣿⣿⣿⣿⣿⣿⣿⣿⣿⣿⣿⣿⣿⣿⣿⣿⣿⣿⣿⣿⣿⣿⣿⣿⣿⣿⣿⣿⣿⣿⣿⠇⠀⠀⠀⠀⠀⠀⠀⠀⠀⠀⠀⠀⠀⢕⢕⢕⢕⢕⢕⢕⠁⠀⠀⠀⠀⠀⠀⠀⠀⠀⠀⠀</a:t>
            </a:r>
            <a:br/>
            <a:r>
              <a:t>⠀⠀⠀⠀⠀⠀⠀⠀⠀⠀⠀⠀⠀⠀⠀⠀⠀⠀⠀⠀⠀⠀⠀⠙⠝⢟⢟⢟⢛⢿⢿⢿⣿⣿⣿⣿⣿⣿⣿⣿⣿⣿⣿⣿⣿⣿⣿⣿⣿⣿⣿⣿⣿⣿⣿⣿⣿⣿⣿⣿⣿⣿⣿⣿⣿⣿⣿⠇⠀⠀⠀⠀⠀⠀⠀⠀⠀⠀⠀⠀⠀⠀⢕⢕⢕⢕⢕⢕⠕⠀⠀⠀⠀⠀⠀⠀⠀⠀⠀⠀⠀</a:t>
            </a:r>
            <a:br/>
            <a:r>
              <a:t>⠀⠀⠀⠀⠀⠀⠀⠀⠀⠀⠀⠀⠀⠀⠀⠀⠀⠀⠀⠀⠀⠀⠀⠀⠀⢕⢝⢟⢟⢿⢷⢕⣿⣿⣿⣿⣿⣿⣿⣿⣿⣿⣿⣿⣿⣿⣿⣿⣿⣿⣿⣿⣿⣿⣿⣿⣿⣿⣿⣿⣿⣿⣿⣿⣿⡿⠋⠀⠀⠀⠀⠀⠀⠀⠀⠀⠀⠀⠀⠀⠀⠀⠑⠕⠕⢕⢕⢕⠀⠀⠀⠀⠀⠀⠀⠀⠀⠀⠀⠀⠀</a:t>
            </a:r>
            <a:br/>
            <a:r>
              <a:t>⠀⠀⠀⠀⠀⠀⠀⠀⠀⠀⠀⠀⠀⠀⠀⢀⢄⠀⠀⠀⢀⠀⠀⠀⠀⢕⠕⢁⢅⢕⢕⢕⣿⣿⣿⣿⣿⣿⡟⢕⢝⢝⢟⢻⣿⣿⣿⣿⣿⣿⣿⣿⣿⣿⣿⣿⣿⣿⣿⣿⣿⣿⣿⣿⢏⠀⠀⠀⠀⠀⠀⠀⠀⠀⠀⠀⠀⠀⠀⠀⠀⠀⠀⢔⢔⢄⢔⠕⠀⠀⠀⠀⠀⠀⠀⠀⠀⠀⠀⠀⠀</a:t>
            </a:r>
            <a:br/>
            <a:r>
              <a:t>⠀⠀⠀⠀⠀⠀⠀⠀⠀⠀⠀⠀⠀⠀⢔⢕⢕⢕⠀⠀⠑⠀⠀⠀⠀⠀⢔⢕⢕⢕⣵⣾⣿⣿⣿⣿⣿⣿⡇⠀⠀⠀⠁⢕⢌⢿⣿⣿⣿⣿⣿⣿⣿⣿⣿⣿⣿⣿⣿⣿⣿⣿⣿⡏⠀⠀⠀⠀⠀⠀⠀⠀⠀⠀⠀⠀⠀⠀⠀⠀⠀⠀⠔⢕⠁⢕⢕⠀⠀⠀⠀⠀⠀⠀⠀⠀⠀⠀⠀⠀⠀</a:t>
            </a:r>
            <a:br/>
            <a:r>
              <a:t>⠀⠀⠀⠀⠀⠀⠀⠀⠀⠀⠀⢀⠀⠁⠁⠁⠀⠀⠀⠀⠀⠀⠀⠀⠀⠕⢕⢕⢕⢕⣾⣿⣿⣿⣿⣿⣿⣿⣧⢀⠀⠀⠀⠑⢕⢕⠝⣿⣿⣿⣿⣿⣿⣿⣿⣿⣿⣿⣿⣿⣿⣿⡟⠁⠀⠀⠀⠀⠀⠀⠀⠀⠀⠀⠀⠀⠀⠀⠀⠀⠀⠀⠀⠄⠀⢕⢕⢄⠀⠀⠀⠀⠀⠀⠀⠀⠀⠀⠀⠀⠀</a:t>
            </a:r>
            <a:br/>
            <a:r>
              <a:t>⠀⠀⠀⠀⠀⠀⠀⠀⠀⠀⢀⠁⠀⠀⡄⠀⠀⢄⢀⠀⠔⠑⠀⠀⢀⢑⣵⡕⣴⣿⣿⣿⣿⣿⣿⣿⣿⣿⣿⣷⡀⠀⠀⠀⠑⢕⠀⠈⣿⣿⣿⣿⣿⣿⣿⣿⣿⣿⣿⣿⣿⣏⠀⠀⠀⠀⠀⠀⠀⠀⠀⠀⠀⠀⠀⠀⠀⠀⠀⠀⠀⠀⢰⣴⡄⢕⢕⢕⠀⠀⠀⠀⠀⠀⠀⠀⠀⠀⠀⠀⠀</a:t>
            </a:r>
            <a:br/>
            <a:r>
              <a:t>⠀⠀⠀⠀⠀⠀⠀⠀⠀⠕⢜⢳⢄⠀⢕⠀⠀⢕⢕⠀⠀⠀⠠⠃⠔⣛⣿⣿⣿⣿⣿⣿⣿⣿⣿⣿⣿⣿⣿⣿⣷⣄⠀⠀⠀⠰⠀⢀⣿⣿⣿⣿⣿⣿⣿⣿⣿⣿⡿⠟⠁⠀⠀⠀⠀⠀⠀⠀⠀⠀⠀⠀⠀⡀⠀⠀⠀⠀⠀⠀⠀⠀⢸⣿⣷⣕⢕⢕⠀⠀⠀⠀⠀⠀⠀⠀⠀⠀⠀⠀⠀</a:t>
            </a:r>
            <a:br/>
            <a:r>
              <a:t>⠀⠀⠀⠀⠀⠀⠀⠀⢀⢄⢕⢜⠑⠀⠕⠀⠀⠕⠁⠀⠀⠀⠀⢕⣬⣿⣿⣿⣿⣿⣿⣿⣿⣿⣿⣿⣿⣿⣿⣿⣿⣿⣷⣔⡀⠀⠕⠁⢍⣿⣿⣿⣿⣿⢿⠟⠙⠁⠀⠀⠀⠀⠀⠀⠀⠀⠀⠀⠀⠀⠀⠀⢀⢕⠀⠀⠀⠀⠀⠀⠀⢀⢕⢿⣿⡏⢕⢕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⢧⢑⡿⢜⢕⠁⠀⠀⠀⠀⠀⠀⠀⠀⠀⠀⠀⠀⠀⠀⠕⢕⢜⢿⣿⣿⣿⣿⣿⣿⣿⣿⣿⣿⣿⣿⣿⣿⣿⡏⡅⣿⣿⣿⣿⣿⣿⣿⣿⣿⣿⣿⣿⣿⣿⣿⣿⣿⣿⣿⣷⣷⣿⣯⣟⣟⣻⢿⢿⣿⣿⣿⣿⣿⣿⣿⣿⣿⣿⣿⣻⣿⣿⣿⢻⣿⡝⣿⣿⣿⣿⣿⣿⣿⣿⣿⣿⣿⣿⣿⠀</a:t>
            </a:r>
            <a:br/>
            <a:r>
              <a:t>⢕⢕⢕⠁⠀⠀⠀⠀⠀⠀⠀⠀⢀⢀⢄⢄⠄⡄⣄⡄⢄⢕⢕⢜⢿⣟⡟⢯⠝⠗⢝⣟⣟⣟⢟⢻⢿⢿⢏⢕⡇⣿⣿⣿⣿⣿⣿⣿⣿⣿⣿⣿⣿⣿⣿⣿⣿⣿⣿⣿⣿⣿⣿⣿⣿⣿⣿⣿⣿⣾⣿⣿⣿⣿⣿⣿⣿⣿⣿⣿⣿⣿⣿⣿⢜⣹⡕⣿⣿⣿⣿⣿⣿⣿⣿⣿⣿⣿⣿⣿⠀</a:t>
            </a:r>
            <a:br/>
            <a:r>
              <a:t>⡇⢕⢕⠀⠀⠀⠀⠀⠀⠀⢔⢕⢕⢕⢕⢕⣸⣿⣿⣿⣿⣿⣿⣇⢁⢅⢄⢔⢕⣱⣵⣿⣿⣿⣿⣿⣿⣿⡇⢕⢕⢹⣿⣽⣝⣝⣟⡟⢟⢿⢿⢿⢿⣿⣿⣿⣿⣿⣿⣿⣿⣿⣿⣿⣿⣿⣿⣿⣿⣿⣿⣿⣿⣿⣿⣿⣿⣿⣿⣿⣿⣿⣿⣿⢺⣿⢇⣿⣿⣿⣿⣿⣿⣿⣿⣿⣿⣿⣿⣿⠀</a:t>
            </a:r>
            <a:br/>
            <a:r>
              <a:t>⣿⣕⢅⠀⠀⠀⠀⠀⠀⢕⠕⠕⠕⠕⠕⢿⢿⢿⢿⢿⢕⢵⢼⣻⡇⢕⢕⢕⢕⣽⣿⣿⣿⣿⣿⡏⢝⢝⢕⢕⣥⣹⣿⢻⢿⢿⢿⢿⣿⣿⣿⣷⣷⣷⣷⣵⣼⣽⣽⣝⣝⣟⣟⢟⢿⢿⢿⢿⣿⣿⣿⣿⣿⣿⣿⣿⣿⣿⣿⣿⣿⣿⢿⢟⢕⢟⢕⢏⢝⢟⢟⢿⢿⣿⣿⣿⣿⡿⣿⣿⠀</a:t>
            </a:r>
            <a:br/>
            <a:r>
              <a:t>⣿⣿⢇⠀⠀⠀⠀⡰⢏⢕⢱⣵⣵⣕⣼⣿⣿⣿⣿⣧⣵⣔⢸⣿⡇⢱⣷⢄⠁⣿⣿⣿⣿⣿⣿⡇⠁⠅⢕⡇⢻⢹⣿⢕⢕⢕⢕⢕⢕⢕⢕⢕⢝⢝⢝⢝⠝⢙⢟⢟⢟⢟⢻⢿⢿⢿⢿⢷⣷⣷⣷⣾⣽⣽⣽⣷⣿⣿⡿⠟⠙⠁⠀⠀⠀⠀⠀⠀⠁⠁⠁⠑⠕⢕⢝⢻⠿⣿⣿⣿⠀</a:t>
            </a:r>
            <a:br/>
            <a:r>
              <a:t>⠝⢕⢑⢀⠀⠀⠀⢇⣿⡕⢜⣿⣿⣿⣿⣿⣿⣿⣿⣿⣿⣿⣟⢷⣿⣮⣼⢇⠀⣿⣿⣿⣿⣿⣿⣷⢀⢄⢑⢕⢸⡜⢝⠕⠕⢕⢕⢕⢕⢕⠕⢁⠑⠑⠐⠀⠅⠕⢕⢕⠕⠅⠐⠕⠕⠕⠑⠑⠑⠑⠑⢕⢕⢹⡿⣿⡿⠏⠁⠀⠀⠀⠀⠀⠀⠀⠀⠀⠀⠀⠀⠀⠀⠁⠁⠑⢕⢰⣝⢿⠀</a:t>
            </a:r>
            <a:br/>
            <a:r>
              <a:t>⢕⢕⠑⠑⠀⠀⠀⠀⢝⢿⣿⣿⣿⣿⣿⣿⣿⣿⣿⣿⡿⢿⡟⢸⢟⢏⢏⠀⣴⣿⣿⣿⣿⣿⣿⣿⢕⢕⢺⡷⢸⢼⡇⢕⣷⡕⠁⢕⢗⢕⢕⢕⢕⢱⡔⢔⢕⠑⢑⢔⢄⢀⢀⢀⢀⠔⠔⠔⠔⢀⢀⡕⢕⢸⣧⡅⠀⠀⠀⠀⠀⠀⠀⠀⠀⠀⠀⠀⠀⠀⠀⠀⠀⠀⠀⠀⠀⠑⢔⢫⠀</a:t>
            </a:r>
            <a:br/>
            <a:r>
              <a:t>⢕⢕⢔⢀⠀⠀⠀⠀⢕⣧⣼⣕⣼⣿⣿⣿⣿⣿⣿⢟⢕⢕⢰⢷⢷⢇⢕⠕⠝⢻⣿⣿⣿⣿⣿⣿⢕⢕⢕⣅⢕⣞⣇⢅⢉⢅⢄⢕⢅⢅⢕⢕⢅⠁⢕⢅⢁⢀⢁⠁⠁⠑⢝⢇⢕⢸⣿⣿⣿⣿⣿⡧⢕⢸⣿⠀⠀⠀⠀⠀⠀⠑⠀⠀⠀⠀⠀⠀⠀⠀⠀⠀⠀⠀⠀⠀⠀⠀⠁⢸⠀</a:t>
            </a:r>
            <a:br/>
            <a:r>
              <a:t>⣵⣕⢕⢕⢄⡄⢀⢄⣼⣿⣿⣿⣿⢟⢿⢿⢟⢟⢕⢕⢕⢕⢕⢱⢵⡕⢕⢔⢕⣺⣿⢿⣿⣿⣿⣿⣇⢕⢕⢫⢕⡝⢝⢕⢜⢕⢕⢕⢕⢕⢕⢕⢕⠀⢕⢕⢕⢕⢕⢁⢑⠀⢕⢕⢕⣿⣿⣹⣿⣿⣿⣵⣵⣼⣿⡔⣀⡄⢄⢔⢔⢕⣔⢕⢀⢀⠀⠀⠀⠀⠀⠀⠀⠀⠀⠀⠀⠀⠀⠕⠀</a:t>
            </a:r>
            <a:br/>
            <a:r>
              <a:t>⢝⢏⢕⢕⢕⢕⢱⣾⣿⣿⣿⣿⣿⣇⢕⢕⢕⢕⢕⢕⢕⢕⢕⢕⢕⢕⢕⢕⢕⢷⡔⢕⣿⣿⣿⣿⣟⡕⣱⣿⢔⢵⢕⢕⢕⢱⢕⢕⠀⠀⠀⠀⢕⢀⢕⢕⢕⢕⢕⢕⢕⠀⢕⠕⠈⠉⢍⠝⢝⢹⡏⢝⢸⡕⢕⢱⢜⢕⢕⢕⢱⣵⣽⣿⣿⣷⡕⠀⠀⠀⠀⠀⠀⠀⠀⠀⠀⠀⠀⢕⠀</a:t>
            </a:r>
            <a:br/>
            <a:r>
              <a:t>⢕⠀⢕⢕⢕⠑⠻⣿⣿⣿⣿⣿⣿⣿⡇⢕⢕⢕⢕⢕⢕⢕⢕⢕⢕⢕⢕⢕⠀⢕⢔⢂⣿⣿⣿⣿⡇⢕⢕⢝⢕⣿⢑⢕⢕⢴⢕⢕⢔⢔⠔⡔⢕⢕⢕⢕⣑⣵⣵⡅⢅⢔⠑⠁⠀⠄⠕⠔⢱⢧⣃⣡⣵⡧⣴⣾⣾⣷⣧⣔⣧⣵⣾⣿⣿⣿⡇⠀⠀⢀⢄⢔⢔⢂⡀⠀⠀⠀⡄⢕⠀</a:t>
            </a:r>
            <a:br/>
            <a:r>
              <a:t>⢕⢕⢕⢕⢄⠀⠀⠘⢿⣿⣿⣿⣿⣿⡿⢕⢕⢕⢕⢕⡅⢔⢔⢔⢕⢕⢕⢕⠄⠕⢕⢕⣿⣿⣿⣿⡇⢕⢕⢕⢜⣿⡑⢳⠟⡿⠁⢕⢕⠑⢐⢕⢘⠀⠁⢕⢝⢟⢫⠘⢕⣱⣜⠿⠿⠿⢿⣿⣿⣿⣿⢿⣿⣿⣿⣿⣿⣿⣿⣿⣿⣿⣿⣿⣿⣿⡕⢔⣱⣷⡕⣵⣹⡷⠁⠀⠀⣀⣣⣵⠀</a:t>
            </a:r>
            <a:br/>
            <a:r>
              <a:t>⠁⠁⠁⠁⠁⠁⠀⠀⠀⠘⢻⣿⡿⢏⢕⢕⢕⢕⠕⣿⡶⢅⢕⢕⠕⠱⠕⢀⠀⠀⡧⡰⣿⣿⣿⣏⠇⠁⢁⢕⠕⣿⡇⢁⢄⢐⣐⢑⡁⠀⠀⠐⠁⢐⠀⢄⠰⠆⣅⢀⢁⠈⠁⠀⠁⠁⠘⢑⠑⠙⠛⡿⢿⢿⢟⣏⢟⣟⣿⣿⣿⣿⣿⣿⣿⣏⢕⢱⣿⢿⢿⢿⢏⢑⠀⠀⢰⣿⣿⣿⠀</a:t>
            </a:r>
            <a:br/>
            <a:r>
              <a:t>⠀⠀⠀⠀⠀⠀⠀⠀⠀⠀⠀⠁⠑⠧⣵⡕⢕⢜⢱⠟⠻⢄⡇⠔⠵⠇⠀⢀⠁⠕⢕⡍⢻⢿⢿⢷⡆⢔⠑⢧⡕⢹⡇⠀⠀⠁⠝⠈⢁⢀⢀⠀⠘⠃⢀⢀⢀⠀⢜⣗⡗⢀⠀⠶⠶⢀⠀⠀⠀⠰⡔⠅⠜⠋⠑⢜⢟⢿⢿⡿⣿⣿⡿⣿⣿⡿⢿⢟⢕⢕⢱⣵⣕⢕⢀⠀⠜⣿⣿⣿⠀</a:t>
            </a:r>
            <a:br/>
            <a:r>
              <a:t>⠀⠀⠀⠀⠀⠀⠀⠀⠀⠀⠀⠀⠀⠀⠁⠙⠻⢷⡄⠀⠀⢝⢀⠀⢄⠀⠄⠄⢀⢀⢕⣶⣧⡔⠱⡕⢇⢕⠐⢀⣽⣿⣷⡆⢔⢄⢔⢰⢵⣵⣕⣱⣷⣷⣷⣾⣿⣷⣟⡟⢕⢕⢄⢄⢄⣄⣄⣄⣄⣅⣥⣴⣷⣷⣿⣿⡷⢗⢕⢕⢔⢕⢕⢕⢕⢕⢕⢕⢕⢰⣿⣿⣿⣧⣵⠀⠀⠘⠟⠟⠀</a:t>
            </a:r>
            <a:br/>
            <a:r>
              <a:t>⠀⠀⠀⠀⠀⠀⠀⠀⠀⠀⠀⠀⠀⠀⠀⠀⠀⠀⠁⠐⠀⠀⠑⢕⢵⣧⣶⡗⢗⢕⠕⠥⢍⢙⠓⠖⠕⢕⢔⢕⢱⢿⢟⢣⣵⣷⣿⣿⣯⣽⣷⣾⣿⣿⣿⣿⣿⣿⣿⣿⣿⣿⣿⣿⣿⣿⣿⣿⣿⣿⣿⣿⣿⣿⣿⣿⢿⠇⢱⢗⢕⢕⢕⢕⢕⢕⢕⢕⢕⠕⣸⣿⣿⣿⠇⠀⠀⠀⠀⠀⠀</a:t>
            </a:r>
            <a:br/>
            <a:r>
              <a:t>⠀⠀⠀⠀⠀⠀⠀⠀⠀⠀⠀⠀⠀⠀⠀⠀⠀⠀⠀⠀⠀⠀⠁⠐⢕⢝⢿⣿⡿⢗⢔⣐⣐⣔⣔⣴⣵⣵⣵⣷⣵⣵⣷⣿⣿⣿⣿⣿⣿⣿⣿⣿⣿⣿⣿⣿⣿⣿⣿⣿⣿⣿⣽⣽⣽⣽⣽⣿⣿⣿⣿⣿⠟⠋⠁⠀⠀⠀⠀⠁⠀⠀⠀⠑⢕⢕⢕⢕⢕⢿⣿⣿⡿⠇⠀⠀⠀⠀⠀⠀⠀</a:t>
            </a:r>
            <a:br/>
            <a:r>
              <a:t>⠀⠀⠀⠀⠀⠀⠀⠀⠀⠀⠀⠀⠀⠀⠀⠀⠀⠀⠀⠀⠀⠀⠀⠀⠀⠁⠑⠕⢝⣵⣵⣵⣵⣼⣽⣿⣿⣿⣿⣿⣿⣿⣿⣿⣿⣿⣿⣿⣿⣿⣿⣿⣿⣿⣿⣿⣿⣿⣿⣿⣿⣿⣿⣿⣿⣿⣿⣿⣿⣿⡟⠁⠀⠀⠀⠀⠀⠀⠀⠀⠀⠀⠀⠀⠑⢕⢕⢕⢕⢔⢝⢟⠑⠀⠀⠀⠀⠀⠀⠀⠀</a:t>
            </a:r>
            <a:br/>
            <a:r>
              <a:t>⠀⠀⠀⠀⠀⠀⠀⠀⠀⠀⠀⠀⠀⠀⠀⠀⠀⠀⠀⠀⠀⠀⠀⠀⠀⠀⠀⣠⣼⣿⣿⣿⣿⣿⣿⣿⣿⣿⣿⣿⣿⣿⣿⣿⣿⣿⣿⣿⣿⣿⣿⣿⣿⣿⣿⣿⣿⣿⣿⣿⣿⣿⣿⣿⣿⣿⣿⣿⣿⣿⠕⠀⠀⠀⠀⠀⠀⠀⠀⠀⠀⠀⠀⢄⢕⢕⢕⢕⢕⢕⢕⠁⠀⠀⠀⠀⠀⠀⠀⠀⠀</a:t>
            </a:r>
            <a:br/>
            <a:r>
              <a:t>⠀⠀⠀⠀⠀⠀⠀⠀⠀⠀⠀⠀⠀⠀⠀⠀⠀⠀⠀⠀⠀⠀⠀⠀⠀⠀⠠⢷⠷⢷⢷⣷⣼⣝⣿⣿⣿⣿⣿⣿⣿⣿⣿⣿⣿⣿⣿⣿⣿⣿⣿⣿⣿⣿⣿⣿⣿⣿⣿⣿⣿⣿⣿⣿⣿⣿⣿⣿⣿⢇⠀⠀⠀⠀⠀⠀⠀⠀⠀⠀⠀⠀⠀⢕⢕⢕⢕⢕⢕⢕⠀⠀⠀⠀⠀⠀⠀⠀⠀⠀⠀</a:t>
            </a:r>
            <a:br/>
            <a:r>
              <a:t>⠀⠀⠀⠀⠀⠀⠀⠀⠀⠀⠀⠀⠀⠀⠀⠀⠀⠀⠀⠀⠀⠀⠀⠀⠀⠀⠀⠀⢱⡶⢷⣵⣵⣟⢻⣿⣿⣿⣿⣿⣿⣿⣿⣿⣿⣿⣿⣿⣿⣿⣿⣿⣿⣿⣿⣿⣿⣿⣿⣿⣿⣿⣿⣿⣿⣿⣿⣿⠇⠀⠀⠀⠀⠀⠀⠀⠀⠀⠀⠀⠀⠀⠀⢕⢕⢕⢕⢕⢕⠕⠀⠀⠀⠀⠀⠀⠀⠀⠀⠀⠀</a:t>
            </a:r>
            <a:br/>
            <a:r>
              <a:t>⠀⠀⠀⠀⠀⠀⠀⠀⠀⠀⠀⠀⠀⠀⠀⠀⠀⠀⠀⢀⠀⠀⠀⠀⠀⠀⠀⠀⢸⢇⢕⢔⢝⢝⣼⣿⣿⣿⣿⣿⣿⣿⣿⣿⣿⣿⣿⣿⣿⣿⣿⣿⣿⣿⣿⣿⣿⣿⣿⣿⣿⣿⣿⣿⣿⣿⡿⠋⠀⠀⠀⠀⠀⠀⠀⠀⠀⠀⠀⠀⠀⠀⠀⠑⠕⢕⢕⢕⢕⠀⠀⠀⠀⠀⠀⠀⠀⠀⠀⠀⠀</a:t>
            </a:r>
            <a:br/>
            <a:r>
              <a:t>⠀⠀⠀⠀⠀⠀⠀⠀⠀⠀⠀⠀⠀⠀⠀⠀⢀⢄⢕⢕⢄⠀⠀⠔⠀⠀⠀⠀⢕⢕⢕⢕⢕⢱⣿⣿⣿⣿⣿⠏⠝⢝⢟⢻⢿⣿⣿⣿⣿⣿⣿⣿⣿⣿⣿⣿⣿⣿⣿⣿⣿⣿⣿⣿⣿⠏⠀⠀⠀⠀⠀⠀⠀⠀⠀⠀⠀⠀⠀⠀⠀⠀⠀⠀⢔⢄⢀⢕⢅⠀⠀⠀⠀⠀⠀⠀⠀⠀⠀⠀⠀</a:t>
            </a:r>
            <a:br/>
            <a:r>
              <a:t>⠀⠀⠀⠀⠀⠀⠀⠀⠀⠀⠀⠀⠀⠀⠀⠀⠑⠁⠁⠀⠑⠀⠀⠀⠀⠀⠀⠕⢕⢕⢕⣱⣶⣿⣿⣿⣿⣿⣿⠀⠀⠀⠁⠑⢜⢻⣿⣿⣿⣿⣿⣿⣿⣿⣿⣿⣿⣿⣿⣿⣿⣿⣿⣿⢏⠀⠀⠀⠀⠀⠀⠀⠀⠀⠀⠀⠀⠀⠀⠀⠀⠀⠀⢔⢕⠑⢕⢕⠁⠀⠀⠀⠀⠀⠀⠀⠀⠀⠀⠀⠀</a:t>
            </a:r>
            <a:br/>
            <a:r>
              <a:t>⠀⠀⠀⠀⠀⠀⠀⠀⠀⠀⠀⠀⠀⢁⠀⠀⢀⢀⠀⠀⢄⠀⠀⢔⠀⠀⠀⢕⢕⣱⣾⣿⣿⣿⣿⣿⣿⣿⣿⡔⠀⠀⠀⠀⢕⢕⢘⢿⣿⣿⣿⣿⣿⣿⣿⣿⣿⣿⣿⣿⣿⣿⣿⢟⠁⠀⠀⠀⠀⠀⠀⠀⠀⠀⠀⠀⠀⠀⠀⠀⠀⠀⠀⠀⢁⠀⢅⢕⢀⠀⠀⠀⠀⠀⠀⠀⠀⠀⠀⠀⠀</a:t>
            </a:r>
            <a:br/>
            <a:r>
              <a:t>⠀⠀⠀⠀⠀⠀⠀⠀⠀⠀⠀⠔⢕⢄⢕⠀⢝⢕⠀⠄⢕⠕⠀⠀⠀⢀⢔⣱⣾⣿⣿⣿⣿⣿⣿⣿⣿⣿⣿⣿⡔⠀⠀⠀⠀⢕⢕⠁⢳⣿⣿⣿⣿⣿⣿⣿⣿⣿⣿⣿⣿⣿⡏⠀⠀⠀⠀⠀⠀⠀⠀⠀⠀⠀⠀⠀⠀⠀⠀⠀⠀⠀⠀⢠⣄⡀⢕⢕⢄⠀⠀⠀⠀⠀⠀⠀⠀⠀⠀⠀⠀</a:t>
            </a:r>
            <a:br/>
            <a:r>
              <a:t>⠀⠀⠀⠀⠀⠀⠀⠀⠀⢀⢀⠐⢕⢕⠁⠀⠑⠀⠀⠀⢕⠀⠀⠀⠀⠁⢕⣼⣿⣿⣿⣿⣿⣿⣿⣿⣿⣿⣿⣿⣿⣧⡀⠀⠀⠁⢄⢀⢸⣿⣿⣿⣿⣿⣿⣿⣿⣿⣿⡿⠏⠁⠀⠀⠀⠀⠀⠀⠀⠀⠀⠀⠀⠀⢀⠀⠀⠀⠀⠀⠀⠀⠀⢸⣿⣧⡕⢕⢕⠀⠀⠀⠀⠀⠀⠀⠀⠀⠀⠀⠀</a:t>
            </a:r>
            <a:br/>
            <a:r>
              <a:t>⠀⠀⠀⠀⠀⠀⠀⠀⠀⠑⠫⠕⠕⢕⠀⠀⢕⠀⠀⠀⠀⠀⠀⠀⠀⠕⢹⣽⣿⣿⣿⣿⣿⣿⣿⣿⣿⣿⣿⣿⣿⣿⣿⣦⡀⠀⠁⠕⠜⢻⣿⣿⣿⣿⣿⢿⠟⠙⠉⠀⠀⠀⠀⠀⠀⠀⠀⠀⠀⠀⠀⠀⠀⢄⢕⠀⠀⠀⠀⠀⠀⠀⢀⢕⣿⣿⡇⢕⢕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⢿⢕⢿⢏⢕⠁⠀⠀⠀⠀⠀⠀⠀⠀⠀⠀⠀⠀⠀⠀⠐⢕⢜⢿⣿⣿⣿⣿⣿⣿⣿⣿⣿⣿⣿⣿⣿⣿⣿⡇⡇⣿⣿⣿⣿⣿⣿⣿⣿⣿⣿⣿⣿⣿⣿⣿⣿⣿⣿⣿⣷⣷⣾⣿⣽⣟⣟⡿⢿⣿⣿⣿⣿⣿⣿⣾⣿⣿⣿⣿⣟⣻⣿⣿⡟⣿⣏⢹⣿⣯⣿⣿⣿⣿⣿⣿⣿⣿⣿⣿⠀</a:t>
            </a:r>
            <a:br/>
            <a:r>
              <a:t>⡕⢕⢕⠁⠀⠀⠀⠀⠀⠀⠀⢀⢀⢀⢄⢄⢄⡄⣄⡄⢄⢕⢕⢜⢿⢿⡟⢯⠝⠗⢎⢝⣟⣟⢟⢟⢿⢿⢇⢡⣇⣿⣿⣿⣿⣿⣿⣿⣿⣿⣿⣿⣿⣿⣿⣿⣿⣿⣿⣿⣿⣿⣿⣿⣿⣿⣿⣿⣿⣿⣿⣿⣿⣿⣿⣿⣿⣿⣿⣿⣿⣿⣿⣿⡏⣏⡇⢸⣿⣿⣿⣿⣿⣿⣿⣿⣿⣿⣿⣿⠀</a:t>
            </a:r>
            <a:br/>
            <a:r>
              <a:t>⡟⢕⢁⠀⠀⠀⠀⠀⠀⠀⢔⢕⢕⢕⢕⢕⣼⣿⣿⣿⣿⣿⣿⣇⢁⢅⢄⢔⠕⢱⣵⣸⣿⣿⣿⣿⣿⣷⣧⡇⢹⢸⣿⣽⣝⣝⣝⡟⢟⢟⢿⢿⢿⣿⣿⣿⣿⣿⣿⣿⣿⣿⣿⣿⣿⣿⣿⣿⣿⣿⣿⣿⣿⣿⣿⣿⣿⣿⣿⣿⣿⣿⣿⣿⡗⣿⡟⢸⣿⣿⣿⣿⣿⣿⣿⣿⣿⣿⣿⣿⠀</a:t>
            </a:r>
            <a:br/>
            <a:r>
              <a:t>⣿⣇⢔⠀⠀⠀⠀⠀⠀⢕⠕⢕⢕⢕⢸⢿⢿⢿⢿⢿⢕⢵⢸⣻⡇⢕⢕⢕⠕⢻⣿⣿⣿⣿⣿⣿⢝⢝⢝⢕⢸⢸⣿⢿⢿⢿⢿⢿⣿⣿⣿⣷⣷⣷⣷⣧⣼⣽⣽⣝⣝⣟⣟⣟⢟⢿⢿⢿⢿⣿⣿⣿⣿⣿⣿⡿⣿⣿⣿⣿⣿⣿⡿⢿⢗⢞⢕⢜⢝⢍⢟⢟⢿⢿⣿⣿⣿⣿⣿⣿⠀</a:t>
            </a:r>
            <a:br/>
            <a:r>
              <a:t>⣿⣿⢕⠀⠀⠀⠀⡔⢝⢝⢷⣵⣵⣕⣽⣿⣿⣿⣿⣧⣕⣔⢰⣿⡇⢱⣧⢄⠀⢹⣿⣿⣿⣿⣿⣿⠑⢁⢑⢕⢸⡜⣻⡇⢕⢕⢕⢕⢕⢕⢕⢕⢕⢝⢝⢝⢝⢝⢟⢟⢟⢟⢟⢿⢿⢿⢿⢿⣿⣷⣷⣷⣿⣽⣽⣷⣾⣿⣿⠟⠙⠁⠀⠀⠀⠀⠀⠀⠁⠁⠁⠑⠑⢕⢝⢝⢿⢿⣿⣿⠀</a:t>
            </a:r>
            <a:br/>
            <a:r>
              <a:t>⠏⠝⢑⢀⠀⠀⠀⢕⣿⣕⢜⣿⣿⣿⣿⣿⣿⣿⣿⣿⣿⣿⣟⢷⣿⣧⣺⠑⠀⢸⣿⣯⣿⣿⣿⣿⢄⢀⢄⢕⢜⡇⡝⢕⢕⢕⢕⢕⢕⢕⢕⠑⠑⠑⠑⠅⠐⢕⢕⢕⢕⢕⠑⠐⠕⠕⠕⠑⠑⠑⠑⢕⢅⢸⣿⢿⣿⢏⠁⠀⠀⠀⠀⠀⠀⠀⠀⠀⠀⠀⠀⠀⠀⠀⠁⠁⠕⢕⢼⡿⠀</a:t>
            </a:r>
            <a:br/>
            <a:r>
              <a:t>⢕⢕⠕⠑⠀⠀⠀⠁⢝⢿⣿⣿⣿⣿⣿⣿⣿⣿⣿⣿⡿⠿⡟⢸⢟⢏⢏⠀⢠⣾⣿⣿⣿⣿⣿⣿⡕⢕⢱⡷⢕⢽⢵⢕⣷⡇⡇⢕⢗⢕⢕⢕⢕⢕⢱⢔⢕⠑⢕⠕⢅⠀⢀⢀⠀⢔⠔⠔⠔⠐⢀⢕⢕⢸⣿⡄⠁⠀⠀⠀⠀⠀⠀⠀⠀⠀⠀⠀⠀⠀⠀⠀⠀⠀⠀⠀⠀⠁⠕⢝⠀</a:t>
            </a:r>
            <a:br/>
            <a:r>
              <a:t>⢕⢕⢔⢄⠀⠀⠀⠀⢕⣷⣮⣕⣼⣿⣿⣿⣿⣿⣿⢟⢕⢕⢲⢷⢷⢇⢕⢐⠜⢻⣿⣿⣿⣿⣿⣿⡇⢕⢕⣥⢕⣷⣇⢅⢉⢁⢅⢕⢕⢅⢅⢕⢅⠁⠜⢕⢅⢀⢁⢀⠁⠀⢌⢇⢕⢸⣿⣿⣿⣿⣿⡿⢇⢜⣿⢇⠀⠀⠀⠀⠀⢀⠀⠀⠀⠀⠀⠀⠀⠀⠀⠀⠀⠀⠀⠀⠀⠀⠀⠕⠀</a:t>
            </a:r>
            <a:br/>
            <a:r>
              <a:t>⢕⢕⢕⢕⢔⡄⢀⢄⣼⣿⣿⣿⣿⢟⢿⢿⢟⢟⢝⢕⢕⢕⢕⢱⢵⡕⢕⢕⠐⣸⣿⣿⣿⣿⣿⣿⣇⢕⢕⢟⢇⢝⢝⢕⢕⡝⢕⢕⢕⢕⢕⢕⢕⢕⠀⢕⢕⢕⢕⢕⢕⠀⢕⢕⢕⢸⣿⣯⣿⣿⣿⣧⣵⣵⣿⣧⢄⣀⢀⢄⢔⢕⣔⡕⢄⢄⠀⠀⠀⠀⠀⠀⠀⠀⠀⠀⠀⠀⠀⠀⠀</a:t>
            </a:r>
            <a:br/>
            <a:r>
              <a:t>⢕⢕⢕⢕⢕⢅⢕⣾⣿⣿⣿⣿⣿⣇⢕⢕⢕⢕⢕⢕⢕⢕⢕⢕⢕⢕⢕⢕⠀⢹⡟⡌⣿⣿⣿⣿⣟⡇⢕⣾⡇⣹⢕⢕⠀⢑⡇⢕⢕⠀⠀⠀⢕⢕⠀⢕⢕⢕⢕⢕⢕⠀⢕⢕⠑⠉⠉⢝⠝⢝⢿⢝⢕⣇⢕⢜⢜⢕⢕⢔⢕⣵⣽⣿⣿⣷⣧⢔⠀⠀⠀⠀⠀⠀⠀⠀⠀⠀⠀⢀⠀</a:t>
            </a:r>
            <a:br/>
            <a:r>
              <a:t>⡕⢕⢕⢕⢕⠑⠝⢿⣿⣿⣿⣿⣿⣿⡇⢕⢕⢕⢕⢕⢕⢕⢕⢕⢕⢕⢕⢕⠀⢕⢡⡕⣿⣿⣿⣿⣏⢕⢕⢝⠁⣾⡇⢕⢕⢯⢇⡕⢕⢔⠔⢰⢕⢕⠔⢕⢇⣵⣵⣕⢱⢔⢑⠁⠀⠄⠔⠕⢄⢜⣎⣅⣥⢿⢴⣶⣷⣿⣧⣔⣵⣵⣼⣿⣿⣿⡿⢕⠀⢀⢄⢔⢔⡕⢆⠀⠀⠀⢀⢕⠀</a:t>
            </a:r>
            <a:br/>
            <a:r>
              <a:t>⢕⢕⢅⢁⢁⢀⠀⠀⢻⣿⣿⣿⣿⣿⡿⢇⢕⢕⢕⢕⢕⢅⢔⢔⢕⢕⢕⢕⠕⠅⢱⡅⣽⣿⣿⣿⣿⢕⢕⢕⢕⣿⡇⠕⢟⢿⠇⠕⢕⠕⠐⠕⢘⢑⠀⢕⢌⢟⢟⢕⢕⢱⣕⠽⠿⠿⢿⣿⣿⣿⣿⣿⣿⣿⣿⣿⣿⣿⣿⣿⣿⣿⣿⣿⣿⣿⡇⢕⢰⣷⣇⢱⣼⣿⠇⠀⠀⢀⣜⣵⠀</a:t>
            </a:r>
            <a:br/>
            <a:r>
              <a:t>⠁⠁⠁⠁⠁⠑⠀⠀⠀⠀⠻⢿⡟⢕⢕⢕⢕⢕⠑⣳⣶⡕⢕⢕⢕⠕⠕⠁⠀⠀⢸⣑⢾⣿⣿⣝⢟⠁⠑⢱⢕⢻⡇⠁⡄⠐⣔⣑⣕⠀⠀⠐⠊⢑⠀⢄⠄⠗⣨⢁⢁⢁⠁⠀⠀⠁⠁⠙⢑⠘⠛⢻⢿⢿⢟⣏⡟⢟⣻⣿⣿⣿⣿⣿⣿⣟⡕⢕⢿⢿⢿⢿⢟⢕⠀⠀⢀⣼⣿⣿⠀</a:t>
            </a:r>
            <a:br/>
            <a:r>
              <a:t>⠀⠀⠀⠀⠀⠀⠀⠀⠀⠀⠀⠁⠙⠣⢕⡕⠕⠁⠑⠯⠻⢕⡜⠆⠱⠕⠁⢀⠁⠁⢕⡕⢻⢿⢿⢷⣷⢔⠈⢳⣕⢸⡇⠁⠀⠕⠙⠅⢁⢀⢀⠀⠀⠋⢁⢀⢀⠀⠈⢕⣗⢇⠀⠰⠶⢆⠀⠀⠀⠀⢦⠁⠕⠛⠑⢑⢟⢿⢿⢿⣿⣿⣿⣿⡿⣿⡿⢟⢕⢕⢕⣕⣕⢕⢔⢀⠁⢻⣿⣿⠀</a:t>
            </a:r>
            <a:br/>
            <a:r>
              <a:t>⠀⠀⠀⠀⠀⠀⠀⠀⠀⠀⠀⠀⠀⠀⠀⠙⠟⢷⢄⠀⠀⢌⢁⠀⠀⠄⠀⠄⠀⢀⣕⣳⣷⣔⠱⢅⢎⢕⠔⠀⣸⣷⣿⣆⡔⢔⢄⢆⢵⣵⣕⣱⣷⣷⣷⣷⣿⣷⣾⣛⢏⢕⢄⠄⠄⣄⣄⣄⣄⣄⣬⣴⣷⣷⣾⣿⣿⢧⢕⢕⢜⢕⢝⢕⢕⢕⢕⢕⢕⢕⢾⣿⣿⣧⣷⡇⠀⠀⠙⠟⠀</a:t>
            </a:r>
            <a:br/>
            <a:r>
              <a:t>⠀⠀⠀⠀⠀⠀⠀⠀⠀⠀⠀⠀⠀⠀⠀⠀⠀⠀⠁⠐⠀⠀⠀⠕⢱⣕⣶⣗⢣⢕⢕⢡⢍⢙⠓⠗⠕⢕⢔⢜⢱⢯⢝⢻⣵⣷⣾⣿⣿⣽⣵⣾⣿⣿⣿⣿⣿⣿⣿⣿⣿⣿⣿⣿⣿⣿⣿⣿⣿⣿⣿⣿⣿⣿⣿⣿⡿⠇⢕⢵⢇⢕⢕⢕⢕⢕⢕⢕⢕⢕⢕⣽⣿⣿⡿⠁⠀⠀⠀⠀⠀</a:t>
            </a:r>
            <a:br/>
            <a:r>
              <a:t>⠀⠀⠀⠀⠀⠀⠀⠀⠀⠀⠀⠀⠀⠀⠀⠀⠀⠀⠀⠀⠀⠀⠀⠐⠔⢜⢻⢿⣿⢿⢕⢑⣐⣀⣔⣔⣵⣵⣵⣵⣵⣵⣷⣼⣿⣿⣿⣿⣿⣿⣿⣿⣿⣿⣿⣿⣿⣿⣿⣿⣿⣿⣯⣽⣽⣽⣽⣿⣿⣿⣿⣿⡿⠋⠉⠁⠀⠀⠀⠁⠁⠀⠀⠀⢕⢕⢕⢕⢕⠹⣿⣿⣿⢟⠁⠀⠀⠀⠀⠀⠀</a:t>
            </a:r>
            <a:br/>
            <a:r>
              <a:t>⠀⠀⠀⠀⠀⠀⠀⠀⠀⠀⠀⠀⠀⠀⠀⠀⠀⠀⠀⠀⠀⠀⠀⠀⠀⠀⠁⠑⠜⣕⣕⣕⣵⣵⣿⣿⣿⣿⣿⣿⣿⣿⣿⣿⣿⣿⣿⣿⣿⣿⣿⣿⣿⣿⣿⣿⣿⣿⣿⣿⣿⣿⣿⣿⣿⣿⣿⣿⣿⣿⣿⠋⠀⠀⠀⠀⠀⠀⠀⠀⠀⠀⠀⠀⠀⢕⢕⢕⢕⢕⢌⢟⠏⠀⠀⠀⠀⠀⠀⠀⠀</a:t>
            </a:r>
            <a:br/>
            <a:r>
              <a:t>⠀⠀⠀⠀⠀⠀⠀⠀⠀⠀⠀⠀⠀⠀⠀⠀⠀⠀⠀⠀⠀⠀⠀⠀⠀⠀⠀⢀⣤⣼⣿⣿⣿⣯⣻⣿⣿⣿⣿⣿⣿⣿⣿⣿⣿⣿⣿⣿⣿⣿⣿⣿⣿⣿⣿⣿⣿⣿⣿⣿⣿⣿⣿⣿⣿⣿⣿⣿⣿⣿⡇⠀⠀⠀⠀⠀⠀⠀⠀⠀⠀⠀⠀⠀⢔⢕⢕⢕⢕⢕⢕⠑⠀⠀⠀⠀⠀⠀⠀⠀⠀</a:t>
            </a:r>
            <a:br/>
            <a:r>
              <a:t>⠀⠀⠀⠀⠀⠀⠀⠀⠀⠀⠀⠀⠀⠀⠀⠀⠀⠀⠀⠀⠀⠀⠀⠀⠀⠀⠀⠰⢷⢷⢷⢷⢷⣜⣹⣿⣿⣿⣿⣿⣿⣿⣿⣿⣿⣿⣿⣿⣿⣿⣿⣿⣿⣿⣿⣿⣿⣿⣿⣿⣿⣿⣿⣿⣿⣿⣿⣿⣿⡿⠁⠀⠀⠀⠀⠀⠀⠀⠀⠀⠀⠀⠀⢄⢕⢕⢕⢕⢕⢕⠕⠀⠀⠀⠀⠀⠀⠀⠀⠀⠀</a:t>
            </a:r>
            <a:br/>
            <a:r>
              <a:t>⠀⠀⠀⠀⠀⠀⠀⠀⠀⠀⠀⠀⠀⠀⠀⠀⠀⠀⠀⠀⠀⠀⠀⠀⠀⠀⠀⠀⠀⡱⢶⢷⣵⣽⡛⣿⣿⣿⣿⣿⣿⣿⣿⣿⣿⣿⣿⣿⣿⣿⣿⣿⣿⣿⣿⣿⣿⣿⣿⣿⣿⣿⣿⣿⣿⣿⣿⣿⡟⠁⠀⠀⠀⠀⠀⠀⠀⠀⠀⠀⠀⠀⠀⢕⢕⢕⢕⢕⢕⢕⠀⠀⠀⠀⠀⠀⠀⠀⠀⠀⠀</a:t>
            </a:r>
            <a:br/>
            <a:r>
              <a:t>⠀⠀⠀⠀⠀⠀⠀⠀⠀⠀⠀⠀⠀⠀⠀⠀⢀⠀⠀⠀⢀⠀⠀⠀⠀⠀⠀⠀⢄⢷⢄⢕⢜⢝⢣⣿⣿⣿⣿⣿⣿⣿⣿⣿⣿⣿⣿⣿⣿⣿⣿⣿⣿⣿⣿⣿⣿⣿⣿⣿⣿⣿⣿⣿⣿⣿⣿⠟⠑⠀⠀⠀⠀⠀⠀⠀⠀⠀⠀⠀⠀⠀⠀⠀⠕⢕⢕⢕⢕⠀⠀⠀⠀⠀⠀⠀⠀⠀⠀⠀⠀</a:t>
            </a:r>
            <a:br/>
            <a:r>
              <a:t>⠀⠀⠀⠀⠀⠀⠀⠀⠀⠀⠀⠀⠀⠀⠀⠀⠀⠀⢄⢕⢕⢔⠀⠀⠱⠀⠀⠀⢁⢕⢕⢕⢕⢕⣿⣿⣿⣿⣿⢟⠝⢝⢟⢿⣿⣿⣿⣿⣿⣿⣿⣿⣿⣿⣿⣿⣿⣿⣿⣿⣿⣿⣿⣿⣿⡿⠑⠀⠀⠀⠀⠀⠀⠀⠀⠀⠀⠀⠀⠀⠀⠀⠀⠀⢔⢄⠄⢅⢅⢄⠀⠀⠀⠀⠀⠀⠀⠀⠀⠀⠀</a:t>
            </a:r>
            <a:br/>
            <a:r>
              <a:t>⠀⠀⠀⠀⠀⠀⠀⠀⠀⠀⠀⠀⠀⠀⠀⠀⠀⠑⠑⠁⠀⠑⠀⠀⠀⠀⠀⠀⢕⢕⢕⢕⣵⣿⣿⣿⣿⣿⣿⠀⠀⠀⠁⠑⢜⢻⣿⣿⣿⣿⣿⣿⣿⣿⣿⣿⣿⣿⣿⣿⣿⣿⣿⣿⡿⠁⠀⠀⠀⠀⠀⠀⠀⠀⠀⠀⠀⠀⠀⠀⠀⠀⠀⢀⢕⢕⢔⢕⢕⠁⠀⠀⠀⠀⠀⠀⠀⠀⠀⠀⠀</a:t>
            </a:r>
            <a:br/>
            <a:r>
              <a:t>⠀⠀⠀⠀⠀⠀⠀⠀⠀⠀⠀⠀⠀⠀⠀⠀⠀⢀⢀⠀⠀⢀⠀⢀⢔⠀⠀⠀⢕⢕⣼⣿⣿⣿⣿⣿⣿⣿⣿⣇⠀⠀⠀⠀⢕⢕⢜⢻⣿⣿⣿⣿⣿⣿⣿⣿⣿⣿⣿⣿⣿⣿⣿⡿⠃⠀⠀⠀⠀⠀⠀⠀⠀⠀⠀⠀⠀⠀⠀⠀⠀⠀⠀⠀⢁⠀⢑⢜⢀⠀⠀⠀⠀⠀⠀⠀⠀⠀⠀⠀⠀</a:t>
            </a:r>
            <a:br/>
            <a:r>
              <a:t>⠀⠀⠀⠀⠀⠀⠀⠀⠀⠀⠀⠐⠔⢜⢧⠀⠀⢜⢕⠀⢕⢕⠑⠀⠀⠀⢀⢔⣵⣿⣿⣿⣿⣿⣿⣿⣿⣿⣿⣿⣔⠀⠀⠀⠀⢕⢕⠀⢱⣿⣿⣿⣿⣿⣿⣿⣿⣿⣿⣿⣿⣿⣿⠁⠀⠀⠀⠀⠀⠀⠀⠀⠀⠀⠀⠀⠀⠀⠀⠀⠀⠀⠀⢄⣄⣀⠕⢕⢕⠀⠀⠀⠀⠀⠀⠀⠀⠀⠀⠀⠀</a:t>
            </a:r>
            <a:br/>
            <a:r>
              <a:t>⠀⠀⠀⠀⠀⠀⠀⠀⠀⠀⢀⠀⢔⢕⢜⠀⠀⢑⢕⠀⠀⢕⠀⠀⠀⠀⠁⢕⣿⣿⣿⣿⣿⣿⣿⣿⣿⣿⣿⣿⣿⣧⡀⠀⠀⠀⢅⠀⢁⣿⣿⣿⣿⣿⣿⣿⣿⣿⣿⣿⢿⠋⠁⠀⠀⠀⠀⠀⠀⠀⠀⠀⠀⠀⠀⠀⠀⠀⠀⠀⠀⠀⠀⢅⣿⣿⣕⢕⢕⠀⠀⠀⠀⠀⠀⠀⠀⠀⠀⠀⠀</a:t>
            </a:r>
            <a:br/>
            <a:r>
              <a:t>⠀⠀⠀⠀⠀⠀⠀⠀⠀⠑⠕⠕⠕⢵⠁⠀⠀⠕⢅⠀⠀⠀⠀⠀⠀⠀⠜⣿⣿⣿⣿⣿⣿⣿⣿⣿⣿⣿⣿⣿⣿⣿⣿⣦⡀⠀⠁⠕⢑⢻⣿⣿⣿⣿⣿⣿⠿⠛⠙⠁⠀⠀⠀⠀⠀⠀⠀⠀⠀⠀⠀⠀⠀⠀⢕⡀⠀⠀⠀⠀⠀⠀⠀⢔⢹⣿⣿⢕⢕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⢫⡧⢕⢟⠕⠁⠀⠀⠀⠀⠀⠀⠀⠀⠀⠀⠀⠀⠀⠀⢕⢕⢹⣿⣿⣿⣿⣿⣿⣿⣿⣿⣿⣿⣿⣿⣿⣿⣿⣿⣝⢱⣿⣿⣿⣿⣿⣿⣿⣿⣿⣿⣿⣿⣿⣿⣿⣿⣿⣿⣿⣷⣷⣾⣿⣽⣟⣟⡿⢿⣼⣿⣿⣿⣿⣿⣾⣿⣿⣿⣿⣿⣿⣿⣿⢟⣽⣏⢹⣿⣿⣿⣿⣿⣿⣿⣿⣿⣿⣿⠀</a:t>
            </a:r>
            <a:br/>
            <a:r>
              <a:t>⡜⢕⢕⠁⠀⠀⠀⠀⠀⠀⠀⢀⢀⢀⢀⢄⢄⣄⣄⡄⡔⢕⢕⢹⣿⢿⣟⢟⢯⠝⠗⢝⣝⣟⣟⢟⢻⢿⢿⢏⢽⣿⣿⣿⣿⣿⣿⣿⣿⣿⣿⣿⣿⣿⣿⣿⣿⣿⣿⣿⣿⣿⣿⣿⣿⣿⣿⣿⣿⣿⣿⣿⣿⣿⣿⣿⣿⣿⣿⣿⣿⣿⣿⣿⣿⢜⣻⡕⢸⣿⣿⣿⣿⣿⣿⣿⣿⣿⣿⣿⠀</a:t>
            </a:r>
            <a:br/>
            <a:r>
              <a:t>⡕⢕⠀⠀⠀⠀⠀⠀⠀⠀⢔⢕⢕⢕⢕⣕⣿⣿⣿⣿⣿⣿⣷⣕⢘⢁⢅⢄⢔⢕⣱⣕⣿⣿⣿⣿⣿⣿⣷⡇⢕⡕⣹⣯⣽⣝⣝⣟⡟⢟⢻⢿⢿⢿⣿⣿⣿⣿⣿⣿⣿⣿⣿⣿⣿⣿⣿⣿⣿⣿⣿⣿⣿⣿⣿⣿⣿⣿⣿⣿⣿⣿⣿⣿⣿⢜⢟⡏⢸⣿⣿⣿⣿⣿⣿⣿⣿⣿⣿⣿⠀</a:t>
            </a:r>
            <a:br/>
            <a:r>
              <a:t>⣱⣕⠀⠀⠀⠀⠀⠀⠀⢕⠕⢕⢕⢕⢸⢿⢿⣿⡿⢏⢕⢧⢸⣿⢇⢕⢕⢕⢕⢜⣿⣿⣿⣿⣿⣿⡏⢝⢝⢕⢕⡇⣿⣿⢿⢿⢿⢿⢿⣿⣿⣿⣷⣷⣷⣷⣧⣼⣽⣽⣝⣝⣟⣟⣟⣟⢿⢿⢿⢿⣿⣿⣿⣿⣿⣿⡿⣿⣿⣿⣿⣿⣿⢿⠟⠕⢜⢕⢜⢝⢝⢟⢝⢿⢿⣿⣿⣿⣿⣿⠀</a:t>
            </a:r>
            <a:br/>
            <a:r>
              <a:t>⣿⡷⢄⠀⠀⠀⠀⢕⣝⢝⣷⣵⣵⣕⣿⣿⣿⣿⣿⣧⣵⣤⢸⣿⡇⢱⣧⠀⠀⠅⣿⣿⣿⣿⣿⣿⡇⠀⠑⢕⡕⣿⢝⣿⢕⢕⢕⢕⢕⢕⢕⢕⢕⢜⢝⢝⢝⢝⢝⢟⢟⢟⢟⢟⢻⢿⢿⢿⢿⣿⣷⣷⣷⣿⣽⣽⣿⣽⣿⢿⠏⠁⠁⠀⠀⠀⠀⠀⠀⠀⠁⠁⠁⠕⢕⢝⢝⢿⣿⣿⠀</a:t>
            </a:r>
            <a:br/>
            <a:r>
              <a:t>⢟⢏⠕⠀⠀⠀⠀⢕⣏⡕⢹⣿⣿⣿⣿⣿⣿⣿⣿⣿⣿⣿⣞⢿⣿⣧⣿⠀⠀⠀⣿⣿⣿⣿⣿⣿⣧⢀⢄⢕⢕⢹⣜⢏⠕⠕⢕⢕⢕⢕⢕⠕⠅⢑⠑⠁⠀⠅⢕⢕⢕⢕⢕⠅⠑⠕⠕⠑⠑⠑⠑⠑⢕⢕⢸⣿⣿⡿⠇⠀⠀⠀⠀⠀⠀⠀⠀⠀⠀⠀⠀⠀⠀⠀⠀⠁⠁⠕⢕⢿⠀</a:t>
            </a:r>
            <a:br/>
            <a:r>
              <a:t>⢔⢕⠕⠑⠀⠀⠀⠁⠻⢿⣿⣿⣿⣿⣿⣿⣿⣿⣿⣿⣿⢿⡇⢻⢟⢝⠃⢀⠀⣤⣿⣿⣿⣿⣿⣿⣿⢕⢕⢳⡧⢾⢼⡇⢕⣷⡕⠁⢕⢗⢕⢕⢕⢕⢱⡔⢔⢕⠑⢕⢕⢅⢀⢀⢀⢀⢔⠔⠔⠔⠔⢐⡕⢕⣼⣧⠄⠀⠀⠀⠀⠀⠀⠀⠀⠀⠀⠀⠀⠀⠀⠀⠀⠀⠀⠀⠀⠀⠁⠕⠀</a:t>
            </a:r>
            <a:br/>
            <a:r>
              <a:t>⠕⢕⢕⢔⢀⠀⠀⠀⢸⣷⣧⣕⣼⣿⣿⣿⣿⣿⣿⢏⢕⢕⢟⢷⢿⢔⢔⢕⢕⠟⢻⣿⣿⣿⣿⣿⣿⢕⢕⢕⣅⢜⣟⡇⢁⢉⢅⢔⢕⢅⢅⢕⢕⢅⠁⢕⢕⢁⢀⢁⠁⠁⠑⢜⢇⢕⢸⣿⣿⣿⣿⣿⢹⢕⢺⡟⠀⠀⠀⠀⠀⠀⠀⠀⢀⠀⠀⠀⠀⠀⠀⠀⠀⠀⠀⠀⠀⠀⠀⠀⠀</a:t>
            </a:r>
            <a:br/>
            <a:r>
              <a:t>⢕⢕⢕⢕⢕⢄⢀⢄⣼⣿⣿⣿⣿⢟⢿⢿⢟⢟⢕⢕⢕⢕⢕⢱⢵⡕⢕⢕⢔⢕⣾⣿⣿⣿⣿⣿⣿⣕⢕⢜⢻⢕⡝⢕⢕⢸⢕⢕⢕⢕⢕⢕⢕⢕⠀⢕⢕⢕⢕⢕⢕⢕⠀⢕⢕⢕⡾⣿⣹⣿⣿⣿⣵⣵⣼⣷⣄⣀⢄⢄⢔⢕⣔⣔⡕⢄⢀⠀⠀⠀⠀⠀⠀⠀⠀⠀⠀⠀⠀⠀⠀</a:t>
            </a:r>
            <a:br/>
            <a:r>
              <a:t>⢕⢕⢕⢕⢕⢕⢱⣾⣿⣿⣿⣿⣿⣇⢕⢕⢕⢕⢕⢕⢕⢕⢕⢕⢱⢕⢕⢕⢕⢜⢿⢣⢏⣿⣿⣿⣿⣟⢕⣱⣷⢔⡇⢕⢕⢔⢱⢕⢕⠀⠀⠀⠀⢕⢀⢕⢕⢕⢕⢕⢕⢕⠀⢕⢕⠁⠉⠝⢝⠝⢹⡹⢝⢜⡇⠕⢕⢕⢕⢔⢕⢱⣵⣽⣿⣿⣷⡕⠀⠀⠀⠀⠀⠀⠀⠀⠀⠀⠀⠀⠀</a:t>
            </a:r>
            <a:br/>
            <a:r>
              <a:t>⣵⡕⢕⢕⢕⢕⢻⣿⣿⣿⣿⣿⣿⣿⣕⢕⢕⢕⢕⢕⢕⢕⢕⢜⢕⢕⢕⢕⢕⠀⢕⢔⢸⣿⣿⣿⣿⡏⢕⢜⢝⢱⣷⢑⢕⢕⢽⢇⢑⢄⢔⠔⡔⢕⢕⢕⢕⣱⣵⣵⡅⢕⢄⠑⠁⠀⠕⠕⠄⢱⣏⣇⣡⣵⢧⣴⣷⣾⣷⣧⣔⣧⣵⣿⣿⣿⣿⢇⠀⠀⢀⢄⢔⣕⢕⡄⠀⠀⠀⢀⠀</a:t>
            </a:r>
            <a:br/>
            <a:r>
              <a:t>⢅⢗⢎⢕⢕⠀⠀⠈⢻⣿⣿⣿⣿⣿⢟⢕⢕⢕⢕⢕⢕⢅⢅⢅⢕⢕⢕⢕⢕⠄⠑⡕⠕⣿⣿⣿⣿⡇⢕⢕⢕⢜⣿⢕⢳⠟⡿⠁⢕⢕⠑⢐⠕⢑⠀⠁⢕⢝⢟⢏⠋⢕⣱⣜⠿⠿⠿⢿⣿⣿⣿⣿⢿⣿⣿⣿⣿⣿⣿⣿⣿⣿⣿⣿⣿⣿⣿⡕⢔⣵⣷⣇⣵⣼⡷⠁⠀⠀⢀⣕⠀</a:t>
            </a:r>
            <a:br/>
            <a:r>
              <a:t>⢕⢕⢕⢔⢔⢄⢀⠀⠀⠙⢻⣿⡻⢕⢕⢕⢕⢕⢕⠅⣷⣶⢕⢕⢕⢕⠕⠑⢀⠀⠀⣿⣱⣿⣿⣿⣏⢇⠁⢁⢕⠕⣿⡕⢁⢄⢐⣐⢑⡁⠀⠀⠔⠁⢐⠀⢄⠰⢇⣌⢀⢑⠈⠁⠀⠁⠁⠘⢙⠑⠙⠛⢻⢿⢿⢟⣟⢟⢟⣻⣿⣿⣿⣿⣿⣿⣏⢕⢱⡿⢿⢿⢿⢏⢕⠀⠀⢄⣾⣿⠀</a:t>
            </a:r>
            <a:br/>
            <a:r>
              <a:t>⠀⠀⠁⠁⠁⠁⠁⠀⠀⠀⠀⠈⠗⢵⣕⡕⢕⠑⠘⢡⠿⠿⢅⢇⠆⢱⠕⠁⢀⠁⠐⣝⢝⢿⢿⢿⢷⡆⢄⠑⢧⡕⣽⡇⠁⠀⠑⠙⠈⢁⢀⠀⠀⠈⠃⢁⢀⢀⠀⢜⣗⡗⡀⠀⠶⠶⢀⠀⠀⠀⠔⡆⠅⠜⠛⠑⢕⢻⢿⢿⠿⣿⣿⣿⢿⡿⢿⢿⢝⢕⢕⣱⣵⣇⢕⢄⠀⠘⢿⣿⠀</a:t>
            </a:r>
            <a:br/>
            <a:r>
              <a:t>⠀⠀⠀⠀⠀⠀⠀⠀⠀⠀⠀⠀⠀⠀⠈⠟⠿⣷⢀⠀⠀⢀⢌⢀⠀⠀⠀⠠⠄⢀⢀⣔⣷⣧⡕⠕⡕⢕⢔⠀⢀⣽⣼⣷⡔⢔⣄⣔⢆⢵⣵⣕⣑⣷⣷⣷⣷⣷⣷⣿⣟⢇⢕⠄⢄⢅⣄⣄⣄⣄⣄⣡⣴⣷⣷⣿⣿⡷⢵⢕⢕⢔⢕⢕⢕⢕⢕⢕⢕⢕⢁⢿⣷⣭⣷⣷⠐⠀⠁⠝⠀</a:t>
            </a:r>
            <a:br/>
            <a:r>
              <a:t>⠀⠀⠀⠀⠀⠀⠀⠀⠀⠀⠀⠀⠀⠀⠀⠀⠀⠁⠑⠀⠄⠀⠁⠕⢵⣧⣷⣲⡴⢇⢕⠔⢬⢍⡛⠳⠆⠕⢅⢔⢕⢸⢷⢟⢧⣵⣷⣾⣿⣽⣽⣷⣿⣿⣿⣿⣿⣿⣿⣿⣿⣿⣿⣿⣿⣿⣿⣿⣿⣿⣿⣿⣿⣿⣿⣿⣿⢿⠇⢅⢳⢇⢕⢕⢕⢕⢕⢕⢕⢕⢕⣸⣿⣿⣿⡏⠀⠀⠀⠀⠀</a:t>
            </a:r>
            <a:br/>
            <a:r>
              <a:t>⠀⠀⠀⠀⠀⠀⠀⠀⠀⠀⠀⠀⠀⠀⠀⠀⠀⠀⠀⠀⠀⠀⠀⠐⢕⢝⢿⣿⣿⢿⢷⢔⣐⣀⣄⣔⣰⣵⣵⣵⣵⣵⣵⣵⣼⣿⣿⣿⣿⣿⣿⣿⣿⣿⣿⣿⣿⣿⣿⣿⣿⣿⣿⣽⣽⣽⣽⣽⣿⣿⣿⣿⣿⠟⠋⠁⠀⠀⠀⠀⠁⠁⠀⠀⠑⢕⢕⢕⢕⢔⢿⣿⣿⣿⢏⠀⠀⠀⠀⠀⠀</a:t>
            </a:r>
            <a:br/>
            <a:r>
              <a:t>⠀⠀⠀⠀⠀⠀⠀⠀⠀⠀⠀⠀⠀⠀⠀⠀⠀⠀⠀⠀⠀⠀⠀⠀⠀⠁⠑⢕⢎⣕⣕⡕⣕⣵⣼⣽⣿⣿⣿⣿⣿⣿⣿⣿⣿⣿⣿⣿⣿⣿⣿⣿⣿⣿⣿⣿⣿⣿⣿⣿⣿⣿⣿⣿⣿⣿⣿⣿⣿⣿⣿⡟⠁⠀⠀⠀⠀⠀⠀⠀⠀⠀⠀⠀⠀⠕⢕⢕⢕⢕⢕⢟⢟⠕⠀⠀⠀⠀⠀⠀⠀</a:t>
            </a:r>
            <a:br/>
            <a:r>
              <a:t>⠀⠀⠀⠀⠀⠀⠀⠀⠀⠀⠀⠀⠀⠀⠀⠀⠀⠀⠀⠀⠀⠀⠀⠀⠀⠀⠀⢀⣕⣿⣿⣿⣿⣿⣿⣿⣿⣿⣿⣿⣿⣿⣿⣿⣿⣿⣿⣿⣿⣿⣿⣿⣿⣿⣿⣿⣿⣿⣿⣿⣿⣿⣿⣿⣿⣿⣿⣿⣿⣿⣿⠕⠀⠀⠀⠀⠀⠀⠀⠀⠀⠀⠀⠀⢀⢕⢕⢕⢕⢕⢕⢕⠑⠀⠀⠀⠀⠀⠀⠀⠀</a:t>
            </a:r>
            <a:br/>
            <a:r>
              <a:t>⠀⠀⠀⠀⠀⠀⠀⠀⠀⠀⠀⠀⠀⠀⠀⠀⠀⠀⠀⠀⠀⠀⠀⠀⠀⠀⠀⣸⣽⣽⣽⣽⣝⢻⢿⣿⣿⣿⣿⣿⣿⣿⣿⣿⣿⣿⣿⣿⣿⣿⣿⣿⣿⣿⣿⣿⣿⣿⣿⣿⣿⣿⣿⣿⣿⣿⣿⣿⣿⣿⢏⠀⠀⠀⠀⠀⠀⠀⠀⠀⠀⠀⠀⠀⢕⢕⢕⢕⢕⢕⢕⠁⠀⠀⠀⠀⠀⠀⠀⠀⠀</a:t>
            </a:r>
            <a:br/>
            <a:r>
              <a:t>⠀⠀⠀⠀⠀⠀⠀⠀⠀⠀⠀⠀⠀⠀⠀⠀⠀⠀⠀⠀⠀⠀⠀⠀⠀⠀⠀⠁⢅⣹⣽⣝⢟⢷⣾⣿⣿⣿⣿⣿⣿⣿⣿⣿⣿⣿⣿⣿⣿⣿⣿⣿⣿⣿⣿⣿⣿⣿⣿⣿⣿⣿⣿⣿⣿⣿⣿⣿⣿⢏⠀⠀⠀⠀⠀⠀⠀⠀⠀⠀⠀⠀⠀⠀⢕⢕⢅⢕⢕⢕⢕⠀⠀⠀⠀⠀⠀⠀⠀⠀⠀</a:t>
            </a:r>
            <a:br/>
            <a:r>
              <a:t>⠀⠀⠀⠀⠀⠀⠀⠀⠀⠀⠀⠀⠀⠀⠀⠀⠀⠀⠀⠀⠀⠀⢀⠀⠀⠀⠀⠀⠀⡇⠙⢝⢿⢿⢸⣿⣿⣿⣿⣿⣿⣿⣿⣿⣿⣿⣿⣿⣿⣿⣿⣿⣿⣿⣿⣿⣿⣿⣿⣿⣿⣿⣿⣿⣿⣿⣿⡿⠟⠀⠀⠀⠀⠀⠀⠀⠀⠀⠀⠀⠀⠀⠀⠀⠕⢕⢕⢕⢕⢕⠀⠀⠀⠀⠀⠀⠀⠀⠀⠀⠀</a:t>
            </a:r>
            <a:br/>
            <a:r>
              <a:t>⠕⠀⠀⠀⠀⠀⠀⠀⠀⠀⠀⠀⠀⠀⠀⠀⠔⠀⠀⠀⢔⢕⢔⠀⢄⡄⠀⠀⠁⢕⢕⢕⢕⢕⣿⣿⣿⣿⣿⡿⢟⢟⢟⢿⢿⣿⣿⣿⣿⣿⣿⣿⣿⣿⣿⣿⣿⣿⣿⣿⣿⣿⣿⣿⣿⣿⢏⠁⠀⠀⠀⠀⠀⠀⠀⠀⠀⠀⠀⠀⠀⠀⠀⠀⠐⢄⢄⢁⢕⢕⠀⠀⠀⠀⠀⠀⠀⠀⠀⠀⠀</a:t>
            </a:r>
            <a:br/>
            <a:r>
              <a:t>⠀⠀⠀⠀⠀⠀⠀⠀⠀⠀⠐⠀⠀⠀⠀⠀⠀⠀⢔⢕⢕⠕⠕⠀⠀⠁⠀⠀⠔⢕⢕⢕⣱⣾⣿⣿⣿⣿⣿⡇⠀⠀⠁⠑⢕⢝⢿⣿⣿⣿⣿⣿⣿⣿⣿⣿⣿⣿⣿⣿⣿⣿⣿⣿⣿⡏⠀⠀⠀⠀⠀⠀⠀⠀⠀⠀⠀⠀⠀⠀⠀⠀⠀⠀⢔⢕⠑⢕⢕⠐⠀⠀⠀⠀⠀⠀⠀⠀⠀⠀⠀</a:t>
            </a:r>
            <a:br/>
            <a:r>
              <a:t>⠀⠀⠀⠀⠀⠀⠀⠀⠀⠀⠀⠀⠀⠀⠀⠀⠀⠀⠁⠁⠀⠀⠀⠀⠀⢄⠀⠀⢀⢕⣵⣿⣿⣿⣿⣿⣿⣿⣿⣧⠀⠀⠀⠀⠑⢕⢜⠻⣿⣿⣿⣿⣿⣿⣿⣿⣿⣿⣿⣿⣿⣿⣿⣿⡿⠁⠀⠀⠀⠀⠀⠀⠀⠀⠀⠀⠀⠀⠀⠀⠀⠀⠀⠀⠀⢁⠀⢕⢕⢀⠀⠀⠀⠀⠀⠀⠀⠀⠀⠀⠀</a:t>
            </a:r>
            <a:br/>
            <a:r>
              <a:t>⠀⠀⠀⠀⠀⠀⠀⠀⠀⠀⠀⠀⠀⢀⢄⢀⠀⠀⠀⣄⢔⢄⢔⢄⠀⠑⠀⢄⢸⣿⣿⣿⣿⣿⣿⣿⣿⣿⣿⣿⣧⢀⠀⠀⠀⠕⢕⠀⠜⣿⣿⣿⣿⣿⣿⣿⣿⣿⣿⣿⣿⣿⣿⡏⠀⠀⠀⠀⠀⠀⠀⠀⠀⠀⠀⠀⠀⠀⠀⠀⠀⠀⠀⠀⢄⣀⢀⢕⢕⢕⠀⠀⠀⠀⠀⠀⠀⠀⠀⠀⠀</a:t>
            </a:r>
            <a:br/>
            <a:r>
              <a:t>⠀⠀⠀⠀⠀⠀⠀⠀⠀⠀⠀⠀⠀⢕⢜⢣⢔⠀⠀⢕⢕⠑⢜⠁⠀⠀⠀⢕⣼⣿⣿⣿⣿⣿⣿⣿⣿⣿⣿⣿⣿⣷⣄⠀⠀⠀⢅⠀⠀⣹⣿⣿⣿⣿⣿⣿⣿⣿⣿⣿⣿⠟⠉⠁⠀⠀⠀⠀⠀⠀⠀⠀⠀⠀⠀⠀⠀⠀⠀⠀⠀⠀⠀⠀⢸⣿⣏⢕⢔⢔⠀⠀⠀⠀⠀⠀⠀⠀⠀⠀⠀</a:t>
            </a:r>
            <a:br/>
            <a:r>
              <a:t>⠀⠀⠀⠀⠀⠀⠀⠀⠀⠀⢄⢄⢁⢕⢕⠕⠀⠀⠀⢕⠁⠀⠀⠀⠀⠀⠀⢕⣿⣿⣿⣿⣿⣿⣿⣿⣿⣿⣿⣿⣿⣿⣿⣦⣄⠀⠀⢔⠑⢘⣿⣿⣿⣿⣿⣿⡿⠟⠛⠙⠁⠀⠀⠀⠀⠀⠀⠀⠀⠀⠀⠀⠀⠀⠀⡆⠀⠀⠀⠀⠀⠀⠀⢀⢜⣿⣿⡏⢕⢕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⣿⢕⢝⠕⠁⠀⠀⠀⠀⠀⠀⠀⠀⠀⠀⠀⠀⠀⠀⢕⢕⢹⣿⣿⣿⣿⣿⣿⣿⣿⣿⣿⣿⣿⣿⣿⣿⣿⡟⡇⡇⣿⣿⣿⣿⣿⣿⣿⣿⣿⣿⣿⣿⣿⣿⣿⣿⣿⣿⣿⣷⣷⣷⣿⣽⣝⣟⣻⢿⢯⣿⣿⣿⣿⣿⣿⣿⣿⣿⣿⣯⣿⣿⣿⡟⢹⣿⢝⣿⣿⣿⣿⣿⣿⣿⣿⣿⣿⣿⠀</a:t>
            </a:r>
            <a:br/>
            <a:r>
              <a:t>⢜⢕⠕⠁⠀⠀⠀⠀⠀⠀⠀⢀⢀⢀⢀⢄⣄⣄⣔⢄⡔⢕⢕⢻⣿⣿⢿⣟⢻⢽⠝⢎⢟⣟⡛⢟⢻⢿⢿⢇⢱⣇⣿⣿⣿⣿⣿⣿⣿⣿⣿⣿⣿⣿⣿⣿⣿⣿⣿⣿⣿⣿⣿⣿⣿⣿⣿⣿⣿⣿⣿⣿⣿⣿⣿⣿⣿⣿⣿⣿⣿⣿⣿⣿⣿⡇⣏⣧⢕⣿⣿⣿⣿⣿⣿⣿⣿⣿⣿⣿⠀</a:t>
            </a:r>
            <a:br/>
            <a:r>
              <a:t>⢕⢕⠀⠀⠀⠀⠀⠀⠀⢀⢔⢕⢕⢕⢕⣕⣿⣿⣿⣿⣿⣿⣷⡜⢇⢘⢁⢅⢔⢔⢑⣵⣸⣿⣿⣿⣿⣷⣷⣷⡇⢹⢹⣿⣽⣝⣝⣟⡟⢟⢟⢿⢿⢿⣿⣿⣿⣿⣿⣿⣿⣿⣿⣿⣿⣿⣿⣿⣿⣿⣿⣿⣿⣿⣿⣿⣿⣿⣿⣿⣿⣿⣿⣿⣿⡇⡟⣻⢇⣿⣿⣿⣿⣿⣿⣿⣿⣿⣿⣿⠀</a:t>
            </a:r>
            <a:br/>
            <a:r>
              <a:t>⣕⡕⠀⠀⠀⠀⠀⠀⠀⢕⠕⢕⢕⢕⢸⢿⣿⣿⡿⢏⢕⢵⢹⣿⢕⢕⢕⢕⢕⢕⢻⣿⣿⣿⣿⣿⣿⢝⢝⢝⢕⢸⢸⣿⢿⢿⢿⢿⢿⢿⣿⣿⣷⣷⣷⣷⣧⣵⣽⣽⣽⣝⣝⣟⣟⣟⡻⢿⢿⢿⣿⣿⣿⣿⣿⣿⣿⢿⣿⣿⣿⣿⡿⢿⠿⠇⠇⠝⢕⢝⢝⢝⢏⢿⢿⣿⣿⣿⣿⣿⠀</a:t>
            </a:r>
            <a:br/>
            <a:r>
              <a:t>⣿⢧⢀⠀⠀⠀⠀⡕⡝⢕⣷⣵⣵⣕⣿⣿⣿⣿⣿⣧⣵⣤⢸⣿⡕⣵⣇⠀⠀⠀⢸⣿⣿⣿⣿⣿⣿⠁⠁⢁⢕⢸⡜⣿⡇⢕⢕⢕⢕⢕⢕⢕⢕⢕⢝⢝⢝⢝⢝⢝⢟⢟⢟⢟⢟⢿⢿⢿⢿⢿⣷⣷⣷⣾⣯⣽⣽⣿⣿⡿⠟⠑⠁⠀⠀⠀⠀⠀⠀⠀⠀⠁⠁⠑⢕⢝⢝⢻⣿⣿⠀</a:t>
            </a:r>
            <a:br/>
            <a:r>
              <a:t>⢟⢟⠕⠀⠀⠀⠀⢕⣏⡕⢹⣿⣿⣿⣿⣿⣿⣿⣿⣿⣿⣿⣞⣿⣿⣧⡟⠀⠀⠀⢸⣿⣟⣿⣿⣿⣿⢄⢀⢄⢇⢜⡇⡟⢕⠕⢕⢕⢕⢕⢕⢕⠑⢑⠅⠁⠀⢐⠕⢕⢕⢕⢕⠕⠀⠕⠕⠕⠑⠑⠑⠑⢑⢕⢕⣿⢿⡿⠏⠁⠀⠀⠀⠀⠀⠀⠀⠀⠀⠀⠀⠀⠀⠀⠀⠁⠁⠕⢕⢼⠀</a:t>
            </a:r>
            <a:br/>
            <a:r>
              <a:t>⢕⢔⢕⠔⠀⠀⠀⠁⠻⢿⣿⣿⣿⣿⣿⣿⣿⣿⣿⣿⡿⢿⡇⢟⢟⢝⠁⢀⠀⢠⣼⣿⣿⣿⣿⣿⣿⡕⢕⢱⡷⢕⢽⣷⢕⣷⡇⡇⢕⢗⢕⢕⢕⢕⢕⢵⢔⢕⠑⢕⠕⢕⠀⢀⢀⢀⢔⠔⠔⠔⠔⠐⢕⢕⢕⣿⡕⠀⠀⠀⠀⠀⠀⠀⠀⠀⠀⠀⠀⠀⠀⠀⠀⠀⠀⠀⠀⠀⠁⠕⠀</a:t>
            </a:r>
            <a:br/>
            <a:r>
              <a:t>⠑⢕⢕⢔⢄⠀⠀⠀⢱⣷⣵⣕⣼⣿⣿⣿⣿⣿⣿⢟⢕⢕⢟⢷⢿⢕⢔⢕⢔⠘⢻⣿⣿⣿⣿⣿⣿⡇⢕⢕⣅⢕⣟⣇⢅⢉⢁⢅⢕⢕⢕⢅⢕⢅⢁⢘⢕⢅⢀⢁⢀⠁⠀⢜⢗⢕⢕⣿⣿⣿⣿⣿⡿⢇⡕⣿⠀⠀⠀⠀⠀⠀⠁⠀⢀⠀⠀⠀⠀⠀⠀⠀⠀⠀⠀⠀⠀⠀⠀⠀⠀</a:t>
            </a:r>
            <a:br/>
            <a:r>
              <a:t>⢕⢕⢕⢕⢕⢕⢀⢄⣾⣿⣿⣿⣿⢛⢿⢻⢟⢟⢕⢕⢕⢕⢕⢇⢵⡇⢕⢕⢕⠀⣸⣿⣿⣿⣿⣿⣿⣇⢕⢕⢟⢇⢝⢝⢕⠑⡟⢕⢕⢕⢕⢕⢕⢕⢕⢀⢕⢕⢕⢕⢕⢕⠀⢕⢕⢕⢸⣿⣏⣿⣿⣿⣧⣵⣵⣿⡔⣀⡄⢄⢔⢕⣔⣔⡕⢄⢀⠀⠀⠀⠀⠀⠀⠀⠀⠀⠀⠀⠀⠀⠀</a:t>
            </a:r>
            <a:br/>
            <a:r>
              <a:t>⢕⢕⢕⢕⢕⢕⢱⣾⣿⣿⣿⣿⣿⣇⢕⢕⢕⢕⢕⢕⢕⢕⢕⢕⡕⢇⢕⢕⢕⠀⢹⠮⢨⣽⣿⣿⣿⣿⡇⢕⣷⡇⢹⢕⢕⠁⢑⡇⢕⢕⠀⠀⠀⢕⢕⠀⢕⢕⢕⢕⢕⢕⠀⢕⢕⠑⠉⠍⢝⠝⢝⣯⢇⢕⢷⢕⢕⢜⢕⢕⢔⢱⣵⣽⣿⣿⣷⡇⢄⠀⠀⠀⠀⠀⠀⠀⠀⠀⠀⠀⠀</a:t>
            </a:r>
            <a:br/>
            <a:r>
              <a:t>⣵⣵⢕⢕⢕⢱⢿⣿⣿⣿⣿⣿⣿⣿⣇⢕⢕⢕⢕⢕⢕⢕⢕⢜⢇⢕⢕⢕⢕⠀⢕⢱⢀⣿⣿⣿⣿⣯⢕⢕⢝⠁⣾⡇⢕⢕⢯⢇⢕⢕⢔⠔⢔⢔⢕⠕⢕⢇⣵⣵⣕⢅⢄⢑⠑⠀⠀⠄⠕⢄⢼⣜⣅⣥⡼⢴⣷⣷⣷⣧⣔⣧⣵⣿⣿⣿⣿⡇⠑⠀⢀⢄⢔⠔⡕⡔⠀⠀⠀⠀⠀</a:t>
            </a:r>
            <a:br/>
            <a:r>
              <a:t>⠈⡸⢗⢕⢕⠀⠁⠙⣿⣿⣿⣿⣿⣿⡿⢕⢕⢕⢕⢕⢕⢕⢅⢄⢅⢄⢕⢕⢕⠕⠁⢕⢕⣸⣿⣿⣿⣿⢕⢕⢕⢕⣿⡇⠕⢾⢿⠇⠕⢕⠕⠀⢕⢕⢑⠀⢕⢜⢟⢟⢕⢑⢱⣕⡽⠿⠿⢿⣿⣿⣿⣿⣿⣿⣿⣻⣿⣿⣿⣿⣿⣿⣿⣿⣿⣿⣿⡇⢔⢱⣷⣇⣱⣼⣷⠃⠀⠀⢀⣄⠀</a:t>
            </a:r>
            <a:br/>
            <a:r>
              <a:t>⢕⢕⢕⢅⢀⢀⠀⠀⠈⠙⢿⣿⡟⢕⢕⢕⢕⢕⢕⠁⢱⣶⡆⢕⢕⢕⠕⠑⢁⠀⠀⢰⡕⣺⣿⣿⣟⡟⠁⠁⢕⠕⢸⡇⠁⡄⠕⣔⣑⣑⠀⠀⠀⠊⢐⠀⢄⢄⠵⢸⡁⢀⢁⠁⠀⠁⠈⠀⠙⡑⠘⠛⢻⡿⢿⢟⣟⢟⢟⣻⣿⣿⣿⣿⣿⣿⣏⡕⢱⣿⢿⢿⢿⢟⢕⠀⠀⢀⣼⣿⠀</a:t>
            </a:r>
            <a:br/>
            <a:r>
              <a:t>⠕⢕⠕⠕⠑⠑⠀⠀⠀⠀⠀⠝⢵⣵⣕⡕⢕⢕⢕⠃⡼⠿⠕⢕⠗⢔⠅⠁⢀⠁⠁⢔⡕⢽⢿⢿⢷⣷⢔⠁⢳⣕⢸⣷⠁⠀⠑⠉⠕⢁⢀⢀⠀⠀⠛⢁⢀⢀⠀⠈⢕⣗⢇⠀⠰⠶⠆⠀⠀⠀⠀⢕⠄⠕⠟⠃⠕⢟⢿⢿⢿⢿⣿⢿⢿⡿⠿⢿⢟⢕⢕⢕⣕⣵⢕⢄⠀⠁⢻⣿⠀</a:t>
            </a:r>
            <a:br/>
            <a:r>
              <a:t>⠀⠀⠀⠀⠀⠀⠀⠀⠀⠀⠀⠀⠀⠈⠙⢻⣿⣧⠀⠀⢀⢀⢌⢅⠀⠀⠄⠀⠄⠀⢀⣔⣰⣧⣕⢱⢅⢎⢕⠔⠀⣸⣵⣿⣆⢔⢄⣄⡔⢱⣵⣕⣇⣱⣷⣷⣷⣷⣷⣾⣿⡏⢕⢔⢄⢅⢄⣄⣄⣄⣄⣨⣴⣴⣷⣾⣿⡷⢵⢕⢕⢜⢕⢕⢕⢕⢕⢕⢕⢕⢕⢿⣿⣽⣳⣷⡕⠀⠁⠉⠀</a:t>
            </a:r>
            <a:br/>
            <a:r>
              <a:t>⠀⠀⠀⠀⠀⠀⠀⠀⠀⠀⠀⠀⠀⠀⠀⠀⠁⠙⠄⠄⠀⢅⢕⣱⣔⣡⣵⣶⡶⢧⢕⢇⢡⣍⣙⠗⠖⠔⢅⢄⢕⢕⢿⢝⢻⣱⣷⣷⣿⣯⣽⣵⣾⣿⣿⣿⣿⣿⣿⣿⣿⣿⣿⣿⣿⣿⣿⣿⣿⣿⣿⣿⣿⣿⣿⣿⣿⡿⠇⢕⢳⢇⢕⢕⠕⢕⢕⢕⢕⢕⢕⢜⣿⣿⣿⡿⠁⠀⠀⠀⠀</a:t>
            </a:r>
            <a:br/>
            <a:r>
              <a:t>⠀⠀⠀⠀⠀⠀⠀⠀⠀⠀⠀⠀⠀⠀⠀⠀⠀⠀⠀⠀⠀⠕⢜⢹⣿⣿⣿⣿⣿⢿⢿⢕⢑⣐⣀⣔⣔⣰⣵⣵⣵⣵⣵⣵⣼⣿⣿⣿⣿⣿⣿⣿⣿⣿⣿⣿⣿⣿⣿⣿⣿⣿⣿⣯⣽⣽⣽⣽⣽⣿⣿⣿⣿⡿⠋⠉⠁⠀⠀⠀⠁⠁⠀⠀⠀⢕⢕⢕⢕⢕⢱⣾⣿⣿⡿⠁⠀⠀⠀⠀⠀</a:t>
            </a:r>
            <a:br/>
            <a:r>
              <a:t>⠀⠀⠀⠀⠀⠀⠀⠀⠀⠀⠀⠀⠀⠀⠀⠀⠀⠀⠀⠀⠀⠀⠀⠕⢜⠿⣿⣽⣵⣝⣕⣕⣱⣵⣵⣽⣿⣿⣿⣿⣿⣿⣿⣿⣿⣿⣿⣿⣿⣿⣿⣿⣿⣿⣿⣿⣿⣿⣿⣿⣿⣿⣿⣿⣿⣿⣿⣿⣿⣿⣿⣿⠋⠀⠀⠀⠀⠀⠀⠀⠀⠀⠀⠀⠀⠑⢕⢕⢕⢕⢕⢛⢟⢏⠁⠀⠀⠀⠀⠀⠀</a:t>
            </a:r>
            <a:br/>
            <a:r>
              <a:t>⠀⠀⠀⠀⠀⠀⠀⠀⠀⠀⠀⠀⠀⠀⠀⠀⠀⠀⠀⠀⠀⠀⠀⠀⠀⠕⢻⣿⣿⣿⣿⣿⣿⣿⣿⣿⣿⣿⣿⣿⣿⣿⣿⣿⣿⣿⣿⣿⣿⣿⣿⣿⣿⣿⣿⣿⣿⣿⣿⣿⣿⣿⣿⣿⣿⣿⣿⣿⣿⣿⣿⡇⠀⠀⠀⠀⠀⠀⠀⠀⠀⠀⠀⠀⢀⢔⢕⢕⢕⢕⢕⢕⠕⠀⠀⠀⠀⠀⠀⠀⠀</a:t>
            </a:r>
            <a:br/>
            <a:r>
              <a:t>⠀⠀⠀⠀⠀⠀⠀⠀⠀⠀⠀⠀⠀⠀⠀⠀⠀⠀⠀⠀⠀⠀⠀⠀⠀⠀⢕⣿⣿⣿⣿⣿⣿⣿⣿⣿⣿⣿⣿⣿⣿⣿⣿⣿⣿⣿⣿⣿⣿⣿⣿⣿⣿⣿⣿⣿⣿⣿⣿⣿⣿⣿⣿⣿⣿⣿⣿⣿⣿⣿⡟⠁⠀⠀⠀⠀⠀⠀⠀⠀⠀⠀⠀⠀⢕⢕⢕⢕⢕⢕⢕⢕⠀⠀⠀⠀⠀⠀⠀⠀⠀</a:t>
            </a:r>
            <a:br/>
            <a:r>
              <a:t>⠀⠀⠀⠀⠀⠀⠀⠀⠀⠀⠀⠀⠀⠀⠀⠀⠀⠀⠀⠀⠀⠀⠀⠀⠀⠀⠕⢿⣿⣿⣿⣯⡝⣻⣿⣿⣿⣿⣿⣿⣿⣿⣿⣿⣿⣿⣿⣿⣿⣿⣿⣿⣿⣿⣿⣿⣿⣿⣿⣿⣿⣿⣿⣿⣿⣿⣿⣿⣿⡟⠁⠀⠀⠀⠀⠀⠀⠀⠀⠀⠀⠀⠀⠀⢕⢕⢕⢕⢕⢕⢕⠀⠀⠀⠀⠀⠀⠀⠀⠀⠀</a:t>
            </a:r>
            <a:br/>
            <a:r>
              <a:t>⠀⠀⠀⠀⠀⠀⠀⠀⠀⠀⠀⠀⠀⠀⠀⠀⠀⠀⠀⠀⠀⠀⠀⠀⠀⠀⠀⢕⢻⣧⣕⣜⣻⢿⢪⣿⣿⣿⣿⣿⣿⣿⣿⣿⣿⣿⣿⣿⣿⣿⣿⣿⣿⣿⣿⣿⣿⣿⣿⣿⣿⣿⣿⣿⣿⣿⣿⣿⠟⠁⠀⠀⠀⠀⠀⠀⠀⠀⠀⠀⠀⠀⠀⠀⠕⢕⢕⢕⢕⢕⠁⠀⠀⠀⠀⠀⠀⠀⠀⠀⠀</a:t>
            </a:r>
            <a:br/>
            <a:r>
              <a:t>⢀⢀⠀⠀⠀⠀⠀⠀⠀⠀⠀⠀⠀⠀⠀⠀⠀⠀⠀⠀⢀⢄⠄⠀⠀⠀⠀⢕⢸⢏⢔⢝⢟⢕⣼⣿⣿⣿⣿⣿⢟⢟⢟⢿⢿⣿⣿⣿⣿⣿⣿⣿⣿⣿⣿⣿⣿⣿⣿⣿⣿⣿⣿⣿⣿⣿⡟⠑⠀⠀⠀⠀⠀⠀⠀⠀⠀⠀⠀⠀⠀⠀⠀⠀⠀⢔⢄⢁⢕⢕⢐⠀⠀⠀⠀⠀⠀⠀⠀⠀⠀</a:t>
            </a:r>
            <a:br/>
            <a:r>
              <a:t>⠕⠕⠀⠀⠀⠀⠀⠀⠀⠀⠀⠀⠀⠀⠀⠀⠕⢔⢄⢔⢕⢕⢕⠀⠕⠐⠀⠀⢕⢕⢕⢕⢕⣸⣿⣿⣿⣿⣿⣇⠀⠀⠁⠑⢕⢝⢿⣿⣿⣿⣿⣿⣿⣿⣿⣿⣿⣿⣿⣿⣿⣿⣿⣿⣿⡿⠁⠀⠀⠀⠀⠀⠀⠀⠀⠀⠀⠀⠀⠀⠀⠀⠀⠀⢀⢕⢕⢔⢕⠁⠁⠀⠀⠀⠀⠀⠀⠀⠀⠀⠀</a:t>
            </a:r>
            <a:br/>
            <a:r>
              <a:t>⢕⠄⠀⠀⠀⠀⠀⠀⠀⠀⠀⠀⠀⠀⠀⠀⠀⠀⢕⢕⠇⠑⠑⠀⠀⠀⠀⠀⢕⢕⣕⣷⣿⣿⣿⣿⣿⣿⣿⣿⡀⠀⠀⠀⠁⢕⢕⠹⣿⣿⣿⣿⣿⣿⣿⣿⣿⣿⣿⣿⣿⣿⣿⣿⡿⠃⠀⠀⠀⠀⠀⠀⠀⠀⠀⠀⠀⠀⠀⠀⠀⠀⠀⠀⢀⠁⠀⢕⢕⢀⠀⠀⠀⠀⠀⠀⠀⠀⠀⠀⠀</a:t>
            </a:r>
            <a:br/>
            <a:r>
              <a:t>⢄⠀⠀⠀⠀⠀⠀⠀⠀⠀⠀⠀⠀⠀⠀⢄⠀⠀⠁⠀⠀⠀⢀⠀⢄⢕⠀⠀⣱⣾⣿⣿⣿⣿⣿⣿⣿⣿⣿⣿⣧⡀⠀⠀⠀⠕⢕⠀⠈⣿⣿⣿⣿⣿⣿⣿⣿⣿⣿⣿⣿⣿⣿⣿⠁⠀⠀⠀⠀⠀⠀⠀⠀⠀⠀⠀⠀⠀⠀⠀⠀⠀⠀⠀⢄⣁⠀⢕⢕⢕⠀⠀⠀⠀⠀⠀⠀⠀⠀⠀⠀</a:t>
            </a:r>
            <a:br/>
            <a:r>
              <a:t>⠀⠀⠀⠀⠀⠀⠀⠀⠀⠀⠀⠀⠀⢀⢄⢄⠀⠀⠀⢄⢕⢕⢱⠑⠀⠀⠠⢕⣿⣿⣿⣿⣿⣿⣿⣿⣿⣿⣿⣿⣿⣷⣄⠀⠀⠀⠑⠀⠀⢸⣿⣿⣿⣿⣿⣿⣿⣿⣿⣿⣿⢿⠋⠉⠀⠀⠀⠀⠀⠀⠀⠀⠀⠀⠀⠀⠀⠀⠀⠀⠀⠀⠀⠀⢜⣿⣿⡕⢔⢔⢀⠀⠀⠀⠀⠀⠀⠀⠀⠀⠀</a:t>
            </a:r>
            <a:br/>
            <a:r>
              <a:t>⠀⠀⠀⠀⠀⠀⠀⠀⠀⠀⠀⠀⢀⢅⢕⢱⡇⠀⠀⠁⢕⠑⢕⠀⠀⠀⠀⢕⣿⣿⣿⣿⣿⣿⣿⣿⣿⣿⣿⣿⣿⣿⣷⣷⣄⠀⠀⠔⠕⢘⢿⣿⣿⣿⣿⣿⣿⠿⠛⠛⠁⠀⠀⠀⠀⠀⠀⠀⠀⠀⠀⠀⠀⠀⠀⣄⠀⠀⠀⠀⠀⠀⠀⠀⢕⢿⣿⡟⢕⢕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⢼⢇⢕⠑⠁⠀⠀⠀⠀⠀⠀⠀⠀⠀⠀⠀⠀⠀⠀⢕⢕⢻⣿⣿⣿⣿⣿⣿⣿⣿⣿⣿⣿⣿⣿⣿⣿⣿⣿⢿⢸⢸⣿⣿⣿⣿⣿⣿⣿⣿⣿⣿⣿⣿⣿⣿⣿⣿⣿⣿⣿⣷⣷⣾⣯⣽⣟⣟⡿⢿⣽⣿⣿⣿⣿⣿⣿⣿⣿⣿⣿⣽⣿⣿⣿⢝⣿⡯⢹⣿⣿⣿⣿⣿⣿⣿⣿⣿⣿⠀</a:t>
            </a:r>
            <a:br/>
            <a:r>
              <a:t>⢇⢕⠑⠀⠀⠀⠀⠀⠀⠀⠀⢀⢀⢀⢄⢄⣄⣄⣔⢄⣕⡕⢕⣿⣿⣿⡿⢿⣟⢯⢝⠗⢟⣟⡛⢟⢻⢿⢿⢿⢜⢸⢸⣿⣿⣿⣿⣿⣿⣿⣿⣿⣿⣿⣿⣿⣿⣿⣿⣿⣿⣿⣿⣿⣿⣿⣿⣿⣿⣿⣿⣿⣿⣿⣿⣿⣿⣿⣿⣿⣿⣿⣿⣿⣿⣿⢸⣽⡕⢸⣿⣿⣿⣿⣿⣿⣿⣿⣿⣿⠀</a:t>
            </a:r>
            <a:br/>
            <a:r>
              <a:t>⢕⢕⠀⠀⠀⠀⠀⠀⠀⢀⢔⢕⢕⢕⢕⣱⣿⣿⣿⣿⣿⣿⣧⡘⠝⠃⢙⢅⢅⢔⢕⣱⣥⣿⣿⣿⣿⣿⣷⣷⢱⡜⡜⣽⣯⣝⣝⣝⣟⢟⢟⢿⢿⢿⢿⣿⣿⣿⣿⣿⣿⣿⣿⣿⣿⣿⣿⣿⣿⣿⣿⣿⣿⣿⣿⣿⣿⣿⣿⣿⣿⣿⣿⣿⣿⣿⢜⣟⡟⢸⣿⣿⣿⣿⣿⣿⣿⣿⣿⣿⠀</a:t>
            </a:r>
            <a:br/>
            <a:r>
              <a:t>⣕⢕⠀⠀⠀⠀⠀⠀⢀⢕⠕⢕⢕⢕⢸⢿⣿⣿⣿⢇⢕⢧⢹⣷⢕⢕⢕⢕⢕⢕⢸⣿⣿⣿⣿⣿⣿⡏⢝⢝⢜⢕⡇⣿⡿⢿⢿⢿⢿⢿⣿⣿⣿⣷⣷⣷⣷⣧⣼⣽⣽⣽⣝⣟⣟⣟⣟⢿⢿⢿⢿⣿⣿⣿⣿⣿⣿⡿⣿⣿⣿⣿⣿⢿⠟⠟⠜⠜⠕⢜⢝⢝⢟⢻⢿⣿⣿⣿⣿⣿⠀</a:t>
            </a:r>
            <a:br/>
            <a:r>
              <a:t>⣿⡇⠀⠀⠀⠀⠀⢗⡝⢕⣷⣵⣵⣵⣿⣿⣿⣿⣿⣧⣵⣤⢸⣿⡕⣷⡆⠀⠀⠀⢜⣿⣿⣿⣿⣿⣿⡇⠑⠁⢕⢕⡇⢻⡇⢕⢕⢕⢕⢕⢕⢕⢕⢕⢜⢝⢝⢝⢝⢝⢟⢟⢟⢟⢟⢛⢿⢿⢿⢿⢿⣷⣷⣷⣾⣿⣽⣿⣿⣿⢟⠙⠁⠁⠀⠀⠀⠀⠀⠀⠀⠁⠁⠑⢕⢜⢝⢹⣿⣿⠀</a:t>
            </a:r>
            <a:br/>
            <a:r>
              <a:t>⢿⢟⢔⠀⠀⠀⠁⢕⣏⡕⢹⣿⣿⣿⣿⣿⣿⣿⣿⣿⣿⣿⣞⣿⣿⣷⡇⠀⠀⠀⠑⣿⣿⣿⣿⣿⣿⡇⢀⢄⢕⢕⣟⢜⢇⠕⢕⢕⢕⢕⢕⢕⠑⠑⢑⠑⠁⠑⢑⢕⢕⢕⢕⠕⠔⠕⠕⠑⠑⠑⠑⠑⠑⢕⢔⢸⡿⣿⢏⠁⠀⠀⠀⠀⠀⠀⠀⠀⠀⠀⠀⠀⠀⠀⠀⠁⠁⠑⢕⢱⠀</a:t>
            </a:r>
            <a:br/>
            <a:r>
              <a:t>⢅⢔⢔⢔⠀⠀⠀⠘⠻⢿⣿⣿⣿⣿⣿⣿⣿⣿⣿⣿⡿⢿⡇⢟⢏⢝⢁⠀⢀⠄⣤⣿⣿⣿⣿⣿⣿⣇⢕⢕⣷⢇⢸⢿⢕⢱⣷⢱⢕⢕⢇⢕⢕⢕⢕⢕⡕⢔⢑⢑⢕⢔⢅⢀⢀⢀⢄⢔⢔⠔⠔⠐⢐⡕⢕⢸⡇⠀⠀⠀⠀⠀⠀⠀⠀⠀⠀⠀⠀⠀⠀⠀⠀⠀⠀⠀⠀⠀⠀⠑⠀</a:t>
            </a:r>
            <a:br/>
            <a:r>
              <a:t>⠕⠕⢕⢕⢔⠀⠀⠀⢸⣷⣧⣕⣼⣿⣿⣿⣿⣿⣿⢏⢕⢔⢟⢿⢿⢕⢕⢔⢕⠕⠟⢿⣿⣿⣿⣿⣿⣿⢕⢕⢜⡅⢕⣞⡕⢈⢉⢌⢕⢕⢕⢕⢕⢅⢅⠁⢕⢅⢁⢁⢁⠁⠁⠑⢝⢕⢕⣿⣿⣿⣿⣿⣿⢗⢕⢹⠑⠀⠀⠀⠀⠀⠑⠀⠀⠀⠀⠀⠀⠀⠀⠀⠀⠀⠀⠀⠀⠀⠀⠀⠀</a:t>
            </a:r>
            <a:br/>
            <a:r>
              <a:t>⢕⢕⢕⢕⢕⢔⢀⢔⣾⣿⣿⣿⣿⢛⢿⢻⢟⢏⢕⢕⢕⢕⢕⢇⢵⣶⢕⢕⢕⢔⢱⣿⣿⣿⣿⣿⣿⣿⢕⢕⢜⢳⠜⡝⢕⢕⢜⢱⢕⢕⢕⢕⢕⢕⢕⠀⢕⢕⢕⢕⢕⢀⢔⠀⢕⢕⢕⣿⣿⣹⣿⣿⣿⣵⣵⣼⣦⣀⡀⢄⢔⢔⣔⣔⡕⢀⢄⢀⠀⠀⠀⠀⠀⠀⠀⠀⠀⠀⠀⠀⠀</a:t>
            </a:r>
            <a:br/>
            <a:r>
              <a:t>⡕⢕⢕⢕⢕⢕⢱⣾⣿⣿⣿⣿⣿⣇⢕⢕⢕⢕⢕⢕⢕⢕⢕⠕⣾⢸⢕⢕⢕⢕⢜⢻⡸⢻⣿⣿⣿⣿⣟⢕⢱⡇⢸⡇⢕⢕⢕⣽⢕⢕⠀⢐⠀⠀⢕⠀⢕⢕⢕⢕⢕⢕⢕⠀⢕⠕⠈⠉⢝⠝⢝⢹⡟⢕⢸⡕⢕⢜⢕⢕⢕⢑⣵⣽⣿⣿⣷⣇⢕⠀⠀⠀⠀⠀⠀⠀⠀⠀⠀⠀⠀</a:t>
            </a:r>
            <a:br/>
            <a:r>
              <a:t>⣵⣽⡕⢕⢕⢱⣿⣿⣿⣿⣿⣿⣿⣿⣕⢕⢕⢕⢕⢕⢕⢕⢕⢕⢻⢕⢕⢕⢕⢕⢁⢕⢕⢿⣿⣿⣿⣿⢕⢕⢜⢕⢸⣧⢕⢕⢸⢵⢕⢱⢄⢔⠔⢔⢕⠅⢕⢕⣵⣵⣵⡅⡕⢔⠑⠀⠀⠄⠕⢕⢱⣧⣇⣡⣵⡧⣶⣷⣷⣧⣔⣧⣵⣽⣿⣿⣿⡟⢕⠀⢀⢄⢔⢔⡕⢆⠀⠀⠀⠀⠀</a:t>
            </a:r>
            <a:br/>
            <a:r>
              <a:t>⠉⢉⢕⢇⢕⠁⠙⢿⣿⣿⣿⣿⣿⣿⡿⢕⢕⢕⢕⢅⢕⢕⢅⢅⢅⢄⢕⢕⢕⢕⠅⢕⡕⢠⣿⣿⣿⣿⡇⢕⢕⢕⢸⣿⠑⢺⢿⢿⠁⢕⢕⠑⠜⢕⢃⠀⠕⡕⢝⢟⢫⠘⢕⣵⡸⠿⠿⢿⣿⣿⣿⣿⣿⣿⣿⣿⣿⣿⣿⣿⣿⣿⣿⣿⣿⣿⣿⡇⢕⢰⣵⣇⢑⣜⣿⠎⠀⠀⠀⣄⠀</a:t>
            </a:r>
            <a:br/>
            <a:r>
              <a:t>⢕⢕⢕⢑⠀⠀⠀⠁⠙⢿⣿⣿⡟⢏⢕⢕⢕⡕⢕⢕⠑⣶⣦⢕⢕⢕⠕⠑⢑⢁⠀⠑⣷⢰⣿⣿⣯⡝⠇⠁⢁⢕⢜⣿⠀⢁⢅⢐⡑⣕⡀⠀⠑⠔⠁⢐⢀⢄⠰⢇⡅⢀⢑⠈⠁⠀⠁⠁⠘⢙⠑⠙⠛⢿⢿⢿⢟⡟⢟⣻⣿⣿⣿⣿⣿⣿⣿⡕⢕⣿⡿⣿⢿⢟⢇⠀⠀⠀⢰⣿⠀</a:t>
            </a:r>
            <a:br/>
            <a:r>
              <a:t>⢕⢕⢕⢔⢔⠀⠀⠀⠀⠀⠘⢻⣧⣵⣕⢕⢱⡇⢕⠘⢰⠿⠯⢄⠓⠆⡱⠁⠀⢀⠁⠀⣄⢹⢿⢿⢿⢷⡆⢀⠑⣵⡕⣽⢆⠁⠀⠎⠝⠈⢀⢀⠀⠀⠘⢑⢀⢀⢀⠄⢍⣗⡗⢀⠀⠶⠶⢀⠀⠀⠀⠠⡆⠁⠜⠛⠑⢟⢿⢿⢿⢿⡿⢿⢿⣿⢿⡿⡹⢇⢕⠕⣵⣇⡕⢔⢀⠀⢹⣿⠀</a:t>
            </a:r>
            <a:br/>
            <a:r>
              <a:t>⠑⠑⠕⠕⠀⠀⠀⠀⠀⠀⠀⠀⠘⠻⣿⣿⣿⣧⠕⢄⢀⢀⢀⢍⠀⠀⠀⠀⠠⠄⢀⠄⣔⣾⣵⡕⢅⢕⢕⢔⠀⢁⣯⣼⣷⢔⢔⢄⢔⢆⢵⣵⣇⣱⣷⣷⣷⣷⣷⣷⣟⣟⢕⢕⢄⢄⠅⣄⣄⣄⣄⣄⣥⣴⣷⣷⣿⣿⢵⢕⢕⢜⢔⢕⢕⢕⢕⢕⢕⢕⢕⢾⣿⣿⣷⣧⡇⠀⠀⠙⠀</a:t>
            </a:r>
            <a:br/>
            <a:r>
              <a:t>⠀⠀⠀⠀⠀⠀⠀⠀⠀⠀⠀⠀⠀⠀⠈⠙⠿⢿⠀⢕⢱⣵⣵⣵⣕⣑⣵⣶⣶⢵⢇⢕⠔⢌⢝⡛⠲⠆⠅⢅⢔⢕⢼⢵⢛⢇⣵⣷⣾⣿⣽⣽⣾⣿⣿⣿⣿⣿⣿⣿⣿⣿⣿⣿⣿⣿⣿⣿⣿⣿⣿⣿⣿⣿⣿⣿⣿⡿⢇⢕⢵⢕⢕⢕⢕⢕⢕⢕⢕⢕⢕⠜⣿⣿⣿⣿⠇⠀⠀⠀⠀</a:t>
            </a:r>
            <a:br/>
            <a:r>
              <a:t>⠀⠀⠀⠀⠀⠀⠀⠀⠀⠀⠀⠀⠀⠀⠀⠀⠀⠀⠀⠕⢕⢝⣿⣿⣿⣿⣿⣿⣿⣿⢿⢇⢄⣐⣀⣔⣔⣰⣵⣵⣵⣵⣵⣵⣴⣿⣿⣿⣿⣿⣿⣿⣿⣿⣿⣿⣿⣿⣿⣿⣿⣿⣿⣿⣽⣽⣽⣽⣽⣿⣿⣿⣿⡿⠟⠙⠉⠀⠀⠀⠁⠁⠁⠀⠀⢕⢕⢕⢕⢕⢑⣾⣿⣿⣿⠇⠀⠀⠀⠀⠀</a:t>
            </a:r>
            <a:br/>
            <a:r>
              <a:t>⠀⠀⠀⠀⠀⠀⠀⠀⠀⠀⠀⠀⠀⠀⠀⠀⠀⠄⢀⢀⢕⢕⢸⣿⣿⣿⣿⣿⣽⣝⣝⣕⣕⣵⣵⣴⣿⣿⣿⣿⣿⣿⣿⣿⣿⣿⣿⣿⣿⣿⣿⣿⣿⣿⣿⣿⣿⣿⣿⣿⣿⣿⣿⣿⣿⣿⣿⣿⣿⣿⣿⣿⠏⠁⠀⠀⠀⠀⠀⠀⠀⠀⠀⠀⠀⠁⢕⢕⢕⢕⢕⢝⢿⢟⠑⠀⠀⠀⠀⠀⠀</a:t>
            </a:r>
            <a:br/>
            <a:r>
              <a:t>⠀⠀⠀⠀⠀⠀⠀⠀⠀⠀⠀⠀⠀⠀⠀⠀⠀⠀⠁⢕⢕⢕⢕⠿⣿⣿⣿⣿⣿⣿⣿⣿⣿⣿⣿⣿⣿⣿⣿⣿⣿⣿⣿⣿⣿⣿⣿⣿⣿⣿⣿⣿⣿⣿⣿⣿⣿⣿⣿⣿⣿⣿⣿⣿⣿⣿⣿⣿⣿⣿⣿⡏⠀⠀⠀⠀⠀⠀⠀⠀⠀⠀⠀⠀⠀⢄⢕⢕⢕⢕⢕⢕⢕⠁⠀⠀⠀⠀⠀⠀⠀</a:t>
            </a:r>
            <a:br/>
            <a:r>
              <a:t>⠀⠀⠀⠀⠀⠀⠀⠀⠀⠀⠀⠀⠀⠀⠀⠀⠀⠀⠀⠀⢕⢕⢕⢕⢻⣿⣿⣿⣿⣿⣿⣿⣿⣿⣿⣿⣿⣿⣿⣿⣿⣿⣿⣿⣿⣿⣿⣿⣿⣿⣿⣿⣿⣿⣿⣿⣿⣿⣿⣿⣿⣿⣿⣿⣿⣿⣿⣿⣿⣿⣿⠑⠀⠀⠀⠀⠀⠀⠀⠀⠀⠀⠀⠀⠀⢕⢕⢕⢕⢕⢕⢕⠀⠀⠀⠀⠀⠀⠀⠀⠀</a:t>
            </a:r>
            <a:br/>
            <a:r>
              <a:t>⠀⠀⠀⠀⠀⠀⠀⠀⠀⠀⠀⠀⠀⠀⠀⠀⠀⠀⠀⠀⠀⠑⢕⢕⢕⣿⣿⣿⣿⣿⣿⣿⡿⢿⣿⣿⣿⣿⣿⣿⣿⣿⣿⣿⣿⣿⣿⣿⣿⣿⣿⣿⣿⣿⣿⣿⣿⣿⣿⣿⣿⣿⣿⣿⣿⣿⣿⣿⣿⡿⠑⠀⠀⠀⠀⠀⠀⠀⠀⠀⠀⠀⠀⠀⠀⢕⢕⢕⢕⢕⢕⠕⠀⠀⠀⠀⠀⠀⠀⠀⠀</a:t>
            </a:r>
            <a:br/>
            <a:r>
              <a:t>⠀⠀⠀⠀⠀⠀⠀⠀⠀⠀⠀⠀⠀⠀⠀⠀⠀⠀⠀⠀⠀⠀⠁⠕⢕⢸⣿⣿⣿⣿⣿⡏⢟⢿⣿⣿⣿⣿⣿⣿⣿⣿⣿⣿⣿⣿⣿⣿⣿⣿⣿⣿⣿⣿⣿⣿⣿⣿⣿⣿⣿⣿⣿⣿⣿⣿⣿⣿⢿⠃⠀⠀⠀⠀⠀⠀⠀⠀⠀⠀⠀⠀⠀⠀⠀⢕⢕⢕⢕⢕⢕⠀⠀⠀⠀⠀⠀⠀⠀⠀⠀</a:t>
            </a:r>
            <a:br/>
            <a:r>
              <a:t>⠀⠀⠀⠀⠀⠀⠀⠀⠀⠀⠀⠀⠀⠀⠀⠀⠀⠀⠀⠀⠀⠀⠀⠀⢑⢜⣿⣧⣿⣯⣝⢟⠿⣿⢏⣿⣿⣿⣿⣿⢟⢟⢟⢻⢿⣿⣿⣿⣿⣿⣿⣿⣿⣿⣿⣿⣿⣿⣿⣿⣿⣿⣿⣿⣿⣿⡿⠃⠀⠀⠀⠀⠀⠀⠀⠀⠀⠀⠀⠀⠀⠀⠀⠀⠀⢄⢄⢁⢑⢕⢕⠀⠀⠀⠀⠀⠀⠀⠀⠀⠀</a:t>
            </a:r>
            <a:br/>
            <a:r>
              <a:t>⢄⢄⠀⠀⠀⠀⠀⠀⠀⠀⠀⠀⠀⠀⠀⠀⠀⠀⠀⢄⢀⠀⠀⢄⠀⠑⢹⢿⢟⢏⢝⢟⢿⢕⣼⣿⣿⣿⣿⣿⠀⠀⠁⠑⢕⢝⢿⣿⣿⣿⣿⣿⣿⣿⣿⣿⣿⣿⣿⣿⣿⣿⣿⣿⣿⣿⠑⠀⠀⠀⠀⠀⠀⠀⠀⠀⠀⠀⠀⠀⠀⠀⠀⠀⠀⢕⢕⠄⢕⢕⠕⠀⠀⠀⠀⠀⠀⠀⠀⠀⠀</a:t>
            </a:r>
            <a:br/>
            <a:r>
              <a:t>⠑⠑⠁⠀⠀⠀⠀⠀⠀⠀⠀⠀⠀⠀⠀⠀⢕⢄⢕⢕⢕⢐⠀⠘⠀⠀⢕⢕⢕⢕⢕⢕⣕⣵⣿⣿⣿⣿⣿⣿⡄⠀⠀⠀⠀⢕⢕⠝⢿⣿⣿⣿⣿⣿⣿⣿⣿⣿⣿⣿⣿⣿⣿⣿⣿⠇⠀⠀⠀⠀⠀⠀⠀⠀⠀⠀⠀⠀⠀⠀⠀⠀⠀⠀⠁⠁⠑⠕⢕⠑⠀⠀⠀⠀⠀⠀⠀⠀⠀⠀⠀</a:t>
            </a:r>
            <a:br/>
            <a:r>
              <a:t>⠕⠕⠀⠀⠀⠀⠀⠀⠀⠀⠀⠀⠀⠀⠀⠀⠀⢕⢕⠜⠁⠀⠀⠀⢀⠀⠕⢕⢕⣵⣷⣿⣿⣿⣿⣿⣿⣿⣿⣿⣷⡄⠀⠀⠀⠁⢕⢔⠘⠿⣿⣾⣿⣿⣿⣿⣿⣿⣿⣿⣿⣿⣿⣿⠑⠀⠀⠀⠀⠀⠀⠀⠀⠀⠀⠀⠀⠀⠀⠀⠀⠀⠀⠀⢀⢁⠀⢕⢕⢕⠀⠀⠀⠀⠀⠀⠀⠀⠀⠀⠀</a:t>
            </a:r>
            <a:br/>
            <a:r>
              <a:t>⢵⢕⠀⠀⠀⠀⠀⠀⠀⠀⠀⠀⠀⠀⠀⠀⠀⠀⠀⠀⠀⠀⢀⠔⠕⠀⢐⣾⣿⣿⣿⣿⣿⣿⣿⣿⣿⣿⣿⣿⣯⣻⣔⠀⠀⠀⠁⡁⠀⢸⣿⣿⣿⣿⣿⣿⣿⣿⣿⣿⣿⡿⠋⠉⠀⠀⠀⠀⠀⠀⠀⠀⠀⠀⠀⠀⠀⠀⠀⠀⠀⠀⠀⠀⠁⣿⣿⢕⢕⢕⢅⠀⠀⠀⠀⠀⠀⠀⠀⠀⠀</a:t>
            </a:r>
            <a:br/>
            <a:r>
              <a:t>⠀⠀⠀⠀⠀⠀⠀⠀⠀⠀⠀⠀⠀⠄⢄⡀⠀⠀⠀⢱⢔⢕⢕⠀⠀⠀⢕⣿⣿⣿⣿⣿⣿⣿⣿⣿⣿⣿⣿⣿⣿⣿⣿⣷⣄⢀⠀⠅⠕⢘⢿⣿⣿⣿⣿⣿⣿⢿⠟⠛⠑⠀⠀⠀⠀⠀⠀⠀⠀⠀⠀⠀⠀⠀⠀⢰⠀⠀⠀⠀⠀⠀⠀⠀⢄⢻⣿⣿⢅⢕⠑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⣕⢜⢟⢕⠑⠀⠀⠀⠀⠀⠀⠀⠀⠀⠀⠀⠀⠀⠀⠄⢕⢜⢿⣿⣿⣿⣿⣿⣿⣿⣿⣿⣿⣿⣿⣿⣿⣿⣿⣿⣿⡏⡇⣿⣿⣿⣿⣿⣿⣿⣿⣿⣿⣿⣿⣿⣿⣿⣿⣿⣿⣿⣷⣷⣾⣿⣽⣽⣟⣻⢿⢯⣿⣿⣿⣿⣿⣿⣿⣿⣿⣿⣯⣿⣿⣿⡏⣹⣿⢕⣿⣿⣿⣿⣿⣿⣿⣿⣿⣿⠀</a:t>
            </a:r>
            <a:br/>
            <a:r>
              <a:t>⢕⢕⠑⠀⠀⠀⠀⠀⠀⠀⠀⢀⢀⢀⢄⢄⣄⣄⣔⢄⣕⢕⢜⣿⣿⣿⣿⢿⢿⡟⢽⠝⢞⢟⡛⢟⢻⢿⢿⢿⢇⢇⡇⣿⣿⣿⣿⣿⣿⣿⣿⣿⣿⣿⣿⣿⣿⣿⣿⣿⣿⣿⣿⣿⣿⣿⣿⣿⣿⣿⣿⣿⣿⣿⣿⣿⣿⣿⣿⣿⣿⣿⣿⣿⣿⣿⡇⣽⣽⢕⣿⣿⣿⣿⣿⣿⣿⣿⣿⣿⠀</a:t>
            </a:r>
            <a:br/>
            <a:r>
              <a:t>⢕⠑⠀⠀⠀⠀⠀⠀⠀⢀⢕⢕⢕⢕⠕⣰⣿⣿⣿⣿⣿⣿⣧⡿⠝⠗⢘⢑⢅⢔⢔⣕⣱⣸⣿⣿⣿⣿⣷⣷⡇⣵⢕⢹⣿⣝⣝⣝⣟⢟⢟⢿⢿⢿⢿⣿⣿⣿⣿⣿⣿⣿⣿⣿⣿⣿⣿⣿⣿⣿⣿⣿⣿⣿⣿⣿⣿⣿⣿⣿⣿⣿⣿⣿⣿⣿⡇⣗⣿⢇⣿⣿⣿⣿⣿⣿⣿⣿⣿⣿⠀</a:t>
            </a:r>
            <a:br/>
            <a:r>
              <a:t>⢕⢅⠀⠀⠀⠀⠀⠀⢄⢕⠕⢕⢕⢕⢸⢿⣿⣿⡿⢇⢱⢵⢹⣧⢕⢕⢕⢕⢕⢕⢔⣺⣿⣿⣿⣿⣿⣏⢝⢝⢇⢙⢸⢸⣿⢿⢿⢿⢿⠿⣿⣿⣿⣷⣷⣷⣷⣧⣵⣽⣽⣽⣝⣝⣟⣟⣟⡿⢿⢿⢿⢿⣿⣿⣿⣿⣿⣿⣿⣿⣿⣿⣿⡿⢿⠻⠇⠕⠝⢕⢝⢝⢝⢻⢿⢿⣿⣿⣿⣿⠀</a:t>
            </a:r>
            <a:br/>
            <a:r>
              <a:t>⣿⢕⠀⠀⠀⠀⢀⢗⡝⢕⣷⣵⣵⣴⣿⣿⣿⣿⣿⣧⣵⣤⢸⣿⢅⣷⡅⠁⠁⠁⠀⢿⣿⣿⣿⣿⣿⣿⠑⠁⢕⢕⢸⢸⣿⢕⢕⢕⢕⢕⢕⢕⢕⢕⢜⢝⢝⢝⢝⢝⢝⢟⢟⢟⢟⢟⢿⢿⢿⢿⢿⣷⣷⣷⣷⣿⣯⣽⣿⣿⢟⠋⠁⠁⠀⠀⠀⠀⠀⠀⠀⠁⠁⠁⠕⢕⢝⢍⠿⣿⠀</a:t>
            </a:r>
            <a:br/>
            <a:r>
              <a:t>⣿⢗⢀⠀⠀⠀⠘⣕⣇⡕⢹⣿⣿⣿⣿⣿⣿⣿⣿⣿⣿⣿⡞⣿⣷⣼⢇⠀⠀⠀⠀⢸⣿⣿⣿⣿⣿⣿⢀⢀⢅⢇⢜⣜⡟⠕⢕⢕⢕⢕⢕⢕⠑⠑⠑⠑⠐⠐⠐⢕⢕⢕⢕⠅⠕⠁⠕⠕⠑⠑⠑⠑⠑⢅⢕⢔⣿⢿⡟⠑⠀⠀⠀⠀⠀⠀⠀⠀⠀⠀⠀⠀⠀⠀⠀⠁⠁⠑⠕⢱⠀</a:t>
            </a:r>
            <a:br/>
            <a:r>
              <a:t>⢕⢅⢔⢄⠀⠀⠀⢜⢿⣿⣿⣿⣿⣿⣿⣿⣿⣿⣿⣿⡿⢿⡇⢟⢏⠝⢀⠀⢀⠀⢠⣼⣿⣿⣿⣿⣿⣿⢕⢕⢱⡷⢸⢽⡇⢕⣷⡇⡕⢕⢇⢕⢕⢕⢕⢱⢕⢔⢕⠑⢕⠕⢕⠀⢀⢀⢀⢔⢔⠔⠔⠔⢐⢕⢕⢱⣿⠔⠀⠀⠀⠀⠀⠀⠀⠀⠀⠀⠀⠀⠀⠀⠀⠀⠀⠀⠀⠀⠀⠑⠀</a:t>
            </a:r>
            <a:br/>
            <a:r>
              <a:t>⢕⢕⢕⢕⢔⠀⠀⠑⢸⣷⣵⣕⣼⣿⣿⣿⣿⣿⣿⢏⢕⢜⢟⢿⢷⡔⢕⢄⢕⢔⠸⢿⣿⣿⣿⣿⣿⣿⡕⢕⢕⣍⢕⣗⣇⢅⢉⢁⢅⢕⢕⢕⢕⢕⢅⠁⠜⢕⢅⢀⢁⢁⠁⠀⢜⢕⢕⢸⣿⣿⣿⣿⣿⡿⢇⢔⢇⠀⠀⠀⠀⠀⢄⠀⠀⠀⠀⠀⠀⠀⠀⠀⠀⠀⠀⠀⠀⠀⠀⠀⠀</a:t>
            </a:r>
            <a:br/>
            <a:r>
              <a:t>⢕⢕⢕⢕⢕⢄⢀⢱⣿⣿⣿⣿⣿⢻⢟⢻⢟⢏⢕⢕⢕⢕⢔⢗⢷⣶⡇⢕⢕⢕⠀⣼⣿⣿⣿⣿⣿⣿⡇⢕⢕⢻⢱⢝⢝⢕⢔⢝⢕⢕⢕⢕⢕⢕⢕⠔⠀⢕⢕⢕⢕⢕⢕⠀⢕⢕⢕⢸⣿⣯⣿⣿⣿⣧⣵⣴⣧⢄⡀⢀⢄⢔⢕⣔⡕⢄⢄⠀⠀⠀⠀⠀⠀⠀⠀⠀⠀⠀⠀⠀⠀</a:t>
            </a:r>
            <a:br/>
            <a:r>
              <a:t>⣵⡕⢕⢕⢕⢕⣱⣿⣿⣿⣿⣿⣿⣇⢕⢕⢕⢕⢕⢕⢕⢕⢕⢕⢺⡿⢇⢕⢕⢕⠀⢻⡻⢜⣿⣿⣿⣿⣟⡇⢕⣷⢜⣼⢕⢕⢕⢕⡇⢕⢔⠔⠀⠀⢕⢕⢔⢱⢕⢕⢕⢕⢕⠀⢕⡕⠑⠉⠙⢝⠝⢝⢿⢕⢕⣧⢕⢜⢕⢕⢔⢕⣵⣽⣿⣷⣷⣧⢔⠀⠀⠀⠀⠀⠀⠀⠀⠀⠀⠀⠀</a:t>
            </a:r>
            <a:br/>
            <a:r>
              <a:t>⣿⣧⣽⢕⢕⣵⣿⣿⣿⣿⣿⣿⣿⣿⢕⢕⢕⢕⢕⢕⢕⢕⢕⢝⢘⢇⢕⢕⢕⢕⠀⢕⢁⢇⣿⣿⣿⣿⡏⢕⢕⢝⠁⣿⢕⢕⢕⢵⢇⢕⢕⢔⠔⠰⢕⢕⠅⢕⢇⣵⣵⣕⢕⢄⢑⠁⠀⠔⠄⠕⢄⢜⣞⣅⣥⣼⢴⣷⣾⣧⣕⣵⣵⣼⣿⣿⣿⣿⢕⠀⠀⢀⢄⢔⢔⢢⠀⠀⠀⠀⠀</a:t>
            </a:r>
            <a:br/>
            <a:r>
              <a:t>⠉⠉⢍⢕⢕⠙⠻⣿⣿⣿⣿⣿⣿⣿⡷⢕⢕⢕⢕⢕⢅⢕⢕⢅⢅⢅⢅⢕⢕⢕⠕⠁⢕⢕⣹⣿⣿⣿⣿⢕⢕⢕⢕⣿⡇⠓⢿⡿⠕⠕⢕⠑⠐⠕⢑⢂⠀⢕⢌⢟⢟⢕⢕⢱⣕⠽⠿⠿⢿⣿⣿⣿⣿⡿⣿⣿⣿⣿⣿⣿⣿⣿⣿⣿⣿⣿⣿⣿⢕⠔⣵⣷⢕⣕⣹⡞⠀⠀⠀⢀⠀</a:t>
            </a:r>
            <a:br/>
            <a:r>
              <a:t>⢕⢕⢕⠕⠀⠀⠀⠘⢿⣿⣿⣿⡟⢏⢕⢕⢕⣕⢕⢕⠀⢱⣶⡇⢕⢕⢕⠕⢑⢁⠀⠀⢸⣅⣿⣿⣿⣝⢟⠁⠀⢕⠕⣿⡇⠁⡄⠕⣔⢑⡅⠁⠀⠐⠑⢑⠀⢄⠄⠷⣨⠁⢑⢈⠁⠀⠀⠁⠁⠙⡑⠘⠛⢻⡿⢿⠟⢟⢿⢟⣿⣿⣿⣿⣿⣿⣿⡇⢕⣼⣿⣿⣿⢿⢏⠁⠀⠀⢀⣼⠀</a:t>
            </a:r>
            <a:br/>
            <a:r>
              <a:t>⢕⢕⢕⢄⢀⠀⠀⠀⠀⠈⠻⣿⣧⣵⣕⢕⢱⣿⡇⢕⠃⡼⠿⢕⢕⠗⢔⠄⠁⢀⠁⠁⢜⢘⢿⢿⢿⢷⣷⢔⠑⢣⣕⢝⡇⠈⠀⠰⠙⠁⢑⢀⢀⠀⠀⠃⢁⢀⢀⠀⢌⢕⣗⢇⠀⠰⠶⠆⠀⠀⠀⠀⢷⠀⠕⠝⠇⢳⢿⣿⡿⣿⣿⣿⢿⢿⣿⣿⡒⢖⢕⢕⣱⣑⡱⢕⢀⠀⠘⢿⠀</a:t>
            </a:r>
            <a:br/>
            <a:r>
              <a:t>⢕⢕⢕⠕⠁⠀⠀⠀⠀⠀⠀⠈⠻⢿⣿⣿⣿⡜⢕⢕⢀⢄⢀⢅⢅⠀⠀⠀⠀⠄⠀⢀⢔⣱⣧⣕⠱⡅⢎⢕⠔⠀⣸⣷⣿⡆⡔⢔⣄⡔⢱⣵⣵⣇⣷⣷⣷⣷⣷⣷⣾⣟⡏⢕⢄⢄⢅⢄⣀⣄⣄⣄⣈⣴⣴⣷⣶⣿⢵⢵⢕⢕⢝⢕⢕⢕⢕⢕⢕⢕⢕⠸⣿⣿⣷⣷⣵⠀⠀⠘⠀</a:t>
            </a:r>
            <a:br/>
            <a:r>
              <a:t>⠀⠀⠀⠀⠀⠀⠀⠀⠀⠀⠀⠀⠀⠀⠙⠿⣿⣧⢕⢕⢵⣵⣵⣵⣵⣕⣱⣷⣖⣤⢵⢕⢇⢡⡍⡙⠗⠖⠕⢅⢄⢜⢱⢷⢝⢿⣱⣷⣷⣿⣯⣽⣽⣿⣿⣿⣿⣿⣿⣿⣿⣿⣿⣿⣿⣿⣿⣿⣿⣿⣿⣿⣿⣿⣿⣿⣿⣿⡷⢕⢵⢥⢕⢕⢕⢕⢕⢕⢕⢕⢕⢕⢹⣿⣿⣿⡟⠀⠀⠀⠀</a:t>
            </a:r>
            <a:br/>
            <a:r>
              <a:t>⠀⠀⠀⠀⠀⠀⠀⠀⠀⠀⠀⠀⠀⠀⠀⠀⠁⠉⢕⢕⢜⢻⣿⣽⣿⣿⣿⣿⣿⣿⡿⢿⢕⠑⣐⣀⣔⣔⣴⣵⣵⣵⣵⣵⣧⣼⣿⣿⣿⣿⣿⣿⣿⣿⣿⣿⣿⣿⣿⣿⣿⣿⣿⣿⣿⣭⣽⣽⣽⣽⣿⣿⣿⣿⠟⠛⠉⠁⠀⠀⠁⠁⠁⠁⠀⢕⢕⢕⢕⢕⢕⢡⣽⣿⣿⡟⠁⠀⠀⠀⠀</a:t>
            </a:r>
            <a:br/>
            <a:r>
              <a:t>⠀⠀⠀⠀⠀⠀⠀⠀⠀⠀⠀⠀⠀⠀⠀⠀⠀⠀⢕⢕⢕⢔⣿⣿⣿⣿⣿⣿⣿⣽⣝⣕⣕⣑⣵⣵⣿⣿⣿⣿⣿⣿⣿⣿⣿⣿⣿⣿⣿⣿⣿⣿⣿⣿⣿⣿⣿⣿⣿⣿⣿⣿⣿⣿⣿⣿⣿⣿⣿⣿⣿⣿⢟⠁⠀⠀⠀⠀⠀⠀⠀⠀⠀⠀⠀⠀⢕⢕⢕⢕⢕⢌⠻⡿⠏⠀⠀⠀⠀⠀⠀</a:t>
            </a:r>
            <a:br/>
            <a:r>
              <a:t>⠀⠀⠀⠀⠀⠀⠀⠀⠀⠀⠀⠀⠀⠀⠀⠀⠀⠀⠑⢕⢕⢕⢸⣿⣿⣿⣿⣿⣿⣿⣿⣿⣿⣿⣿⣿⣿⣿⣿⣿⣿⣿⣿⣿⣿⣿⣿⣿⣿⣿⣿⣿⣿⣿⣿⣿⣿⣿⣿⣿⣿⣿⣿⣿⣿⣿⣿⣿⣿⣿⣿⣿⠁⠀⠀⠀⠀⠀⠀⠀⠀⠀⠀⠀⠀⢀⢔⢕⢕⢕⢕⢕⢕⠑⠀⠀⠀⠀⠀⠀⠀</a:t>
            </a:r>
            <a:br/>
            <a:r>
              <a:t>⠀⠀⠀⠀⠀⠀⠀⠀⠀⠀⠀⠀⠀⠀⠀⠀⠀⠀⠀⢕⢕⢕⢜⣿⣿⣿⣿⣿⣿⣿⣿⣿⣿⣿⣿⣿⣿⣿⣿⣿⣿⣿⣿⣿⣿⣿⣿⣿⣿⣿⣿⣿⣿⣿⣿⣿⣿⣿⣿⣿⣿⣿⣿⣿⣿⣿⣿⣿⣿⣿⣿⠇⠀⠀⠀⠀⠀⠀⠀⠀⠀⠀⠀⠀⠀⢕⢕⢕⢕⢕⢕⢕⠁⠀⠀⠀⠀⠀⠀⠀⠀</a:t>
            </a:r>
            <a:br/>
            <a:r>
              <a:t>⠀⠀⠀⠀⠀⠀⠀⠀⠀⠀⠀⠀⠀⠀⠀⠀⠀⠀⠀⠀⢕⢕⢕⢸⣿⣿⣿⣿⣿⣿⣿⣿⣿⣿⣿⣿⣿⣿⣿⣿⣿⣿⣿⣿⣿⣿⣿⣿⣿⣿⣿⣿⣿⣿⣿⣿⣿⣿⣿⣿⣿⣿⣿⣿⣿⣿⣿⣿⣿⣿⠏⠀⠀⠀⠀⠀⠀⠀⠀⠀⠀⠀⠀⠀⠀⢕⢕⢕⢕⢕⢕⢕⠀⠀⠀⠀⠀⠀⠀⠀⠀</a:t>
            </a:r>
            <a:br/>
            <a:r>
              <a:t>⠀⠀⠀⠀⠀⠀⠀⠀⠀⠀⠀⠀⠀⠀⠀⠀⠀⠀⠀⠀⠁⢕⢕⢕⣿⣿⣿⣿⣿⣿⣿⣿⣿⣿⣿⣿⣿⣿⣿⣿⣿⣿⣿⣿⣿⣿⣿⣿⣿⣿⣿⣿⣿⣿⣿⣿⣿⣿⣿⣿⣿⣿⣿⣿⣿⣿⣿⣿⡿⠇⠀⠀⠀⠀⠀⠀⠀⠀⠀⠀⠀⠀⠀⠀⠀⢕⢕⢕⢕⢕⢕⠀⠀⠀⠀⠀⠀⠀⠀⠀⠀</a:t>
            </a:r>
            <a:br/>
            <a:r>
              <a:t>⠀⠀⠀⠀⠀⠀⠀⠀⠀⠀⠀⠀⠀⠀⠀⠀⠀⠀⠀⠀⠀⢑⢕⢕⣿⣿⣿⣿⣿⣿⣿⣿⣿⢟⣻⣿⣿⣿⣿⣿⡟⢟⢟⢻⢿⣿⣿⣿⣿⣿⣿⣿⣿⣿⣿⣿⣿⣿⣿⣿⣿⣿⣿⣿⣿⣿⣿⠏⠀⠀⠀⠀⠀⠀⠀⠀⠀⠀⠀⠀⠀⠀⠀⠀⠀⠄⢁⢁⠑⢕⢕⠀⠀⠀⠀⠀⠀⠀⠀⠀⠀</a:t>
            </a:r>
            <a:br/>
            <a:r>
              <a:t>⠀⠀⠀⠀⠀⠀⠀⠀⠀⠀⠀⠀⠀⠀⠀⠀⠀⠀⠀⢄⢔⢕⢕⢕⢹⣿⣿⣿⣿⣿⣿⡟⢕⢕⢹⣿⣿⣿⣿⣿⢁⠀⠁⠑⠕⢜⢻⣿⣿⣿⣿⣿⣿⣿⣿⣿⣿⣿⣿⣿⣿⣿⣿⣿⣿⣿⢇⠀⠀⠀⠀⠀⠀⠀⠀⠀⠀⠀⠀⠀⠀⠀⠀⠀⠀⢔⢕⠅⢕⢕⠕⠀⠀⠀⠀⠀⠀⠀⠀⠀⠀</a:t>
            </a:r>
            <a:br/>
            <a:r>
              <a:t>⢔⢔⢕⢔⠀⠀⠀⠀⠀⠀⠀⠀⠀⠀⠀⠀⢔⢄⢕⢕⢕⢕⢕⢕⢜⢟⢿⢿⢟⢻⣿⢕⢕⢕⣼⣿⣿⣿⣿⣿⡇⠀⠀⠀⠀⢕⢕⢝⢿⣿⣿⣿⣿⣿⣿⣿⣿⣿⣿⣿⣿⣿⣿⣿⣿⡏⠀⠀⠀⠀⠀⠀⠀⠀⠀⠀⠀⠀⠀⠀⠀⠀⠀⠀⠀⠁⠑⠔⢕⢕⠀⠀⠀⠀⠀⠀⠀⠀⠀⠀⠀</a:t>
            </a:r>
            <a:br/>
            <a:r>
              <a:t>⢄⣄⣄⢄⠀⠀⠀⠀⠀⠀⠀⠀⠀⠀⠀⠀⠁⠑⢕⢱⢕⠕⠁⠀⠁⢕⢕⢕⢕⢕⢕⢕⣕⣵⣿⣿⣿⣿⣿⣿⣿⡄⠀⠀⠀⠀⢕⢕⠈⢾⣿⣿⣿⣿⣿⣿⣿⣿⣿⣿⣿⣿⣿⣿⠋⠀⠀⠀⠀⠀⠀⠀⠀⠀⠀⠀⠀⠀⠀⠀⠀⠀⠀⠀⠀⢁⠁⢀⢕⢕⠁⠀⠀⠀⠀⠀⠀⠀⠀⠀⠀</a:t>
            </a:r>
            <a:br/>
            <a:r>
              <a:t>⢁⢁⢅⢅⠀⠀⠀⠀⠀⠀⠀⠀⠀⠀⠀⠀⠀⠀⠑⠁⠀⠀⠀⠀⠀⢕⢕⣕⣵⣷⣾⣿⣿⣿⣿⣿⣿⣿⣿⣿⣿⣿⣴⢀⠀⠀⠁⡕⠀⢘⣿⣿⣿⣿⣿⣿⣿⣿⣿⣿⣿⣿⠟⠙⠁⠀⠀⠀⠀⠀⠀⠀⠀⠀⠀⠀⠀⠀⠀⠀⠀⠀⠀⠀⠀⢹⣷⡇⢕⢅⢅⠀⠀⠀⠀⠀⠀⠀⠀⠀⠀</a:t>
            </a:r>
            <a:br/>
            <a:r>
              <a:t>⠛⠙⠙⠑⠀⠀⠀⠀⠀⠀⠀⠀⠀⠀⢀⠑⠀⠀⠀⠄⠀⢔⠀⠁⠀⢕⢾⣿⣿⣿⣿⣿⣿⣿⣿⣿⣿⣿⣿⣿⣿⣿⣿⣷⣄⢀⠀⠁⠕⠜⢻⣿⣿⣿⣿⣿⣿⡿⠟⠛⠋⠀⠀⠀⠀⠀⠀⠀⠀⠀⠀⠀⠀⠀⠀⢄⡀⠀⠀⠀⠀⠀⠀⠀⠀⠸⣿⣿⢗⢕⢕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⢝⢕⠕⠁⠀⠀⠀⠀⠀⠀⠀⠀⠀⠀⠀⠀⠀⠀⠀⢕⢜⢿⣿⣿⣿⣿⣿⣿⣿⣿⣿⣿⣿⣿⣿⣿⣿⣿⣿⣿⣿⣿⡟⢌⣿⣿⣿⣿⣿⣿⣿⣿⣿⣿⣿⣿⣿⣿⣿⣿⣿⣿⣿⣷⣷⣾⣿⣽⣝⣟⣻⢿⢷⣿⣿⣿⣿⣿⣿⣿⣿⣿⣿⣿⣽⣿⣿⣿⣹⣿⢕⣿⣿⣿⣿⣿⣿⣿⣿⣿⠀</a:t>
            </a:r>
            <a:br/>
            <a:r>
              <a:t>⠕⠁⠀⠀⠀⠀⠀⠀⠀⠀⠀⢀⢀⢀⢄⢄⢄⢄⠄⣕⢕⢜⣿⣿⣿⣿⣿⣿⡿⢿⡟⢻⢝⠟⢟⢟⢿⢿⢿⢿⢿⡏⢇⡇⣿⣿⣿⣿⣿⣿⣿⣿⣿⣿⣿⣿⣿⣿⣿⣿⣿⣿⣿⣿⣿⣿⣿⣿⣿⣿⣿⣿⣿⣿⣿⣿⣿⣿⣿⣿⣿⣿⣿⣿⣿⣿⣿⣷⢸⣽⢕⣿⣿⣿⣿⣿⣿⣿⣿⣿⠀</a:t>
            </a:r>
            <a:br/>
            <a:r>
              <a:t>⠁⠀⠀⠀⠀⠀⠀⠀⢀⢔⢕⢕⢕⢕⣕⣽⣿⣿⣿⣿⣿⣧⣿⣿⡿⢯⠝⠓⢙⢅⢅⢔⢕⣱⣿⣿⣿⣿⣷⣷⣷⡇⢕⢇⢹⣿⣝⣝⣟⡟⢟⢻⢿⢿⢿⣿⣿⣿⣿⣿⣿⣿⣿⣿⣿⣿⣿⣿⣿⣿⣿⣿⣿⣿⣿⣿⣿⣿⣿⣿⣿⣿⣿⣿⣿⣿⣿⣿⣝⣿⢇⣿⣿⣿⣿⣿⣿⣿⣿⣿⠀</a:t>
            </a:r>
            <a:br/>
            <a:r>
              <a:t>⠀⠀⠀⠀⠀⠀⠀⢄⢕⢕⢕⠕⢕⠕⢿⢿⢿⢿⢿⢕⢵⢝⣧⢕⢔⢔⢕⢕⢕⢕⢕⢄⣿⣿⣼⣿⣿⣿⡏⢝⢟⢇⢅⣥⣿⣿⢿⢿⢿⢿⣿⣿⣿⣷⣷⣷⣷⣧⣵⣼⣽⣽⣽⣍⣟⣟⣟⣟⡿⢿⢿⢿⢿⣿⣿⣿⣿⣿⣿⣿⣿⣿⣿⣿⡿⢿⠟⠏⠕⢏⢕⢝⢝⢟⢿⢿⢿⣿⣿⣿⠀</a:t>
            </a:r>
            <a:br/>
            <a:r>
              <a:t>⢀⠀⠀⠀⠀⠀⡴⢎⢕⣷⣵⣵⣵⣿⣿⣿⣿⣿⣧⣵⣄⣔⣿⢕⣷⢕⢕⢁⠁⠁⠁⠁⣿⣿⣿⣿⣿⣿⣧⠑⠁⢕⡇⢻⢹⣿⢅⢕⢕⢕⢕⢕⢕⢕⢜⢝⢝⢝⢝⢝⢝⢟⢟⢟⢟⢟⢟⢿⢿⢿⢿⢿⣷⣷⣷⣷⣷⣯⣽⣿⡿⢟⠙⠁⠁⠀⠀⠀⠀⠀⠀⠁⠁⠁⠑⢕⢜⢝⢿⣿⠀</a:t>
            </a:r>
            <a:br/>
            <a:r>
              <a:t>⣇⠀⠀⠀⠀⠁⣕⣏⢕⢝⣿⣿⣿⣿⣿⣿⣿⣿⣿⣿⣿⣧⢿⣷⣿⢇⠕⠕⠀⠀⠀⠀⢸⣿⣿⣿⣿⣿⣿⢀⢁⢕⢕⢜⣜⢟⢕⢕⢕⢕⢕⢕⢕⠕⠕⠑⠑⠀⠀⠕⢕⢕⢕⢕⠕⠅⠑⠕⠕⠑⠑⠑⠑⠑⢕⢕⢕⣿⢿⠏⠁⠀⠀⠀⠀⠀⠀⠀⠀⠀⠀⠀⠀⠀⠀⠀⠁⠁⠕⢕⠀</a:t>
            </a:r>
            <a:br/>
            <a:r>
              <a:t>⢟⢑⠀⠀⠀⠀⢜⢻⢿⣿⣿⣿⣿⣿⣿⣿⣿⣿⣿⣿⣿⣿⢸⢟⢏⠀⠀⢄⠀⢀⠀⢠⣼⣿⣿⣿⣿⣿⣿⢕⢕⢱⣷⢘⣝⡇⢔⣷⡇⢕⢕⢕⢕⢕⢕⢕⢱⢕⢕⢕⠑⢕⢕⢅⢀⢀⢀⢀⢔⠔⠔⠔⠔⢐⢕⢕⢱⡟⠁⠀⠀⠀⠀⠀⠀⠀⠀⠀⠀⠀⠀⠀⠀⠀⠀⠀⠀⠀⠀⠀⠀</a:t>
            </a:r>
            <a:br/>
            <a:r>
              <a:t>⢕⢕⢕⠀⠀⠀⠑⣰⣵⣽⣝⣹⣿⣿⣿⣿⣿⣿⡟⢕⢜⢻⢷⢷⢔⢔⡔⢅⢄⢕⢔⠸⢿⣿⣿⣿⣿⣿⣿⢕⢕⢜⣉⢕⣹⣕⢁⢙⢑⢅⢕⢕⢑⢑⢑⢑⠁⢕⢕⢑⢀⢁⢁⠁⠁⢜⢇⢕⢸⣿⣿⣿⣿⣿⡿⢇⢜⠀⠀⠀⠀⠀⠀⠀⠀⠀⠀⠀⠀⠀⠀⠀⠀⠀⠀⠀⠀⠀⠀⠀⠀</a:t>
            </a:r>
            <a:br/>
            <a:r>
              <a:t>⢕⢕⢕⢔⢀⠀⢕⣿⣿⣿⣿⣿⢿⢿⢿⢿⢟⢏⢕⢕⢅⢕⢕⢵⣤⣤⣴⡇⢕⢕⢕⠑⣼⣿⣿⣿⣿⣿⣿⡇⢕⢕⢻⢕⡝⢟⢕⢜⢏⢕⢕⠕⠕⠕⠕⢕⠐⢔⢕⢕⢕⢕⢕⢕⠀⢕⢕⢕⢸⣿⣯⣿⣿⣿⣧⣵⣵⡄⢀⢀⢀⢄⢔⢄⡄⢕⢀⠀⠀⠀⠀⠀⠀⠀⠀⠀⠀⠀⠀⠀⠀</a:t>
            </a:r>
            <a:br/>
            <a:r>
              <a:t>⢱⣵⡕⢕⢕⢱⣿⣿⣿⣿⣿⣿⣧⢕⢕⢕⢕⢕⢕⢕⢕⢕⢕⢕⣿⢹⡏⡇⢕⢕⢕⠀⢻⡽⠏⣿⣿⣿⣿⣟⣕⢕⣷⢜⣹⢕⢕⢕⢱⡕⢕⢀⢔⠀⠀⢕⢄⢕⢕⢕⢕⢕⢕⢕⠀⢕⢕⠑⠉⠉⢝⠝⢝⢿⢏⢕⣧⢕⢝⢕⢅⢕⢱⣝⣻⣷⣷⣧⡔⠀⠀⠀⠀⠀⠀⠀⠀⠀⠀⠀⠀</a:t>
            </a:r>
            <a:br/>
            <a:r>
              <a:t>⣗⣞⣇⣕⣱⣿⣿⣿⣿⣿⣿⣿⣿⢕⢕⢕⢕⢕⢕⢕⢕⢕⢕⢕⢻⢸⢇⢕⢕⢕⢕⠀⢕⢣⢕⣿⣿⣿⣿⡏⢕⢕⢝⢕⣿⢕⢕⢕⢴⢇⢕⢕⢔⠐⠰⢕⢕⢕⢕⢇⣵⣵⣕⢕⢄⢑⠁⠀⠔⠔⠕⠄⢼⣞⣅⣥⡼⢵⣵⣧⣕⢡⣕⣝⣿⣿⣿⣿⡇⠁⠀⠀⢀⢄⢄⢰⡄⠀⠀⠀⠀</a:t>
            </a:r>
            <a:br/>
            <a:r>
              <a:t>⠈⢉⢍⢝⠻⢿⣿⣿⣿⣿⣿⣿⣿⣷⢕⢕⢕⢕⢕⢕⢕⢕⢕⢕⢅⢅⢅⢅⢕⢕⢕⢕⠁⢅⣅⢿⣿⣿⣿⣇⢕⢕⢕⢅⣿⡇⠳⢾⢿⠕⢕⢕⠑⠐⠇⢑⠂⠀⢕⢜⢟⢟⢇⢕⢕⣕⠽⠿⠿⢿⣿⣿⣿⣿⡿⢿⣿⣾⣿⣿⣿⣿⣿⣿⣿⣿⣿⣿⡕⢄⢰⣵⡕⢕⣜⣷⢇⠀⠀⠀⠀</a:t>
            </a:r>
            <a:br/>
            <a:r>
              <a:t>⢕⢕⢕⠕⠀⠁⠝⣿⣿⣿⣿⡿⢟⢕⢕⢕⢕⣕⣕⢕⢕⠀⢱⣷⡕⢕⢕⢕⠕⢑⢅⠀⠀⢨⡮⣻⣿⣿⣿⡟⠁⠁⢕⢕⣿⡇⠁⡀⠕⢔⢑⡁⠁⠀⠔⠑⠑⠀⢀⢄⠾⣨⠁⢑⢈⠁⠁⠁⠁⠁⠙⡑⠘⠛⢻⡿⡿⢟⢿⢿⣿⣿⣿⣿⣿⣿⣿⡟⢕⠕⣿⣿⣷⣿⡿⢏⠀⠀⠀⢰⠀</a:t>
            </a:r>
            <a:br/>
            <a:r>
              <a:t>⢕⢕⠑⠀⠀⠀⠀⠈⠙⢿⣿⣧⣕⡕⢕⢱⣿⣿⣿⡇⢕⠃⡼⠿⢕⠕⠔⢔⡄⠁⢀⠁⠐⢔⢏⢿⢿⢿⢿⣷⢔⠑⢧⡕⢝⡇⠁⠀⠕⠉⢈⢑⢀⠀⠀⠀⠋⢁⢀⢀⠀⢌⢕⣗⢇⠀⠔⠶⠆⠀⠀⠀⠀⢶⢄⠑⠜⢹⢷⣿⣿⡿⢿⢿⣿⠿⣿⣿⣷⡧⢏⢕⢕⣕⣑⢕⢄⠀⠀⢻⠀</a:t>
            </a:r>
            <a:br/>
            <a:r>
              <a:t>⢕⢕⢕⢀⠀⠀⠀⠀⠀⠀⠘⠻⣿⣿⣷⣿⣝⢙⢉⢕⢕⢀⢀⢀⢌⢑⠀⠀⢀⠀⠄⠀⢀⣰⣬⣵⡅⢅⡅⢎⢕⠔⠀⣹⣯⣷⡔⢔⢄⢄⡔⢱⢵⣵⣔⣷⣷⣷⣷⣷⣷⣶⣿⢏⢕⢄⢄⢁⢁⣀⣀⣄⣄⣌⣴⣴⣷⣷⣧⣕⢕⢕⢟⢆⢗⢔⢝⢕⢕⢕⢕⢕⣼⣿⣿⣇⣵⡕⠀⠀⠀</a:t>
            </a:r>
            <a:br/>
            <a:r>
              <a:t>⠑⠕⢕⠕⠀⠀⠀⠀⠀⠀⠀⠀⠈⠟⢿⣿⣿⡀⢔⢵⣵⣵⣵⣵⣵⣕⣔⣰⣶⣴⡦⢵⢜⢇⢌⣉⡛⠳⠆⠅⢥⢄⢜⢨⠿⢝⢯⣱⣷⣷⣿⣿⣯⣽⣿⣿⣿⣿⣿⣿⣿⣿⣿⣿⣿⣿⣿⣿⣿⣿⣿⣿⣿⣿⣿⣿⣿⣿⣷⢕⢑⣵⡕⢕⢕⢕⢕⢕⢕⢕⢕⢕⢝⣿⣿⣿⣿⠇⠀⠀⠀</a:t>
            </a:r>
            <a:br/>
            <a:r>
              <a:t>⠀⠀⠀⠀⠁⠀⠀⠀⠀⠀⠀⠀⠀⠀⠀⠈⠙⠇⢕⠝⣿⣿⣿⣿⣿⣿⣿⣿⣿⣿⣿⢿⢷⢕⢐⢀⣄⣔⣔⣰⣵⣵⣵⣵⣵⣷⣼⣿⣿⣿⣿⣿⣿⣿⣿⣿⣿⣿⣿⣿⣿⣿⣿⣿⣟⣟⣭⣽⣽⣽⣽⣿⣿⣿⣿⠟⠋⠉⠁⠁⠁⠑⠑⠑⠁⠁⢕⢕⢕⢕⢕⢕⣱⣿⣿⣿⠏⠀⠀⠀⠀</a:t>
            </a:r>
            <a:br/>
            <a:r>
              <a:t>⠀⠀⠀⠀⠀⠀⠀⠀⠀⠀⠀⠀⠀⠀⠀⠀⠀⠁⢕⠕⢻⣿⣿⣿⣿⣿⣿⣿⣿⣯⣝⣍⣕⣕⣱⣵⣷⣿⣿⣿⣿⣿⣿⣿⣿⣿⣿⣿⣿⣿⣿⣿⣿⣿⣿⣿⣿⣿⣿⣿⣿⣿⣿⣿⣿⣿⣿⣿⣿⣿⣿⣿⣿⠋⠁⠀⠀⠀⠀⠀⠀⠀⠀⠀⠀⠀⠑⢕⢕⢕⢕⢔⢻⡿⢿⠃⠀⠀⠀⠀⠀</a:t>
            </a:r>
            <a:br/>
            <a:r>
              <a:t>⠀⠀⠀⠀⠀⠀⠀⠀⠀⠀⠀⠀⠀⠀⠀⠀⠀⠀⢕⢀⢸⣿⣿⣿⣿⣿⣿⣿⣿⣿⣿⣿⣿⣿⣿⣿⣿⣿⣿⣿⣿⣿⣿⣿⣿⣿⣿⣿⣿⣿⣿⣿⣿⣿⣿⣿⣿⣿⣿⣿⣿⣿⣿⣿⣿⣿⣿⣿⣿⣿⣿⣿⡏⠀⠀⠀⠀⠀⠀⠀⠀⠀⠀⠀⠀⠀⢄⢕⢕⢕⢕⢕⢕⢕⠁⠀⠀⠀⠀⠀⠀</a:t>
            </a:r>
            <a:br/>
            <a:r>
              <a:t>⠀⠀⠀⠀⠀⠀⠀⠀⠀⠀⠀⠀⠀⠀⠀⠀⠀⠀⠕⢕⠑⣿⣿⣿⣿⣿⣿⣿⣿⣿⣿⣿⣿⣿⣿⣿⣿⣿⣿⣿⣿⣿⣿⣿⣿⣿⣿⣿⣿⣿⣿⣿⣿⣿⣿⣿⣿⣿⣿⣿⣿⣿⣿⣿⣿⣿⣿⣿⣿⣿⣿⡟⠁⠀⠀⠀⠀⠀⠀⠀⠀⠀⠀⠀⠀⠀⢕⢕⢕⢕⢕⢕⢕⠁⠀⠀⠀⠀⠀⠀⠀</a:t>
            </a:r>
            <a:br/>
            <a:r>
              <a:t>⠀⠀⠀⠀⠀⠀⠀⠀⠀⠀⠀⠀⠀⠀⠀⠀⠀⠀⠀⠀⠀⢿⣿⣿⣿⣿⣿⣿⣿⣿⣿⣿⣿⣿⣿⣿⣿⣿⣿⣿⣿⣿⣿⣿⣿⣿⣿⣿⣿⣿⣿⣿⣿⣿⣿⣿⣿⣿⣿⣿⣿⣿⣿⣿⣿⣿⣿⣿⣿⣿⡟⠁⠀⠀⠀⠀⠀⠀⠀⠀⠀⠀⠀⠀⠀⢕⢕⢕⡕⢕⢕⢕⠑⠀⠀⠀⠀⠀⠀⠀⠀</a:t>
            </a:r>
            <a:br/>
            <a:r>
              <a:t>⠀⠀⠀⠀⠀⠀⠀⠀⠀⠀⠀⠀⠀⠀⠀⠀⠀⠀⠀⠀⠀⢸⣿⣿⣿⣿⣿⣿⣿⣿⣿⣿⣿⣿⣿⣿⣿⣿⣿⣿⣿⣿⣿⣿⣿⣿⣿⣿⣿⣿⣿⣿⣿⣿⣿⣿⣿⣿⣿⣿⣿⣿⣿⣿⣿⣿⣿⣿⣿⢿⠁⠀⠀⠀⠀⠀⠀⠀⠀⠀⠀⠀⠀⠀⠀⠕⢕⢕⢕⢕⢕⢕⠀⠀⠀⠀⠀⠀⠀⠀⠀</a:t>
            </a:r>
            <a:br/>
            <a:r>
              <a:t>⠀⠀⠀⠀⠀⠀⠀⠀⠀⠀⠀⠀⠀⠀⠀⠀⠀⠀⠀⠀⠀⢸⣿⣿⣿⣿⣿⣿⣿⣿⣿⣿⣿⣿⣿⣿⣿⣿⣿⣿⡿⢟⢟⢻⢿⣿⣿⣿⣿⣿⣿⣿⣿⣿⣿⣿⣿⣿⣿⣿⣿⣿⣿⣿⣿⣿⣿⡿⠃⠀⠀⠀⠀⠀⠀⠀⠀⠀⠀⠀⠀⠀⠀⠀⠀⠀⢁⢁⠑⢕⢕⠕⠀⠀⠀⠀⠀⠀⠀⠀⠀</a:t>
            </a:r>
            <a:br/>
            <a:r>
              <a:t>⠀⠀⠀⠀⠀⠀⠀⠀⠀⠀⠀⠀⠀⠀⠀⠀⠀⠀⠀⢀⠀⢸⣿⣿⣿⣿⣿⣿⣿⣿⣿⣿⣿⣿⣿⣿⣿⣿⣿⣿⡇⠁⠁⠑⠕⢜⢻⣿⣿⣿⣿⣿⣿⣿⣿⣿⣿⣿⣿⣿⣿⣿⣿⣿⣿⣿⡿⠁⠀⠀⠀⠀⠀⠀⠀⠀⠀⠀⠀⠀⠀⠀⠀⠀⠀⠀⢕⢕⢁⢕⢕⠕⠀⠀⠀⠀⠀⠀⠀⠀⠀</a:t>
            </a:r>
            <a:br/>
            <a:r>
              <a:t>⠀⠀⠀⠀⠀⠀⠀⠀⠀⠀⠀⠀⠀⠀⠀⠀⢀⢕⢕⢕⢔⢸⣿⣿⣿⣿⣿⣿⣿⣿⣿⣿⣿⣿⣿⣿⣿⣿⣿⣿⣧⠀⠀⠀⠀⠕⢕⢝⢿⣿⣿⣿⣿⣿⣿⣿⣿⣿⣿⣿⣿⣿⣿⣿⣿⡿⠑⠀⠀⠀⠀⠀⠀⠀⠀⠀⠀⠀⠀⠀⠀⠀⠀⠀⠀⠐⠑⠁⢕⢕⠀⠀⠀⠀⠀⠀⠀⠀⠀⠀⠀</a:t>
            </a:r>
            <a:br/>
            <a:r>
              <a:t>⣰⡔⠕⠕⠕⠕⠕⠀⠀⠀⠀⠀⠀⠀⠀⠀⢕⢕⡕⢕⠕⢸⣿⣿⣿⣿⣿⣿⣿⣿⣿⣿⣿⣿⣿⣿⣿⣿⣿⣿⣿⣧⠀⠀⠀⠀⢕⢕⠁⢻⣿⣟⣿⣿⣿⣿⣿⣿⣿⣿⣿⣿⣿⣿⡟⠁⠀⠀⠀⠀⠀⠀⠀⠀⠀⠀⠀⠀⠀⠀⠀⠀⠀⠀⠀⠁⠐⠀⢕⢕⢔⠀⠀⠀⠀⠀⠀⠀⠀⠀⠀</a:t>
            </a:r>
            <a:br/>
            <a:r>
              <a:t>⢅⣄⣔⢰⢧⢔⠔⠀⠀⠀⠀⠀⠀⠀⠀⠑⠑⢕⠕⠑⠀⢕⢚⣿⣿⣿⣿⣿⣿⣿⣿⣿⣿⣿⣿⣿⣿⣿⣿⣿⣿⣿⣣⡀⠀⠀⠀⢃⠀⠁⣿⣿⣿⣿⣿⣿⣿⣿⣿⣿⣿⣿⡿⠋⠑⠀⠀⠀⠀⠀⠀⠀⠀⠀⠀⠀⠀⠀⠀⠀⠀⠀⠀⠀⠀⢱⣷⡆⢕⢕⢕⠀⠀⠀⠀⠀⠀⠀⠀⠀⠀</a:t>
            </a:r>
            <a:br/>
            <a:r>
              <a:t>⢘⢑⢅⣡⣴⣴⢔⠀⠀⠀⠀⠀⠀⠀⠀⠀⢕⠕⠀⠀⢕⢕⢕⢜⢛⢿⢿⢿⢟⢿⣿⣿⣿⣿⡿⢿⣿⣿⣿⣿⣿⣿⣿⣷⣴⡀⠀⠈⢔⠕⢻⣿⣿⣿⣿⣿⣿⣿⢿⠟⠛⠁⠀⠀⠀⠀⠀⠀⠀⠀⠀⠀⠀⠀⠀⠀⡄⠀⠀⠀⠀⠀⠀⠀⠀⢕⣿⣿⡷⢇⢕⠁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⢝⢕⠑⠀⠀⠀⠀⠀⠀⠀⠀⠀⠀⠀⠀⠀⠀⠀⢕⢕⢱⣿⣿⣿⣿⣿⣿⣿⣿⣿⣿⣿⣿⣿⣿⣿⣿⣿⣿⣿⣿⣿⣿⢗⢺⣿⣿⣿⣿⣿⣿⣿⣿⣿⣿⣿⣿⣿⣿⣿⣿⣿⣿⣿⣷⣷⣾⣯⣽⣟⣟⣻⢿⢿⣿⣿⣿⣿⣿⣿⣿⣿⣿⣿⣯⣿⣿⣿⡏⣿⡿⢼⣿⣿⣿⣿⣿⣿⣿⣿⠀</a:t>
            </a:r>
            <a:br/>
            <a:r>
              <a:t>⠑⠀⠀⠀⠀⠀⠀⠀⠀⠀⢀⢀⢀⢀⢄⢄⢄⢄⢄⢕⢕⢻⣿⣿⣿⣿⣿⣿⣿⡿⢿⡟⢯⠝⢟⢟⢿⢿⢿⢿⢿⣿⢹⢸⢸⣿⣿⣿⣿⣿⣿⣿⣿⣿⣿⣿⣿⣿⣿⣿⣿⣿⣿⣿⣿⣿⣿⣿⣿⣿⣿⣿⣿⣿⣿⣿⣿⣿⣿⣿⣿⣿⣿⣿⣿⣿⣿⣿⡇⣵⡷⢸⣿⣿⣿⣿⣿⣿⣿⣿⠀</a:t>
            </a:r>
            <a:br/>
            <a:r>
              <a:t>⠀⠀⠀⠀⠀⠀⠀⠀⢄⢕⢕⢕⢕⢕⣸⣿⣿⣿⣿⣿⣧⣸⣿⡿⣿⡻⢯⠝⢃⢙⢅⢕⢔⣕⣸⣿⣿⣿⣷⣷⣷⣷⠕⢜⢜⣿⣏⣝⣟⣟⢟⢟⢿⢿⢿⢿⣿⣿⣿⣿⣿⣿⣿⣿⣿⣿⣿⣿⣿⣿⣿⣿⣿⣿⣿⣿⣿⣿⣿⣿⣿⣿⣿⣿⣿⣿⣿⣿⡏⣻⡿⢸⣿⣿⣿⣿⣿⣿⣿⣿⠀</a:t>
            </a:r>
            <a:br/>
            <a:r>
              <a:t>⠀⠀⠀⠀⠀⠀⠀⢕⢕⢕⢕⢕⢕⢻⣿⣿⣿⢿⢏⢸⢝⢻⡝⢕⢅⢔⢕⢕⢕⢕⢕⢕⢹⣿⣯⣿⣿⣿⣿⢟⢟⢟⢜⢸⣕⣿⡿⢿⢿⢿⣿⣿⣿⣿⣷⣷⣷⣷⣵⣵⣽⣽⣽⣝⣝⣟⣟⣟⣛⢿⢿⢿⢿⣿⣿⣿⣿⣿⣿⣿⣿⣿⣿⣿⣿⡿⢟⠟⠇⢝⢕⢜⢝⢞⢹⢿⢿⣿⣿⣿⠀</a:t>
            </a:r>
            <a:br/>
            <a:r>
              <a:t>⠀⠀⠀⠀⠀⢠⢗⢕⢳⣧⣱⣕⣸⣿⣿⣿⣿⣷⣵⣕⣜⢸⡇⢱⡕⢕⢕⢅⢁⠁⠁⠁⢸⣿⣿⣿⣿⣿⣿⡕⠑⠅⢡⢜⡇⢿⡇⢕⢕⢕⢕⢕⢕⢕⢕⢝⢝⢝⢝⢝⢝⢝⢟⢟⢟⢟⢟⢻⢿⢿⢿⢿⢿⣷⣷⣷⣷⣷⣯⣿⣾⢿⠙⠁⠁⠀⠀⠀⠀⠀⠀⠁⠁⠁⠑⠕⢕⢍⢟⣿⠀</a:t>
            </a:r>
            <a:br/>
            <a:r>
              <a:t>⠀⠀⠀⠀⠀⢇⢸⢝⢜⣿⣿⣿⣿⣿⣿⣿⣿⣿⣿⣿⣿⡼⣿⣮⡇⢕⢕⠕⠕⠀⠀⠀⢜⣿⣿⣿⣿⣿⣿⡇⠄⢁⢕⢇⣇⢟⢇⢕⢕⢕⢕⢕⢕⢕⠑⢑⠑⠁⠅⠅⢕⢕⢕⢕⠕⠕⠅⠑⠕⠑⠑⠑⠑⠑⠑⢕⢔⢸⣿⢟⠑⠀⠀⠀⠀⠀⠀⠀⠀⠀⠀⠀⠀⠀⠀⠀⠁⠁⠑⠕⠀</a:t>
            </a:r>
            <a:br/>
            <a:r>
              <a:t>⢕⠀⠀⠀⠀⠈⠻⣿⣷⣿⣿⣿⣿⣿⣿⣿⣿⣿⣿⣿⣿⡗⢿⢟⠇⠀⠀⢄⢀⠀⠀⢀⣱⣿⣿⣿⣿⣿⣿⡇⢕⢕⣷⡧⣏⣟⢕⢱⣧⢕⢕⢕⢕⢕⢕⢕⢕⢕⢔⢕⠑⢕⢕⢕⢄⢀⢀⢀⢀⢔⠔⢔⢔⢔⢐⡕⢕⡼⠃⠀⠀⠀⠀⠀⠀⠀⠀⠀⠀⠀⠀⠀⠀⠀⠀⠀⠀⠀⠀⠀⠀</a:t>
            </a:r>
            <a:br/>
            <a:r>
              <a:t>⢕⢕⢀⠀⠀⠀⢱⣷⣽⣝⢝⣿⣿⣿⣿⣿⣿⣿⢏⢝⠹⣷⣷⣇⢔⢔⢔⢕⢅⢄⢕⢕⠿⣿⣿⣿⣿⣿⣿⣇⢕⢕⢉⡑⣸⣽⡕⠘⢙⢁⢕⢕⢑⢑⢑⢑⢑⠁⢕⢑⢁⢁⢁⠁⠁⠑⢝⢇⢕⣻⣿⣿⣿⣿⣿⡵⢕⠑⠀⠀⠀⠀⠀⠀⠀⠀⠀⠀⠀⠀⠀⠀⠀⠀⠀⠀⠀⠀⠀⠀⠀</a:t>
            </a:r>
            <a:br/>
            <a:r>
              <a:t>⢑⢕⢕⢀⠀⢄⣼⣿⣿⣿⣿⣿⣿⣿⡿⢿⢟⢝⢕⢕⢕⢕⢵⢅⢡⣥⣤⣴⢕⢕⢕⢔⢑⣿⣿⣿⣿⣿⣿⣿⢕⢕⢜⡇⡕⢗⢗⢕⢝⢇⢕⢕⠕⠕⠕⢕⢕⠀⢕⢕⢕⢕⢕⢕⢔⠀⢕⢕⢕⣿⣿⣹⣿⣿⣿⣵⣵⣄⢀⢀⢀⢄⢔⢄⢄⢔⢀⢀⠀⠀⠀⠀⠀⠀⠀⠀⠀⠀⠀⠀⠀</a:t>
            </a:r>
            <a:br/>
            <a:r>
              <a:t>⢕⣕⣱⢕⢔⣴⣿⣿⣿⣿⣿⣷⡕⢕⢕⢕⢕⢕⢕⢕⢕⢕⢕⢕⢸⡟⣿⢸⢕⢕⢕⢕⢌⣿⣝⢻⣿⣿⣿⣿⣇⡕⢱⡇⢳⡇⢕⢕⢕⣧⢕⢕⠀⢀⠀⠐⢕⠀⢕⢕⢕⢕⢕⢕⢕⠄⢕⠕⠈⠉⢝⠝⢝⢹⡿⢕⢸⡇⢝⢕⢕⢅⢕⣝⣹⣷⣷⣧⣔⢄⠀⠀⠀⠀⠀⠀⠀⠀⠀⠀⠀</a:t>
            </a:r>
            <a:br/>
            <a:r>
              <a:t>⣕⣟⣟⣇⣾⣿⣿⣿⣿⣿⣿⣿⢕⢕⢕⢕⢕⢕⢕⢕⢕⢕⢕⢕⢕⢇⢿⢜⢕⢕⢕⢕⠑⢕⡵⣺⣿⣿⣿⣿⢕⢜⢜⢇⣸⡇⢕⢕⢰⢿⢕⢵⡄⢔⢐⠔⢕⢄⢕⢕⣱⣵⣕⡅⡅⢅⠑⠁⠀⠄⠕⢔⢱⢧⣇⣡⣵⢧⣵⣧⣕⡅⣕⣝⣹⣿⣿⣿⡿⢕⠀⠀⢀⢄⢄⢔⢄⠀⠀⠀⠀</a:t>
            </a:r>
            <a:br/>
            <a:r>
              <a:t>⠙⢙⢝⢿⣿⣿⣿⣿⣿⣿⣿⣿⣷⡕⢕⢕⢕⢕⡕⢕⢕⢕⢕⢕⢕⢅⢅⢅⢕⢕⢕⢕⢁⢕⠡⢪⣿⣿⣿⣿⡕⢕⢕⢕⢸⣷⠕⢷⢿⢟⠁⢕⢑⠑⠔⠕⠓⠐⠕⢕⢻⢛⢟⠘⢕⣕⡸⠿⠿⠿⢿⣿⣿⣿⣿⢿⣿⣿⣿⣿⣿⣿⣿⣿⣿⣿⣿⣿⡇⢕⢄⣵⣵⢕⣕⣿⡼⠀⠀⠀⠀</a:t>
            </a:r>
            <a:br/>
            <a:r>
              <a:t>⢕⢕⢕⠀⠈⠝⣿⣿⣿⣿⣿⡿⢇⢕⢕⢕⣱⡄⣜⡕⢕⠕⠄⣷⣵⢑⢕⢕⢕⢑⢕⠁⠐⢕⣮⣹⣿⣿⣿⣟⠇⠁⢑⢕⢸⣿⠁⢁⢅⠕⡐⣌⠀⠁⠁⠔⠑⠀⢀⢄⠠⢇⡅⢀⢑⠉⠁⠁⠁⠁⠘⢙⠑⠙⠛⢻⢿⢟⢿⣿⢿⣿⣿⣿⣿⣿⣿⣿⢇⢕⣾⣿⣿⣾⣿⢟⠑⠀⠀⢀⠀</a:t>
            </a:r>
            <a:br/>
            <a:r>
              <a:t>⢕⠕⠁⠀⠀⠀⠈⠟⢿⣿⣟⢕⢕⢕⢕⣼⣿⣿⣿⣿⢕⠜⢇⡿⠿⡕⠄⢔⣔⢄⠀⠀⠁⢔⡍⢺⢿⢿⢿⢷⡔⠀⠳⣕⢸⣻⠀⠁⠈⢜⢝⠉⢁⢀⠀⠀⠘⢑⢀⢀⠀⠄⢹⣗⡗⢀⠀⠲⠶⠀⠀⠀⠀⠰⢆⠕⠜⠹⢷⣷⣿⣿⡿⠏⢿⢿⣿⣿⣷⡧⢟⢕⢝⢕⣱⡕⢕⠀⠀⠜⠀</a:t>
            </a:r>
            <a:br/>
            <a:r>
              <a:t>⢕⢄⢄⠀⠀⠀⠀⠀⠀⠙⢻⣿⣿⣷⣷⣽⢛⢛⢋⢙⢕⢄⢀⢀⢀⢜⠁⠀⢀⠀⠀⠀⠀⣄⣵⣵⣥⢡⢅⢸⢕⢔⠀⢈⣿⣼⣦⢔⢄⡄⣔⡔⢱⣵⣕⣰⣷⣷⣷⣷⣷⣷⣾⡿⢕⢕⢄⢁⢁⢀⣀⣀⣄⣄⣡⣴⣶⣷⣧⣕⡕⢕⢜⢜⢕⢕⢝⢕⢝⢕⢕⢕⣵⣿⣿⣿⣵⣵⠀⠀⠀</a:t>
            </a:r>
            <a:br/>
            <a:r>
              <a:t>⢕⢕⢕⢀⠀⠀⠀⠀⠀⠀⠀⠈⠻⢿⣿⣿⡇⠀⠀⢱⢵⣵⣵⣵⣵⣕⣕⣔⣰⣴⣶⢴⢕⢕⢕⣉⣙⢗⠦⠔⠡⢥⢔⢁⢿⡏⢻⢕⣵⣷⣾⣿⣿⣽⣽⣿⣿⣿⣿⣿⣿⣿⣿⣿⣿⣿⣿⣿⣿⣿⣿⣿⣿⣿⣿⣿⣿⣿⣷⡇⢕⣵⠕⢕⢕⢕⢕⢕⢕⢕⢕⢕⢜⢻⣿⣿⣿⡟⠀⠀⠀</a:t>
            </a:r>
            <a:br/>
            <a:r>
              <a:t>⠀⠀⠑⠑⠀⠀⠀⠀⠀⠀⠀⠀⠀⠀⠉⠛⠟⢔⢕⣔⣻⣿⣟⣿⣿⣿⣿⣿⣿⣿⣿⣿⢷⢷⢄⢄⢀⣄⣔⣔⣱⣵⣵⣕⣵⣵⣦⣽⣿⣿⣿⣿⣿⣿⣿⣿⣿⣿⣿⣿⣿⣿⣿⣿⣿⣿⣯⣭⣽⣽⣽⣿⣿⣿⣿⠟⠛⠙⠁⠁⠁⠑⠑⠑⠑⠁⢕⢕⢕⢕⢕⢕⢡⣾⣿⣿⡟⠁⠀⠀⠀</a:t>
            </a:r>
            <a:br/>
            <a:r>
              <a:t>⠀⠀⠀⠀⠀⠀⠀⠀⠀⠀⠀⠀⠀⠀⠀⠀⠀⢕⢕⣿⣿⣿⣿⣿⣿⣿⣿⣿⣿⣿⣯⣝⣏⣕⣱⣱⣥⣾⣽⣿⣿⣿⣿⣿⣿⣿⣿⣿⣿⣿⣿⣿⣿⣿⣿⣿⣿⣿⣿⣿⣿⣿⣿⣿⣿⣿⣿⣿⣿⣿⣿⣿⣿⠟⠁⠀⠀⠀⠀⠀⠀⠀⠀⠀⠀⠀⠁⢕⢕⢕⢕⢕⢘⢿⡿⢏⠁⠀⠀⠀⠀</a:t>
            </a:r>
            <a:br/>
            <a:r>
              <a:t>⠀⠀⠀⠀⠀⠀⠀⠀⠀⠀⠀⠀⠀⠀⠀⠀⠀⠑⢕⢸⣿⣿⣿⣿⣿⣿⣿⣿⣿⣿⣿⣿⣿⣿⣿⣿⣿⣿⣿⣿⣿⣿⣿⣿⣿⣿⣿⣿⣿⣿⣿⣿⣿⣿⣿⣿⣿⣿⣿⣿⣿⣿⣿⣿⣿⣿⣿⣿⣿⣿⣿⣿⡿⠀⠀⠀⠀⠀⠀⠀⠀⠀⠀⠀⠀⠀⢀⢕⢕⢕⢕⢕⢕⢕⠑⠀⠀⠀⠀⠀⠀</a:t>
            </a:r>
            <a:br/>
            <a:r>
              <a:t>⠀⠀⠀⠀⠀⠀⠀⠀⠀⠀⠀⠀⠀⠀⠀⠀⠀⠀⠁⢜⣿⣿⣿⣿⣿⣿⣿⣿⣿⣿⣿⣿⣿⣿⣿⣿⣿⣿⣿⣿⣿⣿⣿⣿⣿⣿⣿⣿⣿⣿⣿⣿⣿⣿⣿⣿⣿⣿⣿⣿⣿⣿⣿⣿⣿⣿⣿⣿⣿⣿⣿⣿⠇⠀⠀⠀⠀⠀⠀⠀⠀⠀⠀⠀⠀⠀⢕⢕⢕⢕⢕⢕⢕⠑⠀⠀⠀⠀⠀⠀⠀</a:t>
            </a:r>
            <a:br/>
            <a:r>
              <a:t>⠀⠀⠀⠀⠀⠀⠀⠀⠀⠀⠀⠀⠀⠀⠀⠀⠀⠀⠀⠁⢿⣿⣿⣿⣿⣿⣿⣿⣿⣿⣿⣿⣿⣿⣿⣿⣿⣿⣿⣿⣿⣿⣿⣿⣿⣿⣿⣿⣿⣿⣿⣿⣿⣿⣿⣿⣿⣿⣿⣿⣿⣿⣿⣿⣿⣿⣿⣿⣿⣿⣿⠃⠀⠀⠀⠀⠀⠀⠀⠀⠀⠀⠀⠀⠀⢄⢕⢕⢕⢕⢕⢕⢕⠀⠀⠀⠀⠀⠀⠀⠀</a:t>
            </a:r>
            <a:br/>
            <a:r>
              <a:t>⠀⠀⠀⠀⠀⠀⠀⠀⠀⠀⠀⠀⠀⠀⠀⠀⠀⠀⠀⠀⢸⣿⣿⣿⣿⣿⣿⣿⣿⣿⣿⣿⣿⣿⣿⣿⣿⣿⣿⣿⣿⣿⣿⣿⣿⣿⣿⣿⣿⣿⣿⣿⣿⣿⣿⣿⣿⣿⣿⣿⣿⣿⣿⣿⣿⣿⣿⣿⣿⡿⠇⠀⠀⠀⠀⠀⠀⠀⠀⠀⠀⠀⠀⠀⠀⠁⢕⢕⢕⢕⢕⢕⠁⠀⠀⠀⠀⠀⠀⠀⠀</a:t>
            </a:r>
            <a:br/>
            <a:r>
              <a:t>⠀⠀⠀⠀⠀⠀⠀⠀⠀⠀⠀⠀⠀⠀⠀⠀⠀⠀⠀⠀⢸⣿⣿⣿⣿⣿⣿⣿⣿⣿⣿⣿⣿⣿⣿⣿⣿⣿⣿⣿⣿⢟⢟⢿⢿⣿⣿⣿⣿⣿⣿⣿⣿⣿⣿⣿⣿⣿⣿⣿⣿⣿⣿⣿⣿⣿⣿⡿⠏⠀⠀⠀⠀⠀⠀⠀⠀⠀⠀⠀⠀⠀⠀⠀⠀⠀⢁⠁⠑⠕⢕⢕⠀⠀⠀⠀⠀⠀⠀⠀⠀</a:t>
            </a:r>
            <a:br/>
            <a:r>
              <a:t>⠀⠀⠀⠀⠀⠀⠀⠀⠀⠀⠀⠀⠀⠀⠀⠀⠀⠀⠀⠀⢜⣿⣿⣿⣿⣿⣿⣿⣿⣿⣿⣿⣿⣿⣿⣿⣿⣿⣿⣿⡇⠁⠁⠑⠕⢜⢻⣿⣿⣿⣿⣿⣿⣿⣿⣿⣿⣿⣿⣿⣿⣿⣿⣿⣿⣿⣿⠑⠀⠀⠀⠀⠀⠀⠀⠀⠀⠀⠀⠀⠀⠀⠀⠀⠀⠀⢕⢕⢁⢕⢕⢕⠀⠀⠀⠀⠀⠀⠀⠀⠀</a:t>
            </a:r>
            <a:br/>
            <a:r>
              <a:t>⠀⠀⠀⠀⠀⠀⠀⠀⠀⠀⠀⠀⠀⠀⠀⠀⢀⢔⢄⠀⢸⣿⣿⣿⣿⣿⣿⣿⣿⣿⣿⣿⣿⣿⣿⣿⣿⣿⣿⣿⣷⠀⠀⠀⠀⠕⢕⢝⢿⣿⣿⣿⣿⣿⣿⣿⣿⣿⣿⣿⣿⣿⣿⣿⣿⣿⠇⠀⠀⠀⠀⠀⠀⠀⠀⠀⠀⠀⠀⠀⠀⠀⠀⠀⠀⠐⠑⠕⢔⢕⠕⠀⠀⠀⠀⠀⠀⠀⠀⠀⠀</a:t>
            </a:r>
            <a:br/>
            <a:r>
              <a:t>⢀⢀⢀⢄⢄⢄⢄⢄⠀⠀⠀⠀⠀⠀⠀⠀⢕⢕⢕⠇⢸⣿⣿⣿⣿⣿⣿⣿⣿⣿⣿⣿⣿⣿⣿⣿⣿⣿⣿⣿⣿⣧⠀⠀⠀⠀⢕⢕⠀⢻⣿⣿⣿⣿⣿⣿⣿⣿⣿⣿⣿⣿⣿⣿⣿⠋⠀⠀⠀⠀⠀⠀⠀⠀⠀⠀⠀⠀⠀⠀⠀⠀⠀⠀⠀⠀⠐⠀⢔⢕⢔⠀⠀⠀⠀⠀⠀⠀⠀⠀⠀</a:t>
            </a:r>
            <a:br/>
            <a:r>
              <a:t>⠕⠞⠑⢁⢁⡁⢄⠄⠀⠀⠀⠀⠀⠀⠀⠔⠕⢕⠕⠀⢜⣿⣿⣿⣿⣿⣿⣿⣿⣿⣿⣿⣿⣿⣿⣿⣿⣿⣿⣿⣿⣿⣧⡀⠀⠀⠀⢑⠀⠀⣿⣿⣿⣿⣿⣿⣿⣿⣿⣿⣿⣿⡿⠟⠙⠀⠀⠀⠀⠀⠀⠀⠀⠀⠀⠀⠀⠀⠀⠀⠀⠀⠀⠀⠀⢕⣷⣦⢕⢕⢑⢐⠀⠀⠀⠀⠀⠀⠀⠀⠀</a:t>
            </a:r>
            <a:br/>
            <a:r>
              <a:t>⢔⢕⠷⠗⢘⢑⢅⢄⠀⠀⠀⠀⠀⠀⠀⠀⢄⢕⠀⢀⢕⠸⣿⣿⣿⣿⣿⣿⣿⣿⣿⣿⣿⣿⣿⣿⣿⣿⣿⣿⣿⣿⣿⣿⣦⡀⠀⠈⢄⠕⢻⣿⣿⣿⣿⣿⣿⣿⢿⠟⠟⠙⠀⠀⠀⠀⠀⠀⠀⠀⠀⠀⠀⠀⠀⠀⢄⠀⠀⠀⠀⠀⠀⠀⠀⢑⣿⣿⣷⢣⢕⢕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⠁⢄⢔⢕⢹⢇⢕⢕⢕⢕⠑⠁⠁⠀⠀⠀⠀⠀⠀⠀⠀⠀⠀⠀⠀⠀⠀⠀⠀⠀⠀⠀⠘⢻⣿⣿⣿⣿⣷⣶⡟⢿⢿⣿⣿⣿⣿⣿⣿⣿⣿⡜⢙⢟⣿⣿⢿⣿⣿⣷⣇⣵⣝⡕⢺⣿⣿⣿⣿⣿⣿⣿⣿⣿⣿⣿⣿⣿⣿⣿⣿⣿⣿⣿⣿⣿⣿⣿⣿⣿⣿⣿⣿⣿⣿⣿⣿⣿⣿⣿⠀</a:t>
            </a:r>
            <a:br/>
            <a:r>
              <a:t>⢕⠑⢑⢕⢕⢁⠁⢕⢕⢇⠀⠀⠀⠀⠀⠀⠀⠀⠀⠀⠀⠀⠀⠀⠀⠀⠀⠀⠀⠀⠀⠀⠀⠘⢿⣿⣿⣿⣿⣿⣿⣿⣷⣷⣵⣽⣝⣟⢻⢿⣿⣧⣕⣾⣿⣿⡕⢕⣽⣿⣿⣿⣿⣿⣿⣿⣿⣿⣿⣿⣿⣿⣿⣿⣿⣿⣿⣿⣿⣿⣿⣿⣿⣿⣿⣿⣿⣿⣿⣿⣿⣿⣿⣿⣿⣿⣿⣿⣿⣿⠀</a:t>
            </a:r>
            <a:br/>
            <a:r>
              <a:t>⢕⢕⢕⢕⢸⡇⢕⢕⢕⢕⠀⠀⠀⠀⠀⠀⠀⠀⠀⠀⠀⠀⠀⠀⠀⠀⠀⠀⠀⠀⠀⠀⢀⣄⣾⣿⣿⣿⢕⡏⣹⣿⣿⣿⣿⣿⣿⣿⣿⣿⣿⣷⣽⣭⣿⣿⡷⢤⣿⣿⣿⣿⣿⣿⣿⣿⣿⣿⣿⣿⣿⣿⣿⣿⣿⣿⣿⣿⣿⣿⣿⣿⣿⣿⣿⣿⣿⣿⣿⣿⣿⣿⣿⣿⣿⣿⣿⣿⣿⣿⠀</a:t>
            </a:r>
            <a:br/>
            <a:r>
              <a:t>⢕⠕⢕⢑⢕⢕⢔⢕⢕⢕⠀⠀⠀⠀⠀⠀⠀⠀⠀⠀⠀⠀⠀⠀⠀⠀⠀⠀⠀⠀⠀⢔⢕⣿⣿⣿⡿⣿⢕⢱⢽⣿⣿⣿⣿⣿⣿⣿⣿⣿⣿⣿⣿⣿⣿⣿⣿⣿⣿⣷⣽⣽⣟⣟⡿⣿⣿⣿⣿⣿⣿⣿⣿⣽⣿⣿⣿⢫⣿⢹⣿⣿⣿⣿⣿⣿⣿⣿⣿⣿⣿⣿⣿⣿⣿⣿⣿⣿⣿⣿⠀</a:t>
            </a:r>
            <a:br/>
            <a:r>
              <a:t>⢕⢕⢕⢕⠕⠑⢕⢕⢕⢕⢕⠀⠀⠀⠀⠀⠀⠀⠀⠀⠀⠀⠀⠀⠀⠀⠀⠀⠀⠀⠀⠕⢜⢿⣿⣼⣽⣝⢕⢸⢸⣿⢿⢿⣿⣿⣿⣿⣿⣿⣿⣿⣿⣿⣿⣿⣿⣿⣿⣿⣿⣿⣿⣿⣿⣿⣿⣿⣿⣿⣿⣿⣿⣿⣿⣿⣿⣼⣽⢸⣿⣿⣿⣿⣿⣿⣿⣿⣿⣿⣿⣿⣿⣿⣿⣿⣿⣿⣿⣿⠀</a:t>
            </a:r>
            <a:br/>
            <a:r>
              <a:t>⢕⢕⢕⢕⠀⣥⣵⡕⢱⢇⢕⠀⠀⠀⠀⠀⠀⠀⠀⠀⠀⠀⠀⠀⠀⠀⣰⢇⢔⢄⢔⢔⢕⣵⣷⡕⡕⢻⢕⢕⣱⣿⣷⣷⣷⣧⣵⣽⣝⣝⣟⡟⢟⢿⢿⢿⢿⣿⣿⣿⣿⣿⣿⣿⣿⣿⣿⣿⣿⣿⣿⣿⣿⣿⣿⣿⣿⡽⣿⢸⣿⣿⣿⣿⣿⣿⣿⣿⣿⣿⣿⣿⣿⣿⣿⢿⣿⣿⣿⣿⠀</a:t>
            </a:r>
            <a:br/>
            <a:r>
              <a:t>⢕⢕⢜⠝⠝⠕⢑⢑⢅⢅⢔⢔⠀⠀⠀⠀⠀⠀⠀⠀⠀⠀⠀⠀⠀⢕⢇⢕⠕⢕⢕⢕⢕⢟⢻⣿⣏⠕⢕⢅⡯⣿⡇⠑⠙⠙⠝⠝⠛⢟⢛⠻⠿⢿⢿⢷⣷⣷⣷⣮⣽⣽⣽⣟⣟⣟⡿⢿⢿⣿⣿⣿⣿⣿⣿⣿⣿⢸⣷⢻⣿⣿⣿⣿⣿⣿⣹⣿⣿⣿⣿⣿⣿⣿⣿⣿⣿⣿⣟⣿⠀</a:t>
            </a:r>
            <a:br/>
            <a:r>
              <a:t>⢅⢔⢔⢔⢕⠕⠕⢕⢕⢕⢅⠁⠀⠀⠀⠀⠀⠀⠀⠀⠀⠀⠀⠀⠀⢕⢕⢕⢔⢕⢕⢕⢕⢕⢕⢔⢗⠀⠕⢕⡗⢻⠇⠀⠀⠀⠀⠀⠀⠀⠀⠀⠀⠀⠁⠀⠀⠀⠁⢕⢝⢝⢝⠝⠟⠟⢛⢟⣿⣿⣿⣿⣿⣿⣿⣿⣻⣼⣏⣽⣿⣿⣿⣿⣿⣿⣿⣿⣿⣿⣿⣿⣿⣟⣿⣿⣿⣿⢽⢟⠀</a:t>
            </a:r>
            <a:br/>
            <a:r>
              <a:t>⠁⠁⠀⠀⠀⠀⠀⠁⢕⢕⢕⢕⢔⠀⠀⠀⠀⠀⠀⠀⠀⠀⠀⠀⢔⢕⢕⢕⢕⢝⢕⢕⢕⢕⢕⢕⡷⢔⢔⢕⣏⣳⢕⢐⢔⢔⢔⢄⢄⢄⢄⠀⠄⠀⠀⠀⠀⠀⠀⠀⢀⢀⢀⢀⠀⢀⢕⢕⣿⣙⣛⢛⠛⠟⠛⠿⠿⢽⣽⣿⣿⣿⣿⣿⣿⣿⣿⣿⣿⣿⣿⢝⢿⢿⣿⣿⢟⠑⠀⠀⠀</a:t>
            </a:r>
            <a:br/>
            <a:r>
              <a:t>⠀⠀⠀⠀⠀⠀⠀⠀⢕⢕⢕⢕⢕⢕⠀⢄⠀⠀⠀⠀⠀⠀⠀⢔⢕⢕⢕⢕⢕⢕⢕⢕⢕⢕⢕⢕⢕⢁⢁⢑⣜⣹⢁⠑⢕⢑⢑⢕⠑⠑⠑⢄⢀⠀⠀⠑⠑⠕⠇⢔⢱⣶⣶⣷⣷⣷⢕⢕⣿⣿⣿⢟⢇⣝⡝⣯⡷⣿⣿⣿⣿⣿⣿⣿⣿⣷⣿⣿⣿⣿⣿⣏⣿⡝⢹⡏⠁⠀⠀⠀⠀</a:t>
            </a:r>
            <a:br/>
            <a:r>
              <a:t>⢄⢄⢔⢄⠻⠷⠔⠀⢕⢕⢕⢕⢕⢕⠀⢀⢄⢄⢄⢄⢄⢔⢕⣥⣷⣿⣷⢕⢕⢕⢕⢕⢕⢕⢕⢕⢕⢕⢕⢕⢜⢝⢕⢄⢕⠕⠕⠕⢕⠀⠀⢕⢕⢕⢕⢀⠀⠀⢕⢕⢸⣟⣿⣿⣿⣟⣕⣕⣿⣿⣇⣇⡕⢕⢕⣶⣕⢷⣷⣷⢷⡵⣜⢕⡗⢗⢻⣟⡟⢟⢏⢝⢝⢽⣽⣵⡔⢕⢕⣕⠀</a:t>
            </a:r>
            <a:br/>
            <a:r>
              <a:t>⢄⢔⢔⢕⠀⠀⠀⠀⢕⢕⢕⢕⢕⢕⠀⠀⢕⣑⣵⣵⣕⣵⣿⣿⣿⣿⣿⢕⢕⢕⢕⢕⢕⢕⢕⢕⢕⠀⠀⢕⢕⢕⢕⢕⢕⠀⠀⠀⢕⢕⠀⢕⢕⢕⢕⢔⠀⠀⢕⢕⠙⠙⢝⢍⢍⢹⡿⢝⢯⢕⢱⢕⢸⡕⢱⢼⢵⣷⣵⣵⣵⡕⢕⡕⢔⢔⢱⣷⣶⡖⣗⣷⢇⢕⢜⠿⣿⣿⢿⢿⠀</a:t>
            </a:r>
            <a:br/>
            <a:r>
              <a:t>⢕⢕⢑⢑⢀⢀⢀⡀⢕⢕⢕⢿⢿⢇⠀⢄⣵⣿⣿⣿⣿⣿⣿⣿⣿⣿⣟⢕⢕⢕⢕⢕⢵⣕⣿⡕⢕⠀⢀⢕⢜⢇⢵⢕⢕⢔⠐⠐⢕⢕⠄⢕⢕⣕⣕⣅⢄⢄⢜⠑⠀⠀⢕⢔⣕⣸⣇⣥⣼⢵⣷⣶⣾⡧⢕⢕⢵⢷⣿⣼⣿⣿⣿⣷⣷⢾⢿⣿⡿⢇⢕⢰⣧⣼⢕⢕⣕⢕⢕⢗⠀</a:t>
            </a:r>
            <a:br/>
            <a:r>
              <a:t>⠉⠉⢝⣿⡝⢉⠉⠉⠉⠉⠉⠕⢕⢕⢕⠘⠙⠋⠛⠟⠟⠛⠙⠙⠙⠛⠋⢇⢕⢕⢕⢕⣻⡿⢻⢇⢕⢕⢕⢅⢱⡷⠗⠕⠁⠑⠀⠁⠑⠈⠁⠕⠜⠝⢝⡕⢅⢁⣵⡕⠟⢟⢟⣿⣿⣿⣿⣿⣿⣿⣿⣿⢾⡟⠛⢛⡿⣿⢿⣿⣿⣟⢿⢟⢟⢗⢕⣕⣅⣱⣵⣵⡝⢕⢕⠟⠙⠁⢕⢕⠀</a:t>
            </a:r>
            <a:br/>
            <a:r>
              <a:t>⣴⣷⣯⣝⣟⣇⣕⣴⣴⣴⡔⢔⠕⠁⠀⠀⠀⠀⠀⠀⠀⠀⠀⠀⠀⠀⠀⠀⠕⢕⢕⢕⣷⣇⢇⢕⠁⠀⠀⠀⢕⣧⠄⢐⣕⣤⡀⠀⠀⠁⢀⢀⠄⠔⠇⣵⢀⢁⠀⠀⠀⠀⠀⠁⠅⠈⠉⢟⣟⡟⢫⠝⢔⢑⢑⠐⠐⠜⢜⢙⣙⣜⣶⣶⣷⣿⣿⣿⣿⣿⡿⠛⠁⠁⠀⠀⠀⠀⢕⢕⠀</a:t>
            </a:r>
            <a:br/>
            <a:r>
              <a:t>⠻⣿⣿⣿⣿⣿⣿⣿⡟⢕⠕⠕⠀⠀⠀⠀⠀⠀⠀⠀⠀⠀⠀⠀⠀⠀⠀⠀⠀⠁⠑⠕⢝⢕⢕⢕⢕⠀⠙⢦⣕⢿⠀⠑⠁⠀⢄⢀⢀⠀⢉⢄⢄⢄⢀⢔⢜⢕⢄⠀⠛⠛⠄⠀⠀⠀⢣⢀⢑⢑⣅⣠⣬⣴⣧⣷⣾⣿⣿⣿⣿⣿⣿⣿⣿⣿⣿⣿⣿⡟⠁⠀⠀⠀⠀⠀⠀⠀⢕⢕⠀</a:t>
            </a:r>
            <a:br/>
            <a:r>
              <a:t>⠀⠘⠛⠛⢛⢛⢛⢝⢕⠁⠀⠀⠀⠀⠀⠀⠀⠀⠀⠀⠀⠀⠀⠀⠀⠀⠀⠀⠀⠀⠀⠀⠀⠑⠕⢕⢕⢑⢀⢕⢟⢻⡿⢔⢔⣕⣕⡷⢵⢼⣿⣿⣿⣿⢟⣝⣕⣕⣕⣔⣔⣰⣴⣴⣶⣶⣷⣷⣾⣿⣿⣿⣿⣿⣿⣿⣿⣿⣿⣿⣿⣿⣿⣿⣿⣿⣿⢿⢏⠁⠀⠀⠀⠀⠀⠀⠀⠀⠀⠕⠀</a:t>
            </a:r>
            <a:br/>
            <a:r>
              <a:t>⠀⠀⠀⠀⠀⠀⢀⢕⠁⠀⠀⠀⠀⠀⠀⠀⠀⠀⠀⠀⠀⠀⠀⠀⠀⠀⠀⠀⠀⠀⠀⠀⠀⠀⠀⠀⠁⠑⠕⢔⢕⢕⢕⢽⣿⣟⣛⣟⣟⣛⣿⣳⣿⣿⣿⣷⣿⣿⣿⡿⡟⢟⢟⠟⢟⣿⣿⣿⣿⣿⣿⣿⣿⣿⣿⣿⡇⠁⠁⠁⠈⢝⢏⢏⢝⢝⢕⢕⠑⠀⠀⠀⠀⠀⠀⠀⠀⠀⠀⠔⠀</a:t>
            </a:r>
            <a:br/>
            <a:r>
              <a:t>⢔⢔⢔⢔⢔⢔⠕⠁⠀⠀⠀⠀⠀⠀⠀⠀⠀⠀⠀⠀⠀⠀⠀⠀⠀⠀⠀⠀⠀⠀⠀⠀⠀⠀⠀⠀⠀⠀⠀⠑⠕⢝⣻⣾⣿⣿⣿⣿⣿⣿⣿⣿⣿⣿⣿⣿⣿⣿⣿⣿⣿⣿⣿⣿⣿⣿⣿⣿⣿⣿⣿⣿⣿⣿⣿⣿⣻⡔⢀⠀⠀⠀⢁⢕⢕⢕⢕⠁⠀⠀⠀⠀⠀⠀⠀⠀⠀⠀⠀⣄⠀</a:t>
            </a:r>
            <a:br/>
            <a:r>
              <a:t>⢕⢕⢕⢕⢕⢕⠀⠀⠀⠀⠀⠀⠀⠀⠀⠀⠀⠀⠀⠀⠀⠀⠀⠀⠀⠀⠀⠀⠀⠀⠀⠀⠀⠀⠀⠀⠀⠀⠀⠀⠀⠑⢻⣿⣿⣿⣿⣿⣿⣿⣿⣿⣿⣿⣿⣿⣿⣿⣿⣿⣿⣿⣿⣿⣿⣿⣿⣿⣿⣿⣿⣿⣿⣿⣿⣿⡿⣷⡷⣳⣆⡴⣄⢁⠘⢗⠑⠀⠀⠀⠀⠀⢀⡔⠀⠀⠀⠀⠀⢸⠀</a:t>
            </a:r>
            <a:br/>
            <a:r>
              <a:t>⢕⢕⢕⢕⢕⠁⠀⠀⠀⠀⠀⠀⠀⠀⠀⠀⠀⠀⠀⠀⠀⠀⠀⠀⠀⠀⠀⠀⠀⠀⠀⠀⠀⠀⠀⠀⠀⠀⠀⠀⠀⠀⠔⣷⣿⣿⣿⣿⣿⣿⣿⣿⣿⣿⣿⣿⣿⣿⣿⣿⣿⣿⣿⣿⣿⣿⣿⣿⣿⣿⡿⠿⢻⣿⣿⣿⣿⣿⣿⣿⣿⣿⣿⢟⣕⣤⡐⠐⠀⠀⠀⠀⢕⢁⢀⢀⢀⢀⢄⢕⠀</a:t>
            </a:r>
            <a:br/>
            <a:r>
              <a:t>⢕⢕⢕⢕⢕⠀⠀⠀⠀⠀⠀⠀⠀⠀⠀⠀⠀⠀⠀⠀⠀⠀⠀⠀⠀⠀⠀⠀⠀⠀⠀⠀⠀⠀⠀⠀⠀⠀⠀⠀⠀⠀⠀⠸⣿⣿⣿⣿⣿⣿⣿⣿⣿⣿⣿⣿⣿⣿⣿⢿⣿⣿⣿⣿⣿⣿⣿⣿⣿⣿⣿⣿⣿⣿⣿⣿⣿⣿⣿⣿⡿⢿⣿⣿⣿⣿⢷⢄⢔⢔⢔⢔⢕⢵⣶⣿⣿⣿⢕⢕⠀</a:t>
            </a:r>
            <a:br/>
            <a:r>
              <a:t>⢕⢕⢕⢕⢕⠀⠀⠀⠀⠀⠀⠀⠀⠀⠀⠀⠀⠀⠀⠀⠀⠀⠀⠀⠀⠀⠀⠀⠀⠀⠀⠀⠀⠀⠀⠀⠀⠀⠀⠀⠀⠀⠀⠑⢜⡿⢾⢿⣿⣿⣿⣿⣿⣿⣿⡿⣿⣿⣿⣿⣿⣿⣿⣿⣿⣿⣿⣿⣿⣿⣿⣿⣿⣿⣿⣿⣿⣿⣿⣻⢵⢄⢸⣿⡏⢿⢁⢕⢕⢕⢕⢕⢿⣿⣷⣱⣕⠱⣵⣵⠀</a:t>
            </a:r>
            <a:br/>
            <a:r>
              <a:t>⢕⢕⢕⢕⠀⠀⠀⠀⠀⠀⠀⠀⠀⠀⠀⠀⠀⠀⠀⠀⠀⠀⠀⠀⠀⠀⠀⠀⠀⠀⠀⠀⠀⠀⠀⠀⠀⠀⠀⠀⠀⠀⠀⠀⢕⢡⢿⣿⣿⣿⣿⣿⣿⡿⢟⢟⢄⢌⢝⢻⠻⣿⣿⣿⣿⣿⣿⣿⣿⣿⣿⣿⣿⣿⣿⣿⣿⢏⢗⢝⢝⣿⣶⣝⣏⣽⣽⡕⢕⢕⢕⢕⢜⢿⣿⣿⡿⢿⣿⣿⠀</a:t>
            </a:r>
            <a:br/>
            <a:r>
              <a:t>⢕⢕⢕⢕⠀⠀⠀⠀⠀⠀⠀⠀⠀⠀⠀⠀⠀⠀⠀⠀⠀⠀⠀⠀⠀⠀⠀⠀⠀⠀⠀⠀⠀⠀⠀⠀⠀⠀⠀⠀⠀⠀⠀⠀⠁⢜⣾⠝⢈⢍⢝⢕⢕⢕⢕⢕⢕⢕⢕⠕⢕⢸⣿⣿⣿⣿⣿⣿⣿⣿⣿⣿⣿⣿⢟⢕⢑⣵⣾⣧⣷⠇⢇⢞⢟⢿⢿⢿⢦⢅⢄⠀⠕⢱⣿⣿⡿⣿⢿⢿⠀</a:t>
            </a:r>
            <a:br/>
            <a:r>
              <a:t>⢕⢕⢕⢕⠀⠀⠀⠀⠀⠀⠀⠀⠀⠀⠀⠀⠀⠀⠀⠀⠀⠀⠀⠀⠀⠀⠀⠀⠀⠀⠀⠀⠀⠀⠀⠀⠀⠀⠀⠀⠀⠀⠀⠀⠀⢔⢇⢕⢕⢕⢕⢕⢕⢕⢱⣥⣷⣶⣿⣿⣷⣶⣶⣿⣿⣿⣿⣿⣿⣿⣿⣿⢟⣕⣸⣿⣿⣿⡿⠠⣥⢓⣡⢴⣥⣵⣇⣑⢕⢕⢕⠀⠀⠁⠝⢽⢕⣿⣷⡕⠀</a:t>
            </a:r>
            <a:br/>
            <a:r>
              <a:t>⢕⢕⢕⢕⠀⠀⠀⠀⠀⠀⠀⠀⠀⠀⠀⠀⠀⠀⠀⠀⠀⠀⠀⠀⠀⠀⠀⠀⠀⠀⠀⠀⠀⠀⠀⠀⠀⠀⠀⠀⠀⠀⠀⠀⢀⢕⢕⢔⢕⢕⢕⢕⠁⡴⣿⣿⣿⣿⣿⣻⢻⣿⣿⣿⠟⠿⢟⢻⢿⠕⣕⣵⣿⣿⣿⠿⣿⡿⠇⠑⠻⣿⣿⣿⢏⡿⣗⢏⢕⢑⠑⠀⠀⠀⠀⠀⠈⠙⠙⠑⠀</a:t>
            </a:r>
            <a:br/>
            <a:r>
              <a:t>⢕⢕⢕⢕⠀⠀⠀⠀⠀⠀⠀⠀⠀⠀⠀⠀⠀⠀⠀⠀⠀⠀⠀⠀⠀⠀⠀⠀⠀⠀⠀⠀⠀⠀⠀⠀⠀⠀⠀⠀⠀⠀⠀⠕⠁⢁⢕⢕⢕⢕⢕⢕⠀⠀⢀⠔⣿⠛⣿⡿⣿⣋⣿⢏⢔⢔⢕⢕⢠⣜⣹⣿⣿⣿⠟⣤⢍⢔⢔⢔⢔⣠⣄⠘⢡⡟⢕⣵⣷⢕⢄⠀⠀⠀⠀⢀⣀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⠅⢕⢜⣿⣧⣾⣿⣿⣿⣿⣿⣿⣿⣿⣿⣿⣿⣿⣿⣿⣿⣿⣿⣿⣿⣿⣿⣿⢗⢿⣿⣿⣿⣿⣿⣿⣿⣿⣿⣿⣿⣿⣿⣿⣿⣿⣿⣿⣿⣿⣷⣾⣿⣽⣽⣟⣟⣻⢿⣿⣿⣿⣿⣿⣿⣿⣿⣿⣿⣿⣿⣯⣿⣿⢱⣿⢗⣿⣿⣿⣿⣿⣿⣿⠀</a:t>
            </a:r>
            <a:br/>
            <a:r>
              <a:t>⠀⠀⠀⠀⠀⠀⠀⠀⢀⢀⢀⢀⢄⢄⢄⢔⣄⣕⢕⢸⣿⣿⣿⣿⣿⣿⣿⣿⣿⣿⢿⣿⡟⢯⠝⢟⢟⢻⢿⢿⢿⢿⣿⢹⢹⢸⣿⣿⣿⣿⣿⣿⣿⣿⣿⣿⣿⣿⣿⣿⣿⣿⣿⣿⣿⣿⣿⣿⣿⣿⣿⣿⣿⣿⣿⣿⣿⣿⣿⣿⣿⣿⣿⣿⣿⣿⣿⣿⣿⣿⣱⣾⣕⣿⣿⣿⣿⣿⣿⣿⠀</a:t>
            </a:r>
            <a:br/>
            <a:r>
              <a:t>⠀⠀⠀⠀⠀⠀⢄⢕⢕⢕⢕⢕⢕⣽⣿⣿⣿⣿⣿⣼⣿⣿⣿⣿⢿⣿⡻⠏⠗⢊⢝⢅⢔⢔⣕⣸⣿⣿⣿⣿⣷⣷⣷⢕⢜⠜⣽⣏⣝⣝⣟⡟⢟⢻⢿⢿⢿⢿⣿⣿⣿⣿⣿⣿⣿⣿⣿⣿⣿⣿⣿⣿⣿⣿⣿⣿⣿⣿⣿⣿⣿⣿⣿⣿⣿⣿⣿⣿⣿⣿⢹⣽⢇⣿⣿⣿⣿⣿⣿⣿⠀</a:t>
            </a:r>
            <a:br/>
            <a:r>
              <a:t>⠀⠀⠀⠀⠀⢕⢕⢕⢕⠕⢕⢕⢿⢿⢿⢿⢟⢕⢵⢝⣿⢏⢕⢘⢅⢅⢔⢔⢕⢕⢕⢕⢕⢸⣿⣿⣿⣿⣿⣿⢝⢝⢟⢕⢸⣼⣿⡿⢿⢿⢿⢿⣿⣿⣿⣿⣷⣷⣷⣷⣧⣵⣽⣽⣽⣝⣝⣟⣟⣟⣟⢿⢿⢿⢿⢿⣿⣿⣿⣿⡟⣿⣿⣿⣿⢿⢟⠟⠋⠝⢜⢝⢕⢝⢗⢟⢿⣿⣿⣿⠀</a:t>
            </a:r>
            <a:br/>
            <a:r>
              <a:t>⠀⠀⠀⢠⢗⢕⢱⣧⣵⣕⣕⣿⣿⣿⣿⣿⣧⣵⣴⣾⣿⢕⡇⢕⢕⢕⢕⢑⢕⢁⠁⠁⠀⢸⣿⣿⣿⣿⣿⣿⡕⠁⠑⢱⢸⡏⢿⡇⢕⢕⢕⢕⢕⢕⢕⢕⢕⢝⢝⢝⢝⢝⢝⢝⢟⢟⢟⢟⢟⢟⢿⢿⢿⢿⢿⣷⣷⣷⣷⣷⣿⢟⠋⠁⠁⠀⠀⠀⠀⠀⠀⠀⠀⠁⠁⠑⢕⢕⢝⢟⠀</a:t>
            </a:r>
            <a:br/>
            <a:r>
              <a:t>⠀⠀⠀⢕⢸⡇⢜⢻⣿⣿⣿⣿⣿⣿⣿⣿⣿⣿⣿⣿⣿⣷⣵⢕⢕⢕⢕⢕⠕⠕⠀⠀⠀⢕⣿⣿⣿⣿⣿⣿⡇⠀⢁⢕⢕⣇⢟⢇⢕⢕⢕⢕⢕⢕⢕⠕⢑⠑⢑⢅⢐⠔⠕⠕⠕⠕⠕⠑⠑⠕⠑⠑⠑⠑⠁⠁⢕⢕⢅⢟⠑⠀⠀⠀⠀⠀⠀⠀⠀⠀⠀⠀⠀⠀⠀⠀⠀⠁⠁⠑⠀</a:t>
            </a:r>
            <a:br/>
            <a:r>
              <a:t>⠀⠀⠀⠁⢹⣿⣷⣾⣿⣿⣿⣿⣿⣿⣿⣿⣿⣿⣿⣿⢸⢿⢟⠀⠀⠀⠀⠀⢀⢀⠀⢀⠀⣥⣿⣿⣿⣿⣿⣿⡇⢕⢕⣷⡇⣋⣟⢕⢱⣷⢕⢕⢕⢕⢕⢕⢕⢕⢕⡔⢕⢕⢕⢕⢔⢔⢀⢀⢀⢀⢔⢔⢔⢔⢔⢐⢕⢕⠑⠀⠀⠀⠀⠀⠀⠀⠀⠀⠀⠀⠀⠀⠀⠀⠀⠀⠀⠀⠀⠀⠀</a:t>
            </a:r>
            <a:br/>
            <a:r>
              <a:t>⠀⠀⠀⠀⢕⣧⣼⣝⢟⣹⣿⣿⣿⣿⣿⣿⡟⢕⢜⢿⣷⣧⡄⢀⢀⢔⢔⢔⢕⢕⢄⢕⢕⠿⣿⣿⣿⣿⣿⣿⡇⢕⢕⢉⡑⣸⣽⡕⠘⢉⢁⢕⢕⢑⢑⢁⢑⢁⠁⢕⢕⢁⢀⢁⠁⠁⠁⢝⢕⢕⢸⣿⣿⣿⣿⣿⡿⢕⠀⠀⠀⠀⠀⠀⠀⠀⠀⠀⠀⠀⠀⠀⠀⠀⠀⠀⠀⠀⠀⠀⠀</a:t>
            </a:r>
            <a:br/>
            <a:r>
              <a:t>⢄⠀⠀⢀⣱⣿⣿⣿⣿⣿⣿⣿⣿⢿⢟⢝⢕⢕⢕⢕⢸⢕⡁⢁⢁⢡⣥⣥⢤⢕⢕⢕⢔⢑⣿⣿⣿⣿⣿⣿⣿⢕⢕⢜⢇⢕⢗⢗⢕⢝⠕⢕⢕⠕⠕⢕⢕⢕⠀⢕⢕⢕⢕⢕⢕⢕⠀⢕⢕⢕⣾⣿⣽⣿⣿⣿⣧⣵⢀⢀⢀⢀⢄⢕⢄⢄⢔⠀⠀⠀⠀⠀⠀⠀⠀⠀⠀⠀⠀⠀⠀</a:t>
            </a:r>
            <a:br/>
            <a:r>
              <a:t>⢕⢔⢄⣱⣿⣿⣿⣿⣿⣿⡕⢕⢕⢕⢕⢕⢕⢕⢕⢕⢕⢕⢕⢕⢕⢸⡏⣿⢸⢕⢕⢕⢕⢜⣯⠽⣻⣿⣿⣿⣿⣇⡕⢱⡇⢳⡇⢕⢕⢕⣼⢕⢕⠀⢄⠀⠐⢕⠀⢕⢕⢕⢕⢕⢕⢕⠀⢕⢕⠁⠉⠝⢝⠝⢹⢻⢕⢕⡌⢏⢕⢅⢕⣜⣝⣻⣷⣷⣵⢔⠀⠀⠀⠀⠀⠀⠀⠀⠀⠀⠀</a:t>
            </a:r>
            <a:br/>
            <a:r>
              <a:t>⡕⣕⣴⣿⣿⣿⣿⣿⣿⣿⡇⢕⢕⢕⢕⢕⢕⢕⢕⢕⢱⢕⢀⢔⢕⢕⢇⢿⢜⢕⢕⢕⢕⢑⢱⡥⢺⣿⣿⣿⣿⢝⢜⢜⢇⣸⡇⢕⢕⢰⢿⢕⣱⣄⢔⢀⠔⢕⢅⢕⢕⣕⣵⣵⡕⢅⢄⠑⠁⠀⠑⠕⠅⠰⢞⣏⣅⣵⢕⣵⣵⡕⢕⢕⣝⣻⣿⣿⣿⢇⠀⠀⠀⢀⢄⢄⢰⡄⠀⠀⠀</a:t>
            </a:r>
            <a:br/>
            <a:r>
              <a:t>⢏⣹⣿⣿⣿⣿⣿⣿⣿⣿⣷⡕⢕⢕⢕⢕⠑⠑⠱⡕⢘⢇⢅⢕⢕⢕⢕⢅⢅⢕⢕⢕⢕⢁⢕⣄⢸⣿⣿⣿⣿⡕⢕⢕⢕⢸⣗⠕⢷⢿⢿⠁⠕⢕⠑⢔⠇⠒⠐⠕⣕⢟⢿⢟⠝⢕⣕⡱⠿⠿⠿⢿⣿⣿⣿⣿⡿⣿⣿⣿⣿⣿⣿⣿⣿⣿⣿⣿⣿⢕⢀⢔⣵⡕⢕⡜⣧⢇⠀⠀⠀</a:t>
            </a:r>
            <a:br/>
            <a:r>
              <a:t>⢕⠁⠙⠻⣿⣿⣿⣿⣿⣿⢟⢕⢕⢕⢕⣕⣄⣤⡄⢜⡕⢕⠕⠄⢷⣵⢑⢕⢕⢕⢑⢕⠁⠀⠕⣷⣾⣿⣿⣿⣟⠇⠁⢑⢕⢸⣿⠁⢁⢁⠕⡔⣜⠀⠁⠁⠔⠐⠀⢀⢄⠴⢎⣅⢀⢑⠉⠁⠁⠁⠁⠘⠙⢑⠚⠛⢻⡿⢿⢿⣿⣿⣿⣿⣿⣿⣿⣿⡟⢕⢱⣿⣿⣷⣾⡿⢏⠀⠀⠀⠀</a:t>
            </a:r>
            <a:br/>
            <a:r>
              <a:t>⢕⠀⠀⠀⠘⠻⣿⣿⣿⢇⢕⢕⢕⢱⣾⣿⣿⣿⣿⣿⣿⢕⢕⢇⡿⠯⡕⠄⢔⣔⢄⠀⠁⠁⢔⡗⢻⢿⢿⢿⢧⡔⠀⠳⣕⢸⣻⠀⠁⠁⢜⢝⠉⢁⠀⠀⠀⠘⢃⢀⠀⠀⠄⢹⣓⢗⢀⠀⠖⠶⠐⠀⠀⠀⠀⢦⠅⠇⢵⣷⣷⣿⣟⢏⢍⢟⠛⣿⣷⣷⡾⢍⢝⢝⢕⡕⢕⢀⠀⠀⠀</a:t>
            </a:r>
            <a:br/>
            <a:r>
              <a:t>⢀⢀⠀⠀⠀⠀⠁⠙⢿⣿⣶⣷⣵⣮⡟⢛⢛⢛⢛⢙⢙⢕⢕⢀⢀⢀⢜⢁⠀⢀⠀⠀⠀⠀⢄⣼⣥⣥⢡⢅⢸⢕⢕⠀⢈⣷⣼⣴⢔⢄⢀⣔⣰⢕⢵⣵⣴⣷⣷⣷⣷⣷⣷⣾⢟⢇⢕⢀⢀⢁⢁⢀⣀⣀⣀⣌⣴⣴⣷⣕⣝⢝⢝⢅⢕⢕⢔⢝⢝⢕⢕⢕⠕⣵⣿⣿⣃⣱⡔⠀⠀</a:t>
            </a:r>
            <a:br/>
            <a:r>
              <a:t>⢕⢀⠀⠀⠀⠀⠀⠀⠀⠈⠟⢿⣿⣿⣿⢁⠄⠀⠀⠀⢱⢵⣵⣵⣵⣵⣕⣕⣔⣰⣴⣤⢴⢕⢱⢕⣉⣙⢗⠦⠄⠡⢥⢔⢑⢿⡏⢿⢕⣵⣷⣷⣿⣿⣽⣽⣿⣿⣿⣿⣿⣿⣿⣿⣿⣿⣿⣿⣿⣿⣿⣿⣿⣿⣿⣿⣿⣿⣿⣧⢕⣕⡕⢕⢕⢕⢕⢕⢕⢕⢕⢕⢕⢙⣿⣿⣿⣿⠇⠀⠀</a:t>
            </a:r>
            <a:br/>
            <a:r>
              <a:t>⠕⢕⢀⠀⠀⠀⠀⠀⠀⠀⠀⠀⠙⠟⠿⢧⢄⣔⡕⣕⣕⣻⣿⣟⣻⣿⣿⣿⣿⣿⣿⣿⡿⢷⢧⢄⢄⢀⢄⣔⣔⣱⣵⣵⣕⣱⣵⣦⣽⣿⣿⣿⣿⣿⣿⣿⣿⣿⣿⣿⣿⣿⣿⣿⣿⣿⣟⣟⣛⣯⣽⣽⣿⣿⣿⡿⠟⠋⠉⠁⠁⠑⠑⠑⠑⠁⢅⢕⢕⢕⢕⢕⢕⣕⣾⣿⣿⠇⠀⠀⠀</a:t>
            </a:r>
            <a:br/>
            <a:r>
              <a:t>⠀⠀⠀⠀⠀⠀⠀⠀⠀⠀⠀⠀⠀⠀⠀⠁⢕⢸⣿⣿⣿⣿⣿⣿⣿⣿⣿⣿⣿⣿⣿⣿⣝⣕⣕⣕⣕⣷⣮⣽⣿⣿⣿⣿⣿⣿⣿⣿⣿⣿⣿⣿⣿⣿⣿⣿⣿⣿⣿⣿⣿⣿⣿⣿⣿⣿⣿⣿⣿⣿⣿⣿⣿⡿⠋⠀⠀⠀⠀⠀⠀⠀⠀⠀⠀⠀⠀⢕⢕⢕⢕⢕⢕⢿⣿⡟⠑⠀⠀⠀⠀</a:t>
            </a:r>
            <a:br/>
            <a:r>
              <a:t>⠀⠀⠀⠀⠀⠀⠀⠀⠀⠀⠀⠀⠀⠀⠀⠀⠕⢕⣿⣿⣿⣿⣿⣿⣿⣿⣿⣿⣿⣿⣿⣿⣿⣿⣿⣿⣿⣿⣿⣿⣿⣿⣿⣿⣿⣿⣿⣿⣿⣿⣿⣿⣿⣿⣿⣿⣿⣿⣿⣿⣿⣿⣿⣿⣿⣿⣿⣿⣿⣿⣿⣿⣿⠑⠀⠀⠀⠀⠀⠀⠀⠀⠀⠀⠀⠀⠀⢀⢕⢕⢕⢕⢕⢕⢕⠁⠀⠀⠀⠀⠀</a:t>
            </a:r>
            <a:br/>
            <a:r>
              <a:t>⠀⠀⠀⠀⠀⠀⠀⠀⠀⠀⠀⠀⠀⠀⠀⠀⠀⠕⢸⣿⣿⣿⣿⣿⣿⣿⣿⣿⣿⣿⣿⣿⣿⣿⣿⣿⣿⣿⣿⣿⣿⣿⣿⣿⣿⣿⣿⣿⣿⣿⣿⣿⣿⣿⣿⣿⣿⣿⣿⣿⣿⣿⣿⣿⣿⣿⣿⣿⣿⣿⣿⣿⡏⠀⠀⠀⠀⠀⠀⠀⠀⠀⠀⠀⠀⠀⢔⢕⢕⢕⢕⢕⢕⢕⠀⠀⠀⠀⠀⠀⠀</a:t>
            </a:r>
            <a:br/>
            <a:r>
              <a:t>⠀⠀⠀⠀⠀⠀⠀⠀⠀⠀⠀⠀⠀⠀⠀⠀⠀⠀⠑⣿⣿⣿⣿⣿⣿⣿⣿⣿⣿⣿⣿⣿⣿⣿⣿⣿⣿⣿⣿⣿⣿⣿⣿⣿⣿⣿⣿⣿⣿⣿⣿⣿⣿⣿⣿⣿⣿⣿⣿⣿⣿⣿⣿⣿⣿⣿⣿⣿⣿⣿⣿⢏⠀⠀⠀⠀⠀⠀⠀⠀⠀⠀⠀⠀⠀⠀⢕⢕⢕⢕⢕⢕⢕⠀⠀⠀⠀⠀⠀⠀⠀</a:t>
            </a:r>
            <a:br/>
            <a:r>
              <a:t>⠀⠀⠀⠀⠀⠀⠀⠀⠀⠀⠀⠀⠀⠀⠀⠀⠀⠀⠀⢸⣿⣿⣿⣿⣿⣿⣿⣿⣿⣿⣿⣿⣿⣿⣿⣿⣿⣿⣿⣿⣿⣿⣿⣿⣿⣿⣿⣿⣿⣿⣿⣿⣿⣿⣿⣿⣿⣿⣿⣿⣿⣿⣿⣿⣿⣿⣿⣿⣿⣿⠏⠀⠀⠀⠀⠀⠀⠀⠀⠀⠀⠀⠀⠀⠀⠀⢕⢕⢔⢕⢕⢕⠑⠀⠀⠀⠀⠀⠀⠀⠀</a:t>
            </a:r>
            <a:br/>
            <a:r>
              <a:t>⠀⠀⠀⠀⠀⠀⠀⠀⠀⠀⠀⠀⠀⠀⠀⠀⠀⠀⠀⢜⣿⣿⣿⣿⣿⣿⣿⣿⣿⣿⣿⣿⣿⣿⣿⣿⣿⣿⣿⣿⣿⢟⢟⢿⢿⣿⣿⣿⣿⣿⣿⣿⣿⣿⣿⣿⣿⣿⣿⣷⣿⣿⣿⣿⣿⣿⣿⣿⢟⠁⠀⠀⠀⠀⠀⠀⠀⠀⠀⠀⠀⠀⠀⠀⠀⠀⢁⠑⠑⠕⢕⢕⠀⠀⠀⠀⠀⠀⠀⠀⠀</a:t>
            </a:r>
            <a:br/>
            <a:r>
              <a:t>⠀⠀⠀⠀⠀⠀⠀⠀⠀⠀⠀⠀⠀⠀⠀⠀⠀⠀⠀⠀⣿⣿⣿⣿⣿⣿⣿⣿⣿⣿⣿⣿⣿⣿⣿⣿⣿⣿⣿⣿⣏⠁⠁⠑⠕⢜⢻⣿⣿⣿⣿⣿⣿⣿⣿⣿⣿⣿⣿⣿⣿⣿⣿⣿⣿⣿⣿⢏⠀⠀⠀⠀⠀⠀⠀⠀⠀⠀⠀⠀⠀⠀⠀⠀⠀⠀⢕⢕⢑⢄⢕⢕⠀⠀⠀⠀⠀⠀⠀⠀⠀</a:t>
            </a:r>
            <a:br/>
            <a:r>
              <a:t>⠀⠀⠀⠀⠀⠀⠀⠀⠀⠀⠀⠀⠀⠀⠀⠀⢄⢀⠀⠀⣿⣿⣿⣿⣿⣿⣿⣿⣿⣿⣿⣿⣿⣿⣿⣿⣿⣿⣿⣿⣿⢄⠀⠀⠀⢕⢕⢜⢿⣿⣿⣿⣿⣿⣿⣿⣿⣿⣿⣿⣿⣿⣿⣿⣿⣿⡏⠀⠀⠀⠀⠀⠀⠀⠀⠀⠀⠀⠀⠀⠀⠀⠀⠀⠀⠀⠑⠕⢄⢕⢕⠀⠀⠀⠀⠀⠀⠀⠀⠀⠀</a:t>
            </a:r>
            <a:br/>
            <a:r>
              <a:t>⠀⠀⠀⠀⠀⠀⠀⠀⠀⠀⠀⠀⠀⠀⠀⢕⢕⢕⢕⠀⣿⣿⣿⣿⣿⣿⣿⣿⣿⣿⣿⣿⣿⣿⣿⣿⣿⣿⣿⣿⣿⣧⢀⠀⠀⠀⢕⢕⠁⢻⣽⣯⣿⣿⣿⣿⣿⣿⣿⣿⣿⣿⣿⣿⣿⠏⠀⠀⠀⠀⠀⠀⠀⠀⠀⠀⠀⠀⠀⠀⠀⠀⠀⠀⠀⠀⠐⠀⠀⢕⢕⢄⠀⠀⠀⠀⠀⠀⠀⠀⠀</a:t>
            </a:r>
            <a:br/>
            <a:r>
              <a:t>⣄⣔⢔⠕⠕⠕⠑⠀⠀⠀⠀⠀⠀⠀⠀⢁⢜⢕⠀⠀⣿⣿⣿⣿⣿⣿⣿⣿⣿⣿⣿⣿⣿⣿⣿⣿⣿⣿⣿⣿⣿⣿⣷⡄⠀⠀⠀⢑⠀⠀⣿⣿⣿⣿⣿⣿⣿⣿⣿⣿⣿⣿⣿⠟⠙⠂⠀⠀⠀⠀⠀⠀⠀⠀⠀⠀⠀⠀⠀⠀⠀⠀⠀⠀⠀⠀⣶⣴⡕⢑⢕⢔⠀⠀⠀⠀⠀⠀⠀⠀⠀</a:t>
            </a:r>
            <a:br/>
            <a:r>
              <a:t>⣁⢁⢄⣔⢰⢵⠔⠀⠀⠀⠀⠀⠀⠀⠀⠁⢑⢅⠀⢀⣿⣿⣿⣿⣿⣿⣿⣿⣿⣿⣿⣿⣿⣿⣿⣿⣿⣿⣿⣿⣿⣿⣿⣿⣦⡀⠀⠈⢔⠕⢻⣿⣿⣿⣿⣿⣿⣿⡿⠿⠟⠋⠁⠀⠀⠀⠀⠀⠀⠀⠀⠀⠀⠀⠀⠀⠀⠀⠀⠀⠀⠀⠀⠀⠀⠀⢻⣿⣧⢕⢕⢕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⢕⢜⢟⣹⣷⣵⣾⣿⣿⣿⣿⣿⣿⣿⣿⣿⣿⣿⣿⣿⣿⣿⣿⣿⣿⣿⣿⣿⡟⢺⣿⣿⣿⣿⣿⣿⣿⣿⣿⣿⣿⣿⣿⣿⣿⣿⣿⣿⣿⣿⣷⣷⣿⣯⣽⣽⣟⣻⡿⣿⣿⣿⣿⣿⣿⣿⣿⣿⣿⣿⣿⣽⣿⣿⡏⣾⡿⢼⣿⣿⣿⣿⣿⣿⠀</a:t>
            </a:r>
            <a:br/>
            <a:r>
              <a:t>⠀⠀⠀⠀⠀⠀⢀⢀⢄⢄⢄⢔⢔⣔⣔⣴⣕⣕⢸⣷⣿⣿⣿⣿⣿⣿⣿⣿⣿⣿⡿⢿⣟⢿⢽⠟⢟⢟⢿⢿⢿⢿⢿⡏⢏⡇⣿⣿⣿⣿⣿⣿⣿⣿⣿⣿⣿⣿⣿⣿⣿⣿⣿⣿⣿⣿⣿⣿⣿⣿⣿⣿⣿⣿⣿⣿⣿⣿⣿⣿⣿⣿⣿⣿⣿⣿⣿⣿⣿⣿⡇⣵⣷⡕⣿⣿⣿⣿⣿⣿⠀</a:t>
            </a:r>
            <a:br/>
            <a:r>
              <a:t>⠀⠀⠀⠀⠀⢔⢕⢕⢕⢕⢕⣕⣼⣿⣿⣿⡿⡿⣿⣿⣿⣿⣿⣿⣿⣿⣿⢯⠝⢗⢘⢅⢕⢔⢕⣱⣿⣿⣿⣿⣷⣷⣷⡇⡕⡇⢹⣿⣍⣝⣟⣟⢟⢟⢿⢿⢿⢿⣿⣿⣿⣿⣿⣿⣿⣿⣿⣿⣿⣿⣿⣿⣿⣿⣿⣿⣿⣿⣿⣿⣿⣿⣿⣿⣿⣿⣿⣿⣿⣿⡏⢻⡿⢕⣿⣿⣿⣿⣿⣿⠀</a:t>
            </a:r>
            <a:br/>
            <a:r>
              <a:t>⠀⠀⠀⠀⢔⢕⠕⢕⢕⢕⢕⢻⣿⣿⣿⡟⢕⢷⠕⢹⡟⢏⠝⢑⢝⢅⢕⢔⢕⢕⢕⢕⠅⢕⣻⣿⣿⣿⣿⣿⡏⢝⢟⢇⢕⣷⣾⣿⢿⢿⢿⢿⣿⣿⣿⣿⣷⣷⣷⣷⣧⣵⣽⣽⣽⣽⣝⣟⣟⣟⣟⢿⢿⢿⢿⢿⣿⣿⣿⣿⣿⣿⣿⣿⣿⡿⢿⢟⠏⠝⢕⢝⢕⢕⢝⢻⢿⣿⣽⣿⠀</a:t>
            </a:r>
            <a:br/>
            <a:r>
              <a:t>⠀⠀⢰⢎⡝⡝⣳⣵⣵⣕⣽⣿⣿⣿⣿⣷⣷⣧⣾⢸⢕⡇⢕⢕⢕⢕⢕⢕⢕⢁⠁⠁⠀⠁⢻⣿⣿⣿⣿⣿⣧⠑⠑⢕⡇⢻⢹⣿⢕⢕⢕⢕⢕⢕⢕⢕⢕⢜⢝⢝⢝⢝⢝⢝⢟⢟⢟⢟⢟⢻⢿⢿⢿⢿⢿⢷⣷⣷⣷⣷⣯⡿⠏⠉⠁⠀⠀⠀⠀⠀⠀⠀⠁⠁⠁⠑⢕⢝⢝⢟⠀</a:t>
            </a:r>
            <a:br/>
            <a:r>
              <a:t>⠀⠀⠸⣱⣏⢕⢹⣿⣿⣿⣿⣿⣿⣿⣿⣿⣿⣿⣿⡾⣿⣷⡕⢕⢕⢕⢕⢕⠕⠕⠑⠀⠀⠀⢸⣿⣿⣿⣿⣿⣿⢀⢀⢕⢕⢜⡜⢟⢕⢕⢕⢕⢕⢕⢕⠑⠅⢑⢑⠅⠐⠅⢔⠕⠕⠑⠑⠁⠁⠑⠑⠑⠑⠑⠑⠑⠁⢕⢔⢞⠕⠀⠀⠀⠀⠀⠀⠀⠀⠀⠀⠀⠀⠀⠀⠀⠀⠁⠁⠑⠀</a:t>
            </a:r>
            <a:br/>
            <a:r>
              <a:t>⠀⠀⠀⢝⠿⣽⣿⣿⣿⣿⣿⣿⣿⣿⣿⣿⠿⢿⣿⡝⢟⢏⠕⠀⠀⠀⠀⠀⠀⢄⠀⠀⠀⢄⣼⣿⣿⣿⣿⣿⣿⢕⢕⢱⣷⢜⣝⡇⢕⣷⡕⢕⢕⢕⢕⢕⢕⢕⢕⢱⢕⢕⠑⢔⢔⢔⢀⡀⢀⠀⢔⠔⠔⠔⠔⠐⢔⡕⠔⠁⠀⠀⠀⠀⠀⠀⠀⠀⠀⠀⠀⠀⠀⠀⠀⠀⠀⠀⠀⠀⠀</a:t>
            </a:r>
            <a:br/>
            <a:r>
              <a:t>⠀⠀⠀⢕⣾⣵⣝⣝⣝⣿⣿⣿⣿⣿⣿⡏⢕⠕⢻⣿⣿⢇⠀⢀⢄⢀⢔⢔⢄⢕⢅⢕⢔⠸⢿⣿⣿⣿⣿⣿⣿⡕⢕⢜⣉⢕⣽⣕⢁⢙⢑⢁⢕⢕⢑⢁⢑⢑⠑⢜⢕⢑⢀⢁⢁⢁⠁⢕⢟⢕⢕⣿⣿⣿⣿⣿⣿⢇⠀⠀⠀⠀⠀⠀⠀⠀⠀⠀⠀⠀⠀⠀⠀⠀⠀⠀⠀⠀⠀⠀⠀</a:t>
            </a:r>
            <a:br/>
            <a:r>
              <a:t>⠀⠀⠀⢱⣿⣿⣿⣿⣿⡿⢿⢿⢿⢟⢕⢕⢕⢕⢕⢕⢱⢧⢐⢑⢁⢅⣥⣥⡄⡕⢕⢕⢕⠀⣸⣿⣿⣿⣿⣿⣿⡇⢕⢕⠟⢕⡗⢗⢇⢕⢟⢕⢕⢕⠕⠕⠕⢕⢕⢔⢕⢕⢕⢕⢕⢕⢄⢕⢕⢕⢑⢿⣿⣽⣿⣿⣿⣕⢀⢀⠀⢀⢄⢔⢄⢄⢔⠀⠀⠀⠀⠀⠀⠀⠀⠀⠀⠀⠀⠀⠀</a:t>
            </a:r>
            <a:br/>
            <a:r>
              <a:t>⢕⢄⣱⣿⣿⣿⣿⣿⣿⣇⢕⢕⢕⢕⢕⢕⢕⢕⢕⢕⢕⢕⢕⢕⢕⢕⢹⣿⡇⡇⢕⢕⢕⠀⢹⣿⣯⣿⣿⣿⣿⣟⣇⢕⣷⢜⣿⢕⢕⢕⢱⡇⢕⢅⢄⠀⠀⢕⢕⢄⢕⢕⢕⢕⢕⢕⢕⢕⢕⠑⠈⠉⢝⠝⢝⡽⡏⢕⢜⢇⢕⢅⢕⣕⢍⣻⣷⣵⣵⡔⠀⠀⠀⠀⠀⠀⠀⠀⠀⠀⠀</a:t>
            </a:r>
            <a:br/>
            <a:r>
              <a:t>⢕⣱⣿⣿⣿⣿⣿⣿⣿⡇⢕⢕⢕⢕⢕⢕⢕⢕⢕⢕⣾⣿⢕⢅⢕⢕⢸⢟⢷⢇⢕⢕⢕⢔⢕⢼⠭⣿⣿⣿⣿⡏⢕⢕⢟⢕⣿⢕⢕⢕⢿⢇⢕⢕⡄⢄⠠⢑⢕⠕⢕⢕⣕⣕⣱⢕⢅⢅⠜⠀⠀⠔⠕⠅⢱⢿⢃⣅⣼⣵⣵⢕⢖⢕⢜⣿⣿⣿⣿⡇⠀⠀⠀⢀⢀⢄⢠⡄⠀⠀⠀</a:t>
            </a:r>
            <a:br/>
            <a:r>
              <a:t>⣾⣿⣿⣿⣿⣿⣿⣿⣿⣿⡕⢕⢕⢕⢕⠑⠑⠁⠑⢪⠕⢮⢇⢅⢕⢕⢑⢄⢄⢅⢕⢕⢕⢕⠁⢕⡕⣿⣿⣿⣿⣇⢕⢱⢕⢕⣿⡇⢱⢷⢿⢝⢕⢕⠕⠀⢗⠑⠂⠐⢕⡜⢟⢿⢇⠅⢕⣱⢵⢿⢿⢿⣿⣿⣿⣿⣿⣿⣿⣿⣿⣿⣿⣿⣿⣿⣿⣿⣿⢕⢀⢄⣵⡕⢕⡕⣷⡜⠀⠀⠀</a:t>
            </a:r>
            <a:br/>
            <a:r>
              <a:t>⠑⠙⠻⢿⣿⣿⣿⣿⣿⡿⢇⢕⢕⢕⢕⣄⣄⣤⣤⣄⣕⡕⢕⠁⠕⣷⣇⢕⢕⢕⢕⢘⢕⠁⠀⢸⣟⣿⣿⣿⣿⡟⠑⠁⢑⡕⣿⡇⠁⢀⠡⢔⢕⡅⠀⠁⠄⠔⠀⠀⢀⢠⠴⣏⢁⢐⠘⠉⠁⠁⠁⠁⠝⢝⠑⠟⠛⣿⢿⣿⣿⣿⣿⣿⣿⣿⣿⣿⡿⢕⢕⣾⣿⣷⣾⣿⢏⠁⠀⠀⠀</a:t>
            </a:r>
            <a:br/>
            <a:r>
              <a:t>⠐⠀⠀⠈⠻⢿⣿⣿⡏⢕⢕⢕⢕⣾⣿⣿⣿⣿⣿⣿⣿⡇⢕⠘⢱⠻⢽⢱⠄⢔⡴⠀⢀⠁⠐⢸⢫⢿⢿⢿⢿⣵⢔⠑⢧⡕⢟⡇⠁⠁⠕⠛⡙⠙⠀⠀⠀⠀⠓⢑⠀⠀⠀⠈⢷⡗⡇⠀⠔⢶⠆⠀⠀⠀⠀⢰⡔⠕⣧⣵⣷⣿⣿⢟⢍⢍⢛⣿⣷⣷⣧⢟⢝⢝⠕⣕⢕⢄⠀⠀⠀</a:t>
            </a:r>
            <a:br/>
            <a:r>
              <a:t>⠀⠀⠀⠀⠀⠀⠘⠻⣷⣷⣷⣵⣵⣝⠛⢛⠛⢛⢛⢋⠙⢕⢕⢀⢀⢀⢀⢝⠀⠀⢀⠀⠄⠀⢀⣔⣼⣥⡅⢅⡅⢟⠕⠄⠀⢹⣮⣧⡔⢔⢄⣄⣄⣔⡕⢵⣴⣴⣷⣷⣷⣷⣶⣷⣾⢟⢕⢄⢀⢁⢁⢁⢁⢀⣀⣁⣕⣔⣴⣜⣝⢝⢝⢗⢕⢕⢔⢝⢝⢝⢕⢕⢕⣵⣿⣿⡗⣕⡕⠀⠀</a:t>
            </a:r>
            <a:br/>
            <a:r>
              <a:t>⢔⠀⠀⠀⠀⠀⠀⠀⠈⠙⢿⣿⣿⣿⡇⢄⠀⠄⠀⠀⠀⢱⢵⣵⣵⣵⣵⣕⣕⣔⣱⣴⡶⢧⢕⢇⢌⣙⡛⠳⠔⠡⢥⢤⢕⢸⣿⢹⢯⣱⣵⣷⣾⣿⣯⣽⣽⣿⣿⣿⣿⣿⣿⣿⣿⣷⣾⣿⣿⣿⣿⣿⣿⣿⣿⣿⣿⣿⣿⣯⢕⢕⣕⢕⢕⢕⢕⢕⢕⢕⢕⢕⢕⢻⣿⣿⣿⣿⠇⠀⠀</a:t>
            </a:r>
            <a:br/>
            <a:r>
              <a:t>⢕⢔⠀⠀⠀⠀⠀⠀⠀⠀⠀⠈⠛⠿⢿⢔⢔⣔⣕⣑⣑⣘⣿⣿⣻⣿⣿⣿⣿⣿⣿⣿⣿⡿⢷⢧⢐⢄⡄⡔⣔⣔⣵⣵⣕⣕⣱⣶⣬⣿⣿⣿⣿⣿⣿⣿⣿⣿⣿⣿⣿⣿⣿⣿⣿⣿⣟⣟⣟⣟⣙⣽⣽⣿⣿⣿⠟⠋⠙⠁⠁⠑⠕⠕⠑⠑⢅⢕⢕⢕⢕⢕⢕⢑⣼⣿⣿⠏⠀⠀⠀</a:t>
            </a:r>
            <a:br/>
            <a:r>
              <a:t>⠀⠀⠀⠀⠀⠀⠀⠀⠀⠀⠀⠀⠀⠀⠀⢑⢕⣿⣿⣿⣿⣿⣿⣿⣿⣿⣿⣿⣿⣿⣿⣿⣽⣕⣇⣕⣱⣵⣮⣽⣿⣿⣿⣿⣿⣿⣿⣿⣿⣿⣿⣿⣿⣿⣿⣿⣿⣿⣿⣿⣿⣿⣿⣿⣿⣿⣿⣿⣿⣿⣿⣿⣿⡿⠋⠀⠀⠀⠀⠀⠀⠀⠀⠀⠀⠀⠀⢕⢕⢕⢕⢕⢅⣿⣿⡿⠏⠀⠀⠀⠀</a:t>
            </a:r>
            <a:br/>
            <a:r>
              <a:t>⠀⠀⠀⠀⠀⠀⠀⠀⠀⠀⠀⠀⠀⠀⠀⠀⢕⢸⣿⣿⣿⣿⣿⣿⣿⣿⣿⣿⣿⣿⣿⣿⣿⣿⣿⣿⣿⣿⣿⣿⣿⣿⣿⣿⣿⣿⣿⣿⣿⣿⣿⣿⣿⣿⣿⣿⣿⣿⣿⣿⣿⣿⣿⣿⣿⣿⣿⣿⣿⣿⣿⣿⣿⠇⠀⠀⠀⠀⠀⠀⠀⠀⠀⠀⠀⠀⠀⢀⢕⢕⢕⢕⢕⢕⢜⠁⠀⠀⠀⠀⠀</a:t>
            </a:r>
            <a:br/>
            <a:r>
              <a:t>⠀⠀⠀⠀⠀⠀⠀⠀⠀⠀⠀⠀⠀⠀⠀⠀⠁⢕⢿⣿⣿⣿⣿⣿⣿⣿⣿⣿⣿⣿⣿⣿⣿⣿⣿⣿⣿⣿⣿⣿⣿⣿⣿⣿⣿⣿⣿⣿⣿⣿⣿⣿⣿⣿⣿⣿⣿⣿⣿⣿⣿⣿⣿⣿⣿⣿⣿⣿⣿⣿⣿⣿⡟⠀⠀⠀⠀⠀⠀⠀⠀⠀⠀⠀⠀⠀⢔⢕⢕⢕⢕⢕⢕⢕⠁⠀⠀⠀⠀⠀⠀</a:t>
            </a:r>
            <a:br/>
            <a:r>
              <a:t>⠀⠀⠀⠀⠀⠀⠀⠀⠀⠀⠀⠀⠀⠀⠀⠀⠀⠁⢸⣿⣿⣿⣿⣿⣿⣿⣿⣿⣿⣿⣿⣿⣿⣿⣿⣿⣿⣿⣿⣿⣿⣿⣿⣿⣿⣿⣿⣿⣿⣿⣿⣿⣿⣿⣿⣿⣿⣿⣿⣿⣿⣿⣿⣿⣿⣿⣿⣿⣿⣿⣿⢟⠁⠀⠀⠀⠀⠀⠀⠀⠀⠀⠀⠀⠀⠀⢕⢕⠕⢕⢕⢕⢕⠀⠀⠀⠀⠀⠀⠀⠀</a:t>
            </a:r>
            <a:br/>
            <a:r>
              <a:t>⠀⠀⠀⠀⠀⠀⠀⠀⠀⠀⠀⠀⠀⠀⠀⠀⠀⠀⠑⣿⣿⣿⣿⣿⣿⣿⣿⣿⣿⣿⣿⣿⣿⣿⣿⣿⣿⣿⣿⣿⣿⣿⣿⣿⣿⣿⣿⣿⣿⣿⣿⣿⣿⣿⣿⣿⣿⣿⣿⣿⣿⣿⣿⣿⣿⣿⣿⣿⣿⣿⢟⠀⠀⠀⠀⠀⠀⠀⠀⠀⠀⠀⠀⠀⠀⠀⢕⢕⢕⢕⢕⢕⠑⠀⠀⠀⠀⠀⠀⠀⠀</a:t>
            </a:r>
            <a:br/>
            <a:r>
              <a:t>⠀⠀⠀⠀⠀⠀⠀⠀⠀⠀⠀⠀⠀⠀⠀⠀⠀⠀⠀⢸⣿⣿⣿⣿⣿⣿⣿⣿⣿⣿⣿⣿⣿⣿⣿⣿⣿⣿⣿⣿⣿⢟⢟⢻⢿⣿⣿⣿⣿⣿⣿⣿⣿⣿⣿⣿⣿⣿⣿⣿⣿⣿⣿⣿⣿⣿⣿⣿⢟⠑⠀⠀⠀⠀⠀⠀⠀⠀⠀⠀⠀⠀⠀⠀⠀⠀⢁⠑⠑⠕⢕⢕⠀⠀⠀⠀⠀⠀⠀⠀⠀</a:t>
            </a:r>
            <a:br/>
            <a:r>
              <a:t>⠀⠀⠀⠀⠀⠀⠀⠀⠀⠀⠀⠀⠀⠀⠀⠀⠀⠀⠀⢜⣿⣿⣿⣿⣿⣿⣿⣿⣿⣿⣿⣿⣿⣿⣿⣿⣿⣿⣿⣿⣏⠁⠁⠑⠕⢜⢻⣿⣿⣿⣿⣿⣿⣿⣿⣿⣿⣿⣿⣿⣿⣿⣿⣿⣿⣿⣿⢏⠀⠀⠀⠀⠀⠀⠀⠀⠀⠀⠀⠀⠀⠀⠀⠀⠀⠀⢕⢕⢑⢄⢕⢔⠀⠀⠀⠀⠀⠀⠀⠀⠀</a:t>
            </a:r>
            <a:br/>
            <a:r>
              <a:t>⠀⠀⠀⠀⠀⠀⠀⠀⠀⠀⠀⠀⠀⠀⠀⠀⢄⢀⠀⢕⣿⣿⣿⣿⣿⣿⣿⣿⣿⣿⣿⣿⣿⣿⣿⣿⣿⣿⣿⣿⣿⡄⠄⠀⠀⠕⢕⢜⢿⣿⣿⣿⣿⣿⣿⣿⣿⣿⣿⣿⣿⣿⣿⣿⣿⣿⡟⠀⠀⠀⠀⠀⠀⠀⠀⠀⠀⠀⠀⠀⠀⠀⠀⠀⠀⠀⠑⠕⢁⠕⢕⠁⠀⠀⠀⠀⠀⠀⠀⠀⠀</a:t>
            </a:r>
            <a:br/>
            <a:r>
              <a:t>⠀⠀⠀⠀⠀⠀⠀⠀⠀⠀⠀⠀⠀⠀⠀⢕⢕⢕⠔⠕⣿⣿⣿⣿⣿⣿⣿⣿⣿⣿⣿⣿⣿⣿⣿⣿⣿⣿⣿⣿⣿⣧⢀⠀⠀⠀⢕⢕⠁⢻⣿⣿⣿⣿⣿⣿⣿⣿⣿⣿⣿⣿⣿⣿⣿⢏⠁⠀⠀⠀⠀⠀⠀⠀⠀⠀⠀⠀⠀⠀⠀⠀⠀⠀⠀⠀⠔⠀⠀⡕⢕⢄⠀⠀⠀⠀⠀⠀⠀⠀⠀</a:t>
            </a:r>
            <a:br/>
            <a:r>
              <a:t>⣄⢄⢄⢔⢵⠕⠔⠀⠀⠀⠀⠀⠀⠀⠀⠕⢕⢕⠀⠀⢿⣿⣿⣿⣿⣿⣿⣿⣿⣿⣿⣿⣿⣿⣿⣿⣿⣿⣿⣿⣿⣿⣷⡄⠀⠀⠀⢃⠀⠀⣿⣿⣿⣿⣿⣿⣿⣿⣿⣿⣿⣿⣿⠟⠋⠃⠀⠀⠀⠀⠀⠀⠀⠀⠀⠀⠀⠀⠀⠀⠀⠀⠀⠀⠀⠀⣴⣤⡔⢕⢕⠔⠀⠀⠀⠀⠀⠀⠀⠀⠀</a:t>
            </a:r>
            <a:br/>
            <a:r>
              <a:t>⢉⢁⢄⢠⣄⢔⠔⠀⠀⠀⠀⠀⠀⠀⠁⠁⢕⠁⠀⢀⣸⣿⣿⣿⣿⣿⣿⣿⣿⣿⣿⣿⣿⣿⣿⣿⣿⣿⣿⣿⣿⣿⣿⣿⣦⡀⠀⠘⢔⠕⢻⣿⣿⣿⣿⣿⣿⣿⡿⠿⠟⠋⠁⠀⠀⠀⠀⠀⠀⠀⠀⠀⠀⠀⠀⠀⠀⠀⠀⠀⠀⠀⠀⠀⠀⠀⢻⣿⣧⡕⢕⢕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⢀⢀⢕⢕⢕⣿⣿⢟⣝⣿⣷⣾⣿⣿⣿⣿⣿⣿⣿⣿⣿⣿⣿⣿⣿⣿⣿⣿⣿⣿⣿⣿⣿⡏⡗⣿⣿⣿⣿⣿⣿⣿⣿⣿⣿⣿⣿⣿⣿⣿⣿⣿⣿⣿⣿⣷⣷⣿⣯⣽⣝⣟⣻⡿⢿⣿⣿⣿⣿⣿⣿⣿⣿⣿⣿⣿⣯⣽⣿⣿⣹⣿⢵⣿⣿⣿⣿⣿⠀</a:t>
            </a:r>
            <a:br/>
            <a:r>
              <a:t>⠀⠀⠀⠀⢔⢔⢔⢔⢔⢕⢵⣷⣷⣷⣷⣧⣕⣿⣿⣿⣷⣻⣿⣿⣿⣿⣿⣿⣿⣿⣿⣿⢿⣟⢟⢽⠝⢟⢻⢿⢿⢿⢿⣿⡏⢇⡇⣿⣿⣿⣿⣿⣿⣿⣿⣿⣿⣿⣿⣿⣿⣿⣿⣿⣿⣿⣿⣿⣿⣿⣿⣿⣿⣿⣿⣿⣿⣿⣿⣿⣿⣿⣿⣿⣿⣿⣿⣿⣿⣿⣿⣿⢸⣼⡕⣿⣿⣿⣿⣿⠀</a:t>
            </a:r>
            <a:br/>
            <a:r>
              <a:t>⠀⠀⠀⢔⢕⢕⢕⢕⢕⣵⣾⣿⣿⣿⡟⠟⢻⢿⣿⣿⣿⣿⣿⣿⣿⣿⢿⣿⢿⠝⠗⢘⢕⢅⢔⢔⣱⣸⣿⣿⣷⣷⣷⣷⡇⡕⢇⢹⣿⣍⣝⣟⡟⢟⢻⢿⢿⢿⣿⣿⣿⣿⣿⣿⣿⣿⣿⣿⣿⣿⣿⣿⣿⣿⣿⣿⣿⣿⣿⣿⣿⣿⣿⣿⣿⣿⣿⣿⣿⣿⣿⣿⣝⣿⢇⣿⣿⣿⣿⣿⠀</a:t>
            </a:r>
            <a:br/>
            <a:r>
              <a:t>⠀⣄⣔⣕⡑⢕⢕⠕⣵⣽⣽⣽⣽⣝⢕⢝⢕⡼⡿⢿⢿⢟⢟⠝⢕⢘⢕⢅⢔⢕⢕⢕⢕⢕⢕⢺⣿⣿⣿⣿⣿⣿⢟⢟⢇⢡⣸⢸⣿⢿⢿⢿⣿⣿⣿⣿⣷⣷⣷⣷⣷⣴⣼⣽⣽⣽⣝⣝⣟⣟⣟⢻⢿⢿⢿⢿⣿⣿⣿⣿⣿⣿⣿⣿⣿⢿⢿⢟⠟⠝⢝⢝⢝⢝⢕⢻⢿⣿⣿⣿⠀</a:t>
            </a:r>
            <a:br/>
            <a:r>
              <a:t>⡜⢕⣕⢕⣽⣷⣧⣵⣽⣿⣿⣿⣿⣿⣿⣿⣿⡯⣣⣺⢕⢕⢔⢕⢕⢕⢕⢕⢕⢔⢅⠁⠁⠀⠁⢸⣿⣿⣿⣿⣿⣿⠕⢑⢕⢕⢻⢸⢿⢕⢕⢕⢕⢕⢕⢕⢕⢜⢝⢝⢝⢝⢝⢝⢟⢟⢟⢟⢟⢻⢿⢿⢿⢿⢿⢷⣷⣷⣷⣷⣿⡽⠏⠉⠁⠀⠀⠀⠀⠀⠀⠀⠁⠁⠁⠁⢕⢝⢟⢟⠀</a:t>
            </a:r>
            <a:br/>
            <a:r>
              <a:t>⢣⣸⣕⢕⢸⣿⣿⣿⣿⣿⣿⣿⣿⣿⣿⣿⣿⡷⣿⣿⣧⢕⢕⢕⢕⢕⢕⢕⢕⢕⠕⠕⠀⠀⠀⢸⣿⣿⣿⣿⣿⣿⢀⢄⢕⢅⢜⡞⢟⢕⢕⢕⢕⢕⢕⢕⠅⠕⠑⠕⠐⢁⠄⢑⠕⠕⠕⠑⠐⠑⠑⠕⠕⠑⠑⠑⠑⠑⢕⢕⠕⠀⠀⠀⠀⠀⠀⠀⠀⠀⠀⠀⠀⠀⠀⠀⠀⠁⠁⠑⠀</a:t>
            </a:r>
            <a:br/>
            <a:r>
              <a:t>⠑⢝⢿⢾⣿⣾⣿⣿⣿⣿⣿⣿⣿⣿⢏⢛⢿⣇⣟⡝⢕⢕⢕⠑⠀⠀⠀⠀⠀⠀⢄⠀⠀⠀⢀⣸⣿⣿⣿⣿⣿⣿⢕⢕⢱⣷⢜⣝⣇⢕⣵⡕⡕⢕⢵⢕⢕⢕⢕⢕⢱⢕⢕⠕⢔⢔⢔⢀⢀⢀⠀⢀⠔⠔⠔⠔⠀⢀⠕⠀⠀⠀⠀⠀⠀⠀⠀⠀⠀⠀⠀⠀⠀⠀⠀⠀⠀⠀⠀⠀⠀</a:t>
            </a:r>
            <a:br/>
            <a:r>
              <a:t>⠀⢕⣵⣧⣜⣝⢕⣿⣿⣿⣿⣿⡿⢇⢕⢕⢜⢿⢿⢟⣷⣧⠕⢀⢀⢄⠀⢔⢔⢄⢕⢕⢄⢕⢜⢿⣿⣿⣿⣿⣿⣿⡇⢕⢕⣉⢕⣽⣕⢑⠙⢋⢑⢕⢕⢑⢑⢕⢑⢑⠘⢕⢑⢀⢁⢁⢑⠑⠑⢟⢕⢕⣿⣿⣿⣿⣿⡏⠀⠀⠀⠀⠀⠀⠀⠀⠀⠀⠀⠀⠀⠀⠀⠀⠀⠀⠀⠀⠀⠀⠀</a:t>
            </a:r>
            <a:br/>
            <a:r>
              <a:t>⢀⣱⣿⣿⣿⣿⣿⢟⢿⢟⢟⢕⢕⢕⢕⢕⢕⢕⢗⢷⢿⣿⣗⢑⠑⢁⢀⢡⣬⣥⣥⢕⢕⢕⠀⢱⣿⣿⣿⣿⣿⣿⡇⢕⢕⢻⡕⢗⢞⢇⠑⡿⢕⢔⢕⠕⠕⠕⢕⢕⠀⢕⢕⢕⢕⢕⢕⢕⢀⢕⢕⢕⣿⣿⣹⣽⣿⣇⠀⠀⠀⢀⢄⢔⢄⢄⢔⠀⠀⠀⠀⠀⠀⠀⠀⠀⠀⠀⠀⠀⠀</a:t>
            </a:r>
            <a:br/>
            <a:r>
              <a:t>⣱⣿⣿⣿⣿⣿⣿⢇⢕⢕⢕⢕⢕⢕⢕⢕⢕⢕⢕⢱⢽⡿⠇⢕⢕⢕⢕⢸⣿⣿⣿⢕⢕⢕⢄⢸⣿⣿⣿⣿⣿⣿⣿⣇⢕⣷⡜⣽⢕⢕⢕⢕⡕⢕⢕⠁⠀⠀⢕⢕⠀⢕⢕⢕⢕⢕⢕⢕⠀⢕⠕⠚⠙⢝⢍⢍⢹⡽⢕⢇⢕⢕⢕⢔⢝⣻⣷⣵⣵⡔⢄⠀⠀⠀⠀⠀⠀⠀⠀⠀⠀</a:t>
            </a:r>
            <a:br/>
            <a:r>
              <a:t>⣿⣿⣿⣿⣿⣿⣿⡕⢕⢕⢕⢕⢕⢕⢕⢕⢕⢕⢕⢕⢱⣷⣷⢕⢁⢕⢕⢸⢇⢿⢕⢕⢕⢕⢕⢕⢨⡌⣻⣿⣿⣿⣟⢕⢜⢟⠃⣿⢕⢕⢕⢖⡇⢕⡕⢄⢄⢠⢅⢕⢔⢕⢕⣕⣗⣇⢕⡕⢄⢘⠀⠀⢄⢕⢔⢕⢧⡇⣕⣱⣇⡕⢑⢕⢕⣻⣿⣿⣿⡿⢕⠀⠀⠀⢀⢀⢠⢄⠀⠀⠀</a:t>
            </a:r>
            <a:br/>
            <a:r>
              <a:t>⣿⣿⣿⣿⣿⣿⣿⣿⢕⢕⢕⢕⢕⢕⢑⢓⠓⠓⠓⠓⢳⡝⢣⡇⢐⢕⢕⢑⢁⢅⢅⢕⢕⢕⢕⢁⠕⢑⢿⣿⣿⣿⣿⢕⢕⢕⢕⣿⡇⢱⡷⣷⡇⢕⢕⠕⠁⢜⢕⠃⠐⢕⢜⢿⢿⡿⠕⢕⣑⢶⣶⣷⣷⣿⣿⣿⣿⣿⣿⣿⣿⣿⣿⣿⣿⣿⣿⣿⣿⡇⢕⢄⣔⣕⢕⢕⢷⡰⠀⠀⠀</a:t>
            </a:r>
            <a:br/>
            <a:r>
              <a:t>⠻⣿⣿⣿⣿⣿⣿⡟⢕⢕⢕⢕⡕⢞⢵⢇⣄⣄⣄⣄⡄⢕⡕⢕⠕⠁⣵⣥⢕⢕⢕⢕⢕⠕⠁⠀⢰⣟⣾⣿⣿⡻⡻⠑⠑⢕⢕⢿⡇⠑⢁⢡⢄⠕⡅⠀⠀⠀⠔⠔⠄⢁⢄⡴⢜⡑⠀⠑⠙⠁⠀⠀⠁⠝⠝⠙⠻⠻⣿⣿⣿⣿⣿⣿⣿⣿⣿⣿⡿⢇⢕⣸⣿⣿⣷⣿⢟⠕⠀⠀⠀</a:t>
            </a:r>
            <a:br/>
            <a:r>
              <a:t>⠀⠘⢿⣿⣿⣿⡏⢕⢕⢕⢕⣱⣿⣿⣿⣿⣿⣿⣿⣿⣿⣿⣿⢕⠜⢆⡿⢿⡕⠅⣔⣰⠐⢀⠁⢐⢜⢫⢿⣿⣿⡯⣵⢄⠐⢵⡕⢘⣇⠀⠁⢰⠟⡏⠙⠀⠀⠀⠁⠖⠐⠁⠀⠀⢈⢗⢷⢕⠀⠄⣴⣤⠀⠀⠁⠀⢠⢔⢱⣵⣵⣿⣿⢟⢛⢟⠻⣿⣿⣧⣵⢟⢝⢝⢝⡕⢕⢔⠀⠀⠀</a:t>
            </a:r>
            <a:br/>
            <a:r>
              <a:t>⠀⠀⠀⠁⠙⢻⣷⣷⣧⣧⣵⣽⢟⠟⠟⠟⠟⠛⠛⢛⢛⢛⢙⢕⢀⢀⢀⢀⢟⠀⠀⢀⠀⢀⠀⠄⡅⢭⣵⡅⢅⡑⢝⢕⢄⠀⢹⣮⣷⡔⢔⢄⢀⢄⣐⣕⢱⢴⣴⣵⣵⣷⣷⣶⣶⣾⢟⢕⢄⢀⢀⢀⢁⢁⢀⢀⢀⣃⣅⣜⢝⢝⢕⢗⢕⢕⢕⢜⢍⢏⢝⢕⢕⣱⣶⣿⣇⣕⣔⠀⠀</a:t>
            </a:r>
            <a:br/>
            <a:r>
              <a:t>⠀⠀⠀⠀⠀⠀⠈⠻⢿⣿⣿⣿⣷⠑⠁⠀⠁⠁⠅⠀⠀⠀⢱⢵⣵⣵⣵⣵⣕⣕⣔⣵⣴⢴⢴⢕⢕⢉⣙⡛⠧⠥⠅⢕⢄⢔⢱⡟⡹⢿⣱⣽⣷⣷⣾⣟⣹⣽⣿⣿⣿⣿⣿⣿⣿⣿⣷⣷⣷⣷⣾⣿⣿⣿⣿⣿⣿⣿⣿⣯⢝⢕⡕⢕⢕⢕⢕⢕⢕⢕⢕⢕⢕⢙⢿⣿⣿⣿⡇⠀⠀</a:t>
            </a:r>
            <a:br/>
            <a:r>
              <a:t>⠀⠀⠀⠀⠀⠀⠀⠀⠀⠙⠻⢿⣿⡆⢕⢔⣔⣔⣔⣔⣔⣕⣜⣿⣿⣿⣿⣿⣿⣿⣿⣿⣿⣿⣷⢷⢧⠄⠅⢅⢅⣄⣔⣕⣱⣕⣕⣕⣧⣵⣯⣽⣿⣿⣿⣿⣿⣿⣿⣿⣿⣿⣿⣿⣿⣿⣿⣟⣟⣟⣟⣟⣟⣟⣿⣿⢿⠟⠋⠉⠑⠜⠝⠕⠕⠑⠑⢕⢕⢕⢕⢕⢕⢕⣸⣿⣿⡟⠀⠀⠀</a:t>
            </a:r>
            <a:br/>
            <a:r>
              <a:t>⠀⠀⠀⠀⠀⠀⠀⠀⠀⠀⠀⠀⠀⠁⢕⢕⢿⣿⣿⣿⣿⣿⣿⣿⣿⣿⣿⣿⣿⣿⣿⣿⣿⣝⣏⣕⣕⢕⣵⣹⣯⣿⣿⣿⣿⣿⣿⣿⣿⣿⣿⣿⣿⣿⣿⣿⣿⣿⣿⣿⣿⣿⣿⣿⣿⣿⣿⣿⣿⣿⣿⣿⣿⣿⠟⠁⠀⠀⠀⠀⠀⠀⠀⠀⠀⠀⠀⢕⢕⢕⢕⢕⢕⣿⣿⣿⠏⠀⠀⠀⠀</a:t>
            </a:r>
            <a:br/>
            <a:r>
              <a:t>⠀⠀⠀⠀⠀⠀⠀⠀⠀⠀⠀⠀⠀⠀⠕⢕⢜⣿⣿⣿⣿⣿⣿⣿⣿⣿⣿⣿⣿⣿⣿⣿⣿⣿⣿⣿⣿⣿⣿⣿⣿⣿⣿⣿⣿⣿⣿⣿⣿⣿⣿⣿⣿⣿⣿⣿⣿⣿⣿⣿⣿⣿⣿⣿⣿⣿⣿⣿⣿⣿⣿⣿⣿⢇⠀⠀⠀⠀⠀⠀⠀⠀⠀⠀⠀⠀⠀⢀⢕⢕⢕⢕⢕⢜⢝⠑⠀⠀⠀⠀⠀</a:t>
            </a:r>
            <a:br/>
            <a:r>
              <a:t>⠀⠀⠀⠀⠀⠀⠀⠀⠀⠀⠀⠀⠀⠀⠀⠑⢕⣿⣿⣿⣿⣿⣿⣿⣿⣿⣿⣿⣿⣿⣿⣿⣿⣿⣿⣿⣿⣿⣿⣿⣿⣿⣿⣿⣿⣿⣿⣿⣿⣿⣿⣿⣿⣿⣿⣿⣿⣿⣿⣿⣿⣿⣿⣿⣿⣿⣿⣿⣿⣿⣿⣿⡿⠁⠀⠀⠀⠀⠀⠀⠀⠀⠀⠀⠀⠀⢄⢕⢕⢕⢕⢕⢕⢕⠑⠀⠀⠀⠀⠀⠀</a:t>
            </a:r>
            <a:br/>
            <a:r>
              <a:t>⠀⠀⠀⠀⠀⠀⠀⠀⠀⠀⠀⠀⠀⠀⠀⠀⠑⢹⣿⣿⣿⣿⣿⣿⣿⣿⣿⣿⣿⣿⣿⣿⣿⣿⣿⣿⣿⣿⣿⣿⣿⣿⣿⣿⣿⣿⣿⣿⣿⣿⣿⣿⣿⣿⣿⣿⣿⣿⣿⣿⣿⣿⣿⣿⣿⣿⣿⣿⣿⣿⣿⡿⠑⠀⠀⠀⠀⠀⠀⠀⠀⠀⠀⠀⠀⠀⢕⢕⢕⢕⢕⢕⢕⠁⠀⠀⠀⠀⠀⠀⠀</a:t>
            </a:r>
            <a:br/>
            <a:r>
              <a:t>⠀⠀⠀⠀⠀⠀⠀⠀⠀⠀⠀⠀⠀⠀⠀⠀⠀⢜⣿⣿⣿⣿⣿⣿⣿⣿⣿⣿⣿⣿⣿⣿⣿⣿⣿⣿⣿⣿⣿⣿⣿⣿⣿⣿⣿⣿⣿⣿⣿⣿⣿⣿⣿⣿⣿⣿⣿⣿⣿⣿⣿⣿⣿⣿⣿⣿⣿⣿⣿⣿⡿⠑⠀⠀⠀⠀⠀⠀⠀⠀⠀⠀⠀⠀⠀⠀⢕⢕⢜⢕⢕⢕⠕⠀⠀⠀⠀⠀⠀⠀⠀</a:t>
            </a:r>
            <a:br/>
            <a:r>
              <a:t>⠀⠀⠀⠀⠀⠀⠀⠀⠀⠀⠀⠀⠀⠀⠀⠀⠀⠀⢹⣿⣿⣿⣿⣿⣿⣿⣿⣿⣿⣿⣿⣿⣿⣿⣿⣿⣿⣿⣿⣿⣿⡿⢟⢿⣿⣿⣿⣿⣿⣿⣿⣿⣿⣿⣿⣿⣿⣿⣿⣿⣿⣿⣿⣿⣿⣿⣿⣿⡿⠏⠁⠀⠀⠀⠀⠀⠀⠀⠀⠀⠀⠀⠀⠀⠀⠀⠑⠑⠕⢕⢕⢕⠀⠀⠀⠀⠀⠀⠀⠀⠀</a:t>
            </a:r>
            <a:br/>
            <a:r>
              <a:t>⠀⠀⠀⠀⠀⠀⠀⠀⠀⠀⠀⠀⠀⠀⠀⠀⠀⠀⢸⣿⣿⣿⣿⣿⣿⣿⣿⣿⣿⣽⣿⣿⣿⣿⣿⣿⣿⣿⣿⣿⣏⠁⠑⠑⠕⢝⢿⣿⣿⣿⣿⣿⣿⣿⣿⣿⣿⣿⣿⣿⣿⣿⣿⣿⣿⣿⣿⡟⠁⠀⠀⠀⠀⠀⠀⠀⠀⠀⠀⠀⠀⠀⠀⠀⠀⠀⢑⢔⢔⢄⢕⢕⠄⠀⠀⠀⠀⠀⠀⠀⠀</a:t>
            </a:r>
            <a:br/>
            <a:r>
              <a:t>⠀⠀⠀⠀⠀⠀⠀⠀⠀⠀⠀⠀⠀⠀⠀⠀⠀⠀⠕⣿⣿⣿⣿⣿⣿⣿⣿⣿⣿⣿⣿⣿⣿⣿⣿⣿⣿⣿⣿⣿⣿⢄⠀⠀⠀⢕⢕⢝⣿⣿⣿⣿⣿⣿⣿⣿⣿⣿⣿⣿⣿⣿⣿⣿⣿⣿⡿⠑⠀⠀⠀⠀⠀⠀⠀⠀⠀⠀⠀⠀⠀⠀⠀⠀⠀⠀⠕⢕⠁⢕⢕⠑⠀⠀⠀⠀⠀⠀⠀⠀⠀</a:t>
            </a:r>
            <a:br/>
            <a:r>
              <a:t>⠀⠀⠀⠀⠀⠀⠀⠀⠀⠀⠀⠀⠀⢀⢕⢕⢄⠀⢄⢿⣿⣿⣿⣿⣿⣿⣿⣿⣿⣿⣿⣿⣿⣿⣿⣿⣿⣿⣿⣿⣿⣧⠀⠀⠀⠀⢕⢕⠘⢿⣿⣿⣿⣿⣿⣿⣿⣿⣿⣿⣿⣿⣿⣿⣿⡟⠑⠀⠀⠀⠀⠀⠀⠀⠀⠀⠀⠀⠀⠀⠀⠀⠀⠀⠀⠀⠄⢀⠁⢠⢕⢀⠀⠀⠀⠀⠀⠀⠀⠀⠀</a:t>
            </a:r>
            <a:br/>
            <a:r>
              <a:t>⢀⢀⢀⢀⠀⠀⠀⠀⠀⠀⠀⠀⠀⢕⢕⢕⠘⠀⠀⢸⣿⣿⣿⣿⣿⣿⣿⣿⣿⣿⣿⣿⣿⣿⣿⣿⣿⣿⣿⣿⣿⣿⣧⡀⠀⠀⠁⢕⠀⠘⣿⣿⣿⣿⣿⣿⣿⣿⣿⣿⣿⣿⣿⡿⠟⠣⠀⠀⠀⠀⠀⠀⠀⠀⠀⠀⠀⠀⠀⠀⠀⠀⠀⠀⠀⠀⣴⣄⡄⢕⢕⢅⠀⠀⠀⠀⠀⠀⠀⠀⠀</a:t>
            </a:r>
            <a:br/>
            <a:r>
              <a:t>⠑⠑⠁⢁⠀⠀⠀⠀⠀⠀⠀⠀⢄⠕⢕⢇⠀⢀⠀⢸⣿⣿⣿⣿⣿⣿⣿⣿⣿⣿⣿⣿⣿⣿⣿⣿⣿⣿⣿⣿⣿⣿⣿⣷⣔⢀⠀⠑⢔⠕⢿⣿⣿⣿⣿⣿⣿⣿⣿⡿⠿⠟⠉⠁⠀⠀⠀⠀⠀⠀⠀⠀⠀⠀⠀⠀⠀⠀⠀⠀⠀⠀⠀⠀⠀⠀⢻⣿⣇⡕⢕⢕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⢀⢀⢀⢀⢄⢕⢕⢜⡕⢅⣿⡿⢗⣟⣧⣴⣾⣿⣿⣿⣿⣿⣿⣿⣿⣿⣿⣿⣿⣿⣿⣿⣿⣿⣿⣿⣿⣿⢸⢸⣿⣿⣿⣿⣿⣿⣿⣿⣿⣿⣿⣿⣿⣿⣿⣿⣿⣿⣿⣿⣷⣷⣿⣽⣽⣟⣟⣿⢿⢿⣿⣿⣿⣿⣿⣿⣿⣿⣿⣿⣿⣽⣿⣿⡏⣹⣿⢕⣿⣿⣿⣿⠀</a:t>
            </a:r>
            <a:br/>
            <a:r>
              <a:t>⠀⠀⠀⢔⢔⢔⢔⢕⢕⢱⣷⣷⣷⣿⣷⣕⢟⣝⣿⣿⣿⣟⣿⣿⣿⣿⣿⣿⣿⣿⣿⣿⣿⢿⢿⡟⢯⠽⢿⢿⢿⢿⢿⣿⣿⡟⣿⣸⣿⣿⣿⣿⣿⣿⣿⣿⣿⣿⣿⣿⣿⣿⣿⣿⣿⣿⣿⣿⣿⣿⣿⣿⣿⣿⣿⣿⣿⣿⣿⣿⣿⣿⣟⣿⣿⣿⣿⣿⣿⣿⣿⣿⡇⣼⣿⢕⣿⣿⣿⣿⠀</a:t>
            </a:r>
            <a:br/>
            <a:r>
              <a:t>⠀⢀⢕⢕⢕⢕⢕⢕⣵⣿⣿⣿⣿⡟⢟⡟⢿⣿⣿⣿⣿⣿⣿⣿⣿⣿⣿⣿⣿⡛⢯⠕⢃⢙⢅⢕⢔⣕⣿⣿⣷⣶⣷⣷⣧⣵⢜⡏⣻⣏⣝⣟⡟⢟⢿⢿⢿⢿⣿⣿⣿⣿⣿⣿⣿⣿⣿⣿⣿⣿⣿⣿⣿⣿⣿⣿⣿⣿⣿⣿⣿⣿⣿⣿⣿⣿⣿⣿⣿⣿⣿⣿⡇⣟⣿⢇⣿⣿⣿⣿⠀</a:t>
            </a:r>
            <a:br/>
            <a:r>
              <a:t>⣄⣔⣕⡑⢕⢅⢕⣵⣽⣽⣽⣽⣽⡕⠜⢕⡅⣿⢿⣿⣿⡿⢟⢟⠝⢝⢘⢝⢅⢔⢔⢕⢕⢕⢑⢅⣿⣿⣿⣿⣿⣿⡟⢟⢟⢏⢕⡇⣿⣿⢿⢿⣿⣿⣿⣿⣷⣷⣷⣷⣷⣴⣼⣽⣽⣽⣝⣟⣟⣟⣟⢻⢿⢿⢿⢿⣿⣿⣿⣿⣿⣿⣿⣿⣿⣿⠿⢟⠟⢟⢏⢝⢕⢕⢏⢇⢿⣿⣿⣿⠀</a:t>
            </a:r>
            <a:br/>
            <a:r>
              <a:t>⢱⣕⢕⣿⣷⣷⣧⣼⣿⣿⣿⣿⣿⣿⣿⣿⣇⣯⣼⡏⢙⢅⢕⢔⢕⢕⢕⢕⢕⢕⢕⢁⠁⠁⠀⠁⣿⣿⣿⣿⣿⣿⡇⠑⢑⢕⢅⣷⢿⣿⢕⢕⢕⢕⢕⢕⢕⢝⢝⢝⢝⢝⢝⢝⢟⢟⢟⢟⢟⢿⢿⢿⢿⢿⢿⣷⣷⣷⣷⣷⣯⣽⠝⠙⠁⠀⠀⠀⠀⠀⠀⠀⠁⠁⠁⠁⠕⢜⢻⢿⠀</a:t>
            </a:r>
            <a:br/>
            <a:r>
              <a:t>⣸⣇⡕⢜⢿⣿⣿⣿⣿⣿⣿⣿⣿⣿⣿⣿⣿⢸⣿⣷⡕⢕⢕⢕⢕⢕⢕⢕⢕⢕⢕⠕⠔⠀⠀⠀⢻⣿⣿⣿⣿⣿⣇⠀⠔⢕⢕⢿⢞⢟⢅⢕⢕⢕⢕⢕⢕⠑⠁⠁⠅⠅⠐⠕⠅⠕⠕⠅⠐⠁⠁⠕⠕⠕⠑⠑⠑⠑⠑⢕⠕⠁⠀⠀⠀⠀⠀⠀⠀⠀⠀⠀⠀⠀⠀⠀⠀⠁⠁⠑⠀</a:t>
            </a:r>
            <a:br/>
            <a:r>
              <a:t>⢜⢻⢾⣿⣿⣿⣿⣿⣿⣿⣿⣿⣿⢏⢍⢿⣿⣜⣝⢕⢕⢕⢕⢕⠕⠀⠀⠀⠀⠀⠀⢄⠀⠀⠀⢀⣸⣿⣿⣿⣿⣿⣿⢕⢕⢵⡵⢜⣞⡕⢕⣥⡕⢑⢱⢵⢕⢕⢕⢕⢔⢕⢔⢕⠐⢔⢔⢔⠀⢀⢀⠀⢄⢄⢄⢄⢄⢀⠀⠁⠀⠀⠀⠀⠀⠀⠀⠀⠀⠀⠀⠀⠀⠀⠀⠀⠀⠀⠀⠀⠀</a:t>
            </a:r>
            <a:br/>
            <a:r>
              <a:t>⢕⣱⣧⣕⣜⣕⣻⣿⣿⣿⣿⡿⢇⢕⢕⢕⢿⢿⢿⢳⣴⣷⣵⢕⠀⠀⢀⠀⢄⢔⢄⢕⢔⢕⢄⢸⢿⣿⣿⣿⣿⣿⣿⢕⢕⢜⢕⢸⢾⢇⢑⠛⢃⢕⢕⢑⢑⢕⢕⢑⠑⢑⢕⢑⢀⢑⠁⠑⠑⢕⢗⢕⢕⣿⣿⣿⣿⡟⠀⠀⠀⠀⠀⠀⠀⠀⠀⠀⠀⠀⠀⠀⠀⠀⠀⠀⠀⠀⠀⠀⠀</a:t>
            </a:r>
            <a:br/>
            <a:r>
              <a:t>⢱⣿⣿⣿⣿⣿⡿⢿⢿⢟⢏⢕⢕⢕⢕⢕⢕⢕⢧⣼⣿⣿⣿⡇⠐⠑⢘⢁⣁⢨⡅⡕⢕⢕⢕⠐⣸⣿⣿⣿⣿⣿⣿⡕⢕⢕⠿⢜⢟⢇⢕⢜⢇⢕⢕⢕⢕⢕⢕⢕⠔⢕⢕⢕⢕⢕⢕⢕⠄⢕⢕⢕⢱⣿⣿⣽⣽⣕⠀⠀⠀⠀⢀⢄⢀⢄⢄⠀⠀⠀⠀⠀⠀⠀⠀⠀⠀⠀⠀⠀⠀</a:t>
            </a:r>
            <a:br/>
            <a:r>
              <a:t>⣿⣿⣿⣿⣿⣿⡇⢕⢕⢕⢕⢕⢕⢕⢕⢕⢕⢕⢕⢕⢝⢿⡿⢇⢕⢕⢕⢕⢹⣾⡇⡇⢕⢕⢕⠀⢻⢯⣟⣿⣿⣿⣿⡿⢕⢵⣧⢑⡇⢕⢕⢕⢸⢕⢕⠁⢅⠁⠁⢕⢔⢕⢕⢕⢕⢕⢕⢕⢅⢕⢕⠑⠚⢟⢏⢝⢝⡽⡇⢇⢕⢕⢕⢕⢜⢻⣷⣵⣵⡔⢄⠀⠀⠀⠀⠀⠀⠀⠀⠀⠀</a:t>
            </a:r>
            <a:br/>
            <a:r>
              <a:t>⣿⣿⣿⣿⣿⣿⡇⢕⢕⢕⢕⢕⢕⢕⢕⢕⢕⢕⢕⢕⢕⢳⣷⣷⢕⠁⢕⢕⢸⢿⢷⢇⢕⢕⢕⠀⢕⢟⡍⣿⣿⣿⣿⡏⢕⢝⢟⠕⣧⠕⢕⢕⣼⡕⢕⢄⢕⢄⢄⢕⢕⢕⢱⣕⣕⣗⣕⢕⢅⢕⢌⠀⠀⢄⢕⢑⣱⢻⢇⢱⣕⡕⢑⢇⢕⢹⣿⣿⣿⣿⢕⠀⠀⠀⢀⢀⢄⢄⠀⠀⠀</a:t>
            </a:r>
            <a:br/>
            <a:r>
              <a:t>⣿⣿⣿⣿⣿⣿⣿⡕⢕⢕⢕⢕⢕⣵⣗⢓⢓⠓⠓⠓⠓⢖⢹⡣⢇⢑⢕⢕⢑⢁⢁⢅⢕⢕⢕⢕⢑⠇⠕⣿⣿⣿⣿⡇⢕⢕⢕⢸⣿⠕⢵⣷⣷⢃⢜⢕⠕⠄⢇⠗⠑⢑⢕⢝⠿⢿⢏⢕⢕⡡⣶⣶⣶⣶⣷⣷⣾⣿⣿⣿⣿⣿⣾⣿⣿⣿⣿⣿⣿⡟⢕⢀⢔⣔⢕⢕⢷⣇⠇⠀⠀</a:t>
            </a:r>
            <a:br/>
            <a:r>
              <a:t>⣿⣿⣿⣿⣿⣿⡿⢕⢕⢕⢕⢕⣵⡟⢿⡵⢇⣄⣄⣄⣄⢄⢕⡕⢕⠑⠅⣧⣅⢕⢕⢕⢕⢕⠑⠀⠀⢱⣝⣿⣿⣿⢟⢇⠑⠑⢕⢕⣿⠁⠑⢁⠅⠄⠕⢑⠀⠁⠠⠐⠔⠀⢁⢁⡐⣉⠑⠑⠘⠋⠁⠀⠐⠁⠟⠏⠝⢿⣿⣿⣿⣿⣿⣿⣿⣿⣿⣿⣿⢗⢕⢱⣿⣿⣧⣽⡿⢏⠀⠀⠀</a:t>
            </a:r>
            <a:br/>
            <a:r>
              <a:t>⠘⢻⣿⣿⣿⡏⢕⢕⢕⢕⢕⢿⣿⣿⣿⣿⣿⣿⣿⣿⣿⣿⣿⣧⢕⠱⢰⢻⢿⢱⢕⣕⡔⠐⠀⠁⢔⢨⢏⢿⣿⣿⣽⡅⢄⠱⣕⢔⣻⡔⠘⠁⠎⢟⠘⠑⠀⠀⠀⠐⠆⠐⠀⠀⠀⢝⢢⢷⢕⠀⢠⣤⡄⠀⠀⠁⠀⢠⣱⣼⣵⣾⣿⢿⢛⢛⢻⣿⣿⣵⣵⣾⢏⢟⢝⢝⢕⢕⠀⠀⠀</a:t>
            </a:r>
            <a:br/>
            <a:r>
              <a:t>⠀⠀⠁⠙⢻⣷⣷⣷⣵⣵⣵⡀⠻⠟⠟⠟⠟⠟⠛⠛⢛⢛⢛⢙⢕⢀⢀⢀⢐⢟⠀⠀⢀⠀⢁⠀⢄⢨⣵⣕⡡⢕⢱⢇⢕⠀⠈⣗⣿⣧⡄⢄⢀⢠⢤⣕⣕⢱⢔⣴⣵⣵⣵⣵⣴⣵⢾⢟⢕⢀⢀⢐⠀⠀⠀⢀⢀⢑⢝⡝⢟⢏⢇⢇⢕⢕⢕⢜⢟⢟⢏⢕⢕⢕⣵⣿⣷⢕⢔⠀⠀</a:t>
            </a:r>
            <a:br/>
            <a:r>
              <a:t>⠀⠀⠀⠀⠀⠈⠻⢿⣿⣿⣿⣿⢇⢄⠁⠁⠀⠁⠁⠅⠀⠀⠀⢱⢵⣵⣵⣵⣕⣕⣔⣔⣵⣴⢴⢴⢕⢕⢉⣛⠟⠴⠅⢅⢕⢄⢜⢸⣏⢿⢏⣱⣽⣷⣷⣖⣟⣽⣿⣿⣿⣿⣿⣿⣿⣿⣷⣷⣷⣷⣷⣷⣷⣿⣿⣿⣿⣿⣿⣯⢝⢕⢕⢕⢕⢕⢕⢕⢕⢕⢕⢕⢕⢸⣿⣿⣿⣾⡿⠀⠀</a:t>
            </a:r>
            <a:br/>
            <a:r>
              <a:t>⠀⠀⠀⠀⠀⠀⠀⠀⠙⠟⢿⣿⣧⢁⢔⢔⣔⣔⣔⣔⣔⣔⣕⣜⣿⣿⣻⣿⣿⣿⣿⣿⣿⣿⣿⡷⢷⢇⠔⠅⢅⢅⣄⣔⣕⣱⣕⣕⣱⣱⣼⣿⣿⣿⣿⣿⣿⣿⣿⣿⣿⣿⣿⣿⣿⣿⣿⣿⣿⢟⢟⢟⢟⣟⣻⣿⡿⠟⠛⠙⠑⠜⠝⠕⠕⠕⠑⠑⢕⢕⢕⢕⢕⢕⣈⣿⣿⡿⠑⠀⠀</a:t>
            </a:r>
            <a:br/>
            <a:r>
              <a:t>⠀⠀⠀⠀⠀⠀⠀⠀⠀⠀⠀⠀⠁⢑⢔⢜⣿⣿⣿⣿⣿⣿⣿⣿⣿⣿⣿⣿⣿⣿⣿⣿⣿⣿⣏⣍⣕⣕⢕⣸⣽⣿⣿⣿⣿⣿⣿⣿⣿⣿⣿⣿⣿⣿⣿⣿⣿⣿⣿⣿⣿⣿⣿⣿⣿⣿⣿⣿⣿⣿⣿⣿⣿⣿⠟⠁⠀⠀⠀⠀⠀⠀⠀⠀⠀⠀⠀⢕⢕⢕⢕⢕⢕⣸⣿⣿⢟⠁⠀⠀⠀</a:t>
            </a:r>
            <a:br/>
            <a:r>
              <a:t>⠀⠀⠀⠀⠀⠀⠀⠀⠀⠀⠀⠀⠀⠀⢕⢕⢻⣿⣿⣿⣿⣿⣿⣿⣿⣿⣿⣿⣿⣿⣿⣿⣿⣿⣿⣿⣿⣿⣿⣿⣿⣿⣿⣿⣿⣿⣿⣿⣿⣿⣿⣿⣿⣿⣿⣿⣿⣿⣿⣿⣿⣿⣿⣿⣿⣿⣿⣿⣿⣿⣿⣿⣿⡇⠀⠀⠀⠀⠀⠀⠀⠀⠀⠀⠀⠀⠀⠀⢕⢕⢕⢕⢕⢔⢝⠇⠀⠀⠀⠀⠀</a:t>
            </a:r>
            <a:br/>
            <a:r>
              <a:t>⠀⠀⠀⠀⠀⠀⠀⠀⠀⠀⠀⠀⠀⠀⠀⠑⢸⣿⣿⣿⣿⣿⣿⣿⣿⣿⣿⣿⣿⣿⣿⣿⣿⣿⣿⣿⣿⣿⣿⣿⣿⣿⣿⣿⣿⣿⣿⣿⣿⣿⣿⣿⣿⣿⣿⣿⣿⣿⣿⣿⣿⣿⣿⣿⣿⣿⣿⣿⣿⣿⣿⣿⣿⠑⠀⠀⠀⠀⠀⠀⠀⠀⠀⠀⠀⠀⢄⢕⢕⢕⢕⢕⢕⢕⠑⠀⠀⠀⠀⠀⠀</a:t>
            </a:r>
            <a:br/>
            <a:r>
              <a:t>⠀⠀⠀⠀⠀⠀⠀⠀⠀⠀⠀⠀⠀⠀⠀⠀⢕⣿⣿⣿⣿⣿⣿⣿⣿⣿⣿⣿⣿⣿⣿⣿⣿⣿⣿⣿⣿⣿⣿⣿⣿⣿⣿⣿⣿⣿⣿⣿⣿⣿⣿⣿⣿⣿⣿⣿⣿⣿⣿⣿⣿⣿⣿⣿⣿⣿⣿⣿⣿⣿⣿⡿⠃⠀⠀⠀⠀⠀⠀⠀⠀⠀⠀⠀⠀⠀⢕⢕⢕⢕⢕⢕⢕⠕⠀⠀⠀⠀⠀⠀⠀</a:t>
            </a:r>
            <a:br/>
            <a:r>
              <a:t>⠀⠀⠀⠀⠀⠀⠀⠀⠀⠀⠀⠀⠀⠀⠀⠀⠀⢸⣿⣿⣿⣿⣿⣿⣿⣿⣿⣿⣿⣿⣿⣿⣿⣿⣿⣿⣿⣿⣿⣿⣿⣿⣿⣿⣿⣿⣿⣿⣿⣿⣿⣿⣿⣿⣿⣿⣿⣿⣿⣿⣿⣿⣿⣿⣿⣿⣿⣿⣿⣿⣿⠃⠀⠀⠀⠀⠀⠀⠀⠀⠀⠀⠀⠀⠀⠀⢕⢕⢔⢇⢕⢕⢕⠀⠀⠀⠀⠀⠀⠀⠀</a:t>
            </a:r>
            <a:br/>
            <a:r>
              <a:t>⠀⠀⠀⠀⠀⠀⠀⠀⠀⠀⠀⠀⠀⠀⠀⠀⠀⠑⣿⣿⣿⣿⣿⣿⣿⣿⣿⣿⣿⣿⣿⣿⣿⣿⣿⣿⣿⣿⣿⣿⣿⡿⢟⢿⢿⣿⣿⣿⣿⣿⣿⣿⣿⣿⣿⣿⣿⣿⣿⣿⣿⣿⣿⣿⣿⣿⣿⣿⡿⠏⠁⠀⠀⠀⠀⠀⠀⠀⠀⠀⠀⠀⠀⠀⠀⠀⠑⠕⠕⢕⢕⢕⠀⠀⠀⠀⠀⠀⠀⠀⠀</a:t>
            </a:r>
            <a:br/>
            <a:r>
              <a:t>⠀⠀⠀⠀⠀⠀⠀⠀⠀⠀⠀⠀⠀⠀⠀⠀⠀⠀⢻⣿⣿⣿⣿⣿⣿⣿⣿⣿⣿⣿⣿⣿⣿⣿⣿⣿⣿⣿⣿⣿⣿⠁⠑⠑⠕⢝⢿⣿⣿⣿⣿⣿⣿⣿⣿⣿⣿⣿⣿⣿⣿⣿⣿⣿⣿⣿⣿⡿⠁⠀⠀⠀⠀⠀⠀⠀⠀⠀⠀⠀⠀⠀⠀⠀⠀⠀⠑⢔⢔⢀⢕⢕⢀⠀⠀⠀⠀⠀⠀⠀⠀</a:t>
            </a:r>
            <a:br/>
            <a:r>
              <a:t>⠀⠀⠀⠀⠀⠀⠀⠀⠀⠀⠀⠀⠀⠀⠀⠀⠀⠀⢸⣿⣿⣿⣿⣿⣿⣿⣿⣿⣿⣿⣿⣿⣿⣿⣿⣿⣿⣿⣿⣿⣿⡄⠄⠀⠀⢕⢕⢝⣿⣿⣿⣿⣿⣿⣿⣿⣿⣿⣿⣿⣿⣿⣿⣿⣿⣿⣿⠑⠀⠀⠀⠀⠀⠀⠀⠀⠀⠀⠀⠀⠀⠀⠀⠀⠀⠀⢕⢕⠑⢕⢕⠑⠀⠀⠀⠀⠀⠀⠀⠀⠀</a:t>
            </a:r>
            <a:br/>
            <a:r>
              <a:t>⠀⠀⠀⠀⠀⠀⠀⠀⠀⠀⠀⠀⠀⢄⢔⢄⢀⠀⢜⣿⣿⣿⣿⣿⣿⣿⣿⣿⣿⣿⣿⣿⣿⣿⣿⣿⣿⣿⣿⣿⣿⣧⢀⠀⠀⠀⢕⢕⠘⠿⣿⣿⣿⣿⣿⣿⣿⣿⣿⣿⣿⣿⣿⣿⣿⡟⠑⠀⠀⠀⠀⠀⠀⠀⠀⠀⠀⠀⠀⠀⠀⠀⠀⠀⠀⠀⠄⢁⠀⢅⢕⢀⠀⠀⠀⠀⠀⠀⠀⠀⠀</a:t>
            </a:r>
            <a:br/>
            <a:r>
              <a:t>⢀⢀⠀⠀⠀⠀⠀⠀⠀⠀⠀⠄⢕⢕⢕⢕⠑⠀⠕⣿⣿⣿⣿⣿⣿⣿⣿⣿⣿⣿⣿⣿⣿⣿⣿⣿⣿⣿⣿⣿⣿⣿⣷⡀⠀⠀⠁⡕⠀⠘⣿⣿⣿⣿⣿⣿⣿⣿⣿⣿⣿⣿⣿⡿⠟⠇⠀⠀⠀⠀⠀⠀⠀⠀⠀⠀⠀⠀⠀⠀⠀⠀⠀⠀⠀⠀⣄⣀⢀⢕⢕⢕⠀⠀⠀⠀⠀⠀⠀⠀⠀</a:t>
            </a:r>
            <a:br/>
            <a:r>
              <a:t>⠑⠑⠁⠀⠀⠀⠀⠀⠀⠀⠀⢀⠕⢕⢕⠀⠀⠀⠀⣿⣿⣿⣿⣿⣿⣿⣿⣿⣿⣿⣿⣿⣿⣿⣿⣿⣿⣿⣿⣿⣿⣿⣿⣿⣔⢀⠀⠑⢔⠕⢿⣿⣿⣿⣿⣿⣿⣿⣿⢿⠿⠟⠙⠁⠀⠀⠀⠀⠀⠀⠀⠀⠀⠀⠀⠀⠀⠀⠀⠀⠀⠀⠀⠀⠀⠀⢻⣿⣇⢕⢔⢔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⢀⢄⢄⢄⢄⢔⢔⣔⣵⣵⣵⣕⢕⢸⡇⢕⢕⣿⡕⣸⣿⡟⢏⣹⣵⣷⣿⣿⣿⣿⣿⣿⣿⣿⣿⣿⣿⣿⣿⣿⣿⣿⣿⣿⣿⣿⣿⡟⢱⣿⣿⣿⣿⣿⣿⣿⣿⣿⣿⣿⣿⣿⣿⣿⣿⣿⣿⣿⣿⣷⣷⣾⣯⣽⣟⣟⡿⢿⢿⣿⣿⣿⣿⣿⣿⣿⣿⣿⣿⣿⣿⣽⣿⣿⣿⢹⣿⢧⠀</a:t>
            </a:r>
            <a:br/>
            <a:r>
              <a:t>⢀⢕⢕⢕⢕⢕⢕⣱⣾⣿⣿⣿⣿⣿⣷⣾⡷⣕⢵⣿⣏⣽⣿⣿⣿⣿⣿⣿⣿⣿⣿⣿⣿⣿⣿⣿⡿⢿⡟⢯⠽⢻⢿⢿⢿⢿⣿⣿⡟⢻⣿⣿⣿⣿⣿⣿⣿⣿⣿⣿⣿⣿⣿⣿⣿⣿⣿⣿⣿⣿⣿⣿⣿⣿⣿⣿⣿⣿⣿⣿⣿⣿⣿⣿⣿⣿⣿⣿⣿⣿⣿⣿⣿⣿⣿⣿⣿⣸⣽⡕⠀</a:t>
            </a:r>
            <a:br/>
            <a:r>
              <a:t>⢕⢕⢕⢕⠕⢕⢕⢿⢿⢿⢿⢿⢇⢾⢇⢝⣿⣵⣷⣿⣿⣿⣿⣿⣿⣿⣿⣿⣿⣿⣿⣿⡻⠯⠝⢊⢙⢅⢅⢔⣕⣿⣿⣿⣷⣷⣷⣷⡕⢜⢇⢻⣿⣝⣟⡛⢟⢻⢿⢿⢿⣿⣿⣿⣿⣿⣿⣿⣿⣿⣿⣿⣿⣿⣿⣿⣿⣿⣿⣿⣿⣿⣿⣿⣿⣿⣿⣿⣿⣿⣿⣿⣿⣿⣿⣿⣿⠻⣿⡏⠀</a:t>
            </a:r>
            <a:br/>
            <a:r>
              <a:t>⢕⢱⣕⣕⣕⡕⢱⣿⣿⣿⣿⣿⣧⣵⣵⣇⣿⢏⣿⣿⣿⣿⣿⣿⡿⢟⢟⠝⢕⢘⢝⢅⢔⢕⢕⢕⢕⢕⢅⣿⣿⣿⣿⣿⣿⡟⢟⢟⢇⢕⡇⣾⣿⢿⢿⣿⣿⣿⣿⣷⣷⣷⣷⣧⣵⣼⣽⣽⣝⣝⣟⣟⣟⡻⢿⢿⢿⢿⣿⣿⣿⣿⣿⣿⣿⣿⣿⣿⣿⢿⢟⢟⢟⢟⢟⢟⢇⢷⣿⡧⠀</a:t>
            </a:r>
            <a:br/>
            <a:r>
              <a:t>⢕⢅⢿⣿⣿⣿⣿⣿⣿⣿⣿⣿⣿⣿⣿⣿⣳⣷⣿⡿⢿⠟⢋⢘⢅⢔⢕⢕⢕⢕⢕⢕⢕⢑⢑⢁⠁⠀⠀⢹⣿⣿⣿⣿⣿⡇⠑⠕⢕⢕⣿⢿⣿⢕⢕⢕⢕⢕⢕⢜⢝⢝⢝⢝⢝⢝⢟⢟⢟⢟⢟⢻⢿⢿⢿⢿⣿⣷⣷⣷⣷⣷⣽⣽⢝⠙⠙⠑⠁⠀⠀⠀⠀⠁⠁⠑⠑⠑⢕⢕⠀</a:t>
            </a:r>
            <a:br/>
            <a:r>
              <a:t>⣷⣵⣼⣻⣿⣿⣿⣿⣿⣿⣿⣿⡿⣿⣿⣿⢹⣿⢿⢇⢕⢕⢕⢕⢕⢕⠑⢕⢕⢕⢕⢕⢕⢕⠕⠕⠀⠀⠀⢸⣿⣿⣿⣿⣿⣇⢀⢄⢕⢕⢿⢜⢟⢕⢄⢕⢅⢅⢅⠑⠕⠕⠑⠁⠑⠅⠔⠅⠑⠕⠑⠁⠀⠐⠁⠕⠕⠕⠕⠕⠑⠑⠕⠁⠀⠀⠀⠀⠀⠀⠀⠀⠀⠀⠀⠀⠀⠀⠀⠑⠀</a:t>
            </a:r>
            <a:br/>
            <a:r>
              <a:t>⢝⢟⢻⢿⢿⣿⣿⣿⣿⣿⣿⡟⢕⢔⢹⣿⣧⣵⡕⢕⢕⢕⢕⡕⢕⢕⢕⠑⠀⠀⠀⠀⠀⠀⢔⠀⠀⠀⢀⣸⣿⣿⣿⣿⣿⣿⢕⢕⢵⣷⢚⣺⡕⢕⣵⡕⢕⢕⢵⢵⢕⢕⢔⢔⢔⢕⢔⠔⢔⢐⢄⢀⠀⢀⠀⠀⢄⢄⢄⢄⠀⠀⠀⠀⠀⠀⠀⠀⠀⠀⠀⠀⠀⠀⠀⠀⠀⠀⠀⠀⠀</a:t>
            </a:r>
            <a:br/>
            <a:r>
              <a:t>⣿⣷⣷⣵⣵⣿⣿⣿⣿⣿⢿⢇⢕⢕⢕⢟⢝⢝⠝⠀⠀⠀⢕⣼⣿⣷⡕⢄⢀⢄⢄⢔⢔⢄⢕⢅⢔⢕⢸⢿⣿⣿⣿⣿⣿⣿⢕⢕⢜⡅⢸⣽⡕⢑⠛⢃⢑⢕⢑⢑⢕⢕⢑⠑⠕⢕⢑⢀⢑⠀⠑⠑⠑⢗⢔⢕⢱⣷⣷⢇⠀⠀⠀⠀⠀⠀⠀⠀⠀⠀⠀⠀⠀⠀⠀⠀⠀⠀⠀⠀⠀</a:t>
            </a:r>
            <a:br/>
            <a:r>
              <a:t>⣿⣿⣿⣿⣿⡟⢟⢏⢝⢕⢕⢕⢕⢕⢕⢕⢕⢗⢔⢔⢕⢷⢇⣿⣿⣿⣟⢕⢁⢁⢅⢡⣥⣤⡕⢕⢕⢕⠀⢸⣿⣿⣿⣿⣿⣿⢕⢕⢕⢗⠜⢟⢗⢕⢜⣇⢕⢕⢕⢕⢕⢕⢕⢕⠕⢕⢕⢕⢕⢕⢕⠀⠀⢕⢕⢕⣾⣿⢟⢀⠀⠀⠀⠀⠀⢀⠀⠀⢄⠀⠀⠀⠀⠀⠀⠀⠀⠀⠀⠀⠀</a:t>
            </a:r>
            <a:br/>
            <a:r>
              <a:t>⣿⣿⣿⣿⣿⡇⢕⢕⢕⢕⢕⢕⢕⢕⢕⢕⣕⢕⢕⢕⢕⠕⢕⢕⠿⢿⢋⢕⢕⢕⢕⢸⡿⣿⣿⢕⢕⢕⠀⢹⣿⣿⣿⣿⣿⣿⡿⢕⢱⣷⢨⡇⢕⢕⢕⢹⢕⢕⠁⠁⠁⠁⢕⢔⢕⢕⢕⢕⢕⢕⢕⠀⢄⢕⠕⠕⠛⢟⢟⢓⠰⢔⢔⢔⢕⢕⢵⣵⣕⣔⡄⢀⠀⠀⠀⠀⠀⠀⠀⠀⠀</a:t>
            </a:r>
            <a:br/>
            <a:r>
              <a:t>⣿⣿⣿⣿⣿⡇⢕⢕⢕⢕⢕⢕⢕⢕⢕⢕⢕⢕⢕⢕⢕⢕⠕⢕⢸⣿⣿⡕⠄⢕⢕⢸⢇⢿⢇⢕⢕⢕⢀⢕⢡⡿⣿⣿⣿⣿⡇⢕⢜⢟⢱⡇⢕⢕⢕⢬⢕⢕⢀⢄⠄⢄⢕⢕⢕⢕⢕⣕⣕⣕⢕⢐⠄⢕⠀⠀⠀⢕⢑⢕⡕⢕⢕⢕⠕⢕⢇⣾⣿⣿⣿⣧⢕⠀⠀⠀⠀⠀⠀⠀⠀</a:t>
            </a:r>
            <a:br/>
            <a:r>
              <a:t>⣿⣿⣿⣿⣿⣿⢕⢕⢕⢕⢕⢕⢕⢝⢝⢝⢹⣿⡍⢍⠉⠉⠉⠉⠕⣆⢵⡇⢅⢕⢕⢅⢄⢅⢅⢕⢕⢕⢕⠑⠈⡇⣿⣿⣿⣿⡇⢕⢕⢕⢸⣷⠕⢷⣷⣧⠑⢕⢕⠕⠄⢕⠱⠅⢁⢕⢜⢿⢿⢏⢇⢕⢕⣴⣴⣴⣶⣶⣶⣷⣾⣿⣿⣧⣷⣷⣷⣾⣿⣿⣿⡇⠑⠀⢀⢄⢔⢔⣱⢕⠀</a:t>
            </a:r>
            <a:br/>
            <a:r>
              <a:t>⣿⣿⣿⣿⣿⢏⢕⢕⢕⢕⣱⣥⣵⣷⣷⣾⣯⣝⣟⣝⣴⣴⣴⣴⣔⣘⣕⢕⢑⠐⣶⣦⢕⡕⢕⠕⢘⢕⠑⠀⣷⡲⣿⣿⣿⣟⠇⠁⠑⢕⢸⣿⠀⠑⢈⠅⠄⢕⠁⠐⠑⢠⠑⠀⠀⠈⡁⢵⢗⠑⠁⠘⠗⠃⠈⠑⠑⢟⢟⣿⣿⣿⣿⣿⣿⣿⣿⣿⣿⣿⣿⢇⢔⢱⣾⣷⣕⣵⣼⡇⠀</a:t>
            </a:r>
            <a:br/>
            <a:r>
              <a:t>⢿⣿⣿⣿⡇⢕⢕⢕⢕⢕⣿⣿⣿⡿⠛⢿⣿⣿⣿⣿⣿⣿⣿⣿⣿⣿⣿⢕⠘⢱⠝⠯⣕⠕⢔⠔⠁⢀⠁⠐⡝⢑⢿⢿⢿⢵⡄⠀⠣⣕⢜⣿⢄⠈⠀⢜⢗⠙⠁⠀⠀⠀⠰⠆⠀⠁⠁⠀⢟⣴⣴⢄⠀⢀⣄⡀⠀⠀⠀⠙⡝⣟⣫⣿⣿⣿⡿⠿⡿⣿⣏⢕⠕⣾⢿⢿⢿⢟⢝⢁⠀</a:t>
            </a:r>
            <a:br/>
            <a:r>
              <a:t>⠀⠘⠻⣿⣿⣷⣷⣵⣵⣷⣌⢝⠝⠑⠀⠈⠉⠉⠝⠍⠍⢍⠍⠍⠍⠍⢅⢕⢄⢄⢄⢅⢍⠀⠀⢀⠀⠄⠀⢄⣱⣵⣥⡡⢅⢱⢇⢕⠀⢈⣷⣿⣴⢄⢄⢁⢠⢤⣕⣕⡔⢄⣤⣴⣴⣴⣴⣤⣥⡷⢗⢕⠀⠁⠙⠑⠐⠀⠀⠘⢟⢻⢿⢿⢯⡝⢡⢌⢟⢻⢿⢗⢕⢕⢕⢕⣱⣵⡕⢕⠀</a:t>
            </a:r>
            <a:br/>
            <a:r>
              <a:t>⠀⠀⠀⠁⠙⢿⣿⣿⣿⣿⣿⢕⢕⢁⢀⠀⠀⠀⠀⠀⠀⠀⢀⢀⢀⢀⢕⣗⣷⣷⣷⣧⣵⣵⣵⣵⣶⢶⢷⢳⢕⢍⢙⢓⠦⠄⠥⢵⢄⢘⢻⢟⢿⢕⣸⣽⣽⣷⣞⣟⣟⣿⣿⣿⣿⣿⣿⣷⣷⣵⣵⣵⣵⣵⣵⣷⣷⣷⣷⣷⣷⢗⢗⢕⢕⢕⢕⢕⢕⢕⢕⢕⢕⢕⢕⢴⣿⣿⣇⣕⠀</a:t>
            </a:r>
            <a:br/>
            <a:r>
              <a:t>⠀⠀⠀⠀⠀⠀⠈⠙⠿⣿⣿⡇⢕⢕⢱⣱⣕⣕⣕⣕⣵⣵⣵⣵⣧⣷⣿⣿⣿⣿⣿⣿⣿⣿⣿⣿⣿⣿⣿⢗⢔⢐⣀⣄⣔⣔⣰⣵⣵⣕⣕⣱⣵⣿⣿⣿⣿⣿⣿⣿⣿⣿⣿⣿⣿⣿⣿⣿⣿⣿⣿⡿⢿⢿⢿⢿⢿⢿⣿⢿⠟⠇⢕⢷⢱⢕⢕⢕⠕⢕⢕⢕⢕⢕⢕⢕⢺⣿⣿⡿⠀</a:t>
            </a:r>
            <a:br/>
            <a:r>
              <a:t>⠀⠀⠀⠀⠀⠀⠀⠀⠀⠀⠁⠁⢕⢕⢸⣿⣿⣿⣿⣿⣿⣿⣿⣿⣿⣿⣿⣿⣿⣿⣿⣿⣿⣿⣿⣿⣿⣵⣽⣕⣕⣑⣵⣷⣿⣿⣿⣿⣿⣿⣿⣿⣿⣿⣿⣿⣿⣿⣿⣿⣿⣿⣿⣿⣿⣿⣿⣿⣿⣿⣿⣿⣿⣿⣿⣿⠟⠁⠀⠀⠀⠀⠀⠁⠁⠁⠀⠀⢔⢕⢕⢕⢕⢕⠱⣥⣿⣿⡿⠑⠀</a:t>
            </a:r>
            <a:br/>
            <a:r>
              <a:t>⠀⠀⠀⠀⠀⠀⠀⠀⠀⠀⠀⠀⠀⢕⢘⣻⢿⣿⣿⣟⣽⣿⣿⣿⣿⣿⣿⣿⣿⣿⣿⣿⣿⣿⣿⣿⣿⣿⣿⣿⣿⣿⣿⣿⣿⣿⣿⣿⣿⣿⣿⣿⣿⣿⣿⣿⣿⣿⣿⣿⣿⣿⣿⣿⣿⣿⣿⣿⣿⣿⣿⣿⣿⣿⣿⠁⠀⠀⠀⠀⠀⠀⠀⠀⠀⠀⠀⠀⠀⠕⢕⢕⢕⢕⢕⢛⢻⢏⠁⠀⠀</a:t>
            </a:r>
            <a:br/>
            <a:r>
              <a:t>⠀⠀⠀⠀⠀⠀⠀⠀⠀⠀⠀⠀⠀⠑⢕⣿⣿⣿⣿⣿⣿⣿⣿⣿⣿⣿⣿⣿⣿⣿⣿⣿⣿⣿⣿⣿⣿⣿⣿⣿⣿⣿⣿⣿⣿⣿⣿⣿⣿⣿⣿⣿⣿⣿⣿⣿⣿⣿⣿⣿⣿⣿⣿⣿⣿⣿⣿⣿⣿⣿⣿⣿⣿⣿⢇⠀⠀⠀⠀⠀⠀⠀⠀⠀⠀⠀⠀⠀⢄⢔⢕⢕⢕⢕⢕⢕⠑⠀⠀⠀⠀</a:t>
            </a:r>
            <a:br/>
            <a:r>
              <a:t>⠀⠀⠀⠀⠀⠀⠀⠀⠀⠀⠀⠀⠀⠀⠑⢸⣿⣿⣿⣿⣿⣿⣿⣿⣿⣿⣿⣿⣿⣿⣿⣿⣿⣿⣿⣿⣿⣿⣿⣿⣿⣿⣿⣿⣿⣿⣿⣿⣿⣿⣿⣿⣿⣿⣿⣿⣿⣿⣿⣿⣿⣿⣿⣿⣿⣿⣿⣿⣿⣿⣿⣿⣿⢏⠀⠀⠀⠀⠀⠀⠀⠀⠀⠀⠀⠀⠀⢀⢕⢕⢕⢕⢕⢕⢕⠁⠀⠀⠀⠀⠀</a:t>
            </a:r>
            <a:br/>
            <a:r>
              <a:t>⠀⠀⠀⠀⠀⠀⠀⠀⠀⠀⠀⠀⠀⠀⠀⠑⢿⣿⣿⣿⣿⣿⣿⣿⣿⣿⣿⣿⣿⣿⣿⣿⣿⣿⣿⣿⣿⣿⣿⣿⣿⣿⣿⣿⣿⣿⣿⣿⣿⣿⣿⣿⣿⣿⣿⣿⣿⣿⣿⣿⣿⣿⣿⣿⣿⣿⣿⣿⣿⣿⣿⣿⠏⠀⠀⠀⠀⠀⠀⠀⠀⠀⠀⠀⠀⠀⠀⢔⢕⢕⢕⢕⢕⢕⢕⠀⠀⠀⠀⠀⠀</a:t>
            </a:r>
            <a:br/>
            <a:r>
              <a:t>⠀⠀⠀⠀⠀⠀⠀⠀⠀⠀⠀⠀⠀⠀⠀⠀⢸⣿⣿⣿⣿⣿⣿⣿⣿⣿⣿⣿⣿⣿⣿⣿⣿⣿⣿⣿⣿⣿⣿⣿⣿⣿⢟⢟⢿⢿⣿⣿⣿⣿⣿⣿⣿⣿⣿⣿⣿⣿⣿⣿⣿⣿⣿⣿⣿⣿⣿⣿⣿⣿⡟⠋⠀⠀⠀⠀⠀⠀⠀⠀⠀⠀⠀⠀⠀⠀⠀⢕⢕⢕⢕⢕⢕⢕⠀⠀⠀⠀⠀⠀⠀</a:t>
            </a:r>
            <a:br/>
            <a:r>
              <a:t>⠀⠀⠀⠀⠀⠀⠀⠀⠀⠀⠀⠀⠀⠀⠀⠀⢜⣿⣿⣿⣿⣿⣿⣿⣿⣿⣿⣿⣿⣿⣿⣿⣿⣿⣿⣿⣿⣿⣿⣿⣿⡇⠑⠑⠑⢕⢝⢿⣿⣿⣿⣿⣿⣿⣿⣿⣿⣿⣿⣿⣿⣿⣿⣿⣿⣿⣿⣿⣿⠋⠀⠀⠀⠀⠀⠀⠀⠀⠀⠀⠀⠀⠀⠀⠀⠀⠀⠄⢀⢁⠑⢕⢕⢕⠀⠀⠀⠀⠀⠀⠀</a:t>
            </a:r>
            <a:br/>
            <a:r>
              <a:t>⠀⠀⠀⠀⠀⠀⠀⠀⠀⠀⠀⠀⠀⠀⠀⠀⠑⢹⣿⣿⣿⣿⣿⣿⣿⣿⣿⣿⣿⣿⣿⣿⣿⣿⣿⣿⣿⣿⣿⣿⣿⣷⠀⠀⠀⠁⢕⢜⢻⣿⣿⣿⣿⣿⣿⣿⣿⣿⣿⣿⣿⣿⣿⣿⣿⣿⣿⣿⠃⠀⠀⠀⠀⠀⠀⠀⠀⠀⠀⠀⠀⠀⠀⠀⠀⠀⠀⢀⢕⢕⢁⢕⠑⠕⠀⠀⠀⠀⠀⠀⠀</a:t>
            </a:r>
            <a:br/>
            <a:r>
              <a:t>⠀⠀⠀⠀⠀⠀⠀⠀⠀⠀⠀⢀⢔⢔⢔⠀⢀⢸⣿⣿⣿⣿⣿⣿⣿⣿⣿⣿⣿⣿⣿⣿⣿⣿⣿⣿⣿⣿⣿⣿⣿⣿⣇⠀⠀⠀⠕⢕⠀⢹⣿⣿⣿⣿⣿⣿⣿⣿⣿⣿⣿⣿⣿⣿⣿⣿⡿⠃⠀⠀⠀⠀⠀⠀⠀⠀⠀⠀⠀⠀⠀⠀⠀⠀⠀⠀⠀⠁⠑⠀⠕⢕⠀⠀⠀⠀⠀⠀⠀⠀⠀</a:t>
            </a:r>
            <a:br/>
            <a:r>
              <a:t>⠀⠀⠀⠀⠀⠀⠀⠀⠀⢀⢄⢕⢕⢕⠇⠀⠑⢜⣿⣿⣿⣿⣿⣿⣿⣿⣿⣿⣿⣿⣿⣿⣿⣿⣿⣿⣿⣿⣿⣿⣿⣿⣿⣆⠀⠀⠀⢕⠀⠀⢻⣿⣿⣿⣿⣿⣿⣿⣿⣿⣿⣿⣿⣿⣿⢿⢇⠀⠀⠀⠀⠀⠀⠀⠀⠀⠀⠀⠀⠀⠀⠀⠀⠀⠀⠀⠀⠀⠐⠀⢕⢕⢔⠀⠀⠀⠀⠀⠀⠀⠀</a:t>
            </a:r>
            <a:br/>
            <a:r>
              <a:t>⠀⠀⠀⠀⠀⠀⠀⠀⠀⠑⢕⢕⡕⠁⠀⠀⠀⢕⣿⣿⣿⣿⣿⣿⣿⣿⣿⣿⣿⣿⣿⣿⣿⣿⣿⣿⣿⣿⣿⣿⣿⣿⣿⣿⣷⣄⠀⠁⢔⠕⢸⣿⣿⣿⣿⣿⣿⣿⣿⣿⢿⢿⠟⠋⠁⠀⠀⠀⠀⠀⠀⠀⠀⠀⠀⠀⠀⠀⠀⠀⠀⠀⠀⠀⠀⠀⠀⣷⣶⡔⢕⢕⢕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⢄⢔⢔⢔⢔⢕⢕⣴⣵⣵⣵⣵⣕⢜⣿⣼⢇⢕⢄⣿⡕⣸⣿⡟⣏⣹⣷⣾⣿⣿⣿⣿⣿⣿⣿⣿⣿⣿⣿⣿⣿⣿⣿⣿⣿⣿⣿⣿⣿⢟⢸⣿⣿⣿⣿⣿⣿⣿⣿⣿⣿⣿⣿⣿⣿⣿⣿⣿⣿⣿⣷⣷⣷⣿⣯⣝⣟⣟⢿⢿⣿⣿⣿⣿⣿⣿⣿⣿⣿⣿⣿⣿⣿⣿⣿⣿⣿⢝⣿⠀</a:t>
            </a:r>
            <a:br/>
            <a:r>
              <a:t>⢕⢕⢕⢕⢕⢕⢱⣾⣿⣿⣿⣿⣿⡿⣷⣿⣿⡗⡑⢵⣿⣝⣽⣿⣿⣿⣾⣿⣿⣿⣿⣿⣿⣿⣿⣿⣿⢿⢿⢻⢯⢟⢿⢿⢿⠿⢿⣿⣿⡟⢽⣸⣿⣿⣿⣿⣿⣿⣿⣿⣿⣿⣿⣿⣿⣿⣿⣿⣿⣿⣿⣿⣿⣿⣿⣿⣿⣿⣿⣿⣿⣿⣿⣿⣿⣿⣿⣿⣿⣿⣿⣿⣿⣿⣿⣿⣿⣿⣜⣽⠀</a:t>
            </a:r>
            <a:br/>
            <a:r>
              <a:t>⢕⢕⢕⢕⢕⢕⢟⢻⣟⣟⣟⡟⢕⢗⢕⢿⣏⣵⣵⣾⣿⣿⣿⣿⣿⣿⣿⣿⣿⣿⣿⣿⣿⢻⠏⠗⢘⢕⢅⢄⢔⣱⣿⣿⣿⣷⣷⣷⣷⡕⢜⢏⣻⣟⣟⣟⢛⢟⢻⢿⢿⢿⣿⣿⣿⣿⣿⣿⣿⣿⣿⣿⣿⣿⣿⣿⣿⣿⣿⣿⣿⣿⣿⣿⣿⣿⣿⣿⣿⣿⣿⣿⣿⣿⣿⣿⣿⣿⢻⣿⠀</a:t>
            </a:r>
            <a:br/>
            <a:r>
              <a:t>⢕⣧⣵⣕⣕⣱⣿⣿⣿⣿⣿⣷⣷⣧⣼⢸⡏⢸⣿⣿⣿⣿⣿⣿⣿⢿⢟⢟⠝⢕⢘⢅⢅⢔⢕⢕⢕⢕⠕⢄⣽⣿⣿⣿⣿⣿⡟⢟⢟⢇⢕⡇⣿⡿⢿⢿⣿⣿⣿⣿⣷⣷⣷⣷⣴⣵⣽⣽⣝⣝⣟⣟⣟⣟⢿⢿⢿⢿⢿⣿⣿⣿⣿⣿⣿⣿⣿⣿⣿⣿⢿⢿⢿⢿⢟⢟⢟⢟⣾⣿⠀</a:t>
            </a:r>
            <a:br/>
            <a:r>
              <a:t>⢕⢻⣿⣿⣿⣿⣿⣿⣿⣿⣿⣿⣿⣿⣿⣾⢾⣿⡿⢿⡿⢿⢝⢋⢝⢅⢔⢕⢕⢕⢕⢕⢕⢕⢔⢑⢁⠁⠀⠁⣿⣿⣿⣿⣿⣿⡇⠑⢕⢕⢕⡷⢿⡇⢕⢕⢕⢕⢕⢕⢝⢝⢝⢝⢝⢝⢟⢟⢟⢟⢟⢻⢿⢿⢿⢿⢿⣷⣷⣷⣷⣷⣮⣽⡽⠝⠙⠙⠑⠁⠀⠀⠁⠁⠁⠑⠑⠕⢕⢜⠀</a:t>
            </a:r>
            <a:br/>
            <a:r>
              <a:t>⣥⣧⣿⣿⣿⣿⣿⣿⣿⣿⣿⣿⢿⣿⣿⡇⣿⢿⢟⢕⢔⢕⢕⢕⢕⢕⢕⠑⢕⢕⢕⢕⢕⢕⢕⠕⠕⠀⠀⠀⢻⣿⣿⣿⣿⣿⡇⢄⢔⢕⢕⣿⢟⢇⢕⢑⢕⢕⢑⢕⠕⠕⠑⠁⠑⠁⠀⠑⠑⠑⠑⠁⠐⠐⠐⠕⠕⠕⠕⠕⠕⠑⠜⠑⠀⠀⠀⠀⠀⠀⠀⠀⠀⠀⠀⠀⠀⠀⠀⠑⠀</a:t>
            </a:r>
            <a:br/>
            <a:r>
              <a:t>⢝⢟⢟⢟⣿⣿⣿⣿⣿⣿⣿⢕⢕⢜⣿⣷⣧⣵⢕⢕⢕⢕⢕⢕⣕⢕⢕⢕⠑⠀⠀⠀⠀⠀⠀⢄⠀⠀⠀⢄⣼⣿⣿⣿⣿⣿⡇⢕⢕⣷⡇⣏⣿⡕⢱⣵⢱⢑⢱⢵⢕⢕⢔⢔⢔⡔⢕⢔⠔⢔⢀⢄⠀⠀⠀⠀⠀⢄⢄⢄⢄⠀⠀⠀⠀⠀⠀⠀⠀⠀⠀⠀⠀⠀⠀⠀⠀⠀⠀⠀⠀</a:t>
            </a:r>
            <a:br/>
            <a:r>
              <a:t>⣿⣷⣷⣷⣿⣿⣿⣿⣿⢿⢏⢕⢕⢕⢜⢝⢝⢝⠑⠀⠀⠀⠀⢑⣿⣿⣷⡕⢀⢀⢄⢀⢔⢔⢄⢕⢄⢕⢕⢺⢿⣿⣿⣿⣿⣿⣧⢕⢕⢜⡕⢸⣿⢕⢘⠛⢑⢕⢕⢑⢑⢕⢕⢑⠑⢕⢕⢑⠀⠑⠀⠑⠑⠕⢗⢔⢕⣷⣶⡖⠀⠀⠀⠀⠀⠀⠀⠀⠀⠀⠀⠀⠀⠀⠀⠀⠀⠀⠀⠀⠀</a:t>
            </a:r>
            <a:br/>
            <a:r>
              <a:t>⣿⣿⣿⣿⡟⢍⢝⢕⢕⢕⢕⢕⢕⢕⢕⢕⢜⢕⡔⢔⢕⢕⠷⢄⣿⣿⣿⡇⢑⢁⢁⢅⣥⣤⣤⡕⢕⢕⢕⢔⢼⣿⣿⣿⣿⣿⣿⢕⢕⢜⢇⢞⢟⢇⢕⢰⡇⢕⢕⢕⢕⢕⢕⢕⠀⢕⢕⢕⢕⢕⢕⢕⠀⠕⢕⢕⢕⣿⣿⢇⠀⠀⠀⠀⠀⠀⠀⠀⠀⠀⠀⠀⠀⠀⠀⠀⠀⠀⠀⠀⠀</a:t>
            </a:r>
            <a:br/>
            <a:r>
              <a:t>⣿⣿⣿⣿⡇⢕⢕⢕⢕⢕⢕⢕⢕⢕⢕⢕⢕⢸⢅⢔⢔⢕⠀⢕⢌⠿⢟⢇⢕⢕⢕⢕⢹⢹⡇⡇⢕⢕⢕⠑⣻⣿⣿⣿⣿⣿⣿⡗⢕⢱⣧⢸⡕⢕⢕⢔⡇⢕⢕⠁⠁⠁⠁⢕⠄⢕⢕⢕⢕⢕⢕⢕⠀⢕⢕⠑⠕⢞⢟⢛⢔⡔⢄⠔⢕⢕⢱⣵⣕⡔⢄⢀⠀⠀⠀⠀⠀⠀⠀⠀⠀</a:t>
            </a:r>
            <a:br/>
            <a:r>
              <a:t>⣿⣿⣿⣿⡇⢕⢕⢕⢕⢕⢕⢕⢕⢕⢕⢕⢕⣕⣕⣕⣕⣕⢕⢕⢕⢺⣿⠿⡕⢀⢕⢕⢸⢜⢇⢕⢕⢕⢕⠀⢕⡣⣽⣿⣿⣿⣿⢕⢕⢜⢟⢸⡇⢕⢕⢁⣣⢕⢕⠀⢄⠄⡄⢕⢕⢕⢕⢕⢕⣕⣕⢕⢀⠕⠔⠀⠀⢀⢕⢑⢕⢕⢕⢕⠕⢕⢇⠱⣿⣿⣿⣧⢕⠀⠀⠀⠀⠀⠀⠀⠀</a:t>
            </a:r>
            <a:br/>
            <a:r>
              <a:t>⣿⣿⣿⣿⣿⡕⢕⢕⢕⢕⢕⢕⢡⢇⢝⢝⢝⣹⣿⢍⢍⠉⠉⠉⠉⠱⡍⢵⢕⢅⢕⢕⢁⢄⢅⢅⢕⢕⢕⢁⢕⢺⢼⣿⣿⣿⣿⢕⢕⢕⢕⢸⡇⢱⣷⣷⡕⠑⢕⢕⠕⢰⢔⠵⠁⢑⢕⢜⡿⣿⢏⢎⢕⢕⣤⣴⣴⣴⣵⣷⣷⣿⣿⣧⣵⣷⣧⣶⣿⣿⣿⣿⢕⠀⢀⢄⢔⢔⢕⡕⠀</a:t>
            </a:r>
            <a:br/>
            <a:r>
              <a:t>⣿⣿⣿⣿⢟⢕⢕⢕⢕⢕⣱⣯⣵⣷⣷⣷⣾⣯⣝⣟⣕⣴⣴⣦⣦⣔⣕⡕⢕⢁⢰⣶⡇⢕⢕⢕⠑⢑⢁⠐⠑⣿⣺⣿⣿⣿⡿⠑⠁⢑⢕⢸⡏⠀⠐⢅⢅⠄⢁⠁⠐⠐⢄⠑⠀⠀⠈⢅⣵⢗⠑⠑⠜⠇⠘⠉⠉⠙⢿⢻⣿⣿⣿⣿⣿⣿⣿⣿⣿⣿⣿⡇⢕⢔⣵⣷⡕⣱⣼⡷⠀</a:t>
            </a:r>
            <a:br/>
            <a:r>
              <a:t>⣿⣿⣿⡇⢕⢕⢕⢕⢕⢜⠙⣿⣿⣿⡟⠙⣿⣿⣿⣿⣿⣿⣿⣿⣿⣿⣿⡇⢕⠙⢸⠟⢧⡕⠣⢰⠄⠁⢀⠁⠐⡏⢚⢿⢿⢯⣧⢄⠐⢧⣕⢜⣷⠀⠁⠔⠙⢇⠛⠀⠀⠀⠀⠰⠔⠀⠈⠁⠈⢻⣴⣴⠀⠀⢀⣀⡀⠀⠀⠘⢝⢟⣟⣿⣿⣿⣿⢿⢿⣿⣟⢕⢕⡸⣿⢿⣿⢿⢏⢕⠀</a:t>
            </a:r>
            <a:br/>
            <a:r>
              <a:t>⠙⢻⣿⣿⣷⣷⣧⣵⣷⣅⢄⢀⢙⠝⠁⠀⠈⠉⠝⠍⠍⠍⠍⠍⠍⠅⠁⢕⢕⢄⢄⢄⢌⢅⠀⠀⢄⠠⠄⢀⢔⣵⣵⣵⢡⡅⢼⢕⢕⠀⢹⣮⣿⣄⢄⢄⢀⢠⢤⣕⣔⡔⢄⣴⣴⣴⣴⣴⣤⣵⣷⢗⢕⠀⠈⠍⠁⠀⠀⠀⠟⢿⢿⢿⠿⡅⠁⠜⢝⢘⢿⢿⢕⢕⢕⢕⠕⣵⣕⢕⠀</a:t>
            </a:r>
            <a:br/>
            <a:r>
              <a:t>⠀⠀⠈⠙⢿⣿⣿⣿⣿⣿⡇⢕⢄⢁⢁⠀⠀⠀⠀⠀⠀⠀⢀⢀⢀⢀⢀⢗⣳⣷⣷⣷⣧⣵⣵⣵⣷⣶⡳⢧⢇⢱⡍⣙⠳⠦⠄⢵⢤⢔⢕⢟⢹⢿⢕⣼⣽⣷⣷⣞⣟⣛⣿⣿⣿⣿⣿⣿⣷⣷⣵⣵⣵⣵⣵⣴⣴⣦⣦⣶⣷⢷⢕⢇⢕⢕⢕⢕⢕⢕⢕⢕⢕⢕⢕⢱⣿⣿⣧⣕⠀</a:t>
            </a:r>
            <a:br/>
            <a:r>
              <a:t>⠀⠀⠀⠀⠀⠈⠟⢿⣿⣿⣷⢕⢕⢱⣵⣵⣕⣕⣕⣱⣵⣵⣵⣥⣷⣷⣷⣿⣿⣿⣿⣿⣿⣿⣿⣿⣿⣿⣿⡿⢗⢅⢐⣀⣄⣔⣔⣱⣵⣵⣕⣕⣕⣵⣿⣿⣿⣿⣿⣿⣿⣿⣿⣿⣿⣿⣿⣿⣿⣿⣿⣿⣿⢿⢿⢿⢿⢿⣿⡿⢿⠇⢕⢵⢵⢕⢕⢕⢕⢕⢕⢕⢕⢕⢕⢕⢜⣟⣿⣿⠀</a:t>
            </a:r>
            <a:br/>
            <a:r>
              <a:t>⠀⠀⠀⠀⠀⠀⠀⠀⠁⠉⠁⢕⢕⢸⣿⣿⣿⣿⣿⣿⣿⣿⣿⣿⣿⣿⣿⣿⣿⣿⣿⣿⣿⣿⣿⣿⣿⣧⣵⣵⣕⣕⣵⣷⣮⣽⣿⣿⣿⣿⣿⣿⣿⣿⣿⣿⣿⣿⣿⣿⣿⣿⣿⣿⣿⣿⣿⣿⣿⣿⣿⣿⣿⣷⣷⣷⡾⠋⠁⠀⠀⠀⠀⠁⠁⠁⠁⠀⠐⢔⢕⢕⢕⢕⢕⢑⣠⣿⣿⠏⠀</a:t>
            </a:r>
            <a:br/>
            <a:r>
              <a:t>⠀⠀⠀⠀⠀⠀⠀⠀⠀⠀⠀⠀⢕⢜⡿⢻⢿⢿⣿⣟⣛⣽⣿⣿⣿⣿⣿⣿⣿⣿⣿⣿⣿⣿⣿⣿⣿⣿⣿⣿⣿⣿⣿⣿⣿⣿⣿⣿⣿⣿⣿⣿⣿⣿⣿⣿⣿⣿⣿⣿⣿⣿⣿⣿⣿⣿⣿⣿⣿⣿⣿⣿⣿⣿⣿⢏⠀⠀⠀⠀⠀⠀⠀⠀⠀⠀⠀⠀⠀⠕⢕⢕⢕⢕⢕⢘⢚⡟⠑⠀⠀</a:t>
            </a:r>
            <a:br/>
            <a:r>
              <a:t>⠀⠀⠀⠀⠀⠀⠀⠀⠀⠀⠀⠀⠁⢕⢻⣿⣿⣿⣿⣿⣿⣿⣿⣿⣿⣿⣿⣿⣿⣿⣿⣿⣿⣿⣿⣿⣿⣿⣿⣿⣿⣿⣿⣿⣿⣿⣿⣿⣿⣿⣿⣿⣿⣿⣿⣿⣿⣿⣿⣿⣿⣿⣿⣿⣿⣿⣿⣿⣿⣿⣿⣿⣿⣿⡿⠀⠀⠀⠀⠀⠀⠀⠀⠀⠀⠀⠀⠀⢀⢔⢕⢕⢕⢕⢕⢕⢕⠁⠀⠀⠀</a:t>
            </a:r>
            <a:br/>
            <a:r>
              <a:t>⠀⠀⠀⠀⠀⠀⠀⠀⠀⠀⠀⠀⠀⠀⢜⣿⣿⣿⣿⣿⣿⣿⣿⣿⣿⣿⣿⣿⣿⣿⣿⣿⣿⣿⣿⣿⣿⣿⣿⣿⣿⣿⣿⣿⣿⣿⣿⣿⣿⣿⣿⣿⣿⣿⣿⣿⣿⣿⣿⣿⣿⣿⣿⣿⣿⣿⣿⣿⣿⣿⣿⣿⣿⡿⠁⠀⠀⠀⠀⠀⠀⠀⠀⠀⠀⠀⠀⠀⢕⢕⢕⢕⢕⢕⢕⠕⠀⠀⠀⠀⠀</a:t>
            </a:r>
            <a:br/>
            <a:r>
              <a:t>⠀⠀⠀⠀⠀⠀⠀⠀⠀⠀⠀⠀⠀⠀⠁⢻⣿⣿⣿⣿⣿⣿⣿⣿⣿⣿⣿⣿⣿⣿⣿⣿⣿⣿⣿⣿⣿⣿⣿⣿⣿⣿⣿⣿⣿⣿⣿⣿⣿⣿⣿⣿⣿⣿⣿⣿⣿⣿⣿⣿⣿⣿⣿⣿⣿⣿⣿⣿⣿⣿⣿⣿⡟⠁⠀⠀⠀⠀⠀⠀⠀⠀⠀⠀⠀⠀⠀⢀⢕⢕⢕⢕⢕⢕⢕⠀⠀⠀⠀⠀⠀</a:t>
            </a:r>
            <a:br/>
            <a:r>
              <a:t>⠀⠀⠀⠀⠀⠀⠀⠀⠀⠀⠀⠀⠀⠀⠀⢸⣿⣿⣿⣿⣿⣿⣿⣿⣿⣿⣿⣿⣿⣿⣿⣿⣿⣿⣿⣿⣿⣿⣿⣿⣿⣿⢟⢟⢿⢿⣿⣿⣿⣿⣿⣿⣿⣿⣿⣿⣿⣿⣿⣿⣿⣿⣿⣿⣿⣿⣿⣿⣿⣿⡿⠟⠁⠀⠀⠀⠀⠀⠀⠀⠀⠀⠀⠀⠀⠀⠀⢕⢕⢕⢜⢕⢕⢕⠑⠀⠀⠀⠀⠀⠀</a:t>
            </a:r>
            <a:br/>
            <a:r>
              <a:t>⠀⠀⠀⠀⠀⠀⠀⠀⠀⠀⠀⠀⠀⠀⠀⠑⣿⣿⣿⣿⣿⣿⣿⣿⣿⣿⣿⣿⣿⣿⣿⣿⣿⣿⣿⣿⣿⣿⣿⣿⣿⣿⠑⠑⠑⢕⢝⢿⣿⣿⣿⣿⣿⣿⣿⣿⣿⣿⣿⣿⣿⣿⣿⣿⣿⣿⣿⣿⣿⢏⠁⠀⠀⠀⠀⠀⠀⠀⠀⠀⠀⠀⠀⠀⠀⠀⠀⠀⢁⠁⠑⠕⢕⢕⠀⠀⠀⠀⠀⠀⠀</a:t>
            </a:r>
            <a:br/>
            <a:r>
              <a:t>⠀⠀⠀⠀⠀⠀⠀⠀⠀⠀⠀⠀⠀⠀⠀⠀⢻⣿⣿⣿⣿⣿⣿⣿⣿⣿⣿⣿⣿⣿⣿⣿⣿⣿⣿⣿⣿⣿⣿⣿⣿⣿⢀⠀⠀⠁⢕⢜⢻⣿⣿⣿⣿⣿⣿⣿⣿⣿⣿⣿⣿⣿⣿⣿⣿⣿⣿⣿⢏⠀⠀⠀⠀⠀⠀⠀⠀⠀⠀⠀⠀⠀⠀⠀⠀⠀⠀⠀⢕⢕⢁⢕⢕⢕⠀⠀⠀⠀⠀⠀⠀</a:t>
            </a:r>
            <a:br/>
            <a:r>
              <a:t>⠀⠀⠀⠀⠀⠀⠀⠀⠀⠀⠀⢀⢄⢄⠀⠀⢜⣿⣿⣿⣿⣿⣿⣿⣿⣿⣿⣿⣿⣿⣿⣿⣿⣿⣿⣿⣿⣿⣿⣿⣿⣿⣇⠀⠀⠀⠑⢕⠀⠹⣿⣿⣿⣿⣿⣿⣿⣿⣿⣿⣿⣿⣿⣿⣿⣿⣿⠏⠀⠀⠀⠀⠀⠀⠀⠀⠀⠀⠀⠀⠀⠀⠀⠀⠀⠀⠀⠑⠕⠁⢕⢕⠁⠁⠀⠀⠀⠀⠀⠀⠀</a:t>
            </a:r>
            <a:br/>
            <a:r>
              <a:t>⠀⠀⠀⠀⠀⠀⠀⠀⠀⢄⢔⢕⢕⢕⠀⠁⢕⣿⣿⣿⣿⣿⣿⣿⣿⣿⣿⣿⣿⣿⣿⣿⣿⣿⣿⣿⣿⣿⣿⣿⣿⣿⣿⣇⠀⠀⠀⢕⠀⠀⢻⣿⣿⣿⣿⣿⣿⣿⣿⣿⣿⣿⣿⣿⣿⡿⢧⠀⠀⠀⠀⠀⠀⠀⠀⠀⠀⠀⠀⠀⠀⠀⠀⠀⠀⠀⠀⠀⠔⠀⠕⢕⢄⠀⠀⠀⠀⠀⠀⠀⠀</a:t>
            </a:r>
            <a:br/>
            <a:r>
              <a:t>⠀⠀⠀⠀⠀⠀⠀⠀⠁⢕⢕⢱⢕⠀⠀⠀⠑⣿⣿⣿⣿⣿⣿⣿⣿⣿⣿⣿⣿⣿⣿⣿⣿⣿⣿⣿⣿⣿⣿⣿⣿⣿⣿⣿⣷⡄⠀⠁⢔⠔⢸⣿⣿⣿⣿⣿⣿⣿⣿⣿⣿⣿⡿⠛⠑⠀⠀⠀⠀⠀⠀⠀⠀⠀⠀⠀⠀⠀⠀⠀⠀⠀⠀⠀⠀⠀⠀⢱⣦⡄⢕⢕⢕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⢄⢄⢔⢔⢔⢕⢱⣵⣵⣵⣷⣵⣕⢕⢻⣷⢸⣿⣼⡕⢕⢸⣷⢔⣸⣿⢟⢞⣿⣵⣷⣿⣿⣿⣿⣿⣿⣿⣿⣿⣿⣿⣿⣿⣿⣿⣿⣿⣿⣿⣿⣿⢇⣷⣿⣿⣿⣿⣿⣿⣿⣿⣿⣿⣿⣿⣿⣿⣿⣿⣿⣿⣿⣷⣷⣯⣿⣟⣟⣟⢿⢿⢿⣿⣿⣿⣿⣿⣿⣿⣿⣿⣿⣿⣿⣿⣟⣿⣿⣿⠀</a:t>
            </a:r>
            <a:br/>
            <a:r>
              <a:t>⢕⢕⢕⢕⢕⣱⣾⣿⣿⣿⣿⣿⡿⣷⣿⡟⢝⣿⣿⡗⣕⢼⣟⣏⣽⣿⣿⣿⣿⣿⣿⣿⣿⣿⣿⣿⣿⣿⣿⡿⢿⡟⢯⢿⢿⢿⢿⢿⣿⣿⣿⢻⣷⣿⣿⣿⣿⣿⣿⣿⣿⣿⣿⣿⣿⣿⣿⣿⣿⣿⣿⣿⣿⣿⣿⣿⣿⣿⣿⣿⣿⣿⣿⣾⣿⣿⣿⣿⣿⣿⣿⣿⣿⣿⣿⣿⣿⣿⣿⣿⠀</a:t>
            </a:r>
            <a:br/>
            <a:r>
              <a:t>⢕⢕⢕⢕⢕⢟⢿⣿⣿⣟⢏⢞⢗⢕⢽⣷⣕⢟⢋⣹⣵⣷⣿⣿⣿⣿⣿⣿⣿⣿⣿⣿⣿⣿⣿⢻⢏⠗⢃⢝⢅⢕⢔⣱⣿⣷⣷⣷⣧⣵⣵⡕⢻⢝⣿⣟⡟⢟⢻⢿⢿⢿⣿⣿⣿⣿⣿⣿⣿⣿⣿⣿⣿⣿⣿⣿⣿⣿⣿⣿⣿⣿⣿⣿⣿⣿⣿⣿⣿⣿⣿⣿⣿⣿⣿⣿⣿⣿⣿⣿⠀</a:t>
            </a:r>
            <a:br/>
            <a:r>
              <a:t>⣵⣕⣕⣕⣿⣿⣿⣿⣿⣿⣷⣷⣧⣼⢸⣏⢱⣷⣿⣿⣿⣿⣿⣿⣿⣿⣿⡿⢟⢟⠝⢕⢘⢝⢅⢔⢕⢕⢕⢱⢑⠸⣿⣿⣿⣿⣿⣿⢟⢟⢟⢕⢸⢸⣿⣿⣿⣿⣿⣿⣷⣷⣷⣷⣷⣵⣼⣽⣽⣝⣝⣟⣟⣟⡻⢿⢿⢿⢿⣿⣿⣿⣿⣿⣿⣿⣿⣿⣿⣿⣿⡿⢿⢿⢿⢿⢿⢿⣿⣿⠀</a:t>
            </a:r>
            <a:br/>
            <a:r>
              <a:t>⢿⣿⣿⣿⣿⣿⣿⣿⣿⣿⣿⣿⣿⣿⡾⣾⣿⣿⣿⣿⣿⣿⡿⢿⠟⢋⢝⢅⢕⢕⢕⢕⢕⢕⢕⢕⢕⢑⠁⠁⠀⢸⣿⣿⣿⣿⣿⣿⢕⠕⢕⢕⢸⢾⣿⡇⢕⢕⢕⢕⢜⢝⢝⢝⢝⢝⢝⢟⢟⢟⢟⢻⢿⢿⢿⢿⢿⣿⣷⣷⣷⣷⣮⣽⣽⡽⠝⠛⠙⠙⠁⠁⠀⠁⠁⠑⠑⠕⠜⢕⠀</a:t>
            </a:r>
            <a:br/>
            <a:r>
              <a:t>⣼⣿⣿⣿⣿⣿⣿⣿⣿⣿⣿⢿⣿⣿⡇⣿⡿⢟⢝⢙⢕⢕⢔⢕⢕⢕⢕⢕⢕⢕⢕⢕⢕⢕⢕⢕⢕⠕⠀⠀⠀⢕⣿⣿⣿⣿⣿⣿⢕⢁⢅⢕⢸⢷⢿⢇⢅⢕⢑⢕⢕⢑⠑⠑⠅⠕⠑⠅⠁⠕⠑⠐⠅⠐⠀⠑⠑⢕⢕⢕⠕⠕⠜⠝⠑⠀⠀⠀⠀⠀⠀⠀⠀⠀⠀⠀⠀⠀⠀⠀⠀</a:t>
            </a:r>
            <a:br/>
            <a:r>
              <a:t>⢿⢿⢿⣿⣿⣿⣿⣿⣿⣿⡇⢕⢝⢿⣷⣵⣵⢕⠕⢕⢕⢕⢕⢕⢕⢕⡕⢕⢕⢕⠑⠀⠀⠀⠀⠀⠀⢀⠀⠀⠀⣕⣿⣿⣿⣿⣿⣿⢇⢔⢱⣵⣼⣻⡇⢕⢵⣕⡕⢕⡕⢕⢔⢔⢔⢔⢕⡔⢔⢔⠔⢄⢀⠀⠀⠀⠀⠀⢀⢄⢀⠀⠀⠀⠀⠀⠀⠀⠀⠀⠀⠀⠀⠀⠀⠀⠀⠀⠀⠀⠀</a:t>
            </a:r>
            <a:br/>
            <a:r>
              <a:t>⣧⣵⣷⣿⣿⣿⣿⣿⢿⢟⢕⢕⢕⢜⢝⢝⣏⢕⢀⠁⠀⠀⠀⠀⠀⢸⣿⣿⣧⡕⠀⢀⢄⢄⢔⡔⢔⢕⢄⢕⢔⢿⣿⣿⣿⣿⣿⣿⡕⢕⢕⢝⢕⢷⢏⢑⠘⠛⠑⢕⢕⢑⢑⠕⠕⠑⠑⢇⠕⠕⠀⠑⠑⠕⠑⢱⢧⢔⢕⣷⢇⠀⠀⠀⠀⠀⠀⠀⠀⠀⠀⠀⠀⠀⠀⠀⠀⠀⠀⠀⠀</a:t>
            </a:r>
            <a:br/>
            <a:r>
              <a:t>⣿⣿⣿⢟⢟⢝⢝⢕⢕⢕⢕⢕⢕⢕⢕⢕⢕⢕⢕⢄⢀⢔⢕⢸⢷⢌⣿⣿⣿⡕⠁⢁⢁⢅⣥⣥⣥⢅⢕⢕⢐⢰⣿⣿⣿⣿⣿⣿⡇⢕⢕⢹⢜⢟⢟⢕⢕⢷⢕⢕⢕⢕⢕⢕⢕⢕⠀⢕⢕⢕⢕⢕⢕⢔⠀⢕⢕⢕⢱⣿⠀⠀⠀⠀⠀⠀⢀⠀⠀⢀⠀⠀⠀⠀⠀⠀⠀⠀⠀⠀⠀</a:t>
            </a:r>
            <a:br/>
            <a:r>
              <a:t>⣿⣿⣿⢕⢕⢕⢕⢕⢕⢕⢕⢕⢕⢕⢕⢕⢕⢕⢕⢨⢅⢕⢕⢕⠀⢕⢜⡿⢟⢗⢕⢕⢕⢕⣿⣿⣿⢕⢕⢕⢕⢜⣿⢞⣿⣿⣿⣿⡿⢇⢕⣵⡕⣧⢕⢕⢕⠸⢕⢕⢕⠀⠁⠁⠁⢕⠀⢕⢕⢕⢕⢕⢕⢕⠀⢕⢕⠱⠼⢿⢧⢄⢄⢄⢔⢔⢕⢰⣕⡕⢄⢄⢀⠀⠀⠀⠀⠀⠀⠀⠀</a:t>
            </a:r>
            <a:br/>
            <a:r>
              <a:t>⣿⣿⣿⡕⢕⢕⢕⢕⢕⢕⢕⢕⢕⢕⢕⡕⢕⢕⢕⢕⢕⢕⢕⡕⠄⢕⢕⣿⣿⣧⢄⢕⢕⢕⢿⢻⢟⢕⢕⢕⢕⢕⢘⢕⣿⣿⣿⣿⡟⢕⢕⢟⢇⣯⢕⢕⢕⣌⡕⢕⢕⢀⢄⢀⢄⢕⢀⢕⢕⢕⢱⢕⢕⢕⢀⢕⠇⠀⠀⢀⢕⢜⢕⢕⢕⢕⢱⢕⣼⣿⣿⣿⣧⢔⠀⠀⠀⠀⠀⠀⠀</a:t>
            </a:r>
            <a:br/>
            <a:r>
              <a:t>⣿⣿⣿⣷⢕⢕⢕⢕⢕⢕⢕⢕⢔⢅⢠⢎⢝⢝⢝⣿⣯⢍⢍⠉⠉⠉⠁⢗⡞⢍⢕⢕⢕⢕⢅⢅⢅⢅⢕⢕⢕⢁⢸⢗⣿⣿⣿⣿⡇⢕⢕⢕⢕⣿⢕⢵⣷⣧⡕⢕⢕⢕⠁⢵⠰⠕⠅⢕⢕⢿⢿⢿⢇⢕⢕⣠⣤⣤⣤⣥⣥⣵⣿⣷⣵⣵⣵⣵⣼⣿⣿⣿⡟⢕⠀⠀⢀⢄⢄⢔⠀</a:t>
            </a:r>
            <a:br/>
            <a:r>
              <a:t>⣿⣿⣿⢟⢕⢕⢕⢕⢕⠜⢕⢀⣼⣵⣵⣷⣷⣷⣿⣝⣟⣎⣳⣴⣴⣴⣴⣐⣱⢕⢕⠀⢶⣶⢕⢕⢕⢕⢑⢕⠁⠀⢸⣺⣿⣿⣿⢿⢇⠑⠑⢕⢕⣿⢁⠑⢁⢕⢄⢅⠃⠀⠐⢁⢡⠄⢀⠁⠁⣁⢕⠕⠀⠕⠿⠎⠍⠍⠍⠹⣿⣿⣿⣿⣿⣿⣿⣿⣿⣿⣿⣿⡇⢕⢔⣵⣷⢕⣕⣸⠀</a:t>
            </a:r>
            <a:br/>
            <a:r>
              <a:t>⣿⣿⡇⢕⢕⢕⢕⢕⢕⢝⢇⠜⢹⣿⣿⣿⢏⢻⣿⣿⣿⣿⣿⣿⣿⣿⣿⣿⣿⢕⢕⠃⠯⠿⢕⠗⠆⡤⠁⢀⠁⠀⡸⢋⢿⢿⣿⢽⡅⢀⠱⣕⢕⣻⡕⠐⠁⢆⠞⠘⠇⠀⠀⠀⠔⡴⠔⠑⠁⠉⠘⢧⣔⡔⠀⠀⣀⣀⠀⠀⠝⢟⢿⢟⣿⣿⣿⣿⣿⣿⣿⡏⢕⢕⣸⣿⣿⣿⡿⢟⠀</a:t>
            </a:r>
            <a:br/>
            <a:r>
              <a:t>⢿⣿⣷⣷⣧⣵⣵⣷⣅⢄⠀⠀⠀⢘⢙⠝⠁⠀⠉⠉⠝⠍⠍⠍⠍⠍⠍⠅⠅⢕⢕⢄⢄⢄⢍⠀⠀⢄⠀⠄⠀⢀⣵⣵⣥⢡⢅⢱⢇⢕⠀⠈⣗⣟⣧⢄⢄⢀⢁⢄⢔⢔⣔⣄⣄⣕⣕⣔⣔⣄⣄⣵⣧⢗⢀⠀⠈⠍⠄⠄⠔⢿⢿⣿⡿⢏⣗⢪⢐⢟⠿⣿⡷⢖⢝⢕⢕⢕⣕⣕⠀</a:t>
            </a:r>
            <a:br/>
            <a:r>
              <a:t>⠀⠙⠻⣿⣿⣿⣿⣿⣿⡇⢕⢑⢔⡐⢄⢁⢁⠀⠀⠀⠀⠀⠀⢀⢀⢀⢀⢀⢐⣗⣷⣷⣷⣷⣵⣵⣵⣵⣶⡶⢷⢱⢕⢍⣙⢗⠦⠄⢅⢕⢠⢊⢹⡏⢿⢇⣱⣼⣽⣽⣷⣗⣞⣻⣿⣿⣿⣿⣿⣿⣽⣵⣣⣵⣱⣴⣴⣴⣴⣴⣴⡷⢵⢵⢕⢔⢕⢕⢔⢕⢕⢕⢕⢕⢕⢕⣱⣾⣿⣿⠀</a:t>
            </a:r>
            <a:br/>
            <a:r>
              <a:t>⠀⠀⠀⠁⠙⠻⣿⣿⣿⣧⢕⢕⣿⣿⣷⣷⣵⣵⣕⣕⣱⣵⣵⣥⣥⣷⣷⣷⣾⣿⣿⣿⣿⣿⣿⣿⣿⣿⣿⣿⣿⢷⢕⢐⢀⢅⢕⣔⣔⣕⣕⣕⣕⣱⣕⣾⣿⣿⣿⣿⣿⣿⣿⣿⣿⣿⣿⣿⣿⣿⣿⣿⣿⣿⣿⣿⢿⣿⣿⣿⣿⡿⢇⢕⢵⡕⢕⢕⢕⢕⢕⢕⢕⢕⢕⢕⢜⢻⣿⣿⠀</a:t>
            </a:r>
            <a:br/>
            <a:r>
              <a:t>⠀⠀⠀⠀⠀⠀⠀⠉⠙⠙⢕⢕⢸⣿⣿⣿⣿⣿⣿⣿⣿⣿⣿⣿⣿⣿⣿⣿⣿⣿⣿⣿⣿⣿⣿⣿⣿⣿⣿⣵⣼⣕⣕⣱⣵⣧⣾⣿⣿⣿⣿⣿⣿⣿⣿⣿⣿⣿⣿⣿⣿⣿⣿⣿⣿⣿⣿⣿⣿⣿⣿⣿⣿⣷⣷⣷⣷⡷⠊⠁⠁⠀⠀⠁⠑⠑⠑⠁⠁⢔⢕⢕⢕⢕⢕⠕⣱⣾⣿⣿⠀</a:t>
            </a:r>
            <a:br/>
            <a:r>
              <a:t>⠀⠀⠀⠀⠀⠀⠀⠀⠀⠀⠀⢕⢸⣿⣿⣿⣿⣿⣿⣿⣟⣟⣽⣿⣿⣿⣿⣿⣿⣿⣿⣿⣿⣿⣿⣿⣿⣿⣿⣿⣿⣿⣿⣿⣿⣿⣿⣿⣿⣿⣿⣿⣿⣿⣿⣿⣿⣿⣿⣿⣿⣿⣿⣿⣿⣿⣿⣿⣿⣿⣿⣿⣿⣿⣿⣿⠑⠀⠀⠀⠀⠀⠀⠀⠀⠀⠀⠀⠀⠁⢕⢕⢕⢕⢕⢕⡽⢻⡿⠑⠀</a:t>
            </a:r>
            <a:br/>
            <a:r>
              <a:t>⠀⠀⠀⠀⠀⠀⠀⠀⠀⠀⠀⠁⢕⢿⣿⣿⣿⣿⣿⣿⣿⣿⣿⣿⣿⣿⣿⣿⣿⣿⣿⣿⣿⣿⣿⣿⣿⣿⣿⣿⣿⣿⣿⣿⣿⣿⣿⣿⣿⣿⣿⣿⣿⣿⣿⣿⣿⣿⣿⣿⣿⣿⣿⣿⣿⣿⣿⣿⣿⣿⣿⣿⣿⣿⣿⡏⠀⠀⠀⠀⠀⠀⠀⠀⠀⠀⠀⠀⠀⢀⢕⢕⢕⢕⢕⢕⢔⢕⠁⠀⠀</a:t>
            </a:r>
            <a:br/>
            <a:r>
              <a:t>⠀⠀⠀⠀⠀⠀⠀⠀⠀⠀⠀⠀⠁⢸⣿⣿⣿⣿⣿⣿⣿⣿⣿⣿⣿⣿⣿⣿⣿⣿⣿⣿⣿⣿⣿⣿⣿⣿⣿⣿⣿⣿⣿⣿⣿⣿⣿⣿⣿⣿⣿⣿⣿⣿⣿⣿⣿⣿⣿⣿⣿⣿⣿⣿⣿⣿⣿⣿⣿⣿⣿⣿⣿⣿⡟⠁⠀⠀⠀⠀⠀⠀⠀⠀⠀⠀⠀⠀⢀⢕⢕⢕⢕⢕⢕⢕⠕⠀⠀⠀⠀</a:t>
            </a:r>
            <a:br/>
            <a:r>
              <a:t>⠀⠀⠀⠀⠀⠀⠀⠀⠀⠀⠀⠀⠀⠑⢿⣿⣿⣿⣿⣿⣿⣿⣿⣿⣿⣿⣿⣿⣿⣿⣿⣿⣿⣿⣿⣿⣿⣿⣿⣿⣿⣿⣿⣿⣿⣿⣿⣿⣿⣿⣿⣿⣿⣿⣿⣿⣿⣿⣿⣿⣿⣿⣿⣿⣿⣿⣿⣿⣿⣿⣿⣿⣿⡟⠁⠀⠀⠀⠀⠀⠀⠀⠀⠀⠀⠀⠀⠀⢕⢕⢕⢕⢕⢕⢕⢕⠀⠀⠀⠀⠀</a:t>
            </a:r>
            <a:br/>
            <a:r>
              <a:t>⠀⠀⠀⠀⠀⠀⠀⠀⠀⠀⠀⠀⠀⠀⢸⣿⣿⣿⣿⣿⣿⣿⣿⣿⣿⣿⣿⣿⣿⣿⣿⣿⣿⣿⣿⣿⣿⣿⣿⣿⣿⣿⡿⢟⢻⢿⣿⣿⣿⣿⣿⣿⣿⣿⣿⣿⣿⣿⣿⣿⣿⣿⣿⣿⣿⣟⣻⣿⣿⣿⣿⡿⠟⠀⠀⠀⠀⠀⠀⠀⠀⠀⠀⠀⠀⠀⠀⠀⢕⢕⢕⢕⢕⢕⢕⠑⠀⠀⠀⠀⠀</a:t>
            </a:r>
            <a:br/>
            <a:r>
              <a:t>⠀⠀⠀⠀⠀⠀⠀⠀⠀⠀⠀⠀⠀⠀⠘⣿⣿⣿⣿⣿⣿⣿⣿⣿⣿⣿⣿⣿⣿⣿⣿⣿⣿⣿⣿⣿⣿⣿⣿⣿⣿⣿⢕⠕⠕⠕⢜⢿⣿⣿⣿⣿⣿⣿⣿⣿⣿⣿⣿⣿⣿⣿⣿⣿⣿⣿⣿⣿⣿⣿⠏⠁⠀⠀⠀⠀⠀⠀⠀⠀⠀⠀⠀⠀⠀⠀⠀⠀⢁⠑⠕⠕⢕⢕⢕⠀⠀⠀⠀⠀⠀</a:t>
            </a:r>
            <a:br/>
            <a:r>
              <a:t>⠀⠀⠀⠀⠀⠀⠀⠀⠀⠀⠀⠀⠀⠀⠀⢿⣿⣿⣿⣿⣿⣿⣿⣿⣿⣿⣿⣿⣿⣿⣿⣿⣿⣿⣿⣿⣿⣿⣿⣿⣿⣿⡇⠀⢀⠀⢕⢕⢻⣿⣿⣿⣿⣿⣿⣿⣿⣿⣿⣿⣿⣿⣿⣿⣿⣿⣿⣿⣿⠇⠀⠀⠀⠀⠀⠀⠀⠀⠀⠀⠀⠀⠀⠀⠀⠀⠀⠀⢅⢕⢔⢄⢕⢕⢕⠀⠀⠀⠀⠀⠀</a:t>
            </a:r>
            <a:br/>
            <a:r>
              <a:t>⠀⠀⠀⠀⠀⠀⠀⠀⠀⠀⠀⢄⢀⠀⠀⢸⣿⣿⣿⣿⣿⣿⣿⣿⣿⣿⣿⣿⣿⣿⣿⣿⣿⣿⣿⣿⣿⣿⣿⣿⣿⣿⣷⡀⠀⠀⠁⢕⢕⠝⣿⣿⣿⣿⣿⣿⣿⣿⣿⣿⣿⣿⣿⣿⣿⣿⣿⣿⠇⠀⠀⠀⠀⠀⠀⠀⠀⠀⠀⠀⠀⠀⠀⠀⠀⠀⠀⠀⠕⢕⠁⢕⢕⠀⠁⠀⠀⠀⠀⠀⠀</a:t>
            </a:r>
            <a:br/>
            <a:r>
              <a:t>⠀⠀⠀⠀⠀⠀⠀⠀⠀⢄⢕⢕⡕⠀⠔⢸⣿⣿⣿⣿⣿⣿⣿⣿⣿⣿⣿⣿⣿⣿⣿⣿⣿⣿⣿⣿⣿⣿⣿⣿⣿⣿⣿⣷⡀⠀⠀⠑⢑⠀⢸⣿⣿⣿⣿⣿⣿⣿⣿⣿⣿⣿⣿⣿⣿⣿⣿⡕⠀⠀⠀⠀⠀⠀⠀⠀⠀⠀⠀⠀⠀⠀⠀⠀⠀⠀⠀⠀⠀⢀⠀⢅⢕⢀⠀⠀⠀⠀⠀⠀⠀</a:t>
            </a:r>
            <a:br/>
            <a:r>
              <a:t>⠀⠀⠀⠀⠀⠀⠀⠔⢕⢕⢕⢕⠁⠀⠀⢕⣿⣿⣿⣿⣿⣿⣿⣿⣿⣿⣿⣿⣿⣿⣿⣿⣿⣿⣿⣿⣿⣿⣿⣿⣿⣿⣿⣿⣷⣄⠀⠀⢕⢔⠸⣿⣿⣿⣿⣿⣿⣿⣿⣿⣿⣿⣿⢿⠟⠁⠀⠀⠀⠀⠀⠀⠀⠀⠀⠀⠀⠀⠀⠀⠀⠀⠀⠀⠀⠀⠀⠀⣤⣄⢄⢕⢕⢕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⢄⢔⢔⢔⢔⢕⢱⣵⣵⣵⣵⣵⣕⢕⡕⢸⣿⢕⣿⣼⡕⢕⢕⣿⡕⢸⣿⢿⢞⣻⣵⣶⣾⣿⣿⣿⣿⣿⣿⣿⣿⣿⣿⣿⣿⣿⣿⣿⣿⣿⣿⣿⣿⢇⣳⣿⣿⣿⣿⣿⣿⣿⣿⣿⣿⣿⣿⣿⣿⣿⣿⣿⣿⣿⣷⣧⣽⣿⣟⣟⣟⡿⢿⢿⣿⣿⣿⣿⣿⣿⣿⣾⣿⣿⣿⣿⣿⣿⣻⣿⠀</a:t>
            </a:r>
            <a:br/>
            <a:r>
              <a:t>⢕⢕⢕⢕⢕⣱⣾⣿⣿⣿⣿⣿⡿⣷⣿⣾⡟⢞⣿⣿⣇⢕⣱⣿⣟⣹⣿⣿⣿⣿⣿⣿⣿⣿⣿⣿⣿⣿⣿⣿⣿⢿⣟⢿⢿⠿⢿⣿⣿⣿⣿⣿⠟⣷⣿⣿⣿⣿⣿⣿⣿⣿⣿⣿⣿⣿⣿⣿⣿⣿⣿⣿⣿⣿⣿⣿⣿⣿⣿⣿⣿⣿⣿⣷⣷⣿⣿⣿⣿⣿⣿⣿⣿⣿⣿⣿⣿⣿⣿⣿⠀</a:t>
            </a:r>
            <a:br/>
            <a:r>
              <a:t>⢕⢕⢕⢕⢜⢿⢿⢿⣿⣿⢏⢸⢷⢕⢽⣿⣿⣕⡿⢟⣇⣵⣶⣿⣿⣿⣿⣿⣿⣿⣿⣿⣿⣿⣿⣿⡿⢯⠍⠗⢘⢅⢅⢔⢱⣷⣶⣷⣷⣵⣵⣽⢕⢹⢝⣻⡟⢟⢟⢿⢿⢿⢿⣿⣿⣿⣿⣿⣿⣿⣿⣿⣿⣿⣿⣿⣿⣿⣿⣿⣿⣿⣿⣿⣿⣿⣿⣿⣿⣿⣿⣿⣿⣿⣿⣿⣿⣿⣿⣿⠀</a:t>
            </a:r>
            <a:br/>
            <a:r>
              <a:t>⣕⣕⣕⣕⣿⣿⣿⣿⣿⣿⣷⣵⣧⣼⢸⣏⢸⣷⣷⣿⣿⣿⣿⣿⣿⣿⣿⣿⡿⠿⢟⢏⢝⢃⢙⢅⢕⢔⠕⢕⢕⢕⠺⣿⣿⣿⣿⣿⣿⢟⢻⢿⢜⢸⢸⣿⣿⣿⣿⣿⣿⣷⣷⣷⣷⣵⣵⣽⣽⣝⣝⣟⣟⣟⡟⢿⢿⢿⢿⣿⣿⣿⣿⣿⣿⣿⣿⣿⣿⣿⣿⣿⣿⢿⢿⢿⢿⢿⢿⣿⠀</a:t>
            </a:r>
            <a:br/>
            <a:r>
              <a:t>⣿⣿⣿⣿⣿⣿⣿⣿⣿⣿⣿⣿⣿⣿⡼⣾⣿⣿⣿⣿⣿⣿⣿⣿⢿⠟⢟⢙⢅⢕⢔⢕⢕⢕⢕⢕⢕⢕⢑⠑⠁⠁⢸⣿⣿⣿⣿⣿⣿⢕⠕⢕⢕⢸⢾⣿⡇⢕⢕⢕⢜⢝⢝⢝⢝⢝⢝⢟⢟⢟⢟⢟⢿⢿⢿⢿⢿⣿⣷⣷⣷⣷⣷⣼⣽⣽⢽⠝⠋⠙⠉⠁⠁⠁⠁⠑⠑⠕⠕⢜⠀</a:t>
            </a:r>
            <a:br/>
            <a:r>
              <a:t>⣜⣿⣿⣿⣿⣿⣿⣿⣿⣿⣿⣿⣿⣿⡏⣿⡿⢟⢟⢏⢋⢝⢅⢔⢕⢕⢕⢕⢕⢕⠕⢕⢕⢕⢕⢕⢕⢕⢕⠀⠀⠀⢕⣿⣿⣿⣿⣿⣿⢕⠀⢑⢕⢸⢷⢿⢇⢁⢅⢑⠅⢑⠑⠁⠕⠅⠅⠁⠀⠁⠕⠁⠑⠑⠐⠐⠕⠁⢕⢕⢕⢕⠝⠝⠝⠑⠀⠀⠀⠀⠀⠀⠀⠀⠀⠀⠀⠀⠀⠀⠀</a:t>
            </a:r>
            <a:br/>
            <a:r>
              <a:t>⢿⢿⢿⣿⣿⣿⣿⣿⣿⣿⡇⢕⢹⢻⣷⣵⣵⢕⢕⠕⢕⢕⢕⢕⢕⢕⢕⢕⢕⢕⢕⠕⠀⠀⠀⠀⠀⠀⢄⠀⠀⠀⣕⣿⣿⣿⣿⣿⣿⡇⢕⢱⣵⡼⢻⢇⢕⣱⣕⢕⢕⣕⢔⢔⢔⢔⢔⢔⡔⢔⢔⠄⢄⢀⢀⠀⠀⠀⠀⢀⢀⢀⠀⠀⠀⠀⠀⠀⠀⠀⠀⠀⠀⠀⠀⠀⠀⠀⠀⠀⠀</a:t>
            </a:r>
            <a:br/>
            <a:r>
              <a:t>⣵⣵⣴⣿⣿⣿⣿⣿⢿⢟⢕⢕⢕⢝⢏⢟⡟⢇⢄⢀⠁⠁⠀⠀⠀⠁⠀⣿⣷⣧⡕⠀⢀⢄⢀⢔⢔⢔⢕⢄⢕⢔⢿⣿⣿⣿⣿⣿⣿⡇⢕⢜⢛⢇⢟⢏⢑⠙⠛⠑⢕⢕⠕⠕⠕⠕⠕⠑⢕⠕⠕⠀⠑⠐⠕⠐⢱⢵⢄⢕⣷⠇⠀⠀⠀⠀⠀⠀⠀⠀⠀⠀⠀⠀⠀⠀⠀⠀⠀⠀⠀</a:t>
            </a:r>
            <a:br/>
            <a:r>
              <a:t>⣿⣿⣿⢟⢟⢝⢝⢕⢕⢕⢕⢕⢕⢕⢕⢕⢜⢕⢕⢕⢄⡀⢔⢕⢱⢷⢕⣽⣿⣿⡇⠐⢑⢁⢁⣥⣭⣥⢕⢕⢕⢄⢔⣿⣿⣿⣿⣿⣿⡇⢕⢕⢻⢜⢿⢯⢕⢔⢷⢕⢕⢕⢕⢕⢕⢕⢕⠀⢕⢕⢕⢕⢕⢕⢔⠀⢕⢕⢕⠕⡟⠀⠀⠀⠀⠀⠀⠀⠀⠀⢀⠀⠀⠀⠀⠀⠀⠀⠀⠀⠀</a:t>
            </a:r>
            <a:br/>
            <a:r>
              <a:t>⣿⣿⣿⢕⢕⢕⢕⢕⢕⢕⢕⢕⢕⢕⢕⢕⢕⢕⢕⢕⢨⢅⢕⢕⢕⠐⢕⢹⡿⢿⢗⢕⢕⢕⢕⣿⣿⣿⡇⢕⢕⢕⢕⣾⣿⣿⣿⣿⣿⡷⢇⢕⣵⡕⣷⢕⢕⢕⢸⡇⢕⢕⠀⠀⠀⠀⢕⠀⢕⢕⢕⢕⢕⢕⢕⠀⢕⢕⠕⠼⠿⢆⢄⢄⢄⢔⢔⢕⣰⣔⢕⢄⢀⠀⠀⠀⠀⠀⠀⠀⠀</a:t>
            </a:r>
            <a:br/>
            <a:r>
              <a:t>⣿⣿⣿⡕⢕⢕⢕⢕⢕⢕⢕⢕⢕⢕⢕⣱⡕⢕⢕⢕⢕⢕⢕⢕⡕⠔⢕⢕⢿⣿⣧⢅⢕⢕⢕⢿⢹⢟⢕⢕⢕⢕⢕⢜⣿⣿⣿⣿⣿⡯⢝⢕⢟⢇⣿⢕⢕⢕⢕⡇⢕⢕⡀⢀⢀⢐⢕⢀⢕⢕⢕⢱⠕⠕⠕⠀⢕⠇⠀⠀⠀⢕⢜⢕⢕⢕⢕⢱⢵⣿⣿⣿⣷⡕⢄⠀⠀⠀⠀⠀⠀</a:t>
            </a:r>
            <a:br/>
            <a:r>
              <a:t>⣿⣿⣿⣧⢕⢕⢕⢕⢕⢕⢕⢕⢕⢕⢔⢠⢎⢝⢝⢝⣻⣯⢍⢍⠉⠉⠉⠁⢣⢁⢹⢕⢕⢕⢕⢅⢅⢅⢕⢕⢕⢕⢑⠜⢨⣿⣿⣿⣿⡇⢕⢕⢕⢕⣿⢕⢵⣵⣵⡕⢕⢕⢕⠁⢵⢱⠕⠅⢕⢕⠿⣿⣿⡗⢕⢕⣔⣠⣤⣤⣥⣥⣷⣷⣧⣵⣵⣵⣵⣽⣿⣿⣿⡇⠑⠀⠀⢀⢄⢄⠀</a:t>
            </a:r>
            <a:br/>
            <a:r>
              <a:t>⣿⣿⣿⢏⢕⢕⢕⢕⢕⠑⠑⢕⢄⣴⣯⣵⣷⣷⣷⣿⣽⣟⣟⣱⣴⣴⣴⣴⣐⣑⢕⢕⠀⢰⣶⢕⢕⢕⢕⢘⢕⠁⠀⢸⣾⣿⣿⣿⢿⢗⠑⠑⢕⢕⣿⢀⠑⠑⢑⢄⢕⠑⠀⠐⢁⡡⢄⢀⠑⠑⢑⢕⠕⠁⠕⠷⠎⠝⠝⠝⢹⣿⣿⣿⣿⣿⣿⣿⣿⣿⣿⣿⣿⢕⢄⢔⣵⣕⢕⡕⠀</a:t>
            </a:r>
            <a:br/>
            <a:r>
              <a:t>⣿⣿⡇⢕⢕⢕⢕⢕⢕⢕⢕⢗⠜⠝⣿⣿⣿⡟⠹⣿⣿⣿⣿⣿⣿⣿⣿⣿⣿⣿⡇⢕⠃⠯⠿⢕⠖⢔⡤⠀⢀⠁⠐⡸⢛⢿⣿⣿⣽⡅⢀⢱⣕⢕⣿⡕⠐⠁⢔⢶⠕⠗⠀⠀⠀⠔⡤⠄⠐⠑⠈⠕⢧⣄⣔⠀⠀⡀⢀⠀⠘⢟⢟⢿⢻⣿⣿⣿⣿⣿⣿⣿⢟⢕⢕⣼⣿⣿⣿⣿⠀</a:t>
            </a:r>
            <a:br/>
            <a:r>
              <a:t>⢿⣿⣷⣧⣧⣵⣱⣥⣅⠔⠀⠀⠀⠀⢑⢙⠝⠁⠀⠉⠉⠝⠍⠍⠍⠍⠍⠍⠍⠅⢕⢕⢄⢄⢄⢍⠀⠀⢄⠀⠄⠀⢀⡸⣥⣵⢡⢅⢱⢇⢕⠀⠙⣷⣟⣧⢄⢄⢀⢁⢀⢄⡔⢔⣄⣄⣔⣔⣔⣔⣄⣅⣸⣥⢕⢀⠀⠘⠛⠇⠄⠱⢷⣿⣿⣿⣟⣍⠃⠀⢟⠻⣿⡧⢕⢝⢕⢝⢕⣕⠀</a:t>
            </a:r>
            <a:br/>
            <a:r>
              <a:t>⠀⠙⠻⣿⣿⣿⣿⣿⣿⡇⢕⢜⢕⡔⣔⢄⢀⢁⠀⠀⠀⠀⠀⠀⢀⢀⢀⢀⢀⢐⣗⣷⣷⣷⣷⣵⣵⣵⣷⣶⡖⢷⢱⢕⢍⣙⠳⠴⢅⢕⢑⢄⢊⢻⡏⢿⢇⣕⣵⣼⣽⡿⢿⣗⣺⣿⣿⣿⣿⣿⣽⣭⣽⣕⣕⣱⣴⣔⣴⣰⣴⣴⡧⢵⢵⢕⢕⢜⢕⢕⢕⢕⢕⢕⢕⢕⢕⢱⣿⣿⠀</a:t>
            </a:r>
            <a:br/>
            <a:r>
              <a:t>⠀⠀⠀⠈⠙⢿⣿⣿⣿⣇⢕⢕⣿⣿⣿⣿⣷⣵⣵⣵⣑⣱⣵⣵⣵⣵⣷⣷⣷⣾⣿⣿⣿⣿⣿⣿⣿⣿⣿⣿⣿⢿⢷⢔⢔⢅⢅⠅⣔⣔⣕⣕⣕⣕⣱⣅⣺⣿⣿⣿⣿⣿⣿⣿⣿⣿⣿⣿⣿⣿⣿⣿⣿⣿⣿⣿⢿⣿⣿⣿⣿⣿⡷⢕⢑⣵⡕⢕⢕⢕⢕⢕⢕⢕⢕⢕⢕⢜⢿⣿⠀</a:t>
            </a:r>
            <a:br/>
            <a:r>
              <a:t>⠀⠀⠀⠀⠀⠀⠁⠉⠛⠙⢕⢕⢸⣿⣿⣿⣿⣿⣿⣿⣿⣿⣿⣿⣿⣿⣿⣿⣿⣿⣿⣿⣿⣿⣿⣿⣿⣿⣿⣿⣼⣕⣇⣕⣕⣥⣧⣽⣿⣿⣿⣿⣿⣿⣿⣿⣿⣿⣿⣿⣿⣿⣿⣿⣿⣿⣿⣿⣿⣿⣿⣿⣿⣿⣷⣷⣷⣷⢵⠂⠈⠁⠀⠀⠁⠑⠑⠑⠁⠁⢅⢕⢕⢕⢕⢕⢕⣕⣾⣿⠀</a:t>
            </a:r>
            <a:br/>
            <a:r>
              <a:t>⠀⠀⠀⠀⠀⠀⠀⠀⠀⠀⠁⢕⢸⣿⣿⣿⣿⣿⣿⣿⣿⣟⣏⣽⣿⣿⣿⣿⣿⣿⣿⣿⣿⣿⣿⣿⣿⣿⣿⣿⣿⣿⣿⣿⣿⣿⣿⣿⣿⣿⣿⣿⣿⣿⣿⣿⣿⣿⣿⣿⣿⣿⣿⣿⣿⣿⣿⣿⣿⣿⣿⣿⣿⣿⣿⣿⡟⠑⠀⠀⠀⠀⠀⠀⠀⠀⠀⠀⠀⠀⠑⢕⢕⢕⢕⢕⢌⢮⢿⡿⠀</a:t>
            </a:r>
            <a:br/>
            <a:r>
              <a:t>⠀⠀⠀⠀⠀⠀⠀⠀⠀⠀⠀⠁⢕⢿⣿⣿⣿⣿⣿⣿⣿⣿⣿⣿⣿⣿⣿⣿⣿⣿⣿⣿⣿⣿⣿⣿⣿⣿⣿⣿⣿⣿⣿⣿⣿⣿⣿⣿⣿⣿⣿⣿⣿⣿⣿⣿⣿⣿⣿⣿⣿⣿⣿⣿⣿⣿⣿⣿⣿⣿⣿⣿⣿⣿⣿⣿⠇⠀⠀⠀⠀⠀⠀⠀⠀⠀⠀⠀⠀⠀⢀⢕⢕⢕⢕⢕⢕⢕⢜⠁⠀</a:t>
            </a:r>
            <a:br/>
            <a:r>
              <a:t>⠀⠀⠀⠀⠀⠀⠀⠀⠀⠀⠀⠀⠑⢸⣿⣿⣿⣿⣿⣿⣿⣿⣿⣿⣿⣿⣿⣿⣿⣿⣿⣿⣿⣿⣿⣿⣿⣿⣿⣿⣿⣿⣿⣿⣿⣿⣿⣿⣿⣿⣿⣿⣿⣿⣿⣿⣿⣿⣿⣿⣿⣿⣿⣿⣿⣿⣿⣿⣿⣿⣿⣿⣿⣿⣿⡏⠀⠀⠀⠀⠀⠀⠀⠀⠀⠀⠀⠀⠀⢄⢕⢕⢕⢕⢕⢕⢕⠕⠀⠀⠀</a:t>
            </a:r>
            <a:br/>
            <a:r>
              <a:t>⠀⠀⠀⠀⠀⠀⠀⠀⠀⠀⠀⠀⠀⠑⢿⣿⣿⣿⣿⣿⣿⣿⣿⣿⣿⣿⣿⣿⣿⣿⣿⣿⣿⣿⣿⣿⣿⣿⣿⣿⣿⣿⣿⣿⣿⣿⣿⣿⣿⣿⣿⣿⣿⣿⣿⣿⣿⣿⣿⣿⣿⣿⣿⣿⣿⣿⣿⣿⣿⣿⣿⣿⣿⣿⠏⠀⠀⠀⠀⠀⠀⠀⠀⠀⠀⠀⠀⠀⠀⢕⢕⢕⢕⢕⢕⢕⠕⠀⠀⠀⠀</a:t>
            </a:r>
            <a:br/>
            <a:r>
              <a:t>⠀⠀⠀⠀⠀⠀⠀⠀⠀⠀⠀⠀⠀⠀⢸⣿⣿⣿⣿⣿⣿⣿⣿⣿⣿⣿⣿⣿⣿⣿⣿⣿⣿⣿⣿⣿⣿⣿⣿⣿⣿⣿⣿⢿⢟⢿⣿⣿⣿⣿⣿⣿⣿⣿⣿⣿⣿⣿⣿⣿⣿⣿⣿⣿⣿⣿⣟⣻⣿⣿⣿⣿⡿⠏⠀⠀⠀⠀⠀⠀⠀⠀⠀⠀⠀⠀⠀⠀⠀⢕⢕⢕⢕⢕⢕⢕⠀⠀⠀⠀⠀</a:t>
            </a:r>
            <a:br/>
            <a:r>
              <a:t>⠀⠀⠀⠀⠀⠀⠀⠀⠀⠀⠀⠀⠀⠀⢜⣿⣿⣿⣿⣿⣿⣿⣿⣿⣿⣿⣿⣿⣿⣿⣿⣿⣿⣿⣿⣿⣿⣿⣿⣿⣿⣿⣿⠑⠕⠑⢜⢹⣿⣿⣿⣿⣿⣿⣿⣿⣿⣿⣿⣿⣿⣿⣿⣿⣿⣿⣿⣿⣿⣿⡿⠋⠀⠀⠀⠀⠀⠀⠀⠀⠀⠀⠀⠀⠀⠀⠀⠀⠀⠑⠑⠕⢕⢕⢕⠀⠀⠀⠀⠀⠀</a:t>
            </a:r>
            <a:br/>
            <a:r>
              <a:t>⠀⠀⠀⠀⠀⠀⠀⠀⠀⠀⠀⠀⠀⠀⠀⣿⣿⣿⣿⣿⣿⣿⣿⣿⣿⣿⣿⣿⣿⣿⣿⣿⣿⣿⣿⣿⣿⣿⣿⣿⣿⣿⣿⢀⠀⠀⠑⢕⢜⢿⣿⣿⣿⣿⣿⣿⣿⣿⣿⣿⣿⣿⣿⣿⣿⣿⣿⣿⣿⡿⠁⠀⠀⠀⠀⠀⠀⠀⠀⠀⠀⠀⠀⠀⠀⠀⠀⠀⠀⢕⢔⠔⠀⢕⢕⠀⠀⠀⠀⠀⠀</a:t>
            </a:r>
            <a:br/>
            <a:r>
              <a:t>⠀⠀⠀⠀⠀⠀⠀⠀⠀⠀⠀⢄⢀⠀⠀⢸⣿⣿⣿⣿⣿⣿⣿⣿⣿⣿⣿⣿⣿⣿⣿⣿⣿⣿⣿⣿⣿⣿⣿⣿⣿⣿⣿⣇⠀⠀⠀⢕⢕⠁⢻⣿⣿⣿⣿⣿⣿⣿⣿⣿⣿⣿⣿⣿⣿⣿⣿⣿⡿⠑⠀⠀⠀⠀⠀⠀⠀⠀⠀⠀⠀⠀⠀⠀⠀⠀⠀⠀⠄⠕⢕⠑⢕⢕⠑⠀⠀⠀⠀⠀⠀</a:t>
            </a:r>
            <a:br/>
            <a:r>
              <a:t>⠀⠀⠀⠀⠀⠀⠀⠀⠀⢄⢕⢕⡕⠀⢔⢸⣿⣿⣿⣿⣿⣿⣿⣿⣿⣿⣿⣿⣿⣿⣿⣿⣿⣿⣿⣿⣿⣿⣿⣿⣿⣿⣿⣿⣆⠀⠀⠀⢕⠀⠁⣿⣿⣿⣿⣿⣿⣿⣿⣿⣿⣿⣿⣿⣿⣿⣿⣿⠁⠀⠀⠀⠀⠀⠀⠀⠀⠀⠀⠀⠀⠀⠀⠀⠀⠀⠀⠀⠀⢀⠀⠁⢕⢕⢀⠀⠀⠀⠀⠀⠀</a:t>
            </a:r>
            <a:br/>
            <a:r>
              <a:t>⠀⠀⠀⠀⠀⠀⠀⠔⢕⢕⢕⢕⠁⠀⠀⢕⣿⣿⣿⣿⣿⣿⣿⣿⣿⣿⣿⣿⣿⣿⣿⣿⣿⣿⣿⣿⣿⣿⣿⣿⣿⣿⣿⣿⣿⣧⡀⠀⠑⢔⠔⢿⣿⣿⣿⣿⣿⣿⣿⣿⣿⣿⣿⣿⠿⠟⠁⠁⠀⠀⠀⠀⠀⠀⠀⠀⠀⠀⠀⠀⠀⠀⠀⠀⠀⠀⠀⠀⢄⣄⡀⢕⢕⢕⢑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⢔⢔⢔⢔⢕⢱⣧⣵⣷⣷⣷⣵⣕⢸⢿⢏⡕⣿⣧⢸⣿⣿⡕⢕⢸⣧⢕⣿⣿⢗⢞⣧⣵⣷⣿⣿⣿⣿⣿⣿⣿⣿⣿⣿⣿⣿⣿⣿⣿⣿⣿⣿⣿⣿⡿⢇⣾⣿⣿⣿⣿⣿⣿⣿⣿⣿⣿⣿⣿⣿⣿⣿⣿⣿⣿⣿⣷⣷⣯⣿⣟⣟⣟⡿⢿⢿⣿⣿⣿⣿⣿⣿⣿⣿⣿⣿⣿⣿⣿⣿⠀</a:t>
            </a:r>
            <a:br/>
            <a:r>
              <a:t>⢕⢕⢕⢕⣱⣾⣿⣿⣿⣿⢿⢿⢿⣧⡕⢸⣷⣿⢟⢻⣿⣿⣇⣕⣼⣟⣏⣿⣿⣿⣿⣿⣿⣿⣿⣿⣿⣿⣿⣿⣿⣿⡿⢿⡟⢿⢿⠿⢿⣿⣿⣿⣿⡿⢧⡇⣿⣿⣿⣿⣿⣿⣿⣿⣿⣿⣿⣿⣿⣿⣿⣿⣿⣿⣿⣿⣿⣿⣿⣿⣿⣿⣿⣿⣿⣿⣷⣾⣿⣿⣿⣿⣿⣿⣿⣿⣿⣿⣿⣿⠀</a:t>
            </a:r>
            <a:br/>
            <a:r>
              <a:t>⢕⢕⢕⢕⢟⠿⣿⣿⣟⡗⢕⠗⣇⢸⣷⣾⡕⢸⣷⣕⢟⢏⣸⣵⣾⣿⣿⣿⣿⣿⣿⣿⣿⣿⣿⣿⣿⣿⡻⢏⠕⢂⢙⢅⢕⢔⣼⣷⣷⣷⣷⣵⣵⡕⢕⢏⢟⣿⡟⢛⢟⢿⢿⢿⢿⣿⣿⣿⣿⣿⣿⣿⣿⣿⣿⣿⣿⣿⣿⣿⣿⣿⣿⣿⣿⣿⣿⣿⣿⣿⣿⣿⣿⣿⣿⣿⣿⣿⣿⣿⠀</a:t>
            </a:r>
            <a:br/>
            <a:r>
              <a:t>⣕⣕⡕⣿⣿⣿⣿⣿⣿⣷⣧⣵⣸⢸⣿⡕⣿⣾⣯⣷⣼⣿⣿⣿⣿⣿⣿⣿⣿⣿⢿⢟⢟⠝⢟⢘⢝⢅⢔⢕⢕⠕⢕⢰⣽⣿⣿⣿⣿⣿⡟⢟⢿⢇⢕⡇⣾⣿⣿⣿⣿⣿⣿⣷⣷⣷⣷⣴⣵⣽⣽⣝⣝⣟⣟⣟⡟⢿⢿⢿⢿⣿⣿⣿⣿⣿⣿⣿⣿⣿⣿⣿⣿⣿⡿⢿⢿⢿⢿⢿⠀</a:t>
            </a:r>
            <a:br/>
            <a:r>
              <a:t>⣿⣿⣿⣿⣿⣿⣿⣿⣿⣿⣿⣿⣿⣞⢷⣿⣿⣿⣿⣿⣿⣿⣿⣿⣿⢿⢿⠟⢋⢝⢅⢕⢕⢕⢕⢕⢕⢕⢕⢑⠑⠁⠀⠁⢿⣿⣿⣿⣿⣿⡇⢕⠕⢕⢕⣿⢻⣿⢕⢕⢕⢕⢜⢝⢝⢝⢝⢝⢝⢟⢟⢟⢟⢻⢿⢿⢿⢿⢿⣿⣷⣷⣷⣷⣷⣼⣽⡽⢝⠝⠙⠙⠁⠁⠀⠁⠁⠑⠑⠕⠀</a:t>
            </a:r>
            <a:br/>
            <a:r>
              <a:t>⣿⣿⣿⣿⣿⣿⣿⣿⣿⣿⣿⣿⣿⡏⢾⣿⢟⢻⢿⢟⠟⢝⢙⢕⢕⢔⢕⢕⢕⢕⢕⠑⢕⢕⢕⢕⢕⢕⢕⢕⢕⠀⠀⠀⢸⣿⣿⣿⣿⣿⡇⢕⢀⢕⢕⢿⢺⢿⢕⢕⢕⢅⠅⢑⠑⠑⠅⠅⠁⠐⠀⠑⠑⠁⠕⠁⠁⠐⠑⠅⢕⢕⢕⢔⠝⠝⠙⠀⠀⠀⠀⠀⠀⠀⠀⠀⠀⠀⠀⠀⠀</a:t>
            </a:r>
            <a:br/>
            <a:r>
              <a:t>⢿⢿⣿⣿⣿⣿⣿⣿⣿⡇⢕⢝⢿⣿⣧⣵⡕⢕⢔⢕⠕⠕⢕⢕⢕⢕⢕⢕⠕⢕⢕⢕⠕⠑⠀⠀⠀⠀⠀⢄⠀⠀⠀⢀⣸⣿⣿⣿⣿⣿⣿⢕⢕⣵⣵⢟⢿⢕⢕⣵⡕⢕⢕⡕⢔⢔⢔⢔⢔⣔⢔⢔⢄⠄⢄⢀⢀⠀⠀⠀⠀⢀⢀⢀⠀⠀⠀⠀⠀⠀⠀⠀⠀⠀⠀⠀⠀⠀⠀⠀⠀</a:t>
            </a:r>
            <a:br/>
            <a:r>
              <a:t>⣱⣼⣿⣿⣿⣿⡿⢿⢝⢕⢕⢕⢜⢏⢝⣟⢝⢕⢕⢕⢄⢀⠁⠀⠀⠀⠀⢕⢸⣿⣷⣕⢔⢀⢄⢀⢔⢔⢄⢕⢔⢔⢔⢸⣿⣿⣿⣿⣿⣿⣿⢕⢕⢜⢗⢸⢟⢇⠑⠛⠃⢕⢕⢕⠑⠕⠕⠕⠑⠕⢕⠕⠕⠐⠑⠕⠕⠕⢱⢕⢔⢕⢇⠀⠀⠀⠀⠀⠀⠀⠀⠀⠀⠀⠀⠀⠀⠀⠀⠀⠀</a:t>
            </a:r>
            <a:br/>
            <a:r>
              <a:t>⣿⣿⢟⢟⢝⢕⢕⢕⢕⢕⢕⢕⢕⢕⢕⢕⢝⢕⢣⢕⢕⢕⣄⢄⢔⢕⢾⠕⠻⣿⣿⣿⢕⢑⢁⢁⢡⣬⣥⡅⢕⢕⢕⠔⢼⣿⣿⣿⣿⣿⣿⢕⢕⢕⢧⢟⢿⢕⢕⢱⢇⢕⢕⢕⢕⢕⢕⢕⢔⠀⢕⢕⢕⢕⢕⢔⢄⠀⢕⢕⢕⢕⠀⠀⠀⠀⠀⠀⠀⠀⠀⠀⠀⠀⠀⠀⠀⠀⠀⠀⠀</a:t>
            </a:r>
            <a:br/>
            <a:r>
              <a:t>⣿⣯⢕⢕⢕⢕⢕⢕⢕⢕⢕⢕⠕⡕⢕⢱⡧⢕⢕⢕⢕⢕⢍⢕⢔⢕⢕⠀⢕⢻⢿⢟⢕⢕⢕⢕⢸⣿⣿⡇⢕⢕⢕⠁⢻⣿⣿⣿⣿⣿⣿⢷⢕⢱⣵⢺⡕⢕⢕⢕⣃⢕⢕⠐⠀⠀⠀⢕⢕⠀⢕⢕⢕⢕⢕⢕⢕⠀⢕⢕⢕⠼⠔⣄⢄⢄⢄⢔⢕⢔⣔⡕⢄⢀⠀⠀⠀⠀⠀⠀⠀</a:t>
            </a:r>
            <a:br/>
            <a:r>
              <a:t>⣿⣿⢕⢕⢕⢕⢕⢕⢕⢕⢕⢕⢕⢕⢕⣾⣷⣧⡕⢕⢕⣕⡕⣕⣕⣕⢕⠀⢕⢸⣿⡿⡕⠀⢕⢕⢸⢟⢇⢇⢕⢕⢕⠀⢔⡴⢹⣿⣿⣿⣿⢝⢕⢜⢟⣸⡇⢕⢕⢕⣱⢕⢕⣀⡄⢀⡀⢕⢕⢅⢕⡕⢕⢕⠕⠕⠕⠀⢕⠃⠀⠀⢔⢌⢕⢕⢔⢕⢱⢵⣹⣿⣷⣷⣕⢔⠀⠀⠀⠀⠀</a:t>
            </a:r>
            <a:br/>
            <a:r>
              <a:t>⣿⣿⣇⢕⢕⢕⢕⢕⢕⢕⢕⢝⢝⢕⢔⢔⢄⢕⢝⢝⢝⣝⣿⡝⢍⠉⠉⠉⠉⠕⣜⢪⢕⢅⢕⢕⢅⢄⢅⢅⢕⢕⢕⢀⢔⣕⣾⣿⣿⣿⣿⢕⢕⢕⢕⣺⡇⢱⣵⣵⡕⠑⢕⢕⢕⢅⢇⢵⠕⠅⢕⢸⣿⣿⣿⠣⢇⢕⣄⣠⣤⣤⣥⣵⣷⣧⣕⣱⣕⣑⣼⣿⣿⣿⡿⢕⠀⠀⠀⢀⠀</a:t>
            </a:r>
            <a:br/>
            <a:r>
              <a:t>⣿⣿⢇⢕⢕⢕⢕⢕⣱⠓⢑⢕⢜⢕⢰⣾⣵⣷⣷⣷⣾⣿⣝⣟⣝⣶⣦⣴⣶⣔⣜⡕⢕⢁⢰⣶⡆⢕⢕⢕⠑⢕⠁⠀⢐⣿⣿⣿⣿⡛⢿⠕⠕⢕⢕⣾⡇⠐⠑⠑⢕⢰⢕⠑⠀⠔⢁⠔⢀⠀⠑⠑⣕⢱⠕⠀⠱⠷⠝⠙⠙⠛⣿⣿⣿⣿⣿⣿⣿⣿⣿⣿⣿⣿⡇⢕⢄⣰⣵⢕⠀</a:t>
            </a:r>
            <a:br/>
            <a:r>
              <a:t>⣿⢇⢕⢕⢕⢕⢕⢕⢅⠕⠔⢕⠝⠇⠁⢻⣿⣿⣿⠙⢻⣿⣿⣿⣿⣿⣿⣿⣿⣿⣿⡇⢕⠘⢸⠝⢧⡗⠆⢠⠄⢀⠀⠁⢕⢫⢿⢿⣿⣯⣵⢄⠔⢕⡕⢸⡧⠀⠘⢱⠲⢆⠞⠂⠀⠀⠀⢠⡤⠀⠑⠑⠉⢾⣔⣄⡄⠀⠀⠀⠀⠁⠟⢻⢿⢿⣿⣿⣿⣿⣿⣿⣿⣟⢕⢕⢸⣿⣿⣷⠀</a:t>
            </a:r>
            <a:br/>
            <a:r>
              <a:t>⣿⣵⣵⣕⣕⣵⣵⣅⢕⢄⡐⢑⢀⢐⠀⠀⢐⢙⠉⠀⠈⠉⠉⠭⠍⠍⠍⠍⠍⠅⠁⢕⢕⢄⢄⢄⢌⢅⠀⠀⢀⠠⠀⠀⣅⣽⣥⢅⢅⢑⢝⢕⢄⠈⢻⣞⣧⡄⢄⢀⠀⡁⢄⢔⢔⣄⢄⣄⣔⣔⣄⣄⣀⣕⣹⢽⢕⠀⠘⠛⢛⠀⠰⢷⣾⣿⡿⡿⠟⠋⡤⢛⠻⣷⡵⢕⢜⢝⢝⢝⠀</a:t>
            </a:r>
            <a:br/>
            <a:r>
              <a:t>⠙⠿⣿⣿⣿⣿⣿⣿⡷⢕⢜⢝⣿⣧⣕⢔⣄⢄⡄⢀⢀⢀⠀⢀⢀⢀⢀⢀⢀⢀⢀⣗⣷⣷⣷⣷⣵⣵⣵⣷⣷⡶⢷⢧⢇⢌⣙⢛⠦⠥⢅⢕⢀⢔⢝⣟⠿⡇⢕⣗⣧⣼⣽⢿⢟⣳⣾⣿⣿⣿⣿⣿⣯⣽⣝⣕⣕⣔⣔⣄⣄⣄⣤⣵⣕⡕⢝⢕⢕⢕⢕⢕⢕⢕⢕⢕⢕⢕⢱⣷⠀</a:t>
            </a:r>
            <a:br/>
            <a:r>
              <a:t>⠀⠀⠈⠛⢿⣿⣿⣿⣧⢀⢕⢜⣿⣿⣿⣿⣿⣿⣷⣵⣵⣵⣵⣵⣵⣵⣷⣷⣷⣷⣷⣾⣿⣿⣿⣿⣿⣿⣿⣿⣿⣿⡿⢿⢇⢐⢄⢅⢅⣅⣔⣕⣕⣕⣕⣕⣡⣱⣿⣿⣿⣿⣿⣿⣿⣿⣿⣿⣿⣿⣿⣿⣿⣿⣿⣿⣿⣿⣿⣿⣿⣿⣿⣷⢕⠕⣕⡕⢕⢕⢕⢕⢕⢕⢕⢕⢕⢕⢜⣿⠀</a:t>
            </a:r>
            <a:br/>
            <a:r>
              <a:t>⠀⠀⠀⠀⠀⠈⠙⠛⠋⠕⢕⢕⣿⣿⣿⣿⣿⣿⣿⣿⣿⣿⣿⣿⣿⣿⣿⣿⣿⣿⣿⣿⣿⣿⣿⣿⣿⣿⣿⣿⣿⣽⣵⣇⣕⣡⣱⣷⣦⣽⣿⣿⣿⣿⣿⣿⣿⣿⣿⣿⣿⣿⣿⣿⣿⣿⣿⣿⣿⣿⣿⣿⣿⣿⣿⣿⣷⣵⣴⡵⠇⠈⠁⠁⠁⠑⠑⠑⠑⠑⠁⢁⢕⢕⢕⢕⢕⢕⢕⣬⠀</a:t>
            </a:r>
            <a:br/>
            <a:r>
              <a:t>⠀⠀⠀⠀⠀⠀⠀⠀⠀⠀⢕⢕⣿⣿⣿⣿⣿⣿⣿⣿⣻⣟⣟⣻⣽⣿⣿⣿⣿⣿⣿⣿⣿⣿⣿⣿⣿⣿⣿⣿⣿⣿⣿⣿⣿⣿⣿⣿⣿⣿⣿⣿⣿⣿⣿⣿⣿⣿⣿⣿⣿⣿⣿⣿⣿⣿⣿⣿⣿⣿⣿⣿⣿⣿⣿⣿⣿⡟⠙⠀⠀⠀⠀⠀⠀⠀⠀⠀⠀⠀⠀⠕⢕⢕⢕⢕⢕⢜⡶⢿⠀</a:t>
            </a:r>
            <a:br/>
            <a:r>
              <a:t>⠀⠀⠀⠀⠀⠀⠀⠀⠀⠀⠁⠕⢹⣿⣿⣿⣿⣿⣿⣿⣿⣿⣿⣿⣿⣿⣿⣿⣿⣿⣿⣿⣿⣿⣿⣿⣿⣿⣿⣿⣿⣿⣿⣿⣿⣿⣿⣿⣿⣿⣿⣿⣿⣿⣿⣿⣿⣿⣿⣿⣿⣿⣿⣿⣿⣿⣿⣿⣿⣿⣿⣿⣿⣿⣿⣿⣿⠃⠀⠀⠀⠀⠀⠀⠀⠀⠀⠀⠀⠀⠀⠀⢕⢕⢕⢕⢕⢕⢕⢜⠀</a:t>
            </a:r>
            <a:br/>
            <a:r>
              <a:t>⠀⠀⠀⠀⠀⠀⠀⠀⠀⠀⠀⠀⢕⣿⣿⣿⣿⣿⣿⣿⣿⣿⣿⣿⣿⣿⣿⣿⣿⣿⣿⣿⣿⣿⣿⣿⣿⣿⣿⣿⣿⣿⣿⣿⣿⣿⣿⣿⣿⣿⣿⣿⣿⣿⣿⣿⣿⣿⣿⣿⣿⣿⣿⣿⣿⣿⣿⣿⣿⣿⣿⣿⣿⣿⣿⣿⢏⠀⠀⠀⠀⠀⠀⠀⠀⠀⠀⠀⠀⠀⢄⢕⢕⢕⢕⢕⢕⢕⠕⠀⠀</a:t>
            </a:r>
            <a:br/>
            <a:r>
              <a:t>⠀⠀⠀⠀⠀⠀⠀⠀⠀⠀⠀⠀⠀⢸⣿⣿⣿⣿⣿⣿⣿⣿⣿⣿⣿⣿⣿⣿⣿⣿⣿⣿⣿⣿⣿⣿⣿⣿⣿⣿⣿⣿⣿⣿⣿⣿⣿⣿⣿⣿⣿⣿⣿⣿⣿⣿⣿⣿⣿⣿⣿⣿⣿⣿⣿⣿⣿⣿⣿⣿⣿⣿⣿⣿⣿⠏⠀⠀⠀⠀⠀⠀⠀⠀⠀⠀⠀⠀⠀⠀⢕⢕⢕⢕⢕⢕⢕⢕⠀⠀⠀</a:t>
            </a:r>
            <a:br/>
            <a:r>
              <a:t>⠀⠀⠀⠀⠀⠀⠀⠀⠀⠀⠀⠀⠀⢜⣿⣿⣿⣿⣿⣿⣿⣿⣿⣿⣿⣿⣿⣿⣿⣿⣿⣿⣿⣿⣿⣿⣿⣿⣿⣿⣿⣿⣿⣿⢟⢻⢿⣿⣿⣿⣿⣿⣿⣿⣿⣿⣿⣿⣿⣿⣿⣿⣿⣿⣿⣿⣿⣿⣿⣿⣿⣿⣿⡿⠃⠀⠀⠀⠀⠀⠀⠀⠀⠀⠀⠀⠀⠀⠀⠀⢕⢕⢕⢕⢕⢕⢕⠀⠀⠀⠀</a:t>
            </a:r>
            <a:br/>
            <a:r>
              <a:t>⠀⠀⠀⠀⠀⠀⠀⠀⠀⠀⠀⠀⠀⠀⣿⣿⣿⣿⣿⣿⣿⣿⣿⣿⣿⣿⣿⣿⣿⣿⣿⣿⣿⣿⣿⣿⣿⣿⣿⣿⣿⣿⣿⡇⠑⠕⠕⢜⢻⣿⣿⣿⣿⣿⣿⣿⣿⣿⣿⣿⣿⣿⣿⣿⣿⣿⣿⣿⣿⣿⣿⡿⠋⠀⠀⠀⠀⠀⠀⠀⠀⠀⠀⠀⠀⠀⠀⠀⠀⠀⠑⠕⢕⢕⢕⢕⠀⠀⠀⠀⠀</a:t>
            </a:r>
            <a:br/>
            <a:r>
              <a:t>⠀⠀⠀⠀⠀⠀⠀⠀⠀⠀⠀⠀⠀⠀⢸⣿⣿⣿⣿⣿⣿⣿⣿⣿⣿⣿⣿⣿⣿⣿⣿⣿⣿⣿⣿⣿⣿⣿⣿⣿⣿⣿⣿⣇⠄⠀⠀⢕⢕⢹⣿⣿⣿⣿⣿⣿⣿⣿⣿⣿⣿⣿⣿⣿⣿⣿⣿⣿⣿⣿⡟⠁⠀⠀⠀⠀⠀⠀⠀⠀⠀⠀⠀⠀⠀⠀⠀⠀⠀⠀⢑⢄⠄⠁⢕⢕⠀⠀⠀⠀⠀</a:t>
            </a:r>
            <a:br/>
            <a:r>
              <a:t>⠀⠀⠀⠀⠀⠀⠀⠀⠀⠀⢀⢄⠀⠀⢜⣿⣿⣿⣿⣿⣿⣿⣿⣿⣿⣿⣿⣿⣿⣿⣿⣿⣿⣿⣿⣿⣿⣿⣿⣿⣿⣿⣿⣿⡄⠀⠀⠀⢕⢕⠘⣿⣿⣿⣿⣿⣿⣿⣿⣿⣿⣿⣿⣿⣿⣿⣿⣿⣿⡟⠁⠀⠀⠀⠀⠀⠀⠀⠀⠀⠀⠀⠀⠀⠀⠀⠀⠀⠀⢄⢕⢕⢐⢔⢕⠑⠀⠀⠀⠀⠀</a:t>
            </a:r>
            <a:br/>
            <a:r>
              <a:t>⠀⠀⠀⠀⠀⠀⠀⠀⠀⢔⢕⢕⠀⠀⢕⣿⣿⣿⣿⣿⣿⣿⣿⣿⣿⣿⣿⣿⣿⣿⣿⣿⣿⣿⣿⣿⣿⣿⣿⣿⣿⣿⣿⣿⣷⡄⠀⠀⠑⡑⠀⢸⣿⣿⣿⣿⣿⣿⣿⣿⣿⣿⣿⣿⣿⣿⣿⣿⡏⠀⠀⠀⠀⠀⠀⠀⠀⠀⠀⠀⠀⠀⠀⠀⠀⠀⠀⠀⠀⠀⢁⠀⠑⢕⠑⢄⠀⠀⠀⠀⠀</a:t>
            </a:r>
            <a:br/>
            <a:r>
              <a:t>⠀⠀⠀⠀⠀⠀⠀⢔⢕⢕⢕⠑⠀⠀⠁⣿⣿⣿⣿⣿⣿⣿⣿⣿⣿⣿⣿⣿⣿⣿⣿⣿⣿⣿⣿⣿⣿⣿⣿⣿⣿⣿⣿⣿⣿⣿⣆⠀⠀⠕⢔⢕⣿⣿⣿⣿⣿⣿⣿⣿⣿⣿⣿⣿⡿⠿⠋⠁⠈⠀⠀⠀⠀⠀⠀⠀⠀⠀⠀⠀⠀⠀⠀⠀⠀⠀⠀⠀⠀⢄⡁⠀⢕⢕⢕⠁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⢔⢕⢕⢕⢱⣷⣷⣷⣷⣿⣷⣧⡕⣿⢿⢏⣧⢸⣿⡕⣿⣗⣇⢕⢕⣿⡇⢸⣿⡿⠞⣻⣵⣷⣾⣿⣿⣿⣿⣿⣿⣿⣿⣿⣿⣿⣿⣿⣿⣿⣿⣿⣿⣿⣿⢻⢱⣿⣿⣿⣿⣿⣿⣿⣿⣿⣿⣿⣿⣿⣿⣿⣿⣿⣿⣿⣿⣷⣷⣽⣿⣝⣟⣟⢻⢿⠿⣿⣿⣿⣿⣿⣿⣿⣿⣿⣿⣿⣿⣿⠀</a:t>
            </a:r>
            <a:br/>
            <a:r>
              <a:t>⢕⢕⢕⣵⣾⣿⣿⣿⣿⢿⢿⢿⢿⣇⢕⢅⣾⣮⡟⢏⢿⣿⣷⣕⡱⣿⣟⣹⣿⣿⣿⣿⣿⣿⣿⣿⣿⣿⣿⣿⣿⣿⡿⢿⡟⢯⢽⢿⠿⢿⢿⣿⣿⣿⢿⣾⢸⣿⣿⣿⣿⣿⣿⣿⣿⣿⣿⣿⣿⣿⣿⣿⣿⣿⣿⣿⣿⣿⣿⣿⣿⣿⣿⣿⣿⣿⣿⣾⣿⣿⣿⣿⣿⣿⢿⣿⣿⣿⣿⣿⠀</a:t>
            </a:r>
            <a:br/>
            <a:r>
              <a:t>⢕⢕⢕⢟⣟⣟⣟⣟⡟⢕⢞⢗⣱⣿⡧⢱⣧⡕⣿⣇⡜⢏⣝⣵⣶⣿⣿⣿⣿⣿⣿⣿⣿⣿⣿⣿⣿⣿⡿⢯⠝⢃⢙⢅⢅⢔⣕⣿⣷⣶⣷⣷⣵⣵⢕⢜⢝⣻⣟⣟⢛⢟⢿⢿⢿⢿⣿⣿⣿⣿⣿⣿⣿⣿⣿⣿⣿⣿⣿⣿⣿⣿⣿⣿⣿⣿⣿⣿⣿⣿⣿⣿⣿⣿⣿⣿⣿⣿⣿⣿⠀</a:t>
            </a:r>
            <a:br/>
            <a:r>
              <a:t>⣕⡕⣽⣿⣿⣿⣿⣿⣿⣷⣵⣵⣟⡿⢧⢸⣿⣗⣿⣷⣷⣿⣿⣿⣿⣿⣿⣿⣿⣿⡿⢟⢟⠝⢝⢘⢝⢅⢔⢔⢕⢕⢕⢕⢽⣿⣿⣿⣿⣿⣿⢟⢟⢟⢕⢸⣵⣿⣿⣿⣿⣿⣿⣿⣷⣷⣷⣷⣵⣵⣽⣽⣝⣝⣟⣟⣟⡟⢿⢿⢿⢿⣿⣿⣿⣿⣿⣿⣿⣿⣿⣿⣿⣿⣿⢿⢿⢿⢿⢿⠀</a:t>
            </a:r>
            <a:br/>
            <a:r>
              <a:t>⣿⣿⣿⣿⣿⣿⣿⣿⣿⣿⣿⣿⣧⢿⣿⣿⣿⣿⣿⣿⣿⣿⣿⣿⣿⡿⢿⠟⢇⢙⢅⢕⢕⢕⢕⢕⢕⢕⢕⢕⢑⠑⠁⠀⢕⣿⣿⣿⣿⣿⣿⢕⠕⢕⢕⢸⡿⣿⡇⢕⢕⢕⢕⢜⢝⢝⢝⢝⢝⢝⢟⢟⢟⢟⢛⢿⢿⢿⢿⢿⣿⣷⣷⣷⣷⣷⣽⣽⢝⠝⠏⠙⠉⠁⠁⠀⠁⠑⠕⠕⠀</a:t>
            </a:r>
            <a:br/>
            <a:r>
              <a:t>⣿⣿⣿⣿⣿⣿⣿⣿⣿⣿⣿⣿⣿⢱⣿⢟⢟⡿⢿⢟⠟⢝⢑⢌⢕⢔⢕⢕⢕⢕⢕⢕⠕⢕⢕⢕⢕⢕⢕⢕⢕⠀⠀⠀⢕⣿⣿⣿⣿⣿⣿⢕⢀⢕⢕⢸⢇⢿⢇⢕⢕⢕⢅⢕⢕⠕⠕⠁⠁⠑⠑⠅⠀⠄⠁⠑⠑⠐⠅⠑⠕⢕⢕⢕⢕⠝⠝⠁⠀⠀⠀⠀⠀⠀⠀⠀⠀⠀⠀⠀⠀</a:t>
            </a:r>
            <a:br/>
            <a:r>
              <a:t>⢿⣿⣿⣿⣿⣿⣿⣿⢏⢕⢜⢻⣿⣷⣵⣕⢕⢅⢔⢕⠕⠕⢕⢕⢕⢕⢕⢕⢕⢑⢕⢕⢕⠑⠀⠀⠀⠀⠀⠀⢄⠀⠀⠀⣕⣿⣿⣿⣿⣿⣿⡇⢕⠱⣵⣼⣻⡧⢕⢱⣵⢕⢕⢕⢕⢕⢔⢕⢔⢔⡔⢔⢔⠔⢄⠀⠀⠀⠀⠀⠀⠀⢀⢀⠀⠀⠀⠀⠀⠀⠀⠀⠀⠀⠀⠀⠀⠀⠀⠀⠀</a:t>
            </a:r>
            <a:br/>
            <a:r>
              <a:t>⣱⣿⣿⣿⣿⣿⢿⢕⢕⢕⢕⢕⢏⢝⣟⣏⡕⠕⢕⢕⢔⢄⠁⠁⠀⠀⠀⠀⠱⣾⣿⣧⡕⠀⢄⢄⢄⢔⢔⢔⢕⢄⢕⢔⢿⣿⣿⣿⣿⣿⣿⡇⢕⢕⢟⢇⢾⢟⢑⠘⠛⠑⢕⢕⠑⠕⠕⠕⠕⠑⢕⢕⠕⠀⠑⠄⠕⠕⠕⢵⢔⢔⢕⠁⠀⠀⠀⠀⠀⠀⠀⠀⠀⠀⠀⠀⠀⠀⠀⠀⠀</a:t>
            </a:r>
            <a:br/>
            <a:r>
              <a:t>⣿⢟⢝⢝⢕⢕⢕⢕⢕⢕⢕⢕⢕⢕⢕⢕⢕⢕⢕⢕⢕⢕⢄⢄⢔⢕⢱⢷⢸⣿⣿⣿⡇⠁⢁⢁⢅⣥⣥⣤⢅⢕⢕⢄⢠⣿⣿⣿⣿⣿⣿⡇⢕⢕⢹⢜⢟⢿⢕⢔⢷⡕⢕⢕⢕⢕⢕⢕⢕⠀⢕⢕⢕⢕⢕⢕⢔⠀⠀⢕⢕⢕⢑⠀⠀⠀⠀⠀⠀⠀⠀⠀⠀⠀⠀⠀⠀⠀⠀⠀⠀</a:t>
            </a:r>
            <a:br/>
            <a:r>
              <a:t>⣿⢕⢕⢕⢕⢕⢕⢕⢕⢕⢕⢕⢕⡕⢕⢵⣷⢇⡕⢕⢕⢕⢸⢄⢔⢔⢕⠀⢔⢹⢿⢿⢇⢕⢕⢕⢕⣿⣿⢹⢕⢕⢕⢕⢜⣿⢿⣿⣿⣿⣿⡷⢇⢕⣵⡕⣧⢕⢕⢕⢰⡇⢕⢕⠀⠀⠀⠀⢕⠀⢕⢕⢕⢕⢕⢕⢕⠀⠀⢕⢕⢱⠧⢄⡄⢄⢄⢔⢕⢕⣔⡔⢄⢀⠀⠀⠀⠀⠀⠀⠀</a:t>
            </a:r>
            <a:br/>
            <a:r>
              <a:t>⣿⡕⢕⢕⢕⢕⢕⢕⢕⢕⢕⢕⢕⢕⢵⢾⣷⡷⡕⢕⣕⣕⣕⣕⣕⣕⡕⠅⢕⢕⢿⢿⢧⢅⢕⢕⢕⢟⢻⢜⢕⢕⢕⢕⢕⢑⣟⣿⣿⣿⣿⡏⢕⢕⢟⠇⣯⢕⢕⢕⣸⡇⢕⢕⡀⢀⢀⢀⢕⢕⢕⢕⢕⢕⢕⠕⠕⠀⠀⢕⠀⠀⠀⢕⢇⢕⢕⢕⢑⠵⣜⣿⣷⣷⣧⡕⠀⠀⠀⠀⠀</a:t>
            </a:r>
            <a:br/>
            <a:r>
              <a:t>⣿⡇⢕⢕⢕⢕⢕⢕⢕⢕⡕⢝⢝⡕⢔⢔⢔⡠⢎⢝⢝⢝⣽⣯⢍⢍⠉⠉⠉⠉⢪⡔⢳⢕⢕⢕⢕⢅⢅⢅⢕⢕⢕⢕⢑⢑⢵⣿⣿⣿⣿⡇⢕⢕⢕⢘⣿⢕⢵⣵⣧⢕⢕⢕⢕⢁⢱⢱⠕⠅⢕⢕⢻⣿⣿⡟⢕⢕⢕⣄⣤⣄⣠⣵⣷⣷⣕⣔⣕⣕⣰⣿⣿⣿⣿⢇⠀⠀⠀⢀⠀</a:t>
            </a:r>
            <a:br/>
            <a:r>
              <a:t>⣿⢇⢕⢕⢕⢕⢕⢕⣞⡟⠑⢜⢅⢕⢀⣼⣧⣷⣷⣷⣷⣿⣽⣞⣞⣳⣶⣴⣴⣦⣔⣱⢕⢕⢄⣷⣶⢕⢕⢕⢕⢘⢕⠁⠀⣾⣟⣿⣿⡟⢿⢇⠑⠑⢕⢸⣿⠀⠑⠑⢐⢄⡕⠑⠀⠀⢑⡱⢄⠀⠑⠃⢑⡱⢵⠅⠕⠳⢮⠝⠉⠛⢻⣿⣿⣿⣿⣿⣿⣿⣿⣿⣿⣿⣿⢕⢀⢄⣵⡕⠀</a:t>
            </a:r>
            <a:br/>
            <a:r>
              <a:t>⢇⢕⢕⢕⢕⢕⢕⠀⠅⢕⠕⢔⠜⠗⠇⠜⣿⣿⣿⡏⠹⣿⣿⣿⣿⣿⣿⣿⣿⣿⣿⣿⢕⢜⢕⠿⠻⣕⠗⢔⡤⠁⢀⠁⢐⡺⢳⢿⣿⣿⣽⡄⠀⢵⣕⢕⣿⢄⠐⠁⢔⢶⠔⠗⠀⠀⠀⠀⣤⠄⠐⠘⠁⠕⢧⣄⣄⠀⠀⠀⠀⠀⠝⢟⢿⢿⣿⣿⣿⣿⣿⣿⣿⣿⢏⢕⠕⣿⣿⣷⠀</a:t>
            </a:r>
            <a:br/>
            <a:r>
              <a:t>⣧⣥⣵⣕⣕⣱⣧⡑⢕⢅⣔⡑⢀⢀⢀⠀⠁⢑⢙⠁⠀⠉⠉⠹⠍⠍⠍⠍⠅⠅⠁⢀⢕⢕⢄⢄⢄⢝⠀⠀⢄⠀⠄⠀⢄⣸⣥⣕⢅⡕⢸⢇⢅⠀⢙⣷⣻⣅⢄⢄⠁⢁⢀⢔⢔⡔⢄⢀⣄⣄⣄⣄⣀⣑⣜⡽⡕⢄⠀⠚⢛⢃⠄⢷⣷⣾⣿⣿⣿⠛⣻⡿⠿⣿⣵⡵⢰⢏⢝⢝⠀</a:t>
            </a:r>
            <a:br/>
            <a:r>
              <a:t>⠻⣿⣿⣿⣿⣿⣿⣿⠕⢕⢜⣾⣻⣷⣕⣔⣐⣄⡄⢀⢀⢀⢀⢀⢀⢀⢀⢀⢀⢀⢀⣕⣳⣷⣷⣷⣷⣵⣥⣷⣳⣶⢶⢷⢕⢕⣉⡛⠳⠵⢅⢕⢑⢀⢊⢻⡻⣿⢇⣕⣳⣵⣽⢽⢿⢷⣷⣿⣿⣿⣿⣿⣿⣯⣽⣕⣕⣕⣔⣄⣄⣄⣄⣵⣥⣝⡝⢕⢕⢔⢔⢕⢕⢜⢕⢕⢕⢕⢕⣵⠀</a:t>
            </a:r>
            <a:br/>
            <a:r>
              <a:t>⠀⠈⠙⢿⣿⣿⣿⣿⡔⢕⢕⢹⣿⣿⣿⣿⣿⣿⣷⣷⣵⣵⣵⣵⣵⣵⣷⣷⣷⣷⣷⣷⣿⣿⣿⣿⣿⣿⣿⣿⣿⣿⣿⢿⢷⢔⢄⢅⢅⢅⣄⣔⣕⣕⣕⣜⣕⣕⣿⣿⣿⣿⣿⣿⣿⣿⣿⣿⣿⣿⣿⣿⣿⣿⣿⣿⣿⣿⣿⣿⣿⣿⣿⣷⡕⢕⢕⡕⢕⢕⢕⢕⢕⢕⢕⢕⢕⢕⢜⢻⠀</a:t>
            </a:r>
            <a:br/>
            <a:r>
              <a:t>⠀⠀⠀⠀⠁⠙⠛⠛⠇⢕⢕⢸⣿⣿⣿⣿⣿⣿⣿⣿⣿⣿⣿⣿⣿⣿⣿⣿⣿⣿⣿⣿⣿⣿⣿⣿⣿⣿⣿⣿⣿⣯⣵⣜⣕⣱⣱⣵⣶⣽⣿⣿⣿⣿⣿⣿⣿⣿⣿⣿⣿⣿⣿⣿⣿⣿⣿⣿⣿⣿⣿⣿⣿⣿⣿⣿⣿⣵⣵⣵⠇⠘⠉⠁⠁⠁⠘⠜⠕⠑⠑⢅⢕⢕⢕⢕⢕⢕⢕⣰⠀</a:t>
            </a:r>
            <a:br/>
            <a:r>
              <a:t>⠀⠀⠀⠀⠀⠀⠀⠀⠀⠕⢕⢕⣿⣿⣿⣿⣿⣻⣿⣿⣿⣿⣟⣟⣽⣽⣿⣿⣿⣿⣿⣿⣿⣿⣿⣿⣿⣿⣿⣿⣿⣿⣿⣿⣿⣿⣿⣿⣿⣿⣿⣿⣿⣿⣿⣿⣿⣿⣿⣿⣿⣿⣿⣿⣿⣿⣿⣿⣿⣿⣿⣿⣿⣿⣿⣿⣿⣿⠏⠁⠀⠀⠀⠀⠀⠀⠀⠀⠀⠀⠀⠁⢕⢕⢕⢕⢕⢕⢹⣿⠀</a:t>
            </a:r>
            <a:br/>
            <a:r>
              <a:t>⠀⠀⠀⠀⠀⠀⠀⠀⠀⠀⠁⢕⣿⣿⣿⣿⣿⣿⣿⣿⣿⣿⣿⣿⣿⣿⣿⣿⣿⣿⣿⣿⣿⣿⣿⣿⣿⣿⣿⣿⣿⣿⣿⣿⣿⣿⣿⣿⣿⣿⣿⣿⣿⣿⣿⣿⣿⣿⣿⣿⣿⣿⣿⣿⣿⣿⣿⣿⣿⣿⣿⣿⣿⣿⣿⣿⣿⡏⠀⠀⠀⠀⠀⠀⠀⠀⠀⠀⠀⠀⠀⠀⢕⢕⢕⢕⢕⢕⢕⢕⠀</a:t>
            </a:r>
            <a:br/>
            <a:r>
              <a:t>⠀⠀⠀⠀⠀⠀⠀⠀⠀⠀⠀⠑⢸⣿⣿⣿⣿⣿⣿⣿⣿⣿⣿⣿⣿⣿⣿⣿⣿⣿⣿⣿⣿⣿⣿⣿⣿⣿⣿⣿⣿⣿⣿⣿⣿⣿⣿⣿⣿⣿⣿⣿⣿⣿⣿⣿⣿⣿⣿⣿⣿⣿⣿⣿⣿⣿⣿⣿⣿⣿⣿⣿⣿⣿⣿⣿⡟⠁⠀⠀⠀⠀⠀⠀⠀⠀⠀⠀⠀⠀⠀⢕⢕⢕⢕⢕⢕⢕⢕⠁⠀</a:t>
            </a:r>
            <a:br/>
            <a:r>
              <a:t>⠀⠀⠀⠀⠀⠀⠀⠀⠀⠀⠀⠀⠕⣿⣿⣿⣿⣿⣿⣿⣿⣿⣿⣿⣿⣿⣿⣿⣿⣿⣿⣿⣿⣿⣿⣿⣿⣿⣿⣿⣿⣿⣿⣿⣿⣿⣿⣿⣿⣿⣿⣿⣿⣿⣿⣿⣿⣿⣿⣿⣿⣿⣿⣿⣿⣿⣿⣿⣿⣿⣿⣿⣿⣿⣿⡟⠁⠀⠀⠀⠀⠀⠀⠀⠀⠀⠀⠀⠀⠀⢕⢕⢕⢕⢕⢕⢕⢕⠁⠀⠀</a:t>
            </a:r>
            <a:br/>
            <a:r>
              <a:t>⠀⠀⠀⠀⠀⠀⠀⠀⠀⠀⠀⠀⠀⢻⣿⣿⣿⣿⣿⣿⣿⣿⣿⣿⣿⣿⣿⣿⣿⣿⣿⣿⣿⣿⣿⣿⣿⣿⣿⣿⣿⣿⣿⣿⢟⢟⢿⣿⣿⣿⣿⣿⣿⣿⣿⣿⣿⣿⣿⣿⣿⣿⣿⣿⣿⣿⣿⣿⣿⣿⣿⣿⣿⣿⠟⠀⠀⠀⠀⠀⠀⠀⠀⠀⠀⠀⠀⠀⠀⠀⢕⢕⢕⢕⢕⢕⢕⠕⠀⠀⠀</a:t>
            </a:r>
            <a:br/>
            <a:r>
              <a:t>⠀⠀⠀⠀⠀⠀⠀⠀⠀⠀⠀⠀⠀⢸⣿⣿⣿⣿⣿⣿⣿⣿⣿⣿⣿⣿⣿⣿⣿⣿⣿⣿⣿⣿⣿⣿⣿⣿⣿⣿⣿⣿⣿⣏⠑⠕⠕⢜⢻⣿⣿⣿⣿⣿⣿⣿⣿⣿⣿⣿⣿⣿⣿⣿⣿⣿⣿⣿⣿⣿⣿⣿⠏⠁⠀⠀⠀⠀⠀⠀⠀⠀⠀⠀⠀⠀⠀⠀⠀⠀⠑⠕⢕⢕⢕⢕⠕⠀⠀⠀⠀</a:t>
            </a:r>
            <a:br/>
            <a:r>
              <a:t>⠀⠀⠀⠀⠀⠀⠀⠀⠀⠀⠀⠀⠀⠁⣿⣿⣿⣿⣿⣿⣿⣿⣿⣿⣿⣿⣿⣿⣿⣿⣿⣿⣿⣿⣿⣿⣿⣿⣿⣿⣿⣿⣿⣿⠄⢀⠀⠕⢕⢝⣿⣿⣿⣿⣿⣿⣿⣿⣿⣿⣿⣿⣿⣿⣿⣿⣿⣿⣿⣿⡿⠃⠀⠀⠀⠀⠀⠀⠀⠀⠀⠀⠀⠀⠀⠀⠀⠀⠀⠀⢔⢔⢄⠁⢕⢕⠄⠀⠀⠀⠀</a:t>
            </a:r>
            <a:br/>
            <a:r>
              <a:t>⠀⠀⠀⠀⠀⠀⠀⠀⠀⠀⠀⠀⠀⠀⢹⣿⣿⣿⣿⣿⣿⣿⣿⣿⣿⣿⣿⣿⣿⣿⣿⣿⣿⣿⣿⣿⣿⣿⣿⣿⣿⣿⣿⣿⡇⠀⠀⠀⢕⢕⠘⢿⣿⣿⣿⣿⣿⣿⣿⣿⣿⣿⣿⣿⣿⣿⣿⣿⣿⡿⠑⠀⠀⠀⠀⠀⠀⠀⠀⠀⠀⠀⠀⠀⠀⠀⠀⠀⠀⢀⢕⢕⠕⢕⢕⠁⠑⠀⠀⠀⠀</a:t>
            </a:r>
            <a:br/>
            <a:r>
              <a:t>⠀⠀⠀⠀⠀⠀⠀⠀⢀⢔⢕⠀⠀⢔⢸⣿⣿⣿⣿⣿⣿⣿⣿⣿⣿⣿⣿⣿⣿⣿⣿⣿⣿⣿⣿⣿⣿⣿⣿⣿⣿⣿⣿⣿⣿⡔⠀⠀⠁⡕⠀⠘⣿⣿⣿⣿⣿⣿⣿⣿⣿⣿⣿⣿⣿⣿⣿⣿⣿⠁⠀⠀⠀⠀⠀⠀⠀⠀⠀⠀⠀⠀⠀⠀⠀⠀⠀⠀⠀⠀⠀⠁⠐⢁⢕⠀⠀⠀⠀⠀⠀</a:t>
            </a:r>
            <a:br/>
            <a:r>
              <a:t>⠀⠀⠀⠀⠀⠀⠀⢄⢕⢕⢜⠀⠀⠀⢸⣿⣿⣿⣿⣿⣿⣿⣿⣿⣿⣿⣿⣿⣿⣿⣿⣿⣿⣿⣿⣿⣿⣿⣿⣿⣿⣿⣿⣿⣿⣿⣆⢀⠀⠕⢔⢔⣿⣿⣿⣿⣿⣿⣿⣿⣿⣿⣿⣿⣿⠿⠟⠁⠈⠁⠀⠀⠀⠀⠀⠀⠀⠀⠀⠀⠀⠀⠀⠀⠀⠀⠀⠀⠀⢀⡁⠀⢄⢕⢕⠕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⢄⢔⢔⢟⢕⢕⢕⢕⢑⠁⠑⠑⠁⠀⠀⠀⠀⠀⠀⠀⠀⠀⠀⠀⠀⠀⠀⠀⠀⠀⠀⠀⠀⠑⢻⣿⣿⣷⣾⡿⢿⢿⣿⣿⣿⣿⣿⣷⣿⣿⢝⠙⢻⣿⣿⣿⣿⣿⣳⣵⣜⣝⢗⣿⣿⣿⣿⣿⣿⣿⣿⣿⣿⣿⣿⣿⣿⣿⣿⣿⣿⣿⣿⣿⣿⣿⣿⣿⣿⣿⣿⣿⣿⣿⣿⣿⣿⣿⣿⣿⠀</a:t>
            </a:r>
            <a:br/>
            <a:r>
              <a:t>⢑⢁⢕⡕⢁⢑⢕⢜⡇⢔⢀⠀⠀⠀⠀⠀⠀⠀⠀⠀⠀⠀⠀⠀⠀⠀⠀⠀⠀⠀⠀⠀⠀⠀⢜⣿⣿⢿⣿⣿⣿⣷⣷⣴⣽⣝⣟⢻⢿⣿⣕⣕⣾⣿⣿⢅⢕⣽⣿⣿⣿⣿⣧⣿⣿⣿⣿⣿⣿⣿⣽⣿⣿⣿⣿⣿⣿⣿⣿⣿⣿⣿⣿⣿⣿⣿⣿⣿⣿⣿⣿⣿⣿⣿⣿⣿⣿⣿⣿⣿⠀</a:t>
            </a:r>
            <a:br/>
            <a:r>
              <a:t>⢕⢕⢕⣿⢕⢕⢕⢕⢕⢅⢅⠀⠀⠀⠀⠀⠀⠀⠀⠀⠀⠀⠀⠀⠀⠀⠀⠀⠀⠀⠀⠀⢄⢰⣾⣿⣧⢜⡏⣽⣿⣿⣿⣿⣿⣿⣿⣿⣷⣿⣧⣽⣽⣿⣿⢷⢼⣿⣿⣿⣿⣿⣿⣿⣿⣿⣿⣿⣿⣿⣿⣿⣿⣿⣿⣿⣿⣿⣿⣿⣿⣿⣿⣿⣿⣿⣿⣿⣿⣿⣿⣿⣿⣿⣿⣿⣿⣿⣿⣿⠀</a:t>
            </a:r>
            <a:br/>
            <a:r>
              <a:t>⢕⢑⢕⢕⡕⢕⢕⢕⢕⢕⢕⠀⠀⠀⠀⠀⠀⠀⠀⠀⠀⠀⠀⠀⠀⠀⠀⠀⠀⠀⠀⢔⢕⣼⣿⡟⡟⢕⡕⣿⣿⣿⣿⣿⣿⣿⣿⣿⣿⣿⣿⣿⣿⣿⣿⣿⣷⣿⣯⣽⣝⣟⡻⢿⣿⣿⣿⣿⣿⣿⣿⣯⣿⣿⣿⡟⣿⣏⣿⣿⣿⣿⣿⣿⣿⣿⣿⣿⣿⣿⣿⣿⣿⣿⣿⣿⣿⣿⣿⣿⠀</a:t>
            </a:r>
            <a:br/>
            <a:r>
              <a:t>⢕⢕⢕⢑⠑⢕⢕⢕⠕⡕⢕⢔⠀⠀⠀⠀⠀⠀⠀⠀⠀⠀⠀⠀⠀⠀⢀⣄⢀⢀⠀⢀⢑⢌⢟⡝⢕⣷⡗⢻⣿⠿⢿⣿⣿⣿⣿⣿⣿⣿⣿⣿⣿⣿⣿⣿⣿⣿⣿⣿⣿⣿⣿⣿⣿⣿⣿⣿⣿⣿⣿⣿⣿⣿⣿⡇⣽⡕⣿⣿⣿⣿⣿⣿⣿⣿⣿⣿⣿⣿⣿⣿⣿⣿⣿⣿⣿⣿⣿⣿⠀</a:t>
            </a:r>
            <a:br/>
            <a:r>
              <a:t>⢕⢕⡕⢰⣶⣕⢡⢗⢖⢏⢕⠕⠀⠀⠀⠀⠀⠀⠀⠀⠀⠀⠀⠀⠀⠀⢼⢇⢕⢕⢕⢕⢕⢸⣿⣷⣸⢝⢣⢼⣿⣷⣶⣷⣵⣼⣽⣝⣝⣟⡟⢻⢿⢿⢿⣿⣿⣿⣿⣿⣿⣿⣿⣿⣿⣿⣿⣿⣿⣿⣿⣿⣿⣿⣿⣯⢻⡿⣹⣿⣿⣿⣿⣿⣿⣿⣿⣿⣿⣿⣿⣿⣿⣿⣿⣿⣿⣽⣿⣿⠀</a:t>
            </a:r>
            <a:br/>
            <a:r>
              <a:t>⢕⢜⠝⠝⢑⢑⢁⢅⢄⢔⢔⢕⢔⠀⠀⠀⠀⠀⠀⠀⠀⠀⠀⠀⠀⢕⢕⢕⢅⢕⢕⢕⢕⢕⢜⢟⢿⢕⢸⡼⣿⢕⠘⠙⠙⠙⠙⠛⠛⠟⢿⠿⢿⢿⣷⣷⣷⣷⣽⣽⣽⣟⣟⣟⣻⢿⢿⢿⣿⣿⣿⣿⣿⣿⣷⣏⣻⣗⢻⣿⣿⣿⣿⣿⣟⣿⣿⣿⣿⣿⣿⣿⣿⣾⣿⣿⣿⣿⣿⣿⠀</a:t>
            </a:r>
            <a:br/>
            <a:r>
              <a:t>⢔⢔⢕⠕⠕⠕⢕⢕⢕⢁⠁⠀⠀⠀⠀⠀⠀⠀⠀⠀⠀⠀⠀⠀⠀⢕⢕⢕⢕⢱⡕⢕⢕⢕⢕⢕⢜⠕⢜⡗⢿⠕⠀⠀⠀⠀⠀⠀⠀⠁⠀⠀⠀⠀⠀⠁⠁⠑⢜⢝⢝⢝⠟⠟⠟⢟⢻⣿⣿⣿⣿⣿⣿⣻⣟⣷⣜⣯⣼⣿⣿⣿⣷⣿⣿⣿⣿⣿⣿⣿⣽⣿⣟⣿⣿⣿⣿⢿⢟⢟⠀</a:t>
            </a:r>
            <a:br/>
            <a:r>
              <a:t>⠁⠀⠀⠀⠀⠀⠕⢕⢕⢕⢕⢄⠀⠀⠀⠀⠀⠀⠀⠀⠀⠀⠀⠀⢔⢕⢕⢕⢕⢕⢕⢕⢕⢕⢕⢕⢱⢔⢕⣟⣣⢕⢔⢰⢔⢄⢄⢄⢄⡄⠀⠄⠀⠀⠀⠀⠀⠀⠀⢀⢀⢀⢀⠀⢀⢕⢸⣿⡛⠛⠛⠟⠻⠿⠿⢿⢿⣯⣽⣿⣿⣿⣿⣷⣾⣿⣿⣿⣿⣿⣹⢿⠷⣿⣿⠏⠁⠀⠀⠀⠀</a:t>
            </a:r>
            <a:br/>
            <a:r>
              <a:t>⠀⠀⠀⠀⠀⠀⠀⢕⢕⢕⢕⢕⠀⢠⢄⢄⢄⢀⠀⠀⢀⢀⢄⢕⣕⣑⣕⢕⢕⢕⢕⢕⢕⢕⢕⢕⢕⢁⢕⣝⣝⢁⢕⢕⢑⢑⠕⠑⠑⢑⢄⢀⠀⠀⠑⠑⠗⢕⢔⢱⣷⣷⣷⣷⡇⢕⢸⣿⣿⡿⢟⢇⢜⢹⣵⣷⣿⣿⣿⣿⣿⣿⢿⣷⣷⣷⣾⣿⣿⣿⣝⣯⡹⣹⡇⠀⠀⠀⠀⠀⠀</a:t>
            </a:r>
            <a:br/>
            <a:r>
              <a:t>⢄⢔⢘⠿⠇⠀⠀⢕⢕⢕⢕⢕⢀⠀⢄⢠⣴⢕⢕⢕⢕⢕⣱⣾⣿⣿⣿⡇⢕⢕⢕⢕⢕⢕⢕⢕⢕⢕⢕⢝⢕⢕⠁⢕⠕⠕⠕⢕⠀⠁⢕⢕⢕⢕⢀⠀⠀⢕⢕⣸⣟⣿⣿⣿⣇⣕⣜⣿⣷⣇⣇⡕⢕⢕⡷⣕⡷⣷⡷⢷⡕⣝⣸⡟⢟⣏⣝⡝⡝⢝⢜⢝⣹⣽⣵⢔⢕⢕⣕⢕⠀</a:t>
            </a:r>
            <a:br/>
            <a:r>
              <a:t>⢔⢔⠀⠀⠀⠀⠀⢕⢕⢕⢕⢕⢕⠀⠅⢜⣿⣾⣿⣿⣷⣾⣿⣿⣿⣿⡿⢕⢕⢕⢕⢕⡕⢕⢕⢕⠀⠀⢕⢕⢕⢕⢔⢕⠀⠀⠀⢕⢀⢔⢕⢕⢕⢕⢔⠀⢄⠕⢕⠛⠙⢝⠝⢍⢽⡏⢝⡏⢝⠱⢕⢳⡕⡵⢽⢵⣧⣵⣕⣜⡜⢸⡕⢔⢕⢵⣶⣶⢖⢳⢗⢇⢔⢹⣿⣿⣿⢿⢿⣿⠀</a:t>
            </a:r>
            <a:br/>
            <a:r>
              <a:t>⢑⢕⢀⠀⠀⢀⢀⢕⢕⢸⢿⢿⢕⢀⢔⢱⢿⣿⣿⣿⣿⣿⣿⢿⢿⢿⣿⡕⢕⢕⢕⣚⡺⣶⢕⢑⠀⣀⢕⠜⢕⠵⢕⢕⢔⠀⠐⢕⢕⢕⢕⢕⣕⣕⡅⢄⢕⢌⠑⠀⠀⠕⢄⢱⣸⣇⣥⡿⢴⣶⣶⣾⡇⢕⢕⢵⢷⣿⣿⣿⣿⣿⣷⡷⢷⢿⣿⢿⢕⢕⣽⣼⡝⢕⣕⣕⢕⢗⢞⢟⠀</a:t>
            </a:r>
            <a:br/>
            <a:r>
              <a:t>⠙⣻⣿⢉⠉⠉⠉⠉⠉⠁⠕⢕⢕⠕⠁⠁⠀⠀⠀⠁⠁⠀⠀⠀⠀⠀⠀⠁⠑⢕⢕⢕⢟⠻⢕⢕⢕⢕⢁⢱⡗⠇⠕⠕⠑⠀⠑⠑⠈⠁⠕⠝⠝⢝⡘⢕⢅⣵⡌⠟⢿⢿⣿⣿⣿⣿⣿⣿⣿⣿⡿⢾⢟⠛⢟⢿⡿⢿⣿⣿⡏⢿⢟⢟⢇⢕⣌⣅⣱⣵⣝⢝⢕⢾⠛⠙⠑⢕⢕⢕⠀</a:t>
            </a:r>
            <a:br/>
            <a:r>
              <a:t>⣾⣏⣝⣳⣕⣰⣴⣴⣴⡔⢔⠕⠁⠀⠀⠀⠀⠀⠀⠀⠀⠀⠀⠀⠀⠀⠀⠀⠀⠑⢕⢕⢕⢗⢕⠀⠀⠁⠀⢸⡇⠄⢂⣑⣠⢀⠀⠐⠑⢀⠀⠄⠔⠣⣄⢁⢁⠀⠀⠀⠀⠀⠁⠅⠉⠉⢟⣟⡟⠫⠕⣔⢑⢐⠐⠐⠸⢜⢙⣕⣱⣶⣷⣷⣿⣿⣿⣿⣿⢟⠃⠁⠀⠀⠀⠀⠀⢕⢕⢕⠀</a:t>
            </a:r>
            <a:br/>
            <a:r>
              <a:t>⣿⣿⣿⣿⣿⣿⣿⡿⢏⢕⠀⠀⠀⠀⠀⠀⠀⠀⠀⠀⠀⠀⠀⠀⠀⠀⠀⠀⠀⠀⠀⠁⠁⠕⢕⢕⠁⠕⢆⡕⢇⠀⠁⠁⠁⢀⢀⠀⠀⢁⢄⢀⢀⢀⢕⢔⢱⠀⠑⠛⠓⠀⠀⠀⠁⢇⢐⢑⣑⣕⣠⣵⣤⣷⣷⣾⣿⣿⣿⣿⣿⣿⣿⣿⣿⣿⣿⣿⢏⠀⠀⠀⠀⠀⠀⠀⠀⢕⢕⢕⠀</a:t>
            </a:r>
            <a:br/>
            <a:r>
              <a:t>⠙⠛⠛⢛⢛⢛⢋⢕⠑⠀⠀⠀⠀⠀⠀⠀⠀⠀⠀⠀⠀⠀⠀⠀⠀⠀⠀⠀⠀⠀⠀⠀⠀⠀⠀⠑⠑⠔⢜⢗⢛⣇⢄⢔⣕⣗⡷⢵⢼⣿⣿⣿⣿⡿⣏⣕⢕⣕⣔⣔⣴⣴⣴⣶⣶⣷⣷⣾⣿⣿⣿⣿⣿⣿⣿⣿⣿⣿⣿⣿⣿⢿⣿⡿⣿⡿⡿⢏⠀⠀⠀⠀⠀⠀⠀⠀⠀⠀⠕⢕⠀</a:t>
            </a:r>
            <a:br/>
            <a:r>
              <a:t>⠀⠀⠀⠀⠀⠀⢕⠑⠀⠀⠀⠀⠀⠀⠀⠀⠀⠀⠀⠀⠀⠀⠀⠀⠀⠀⠀⠀⠀⠀⠀⠀⠀⠀⠀⠀⠀⠀⠁⠕⢕⢔⢿⣿⣟⣟⣗⣟⣻⣽⣯⣗⣿⣿⣿⣿⣿⣿⢿⢟⢟⢟⢟⢟⣿⣿⣿⣿⣿⣿⣿⣿⣿⣿⣿⡕⠁⠁⠁⠙⢝⢛⢎⢝⢝⢕⢕⠁⠀⠀⠀⠀⠀⠀⠀⠀⠀⠀⢔⢕⠀</a:t>
            </a:r>
            <a:br/>
            <a:r>
              <a:t>⢄⢄⢄⢔⢔⢔⠁⠀⠀⠀⠀⠀⠀⠀⠀⠀⠀⠀⠀⠀⠀⠀⠀⠀⠀⠀⠀⠀⠀⠀⠀⠀⠀⠀⠀⠀⠀⠀⠀⠀⠀⠑⢍⣿⣿⣿⣿⣿⣿⣿⣿⣿⣿⣿⣿⣿⣿⣿⣿⣿⣿⣿⣿⣿⣿⣿⣿⣿⣿⣿⣿⣿⣿⣿⣟⣧⡄⠀⠀⠀⠀⢁⠕⢕⡕⢕⠀⠀⠀⠀⠀⠀⠀⠀⠀⠀⠀⢄⣄⢕⠀</a:t>
            </a:r>
            <a:br/>
            <a:r>
              <a:t>⢕⢕⢕⢕⢕⠁⠀⠀⠀⠀⠀⠀⠀⠀⠀⠀⠀⠀⠀⠀⠀⠀⠀⠀⠀⠀⠀⠀⠀⠀⠀⠀⠀⠀⠀⠀⠀⠀⠀⠀⠀⠀⠁⢸⣿⣿⣿⣿⣿⣿⣿⣿⣿⣿⣿⣿⣿⣿⣿⣿⣿⣿⣿⣿⣿⣿⣿⣿⣿⣿⣿⣿⣿⢻⢿⣽⣯⢷⣵⣦⣤⣄⢁⠌⢗⠑⠀⠀⠀⠀⠀⢄⢔⠀⠀⠀⠀⢁⢺⣿⠀</a:t>
            </a:r>
            <a:br/>
            <a:r>
              <a:t>⢕⢕⢕⢕⢕⠀⠀⠀⠀⠀⠀⠀⠀⠀⠀⠀⠀⠀⠀⠀⠀⠀⠀⠀⠀⠀⠀⠀⠀⠀⠀⠀⠀⠀⠀⠀⠀⠀⠀⠀⠀⠀⠀⠘⣿⣿⣿⣿⣿⣿⣿⣿⣿⣿⣿⣿⣿⣿⣿⣿⣿⣿⣿⣿⣿⣿⣿⣿⣿⠿⠿⢿⣿⣿⣿⣿⣿⣿⣿⣿⣿⣿⢇⣅⣄⢐⠐⠀⠀⠀⠀⢕⢀⢀⢀⢀⢀⢕⢕⣿⠀</a:t>
            </a:r>
            <a:br/>
            <a:r>
              <a:t>⢕⢕⢕⢕⠁⠀⠀⠀⠀⠀⠀⠀⠀⠀⠀⠀⠀⠀⠀⠀⠀⠀⠀⠀⠀⠀⠀⠀⠀⠀⠀⠀⠀⠀⠀⠀⠀⠀⠀⠀⠀⠀⠀⠀⢜⣿⣿⣿⣿⣿⣿⣿⣿⣿⣿⣿⣿⣿⣿⣿⣿⣿⣿⣿⣿⣿⣿⣿⣿⣿⣿⣿⣿⣿⣿⣿⣿⣿⣿⡿⢿⣿⣿⣿⡿⢇⢄⢔⢔⢔⢔⢵⣵⣶⣿⣿⡿⢕⢕⢕⠀</a:t>
            </a:r>
            <a:br/>
            <a:r>
              <a:t>⢕⢕⢕⢕⠀⠀⠀⠀⠀⠀⠀⠀⠀⠀⠀⠀⠀⠀⠀⠀⠀⠀⠀⠀⠀⠀⠀⠀⠀⠀⠀⠀⠀⠀⠀⠀⠀⠀⠀⠀⠀⠀⠀⠀⠁⢋⢿⣻⣿⣿⣿⣿⣿⣿⣿⣿⢿⣿⣿⣿⣿⣿⣿⣿⣿⣿⣿⣿⣿⣿⣿⣿⣿⣿⣿⣿⣿⣿⢯⢅⡀⣿⣿⢝⢇⢑⢕⢕⢕⢕⢕⢿⣿⣷⣵⡕⢑⣥⢵⢕⠀</a:t>
            </a:r>
            <a:br/>
            <a:r>
              <a:t>⢕⢕⢕⢕⠀⠀⠀⠀⠀⠀⠀⠀⠀⠀⠀⠀⠀⠀⠀⠀⠀⠀⠀⠀⠀⠀⠀⠀⠀⠀⠀⠀⠀⠀⠀⠀⠀⠀⠀⠀⠀⠀⠀⠀⠀⢕⢏⣽⣿⣿⣿⣿⣿⢛⢏⢅⢏⢔⢍⢛⣿⣿⣿⣿⣿⣿⣿⣿⣿⣿⣿⣿⣿⣿⣿⢿⢗⢔⢟⠹⣽⣯⣝⣝⣮⣽⡕⢕⢕⢕⢕⢜⣿⣿⣿⡿⢾⣾⣿⣿⠀</a:t>
            </a:r>
            <a:br/>
            <a:r>
              <a:t>⢕⢕⢕⢕⠀⠀⠀⠀⠀⠀⠀⠀⠀⠀⠀⠀⠀⠀⠀⠀⠀⠀⠀⠀⠀⠀⠀⠀⠀⠀⠀⠀⠀⠀⠀⠀⠀⠀⠀⠀⠀⠀⠀⠀⠀⠀⢝⢞⢕⢕⢕⢕⢕⢕⢕⢕⢕⢕⢕⢕⢄⣿⣿⣿⣿⣿⣿⣿⣿⣿⣿⣿⡿⢋⠕⣕⣵⣷⣷⡵⢝⢕⢟⢟⢿⢿⢷⢴⡐⠄⠁⠕⢸⣿⣿⡟⣿⢿⢿⣿⠀</a:t>
            </a:r>
            <a:br/>
            <a:r>
              <a:t>⢕⢕⢕⢕⠀⠀⠀⠀⠀⠀⠀⠀⠀⠀⠀⠀⠀⠀⠀⠀⠀⠀⠀⠀⠀⠀⠀⠀⠀⠀⠀⠀⠀⠀⠀⠀⠀⠀⠀⠀⠀⠀⠀⠀⠀⠀⢕⢅⢕⢕⢕⢕⢕⠕⣱⣵⣵⣶⣷⣶⣶⣿⣿⣿⣿⣿⣿⡿⣿⢿⣿⢏⣑⣾⣿⣿⣿⠟⢉⣶⣷⣧⣵⣇⣅⣕⢕⡕⢕⢕⠀⠀⠁⠹⢽⣥⣿⣵⠜⢹⠀</a:t>
            </a:r>
            <a:br/>
            <a:r>
              <a:t>⢕⢕⢕⢑⠀⠀⠀⠀⠀⠀⠀⠀⠀⠀⠀⠀⠀⠀⠀⠀⠀⠀⠀⠀⠀⠀⠀⠀⠀⠀⠀⠀⠀⠀⠀⠀⠀⠀⠀⠀⠀⠀⠀⠀⢔⠑⠑⢕⢕⢕⢕⢕⠑⢹⣿⣿⣿⣿⣿⣿⣿⣿⣿⢟⢟⢛⢿⠏⠕⢕⣥⣿⣿⣿⠿⠿⡿⠀⠀⠻⣿⣿⣷⣿⣿⣿⢕⢕⢑⠑⠀⠀⠀⠀⠁⠘⠙⠘⠑⠁⠀</a:t>
            </a:r>
            <a:br/>
            <a:r>
              <a:t>⢕⢕⢕⢸⠀⠀⠀⠀⠀⠀⠀⠀⠀⠀⠀⠀⠀⠀⠀⠀⠀⠀⠀⠀⠀⠀⠀⠀⠀⠀⠀⠀⠀⠀⠀⠀⠀⠀⠀⠀⠀⠀⠀⢄⢄⢔⠕⠑⢕⢕⠕⢕⠀⠀⠀⠈⣿⣿⣿⡛⢿⡿⢕⢕⢕⢕⢔⠀⣤⢿⣿⣿⣟⢹⡆⢄⢔⢔⢕⠀⣦⠀⢹⠟⢫⢘⣵⣵⢕⠄⠀⠀⠀⠀⠀⢀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⢕⣷⣷⣷⣷⣿⣿⣷⣷⣕⣿⣿⣿⢿⢏⣧⢸⣿⡇⣿⣗⡏⢕⢕⣿⡇⢸⣿⡿⢞⣻⣵⣷⣿⣿⣿⣿⣿⣿⣿⣿⣿⣿⣿⣿⣿⣿⣿⣿⣿⣿⣿⣿⣿⢟⢰⣿⣿⣿⣿⣿⣿⣿⣿⣿⣿⣿⣿⣿⣿⣿⣿⣿⣿⣿⣿⣷⣷⣾⣿⣯⣟⣟⡻⢿⢿⣿⣿⣿⣿⣿⣿⣿⣿⣿⣿⣿⣿⠀</a:t>
            </a:r>
            <a:br/>
            <a:r>
              <a:t>⢕⣱⣶⣿⣿⣿⣿⡿⢟⢟⢟⢿⣿⣿⣕⢕⢅⣽⣧⡟⢝⢿⣧⣿⣕⢵⣿⣏⣽⣿⣿⣿⣾⣿⣿⣿⣿⣿⣿⣿⣿⣿⣿⡿⢿⡟⢯⢿⢿⢿⢿⢿⣿⣿⣿⢛⣼⢸⣿⣿⣿⣿⣿⣿⣿⣿⣿⣿⣿⣿⣿⣿⣿⣿⣿⣿⣿⣿⣿⣿⣿⣿⣿⣿⣿⣿⣿⣿⣾⣾⣿⣿⣿⣿⣿⣿⣿⣿⣿⣿⠀</a:t>
            </a:r>
            <a:br/>
            <a:r>
              <a:t>⢕⢜⣟⣟⣟⣟⡟⢕⢕⢟⣇⣾⣿⡼⢿⣧⡵⢧⡕⣿⣧⡜⢏⣱⣵⣷⣿⣿⣿⣿⣿⣿⣿⣿⣿⣿⣿⣿⣿⡿⢯⠕⢃⢝⢅⢄⢔⢵⣿⣿⣷⣷⣷⣧⣴⢕⢜⢜⣻⣟⣟⡟⢟⢻⢿⢿⢿⣿⣿⣿⣿⣿⣿⣿⣿⣿⣿⣿⣿⣿⣿⣿⣿⣿⣿⣿⣿⣿⣿⣿⣿⣿⣿⣿⣿⣿⣿⣿⣿⣿⠀</a:t>
            </a:r>
            <a:br/>
            <a:r>
              <a:t>⢸⣿⣿⣿⣿⣿⣿⣷⣦⣴⣱⢸⡿⢧⣸⣿⡷⢼⣗⣿⣷⣷⣿⣿⣿⣿⣿⣿⣿⣿⣿⡿⢟⢟⠝⢝⢘⢝⢅⢔⢕⢕⢕⢕⢕⢳⣿⣿⣿⣿⣿⣿⢟⢟⢟⢔⢸⣱⣿⡿⢿⣿⣿⣿⣿⣷⣷⣷⣷⣧⣵⣼⣽⣽⣝⣝⣟⣟⣟⢻⢿⢿⢿⢿⣿⣿⣿⣿⣿⣿⣿⣿⣿⣿⣿⣿⢿⢿⢿⢿⠀</a:t>
            </a:r>
            <a:br/>
            <a:r>
              <a:t>⣿⣿⣿⣿⣿⣿⣿⣿⣿⣿⣿⣞⢿⣿⣿⣿⣷⣿⣿⣿⣿⣿⣿⣿⣿⢿⡿⢿⢟⢋⢝⢅⢕⢕⢕⢕⢕⢕⢕⢕⢔⢑⠁⠁⠁⢜⣿⣿⣿⣿⣿⣿⢕⠑⢕⢕⢸⡿⣿⡇⢕⢕⢕⢕⢕⢝⢝⢝⢝⢝⢝⢟⢟⢟⢟⢟⢿⢿⢿⢿⢿⣿⣿⣷⣷⣷⣷⣼⣽⢝⠝⠝⠙⠙⠁⠁⠁⠑⠑⠕⠀</a:t>
            </a:r>
            <a:br/>
            <a:r>
              <a:t>⣿⣿⣿⣿⣿⣿⣿⡿⣿⣿⣿⣿⢸⡿⢟⢟⣿⣿⢿⢿⢟⠏⢝⢜⢅⢕⢔⢕⢕⢕⢕⢕⢕⢕⢕⢕⢕⢕⢕⢕⢕⠕⠀⠀⠀⢕⣿⣿⣿⣿⣿⣿⡕⢄⢕⢕⢸⢧⢿⢇⢑⢔⢑⢕⢅⢕⢕⠁⠁⠁⠅⠁⠁⠁⠀⠅⠑⠕⠁⠅⠑⠕⢕⢕⢕⠕⠝⠝⠁⠀⠀⠀⠀⠀⠀⠀⠀⠀⠀⠀⠀</a:t>
            </a:r>
            <a:br/>
            <a:r>
              <a:t>⣿⣿⣿⣿⣿⣿⢟⢕⢜⢔⢻⣿⣷⣵⣷⡟⢏⢕⢕⢔⢕⠕⠑⢕⢕⢕⢕⢕⢕⢕⡕⢕⢕⢕⠑⠀⠀⠀⠀⠀⠀⢄⠀⠀⠀⣕⣿⣿⣿⣿⣿⣿⡇⢕⢱⣵⣼⣻⡇⢕⢱⣵⢕⢕⢱⢕⢕⢔⢔⢔⢔⣔⢔⢄⠔⢄⢀⢀⠀⠀⠀⠀⠀⢀⢀⠀⠀⠀⠀⠀⠀⠀⠀⠀⠀⠀⠀⠀⠀⠀⠀</a:t>
            </a:r>
            <a:br/>
            <a:r>
              <a:t>⣿⣿⣿⣿⢟⢇⢕⢕⢕⢕⢜⢝⢝⣝⣋⡕⢑⢑⠕⢕⢕⢔⢄⠀⠁⠁⠀⠀⠀⢡⣿⣿⣷⡕⠀⢀⢄⢄⢔⢔⢔⢕⢄⢕⢔⢿⣿⣿⣿⣿⣿⣿⡇⢕⢕⢟⢇⢷⢇⢑⠘⠛⢑⢕⢕⠑⠑⠕⠑⠕⠑⢕⢕⠕⠀⠑⠐⠕⠕⠕⢵⢕⢄⢕⠀⠀⠀⠀⠀⠀⠀⠀⠀⠀⠀⠀⠀⠀⠀⠀⠀</a:t>
            </a:r>
            <a:br/>
            <a:r>
              <a:t>⢝⢝⢝⢕⢕⢕⢕⢕⢕⢕⢕⢕⢕⢕⢕⢜⢕⢕⢕⢌⢇⢕⢕⢠⢔⢔⢕⢘⠷⢜⢿⣿⣿⡇⠁⢁⢁⢅⣥⣤⢤⢕⢕⢕⢀⢰⣿⣿⣿⣿⣿⣿⡇⢕⢕⢹⢜⢟⢟⢕⢔⠷⢕⢕⢕⢕⢕⢕⢕⢕⠀⢕⢕⢕⢕⢕⢕⢔⠀⠀⢕⢕⢕⠀⠀⠀⠀⠀⠀⠀⠀⠀⠀⠀⠀⠀⠀⠀⠀⠀⠀</a:t>
            </a:r>
            <a:br/>
            <a:r>
              <a:t>⢕⢕⢕⢕⢕⢕⢕⢕⢕⢕⢕⢕⢕⢕⢕⢕⢱⣷⢇⡕⢕⢕⢕⢜⢔⢔⢔⢕⢀⢕⢘⢟⢿⢇⢕⢕⢕⢕⣿⣿⢸⢕⢕⢕⢕⢜⣟⣾⣿⣿⣿⣿⡿⢇⢕⣧⡕⡇⢕⢕⢕⢘⡇⢕⢕⠀⠀⠀⠀⢕⠀⢕⢕⢕⢕⢕⢕⢕⠀⠀⢕⢕⢱⢔⣄⢄⢀⢄⢔⢕⢔⣔⢔⢀⢀⠀⠀⠀⠀⠀⠀</a:t>
            </a:r>
            <a:br/>
            <a:r>
              <a:t>⢕⢕⢕⢕⢕⢕⢕⢕⢕⢕⢕⢜⢕⢱⡵⢷⢷⢷⢷⡇⢕⣕⣕⣕⣕⣕⣕⡕⢔⢕⠕⢿⢿⠧⢄⢕⢕⢕⢇⢻⢜⢕⢕⢕⢕⢕⠲⣽⣿⣿⣿⣿⡏⢕⢕⢟⢇⣧⢕⢕⢕⣸⡇⢕⢕⡀⢀⢀⢀⢕⢔⢕⢕⢕⢕⢱⠕⠕⠐⠀⢕⠀⠀⠀⢜⢕⢕⢕⢕⢕⣴⢹⣿⣷⣷⣕⢔⠀⠀⠀⠀</a:t>
            </a:r>
            <a:br/>
            <a:r>
              <a:t>⡇⢕⢕⢕⢕⢕⢕⢕⠑⠁⣑⡕⢕⢕⡕⢕⠔⢔⢔⢎⢕⢕⢝⣽⣯⢅⢅⠁⠁⠁⠉⢪⢼⢕⢕⢕⢕⢅⢅⢅⢅⢕⢕⢕⢕⠁⢕⢔⣿⣿⣿⣿⡇⢕⢕⢕⢸⣿⢕⢵⣵⣵⢕⢕⢕⢕⢑⢱⢱⢕⠕⢕⢕⢻⣿⣿⡟⢕⢕⢕⣄⣠⣄⣠⣵⣷⣧⣕⣕⣕⣕⣸⣿⣿⣿⣿⢕⠀⠀⠀⠀</a:t>
            </a:r>
            <a:br/>
            <a:r>
              <a:t>⢇⢕⢕⢕⢕⢕⢕⢑⠑⢟⡗⠜⢙⡁⢕⢀⣼⣷⣷⣷⣷⣿⣿⣧⣾⣿⣷⣶⣴⣶⣦⣢⣵⢕⢕⢀⣷⣶⢕⡕⢕⠕⢘⢕⠁⠀⣿⣽⣿⣿⡟⢿⢇⠑⠕⢕⢸⣿⠀⠑⠑⢑⢄⡕⠑⠐⠀⢑⡱⢄⢀⠁⠃⢑⣱⢵⠅⠕⠳⢧⠝⠋⠛⣻⣿⣿⣿⣿⣿⣿⣿⣿⣿⣿⣿⡇⢕⢀⣔⣕⠀</a:t>
            </a:r>
            <a:br/>
            <a:r>
              <a:t>⢕⢕⢕⢕⢕⢕⢁⠀⠀⢅⢕⠕⢕⠜⠗⠃⠜⣿⣿⣿⢏⠹⣿⣿⣿⣿⣿⣿⣿⣿⣿⣿⣿⢕⠜⠱⠟⠻⣕⠕⢔⠄⠁⢀⠁⢐⡟⢷⢿⣿⣿⣽⡄⠀⢵⣕⢜⣿⢄⠐⠁⢔⢶⠔⠗⠀⠀⠀⠀⣤⠄⠐⠁⠁⠑⢧⣄⣄⠀⠀⠀⠀⠐⢿⢿⢿⢿⣿⣿⣿⣿⣿⣿⣿⡿⢇⢕⢱⣿⣿⠀</a:t>
            </a:r>
            <a:br/>
            <a:r>
              <a:t>⣕⣕⣕⣕⣱⣵⣁⠕⢳⢧⣅⣅⣘⢀⢀⢀⠀⠁⢁⡙⢀⠀⠁⠁⠸⠅⠅⠡⠥⠥⠅⠀⢀⢕⢕⢄⢄⢅⢝⠀⠀⢄⠀⢄⢀⢄⣼⣥⣕⢡⡅⢸⢇⢅⠀⢙⣷⣻⣄⢄⢄⠀⢁⢀⢔⡔⢔⡄⢀⣄⣄⣄⣄⣄⣑⣜⣽⢵⢄⠀⠘⢛⢃⢰⣷⣷⣾⣿⣿⡿⠯⢽⠿⣿⣷⣵⢱⢼⢟⢟⠀</a:t>
            </a:r>
            <a:br/>
            <a:r>
              <a:t>⣿⣿⣿⣿⣿⣿⣿⡇⢕⢕⢜⣽⣽⣮⣷⣧⣴⣰⣄⢄⢄⢀⢀⢀⢀⢀⢀⢀⢀⢁⢀⢀⣕⣷⣷⣷⣷⣷⣵⣵⣷⣕⣶⡶⢷⢗⢕⣉⣛⠳⠵⠄⢕⢑⢠⢊⣻⡻⢿⢇⣕⣷⣵⣼⢽⢿⢷⣷⣿⣿⣿⣿⣿⣿⣯⣍⣕⣕⣕⣔⣄⣄⣄⣠⣵⣝⣝⢝⢍⢖⢖⢆⢔⢔⢝⢕⢕⢕⢕⢕⠀</a:t>
            </a:r>
            <a:br/>
            <a:r>
              <a:t>⠈⠻⢿⣿⣿⣿⣿⡇⠑⠑⠑⢸⣿⣿⣿⣿⣿⣿⣿⣷⣷⣵⣵⣵⣵⣵⣷⣷⣷⣷⣶⣶⣿⣿⣿⣿⣿⣿⣿⣿⣿⣿⣿⣿⢿⢷⢔⢄⢅⢅⣅⣔⣔⣕⣕⣕⣔⣕⣕⣻⣿⣿⣿⣿⣿⣿⣿⣿⣿⣿⣿⣿⣿⣿⣿⣿⣿⣿⣿⣿⣿⣿⣿⣿⣷⢕⢕⣕⢕⢕⢕⢕⢕⢕⢕⢕⢕⢕⢕⢜⠀</a:t>
            </a:r>
            <a:br/>
            <a:r>
              <a:t>⠀⠀⠀⠈⠙⠟⠿⠟⢕⢄⠀⠑⣿⣿⣿⣿⣿⣿⣿⣿⣿⣿⣿⣿⣿⣿⣿⣿⣿⣿⣿⣿⣿⣿⣿⣿⣿⣿⣿⣿⣿⣿⣯⣵⣎⣕⣑⣗⣵⣮⣿⣿⣿⣿⣿⣿⣿⣿⣿⣿⣿⣿⣿⣿⣿⣿⣿⣿⣿⣿⣿⣿⣿⣿⣿⣿⣿⣿⣽⣵⡵⠕⠘⠈⠁⠁⠑⠝⠕⠕⠑⠑⢑⢕⢕⢕⢕⢕⢕⢕⠀</a:t>
            </a:r>
            <a:br/>
            <a:r>
              <a:t>⠀⠀⠀⠀⠀⠀⠀⠀⠀⠕⠀⠀⢸⣿⣿⣿⣿⣿⣿⣟⣿⣿⣿⣿⣿⣽⣿⣿⣿⣿⣿⣿⣿⣿⣿⣿⣿⣿⣿⣿⣿⣿⣿⣿⣿⣿⣿⣿⣿⣿⣿⣿⣿⣿⣿⣿⣿⣿⣿⣿⣿⣿⣿⣿⣿⣿⣿⣿⣿⣿⣿⣿⣿⣿⣿⣿⣿⣿⡿⠋⠀⠀⠀⠀⠀⠀⠀⠀⠀⠀⠀⠀⢕⢕⢕⢕⢕⢕⢕⣑⠀</a:t>
            </a:r>
            <a:br/>
            <a:r>
              <a:t>⠀⠀⠀⠀⠀⠀⠀⠀⠀⠀⠀⠀⢸⣿⣿⣿⣿⣿⣿⣿⣿⣿⣿⣿⣿⣿⣿⣿⣿⣿⣿⣿⣿⣿⣿⣿⣿⣿⣿⣿⣿⣿⣿⣿⣿⣿⣿⣿⣿⣿⣿⣿⣿⣿⣿⣿⣿⣿⣿⣿⣿⣿⣿⣿⣿⣿⣿⣿⣿⣿⣿⣿⣿⣿⣿⣿⣿⣿⠇⠀⠀⠀⠀⠀⠀⠀⠀⠀⠀⠀⠀⠀⠀⢕⢕⢕⢕⢕⢕⢝⠀</a:t>
            </a:r>
            <a:br/>
            <a:r>
              <a:t>⠀⠀⠀⠀⠀⠀⠀⠀⠀⠀⠀⠀⢸⣿⣿⣿⣿⣿⣿⣿⣿⣿⣿⣿⣿⣿⣿⣿⣿⣿⣿⣿⣿⣿⣿⣿⣿⣿⣿⣿⣿⣿⣿⣿⣿⣿⣿⣿⣿⣿⣿⣿⣿⣿⣿⣿⣿⣿⣿⣿⣿⣿⣿⣿⣿⣿⣿⣿⣿⣿⣿⣿⣿⣿⣿⣿⣿⢏⠀⠀⠀⠀⠀⠀⠀⠀⠀⠀⠀⠀⠀⢀⢕⢕⢕⢕⢕⢕⢕⠕⠀</a:t>
            </a:r>
            <a:br/>
            <a:r>
              <a:t>⠀⠀⠀⠀⠀⠀⠀⠀⠀⠀⠀⠀⢜⣿⣿⣿⣿⣿⣿⣿⣿⣿⣿⣿⣿⣿⣿⣿⣿⣿⣿⣿⣿⣿⣿⣿⣿⣿⣿⣿⣿⣿⣿⣿⣿⣿⣿⣿⣿⣿⣿⣿⣿⣿⣿⣿⣿⣿⣿⣿⣿⣿⣿⣿⣿⣿⣿⣿⣿⣿⣿⣿⣿⣿⣿⣿⠏⠀⠀⠀⠀⠀⠀⠀⠀⠀⠀⠀⠀⠀⠀⢕⢕⢕⢕⢕⢕⢕⠕⠀⠀</a:t>
            </a:r>
            <a:br/>
            <a:r>
              <a:t>⠀⠀⠀⠀⠀⠀⠀⠀⠀⠀⠀⠀⠀⣿⣿⣿⣿⣿⣿⣿⣿⣿⣿⣿⣿⣿⣿⣿⣿⣿⣿⣿⣿⣿⣿⣿⣿⣿⣿⣿⣿⣿⣿⣿⡿⢟⢻⢿⣿⣿⣿⣿⣿⣿⣿⣿⣿⣿⣿⣿⣿⣿⣿⣿⣿⣿⣿⣿⣿⣿⣿⣿⣿⣿⡿⠏⠀⠀⠀⠀⠀⠀⠀⠀⠀⠀⠀⠀⠀⠀⠀⢕⢕⢑⢕⢕⢕⢕⠀⠀⠀</a:t>
            </a:r>
            <a:br/>
            <a:r>
              <a:t>⠀⠀⠀⠀⠀⠀⠀⠀⠀⠀⠀⠀⠀⢸⣿⣿⣿⣿⣿⣿⣿⣿⣿⣿⣿⣿⣿⣿⣿⣿⣿⣿⣿⣿⣿⣿⣿⣿⣿⣿⣿⣿⣿⣿⡇⠕⠕⠕⢝⢿⣿⣿⣿⣿⣿⣿⣿⣿⣿⣿⣿⣿⣿⣿⣿⣿⣿⣿⣿⣿⣿⣿⡿⠋⠀⠀⠀⠀⠀⠀⠀⠀⠀⠀⠀⠀⠀⠀⠀⠀⠀⠕⢕⢕⢕⢕⢕⠁⠀⠀⠀</a:t>
            </a:r>
            <a:br/>
            <a:r>
              <a:t>⠀⠀⠀⠀⠀⠀⠀⠀⠀⠀⠀⠀⠀⢸⣿⣿⣿⣿⣿⣿⣿⣿⣿⣿⣿⣿⣿⣿⣿⣿⣿⣿⣿⣿⣿⣿⣿⣿⣿⣿⣿⣿⣿⣿⡇⠄⠀⠀⢕⢔⢻⣿⣿⣿⣿⣿⣿⣿⣿⣿⣿⣿⣿⣿⣿⣿⣿⣿⣿⣿⣿⡟⠁⠀⠀⠀⠀⠀⠀⠀⠀⠀⠀⠀⠀⠀⠀⠀⠀⠀⠀⢔⢄⢀⢑⢕⢕⠀⠀⠀⠀</a:t>
            </a:r>
            <a:br/>
            <a:r>
              <a:t>⠀⠀⠀⠀⠀⠀⠀⠀⠀⠀⠀⠀⠀⢕⣿⣿⣿⣿⣿⣿⣿⣿⣿⣿⣿⣿⣿⣿⣿⣿⣿⣿⣿⣿⣿⣿⣿⣿⣿⣿⣿⣿⣿⣿⣷⡀⠀⠀⠁⢕⢕⠹⣿⣿⣿⣿⣿⣿⣿⣿⣿⣿⣿⣿⣿⣿⣿⣿⣿⣿⡟⠁⠀⠀⠀⠀⠀⠀⠀⠀⠀⠀⠀⠀⠀⠀⠀⠀⠀⠀⢀⢕⢕⢄⢔⢕⠕⠀⠀⠀⠀</a:t>
            </a:r>
            <a:br/>
            <a:r>
              <a:t>⠀⠀⠀⠀⠀⠀⠀⠀⢄⢀⢔⠀⠀⢱⣿⣿⣿⣿⣿⣿⣿⣿⣿⣿⣿⣿⣿⣿⣿⣿⣿⣿⣿⣿⣿⣿⣿⣿⣿⣿⣿⣿⣿⣿⣿⣷⡀⠀⠀⢕⠀⠀⢹⣿⣿⣿⣿⣿⣿⣿⣿⣿⣿⣿⣿⣿⣿⣿⣿⡏⠀⠀⠀⠀⠀⠀⠀⠀⠀⠀⠀⠀⠀⠀⠀⠀⠀⠀⠀⠀⠁⠑⠁⠕⢕⠁⢀⠀⠀⠀⠀</a:t>
            </a:r>
            <a:br/>
            <a:r>
              <a:t>⠀⠀⠀⠀⠀⠀⢀⢕⢕⢕⠃⠀⠀⠁⢻⣿⣿⣿⣿⣿⣿⣿⣿⣿⣿⣿⣿⣿⣿⣿⣿⣿⣿⣿⣿⣿⣿⣿⣿⣿⣿⣿⣿⣿⣿⣿⣷⣄⠀⠁⢔⢔⢸⣿⣿⣿⣿⣿⣿⣿⣿⣿⣿⣿⣿⡿⠿⠏⠁⠉⠀⠀⠀⠀⠀⠀⠀⠀⠀⠀⠀⠀⠀⠀⠀⠀⠀⠀⠀⠀⢀⠁⠀⢕⢕⢔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⢕⢱⣷⣷⣷⣷⣿⣿⣿⣧⣼⣿⣿⣿⣿⢟⢟⡕⢸⣿⢸⣿⣼⡕⢕⢸⣷⢔⣺⣿⢷⢟⣧⣵⣷⣿⣿⣿⣿⣿⣿⣿⣿⣿⣿⣿⣿⣿⣿⣿⣿⣿⣿⣿⣿⡟⢇⣾⣿⣿⣿⣿⣿⣿⣿⣿⣿⣿⣿⣿⣿⣿⣿⣿⣿⣿⣿⣷⣷⣮⣿⣏⣟⣟⡻⢿⢿⣿⣿⣿⣿⣿⣿⣿⣿⣿⣿⣿⣿⠀</a:t>
            </a:r>
            <a:br/>
            <a:r>
              <a:t>⢕⣵⣾⣿⣿⣿⣿⢟⠟⢟⢻⣿⣿⣿⣯⡕⢕⢕⣿⣸⡟⢟⣿⣽⣗⣕⢼⣟⣏⣽⣿⣿⣿⣿⣿⣿⣿⣿⣿⣿⣿⣿⣿⣿⢿⣿⢟⢯⢿⠿⢿⢿⣿⣿⣿⡟⢧⡇⣿⣿⣿⣿⣿⣿⣿⣿⣿⣿⣿⣿⣿⣿⣿⣿⣿⣿⣿⣿⣿⣿⣿⣿⣿⣿⣿⣿⣿⣿⣷⣿⣿⣿⣿⣿⣿⣿⣿⣿⣿⣿⠀</a:t>
            </a:r>
            <a:br/>
            <a:r>
              <a:t>⢜⢿⢿⣿⣿⣟⡇⢕⢜⢟⣳⣿⣷⢹⢿⣿⣵⡼⣕⢸⣿⣕⢟⢏⣹⣵⣾⣿⣿⣿⣿⣿⣿⣿⣿⣿⣿⣿⣿⣿⢻⢝⠗⢘⢝⢅⢔⢐⢸⣷⣷⣷⣷⣧⣵⡕⢕⢇⢟⣿⣟⢟⢟⠿⢿⢿⢿⣿⣿⣿⣿⣿⣿⣿⣿⣿⣿⣿⣿⣿⣿⣿⣿⣿⣿⣿⣿⣿⣿⣿⣿⣿⣿⣿⣿⣿⣿⣿⣿⣿⠀</a:t>
            </a:r>
            <a:br/>
            <a:r>
              <a:t>⢿⣿⣿⣿⣿⣿⣷⣧⣴⣱⡝⣿⢟⣼⢸⣿⣿⡧⣟⣺⣷⣷⣾⣿⣿⣿⣿⣿⣿⣿⣿⣿⢿⢟⢏⠝⢇⢙⢅⢅⢔⢕⢕⢕⢕⢱⣿⣿⣾⣿⣿⣿⡟⢟⢟⢇⢕⡇⣾⣿⣿⣿⣿⣿⣿⣷⣷⣷⣷⣵⣵⣽⣽⣝⣝⣟⣟⣟⡟⢿⢿⢿⢿⢿⣿⣿⣿⣿⣿⣿⣿⣿⣿⣿⣿⣿⣿⣿⣿⡿⠀</a:t>
            </a:r>
            <a:br/>
            <a:r>
              <a:t>⣿⣿⣿⣿⣿⣿⣿⣿⣿⣿⣧⡻⢿⣿⣿⣽⣷⣾⣿⣿⣿⣿⣿⣿⣿⣿⣿⢿⠿⢟⢙⢝⢕⢕⢕⢕⢕⢕⢕⢕⢕⢑⢑⠁⠁⠁⢹⣿⣿⣿⣿⣿⡇⠕⠅⢕⢕⡿⢿⣿⢕⢕⢕⢕⢕⢝⢝⢝⢝⢝⢝⢟⢟⢟⢟⢟⢿⢿⢿⢿⢿⣿⣷⣷⣷⣷⣷⣽⣽⡽⠝⠝⠋⠙⠁⠑⠑⠑⠕⠕⠀</a:t>
            </a:r>
            <a:br/>
            <a:r>
              <a:t>⣿⣿⣿⣿⣿⣿⡿⢿⣿⣿⣿⡏⢾⡿⢟⢻⣿⣿⣿⢿⢟⢟⢝⢙⢔⢅⢕⢕⢑⢕⢕⢕⢕⠕⢕⢕⢕⢕⢕⢕⢕⢕⢕⠀⠀⠀⢸⣿⣿⣿⣿⣿⡇⢐⢀⢕⢕⢿⢼⢟⢅⢕⢑⢕⢕⢕⢕⠁⠑⠅⠁⠑⠀⠁⠁⠁⠑⠑⠄⠐⠑⠑⢕⢕⢕⢕⠝⠝⠁⠀⠀⠀⠀⠀⠀⠀⠀⠀⠀⠀⠀</a:t>
            </a:r>
            <a:br/>
            <a:r>
              <a:t>⣿⣿⣿⣿⣿⣿⢕⢕⢜⢝⣿⣷⣧⣵⣗⢟⢏⢕⢅⢕⢔⠕⠕⠑⢕⢕⢕⢕⢕⢕⢕⡕⢕⢕⠕⠑⠀⠀⠀⠀⠀⢄⠀⠀⠀⢀⣸⣿⣿⣿⣿⣿⡿⢕⢕⢵⣵⣟⡿⢕⢕⣵⡕⢕⢕⡕⢕⢕⢔⢔⢔⡔⢔⢄⢔⠔⢅⠀⢀⠀⠀⠀⠀⢀⢀⠀⠀⠀⠀⠀⠀⠀⠀⠀⠀⠀⠀⠀⠀⠀⠀</a:t>
            </a:r>
            <a:br/>
            <a:r>
              <a:t>⣿⣿⣿⡿⢟⢕⢕⢕⢕⢕⢜⢝⢝⣟⣝⡑⠑⢑⢕⠕⢕⢕⢔⠀⠁⠁⠁⠀⠀⠕⣼⣿⣷⣧⢕⢀⢄⡄⢔⢔⢄⢕⢔⢕⢕⢸⢿⣿⣿⣿⣿⣿⣇⢕⢕⢜⢗⢱⢟⢕⠑⠛⢃⢕⢕⢕⠑⠕⠕⠕⠕⠕⢕⠕⠑⠀⠑⠕⠕⠐⢱⠕⢄⢔⠁⠀⠀⠀⠀⠀⠀⠀⠀⠀⠀⠀⠀⠀⠀⠀⠀</a:t>
            </a:r>
            <a:br/>
            <a:r>
              <a:t>⢟⢏⢝⢕⢕⢕⢕⢕⢕⢕⢕⢕⢕⢕⢕⢕⢕⢕⢕⢕⢌⢕⢕⢕⣄⢔⢔⢕⢺⠕⣫⣿⣿⣇⢕⢁⢁⢅⢡⣥⣤⡅⢕⢕⢕⢔⣾⣿⣿⣿⣿⣿⣿⢕⢕⢜⢇⢟⢻⢇⢕⢱⢇⢕⢕⢕⢕⢕⢕⢕⢔⠀⢕⢕⢕⢕⢕⢔⢔⠀⢕⢕⢕⠀⠀⠀⠀⠀⠀⠀⠀⠀⠀⠀⠀⠀⠀⠀⠀⠀⠀</a:t>
            </a:r>
            <a:br/>
            <a:r>
              <a:t>⢕⢕⢕⢕⢕⢕⢕⢕⢕⢕⠕⢕⢕⢕⢕⢕⢕⣷⣷⢕⢕⢕⢕⢕⢅⢔⢔⢕⢕⠀⢕⠻⢿⢟⢇⢕⢕⢕⢸⣿⡇⡇⢕⢕⢕⠑⢻⣻⣿⣿⣿⣿⣿⢷⢕⢱⣵⢺⢕⢕⢕⢕⢷⢕⢕⠐⠐⠀⠀⢕⢕⠀⢕⢕⢕⢕⢕⢕⢕⠀⢕⢕⢕⢄⢄⢄⢀⢄⢄⢔⢔⣄⢔⢀⢀⠀⠀⠀⠀⠀⠀</a:t>
            </a:r>
            <a:br/>
            <a:r>
              <a:t>⢕⢕⢕⢕⢕⢕⢕⢕⢕⢕⢔⢜⢕⢕⡱⢵⢷⢷⢷⢷⡕⣕⣕⣕⣕⣕⣕⣕⢕⠀⢕⢸⢿⢿⡕⢐⢕⢕⢸⢜⢇⢇⢕⢕⢕⠀⢕⡎⣿⣿⣿⣿⣿⢕⢕⢜⢟⣸⡕⢕⢕⢕⣺⢕⢕⣀⢔⢀⢀⢕⢕⢀⢕⡕⢕⢕⢕⠕⠕⠀⢕⠕⠀⠀⢕⢕⢕⢕⢕⢱⢑⢙⣿⣷⣷⣇⢔⠀⠀⠀⠀</a:t>
            </a:r>
            <a:br/>
            <a:r>
              <a:t>⡕⢕⢕⢕⢕⢕⢕⢕⠑⠁⢁⣱⢜⢝⢕⢕⢔⢔⣄⢔⢝⢕⢜⣹⣿⡝⡅⢁⠁⠉⠉⠕⡪⢗⢇⢅⢕⢕⢅⢄⢅⢅⢕⢕⢕⢁⢔⡰⣼⣿⣿⣿⣿⢕⢕⢕⢕⣿⡇⢱⣵⣵⡕⠑⢕⢕⢕⢅⢇⢵⠕⠅⢕⢘⣿⣿⡿⢣⢇⢕⡅⣄⣄⣄⣱⣷⣧⣕⣅⣕⣕⣸⣿⣿⣿⣿⢇⠀⠀⠀⠀</a:t>
            </a:r>
            <a:br/>
            <a:r>
              <a:t>⢇⢕⢕⢕⢕⢕⢕⠑⠐⢓⣻⢇⠘⣅⢜⢔⢰⣿⣵⣷⣷⣾⣿⣿⣵⣿⣟⣷⣦⣴⣶⣔⣵⡕⢕⡁⢰⣶⡇⢕⢕⢕⢑⢕⠁⠐⢸⣿⣾⣿⣿⢻⡿⠑⠕⢕⢕⣿⡇⠐⠑⢑⢕⢰⠕⠑⠀⠔⢑⠔⢀⠀⠑⠃⢐⢵⠕⠁⢱⢷⠜⠛⢛⢻⣿⣿⣿⣿⣿⣿⣿⣿⣿⣿⣿⣿⢕⢀⢄⣔⠀</a:t>
            </a:r>
            <a:br/>
            <a:r>
              <a:t>⢕⢕⢕⢕⢕⢕⢀⠀⠀⠀⢅⠕⠕⢔⠝⠗⠁⢻⣿⣿⣿⠉⢻⣿⣿⣿⣿⣿⣿⣿⣿⣿⣿⡇⢕⠘⠼⠛⢇⡇⠆⡤⠅⢀⠁⠁⢜⢟⢽⣿⣿⣯⣕⢄⠰⣕⡕⢿⡇⠀⠈⢱⢶⢆⠞⠐⠀⠀⠀⢠⡤⠀⠐⠃⠈⢳⣄⣄⡄⠀⠀⠀⠀⢻⢿⣿⡿⣿⣿⣿⣿⣿⣿⣿⣿⢏⢕⢕⣿⣿⠀</a:t>
            </a:r>
            <a:br/>
            <a:r>
              <a:t>⣕⢕⢕⢕⢕⣧⣑⠕⢕⢵⣵⢄⣕⣑⢀⢀⢀⠀⠁⢈⢑⠀⠁⠁⠈⠍⠅⠅⠡⠥⠅⠀⠀⢕⢕⢄⢄⢄⢌⢅⠀⢄⠀⠠⠀⢀⣱⣽⣵⡡⢅⢕⢟⢕⢄⠈⢳⣞⣧⡄⢄⢁⠀⣁⢄⡔⢔⡄⢀⣄⣄⣄⣄⣄⣀⣅⣹⡽⢕⠀⠑⢛⢛⢠⣷⣷⣾⣿⣿⡟⠛⣹⣽⡿⣿⣕⡕⢼⢟⢟⠀</a:t>
            </a:r>
            <a:br/>
            <a:r>
              <a:t>⣿⣿⣿⣿⣿⣿⣿⡇⢕⠕⢕⢹⣻⣵⣯⣷⣣⣰⣔⡄⢄⢀⢀⢀⢀⢀⢀⢀⢀⢁⢀⢀⢐⣓⣷⣷⣷⣷⣵⣵⣵⣷⣷⡶⢷⢇⢕⢍⣙⢟⠦⠅⢅⢑⢀⢔⢹⣏⢿⡗⢕⣗⣧⣴⡽⢿⢿⣷⣾⣿⣿⣿⣿⣿⣿⣝⣝⣕⣕⣔⣄⣄⣄⣄⣵⣜⣝⡝⢝⢗⢄⢜⢕⢔⢝⢕⢕⢕⢕⢕⠀</a:t>
            </a:r>
            <a:br/>
            <a:r>
              <a:t>⠙⢿⣿⣿⣿⣿⣿⡇⠑⠀⠑⠕⢻⣿⣿⣿⣿⣿⣿⣿⣷⣵⣵⣵⣵⣵⣵⣷⣷⣷⣷⣷⣶⣿⣿⣿⣿⣿⣿⣿⣿⣿⣿⣿⡿⢷⢇⢔⢄⢅⠅⣄⣔⣕⣕⢕⣕⣝⣅⣸⣿⣿⣿⣿⣿⣿⣿⣿⣿⣿⣿⣿⣿⣿⣿⣿⣿⣿⣿⣿⣿⣿⣿⣿⣷⢕⢕⣕⡕⢕⢕⢕⢕⢕⢕⢕⢕⢕⢕⢜⠀</a:t>
            </a:r>
            <a:br/>
            <a:r>
              <a:t>⠀⠀⠈⠙⠟⠿⠿⢇⢕⢀⠀⠀⢸⣿⣿⣿⣿⣿⣿⣿⣿⣿⣿⣿⣿⣿⣿⣿⣿⣿⣿⣿⣿⣿⣿⣿⣿⣿⣿⣿⣿⣿⣿⣼⣵⣕⣕⣕⣳⣵⣽⣿⣿⣿⣿⣿⣿⣿⣿⣿⣿⣿⣿⣿⣿⣿⣿⣿⣿⣿⣿⣿⣿⣿⣿⣿⣿⣿⣯⣽⣵⠅⠐⠘⠁⠁⠑⠝⠝⠕⠕⠑⢑⢕⢕⢕⢕⢕⢕⢕⠀</a:t>
            </a:r>
            <a:br/>
            <a:r>
              <a:t>⠀⠀⠀⠀⠀⠀⠀⠀⠀⠁⠀⠀⢕⣿⣿⣿⣿⣿⣿⣿⣿⣿⣿⣿⣻⣽⣽⣿⣿⣿⣿⣿⣿⣿⣿⣿⣿⣿⣿⣿⣿⣿⣿⣿⣿⣿⣿⣿⣿⣿⣿⣿⣿⣿⣿⣿⣿⣿⣿⣿⣿⣿⣿⣿⣿⣿⣿⣿⣿⣿⣿⣿⣿⣿⣿⣿⣿⣿⣿⠏⠁⠀⠀⠀⠀⠀⠀⠀⠀⠀⠀⠀⠕⢕⢕⢕⢕⢕⢕⢕⠀</a:t>
            </a:r>
            <a:br/>
            <a:r>
              <a:t>⠀⠀⠀⠀⠀⠀⠀⠀⠀⠀⠀⠀⠀⣿⣿⣿⣿⣿⣿⣿⣿⣿⣿⣿⣿⣿⣿⣿⣿⣿⣿⣿⣿⣿⣿⣿⣿⣿⣿⣿⣿⣿⣿⣿⣿⣿⣿⣿⣿⣿⣿⣿⣿⣿⣿⣿⣿⣿⣿⣿⣿⣿⣿⣿⣿⣿⣿⣿⣿⣿⣿⣿⣿⣿⣿⣿⣿⣿⡏⠀⠀⠀⠀⠀⠀⠀⠀⠀⠀⠀⠀⠀⠀⢕⢕⢕⢕⢕⢕⢔⠀</a:t>
            </a:r>
            <a:br/>
            <a:r>
              <a:t>⠀⠀⠀⠀⠀⠀⠀⠀⠀⠀⠀⠀⠀⣿⣿⣿⣿⣿⣿⣿⣿⣿⣿⣿⣿⣿⣿⣿⣿⣿⣿⣿⣿⣿⣿⣿⣿⣿⣿⣿⣿⣿⣿⣿⣿⣿⣿⣿⣿⣿⣿⣿⣿⣿⣿⣿⣿⣿⣿⣿⣿⣿⣿⣿⣿⣿⣿⣿⣿⣿⣿⣿⣿⣿⣿⣿⣿⡿⠁⠀⠀⠀⠀⠀⠀⠀⠀⠀⠀⠀⠀⠀⢔⢕⢕⢕⢕⢕⢕⢕⠀</a:t>
            </a:r>
            <a:br/>
            <a:r>
              <a:t>⠀⠀⠀⠀⠀⠀⠀⠀⠀⠀⠀⠀⠀⣿⣿⣿⣿⣿⣿⣿⣿⣿⣿⣿⣿⣿⣿⣿⣿⣿⣿⣿⣿⣿⣿⣿⣿⣿⣿⣿⣿⣿⣿⣿⣿⣿⣿⣿⣿⣿⣿⣿⣿⣿⣿⣿⣿⣿⣿⣿⣿⣿⣿⣿⣿⣿⣿⣿⣿⣿⣿⣿⣿⣿⣿⣿⡿⠑⠀⠀⠀⠀⠀⠀⠀⠀⠀⠀⠀⠀⠀⢕⢕⢕⢕⢕⢕⢕⢕⠀⠀</a:t>
            </a:r>
            <a:br/>
            <a:r>
              <a:t>⠀⠀⠀⠀⠀⠀⠀⠀⠀⠀⠀⠀⠀⢻⣿⣿⣿⣿⣿⣿⣿⣿⣿⣿⣿⣿⣿⣿⣿⣿⣿⣿⣿⣿⣿⣿⣿⣿⣿⣿⣿⣿⣿⣿⣿⢟⢟⢿⣿⣿⣿⣿⣿⣿⣿⣿⣿⣿⣿⣿⣿⣿⣿⣿⣿⣿⣿⣿⣿⣿⢿⣿⣿⣿⣿⢟⠁⠀⠀⠀⠀⠀⠀⠀⠀⠀⠀⠀⠀⠀⠀⢕⢕⢕⢕⢕⢕⢕⠑⠀⠀</a:t>
            </a:r>
            <a:br/>
            <a:r>
              <a:t>⠀⠀⠀⠀⠀⠀⠀⠀⠀⠀⠀⠀⠀⠜⣿⣿⣿⣿⣿⣿⣿⣿⣿⣿⣿⣿⣿⣿⣿⣿⣿⣿⣿⣿⣿⣿⣿⣿⣿⣿⣿⣿⣿⣿⡇⠑⠕⠕⢜⢻⣿⣿⣿⣿⣿⣿⣿⣿⣿⣿⣿⣿⣿⣿⣿⣿⣿⣿⣿⣿⣿⣿⣿⠟⠁⠀⠀⠀⠀⠀⠀⠀⠀⠀⠀⠀⠀⠀⠀⠀⠀⠕⢕⢕⢕⢕⢕⠁⠀⠀⠀</a:t>
            </a:r>
            <a:br/>
            <a:r>
              <a:t>⠀⠀⠀⠀⠀⠀⠀⠀⠀⠀⠀⠀⠀⢀⣿⣿⣿⣿⣿⣿⣿⣿⣿⣿⣿⣿⣿⣿⣿⣿⣿⣿⣿⣿⣿⣿⣿⣿⣿⣿⣿⣿⣿⣿⣷⠀⠀⠀⢕⢕⢝⣿⣿⣿⣿⣿⣿⣿⣿⣿⣿⣿⣿⣿⣿⣿⣿⣿⣿⣿⣿⡿⠃⠀⠀⠀⠀⠀⠀⠀⠀⠀⠀⠀⠀⠀⠀⠀⠀⠀⠀⢔⢄⢄⠁⢕⢕⠀⠀⠀⠀</a:t>
            </a:r>
            <a:br/>
            <a:r>
              <a:t>⠀⠀⠀⠀⠀⠀⠀⠀⠀⠀⠀⠀⠀⠑⣿⣿⣿⣿⣿⣿⣿⣿⣿⣿⣿⣿⣿⣿⣿⣿⣿⣿⣿⣿⣿⣿⣿⣿⣿⣿⣿⣿⣿⣿⣿⡔⠀⠀⠀⢕⢕⠘⣿⣿⣿⣿⣿⣿⣿⣿⣿⣿⣿⣿⣿⣿⣿⣿⣿⣿⣿⠇⠀⠀⠀⠀⠀⠀⠀⠀⠀⠀⠀⠀⠀⠀⠀⠀⠀⠀⢀⢕⢕⠔⢔⢕⢕⠀⠀⠀⠀</a:t>
            </a:r>
            <a:br/>
            <a:r>
              <a:t>⠀⠀⠀⠀⠀⠀⠀⢀⢀⠀⢐⠀⠀⢄⣿⣿⣿⣿⣿⣿⣿⣿⣿⣿⣿⣿⣿⣿⣿⣿⣿⣿⣿⣿⣿⣿⣿⣿⣿⣿⣿⣿⣿⣿⣿⣿⡄⠀⠀⠁⡕⠀⠸⣿⣿⣿⣿⣿⣿⣿⣿⣿⣿⣿⣿⣿⣿⣿⣿⣿⠁⠀⠀⠀⠀⠀⠀⠀⠀⠀⠀⠀⠀⠀⠀⠀⠀⠀⠀⠀⠁⠁⠑⠔⢕⢕⢀⠀⠀⠀⠀</a:t>
            </a:r>
            <a:br/>
            <a:r>
              <a:t>⠀⠀⠀⠀⠀⠀⠀⢕⢕⢕⠇⠀⠀⠑⢹⣿⣿⣿⣿⣿⣿⣿⣿⣿⣿⣿⣿⣿⣿⣿⣿⣿⣿⣿⣿⣿⣿⣿⣿⣿⣿⣿⣿⣿⣿⣿⣿⣆⠀⠀⠕⢔⢕⣿⣿⣿⣿⣿⣿⣿⣿⣿⣿⣿⣿⣿⠿⠟⠉⠈⠁⠀⠀⠀⠀⠀⠀⠀⠀⠀⠀⠀⠀⠀⠀⠀⠀⠀⠀⠀⢀⠁⠀⢔⢕⢕⠑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⣱⣵⣵⣵⣵⣷⣷⣷⣧⣕⣿⣿⣿⣿⣿⣿⡿⢻⡕⢸⣷⢸⣿⢸⢕⢕⢸⣧⢄⣿⣿⢷⢞⣏⣡⣴⣾⣿⣿⣿⣿⣿⣿⣿⣿⣿⣿⣿⣿⣿⣿⣿⣿⣿⣿⣿⡿⢵⣾⣿⣿⣿⣿⣿⣿⣿⣿⣿⣿⣿⣿⣿⣿⣿⣿⣿⣿⣿⣷⣷⣽⣿⣟⣟⣟⢿⢿⢿⣿⣿⣿⣿⣿⣿⣿⣷⣿⣿⣿⠀</a:t>
            </a:r>
            <a:br/>
            <a:r>
              <a:t>⣕⣾⣿⣿⣿⣿⢿⢿⢿⢿⣿⣿⣿⣿⣿⣿⡕⢕⢕⣿⣸⢟⢺⣿⣸⢼⢕⣸⡿⢞⣻⣿⣾⣯⣿⣿⣿⣿⣿⣿⣿⣿⣿⣿⣿⡿⢿⣟⢿⢿⢿⣿⣿⣿⣿⣿⡿⣳⡞⣿⣿⣿⣿⣿⣿⣿⣿⣿⣿⣿⣿⣿⣿⣿⣿⣿⣿⣿⣿⣿⣿⣿⣿⣿⣿⣿⣿⣿⣷⣷⣾⣿⣿⣿⣿⣿⣿⣿⣿⣿⠀</a:t>
            </a:r>
            <a:br/>
            <a:r>
              <a:t>⣿⣿⣿⣿⣿⢇⢕⢱⢷⢱⣿⣿⣸⣾⣿⣿⣷⣕⣴⣝⢸⣷⣕⢿⢟⣝⣵⣾⣿⣿⣿⣿⣿⣿⣿⣿⣿⣿⣿⣿⣿⡟⢯⠝⢗⢙⢅⢅⡔⣷⣷⣷⣧⣵⣵⣽⣕⢜⢏⣻⣟⢛⢟⢿⢿⢿⢿⣿⣿⣿⣿⣿⣿⣿⣿⣿⣿⣿⣿⣿⣿⣿⣿⣿⣿⣿⣿⣿⣿⣿⣿⣿⣿⣿⣿⣿⣿⣿⣿⣿⠀</a:t>
            </a:r>
            <a:br/>
            <a:r>
              <a:t>⣵⣷⣷⣷⣧⣕⣅⣅⡕⢜⣿⡿⢿⡿⣿⣿⢿⣿⣕⡿⢳⣯⣵⣾⣿⣿⣿⣿⣿⣿⣿⣿⣿⡿⢿⢟⢏⢝⢏⢝⢅⢔⢕⢕⢕⢕⢨⣿⣿⣿⣿⣿⣿⡟⢿⢿⢗⢕⡇⣿⣿⣿⣿⣿⣿⣷⣷⣷⣷⣵⣵⣽⣽⣽⣝⣟⣟⣟⡟⢻⢿⢿⢿⢿⣿⣿⣿⣿⣿⣿⣿⣿⣿⣿⣿⣿⣿⣿⣿⣿⠀</a:t>
            </a:r>
            <a:br/>
            <a:r>
              <a:t>⣿⣿⣿⣿⣿⣿⣿⣿⣿⣏⢿⣶⣿⣷⣏⣿⣟⣽⣷⣿⣿⣿⣿⣿⣿⣿⣿⣿⡿⢿⠟⢟⢙⢕⢕⢔⢕⢕⢕⢕⢕⢗⢕⠑⠁⠐⠕⣿⣿⣿⣿⣿⣿⡇⠑⢕⢕⢕⡇⢿⡧⢕⢕⢕⢕⢝⢝⢝⢝⢝⢝⢟⢟⢟⢟⢟⢿⢿⢿⢿⢿⣿⣿⣷⣷⣷⣷⣮⣽⣽⢽⢝⠟⠋⠙⠑⠑⠕⠕⢕⠀</a:t>
            </a:r>
            <a:br/>
            <a:r>
              <a:t>⣿⣿⣿⣿⣿⣿⣿⣿⣿⣿⡗⢱⣿⡿⢟⣿⣿⣿⣿⣿⡿⢿⢟⠟⢝⢃⢜⢕⢔⡕⢕⢕⢕⢕⠕⢕⢕⢕⢕⢕⢕⢕⢕⢕⠀⠀⠀⢻⣿⣿⣿⣿⣿⡇⢀⠄⢕⢕⢧⢾⢇⢅⢕⢑⢕⢑⢕⠅⠅⠑⠑⠕⠕⠑⠑⠁⠑⠑⠐⠐⠑⠑⠁⢕⢕⢔⢝⠝⠝⠁⠀⠀⠀⠀⠀⠀⠀⠀⠀⠀⠀</a:t>
            </a:r>
            <a:br/>
            <a:r>
              <a:t>⣿⣿⣿⣿⡿⢝⢝⢝⢙⣿⣿⣵⣱⣵⡜⢿⢿⢟⢙⢕⢅⢔⢕⠕⢕⢕⢕⢕⢕⢕⢕⢕⡕⢕⢕⠕⠁⠀⠀⠀⠀⠀⢄⠀⠀⠀⢀⣾⣿⣿⣿⣿⣿⡇⢔⢕⣵⡵⢟⢷⢕⢕⣵⡕⢕⢕⡕⢕⢔⢔⢔⢔⢔⢔⢄⢔⢄⢀⢀⢀⠀⠀⠀⠀⢀⢀⠀⠀⠀⠀⠀⠀⠀⠀⠀⠀⠀⠀⠀⠀⠀</a:t>
            </a:r>
            <a:br/>
            <a:r>
              <a:t>⣿⣿⣿⡟⢕⢕⢕⢕⢕⢜⢟⢟⢻⠟⢗⢕⠕⢕⢕⢕⠕⢕⢕⢄⠀⠁⠁⠁⠀⠀⢕⣼⣿⣷⡕⢔⢀⢄⠀⢔⢔⢄⢕⢄⢕⢔⢺⣿⣿⣿⣿⣿⣿⡇⢕⢕⢟⢇⢟⣟⢕⠘⠟⠇⢕⢕⠕⠕⠕⢕⠕⠕⠔⢕⠕⠐⠄⠑⠕⠕⠔⢱⢕⢄⠑⠀⠀⠀⠀⠀⠀⠀⠀⠀⠀⠀⠀⠀⠀⠀⠀</a:t>
            </a:r>
            <a:br/>
            <a:r>
              <a:t>⢿⢟⢝⢕⢕⢕⢕⢕⢕⢕⢕⢕⢝⢝⢝⢕⢔⢕⢕⢕⢔⡱⢕⢕⢕⡄⢄⢔⢕⢷⢇⣿⣿⣿⣟⢕⢑⢁⢁⢡⢨⡥⡅⢕⢕⢕⢔⣾⣿⣿⣿⣿⣿⡇⢕⢕⢸⢇⢫⢽⢕⢕⠱⡇⢕⢕⢕⢕⢕⢕⢕⢔⠀⢕⢕⢕⢕⢕⠔⢄⠀⢕⢕⢕⠀⠀⠀⠀⠀⠀⠀⠀⠀⠀⠀⠀⠀⠀⠀⠀⠀</a:t>
            </a:r>
            <a:br/>
            <a:r>
              <a:t>⢕⢕⢕⢕⢕⢕⢕⢕⢕⢕⢕⢕⢕⢕⢕⢕⢕⢕⣷⡧⡕⢕⢕⢕⢕⠅⢅⢕⢕⢔⢕⢨⢿⣿⡿⢕⢕⢕⢕⢸⣸⡇⡇⢕⢕⢕⠑⣿⣿⣿⣿⣿⣿⡿⢇⢕⣱⡕⢶⢕⢕⢕⢔⡣⢕⢕⠑⠐⠀⠀⢕⢕⠀⢕⢕⢕⢕⢕⢕⢕⠀⢕⢕⢕⢄⢀⢀⢀⢀⢄⢔⢄⢄⢕⠀⠀⠀⠀⠀⠀⠀</a:t>
            </a:r>
            <a:br/>
            <a:r>
              <a:t>⢕⢕⢕⢕⢕⢕⢕⢕⢕⢕⢕⢕⢕⢕⢕⣕⡵⢵⣽⣷⣧⢕⢕⢕⢕⢕⡕⢕⣕⢕⠐⢕⢸⣿⣿⢕⢁⢕⢕⢸⢸⡇⢇⢕⢕⢕⠀⢸⠙⣿⣿⣿⣿⣿⢝⢕⢟⢇⣽⢕⢕⢕⢜⣿⢕⢕⢀⢄⢀⡀⢕⢕⢐⢕⡕⢕⢕⢕⠕⠕⠀⢕⠁⠀⢅⢝⢕⢕⢕⢕⢜⢝⣿⣷⣵⣵⡔⢄⠀⠀⠀</a:t>
            </a:r>
            <a:br/>
            <a:r>
              <a:t>⢕⢕⢕⢕⢕⢕⢕⢕⡥⠅⠁⠑⣕⢕⢝⢝⢕⢔⢔⢀⢕⢝⢝⢝⣹⣿⢍⢍⠉⠉⠉⠉⠱⡕⣻⢕⢕⢕⢕⢅⢅⢅⢅⢕⢕⢕⢑⢕⣔⢹⣿⣿⣿⣿⢕⢕⢕⢕⣿⢕⢱⣵⣵⡸⠕⢕⢕⢕⠅⢇⣕⠑⠑⢕⢱⣾⣿⣿⠕⢇⢕⢄⣀⣀⣔⣵⣵⣕⢕⢕⢕⢜⣻⣿⣿⣿⡿⢕⠀⠀⠀</a:t>
            </a:r>
            <a:br/>
            <a:r>
              <a:t>⢕⢕⢕⢕⢕⢕⢕⠅⢀⠐⢒⣻⠇⠑⢕⢜⢕⢰⣿⣵⣷⣷⣷⣾⣯⣝⣗⣕⣴⣴⣦⣦⣐⣕⡕⢕⠁⢰⣷⡕⢕⢕⢕⢑⢕⠁⠀⢸⣿⣿⣿⣿⢟⢿⠑⠑⢕⢕⣿⡇⠐⠑⢘⢁⢔⠕⠐⠀⠔⢑⠔⠀⠀⠑⠃⢑⢵⠕⠁⢱⢷⠝⠛⢛⣻⣿⣿⣿⣿⣿⣿⣿⣿⣿⣿⣿⡇⢀⢀⢔⠀</a:t>
            </a:r>
            <a:br/>
            <a:r>
              <a:t>⢕⢕⢕⢕⢕⢕⢄⢀⠀⠄⠁⢅⠕⠕⢕⢝⠗⠁⢻⣿⣿⡿⠙⢿⣿⣿⣿⣿⣿⣿⣿⣿⣿⣿⡇⢕⠋⡼⠿⢕⢇⠆⣴⠀⢀⠁⢐⢸⢿⢿⣿⣿⣯⣅⢄⠰⣕⢕⣿⡇⠀⠘⢄⢶⢖⠗⠀⠀⠀⠁⢠⡄⠐⠐⠊⠈⢷⣄⣄⢄⠀⠀⠀⠱⢿⣿⣿⣿⣿⣿⣿⣿⣿⣿⣿⡿⢕⢕⢱⣿⠀</a:t>
            </a:r>
            <a:br/>
            <a:r>
              <a:t>⢕⢕⢕⢕⢕⣵⡑⠕⢕⢕⢵⣕⣄⡑⢑⢀⢐⢀⠁⢑⢙⠁⠀⠈⠉⠍⠽⠭⠍⠍⠍⠍⠅⠁⢕⢕⢄⢄⢄⢌⢁⠀⢄⠀⠄⠀⢀⡸⣥⣕⡅⢕⢱⢇⢕⢀⠘⣳⣟⣇⢄⢄⢁⠀⣁⡔⡔⢔⢄⢀⣀⣄⣔⣄⣄⣀⣕⣸⡽⢕⠀⠘⢙⢛⣱⣵⣵⣾⣿⣿⣿⣛⡿⣿⣿⣇⣕⠑⡿⢟⠀</a:t>
            </a:r>
            <a:br/>
            <a:r>
              <a:t>⣷⣷⣷⣷⣿⣿⣿⡇⢕⠀⠕⢕⢱⣵⣽⣷⣧⣕⣔⢄⢄⢄⢀⢀⢀⢀⢀⢀⢀⢀⢀⢀⢀⢐⣗⣷⣷⣷⣷⣵⣵⣥⣵⣷⡶⢷⢅⢜⣉⣛⠳⢴⢅⢑⢑⢀⠕⢝⢟⣿⡇⢕⣗⣷⣧⡼⢽⢿⢷⣿⣿⣿⣿⣿⣿⣿⣯⣝⣕⣕⣔⡄⣄⣄⣅⣝⢝⢟⢟⢛⢷⢞⢇⢜⢝⢟⢝⢕⢕⢕⠀</a:t>
            </a:r>
            <a:br/>
            <a:r>
              <a:t>⢿⣿⣿⣿⣿⣿⣿⡇⠀⠀⠀⠁⠑⢹⣿⣿⣿⣿⣿⣿⣿⣷⣵⣵⣵⣵⣵⣵⣷⣷⣷⣷⣷⣶⣿⣿⣿⣿⣿⣿⣿⣿⣿⣿⣿⡿⢷⢔⠔⠅⢅⢅⣄⣔⣕⣕⢕⢜⣹⣅⣹⣟⣿⣿⣿⣿⣿⣿⣿⣿⣿⣿⣿⣿⣿⣿⣿⣿⣿⣿⣿⣿⣿⣿⣿⣝⢝⢝⢕⢕⢕⢕⢕⢕⢕⢕⢕⢕⢕⢕⠀</a:t>
            </a:r>
            <a:br/>
            <a:r>
              <a:t>⠀⠉⠛⠿⢿⣿⣿⡇⢄⠀⠀⠀⠀⠕⣿⣿⣿⣿⣿⣿⣿⣿⣿⣿⣿⣿⣿⣿⣿⣿⣿⣿⣿⣿⣿⣿⣿⣿⣿⣿⣿⣿⣿⣿⣯⣕⣕⣕⣇⣵⣽⣽⣿⣿⣿⣿⣿⣿⣿⣿⣿⣿⣿⣿⣿⣿⣿⣿⣿⣿⣿⣿⣿⣿⣿⣿⣿⣿⣯⣽⣼⣽⠕⠘⠘⠉⠑⠜⢟⢇⠕⠕⠕⢑⢕⢕⢕⢕⢕⢕⠀</a:t>
            </a:r>
            <a:br/>
            <a:r>
              <a:t>⠀⠀⠀⠀⠀⠀⠁⠁⠀⠀⠀⠀⠀⠀⣿⣿⣿⣿⣿⣿⣿⣿⣿⣿⣟⣟⣿⣽⣿⣿⣿⣿⣿⣿⣿⣿⣿⣿⣿⣿⣿⣿⣿⣿⣿⣿⣿⣿⣿⣿⣿⣿⣿⣿⣿⣿⣿⣿⣿⣿⣿⣿⣿⣿⣿⣿⣿⣿⣿⣿⣿⣿⣿⣿⣿⣿⣿⣿⣿⡿⠏⠁⠀⠀⠀⠀⠀⠀⠀⠀⠀⠀⠀⢕⢕⢕⢕⢕⢕⢕⠀</a:t>
            </a:r>
            <a:br/>
            <a:r>
              <a:t>⠀⠀⠀⠀⠀⠀⠀⠀⠀⠀⠀⠀⠀⠀⣿⣿⣿⣿⣿⣿⣿⣿⣿⣿⣿⣿⣿⣿⣿⣿⣿⣿⣿⣿⣿⣿⣿⣿⣿⣿⣿⣿⣿⣿⣿⣿⣿⣿⣿⣿⣿⣿⣿⣿⣿⣿⣿⣿⣿⣿⣿⣿⣿⣿⣿⣿⣿⣿⣿⣿⣿⣿⣿⣿⣿⣿⣿⣿⣿⢇⠀⠀⠀⠀⠀⠀⠀⠀⠀⠀⠀⠀⠀⠁⢕⢕⢕⢕⢕⢕⠀</a:t>
            </a:r>
            <a:br/>
            <a:r>
              <a:t>⠀⠀⠀⠀⠀⠀⠀⠀⠀⠀⠀⠀⠀⠀⣿⣿⣿⣿⣿⣿⣿⣿⣿⣿⣿⣿⣿⣿⣿⣿⣿⣿⣿⣿⣿⣿⣿⣿⣿⣿⣿⣿⣿⣿⣿⣿⣿⣿⣿⣿⣿⣿⣿⣿⣿⣿⣿⣿⣿⣿⣿⣿⣿⣿⣿⣿⣿⣿⣿⣿⣿⣿⣿⣿⣿⣿⣿⣿⡟⠀⠀⠀⠀⠀⠀⠀⠀⠀⠀⠀⠀⠀⢀⢔⢕⢕⢕⢕⢕⢕⠀</a:t>
            </a:r>
            <a:br/>
            <a:r>
              <a:t>⠀⠀⠀⠀⠀⠀⠀⠀⠀⠀⠀⠀⠀⠀⢻⣿⣿⣿⣿⣿⣿⣿⣿⣿⣿⣿⣿⣿⣿⣿⣿⣿⣿⣿⣿⣿⣿⣿⣿⣿⣿⣿⣿⣿⣿⣿⣿⣿⣿⣿⣿⣿⣿⣿⣿⣿⣿⣿⣿⣿⣿⣿⣿⣿⣿⣿⣿⣿⣿⣿⣿⣿⣿⣿⣿⣿⣿⢟⠁⠀⠀⠀⠀⠀⠀⠀⠀⠀⠀⠀⠀⠀⢕⢕⢕⢕⢕⢕⢕⠕⠀</a:t>
            </a:r>
            <a:br/>
            <a:r>
              <a:t>⠀⠀⠀⠀⠀⠀⠀⠀⠀⠀⠀⠀⠀⠀⢸⣿⣿⣿⣿⣿⣿⣿⣿⣿⣿⣿⣿⣿⣿⣿⣿⣿⣿⣿⣿⣿⣿⣿⣿⣿⣿⣿⣿⣿⣿⣿⢟⢻⢿⣿⣿⣿⣿⣿⣿⣿⣿⣿⣿⣿⣿⣿⣿⣿⣿⣿⣿⣿⣿⣿⡿⢿⣿⣿⣿⣿⠟⠀⠀⠀⠀⠀⠀⠀⠀⠀⠀⠀⠀⠀⠀⠀⢕⢕⢕⢕⢕⢕⢕⠀⠀</a:t>
            </a:r>
            <a:br/>
            <a:r>
              <a:t>⠀⠀⠀⠀⠀⠀⠀⠀⠀⠀⠀⠀⠀⠀⢕⣿⣿⣿⣿⣿⣿⣿⣿⣿⣿⣿⣿⣿⣿⣿⣿⣿⣿⣿⣿⣿⣿⣿⣿⣿⣿⣿⣿⣿⣿⡇⠕⢕⠕⢝⢿⣿⣿⣿⣿⣿⣿⣿⣿⣿⣿⣿⣿⣿⣿⣿⣿⣿⣿⣿⣿⣿⣿⣿⠏⠁⠀⠀⠀⠀⠀⠀⠀⠀⠀⠀⠀⠀⠀⠀⠀⠕⢕⢕⢕⢕⢕⢕⠁⠀⠀</a:t>
            </a:r>
            <a:br/>
            <a:r>
              <a:t>⠀⠀⠀⠀⠀⠀⠀⠀⠀⠀⠀⠀⠀⠀⢕⢸⣿⣿⣿⣿⣿⣿⣿⣿⣿⣿⣿⣿⣿⣿⣿⣿⣿⣿⣿⣿⣿⣿⣿⣿⣿⣿⣿⣿⣿⡇⠄⠀⠀⢕⢜⢻⣿⣿⣿⣿⣿⣿⣿⣿⣿⣿⣿⣿⣿⣿⣿⣿⣿⣿⣿⣿⡿⠑⠀⠀⠀⠀⠀⠀⠀⠀⠀⠀⠀⠀⠀⠀⠀⠀⠀⠄⢄⢀⢁⠑⢕⢕⠀⠀⠀</a:t>
            </a:r>
            <a:br/>
            <a:r>
              <a:t>⠀⠀⠀⠀⠀⠀⠀⠀⠀⠀⠀⠀⠀⠀⠀⢸⣿⣿⣿⣿⣿⣿⣿⣿⣿⣿⣿⣿⣿⣿⣿⣿⣿⣿⣿⣿⣿⣿⣿⣿⣿⣿⣿⣿⣿⣿⡄⠀⠀⠁⢕⠕⠹⣿⣿⣿⣿⣿⣿⣿⣿⣿⣿⣿⣿⣿⣿⣿⣿⣿⣿⡿⠑⠀⠀⠀⠀⠀⠀⠀⠀⠀⠀⠀⠀⠀⠀⠀⠀⠀⠀⢀⢕⢕⢄⢕⢕⢕⠀⠀⠀</a:t>
            </a:r>
            <a:br/>
            <a:r>
              <a:t>⠀⠀⠀⠀⠀⠀⠀⠀⠀⠀⠀⠀⠀⠀⢄⣼⣿⣿⣿⣿⣿⣿⣿⣿⣿⣿⣿⣿⣿⣿⣿⣿⣿⣿⣿⣿⣿⣿⣿⣿⣿⣿⣿⣿⣿⣿⣧⡀⠀⠀⢕⠀⠀⢹⣿⣿⣿⣿⣿⣿⣿⣿⣿⣿⣿⣿⣿⣿⣿⣿⡟⠁⠀⠀⠀⠀⠀⠀⠀⠀⠀⠀⠀⠀⠀⠀⠀⠀⠀⠀⠀⠁⠑⠀⢕⢕⠁⠀⠀⠀⠀</a:t>
            </a:r>
            <a:br/>
            <a:r>
              <a:t>⠀⠀⠀⠀⠀⠀⢄⢔⢔⢔⢔⠀⠀⠀⠕⢿⣿⣿⣿⣿⣿⣿⣿⣿⣿⣿⣿⣿⣿⣿⣿⣿⣿⣿⣿⣿⣿⣿⣿⣿⣿⣿⣿⣿⣿⣿⣿⣷⡄⠀⠁⢕⢔⢸⣿⣿⣿⣿⣿⣿⣿⣿⣿⣿⣿⣿⣿⢿⠟⠙⠙⠀⠀⠀⠀⠀⠀⠀⠀⠀⠀⠀⠀⠀⠀⠀⠀⠀⠀⠀⠀⢀⠐⠀⢕⢕⢔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⢕⣵⣵⣵⣵⣷⣷⣷⣾⣧⣼⣿⣿⣿⣿⣿⣿⣿⢟⣏⢜⣿⡕⣿⣇⡇⢕⢕⣷⡔⢸⣿⡿⢕⢿⣕⣴⣷⣿⣿⣿⣿⣿⣿⣿⣿⣿⣿⣿⣿⣿⣿⣿⣿⣿⣿⣿⣿⢧⣵⣿⣿⣿⣿⣿⣿⣿⣿⣿⣿⣿⣿⣿⣿⣿⣿⣿⣿⣿⣿⣮⣽⣽⣿⣟⣟⢿⢿⣿⣿⣿⣿⣿⣿⣿⣿⣿⣾⣿⣿⠀</a:t>
            </a:r>
            <a:br/>
            <a:r>
              <a:t>⣱⣿⣿⣿⣿⣿⢿⢿⢿⢿⣿⣿⣿⣿⣿⣿⡝⢕⢑⢸⣇⡿⠗⣿⡷⡇⢕⣕⣿⢗⣟⣿⣷⣿⣽⣿⣿⣿⣿⣿⣿⣿⣿⣿⣿⣿⡿⣿⡛⢿⢿⣿⣿⣿⣿⣿⣿⢗⣷⣿⣿⣿⣿⣿⣿⣿⣿⣿⣿⣿⣿⣿⣿⣿⣿⣿⣿⣿⣿⣿⣿⣿⣿⣿⣿⣿⣿⣿⣷⣷⣾⣿⣿⣿⣿⣿⣿⣿⣿⣿⠀</a:t>
            </a:r>
            <a:br/>
            <a:r>
              <a:t>⣿⣿⣿⣿⣿⢕⢕⢳⡧⣾⣿⣧⣸⣿⣿⣿⣿⣇⣵⣏⢕⣿⣇⡸⢟⢏⣹⣵⣿⣿⣿⣿⣿⣿⣿⣿⣿⣿⣿⣿⣿⣿⢻⢏⠗⢃⢙⢅⢕⢱⣷⣷⣧⣵⣵⣽⣵⡕⢟⢻⣿⢟⢟⢿⢿⢿⢿⣿⣿⣿⣿⣿⣿⣿⣿⣿⣿⣿⣿⣿⣿⣿⣿⣿⣿⣿⣿⣿⣿⣿⣿⣿⣿⣿⣿⣿⣿⣿⣿⣿⠀</a:t>
            </a:r>
            <a:br/>
            <a:r>
              <a:t>⣼⣷⣷⣷⣵⣕⣅⣕⢕⢹⣿⢿⢸⢺⣿⣿⣿⣿⣇⣸⢗⣿⣵⣵⣾⣿⣿⣿⣿⣿⣿⣿⣿⣿⢿⢟⢟⢝⢟⢙⢝⢅⢔⢕⢕⢕⢱⢾⣾⣿⣿⣿⣿⣿⢿⢿⢿⢕⢸⢸⣿⣿⣿⣿⣷⣷⣷⣷⣷⣵⣵⣽⣽⣝⣝⣟⣟⣟⡟⢿⢿⢿⢿⣿⣿⣿⣿⣿⣿⣿⣿⣿⣿⣿⣿⣿⣿⣿⣿⣿⠀</a:t>
            </a:r>
            <a:br/>
            <a:r>
              <a:t>⣿⣿⣿⣿⣿⣿⣿⣿⣿⡼⣷⡾⣿⣿⣏⣿⣞⣹⣵⣾⣿⣿⣿⣿⣿⣿⣿⣿⣿⡿⠿⠟⢋⢝⢅⢔⢕⢕⢕⢕⢕⢅⢇⠘⠑⠁⠁⢸⣿⣿⣿⣿⣿⣿⢕⠕⢕⢅⢸⢸⣿⢕⢕⢕⢜⢝⢝⢝⢝⢝⢟⢟⢟⢟⢟⢻⢿⢿⢿⢿⢿⣿⣷⣷⣷⣷⣷⣮⣽⣽⣽⢝⠟⠟⠛⠙⠑⠙⠝⠝⠀</a:t>
            </a:r>
            <a:br/>
            <a:r>
              <a:t>⣿⣿⣿⣿⣿⣿⣿⣿⣿⣿⡎⢵⣿⢟⢟⣿⣿⣿⣿⣿⣿⢿⢟⢟⠏⢙⢕⢅⢕⢔⢕⢕⢕⢕⢕⢕⢕⢕⢕⢕⢕⢕⢕⢕⠀⠀⠀⢸⣿⣿⣿⣿⣿⣿⢀⠄⢕⢱⢸⢵⢿⢕⠅⢑⢅⢕⢑⢕⠑⠕⠕⠑⠕⠑⠑⠁⠑⠐⠔⠐⠑⠑⠕⢕⢕⢜⢝⢝⠝⠙⠁⠀⠀⠀⠀⠀⠀⠀⠀⠀⠀</a:t>
            </a:r>
            <a:br/>
            <a:r>
              <a:t>⣿⣿⣿⣿⢟⢝⢝⢝⢟⣿⣷⣼⣱⣵⢕⢿⢿⢟⢏⢑⢅⢕⢔⠕⠕⢕⢕⢕⢕⢕⢕⢕⡕⢕⢕⢕⠕⠁⠀⠀⠀⠀⠀⠀⠀⠀⢀⣸⣿⣿⣿⣿⣿⣿⢕⢕⢱⣵⢸⢳⡕⢕⣕⡕⡕⢕⣕⡕⢔⢔⢔⢄⢔⢔⢄⢔⠄⢄⠀⢀⠀⠀⠀⠀⠀⢀⠀⠀⠀⠀⠀⠀⠀⠀⠀⠀⠀⠀⠀⠀⠀</a:t>
            </a:r>
            <a:br/>
            <a:r>
              <a:t>⣿⣿⣿⢏⢕⢕⢕⢕⢕⢸⢟⢟⢿⢟⢇⢕⠕⠕⢕⢕⠕⢕⢕⢔⢀⠁⠁⠁⠀⠀⠀⢠⣿⣷⣧⡕⠀⢀⢀⢄⢔⢄⢔⢑⢀⢕⢕⣿⣿⣿⣿⣿⣿⣿⢕⢕⢜⠛⢜⣟⡇⠑⠟⠟⠑⢕⢕⠕⠕⢕⠕⠕⠕⢇⠕⠕⠀⠕⠀⠕⠕⢔⢵⢔⢄⠑⠀⠀⠀⠀⠀⠀⠀⠀⠀⠀⠀⠀⠀⠀⠀</a:t>
            </a:r>
            <a:br/>
            <a:r>
              <a:t>⢿⢟⢕⢕⢕⢕⢕⢕⢕⢕⢕⢕⢝⢝⢟⡕⢕⢔⢕⢕⢕⢰⢕⢕⢕⢄⢄⢄⢔⢱⢷⠜⣿⣿⣿⢇⠑⢑⢁⢁⣥⣭⣥⢕⢕⢕⠀⢱⣿⣿⣿⣿⣿⣿⢕⢕⢕⢺⢸⢽⢵⢕⢔⣷⢕⢕⢕⢕⢕⢕⢕⢕⠀⢕⢕⢕⢕⢕⢔⢔⠀⢀⢕⢕⠀⠀⠀⠀⠀⠀⠀⠀⠀⠀⠀⠀⠀⠀⠀⠀⠀</a:t>
            </a:r>
            <a:br/>
            <a:r>
              <a:t>⢕⢕⢕⢕⢕⢕⢕⢕⢕⢕⢕⢕⢕⢕⢕⢕⢕⢕⢱⣷⢕⢕⢕⢕⢕⢨⢅⢕⢕⢕⠐⢜⠻⣿⡿⢇⢕⢕⢕⢸⡏⣿⢻⢕⢕⢕⠀⢸⡿⣿⣿⣿⣿⣿⢷⢕⢱⣵⠱⡇⢕⢕⢕⢱⢕⢕⢕⠑⠑⠑⠑⢕⠀⢕⢕⢕⢕⢕⢕⢕⠀⢅⢕⢕⡄⢀⠀⠀⢀⢀⢔⢄⢀⢄⠀⠀⠀⠀⠀⠀⠀</a:t>
            </a:r>
            <a:br/>
            <a:r>
              <a:t>⢕⢕⢕⢕⢕⢕⢕⢕⢕⢕⢕⢕⢕⢕⢕⣕⣱⠵⢼⣽⣧⡕⢕⢕⢕⢕⢕⢕⢕⡕⠄⢕⢕⣿⣿⡇⢁⢕⢕⢕⢇⢿⢕⢕⢕⢕⠀⢕⡉⣿⣿⣿⣿⣿⡏⢝⢜⢟⢱⡇⢕⢕⢕⣪⡕⢕⢕⢀⢀⢀⢁⢕⠀⢕⢕⡕⠕⢕⢕⢕⠀⢕⢕⠀⠀⢸⢕⢕⢕⢕⢕⡝⢻⣷⣵⣵⡔⢄⠀⠀⠀</a:t>
            </a:r>
            <a:br/>
            <a:r>
              <a:t>⢕⢕⢕⢕⢕⢕⢕⢕⣇⠅⠁⠁⢑⢕⢜⢝⡇⢔⢔⠔⡠⢎⢝⢝⢝⣿⡏⢍⢉⠉⠉⠉⠁⢎⣪⡕⢕⢕⢕⢕⢅⢅⢅⢕⢕⢕⢕⢑⡐⡧⣿⣿⣿⣿⢕⢕⢕⢕⢸⡧⢕⣵⣵⣸⠕⢕⢕⢕⢀⡕⢕⡕⠁⢕⢕⣷⣷⣷⡧⢕⢕⢔⣀⣀⣀⣕⣵⣕⢕⢱⢮⢝⢹⣿⣿⣿⣿⢕⠀⠀⠀</a:t>
            </a:r>
            <a:br/>
            <a:r>
              <a:t>⢕⢕⢕⢕⢕⢕⢕⠁⠀⢀⢓⣞⡟⠑⢑⠁⢕⢀⣼⣥⣵⣷⣷⣷⣿⣝⣟⣎⣰⣴⣶⣴⣔⣘⣕⢕⢕⠅⣶⣇⢕⢕⢕⢕⢜⠑⠀⠁⣿⣿⣿⣿⣟⢻⠇⠑⠕⢕⢸⣇⠀⠜⠑⡙⢀⢔⠕⠀⠀⢑⢔⠀⠀⠑⠃⢘⢱⢔⠈⢔⢷⡵⢛⢛⣟⣿⣿⣿⣷⣷⣾⣿⣿⣿⣿⣿⡟⢕⠀⢄⠀</a:t>
            </a:r>
            <a:br/>
            <a:r>
              <a:t>⢕⢕⢕⢕⢕⢕⢅⢀⠀⠄⠀⠅⢕⠕⢕⠝⠗⠕⢹⣿⣿⣿⠏⢻⣿⣿⣿⣿⣿⣿⣿⣿⣿⣿⣿⢕⠘⢱⠽⠯⡕⠔⢰⡄⢀⠁⠁⢔⢿⢿⣿⣿⣿⣝⢄⠀⢕⡕⢸⣷⠀⠐⠕⢰⡶⠲⠂⠀⠀⠁⢄⣄⢄⠐⠑⠋⠱⣆⢄⢄⠀⠀⠀⠀⢾⣿⣿⣿⣿⣿⣿⣿⣿⣿⣿⣿⢇⢕⢕⣾⠀</a:t>
            </a:r>
            <a:br/>
            <a:r>
              <a:t>⢕⢕⢕⢕⢕⣵⡑⠕⢕⢕⢱⢕⣅⣐⢑⢀⢀⢀⠀⢑⢙⠙⠀⠀⠉⠉⠹⠭⠍⠍⠍⠍⠍⠁⢅⢕⢄⢄⢄⢅⢅⠀⠀⠀⠄⠀⠀⡄⢭⣵⡕⢕⢑⡝⢕⢔⠈⢻⣞⣟⡄⢀⢀⠑⢁⢀⢔⢔⢄⢀⢀⢔⣔⣄⣄⡀⢑⣕⣽⡹⠀⠀⠙⢛⢇⣵⣼⣼⣿⣿⣿⡟⣻⣿⣿⣿⣕⡕⢸⢿⠀</a:t>
            </a:r>
            <a:br/>
            <a:r>
              <a:t>⣷⣷⣷⣷⣿⣿⣿⣧⠕⠀⠁⢕⢕⢵⣽⣫⣧⡣⣔⢔⡄⡄⢀⢀⠀⠀⠀⠀⢀⢀⢀⢀⢀⢀⢕⣳⣷⣷⣷⣵⣵⣵⣳⣷⡶⢶⢧⢕⢉⣙⠟⠦⢌⢄⢑⣀⢠⢎⡿⢻⣿⢕⣕⣗⣳⣵⢼⢽⢿⢿⣿⣿⣿⣿⣿⣿⣟⣝⣕⣕⣕⣄⣄⢄⣅⣝⢝⢟⢟⢛⠴⢷⢝⢅⢜⢛⢏⢕⢕⢕⠀</a:t>
            </a:r>
            <a:br/>
            <a:r>
              <a:t>⣿⣿⣿⣿⣿⣿⣿⡇⠀⠀⠀⠀⠁⠘⢿⣿⣿⣿⣿⣿⣿⣷⣵⣵⣵⣵⣵⣵⣷⣷⣷⣷⣷⣶⣿⣿⣿⣿⣿⣿⣿⣿⣿⣿⣿⣿⢷⢧⠔⠅⢅⢅⢅⣄⣕⣕⡕⢕⢝⡕⣸⣿⣿⣿⣿⣿⣿⣿⣿⣿⣿⣿⣿⣿⣿⣿⣿⣿⣿⣿⣿⣿⣿⣿⣿⣯⢝⢝⢕⢕⢕⢕⢕⢕⢕⢕⢕⢕⢕⢕⠀</a:t>
            </a:r>
            <a:br/>
            <a:r>
              <a:t>⠁⠙⠻⢿⣿⣿⣿⡇⢄⠀⠀⠀⠀⠀⢸⣿⣿⣿⣿⣿⣿⣿⣿⣿⣿⣿⣿⣿⣿⣿⣿⣿⣿⣿⣿⣿⣿⣿⣿⣿⣿⣿⣿⣿⣯⣕⣗⣕⣕⣈⣽⣭⣿⣿⣿⣿⣿⣿⣿⣿⣿⣿⣿⣿⣿⣿⣿⣿⣿⣿⣿⣿⣿⣿⣿⣿⣿⣿⣿⣽⣽⣽⡙⠕⠑⠙⠑⠕⢍⢗⢕⠕⠕⠕⢕⢕⢕⢕⢕⢕⠀</a:t>
            </a:r>
            <a:br/>
            <a:r>
              <a:t>⠀⠀⠀⠀⠀⠁⠁⠁⠀⠀⠀⠀⠀⠀⢸⣿⣿⣿⣿⣿⣿⣿⣿⣿⣟⣟⣻⣽⣽⣿⣿⣿⣿⣿⣿⣿⣿⣿⣿⣿⣿⣿⣿⣿⣿⣿⣿⣿⣿⣿⣿⣿⣿⣿⣿⣿⣿⣿⣿⣿⣿⣿⣿⣿⣿⣿⣿⣿⣿⣿⣿⣿⣿⣿⣿⣿⣿⣿⣿⣿⢟⠑⠀⠀⠀⠀⠀⠀⠀⠀⠀⠀⠀⠕⢕⢕⢕⢕⢕⢕⠀</a:t>
            </a:r>
            <a:br/>
            <a:r>
              <a:t>⠀⠀⠀⠀⠀⠀⠀⠀⠀⠀⠀⠀⠀⠀⢸⣿⣿⣿⣿⣿⣿⣿⣿⣿⣿⣿⣿⣿⣿⣿⣿⣿⣿⣿⣿⣿⣿⣿⣿⣿⣿⣿⣿⣿⣿⣿⣿⣿⣿⣿⣿⣿⣿⣿⣿⣿⣿⣿⣿⣿⣿⣿⣿⣿⣿⣿⣿⣿⣿⣿⣿⣿⣿⣿⣿⣿⣿⣿⣿⡟⠀⠀⠀⠀⠀⠀⠀⠀⠀⠀⠀⠀⠀⠀⢕⢕⢕⢕⢕⢕⠀</a:t>
            </a:r>
            <a:br/>
            <a:r>
              <a:t>⠀⠀⠀⠀⠀⠀⠀⠀⠀⠀⠀⠀⠀⠀⠑⣿⣿⣿⣿⣿⣿⣿⣿⣿⣿⣿⣿⣿⣿⣿⣿⣿⣿⣿⣿⣿⣿⣿⣿⣿⣿⣿⣿⣿⣿⣿⣿⣿⣿⣿⣿⣿⣿⣿⣿⣿⣿⣿⣿⣿⣿⣿⣿⣿⣿⣿⣿⣿⣿⣿⣿⣿⣿⣿⣿⣿⣿⣿⣿⠇⠀⠀⠀⠀⠀⠀⠀⠀⠀⠀⠀⠀⠀⢔⢕⢕⢕⢕⢕⢕⠀</a:t>
            </a:r>
            <a:br/>
            <a:r>
              <a:t>⠀⠀⠀⠀⠀⠀⠀⠀⠀⠀⠀⠀⠀⠀⠀⢸⣿⣿⣿⣿⣿⣿⣿⣿⣿⣿⣿⣿⣿⣿⣿⣿⣿⣿⣿⣿⣿⣿⣿⣿⣿⣿⣿⣿⣿⣿⣿⣿⣿⣿⣿⣿⣿⣿⣿⣿⣿⣿⣿⣿⣿⣿⣿⣿⣿⣿⣿⣿⣿⣿⣿⣿⣿⣿⣿⣿⣿⡿⠃⠀⠀⠀⠀⠀⠀⠀⠀⠀⠀⠀⠀⠀⢕⢕⢕⢕⢕⢕⢕⢕⠀</a:t>
            </a:r>
            <a:br/>
            <a:r>
              <a:t>⠀⠀⠀⠀⠀⠀⠀⠀⠀⠀⠀⠀⠀⠀⠀⢜⣿⣿⣿⣿⣿⣿⣿⣿⣿⣿⣿⣿⣿⣿⣿⣿⣿⣿⣿⣿⣿⣿⣿⣿⣿⣿⣿⣿⣿⣿⡿⢿⢿⣿⣿⣿⣿⣿⣿⣿⣿⣿⣿⣿⣿⣿⣿⣿⣿⣿⣿⣿⣿⣿⣿⢿⣿⣿⣿⣿⡿⠑⠀⠀⠀⠀⠀⠀⠀⠀⠀⠀⠀⠀⠀⠀⢕⢕⢕⢕⢕⢕⢕⠑⠀</a:t>
            </a:r>
            <a:br/>
            <a:r>
              <a:t>⠀⠀⠀⠀⠀⠀⠀⠀⠀⠀⠀⠀⠀⠀⠑⢕⢻⣿⣿⣿⣿⣿⣿⣿⣿⣿⣿⣿⣿⣿⣿⣿⣿⣿⣿⣿⣿⣿⣿⣿⣿⣿⣿⣿⣿⣿⠕⢕⠕⢜⢻⣿⣿⣿⣿⣿⣿⣿⣿⣿⣿⣿⣿⣿⣿⣿⣿⣿⣿⣿⣿⣿⣿⣿⡿⠙⠀⠀⠀⠀⠀⠀⠀⠀⠀⠀⠀⠀⠀⠀⠀⠀⠕⢕⢕⢕⢕⢕⠑⠀⠀</a:t>
            </a:r>
            <a:br/>
            <a:r>
              <a:t>⠀⠀⠀⠀⠀⠀⠀⠀⠀⠀⠀⠀⠀⠀⠀⢔⢸⣿⣿⣿⣿⣿⣿⣿⣿⣿⣿⣿⣿⣿⣿⣿⣿⣿⣿⣿⣿⣿⣿⣿⣿⣿⣿⣿⣿⣿⠄⢀⠀⢕⢕⢝⣿⣿⣿⣿⣿⣿⣿⣿⣿⣿⣿⣿⣿⣿⣿⣿⣿⣿⣿⣿⣿⢏⠀⠀⠀⠀⠀⠀⠀⠀⠀⠀⠀⠀⠀⠀⠀⠀⠀⠀⢄⢀⢁⠑⢕⢕⠀⠀⠀</a:t>
            </a:r>
            <a:br/>
            <a:r>
              <a:t>⠀⠀⠀⠀⠀⠀⠀⠀⠀⠀⠀⠀⠀⠀⠀⠁⢕⣿⣿⣿⣿⣿⣿⣿⣿⣿⣿⣿⣿⣿⣿⣿⣿⣿⣿⣿⣿⣿⣿⣿⣿⣿⣿⣿⣿⣿⡇⠀⠀⠀⢕⢕⠘⢿⣿⣿⣿⣿⣿⣿⣿⣿⣿⣿⣿⣿⣿⣿⣿⣿⣿⣿⢏⠀⠀⠀⠀⠀⠀⠀⠀⠀⠀⠀⠀⠀⠀⠀⠀⠀⠀⠀⢕⢕⠅⢔⢕⢕⠀⠀⠀</a:t>
            </a:r>
            <a:br/>
            <a:r>
              <a:t>⠀⠀⠀⠀⠀⠀⠀⠀⠀⠀⠀⠀⠀⠀⢀⢀⣱⣿⣿⣿⣿⣿⣿⣿⣿⣿⣿⣿⣿⣿⣿⣿⣿⣿⣿⣿⣿⣿⣿⣿⣿⣿⣿⣿⣿⣿⣿⡄⠀⠀⠁⢕⠀⠘⣿⣿⣿⣿⣿⣿⣿⣿⣿⣿⣿⣿⣿⣿⣿⣿⣿⠃⠀⠀⠀⠀⠀⠀⠀⠀⠀⠀⠀⠀⠀⠀⠀⠀⠀⠀⠀⠁⠁⠑⢄⢕⢕⠀⠀⠀⠀</a:t>
            </a:r>
            <a:br/>
            <a:r>
              <a:t>⠀⠀⠀⠀⠀⠀⢀⢔⢔⢔⢰⠀⠀⠀⠕⢕⢿⣿⣿⣿⣿⣿⣿⣿⣿⣿⣿⣿⣿⣿⣿⣿⣿⣿⣿⣿⣿⣿⣿⣿⣿⣿⣿⣿⣿⣿⣿⣿⣆⠀⠀⠕⢔⢔⣿⣿⣿⣿⣿⣿⣿⣿⣿⣿⣿⣿⣿⣿⢿⠋⠙⠃⠀⠀⠀⠀⠀⠀⠀⠀⠀⠀⠀⠀⠀⠀⠀⠀⠀⠀⠀⠁⠐⠀⢄⢕⢔⠕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⢔⣔⣱⣵⣵⣷⣷⣷⣷⣧⣼⣿⣿⣿⣿⣿⣿⣿⢿⢻⡕⣿⣇⢸⣿⣾⢕⢕⢸⣇⢔⣿⣿⢧⢺⣏⣡⣶⣾⣿⣿⣿⣿⣿⣿⣿⣿⣿⣿⣿⣿⣿⣿⣿⣿⣿⣿⣿⢻⢱⣾⣿⣿⣿⣿⣿⣿⣿⣿⣿⣿⣿⣿⣿⣿⣿⣿⣿⣿⣿⣮⣽⣽⣿⣟⣟⡻⢿⢿⣿⣿⣿⣿⣿⣿⣿⣿⣷⣿⣿⠀</a:t>
            </a:r>
            <a:br/>
            <a:r>
              <a:t>⣸⣿⣿⣿⣿⡿⢿⢿⢿⣿⣿⣿⣿⣿⣿⣿⣏⢕⢑⢸⣧⣿⢟⢺⣿⣿⢕⢕⣸⡿⢞⣿⣿⣾⣯⣿⣿⣿⣿⣿⣿⣿⣿⣿⣿⣿⣿⢿⣟⡿⣿⣿⣿⣿⣿⣿⣿⡿⢸⢸⣿⣿⣿⣿⣿⣿⣿⣿⣿⣿⣿⣿⣿⣿⣿⣿⣿⣿⣿⣿⣿⣿⣿⣿⣿⣿⣿⣿⣿⣷⣷⣿⣿⣿⣿⣿⣿⣿⣿⣿⠀</a:t>
            </a:r>
            <a:br/>
            <a:r>
              <a:t>⣿⣿⣿⣿⡟⢕⢕⣷⣇⣷⣿⣕⣽⣿⣿⣿⣿⡧⣕⣼⡝⢹⣧⣨⢿⢟⣜⣵⣾⣿⣿⣿⣿⣿⣿⣿⣿⣿⣿⣿⣿⣿⡟⢯⠝⢗⢘⢅⢅⢕⣷⣷⣷⣴⣵⣽⣽⡕⢹⢜⣿⡟⢟⢿⢿⢿⢿⣿⣿⣿⣿⣿⣿⣿⣿⣿⣿⣿⣿⣿⣿⣿⣿⣿⣿⣿⣿⣿⣿⣿⣿⣿⣿⣿⣿⣿⣿⣿⣿⣿⠀</a:t>
            </a:r>
            <a:br/>
            <a:r>
              <a:t>⣽⣽⣿⣯⣕⣕⢕⢕⢕⣹⣿⢿⣹⢸⣿⣿⣿⣿⣿⣕⢿⢾⣯⣽⣴⣿⣿⣿⣿⣿⣿⣿⣿⣿⡿⢿⢟⢏⢝⢇⢝⢅⢔⢔⢕⠕⢑⢳⣿⣾⣿⣿⣿⣿⡿⢿⢿⢖⢕⡇⣿⣿⣿⣿⣷⣷⣷⣷⣷⣵⣵⣽⣽⣽⣝⣟⣟⣟⡟⢿⢿⢿⢿⢿⣿⣿⣿⣿⣿⣿⣿⣿⣿⣿⣿⣿⣿⣿⣿⣿⠀</a:t>
            </a:r>
            <a:br/>
            <a:r>
              <a:t>⣿⣿⣿⣿⣿⣿⣿⣿⣧⢿⣷⡾⣿⣿⣻⣿⣿⣏⣽⣷⣿⣿⣿⣿⣿⣿⣿⣿⣿⣿⢿⠟⢟⢙⢅⢕⢔⢕⢕⢕⢕⢕⢅⢕⠑⠁⠁⠕⣿⣿⣿⣿⣿⣿⡇⠕⢕⢕⢸⡧⣿⡇⢕⢕⢜⢝⢝⢝⢝⢝⢟⢟⢟⢟⢟⢿⢿⢿⢿⢿⢿⣿⣷⣷⣷⣷⣷⣼⣽⣽⣽⣍⢟⢟⠟⠟⠙⠘⠝⠝⠀</a:t>
            </a:r>
            <a:br/>
            <a:r>
              <a:t>⣿⣿⣿⣿⣿⣿⣿⣿⣿⣷⢏⣼⣿⢟⢟⢿⣿⣿⣿⣿⣿⡿⢿⢟⢟⢝⢃⢜⢅⢔⢕⢕⢕⢕⢕⠕⢕⢕⢕⢕⢕⢕⢕⢕⢔⠀⠀⠁⣿⣿⣿⣿⣿⣿⡇⠀⢕⢜⢱⢇⢾⢇⢁⠕⢅⢕⢑⢕⠕⠑⠑⠑⠕⠑⠑⠁⠕⠔⠐⠅⠑⠑⠅⠑⢕⢜⢝⢝⢝⠝⠁⠁⠀⠀⠀⠀⠀⠀⠀⠀⠀</a:t>
            </a:r>
            <a:br/>
            <a:r>
              <a:t>⣿⣿⣿⡿⢏⢝⢝⢝⠻⣿⣧⣜⣕⣵⢕⢸⢿⢿⢟⢙⢕⢅⢕⢔⠕⠕⢕⢕⢕⢕⢕⢕⡑⢕⢕⢕⠕⠁⠀⠀⠁⠁⠀⢄⠀⠀⠀⢀⣿⣿⣿⣿⣿⣿⡇⢕⢕⣵⡕⢧⢧⢕⢕⣕⢕⢕⢕⣕⡔⢔⢔⢔⢔⢔⢔⢄⠄⢄⢀⢀⠀⠀⠀⠀⠀⢀⠀⠀⠀⠀⠀⠀⠀⠀⠀⠀⠀⠀⠀⠀⠀</a:t>
            </a:r>
            <a:br/>
            <a:r>
              <a:t>⣿⣿⡿⢇⢕⢕⢕⢕⢕⢝⢿⢿⢿⢟⢇⢕⠕⠕⢕⢕⢕⢕⢕⢔⢀⠁⠁⠁⠁⠀⠀⠕⣿⣿⣧⡕⢀⢀⢄⠀⢄⢔⢄⢑⢀⢕⢔⢿⣿⣿⣿⣿⣿⣿⡇⢕⢕⠛⢕⣟⣏⢑⠜⠻⠜⢕⢕⠕⠕⢕⢕⠕⠕⢸⢕⠕⠀⠕⠔⠕⠕⠔⢰⢔⢄⠕⠀⠀⠀⠀⠀⠀⠀⠀⠀⠀⠀⠀⠀⠀⠀</a:t>
            </a:r>
            <a:br/>
            <a:r>
              <a:t>⢟⢏⢕⢕⢕⢕⢕⢕⢕⢕⢕⢕⢕⢗⢗⡕⢕⢔⢕⢕⢕⢕⡕⢕⢕⢔⡄⢄⢔⢕⡷⢜⣿⣿⣿⡇⠑⢑⢘⢁⣅⣬⣥⡕⢕⢕⢕⢰⣿⣿⣿⣿⣿⣿⡇⢕⢕⢸⢇⢽⢽⢕⢔⢶⢕⢕⢕⢕⢕⢕⢕⢕⠀⢔⢕⢕⢔⢔⢔⢔⢄⠀⢕⢕⠑⠀⠀⠀⠀⠀⠀⠀⠀⠀⠀⠀⠀⠀⠀⠀⠀</a:t>
            </a:r>
            <a:br/>
            <a:r>
              <a:t>⢕⢕⢕⢕⢕⢕⢕⢕⢕⢕⢕⢕⢕⡕⢕⢕⢕⢕⢱⣷⡇⡕⢕⢕⢕⢕⢅⢅⢕⢕⢔⢕⢝⣿⣿⢇⢕⢕⢕⢕⣿⢿⣿⡇⢕⢕⢕⢕⣿⣻⣿⣿⣿⣿⡷⢇⢕⣵⡕⣷⢕⢕⢕⢜⡇⢕⢕⠑⠑⠑⠑⢕⢔⢕⢕⢕⢕⢕⢕⢕⢕⠀⢕⢕⣄⠀⠀⠀⠀⢀⢄⢄⢀⢄⢀⠀⠀⠀⠀⠀⠀</a:t>
            </a:r>
            <a:br/>
            <a:r>
              <a:t>⢕⢕⢕⢕⢕⢕⢕⢕⢕⢕⢕⢕⢕⡕⢕⢕⣕⡵⢼⣽⣵⣵⢕⢕⢕⢕⢕⢕⢕⡕⢕⢕⢕⢸⣿⣿⢕⢅⢕⢕⢿⢸⡟⢕⢕⢕⢕⠕⢜⣽⣿⣿⣿⣿⡟⢝⢕⢿⢇⣿⢕⢕⢕⢕⡇⢕⢕⠀⢄⢀⢀⢕⢕⢕⢕⢕⢕⣕⢕⢕⠕⠀⢕⠄⠀⢕⡇⢕⢕⢕⢕⢝⢻⣷⣵⣵⣔⢄⠀⠀⠀</a:t>
            </a:r>
            <a:br/>
            <a:r>
              <a:t>⢕⢕⢕⢕⢕⢕⢕⢕⣱⡅⠁⠁⠑⡱⢎⢝⢹⢔⢔⢔⢄⢜⢝⢝⢝⣻⣿⢍⢍⠉⠉⠉⠁⢹⠻⡹⢕⢕⢕⢕⢕⢅⢅⢕⢕⢕⢕⠑⢕⣰⣿⣿⣿⣿⡇⢕⢕⢕⢕⣿⢕⢱⣵⣕⢕⢕⢕⢔⢕⢔⢅⣕⢑⢕⢕⢱⣷⣷⡷⠕⢕⢕⢁⣀⣀⣕⣱⣕⢕⢱⢶⢽⢞⣿⣿⣿⣿⡇⠀⠀⠀</a:t>
            </a:r>
            <a:br/>
            <a:r>
              <a:t>⢕⢕⢕⢕⢕⢕⢕⠁⠁⢀⠑⡗⡟⢓⠑⠑⢜⠅⣰⣯⣥⣷⣷⣷⣾⣽⣟⣟⣕⣴⣴⣦⣴⣐⣇⢕⢕⠁⢱⣧⢕⢕⢕⢕⢕⠕⠁⠀⢸⣟⣿⣿⣿⡻⡇⠑⠕⢕⠕⣿⠀⠕⠑⢋⢁⢅⢕⠐⠀⠕⢑⢀⠀⠁⠑⠑⢘⢕⢕⠅⢱⣮⢟⢛⢛⣻⣿⣿⣷⣷⣷⣾⣿⣿⣿⣿⣿⢕⠀⢀⠀</a:t>
            </a:r>
            <a:br/>
            <a:r>
              <a:t>⢕⢕⢕⢕⢕⢕⢕⢀⢀⠀⠀⠁⢕⠕⢕⢜⢟⠕⠘⣿⣿⣿⡟⠙⣿⣿⣿⣿⣿⣿⣿⣿⣿⣿⣿⢕⢕⠃⢮⠯⢕⠔⢔⡴⠀⢀⠁⠐⢸⢯⢿⣿⣿⣯⡅⠀⢴⡕⢕⣿⡄⠔⠘⠔⢶⠔⢖⠀⠀⠁⠁⣄⢄⠐⠐⠚⠕⢶⡄⢄⠄⠀⠀⠀⢸⣿⣿⣿⣿⣿⣿⣿⣿⣿⣿⣿⡟⢕⢕⣴⠀</a:t>
            </a:r>
            <a:br/>
            <a:r>
              <a:t>⢕⢕⢕⢕⢕⣵⣁⠕⢕⢕⢕⢕⣅⣀⢑⠁⠀⠐⠀⠁⢙⠝⠁⠀⠈⠉⠝⠝⠍⠍⠍⠍⠍⠍⠅⢕⢕⢄⢄⢀⢍⠀⠀⢀⠀⠀⠀⢄⢩⣵⣕⢕⡑⢜⢇⢕⠀⠙⣧⣻⣕⢀⢀⠁⢀⢐⠔⡔⢄⢀⢀⢅⢔⢄⢄⢄⢀⢕⣘⣽⢕⠀⠘⢛⢇⣱⣹⣽⣿⣿⣿⣿⣟⣿⣿⣿⣕⡕⢼⢿⠀</a:t>
            </a:r>
            <a:br/>
            <a:r>
              <a:t>⣷⣷⣧⣷⣿⣿⣿⣷⠑⠀⠀⠑⠕⢕⣽⣻⣧⣇⣰⣔⣄⢄⢀⢀⠀⠀⠀⠀⠀⢀⢀⢀⢀⢀⢔⣗⣷⣷⣷⣵⣵⣵⣕⣵⣶⢴⢵⢵⢜⣙⢛⠷⢬⢅⠐⣑⡀⠜⢻⡿⣿⡗⢕⣗⣗⣧⡵⢽⢿⢿⣿⣿⣿⣿⣿⣿⣟⣋⣏⣕⣕⢄⣄⢄⣄⣝⢝⢟⢟⢿⣽⠿⢇⢻⢿⢿⢟⢇⢜⢕⠀</a:t>
            </a:r>
            <a:br/>
            <a:r>
              <a:t>⣿⣿⣿⣿⣿⣿⣿⣏⠀⠀⠀⠀⠀⠁⢜⣿⣿⣿⣿⣿⣿⣿⣵⣵⣵⣵⣵⣵⣥⣷⣷⣷⣷⣷⣿⣿⣿⣿⣿⣿⣿⣿⣿⣿⣿⣿⢷⢷⢔⠄⠅⢅⢄⠄⣔⣕⣕⢕⢜⣕⢕⣵⣿⣿⣿⣿⣿⣿⣿⣿⣿⣿⣿⣿⣿⣿⣿⣿⣿⣿⣿⣿⣿⣿⣿⣯⡝⢝⢕⢕⢕⢕⢕⢕⢕⢕⢕⢕⢕⢕⠀</a:t>
            </a:r>
            <a:br/>
            <a:r>
              <a:t>⠈⠙⠻⢿⣿⣿⣿⡿⢔⠀⠀⠀⠀⠀⠀⣿⣿⣿⣿⣿⣿⣿⣿⣿⣿⣿⣿⣿⣿⣿⣿⣿⣿⣿⣿⣿⣿⣿⣿⣿⣿⣿⣿⣿⣯⣝⣇⣕⣕⣙⣽⣽⣿⣿⣿⣿⣿⣿⣿⣿⣿⣿⣿⣿⣿⣿⣿⣿⣿⣿⣿⣿⣿⣿⣿⣿⣿⣿⣿⣽⣝⣝⣹⠝⠝⠙⠑⠕⢜⢗⢕⢕⠕⠕⢕⢕⢕⢕⢕⢕⠀</a:t>
            </a:r>
            <a:br/>
            <a:r>
              <a:t>⠀⠀⠀⠀⠀⠁⠉⠁⠁⠀⠀⠀⠀⠀⠀⢸⣿⣿⣿⣿⣿⣿⣿⣿⣿⣟⣟⣻⣭⣿⣿⣿⣿⣿⣿⣿⣿⣿⣿⣿⣿⣿⣿⣿⣿⣿⣿⣿⣿⣿⣿⣿⣿⣿⣿⣿⣿⣿⣿⣿⣿⣿⣿⣿⣿⣿⣿⣿⣿⣿⣿⣿⣿⣿⣿⣿⣿⣿⣿⣿⡿⠋⠁⠀⠀⠀⠀⠀⠀⠀⠀⠀⠀⠑⢕⢕⢕⢕⢕⢕⠀</a:t>
            </a:r>
            <a:br/>
            <a:r>
              <a:t>⠀⠀⠀⠀⠀⠀⠀⠀⠀⠀⠀⠀⠀⠀⠀⢸⣿⣿⣿⣿⣿⣿⣿⣿⣿⣿⣿⣿⣿⣿⣿⣿⣿⣿⣿⣿⣿⣿⣿⣿⣿⣿⣿⣿⣿⣿⣿⣿⣿⣿⣿⣿⣿⣿⣿⣿⣿⣿⣿⣿⣿⣿⣿⣿⣿⣿⣿⣿⣿⣿⣿⣿⣿⣿⣿⣿⣿⣿⣿⣿⠃⠀⠀⠀⠀⠀⠀⠀⠀⠀⠀⠀⠀⠀⢕⢕⢕⢕⢕⢕⠀</a:t>
            </a:r>
            <a:br/>
            <a:r>
              <a:t>⠀⠀⠀⠀⠀⠀⠀⠀⠀⠀⠀⠀⠀⠀⠀⠑⣿⣿⣿⣿⣿⣿⣿⣿⣿⣿⣿⣿⣿⣿⣿⣿⣿⣿⣿⣿⣿⣿⣿⣿⣿⣿⣿⣿⣿⣿⣿⣿⣿⣿⣿⣿⣿⣿⣿⣿⣿⣿⣿⣿⣿⣿⣿⣿⣿⣿⣿⣿⣿⣿⣿⣿⣿⣿⣿⣿⣿⣿⣿⢏⠀⠀⠀⠀⠀⠀⠀⠀⠀⠀⠀⠀⠀⢀⢔⢕⢕⢕⢕⢕⠀</a:t>
            </a:r>
            <a:br/>
            <a:r>
              <a:t>⠀⠀⠀⠀⠀⠀⠀⠀⠀⠀⠀⠀⠀⠀⠀⠀⢸⣿⣿⣿⣿⣿⣿⣿⣿⣿⣿⣿⣿⣿⣿⣿⣿⣿⣿⣿⣿⣿⣿⣿⣿⣿⣿⣿⣿⣿⣿⣿⣿⣿⣿⣿⣿⣿⣿⣿⣿⣿⣿⣿⣿⣿⣿⣿⣿⣿⣿⣿⣿⣿⣿⣿⣿⣿⣿⣿⣿⣿⢏⠀⠀⠀⠀⠀⠀⠀⠀⠀⠀⠀⠀⠀⠀⢕⢕⢕⢕⢕⢕⢕⠀</a:t>
            </a:r>
            <a:br/>
            <a:r>
              <a:t>⠀⠀⠀⠀⠀⠀⠀⠀⠀⠀⠀⠀⠀⠀⠀⠀⢜⣿⣿⣿⣿⣿⣿⣿⣿⣿⣿⣿⣿⣿⣿⣿⣿⣿⣿⣿⣿⣿⣿⣿⣿⣿⣿⣿⣿⣿⣿⢿⢿⣿⣿⣿⣿⣿⣿⣿⣿⣿⣿⣿⣿⣿⣿⣿⣿⣿⣿⣿⣿⣿⣿⣿⣿⣿⣿⣿⣿⠏⠀⠀⠀⠀⠀⠀⠀⠀⠀⠀⠀⠀⠀⠀⢔⢕⢕⢕⢕⢕⢕⢕⠀</a:t>
            </a:r>
            <a:br/>
            <a:r>
              <a:t>⠀⠀⠀⠀⠀⠀⠀⠀⠀⠀⠀⠀⠀⠀⠀⠑⢔⢻⣿⣿⣿⣿⣿⣿⣿⣿⣿⣿⣿⣿⣿⣿⣿⣿⣿⣿⣿⣿⣿⣷⣿⣿⣿⣿⣿⣿⡇⢔⠕⢜⢝⣿⣿⣿⣿⣿⣿⣿⣿⣿⣿⣿⣿⣿⣿⣿⣿⣿⣿⣿⣿⣿⣿⣿⡿⠏⠁⠀⠀⠀⠀⠀⠀⠀⠀⠀⠀⠀⠀⠀⠀⠀⠕⢕⢕⢕⢕⢕⢕⠁⠀</a:t>
            </a:r>
            <a:br/>
            <a:r>
              <a:t>⠀⠀⠀⠀⠀⠀⠀⠀⠀⠀⠀⠀⠀⠀⠀⠀⢔⢜⣿⣿⣿⣿⣿⣿⣿⣿⣿⣿⣿⣿⣿⣿⣿⣿⣿⣿⣿⣿⣿⣿⣿⣿⣿⣿⣿⣿⡇⢀⠀⠀⢕⢜⢿⣿⣿⣿⣿⣿⣿⣿⣿⣿⣿⣿⣿⣿⣿⣿⣿⣿⣿⣿⣿⡟⠁⠀⠀⠀⠀⠀⠀⠀⠀⠀⠀⠀⠀⠀⠀⠀⠀⠀⢄⢄⢁⠑⢕⢕⢕⠀⠀</a:t>
            </a:r>
            <a:br/>
            <a:r>
              <a:t>⠀⠀⠀⠀⠀⠀⠀⠀⠀⠀⠀⠀⠀⠀⠀⠁⠁⠑⣿⣿⣿⣿⣿⣿⣿⣿⣿⣿⣿⣿⣿⣿⣿⣿⣿⣿⣿⣿⣿⣿⣿⣿⣿⣿⣿⣿⣧⠀⠀⠀⢕⢕⠁⢻⣿⣿⣿⣿⣿⣿⣿⣿⣿⣿⣿⣿⣿⣿⣿⣿⣿⣿⡿⠁⠀⠀⠀⠀⠀⠀⠀⠀⠀⠀⠀⠀⠀⠀⠀⠀⠀⠀⢕⢕⢕⢁⢕⠑⠔⠀⠀</a:t>
            </a:r>
            <a:br/>
            <a:r>
              <a:t>⠀⠀⠀⠀⠀⠀⠀⠀⠀⠀⠀⠀⠀⠀⢀⢔⠀⣰⣿⣿⣿⣿⣿⣿⣿⣿⣿⣿⣿⣿⣿⣿⣿⣿⣿⣿⣿⣿⣿⣿⣿⣿⣿⣿⣿⣿⣿⣧⠀⠀⠀⢕⠀⠀⢻⣿⣿⣿⣿⣿⣿⣿⣿⣿⣿⣿⣿⣿⣿⣿⣿⡏⠁⠀⠀⠀⠀⠀⠀⠀⠀⠀⠀⠀⠀⠀⠀⠀⠀⠀⠀⠀⠑⠕⠀⢕⢕⠀⠀⠀⠀</a:t>
            </a:r>
            <a:br/>
            <a:r>
              <a:t>⠀⠀⠀⠀⠀⠀⠀⢔⢔⢔⢰⠄⠀⠀⠘⢕⢕⢿⣿⣿⣿⣿⣿⣿⣿⣿⣿⣿⣿⣿⣿⣿⣿⣿⣿⣿⣿⣿⣿⣿⣿⣿⣿⣿⣿⣿⣿⣿⣧⡀⠀⠘⢄⢔⢼⣿⣿⣿⣿⣿⣿⣿⣿⣿⣿⣿⣿⣿⣿⠟⠙⠑⠀⠀⠀⠀⠀⠀⠀⠀⠀⠀⠀⠀⠀⠀⠀⠀⠀⠀⠀⠀⠁⠀⠀⢕⢕⢄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⢔⣔⣕⣵⣵⣵⣷⣷⣷⣧⣼⣿⣿⣿⣿⣿⣿⣿⡿⢟⣏⢸⣿⡕⣿⣧⡇⢕⢕⣷⡔⢸⣿⡿⠵⢿⣝⣴⣷⣿⣿⣿⣿⣿⣿⣿⣿⣿⣿⣿⣿⣿⣿⣿⣿⣿⣿⣿⡟⢇⣷⣿⣿⣿⣿⣿⣿⣿⣿⣿⣿⣿⣿⣿⣿⣿⣿⣿⣿⣿⣷⣽⣽⣽⣿⣟⣻⢿⢿⣿⣿⣿⣿⣿⣿⣿⣿⣷⣾⣿⠀</a:t>
            </a:r>
            <a:br/>
            <a:r>
              <a:t>⢸⣿⣿⣿⣿⡿⢿⢿⢿⣿⣿⣿⣿⣿⣿⣿⣿⡝⢕⢑⣿⣼⡿⢗⣿⣿⡏⢕⣕⣿⢗⣻⣿⣷⣿⣼⣿⣿⣿⣿⣿⣿⣿⣿⣿⣿⣿⡿⣿⣻⣿⣿⣿⣿⣿⣿⣿⡟⢇⡇⣿⣿⣿⣿⣿⣿⣿⣿⣿⣿⣿⣿⣿⣿⣿⣿⣿⣿⣿⣿⣿⣿⣿⣿⣿⣿⣿⣿⣿⣷⣷⣾⣿⣿⣿⣿⣿⣿⣿⣿⠀</a:t>
            </a:r>
            <a:br/>
            <a:r>
              <a:t>⣿⣿⣿⣿⡟⢕⢕⣷⣆⣷⣿⣕⣼⣿⣿⣿⣿⣿⣑⣱⣏⢝⣿⡕⡿⢟⣃⣱⣵⣿⣿⣿⣿⣿⣿⣿⣿⣿⣿⣿⣿⣿⣿⢟⢯⠝⢃⢙⢅⢕⣱⣷⣷⣵⣥⣽⣽⡕⢔⢇⢻⣿⢟⢻⢿⢿⢿⣿⣿⣿⣿⣿⣿⣿⣿⣿⣿⣿⣿⣿⣿⣿⣿⣿⣿⣿⣿⣿⣿⣿⣿⣿⣿⣿⣿⣿⣿⣿⣿⣿⠀</a:t>
            </a:r>
            <a:br/>
            <a:r>
              <a:t>⣝⣽⣽⣽⡕⢕⢑⠑⢜⣹⣿⢟⣝⢸⣿⣿⣻⣿⣾⣕⡻⢷⣿⣽⣥⣿⣿⣿⣿⣿⣿⣿⣿⣿⣿⢿⢟⢟⢏⢟⢙⢝⢅⢔⢕⠕⢕⢕⢾⣾⣾⣿⣿⣿⡿⢿⢿⢗⢇⣵⣾⣿⣿⣿⣿⣷⣷⣷⣷⣵⣵⣽⣽⣽⣝⣟⣟⣟⡟⢻⢿⢿⢿⢿⣿⣿⣿⣿⣿⣿⣿⣿⣿⣿⣿⣿⣿⣿⣿⣿⠀</a:t>
            </a:r>
            <a:br/>
            <a:r>
              <a:t>⣿⣿⣿⣿⣿⣿⣿⣷⣧⢿⣧⡾⣿⣿⣟⣿⣿⣟⣹⣵⣾⣿⣿⣿⣿⣿⣿⣿⣿⣿⡿⠿⢟⢋⢝⢅⢔⢕⢕⢕⢕⢕⢕⢇⠑⠑⠑⠁⢸⣿⣿⣿⣿⣿⡇⠕⢑⢕⢕⣿⢿⣿⢕⢕⢜⢝⢝⢝⢝⢝⢟⢟⢟⢟⢟⢻⢿⢿⢿⢿⢿⣿⣿⣷⣷⣷⣷⣼⣽⣽⣽⣝⡟⢟⠟⠟⠋⠙⠝⠝⠀</a:t>
            </a:r>
            <a:br/>
            <a:r>
              <a:t>⣿⣿⣿⣿⣿⣿⣿⣿⣿⣷⢝⣷⣿⢿⢟⢱⣿⣿⣿⣿⣿⣿⡿⢟⢟⠏⢙⢕⢅⢕⠔⢕⢕⢕⢕⢕⢕⢕⢕⢕⢕⢕⢕⢕⢕⠀⠀⠀⢸⣿⣿⣿⣿⣿⣧⢀⠄⢕⢕⢾⢵⢿⢁⠅⢕⢑⢑⠕⠑⠕⠕⠑⠑⠑⠑⠅⠑⠕⠑⢑⢑⠑⠁⠑⢕⢕⢝⢝⢝⢝⠝⠁⠀⠀⠀⠀⠀⠀⠀⠀⠀</a:t>
            </a:r>
            <a:br/>
            <a:r>
              <a:t>⣿⣿⣿⡿⢝⢝⢝⢝⠻⣿⣧⣔⣕⣥⢇⢔⢿⢿⠟⢝⢕⢅⢕⢔⠕⠕⢕⢕⢕⢕⢕⢕⢑⡕⢕⢕⢕⠑⠁⠁⠁⠁⠁⢀⠀⠀⠀⢀⣸⣿⣿⣿⣿⣿⣿⢕⢕⣱⣵⢝⢵⢕⢕⣕⡔⡕⢕⣕⣕⢔⢔⢔⢔⢄⢔⢔⢄⢀⢀⠁⠁⠀⠀⠀⠀⠁⢀⠀⠀⠀⠀⠀⠀⠀⠀⠀⠀⠀⠀⠀⠀</a:t>
            </a:r>
            <a:br/>
            <a:r>
              <a:t>⣿⣿⣿⢕⢕⢕⢕⢕⢕⢜⢿⢿⢿⢟⢗⢕⢔⠕⢕⢕⢕⠕⠕⢕⢔⠀⠁⠁⠁⠁⠁⠁⣼⣿⣷⣵⢕⢀⢀⢀⢄⢰⢄⢕⢑⢄⢔⢸⣿⣿⣿⣿⣿⣿⣿⢕⢕⢜⢋⢝⣟⢕⠑⠿⠇⠕⢕⢕⠕⠕⢕⠕⠕⠕⢇⠕⠕⠀⠕⠄⠕⠔⢆⣴⢄⢔⠁⠀⠀⠀⠀⠀⠀⠀⠀⠀⠀⠀⠀⠀⠀</a:t>
            </a:r>
            <a:br/>
            <a:r>
              <a:t>⢿⢏⢕⢕⢕⢕⢕⢕⢕⢕⢕⢕⢕⢗⢗⢕⢕⢕⢕⢕⢕⢕⢔⢕⢕⢕⢀⢄⢄⢕⢱⡦⢻⣿⣿⣿⢕⠑⢑⢑⢁⣡⡍⣕⢕⢕⢕⢄⣼⣿⣿⣿⣿⣿⣿⢕⢕⢕⢧⢹⢽⢕⢕⢰⣇⢕⢕⢕⢕⢕⢕⢕⢔⠀⢕⢕⢔⢔⢔⢔⢔⠀⢕⢕⢕⠀⠀⠀⠀⠀⠀⠀⠀⠀⠀⠀⠀⠀⠀⠀⠀</a:t>
            </a:r>
            <a:br/>
            <a:r>
              <a:t>⢕⢕⢕⢕⢕⢕⢕⢕⢕⢕⢕⢕⢕⢱⢕⢕⢕⢕⢕⣵⣵⢑⢕⢕⢕⢕⢌⢅⢅⢕⢕⠐⢌⢿⣿⡿⢕⢕⢕⢕⢸⣿⣇⡏⢕⢕⢕⠁⢻⣻⣿⣿⣿⣿⣿⢷⢕⢱⣵⢸⡕⢕⢕⢕⢒⢕⢕⠑⠑⠑⠑⢕⢕⠀⢕⢕⢕⢕⢕⢕⢕⠀⢕⢕⢕⢀⠀⠀⠀⠀⢀⢄⢀⢀⢄⠀⠀⠀⠀⠀⠀</a:t>
            </a:r>
            <a:br/>
            <a:r>
              <a:t>⢕⢕⢕⢕⢕⢕⢕⢕⢕⢕⢕⢕⢕⣕⢕⢕⣕⣱⠵⣽⣽⣵⡕⢕⢕⢕⢕⢕⢕⢕⢕⠀⢕⢜⣿⣿⡇⢅⢕⢕⢸⢏⢇⢇⢕⢕⢕⠀⢘⡝⣿⣿⣿⣿⣿⢝⢕⢸⢿⢸⡇⢕⢕⢕⢾⢕⢕⠀⠄⢀⢀⢕⢕⠀⢕⢕⡕⢕⣕⢕⢕⠀⢕⢕⠀⠑⢳⢕⢕⢕⢕⢕⢳⢷⣧⣰⣔⢄⢀⠀⠀</a:t>
            </a:r>
            <a:br/>
            <a:r>
              <a:t>⢕⢕⢕⢕⢕⢕⢕⢕⣕⣵⠅⠁⠁⢕⢕⢝⢝⢇⢔⢔⢄⢅⢏⢝⢝⢝⣿⡏⢍⠉⠉⠉⠁⠜⡼⣝⢇⢕⢕⢕⢕⢅⢅⢅⢕⢕⢕⢐⢕⢴⢳⣿⣿⣿⣿⢕⢕⢕⢕⢿⡇⢑⣵⣵⡸⠕⢕⢕⢕⢀⡌⢄⡑⢁⢕⢕⣷⣷⣷⢇⢕⢕⢁⣀⣀⣁⣕⣕⡕⢕⢷⢣⢏⣾⣿⣿⣿⣷⢕⠀⠀</a:t>
            </a:r>
            <a:br/>
            <a:r>
              <a:t>⢕⢕⢕⢕⢕⢕⢕⠑⠁⢀⠐⢗⢺⢗⢃⠑⠜⢕⢄⣾⣥⣵⣷⣷⣷⣯⣝⣻⣟⣰⣴⣦⣴⣔⣘⡔⢕⠁⢱⣧⡕⢕⢕⢕⢕⢕⠁⠀⢸⣿⣻⣿⣿⣿⢿⠕⠑⢕⢕⣾⡇⠄⠍⠙⢙⢀⢰⠕⠄⠐⢁⢐⠀⠀⠑⠃⢘⠱⢕⠁⢕⣷⢽⢛⢛⢟⣿⣿⣿⣷⣷⣷⣾⣿⣿⣿⣿⡇⢕⠀⠀</a:t>
            </a:r>
            <a:br/>
            <a:r>
              <a:t>⢕⢕⢕⢕⢕⢕⢕⢄⢀⢀⠄⠀⢅⠕⠔⢜⢝⠇⠁⢻⣿⣿⣿⠋⢻⣿⣿⣿⣿⣿⣿⣿⣿⣿⣿⡇⢕⠙⡸⠽⢕⠄⢔⣔⢔⢀⠁⠐⢜⢟⢿⣿⣿⣿⣕⢄⠠⣕⢕⢾⡇⠄⠐⢡⠲⢆⢷⠄⠀⠀⠁⢄⡄⢄⠔⠑⠋⢱⡔⢄⢄⠀⠀⠀⢠⣿⣿⣿⣿⣿⣿⣿⣿⣿⣿⣿⣿⢇⢕⢕⠀</a:t>
            </a:r>
            <a:br/>
            <a:r>
              <a:t>⢕⢕⢕⢕⢕⣱⣇⡑⢕⢕⠕⢕⢕⣅⡐⢑⠀⠐⠀⠀⢘⠙⠙⠀⠈⠉⠉⠝⠍⠍⠍⠍⠍⠍⠍⢕⢕⢄⢄⢀⢌⢅⠀⠀⠀⢀⠁⠄⢌⢵⣕⡕⢑⢑⡽⢕⢀⠘⢳⣜⣇⡀⢀⠀⠀⢑⢀⢔⢄⢀⢀⢁⢔⢄⢄⢄⢀⢄⣜⣽⢵⠀⠀⠹⠷⢕⣜⣹⣽⣿⣿⣿⣿⣿⣿⣿⣇⡕⠑⣿⠀</a:t>
            </a:r>
            <a:br/>
            <a:r>
              <a:t>⣷⣷⣷⣷⣷⣿⣿⣿⡆⢕⠀⠀⠑⢕⢜⣯⣟⣴⣕⣔⣄⢄⢀⢀⠀⠀⠀⠀⠀⢀⢀⢀⢀⢀⢐⢗⣷⣷⣷⣵⣵⣵⣔⣵⣧⡴⢵⢵⢜⣉⡛⠻⢴⡅⠑⣔⣀⢔⢹⣟⢿⡇⢇⣗⣗⣳⣧⣵⢽⢿⢿⣿⣿⣿⣿⣿⣟⣟⣟⣕⢕⣔⠄⢄⢀⣘⢝⢻⢿⢿⢿⣟⣿⠹⠿⠿⢿⢛⢕⢕⠀</a:t>
            </a:r>
            <a:br/>
            <a:r>
              <a:t>⣿⣿⣿⣿⣿⣿⣿⣿⢅⠁⠀⠀⠀⠀⠀⢸⣿⣿⣿⣿⣿⣿⣧⣵⣵⣵⣵⣵⣥⣵⣷⣵⣷⣷⣾⣿⣿⣿⣿⣿⣿⣿⣿⣿⣿⣿⡷⢷⢕⠔⠅⢅⢄⢄⣄⣕⣕⡕⢕⢝⢕⣡⣿⣿⣿⣿⣿⣿⣿⣿⣿⣿⣿⣿⣿⣿⣿⣿⣿⣿⣿⣿⣿⣿⣿⣿⣝⢗⢕⢕⢕⢔⢕⢕⢕⢕⢕⢕⢕⢕⠀</a:t>
            </a:r>
            <a:br/>
            <a:r>
              <a:t>⠁⠙⠟⠿⣿⣿⣿⣿⢕⠑⠀⠀⠀⠀⠀⠁⣿⣿⣿⣿⣿⣿⣿⣿⣿⣿⣿⣿⣿⣿⣿⣿⣿⣿⣿⣿⣿⣿⣿⣿⣿⣿⣿⣿⣿⣝⣝⣇⣜⣝⣽⣽⣽⣿⣿⣿⣿⣿⣿⣿⣿⣿⣿⣿⣿⣿⣿⣿⣿⣿⣿⣿⣿⣿⣿⣿⣿⣿⣿⣯⣽⣋⣝⡝⠝⠝⠙⠕⢕⢓⢇⢕⢕⠕⠕⢕⢕⢕⢕⢕⠀</a:t>
            </a:r>
            <a:br/>
            <a:r>
              <a:t>⠀⠀⠀⠀⠀⠁⠈⠁⠁⠀⠀⠀⠀⠀⠀⠀⣿⣿⣿⣿⣿⣿⣿⣿⣟⣿⣟⣟⣽⣽⣿⣿⣿⣿⣿⣿⣿⣿⣿⣿⣿⣿⣿⣿⣿⣿⣿⣿⣿⣿⣿⣿⣿⣿⣿⣿⣿⣿⣿⣿⣿⣿⣿⣿⣿⣿⣿⣿⣿⣿⣿⣿⣿⣿⣿⣿⣿⣿⣿⣿⣿⠟⠑⠀⠀⠀⠀⠀⠀⠀⠁⠀⠀⠀⢕⢕⢕⢕⢕⢕⠀</a:t>
            </a:r>
            <a:br/>
            <a:r>
              <a:t>⠀⠀⠀⠀⠀⠀⠀⠀⠀⠀⠀⠀⠀⠀⠀⠀⢸⣿⣿⣿⣿⣿⣿⣿⣿⣿⣿⣿⣿⣿⣿⣿⣿⣿⣿⣿⣿⣿⣿⣿⣿⣿⣿⣿⣿⣿⣿⣿⣿⣿⣿⣿⣿⣿⣿⣿⣿⣿⣿⣿⣿⣿⣿⣿⣿⣿⣿⣿⣿⣿⣿⣿⣿⣿⣿⣿⣿⣿⣿⣿⡏⠀⠀⠀⠀⠀⠀⠀⠀⠀⠀⠀⠀⠀⠁⢕⢕⢕⢕⢕⠀</a:t>
            </a:r>
            <a:br/>
            <a:r>
              <a:t>⠀⠀⠀⠀⠀⠀⠀⠀⠀⠀⠀⠀⠀⠀⠀⠀⠁⣿⣿⣿⣿⣿⣿⣿⣿⣿⣿⣿⣿⣿⣿⣿⣿⣿⣿⣿⣿⣿⣿⣿⣿⣿⣿⣿⣿⣿⣿⣿⣿⣿⣿⣿⣿⣿⣿⣿⣿⣿⣿⣿⣿⣿⣿⣿⣿⣿⣿⣿⣿⣿⣿⣿⣿⣿⣿⣿⣿⣿⣿⡿⠑⠀⠀⠀⠀⠀⠀⠀⠀⠀⠀⠀⠀⠀⢔⢕⢕⢕⢕⢕⠀</a:t>
            </a:r>
            <a:br/>
            <a:r>
              <a:t>⠀⠀⠀⠀⠀⠀⠀⠀⠀⠀⠀⠀⠀⠀⠀⠀⠀⢹⣿⣿⣿⣿⣿⣿⣿⣿⣿⣿⣿⣿⣿⣿⣿⣿⣿⣿⣿⣿⣿⣿⣿⣿⣿⣿⣿⣿⣿⣿⣿⣿⣿⣿⣿⣿⣿⣿⣿⣿⣿⣿⣿⣿⣿⣿⣿⣿⣿⣿⣿⣿⣿⣿⣿⣿⣿⣿⣿⣿⡿⠑⠀⠀⠀⠀⠀⠀⠀⠀⠀⠀⠀⠀⠀⢕⢕⢕⢕⢕⢕⢕⠀</a:t>
            </a:r>
            <a:br/>
            <a:r>
              <a:t>⠀⠀⠀⠀⠀⠀⠀⠀⠀⠀⠀⠀⠀⠀⠀⠀⠀⢜⣿⣿⣿⣿⣿⣿⣿⣿⣿⣿⣿⣿⣿⣿⣿⣿⣿⣿⣿⣿⣿⣿⣿⣿⣿⣿⣿⣿⣿⡿⢿⢿⣿⣿⣿⣿⣿⣿⣿⣿⣿⣿⣿⣿⣿⣿⣿⣿⣿⣿⣿⣿⣿⣿⣿⣿⣿⣿⣿⡟⠁⠀⠀⠀⠀⠀⠀⠀⠀⠀⠀⠀⠀⠀⠀⢕⢕⢇⢕⢕⢕⢕⠀</a:t>
            </a:r>
            <a:br/>
            <a:r>
              <a:t>⠀⠀⠀⠀⠀⠀⠀⠀⠀⠀⠀⠀⠀⠀⠀⠀⠁⢔⢻⣿⣿⣿⣿⣿⣿⣿⣿⣿⣿⣿⣿⣿⣿⣿⣿⣿⣿⣿⣿⣷⣾⣿⣿⣿⣿⣿⣏⠕⢕⠕⢝⢻⣿⣿⣿⣿⣿⣿⣿⣿⣿⣿⣿⣿⣿⣿⣿⣿⣿⣿⣿⣿⣿⣿⣿⢟⠙⠀⠀⠀⠀⠀⠀⠀⠀⠀⠀⠀⠀⠀⠀⠀⠀⢕⢕⢕⢕⢕⢕⠑⠀</a:t>
            </a:r>
            <a:br/>
            <a:r>
              <a:t>⠀⠀⠀⠀⠀⠀⠀⠀⠀⠀⠀⠀⠀⠀⠀⠀⠀⢔⢜⣿⣿⣿⣿⣿⣿⣿⣿⣿⣿⣿⣿⣿⣿⣿⣿⣿⣿⣿⣿⣿⣿⣿⣿⣿⣿⣿⣿⠄⢀⠀⢕⢕⢹⣿⣿⣿⣿⣿⣿⣿⣿⣿⣿⣿⣿⣿⣿⣿⣿⣿⣿⣿⣿⣿⠏⠀⠀⠀⠀⠀⠀⠀⠀⠀⠀⠀⠀⠀⠀⠀⠀⠀⢀⢄⢁⠑⠕⢕⢕⠀⠀</a:t>
            </a:r>
            <a:br/>
            <a:r>
              <a:t>⠀⠀⠀⠀⠀⠀⠀⠀⠀⠀⠀⠀⠀⠀⠀⠀⠁⠁⠁⢿⣿⣿⣿⣿⣿⣿⣿⣿⣿⣿⣿⣿⣿⣿⣿⣿⣿⣿⣿⣿⣿⣿⣿⣿⣿⣿⣿⡔⠀⠀⠀⢕⢕⠜⣿⣿⣿⣿⣿⣿⣿⣿⣿⣿⣿⣿⣿⣿⣿⣿⣿⣿⣿⠇⠀⠀⠀⠀⠀⠀⠀⠀⠀⠀⠀⠀⠀⠀⠀⠀⠀⠀⠀⢕⢕⢁⢔⢕⢕⠀⠀</a:t>
            </a:r>
            <a:br/>
            <a:r>
              <a:t>⠀⠀⠀⠀⠀⠀⠀⠀⠀⠀⠀⠀⠀⠀⠀⢄⠀⠀⣠⣿⣿⣿⣿⣿⣿⣿⣿⣿⣿⣿⣿⣿⣿⣿⣿⣿⣿⣿⣿⣿⣿⣿⣿⣿⣿⣿⣿⣿⡄⠀⠀⠑⢕⠀⠘⣿⣿⣿⣿⣿⣿⣿⣿⣿⣿⣿⣿⣿⣿⣿⣿⣿⠑⠀⠀⠀⠀⠀⠀⠀⠀⠀⠀⠀⠀⠀⠀⠀⠀⠀⠀⠀⠑⠕⠁⢕⢕⠑⠀⠀⠀</a:t>
            </a:r>
            <a:br/>
            <a:r>
              <a:t>⠀⠀⠀⠀⠀⠀⠀⢔⠀⠔⢔⢔⠀⠀⠀⠕⢕⢕⢾⣿⣿⣿⣿⣿⣿⣿⣿⣿⣿⣿⣿⣿⣿⣿⣿⣿⣿⣿⣿⣿⣿⣿⣿⣿⣿⣿⣿⣿⣿⣔⠀⠀⠕⢔⢔⣿⣿⣿⣿⣿⣿⣿⣿⣿⣿⣿⣿⣿⣿⢟⠋⠙⠐⠀⠀⠀⠀⠀⠀⠀⠀⠀⠀⠀⠀⠀⠀⠀⠀⠀⠀⠀⠀⠐⠀⢔⢕⢄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⢄⢄⢄⢕⣔⣱⣵⣵⣷⣧⣵⣿⣿⣿⣿⣿⣿⣿⣿⡿⢟⡝⢸⣿⢕⣿⢱⡕⢕⢸⣧⢄⣿⣿⣧⢼⣟⣔⣴⣷⣿⣿⣿⣿⣿⣿⣿⣿⣿⣿⣿⣿⣿⣿⣿⣿⣿⣿⣿⡿⣯⣽⣿⣿⣿⣿⣿⣿⣿⣿⣿⣿⣿⣿⣿⣿⣿⣿⣿⣿⣿⣯⣽⣽⣿⣟⡻⢿⢿⣿⣿⣿⣿⣿⣿⣿⣿⣿⣷⣿⠀</a:t>
            </a:r>
            <a:br/>
            <a:r>
              <a:t>⢕⢻⣿⣿⣿⣿⣿⢿⣿⣿⣿⣿⣿⣿⣿⣿⣿⣿⡝⢕⢕⣿⢸⡿⢖⣿⢸⣧⢕⣸⡿⢗⣻⣿⣷⣾⣿⣿⣿⣿⣿⣿⣿⣿⣿⣿⣿⣿⡿⢿⣻⣿⣿⣿⣿⣿⣿⣿⣿⢧⡇⣿⣿⣿⣿⣿⣿⣿⣿⣿⣿⣿⣿⣿⣿⣿⣿⣿⣿⣿⣿⣿⣿⣿⣿⣿⣿⣿⣿⣷⣷⣾⣿⣿⣿⣿⣿⣿⣿⣿⠀</a:t>
            </a:r>
            <a:br/>
            <a:r>
              <a:t>⣡⣿⣿⣿⣿⢏⢕⠕⣵⢱⣽⣏⣱⣿⣿⣿⣿⣿⣷⢕⢱⣏⢝⣷⡕⡿⠟⢗⣹⣼⣿⣿⣿⣿⣿⣿⣿⣿⣿⣿⣿⣿⣿⣿⡟⢯⠝⢇⢙⢅⠅⣵⣶⣵⣵⣽⣝⣝⡕⢸⢗⢿⡿⢿⢿⠿⢿⣿⣿⣿⣿⣿⣿⣿⣿⣿⣿⣿⣿⣿⣿⣿⣿⣿⣿⣿⣿⣿⣿⣿⣿⣿⣿⣿⣿⣿⣿⢿⣿⣿⠀</a:t>
            </a:r>
            <a:br/>
            <a:r>
              <a:t>⢿⢿⣿⣟⡟⢕⠕⠕⠝⢟⣿⣿⢇⣏⣿⣿⣿⣿⣿⣿⣇⡿⢵⣯⣽⣵⣾⣿⣿⣿⣿⣿⣿⣿⣿⣿⢿⢟⢟⢏⢟⢊⢝⢅⢔⢕⢕⢕⠑⣷⣷⣿⣿⣿⣿⡿⢿⠿⢟⢕⡇⣿⣿⣿⣷⣷⣷⣷⣷⣵⣵⣽⣽⣝⣝⣟⣟⡟⢻⢿⢿⢿⢿⣿⣿⣿⣿⣿⣿⣿⣿⣿⣿⣿⣿⣿⣿⣿⣿⣿⠀</a:t>
            </a:r>
            <a:br/>
            <a:r>
              <a:t>⣿⣿⣿⣿⣷⣷⣷⣷⣧⣸⣿⣵⣾⣿⣿⣹⣿⣷⣟⣫⣵⣿⣿⣿⣿⣿⣿⣿⣿⣿⣿⡿⢿⠟⢟⢕⢅⢕⢕⢕⢕⢕⢕⢕⠇⠕⠑⠑⠕⣿⣿⣿⣿⣿⣿⡇⠕⢕⢕⢱⡇⣿⡇⢕⢜⢝⢝⢝⢝⢝⢟⢟⢟⢟⢟⢿⢿⢿⢿⢿⣿⣿⣷⣷⣷⣷⣷⣼⣽⣽⣽⣝⣟⣟⡟⢿⢿⠟⠟⢟⠀</a:t>
            </a:r>
            <a:br/>
            <a:r>
              <a:t>⣿⣿⣿⣿⣿⣿⣿⣿⣿⣷⣽⠏⣼⣿⢟⢏⢹⣿⣿⣿⣿⣿⣿⡿⢿⢟⠏⢝⢕⢍⢕⢔⢕⢕⢕⢕⠕⢕⢕⢕⢕⢕⢕⢕⢕⢕⠀⠀⠀⣿⣿⣿⣿⣿⣿⡇⠀⢑⢕⢕⣇⢾⢇⠕⠅⢕⢕⢕⢑⠕⠕⠑⢑⠕⠕⠑⢑⠑⢕⠅⢑⠕⢑⠑⠕⢝⢝⢝⢝⢝⢝⠏⠙⠁⠁⠀⠀⠀⠀⠀⠀</a:t>
            </a:r>
            <a:br/>
            <a:r>
              <a:t>⣿⣿⣿⣿⢏⢝⢍⢟⢻⣿⣿⣕⣝⣕⣵⢕⢜⢿⢿⢟⢝⢑⢅⢅⢔⠕⠕⢕⢕⢕⢕⢕⢕⣕⡕⢕⢕⠕⠕⠁⠁⠁⠁⠁⢄⠀⠀⠀⢀⣿⣿⣿⣿⣿⣿⡇⢕⢕⣵⡕⡗⣷⢕⢕⣕⢕⠕⢕⣕⡔⢔⢔⢄⢄⢔⢄⢄⢄⢀⢁⠁⠐⠀⠀⠀⠁⠁⠁⠀⠀⠀⠀⠀⠀⠀⠀⠀⠀⠀⠀⠀</a:t>
            </a:r>
            <a:br/>
            <a:r>
              <a:t>⣿⣿⣿⢕⢕⢕⢕⢕⢕⢜⢝⢿⢿⡿⢟⢇⢕⢔⠕⢕⢕⢕⠕⢕⢔⢄⠀⠑⠁⠁⠁⠁⢕⣿⣿⣧⡕⢄⢀⢀⠀⢄⢔⢄⢕⢀⢔⢔⢾⣿⣿⣿⣿⣿⣿⡇⢕⢕⢛⢇⣝⣽⢕⠸⠿⠎⢔⢕⠕⠕⢕⢕⢕⠕⢹⢕⢕⠅⠄⠔⢕⢕⠔⢰⡔⢄⢕⠁⠀⠀⠀⠀⠀⠀⠀⠀⠀⠀⠀⠀⠀</a:t>
            </a:r>
            <a:br/>
            <a:r>
              <a:t>⡿⢟⢏⢕⢕⢕⢕⢕⢕⢕⢕⢕⢕⢗⢗⢗⢕⢕⢔⢕⢕⢕⢔⣳⢕⢕⢕⡄⢄⢄⢕⣶⡇⣿⣿⣿⣷⢕⠑⢑⢀⣁⣁⣅⡕⢕⢕⢕⢔⣿⣿⣿⣿⣿⣿⡇⢕⢕⢸⡇⢷⢷⢕⢕⢰⢕⢕⢇⢕⢕⢕⢔⢔⠄⠀⢕⢔⢔⢔⢔⢄⢄⠀⢕⢕⢕⠀⠀⠀⠀⠀⠀⠀⠀⠀⠀⠀⠀⠀⠀⠀</a:t>
            </a:r>
            <a:br/>
            <a:r>
              <a:t>⢕⢕⢕⢕⢕⢕⢕⢕⢕⢕⢕⢕⢕⢕⣵⢕⢕⢕⢕⢕⣵⣵⢕⢕⢕⢕⢕⠅⢅⢅⢕⢕⢕⢜⢿⣿⡗⢕⢕⢕⢕⢿⢹⡟⡇⢕⢕⢕⢌⣿⣽⣿⣿⣿⣿⣷⡇⢕⣵⡕⣷⢕⢕⢕⢱⡇⢕⢕⠑⠑⠑⠑⢕⢕⢐⢕⢕⢕⢕⢕⢕⢕⠀⢕⢕⢕⠀⠀⠀⠀⠀⠀⢄⠀⠀⢄⠀⠀⠀⠀⠀</a:t>
            </a:r>
            <a:br/>
            <a:r>
              <a:t>⢕⢕⢕⢕⢕⢕⢕⢕⢕⢕⢕⢕⢕⢕⡕⢕⢕⣕⡱⠵⣽⣵⣵⢕⢕⢕⢕⢔⢕⢕⢕⢕⢑⢕⢲⣾⣿⢕⢑⢕⢕⢸⢸⡇⢇⢕⢕⢕⠕⢹⣛⣿⣿⣿⣿⡿⢜⢕⢿⢇⣺⢕⢕⢕⢱⣇⢕⢕⠀⢀⠀⠀⢕⢕⠔⢕⢕⢕⣕⡕⢕⢕⠀⢕⢕⠀⠔⡴⢔⢔⢕⢕⢱⢷⣵⣕⣔⡄⢀⠀⠀</a:t>
            </a:r>
            <a:br/>
            <a:r>
              <a:t>⢕⢕⢕⢕⢕⢕⢕⢕⢕⣕⡵⠅⠁⠁⢕⢕⢝⢹⢕⢔⢔⢀⢕⢏⢝⢝⢹⣿⢍⢍⠉⠉⠉⠁⢲⢊⣞⢕⢕⢕⢕⢑⢅⢅⢕⢕⢕⢕⠑⢜⣡⢿⣿⣿⣿⡇⢕⢕⢕⢕⣿⢕⢱⣵⣼⡝⢕⢕⢕⢕⢐⡅⣑⢑⢕⢕⢱⣷⣷⣷⡔⢔⢔⠁⣀⣀⣑⢕⣕⢕⢕⢵⡕⢣⣿⣿⣿⣿⣧⢔⠀</a:t>
            </a:r>
            <a:br/>
            <a:r>
              <a:t>⢕⢕⢕⢕⢕⢕⢕⢕⠑⠄⢀⠐⢒⢻⢗⠑⠑⢌⢅⢠⣮⣥⣵⣷⣷⣾⣯⣝⣿⣳⣴⣴⣰⣴⣔⣑⡜⢕⠁⢱⣮⡕⢕⢕⢕⢕⠕⠑⠀⢸⡾⣻⣿⣿⣿⢇⠕⠕⢕⢕⣿⢕⠅⠙⢝⢑⢀⠕⠕⠀⠕⢑⡀⠀⠀⠕⠕⢝⢝⢝⠀⢱⣵⢜⢟⢻⢿⣿⣿⣷⣵⣥⣷⣷⣿⣿⣿⣿⡇⠑⠀</a:t>
            </a:r>
            <a:br/>
            <a:r>
              <a:t>⢕⢕⢕⢕⢕⢕⢕⢕⢔⢄⢀⠄⠁⢅⠕⢔⢜⢝⠕⠈⢿⣿⣿⡿⠙⢿⣿⣿⣿⣿⣿⣿⣿⣿⣿⣿⡇⢕⠃⡼⠯⢕⠅⢔⣰⠐⢁⠁⠐⢸⢿⣿⣿⣿⣫⡅⢀⢔⡕⢕⢿⡇⠠⠃⢅⢵⢔⢷⠀⠀⠀⠁⣀⡅⠄⠔⠑⠃⢷⡀⢀⢁⠀⠀⠀⢠⣿⣿⣿⣿⣿⣿⣿⣿⣿⣿⣿⣿⢇⢔⠀</a:t>
            </a:r>
            <a:br/>
            <a:r>
              <a:t>⢕⢕⢕⢕⢕⢕⣡⣧⡁⠕⢕⠕⢕⢕⢄⢐⢃⠀⠐⠀⠁⡘⠙⠁⠀⠈⠉⠝⠝⠍⠍⠍⠍⠍⠍⠍⢕⢕⢄⢄⢀⢜⠀⠀⢀⠀⢁⠀⢄⢩⣵⣕⢑⡑⢜⢇⢕⠀⠙⣧⣻⣇⠀⢀⠈⠀⠐⢀⢄⢄⢀⢀⢈⢄⢄⢄⢀⠀⢕⣟⣹⢕⠀⠱⠷⠷⢝⣝⣟⣽⣿⣿⣿⣿⣿⣿⣿⡏⢕⢕⠀</a:t>
            </a:r>
            <a:br/>
            <a:r>
              <a:t>⣷⣷⣷⣷⣷⣾⣿⣿⣿⡇⠑⠁⠀⠁⠕⠜⢹⢿⣧⣃⣔⢄⠄⢀⢀⠀⠀⠀⠀⠀⠀⢀⢐⢀⢀⢔⣳⣷⣷⣧⣵⣵⣕⣐⣵⣴⡴⣵⡱⢝⣙⠟⠷⣌⢁⣑⣕⣀⠕⢻⡿⣿⡇⢕⣕⣗⣳⣷⣷⢼⢽⣽⣿⣿⣿⣿⣿⣟⣟⣏⢕⢕⢄⢄⢀⢁⢙⢟⢿⢿⢿⢟⣿⡷⢿⣿⡿⢿⢿⢇⠀</a:t>
            </a:r>
            <a:br/>
            <a:r>
              <a:t>⢿⣿⣿⣿⣿⣿⣿⣿⣿⢕⠀⠀⠀⠀⠀⠀⠁⢾⣿⣿⣿⣿⣿⣧⣵⣵⣵⣵⣵⣵⣵⣷⣷⣷⣷⣿⣿⣿⣿⣿⣿⣿⣿⣿⣿⣿⣿⡷⢷⢔⠅⠌⢅⢄⢄⢔⣕⣕⣕⡜⢕⢕⢵⣿⣿⣿⣿⣿⣷⣾⣿⣿⣿⣿⣿⣿⣿⣿⣿⣿⣿⣿⣿⣿⣿⣿⣿⡗⢗⢗⢕⢜⢝⢝⢕⢕⢕⢕⢕⢕⠀</a:t>
            </a:r>
            <a:br/>
            <a:r>
              <a:t>⠀⠈⠙⠻⢿⣿⣿⣿⡿⢕⠀⠀⠀⠀⠀⠀⠀⢸⣿⣿⣿⣿⣿⣿⣿⣿⣿⣿⣿⣿⣿⣿⣿⣿⣿⣿⣿⣿⣿⣿⣿⣿⣿⣿⣿⣯⣝⣏⣕⣜⣍⣭⣫⣿⣿⣿⣿⣿⣿⣿⣿⣿⣿⣿⣿⣿⣿⣿⣿⣿⣿⣿⣿⣿⣿⣿⣿⣿⣿⣿⣿⣍⣝⣝⡝⠝⠝⠋⠕⢱⢧⢕⢕⢕⢕⢕⢕⢕⢕⢕⠀</a:t>
            </a:r>
            <a:br/>
            <a:r>
              <a:t>⠀⠀⠀⠀⠀⠀⠁⠁⠁⠀⠀⠀⠀⠀⠀⠀⠀⠑⣿⣿⣿⣿⣿⣿⣿⣿⣟⣟⣻⣯⣿⣿⣿⣿⣿⣿⣿⣿⣿⣿⣿⣿⣿⣿⣿⣿⣿⣿⣿⣿⣿⣿⣿⣿⣿⣿⣿⣿⣿⣿⣿⣿⣿⣿⣿⣿⣿⣿⣿⣿⣿⣿⣿⣿⣿⣿⣿⣿⣿⣿⣿⣿⠟⠉⠀⠀⠀⠀⠀⠀⠁⠁⠁⠀⠀⢔⢕⢕⢕⢕⠀</a:t>
            </a:r>
            <a:br/>
            <a:r>
              <a:t>⠀⠀⠀⠀⠀⠀⠀⠀⠀⠀⠀⠀⠀⠀⠀⠀⠀⠀⢸⣿⣿⣿⣿⣿⣿⣿⣿⣿⣿⣿⣿⣿⣿⣿⣿⣿⣿⣿⣿⣿⣿⣿⣿⣿⣿⣿⣿⣿⣿⣿⣿⣿⣿⣿⣿⣿⣿⣿⣿⣿⣿⣿⣿⣿⣿⣿⣿⣿⣿⣿⣿⣿⣿⣿⣿⣿⣿⣿⣿⣿⣿⢇⠀⠀⠀⠀⠀⠀⠀⠀⠀⠀⠀⠀⠀⠑⢕⢕⢕⢕⠀</a:t>
            </a:r>
            <a:br/>
            <a:r>
              <a:t>⠀⠀⠀⠀⠀⠀⠀⠀⠀⠀⠀⠀⠀⠀⠀⠀⠀⠀⠑⣿⣿⣿⣿⣿⣿⣿⣿⣿⣿⣿⣿⣿⣿⣿⣿⣿⣿⣿⣿⣿⣿⣿⣿⣿⣿⣿⣿⣿⣿⣿⣿⣿⣿⣿⣿⣿⣿⣿⣿⣿⣿⣿⣿⣿⣿⣿⣿⣿⣿⣿⣿⣿⣿⣿⣿⣿⣿⣿⣿⣿⡿⠀⠀⠀⠀⠀⠀⠀⠀⠀⠀⠀⠀⠀⠀⢄⢕⢕⢕⢕⠀</a:t>
            </a:r>
            <a:br/>
            <a:r>
              <a:t>⠀⠀⠀⠀⠀⠀⠀⠀⠀⠀⠀⠀⠀⠀⠀⠀⠀⠀⠀⢹⣿⣿⣿⣿⣿⣿⣿⣿⣿⣿⣿⣿⣿⣿⣿⣿⣿⣿⣿⣿⣿⣿⣿⣿⣿⣿⣿⣿⣿⣿⣿⣿⣿⣿⣿⣿⣿⣿⣿⣿⣿⣿⣿⣿⣿⣿⣿⣿⣿⣿⣿⣿⣿⣿⣿⣿⣿⣿⣿⡟⠁⠀⠀⠀⠀⠀⠀⠀⠀⠀⠀⠀⠀⠀⢕⢕⢕⢕⢕⢕⠀</a:t>
            </a:r>
            <a:br/>
            <a:r>
              <a:t>⠀⠀⠀⠀⠀⠀⠀⠀⠀⠀⠀⠀⠀⠀⠀⠀⠀⠀⢀⢜⣿⣿⣿⣿⣿⣿⣿⣿⣿⣿⣿⣿⣿⣿⣿⣿⣿⣿⣿⣿⣿⣿⣿⣿⣿⣿⣿⣿⡿⢻⢿⣿⣿⣿⣿⣿⣿⣿⣿⣿⣿⣿⣿⣿⣿⣿⣿⣿⣿⣿⣿⣿⣿⣿⣿⣿⣿⣿⡟⠁⠀⠀⠀⠀⠀⠀⠀⠀⠀⠀⠀⠀⠀⠀⢕⢕⢕⢕⢕⢕⠀</a:t>
            </a:r>
            <a:br/>
            <a:r>
              <a:t>⠀⠀⠀⠀⠀⠀⠀⠀⠀⠀⠀⠀⠀⠀⠀⠀⠀⠀⠁⠕⢿⣿⣿⣿⣿⣿⣿⣿⣿⣿⣿⣿⣿⣿⣿⣿⣿⣿⣿⣿⣿⣿⣿⣿⣿⣿⣿⣿⠕⢕⠕⢜⢻⣿⣿⣿⣿⣿⣿⣿⣿⣿⣿⣿⣿⣿⣿⣿⣿⣿⣿⣿⣿⣿⣿⣿⠟⠁⠀⠀⠀⠀⠀⠀⠀⠀⠀⠀⠀⠀⠀⠀⠀⠔⢕⢕⢕⢕⢕⢕⠀</a:t>
            </a:r>
            <a:br/>
            <a:r>
              <a:t>⠀⠀⠀⠀⠀⠀⠀⠀⠀⠀⠀⠀⠀⠀⠀⠀⠀⠀⢀⢔⠜⣿⣿⣿⣿⣿⣿⣿⣿⣿⣿⣿⣿⣿⣿⣿⣿⣿⣿⣿⣿⣿⣿⣿⣿⣿⣿⣿⠄⢀⠀⢕⢕⢹⣿⣿⣿⣿⣿⣿⣿⣿⣿⣿⣿⣿⣿⣿⣿⣿⣿⣿⣿⣿⡿⠃⠀⠀⠀⠀⠀⠀⠀⠀⠀⠀⠀⠀⠀⠀⠀⠀⠀⢀⢄⠁⠑⠕⢕⢕⠀</a:t>
            </a:r>
            <a:br/>
            <a:r>
              <a:t>⠀⠀⠀⠀⠀⠀⠀⠀⠀⠀⠀⠀⠀⠀⠀⠀⠀⠀⠁⠀⠀⢸⣿⣿⣿⣿⣿⣿⣿⣿⣿⣿⣿⣿⣿⣿⣿⣿⣿⣿⣿⣿⣿⣿⣿⣿⣿⣿⡆⠀⠀⠀⢕⢕⠘⣿⣿⣿⣿⣿⣿⣿⣿⣿⣿⣿⣿⣿⣿⣿⣿⣿⣿⡿⠑⠀⠀⠀⠀⠀⠀⠀⠀⠀⠀⠀⠀⠀⠀⠀⠀⠀⠀⠀⢕⢕⢁⢕⢕⢕⠀</a:t>
            </a:r>
            <a:br/>
            <a:r>
              <a:t>⠀⠀⠀⠀⠀⠀⠀⠀⠀⠀⠀⠀⠀⠀⠀⠀⢀⠀⠀⢀⣰⣿⣿⣿⣿⣿⣿⣿⣿⣿⣿⣿⣿⣿⣿⣿⣿⣿⣿⣿⣿⣿⣿⣿⣿⣿⣿⣿⣿⣔⠀⠀⠁⢕⠀⠜⣿⣿⣿⣿⣿⣿⣿⣿⣿⣿⣿⣿⣿⣿⣿⣿⡟⠁⠀⠀⠀⠀⠀⠀⠀⠀⠀⠀⠀⠀⠀⠀⠀⠀⠀⠀⠀⠑⠕⠁⢕⢕⠀⠁⠀</a:t>
            </a:r>
            <a:br/>
            <a:r>
              <a:t>⠀⠀⠀⠀⠀⠀⠀⠀⢔⠐⢔⢰⠔⠀⠀⠀⠑⢔⢔⢕⢿⣿⣿⣿⣿⣿⣿⣿⣿⣿⣿⣿⣿⣿⣿⣿⣿⣿⣿⣿⣿⣿⣿⣿⣿⣿⣿⣿⣿⣿⣦⢀⠀⠕⢔⢔⣿⣿⣿⣿⣿⣿⣿⣿⣿⣿⣿⣿⣿⢿⢟⠋⠙⠀⠀⠀⠀⠀⠀⠀⠀⠀⠀⠀⠀⠀⠀⠀⠀⠀⠀⠀⠀⠀⠐⠀⢕⢕⢄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⢀⢀⢀⢄⢕⢄⣕⣵⣵⣷⣵⣸⣿⣿⣿⣿⣿⣿⣿⣿⡿⢟⢝⣿⡇⢹⡇⡇⢕⢕⣷⡕⢸⣿⣿⢵⢿⣏⣡⣴⣾⣿⣿⣿⣿⣿⣿⣿⣿⣿⣿⣿⣿⣿⣿⣿⣿⣿⣿⣿⡏⣽⣿⣿⣿⣿⣿⣿⣿⣿⣿⣿⣿⣿⣿⣿⣿⣿⣿⣿⣿⣿⣽⣽⣿⣿⡻⢿⢿⣿⣿⣿⣿⣿⣿⣿⣿⣿⣿⣾⠀</a:t>
            </a:r>
            <a:br/>
            <a:r>
              <a:t>⢕⢱⣷⣾⣿⣿⣿⣿⣿⣿⣿⣿⣿⣿⣿⣿⣿⣿⣏⢕⢕⢸⡇⡿⢧⢿⡇⡏⢕⢕⣿⢷⢺⣿⣷⣷⣿⣿⣿⣿⣿⣿⣿⣿⣿⣿⣿⣿⣿⢿⣟⣿⣿⣿⣿⣿⣿⣿⣿⡇⡧⣿⣿⣿⣿⣿⣿⣿⣿⣿⣿⣿⣿⣿⣿⣿⣿⣿⣿⣿⣿⣿⣿⣿⣿⣿⣿⣿⣿⣷⣷⣾⣽⣿⣿⣿⣿⣿⣿⣿⠀</a:t>
            </a:r>
            <a:br/>
            <a:r>
              <a:t>⢕⣼⣿⣿⣿⡿⢝⢕⢕⡕⣹⣽⣕⣼⣿⣧⣾⣿⣿⣇⣱⣞⢝⣷⡇⢸⢷⢟⣎⣥⣿⣿⣿⣿⣿⣿⣿⣿⣿⣿⣿⣿⣿⣿⣟⢻⠝⠗⢘⢙⢅⢰⣦⣵⣼⣽⣝⣝⡝⢕⢿⢻⣿⢿⢿⢿⢿⣿⣿⣿⣿⣿⣿⣿⣿⣿⣿⣿⣿⣿⣿⣿⣿⣿⣿⣿⣿⣿⣿⣿⣿⣿⣿⣿⣿⣿⣿⣿⣿⣾⠀</a:t>
            </a:r>
            <a:br/>
            <a:r>
              <a:t>⢿⢿⢿⢿⢿⢇⢕⠕⠜⢟⢻⣿⣿⣜⣹⣿⣿⣿⣿⣿⣏⣸⢧⣿⣽⣥⣷⣿⣿⣿⣿⣿⣿⣿⣿⣿⡿⢿⢟⢻⠝⢟⢙⢅⢕⢔⢕⢕⢱⣷⣾⣾⣿⣿⣿⣿⢿⢿⢯⢇⢱⢾⣿⣿⣷⣷⣷⣷⣧⣵⣼⣽⣽⣝⣝⣟⣟⡟⢿⢿⢿⢿⢿⣿⣿⣿⣿⣿⣿⣿⣿⣿⣿⣿⣿⣿⣿⣿⣿⣿⠀</a:t>
            </a:r>
            <a:br/>
            <a:r>
              <a:t>⣷⣷⣿⣿⣷⣷⣧⣵⣵⣇⣿⣧⣵⣿⣿⡟⣿⣿⣞⣟⣽⣾⣿⣿⣿⣿⣿⣿⣿⣿⣿⣿⢿⠟⢟⢑⢕⢕⢕⢕⢕⢕⢱⢕⠕⠕⠘⠑⠅⢸⣿⣿⣿⣿⣿⣿⢕⢑⢕⢕⣾⢸⣿⢕⢝⢝⢝⢝⢝⢟⢟⢟⢟⢟⢻⢿⢿⢿⢿⣿⣿⣷⣷⣷⣷⣷⣮⣽⣽⣽⣽⣟⣟⣟⣟⢿⢿⢿⢟⢟⠀</a:t>
            </a:r>
            <a:br/>
            <a:r>
              <a:t>⣿⣿⣿⣿⣿⣿⣿⣿⣿⣿⣾⢟⢣⣿⡿⢟⢝⣿⣿⣿⣿⣿⣿⣿⢿⢟⢟⢝⢋⢜⢅⢕⢕⢕⢕⢕⠕⢕⢕⢕⢕⢕⢕⢕⢕⢕⠀⠀⠀⢸⣿⣿⣿⣿⣿⣿⢀⠅⢕⢕⣼⢸⡿⢑⢑⠕⢑⢕⢑⠕⠕⠕⠕⠑⢕⠑⠕⢑⢕⢕⢅⢑⠕⠑⠜⢝⢝⢝⢝⢝⢟⢟⠟⠙⠁⠁⠁⠀⠀⠁⠀</a:t>
            </a:r>
            <a:br/>
            <a:r>
              <a:t>⣿⣿⣿⡿⢟⢏⢝⢝⢛⢿⣿⣇⣜⢝⣱⡇⢕⠿⡿⢿⢟⢉⢕⢅⢕⢔⠕⢕⢕⢕⢕⢕⢕⢇⡕⢕⢕⢕⠕⠁⠁⠁⠁⠁⢁⠀⠀⠀⠀⢸⣿⣿⣿⣿⣿⣿⢕⢕⣱⣕⠸⣵⡕⢕⣕⡕⡕⢕⣕⢕⢔⢄⢔⢔⢄⢄⢄⢁⢄⢀⠁⠀⠀⠀⠀⠁⠁⠁⠁⠁⠀⠀⠀⠀⠀⠀⠀⠀⠀⠀⠀</a:t>
            </a:r>
            <a:br/>
            <a:r>
              <a:t>⣿⣿⣿⡇⢕⢕⢕⢕⢕⢕⢝⢻⢿⢿⢿⢗⢕⢕⠕⠕⢕⢕⢕⢕⢕⢔⠀⠁⠁⠁⠁⠀⠁⣼⣿⣷⣵⢕⢀⢀⡀⢄⢄⢄⢕⢑⢀⢔⢸⣿⣿⣿⣿⣿⣿⣿⢕⢕⢜⢏⢹⣽⢕⠕⠿⠇⠇⢕⢕⠕⠕⢕⢕⢕⢕⢇⢕⢕⠀⠕⠄⢕⢄⢔⣔⢄⢄⢕⠁⠀⠀⠀⠀⠀⠀⠀⠀⠀⠀⠀⠀</a:t>
            </a:r>
            <a:br/>
            <a:r>
              <a:t>⡿⢿⢟⢕⢕⢕⢕⢕⢕⢕⢕⢕⢕⢕⢗⢗⢇⢕⢕⢔⢕⢕⢕⢸⢕⢕⢕⢀⢄⢄⢔⢰⣦⢾⣿⣿⣿⢕⠑⠑⢑⢁⣁⣁⣕⢕⢕⢕⢀⣼⣿⣿⣿⣿⣿⣿⢕⢕⢕⡧⢳⢷⢇⢕⢰⣧⢕⢕⢕⢕⢕⢔⢔⢔⠀⢕⢔⢔⢔⢔⢔⢄⠀⢕⢕⢕⠕⠀⠀⠀⠀⠀⠀⠀⠀⠀⠀⠀⠀⠀⠀</a:t>
            </a:r>
            <a:br/>
            <a:r>
              <a:t>⢕⢕⢕⢕⢕⢕⢕⢕⢕⢕⢕⢕⢕⢕⢱⢕⢕⢕⢕⢕⢱⣵⢕⢕⢕⢕⢕⢜⢅⢅⢕⢕⠁⢜⣿⢿⡿⢕⢑⢕⢕⢸⣿⣿⣿⢕⢕⢕⠀⢺⣯⢿⣿⣿⣿⣿⣷⢕⢱⣜⢷⡕⢕⢕⢕⢣⢕⢕⠑⠁⠁⠁⢕⢕⠀⢕⢕⢕⢕⢕⢕⢕⠀⢕⢕⢕⢀⠀⠀⠀⠀⠀⠀⠀⠀⢀⠀⠀⠀⠀⠀</a:t>
            </a:r>
            <a:br/>
            <a:r>
              <a:t>⢕⢕⢕⢕⢕⢕⢕⢕⢕⢕⢕⢕⢕⢕⢕⢕⢕⣕⣕⢵⢽⣽⣵⡕⢕⢕⢕⢕⢕⢕⢕⢕⠀⢕⢕⣷⣾⡇⢁⢕⢕⢸⢇⢟⢇⢕⢕⢕⠀⢜⢧⢻⣿⣿⣿⣿⢇⢕⢸⢿⢸⡇⢕⢕⢕⣾⢕⢕⠀⠔⠀⠀⢕⢕⠄⢕⢕⢕⢕⣕⢕⢕⠀⢕⢕⠁⠀⢰⡔⢔⢔⢕⢕⢵⣵⣕⡔⢄⢀⠀⠀</a:t>
            </a:r>
            <a:br/>
            <a:r>
              <a:t>⢕⢕⢕⢕⢕⢕⢕⢕⢕⣕⣱⢅⠁⠁⢑⢕⢜⢝⡇⢔⢔⢔⡡⢗⢝⢝⢝⣿⡏⢍⢉⠉⠉⠁⠕⡷⢏⢇⢑⢕⢕⢑⢁⢕⢅⢕⢕⢕⠐⢕⢓⣹⣿⣿⣿⣿⢕⢕⢕⢕⢼⡇⢕⣵⣼⡝⠕⢜⢏⢕⢑⡜⢕⢑⢐⢕⢱⣷⣷⣷⢆⢔⢔⢅⢀⢀⢀⢕⢕⢕⢕⢱⢵⢳⢴⣿⣿⣿⣷⡕⠀</a:t>
            </a:r>
            <a:br/>
            <a:r>
              <a:t>⣵⢕⢕⢕⢕⢕⢕⢕⢕⠁⠀⠀⠓⢞⡟⢃⠑⠑⢇⢁⣼⣽⣵⣷⣷⣷⣿⣝⣿⣟⣧⣴⣦⣴⣔⣘⡕⢕⠑⢕⣧⡅⢕⢕⢕⢕⠕⠑⠀⢰⣟⣿⣿⣿⣿⢿⠕⢕⢕⢕⣺⡇⠅⠝⠝⢕⢀⢜⠕⠁⠅⠁⢀⢀⠀⠱⠕⠝⡝⡜⠑⢕⣵⣕⠻⠿⠿⣿⣿⣿⣧⣴⣵⣵⣶⣿⣿⣿⣿⢕⠀</a:t>
            </a:r>
            <a:br/>
            <a:r>
              <a:t>⢝⢕⢕⢕⢕⢕⢕⢕⢕⢄⢄⢄⠀⠅⢕⠔⢕⢝⢇⠄⢹⣿⣿⣿⠏⢻⣿⣿⣿⣿⣿⣿⣿⣿⣿⣿⡇⢕⠘⢱⠽⢕⠄⢅⣔⡔⢀⠁⠐⢜⢟⢿⣿⣿⣟⣕⢀⢠⣕⢕⢿⡇⠀⠔⢱⢥⡕⠵⠄⠀⠀⠈⢄⣅⢄⠔⠔⠚⢵⡄⢀⢁⠁⠀⠀⠀⣸⣿⣿⣿⣿⣿⣿⣿⣿⣿⣿⣿⣿⢕⠀</a:t>
            </a:r>
            <a:br/>
            <a:r>
              <a:t>⢕⢕⢕⢕⢕⢕⢕⣼⣧⡑⢕⢕⠑⢕⢅⢐⢔⠀⠀⠀⠀⢘⠙⠝⠀⠁⠉⠉⠝⠍⠍⠍⠍⠍⠍⠍⢕⢕⢀⢄⢀⢜⢑⢀⢀⠀⢁⠀⠄⢌⣵⣇⡑⡘⢐⡻⢕⢀⠘⢳⡼⣇⢀⢀⠁⠀⠐⢀⢄⢄⢀⢀⢈⢅⢄⢀⢀⠀⢀⢟⣛⡃⠀⠀⠶⠶⠝⢝⢟⣟⣿⣿⣿⣿⣿⣿⣿⣿⢇⢕⠀</a:t>
            </a:r>
            <a:br/>
            <a:r>
              <a:t>⣷⣷⣷⣷⣷⣷⣾⣿⣿⣿⢔⠑⠀⠀⠑⠕⠜⢫⣷⡵⣔⣔⡄⢀⢁⠀⠀⠀⠀⠀⠀⢀⢀⢀⢀⢀⢗⣷⣷⣧⣵⣵⣵⣔⣵⣵⢴⢵⡵⢏⣙⠛⠷⢥⡅⣑⡕⢁⢔⢺⡿⣿⡇⢕⢕⣖⣗⣳⣷⡮⣽⣼⣿⣿⣿⣿⣿⣿⣟⣟⢏⢕⢔⢄⢀⢁⢘⢟⢿⢿⣿⣿⣿⣿⡿⣿⣿⣿⡷⠞⠀</a:t>
            </a:r>
            <a:br/>
            <a:r>
              <a:t>⠻⣿⣿⣿⣿⣿⣿⣿⣿⣿⢀⠀⠀⠀⠀⠀⠀⠘⢿⣿⣿⣿⣿⣷⣵⣵⣵⣱⣵⣵⣵⣷⣷⣷⣷⣾⣿⣿⣿⣿⣿⣿⣿⣿⣿⣿⣿⣷⢷⢕⠕⠅⢁⢄⢄⢄⣕⣑⠕⡜⢝⢑⢡⣾⣿⣿⣿⣿⣷⣷⣿⣿⣿⣿⣿⣿⣿⣿⣿⣿⣿⣿⣿⣿⣿⣿⣿⣗⢗⢇⢇⢕⢝⢍⢔⢕⢜⢕⢕⢕⠀</a:t>
            </a:r>
            <a:br/>
            <a:r>
              <a:t>⠀⠀⠙⠟⠿⢿⣿⣿⣿⡟⠕⠀⠀⠀⠀⠀⠀⠀⢸⣿⣿⣿⣿⣿⣿⣿⣿⣿⣿⣿⣿⣿⣿⣿⣿⣿⣿⣿⣿⣿⣿⣿⣿⣿⣿⣯⣝⣝⣕⢜⣝⣽⣯⣽⣿⣿⣿⣿⣿⣿⣿⣿⣿⣿⣿⣿⣿⣿⣿⣿⣿⣿⣿⣿⣿⣿⣿⣿⣿⣿⣿⣟⣟⣟⣟⢝⠍⠟⠇⢕⢷⢕⢕⢕⢕⢕⢕⢕⢕⢕⠀</a:t>
            </a:r>
            <a:br/>
            <a:r>
              <a:t>⠀⠀⠀⠀⠀⠀⠀⠁⠁⠀⠀⠀⠀⠀⠀⠀⠀⠀⢸⣿⣿⣿⣿⣿⣿⣿⣟⣟⣟⣿⣿⣿⣿⣿⣿⣿⣿⣿⣿⣿⣿⣿⣿⣿⣿⣿⣿⣿⣿⣿⣿⣿⣿⣿⣿⣿⣿⣿⣿⣿⣿⣿⣿⣿⣿⣿⣿⣿⣿⣿⣿⣿⣿⣿⣿⣿⣿⣿⣿⣿⣿⣿⡿⠏⠁⠀⠀⠀⠀⠀⠁⠁⠁⠁⠀⢔⢕⢕⢕⢕⠀</a:t>
            </a:r>
            <a:br/>
            <a:r>
              <a:t>⠀⠀⠀⠀⠀⠀⠀⠀⠀⠀⠀⠀⠀⠀⠀⠀⠀⠀⠀⢹⣿⣿⣿⣿⣿⣿⣿⣿⣿⣿⣿⣿⣿⣿⣿⣿⣿⣿⣿⣿⣿⣿⣿⣿⣿⣿⣿⣿⣿⣿⣿⣿⣿⣿⣿⣿⣿⣿⣿⣿⣿⣿⣿⣿⣿⣿⣿⣿⣿⣿⣿⣿⣿⣿⣿⣿⣿⣿⣿⣿⣿⡿⠁⠀⠀⠀⠀⠀⠀⠀⠀⠀⠀⠀⠀⠀⢕⢕⢕⢕⠀</a:t>
            </a:r>
            <a:br/>
            <a:r>
              <a:t>⠀⠀⠀⠀⠀⠀⠀⠀⠀⠀⠀⠀⠀⠀⠀⠀⠀⠀⠀⠜⣿⣿⣿⣿⣿⣿⣿⣿⣿⣿⣿⣿⣿⣿⣿⣿⣿⣿⣿⣿⣿⣿⣿⣿⣿⣿⣿⣿⣿⣿⣿⣿⣿⣿⣿⣿⣿⣿⣿⣿⣿⣿⣿⣿⣿⣿⣿⣿⣿⣿⣿⣿⣿⣿⣿⣿⣿⣿⣿⣿⣿⠇⠀⠀⠀⠀⠀⠀⠀⠀⠀⠀⠀⠀⠀⢀⢅⢕⢕⢕⠀</a:t>
            </a:r>
            <a:br/>
            <a:r>
              <a:t>⠀⠀⠀⠀⠀⠀⠀⠀⠀⠀⠀⠀⠀⠀⠀⠀⠀⠀⠀⠀⢻⣿⣿⣿⣿⣿⣿⣿⣿⣿⣿⣿⣿⣿⣿⣿⣿⣿⣿⣿⣿⣿⣿⣿⣿⣿⣿⣿⣿⣿⣿⣿⣿⣿⣿⣿⣿⣿⣿⣿⣿⣿⣿⣿⣿⣿⣿⣿⣿⣿⣿⣿⣿⣿⣿⣿⣿⣿⣿⣿⠇⠀⠀⠀⠀⠀⠀⠀⠀⠀⠀⠀⠀⠀⢄⢕⢕⢕⢕⢕⠀</a:t>
            </a:r>
            <a:br/>
            <a:r>
              <a:t>⠀⠀⠀⠀⠀⠀⠀⠀⠀⠀⠀⠀⠀⠀⠀⠀⠀⠀⠀⢀⢸⣿⣿⣿⣿⣿⣿⣿⣿⣿⣿⣿⣿⣿⣿⣿⣿⣿⣿⣿⣿⣿⣿⣿⣿⣿⣿⣿⣿⢟⢿⢿⣿⣿⣿⣿⣿⣿⣿⣿⣿⣿⣿⣿⣿⣿⣿⣿⣿⣿⣿⣿⣿⣿⣿⣿⣿⣿⣿⠇⠀⠀⠀⠀⠀⠀⠀⠀⠀⠀⠀⠀⠀⠀⢕⢕⢕⢕⢕⢕⠀</a:t>
            </a:r>
            <a:br/>
            <a:r>
              <a:t>⠀⠀⠀⠀⠀⠀⠀⠀⠀⠀⠀⠀⠀⠀⠀⠀⠀⠀⠀⢁⠌⣿⣿⣿⣿⣿⣿⣿⣿⣿⣿⣿⣿⣿⣿⣿⣿⣿⣿⣿⣿⣾⣿⣿⣿⣿⣿⣿⡇⠕⢕⠕⢝⢿⣿⣿⣿⣿⣿⣿⣿⣿⣿⣿⣿⣿⣿⣿⣿⣿⣿⣿⣿⣿⣿⣿⡿⠋⠁⠀⠀⠀⠀⠀⠀⠀⠀⠀⠀⠀⠀⠀⠀⠀⢕⢕⢕⢕⢕⢕⠀</a:t>
            </a:r>
            <a:br/>
            <a:r>
              <a:t>⠀⠀⠀⠀⠀⠀⠀⠀⠀⠀⠀⠀⠀⠀⠀⠀⠀⠀⠀⢄⠔⢸⣿⣿⣿⣿⣿⣿⣿⣿⣿⣿⣿⣿⣿⣿⣿⣿⣿⣿⣿⣿⣿⣿⣿⣿⣿⣿⡇⠄⠀⠀⢕⢜⢻⣿⣿⣿⣿⣿⣿⣿⣿⣿⣿⣿⣿⣿⣿⣿⣿⣿⣿⣿⣿⢟⠀⠀⠀⠀⠀⠀⠀⠀⠀⠀⠀⠀⠀⠀⠀⠀⠀⠀⢄⢁⠁⠕⢕⢕⠀</a:t>
            </a:r>
            <a:br/>
            <a:r>
              <a:t>⠀⠀⠀⠀⠀⠀⠀⠀⠀⠀⠀⠀⠀⠀⠀⠀⠀⠀⠀⠁⠀⠀⣹⣿⣿⣿⣿⣿⣿⣿⣿⣿⣿⣿⣿⣿⣿⣿⣿⣿⣿⣿⣿⣿⣿⣿⣿⣿⣷⡄⠀⠀⠁⢕⢕⠹⣿⣿⣿⣿⣿⣿⣿⣿⣿⣿⣿⣿⣿⣿⣿⣿⣿⣿⢏⠀⠀⠀⠀⠀⠀⠀⠀⠀⠀⠀⠀⠀⠀⠀⠀⠀⠀⠀⢕⢕⢑⢔⢕⢕⠀</a:t>
            </a:r>
            <a:br/>
            <a:r>
              <a:t>⠀⠀⠀⠀⠀⠀⠀⠀⠀⠀⠀⠀⠀⠀⠀⠀⠀⡅⠀⠀⢀⣴⣿⣿⣿⣿⣿⣿⣿⣿⣿⣿⣿⣿⣿⣿⣿⣿⣿⣿⣿⣿⣿⣿⣿⣿⣿⣿⣿⣷⡀⠀⠀⢕⠁⠀⢹⣿⣿⣿⣿⣿⣿⣿⣿⣿⣿⣿⣿⣿⣿⣿⣿⠏⠀⠀⠀⠀⠀⠀⠀⠀⠀⠀⠀⠀⠀⠀⠀⠀⠀⠀⠀⠐⠑⠕⢀⢕⢕⠁⠀</a:t>
            </a:r>
            <a:br/>
            <a:r>
              <a:t>⠀⠀⠀⠀⠀⠀⢀⠀⢔⢐⠄⢔⠴⠀⠀⠀⠀⠕⢔⢕⢱⣿⣿⣿⣿⣿⣿⣿⣿⣿⣿⣿⣿⣿⣿⣿⣿⣿⣿⣿⣿⣿⣿⣿⣿⣿⣿⣿⣿⣿⣷⣄⠀⠁⢔⢔⢸⣿⣿⣿⣿⣿⣿⣿⣿⣿⣿⣿⣿⡿⢿⠛⠙⠃⠀⠀⠀⠀⠀⠀⠀⠀⠀⠀⠀⠀⠀⠀⠀⠀⠀⠀⠀⠀⠐⠀⢀⢕⢅⢔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⢀⢀⢀⢕⢔⢔⣕⣵⣵⣧⣵⣿⣿⣿⣿⣿⣿⣿⣿⣿⢿⡏⢹⣷⢱⣿⢱⢕⢕⢸⣧⢄⣿⣿⣧⢼⣟⣕⣥⣶⣾⣿⣿⣿⣿⣿⣿⣿⣿⣿⣿⣿⣿⣿⣿⣿⣿⣿⣿⣿⡝⣽⣿⣿⣿⣿⣿⣿⣿⣿⣿⣿⣿⣿⣿⣿⣿⣷⣿⣿⣿⣯⣝⣻⣿⡿⢿⢿⣿⣿⣿⣿⣿⣿⣿⣿⣿⣿⣧⠀</a:t>
            </a:r>
            <a:br/>
            <a:r>
              <a:t>⢕⢕⢳⣷⣿⣿⣿⣿⣿⣿⣿⣿⣿⣿⣿⣿⣿⣿⣿⢝⢕⢕⣷⢸⡿⢵⣿⢸⣕⢱⣸⡿⢷⣿⣿⣷⣷⣿⣿⣿⣿⣿⣿⣿⣿⣿⣿⣿⣿⣿⢿⣿⣿⣿⣿⣿⣿⣿⣿⣿⢷⣇⣿⣿⣿⣿⣿⣿⣿⣿⣿⣿⣿⣿⣿⣿⣿⣿⣿⣿⣿⣿⣿⣿⣿⣿⣿⣿⣿⣷⣷⣯⣽⣽⣿⣿⣿⣿⣿⣿⠀</a:t>
            </a:r>
            <a:br/>
            <a:r>
              <a:t>⢕⣑⣼⣿⣿⣿⢟⢕⢕⣕⢜⣹⣟⣕⣾⣿⣷⣿⣿⣷⣕⣵⡏⢹⣷⢕⡿⢿⢗⣹⣽⣿⣿⣿⣿⣿⣿⣿⣿⣿⣿⣿⣿⣿⣿⣟⢻⠝⢗⢘⢝⠕⣵⣵⣽⣽⣝⣝⣝⡕⢹⢗⢿⡿⢿⢿⢿⣿⣿⣿⣿⣿⣿⣿⣿⣿⣿⣿⣿⣿⣿⣿⣿⣿⣿⣿⣿⣿⣿⣿⣿⣿⣿⣿⣿⣿⣿⣿⣿⣿⠀</a:t>
            </a:r>
            <a:br/>
            <a:r>
              <a:t>⢸⢿⢿⢿⢿⢟⢕⠕⠕⠝⢞⢻⣿⡇⣜⣿⣿⣿⣿⣿⣿⣕⡿⢼⣯⣽⣵⣾⣿⣿⣿⣿⣿⣿⣿⣿⣿⢿⢿⢟⢯⠟⢛⢝⢅⢕⢔⢕⢕⣵⣷⣷⣿⣿⣿⣿⡿⢿⣿⡿⢇⡇⣿⣿⣷⣷⣷⣷⣵⣵⣼⣽⣝⣝⣟⣟⡟⢟⢿⢿⢿⢿⣿⣿⣿⣿⣿⣿⣿⣿⣿⣿⣿⣿⣿⣿⣿⣿⣿⣿⠀</a:t>
            </a:r>
            <a:br/>
            <a:r>
              <a:t>⢱⣷⣾⣿⣿⣷⣵⣵⣵⣵⣸⣿⣧⣵⣿⣿⣹⣿⣧⣟⣫⣵⣿⣿⣿⣿⣿⣿⣿⣿⣿⣿⣿⢿⠏⢟⢕⢅⢕⢕⢕⢕⢕⢵⢕⠕⠕⠑⠑⠕⣿⣿⣿⣿⣿⣿⡇⠕⢕⢕⢱⡇⣿⡏⢝⢝⢝⢝⢟⢟⢟⢟⢟⢻⢿⢿⢿⢿⢿⣿⣿⣷⣷⣷⣷⣵⣽⣽⣽⣽⣟⣟⣟⣟⢻⢿⢿⢿⢿⢿⠀</a:t>
            </a:r>
            <a:br/>
            <a:r>
              <a:t>⣼⣿⣿⣿⣿⣿⣿⣿⣿⣿⣷⣿⢟⣱⣿⡿⢟⢹⣿⣿⣿⣿⣿⣿⡿⢿⢟⠏⢝⢋⢝⢕⢔⢕⢕⢕⢕⠕⢕⢕⢕⢕⢕⢕⢕⢕⢔⠀⠀⠁⣿⣿⣿⣿⣿⣿⡇⠀⢕⢜⢕⣇⣽⡇⢕⢑⠑⢕⢕⢕⢕⢕⢕⢕⢕⠕⠑⠕⠕⢑⢕⢑⠕⢘⠝⠙⢝⢝⢟⢟⢟⢟⢟⢟⠟⠙⠑⠁⠁⠀⠀</a:t>
            </a:r>
            <a:br/>
            <a:r>
              <a:t>⣿⣿⣿⣿⡿⢟⢏⢝⢟⢻⢿⣿⣕⡝⢝⣱⡇⢸⢿⢿⢟⢏⢑⢕⢅⢔⢕⠕⢕⢕⢕⢕⢕⢅⡕⢕⢕⢕⠕⠑⠁⠁⠁⠁⠁⢁⠀⠀⠀⠀⣿⣿⣿⣿⣿⣿⡇⢔⢕⣕⡕⡧⣧⢕⢕⣕⢕⢕⢕⢕⢕⢅⢄⢄⢕⢄⢄⢄⢅⢅⠁⠁⠁⠁⠀⠀⠁⠁⠁⠁⠁⠁⠁⠀⠀⠀⠀⠀⠀⠀⠀</a:t>
            </a:r>
            <a:br/>
            <a:r>
              <a:t>⣿⣿⣿⣿⢕⢕⢕⢕⢕⢕⢜⢝⢿⢿⣿⢿⢇⢕⢔⠕⢕⢕⢕⢕⢕⢔⢄⠀⠑⠁⠁⠁⠀⢱⣿⣷⣵⡕⢀⢀⢀⠀⢄⢄⢄⢕⢀⢔⢔⣿⣿⣿⣿⣿⣿⣿⡇⢕⢕⢿⢏⣽⢷⠕⠸⠿⠜⢔⢜⢕⢕⢕⢕⢕⢕⢸⢕⢕⠁⢕⠕⢕⢔⢄⢔⡔⢀⢕⡕⠑⠀⠀⠀⠀⠀⠀⠀⠀⠀⠀⠀</a:t>
            </a:r>
            <a:br/>
            <a:r>
              <a:t>⢻⢿⡿⢟⢕⢕⢕⢕⢕⢕⢕⢕⢕⢕⢕⢗⢗⢕⢕⢔⢕⢕⢕⢔⡇⢕⢕⢕⡀⢄⢔⢔⣦⡼⣿⣿⣿⢯⠑⠕⠘⢑⣑⣁⣁⡕⢕⢕⢅⢡⣿⣿⣿⣿⣿⣿⡇⢕⢕⢱⡇⢷⢷⢕⢄⢴⡕⢕⢕⢔⢔⢔⢔⢔⠀⢄⢕⢔⢔⢔⢄⢄⢄⠀⢕⢕⢕⢕⠑⠀⠀⠀⠀⠀⠀⠀⠀⠀⠀⠀⠀</a:t>
            </a:r>
            <a:br/>
            <a:r>
              <a:t>⢕⢕⢕⢕⢕⢕⢕⢕⢕⢕⢕⢕⢕⢕⢕⢕⢕⢕⢕⢕⠕⣵⡵⢇⢕⢕⢕⢕⢑⢅⢅⢕⢕⢕⢺⣿⣿⡣⢕⢕⢕⢕⣿⣿⣿⡇⢕⢕⢕⢜⣟⣛⣿⣿⣿⣿⣷⡕⢕⣕⡕⣧⢕⢕⢕⢸⡕⢕⢕⠅⠁⠁⠁⢕⢄⢕⢕⢕⢕⢕⢕⢕⢕⠀⢕⢕⢕⢁⠀⠀⠀⠀⠀⠀⢀⠀⠀⢀⠀⠀⠀</a:t>
            </a:r>
            <a:br/>
            <a:r>
              <a:t>⢕⢕⢕⢕⢕⢕⢕⢕⢕⢕⢕⢕⢕⢕⢕⡕⢕⢕⣕⣱⢼⣽⣵⣵⢕⢕⢕⢕⢕⢕⢕⢕⢕⢕⢕⣶⣷⣷⢕⢕⢕⢕⡿⢸⢛⢕⢕⢕⢕⢕⢹⣻⣿⣿⣿⣿⡗⢇⢕⢿⢇⣿⢕⢕⢕⢱⡇⢕⢕⠀⢀⠀⠀⢕⢕⢕⢕⢕⢕⢕⢕⢕⢕⠀⢕⠁⠉⠁⢄⣄⢄⢄⢔⢔⢱⣔⣔⡕⢀⢀⠀</a:t>
            </a:r>
            <a:br/>
            <a:r>
              <a:t>⡕⢕⢕⢕⢕⢕⢕⢕⢕⢕⣕⡵⠑⠁⠁⢱⢇⢝⢹⢕⢔⢔⢄⢜⢞⢝⢝⢻⣿⢏⢉⠉⠉⠁⠑⢺⢵⣹⢕⢕⢕⢑⢑⢑⢑⢕⢕⢕⢕⠑⢱⢴⣿⣿⣿⣿⡇⢕⢕⢕⢕⣿⢕⢕⣱⣝⡇⢕⢕⢕⢕⢱⢇⡕⠕⢕⢕⢱⣷⣷⣷⡕⢔⢔⠑⠀⠀⢀⢕⢕⢕⢕⢕⣱⡱⢼⣿⣿⣿⣷⠀</a:t>
            </a:r>
            <a:br/>
            <a:r>
              <a:t>⣿⣇⢕⢕⢕⢕⢕⢕⢕⢕⠁⠀⠑⢗⡻⢇⠑⠑⢜⢅⢠⣮⣥⣵⣷⣷⣾⣏⣹⣿⣷⣵⣴⣰⣔⣔⣇⢕⢕⠁⢱⣥⢕⢕⢕⢕⠕⢕⠑⠀⢸⡿⣿⣿⣿⡿⡇⠕⠕⢕⢱⣿⠁⠜⠙⠝⠑⡕⢇⠁⠁⠅⢕⢁⠀⠐⠵⠜⢏⣝⢕⢂⢱⣕⡺⠿⠿⠿⢿⣾⣿⣧⣔⣵⣵⣵⣿⣿⣿⣿⠀</a:t>
            </a:r>
            <a:br/>
            <a:r>
              <a:t>⢿⢇⢕⢕⢕⢕⢕⢕⢕⢕⢔⢄⢄⠁⢕⠔⢔⢕⢞⢔⠉⣿⣿⣿⡟⠛⣿⣿⣿⣿⣿⣿⣿⣿⣿⣿⣿⢕⢕⢇⡾⢿⡕⠱⡅⣔⠑⠁⠐⠄⢸⣿⣿⣿⣷⣞⡁⠀⢔⢕⢕⣿⢀⠄⠂⢕⣥⢡⡧⠀⠀⠀⠁⢀⢀⠄⠰⠖⠗⣥⢀⢀⢁⠁⠀⠁⠈⢅⣿⣿⣿⣿⣿⣿⣿⣿⣿⣿⣿⣿⠀</a:t>
            </a:r>
            <a:br/>
            <a:r>
              <a:t>⢕⢕⢕⢕⢕⢕⢕⢕⣼⣧⡑⢕⢕⢑⠜⢄⢔⠑⠀⠐⠀⠑⢙⠝⠑⠀⠈⠉⢙⠙⠉⢉⢍⢍⠍⠍⠍⢕⢕⢀⢀⢀⢟⠀⠀⢀⠀⡁⠀⢀⣑⣇⣕⢙⢙⢝⢇⢐⠁⠻⣧⢿⡑⢀⢀⠀⠑⠐⢅⢄⢄⠀⠀⢉⢅⢀⢀⢀⠐⢜⣝⣟⢔⠀⠰⠶⢆⠘⢟⢻⢿⣻⣿⣿⣿⣿⣿⣿⣿⡟⠀</a:t>
            </a:r>
            <a:br/>
            <a:r>
              <a:t>⣷⣷⣷⣷⣷⣷⣷⣿⣿⣿⣿⠀⠑⠁⠀⠁⠑⠜⢹⡵⡔⣔⡄⡀⢁⠀⠀⠀⠀⠀⠀⠀⠀⠐⢀⢀⢔⣷⣷⣧⣵⣵⣕⣔⣰⣵⣴⣵⣴⢬⢝⠛⠿⢧⣅⢑⢕⠕⢀⠕⢿⣿⣿⢕⢱⢵⣴⣕⣞⣷⣾⣥⣷⣿⣿⣿⣿⣿⣿⢻⢟⢕⢕⢄⢀⢁⢁⢁⢺⢿⣿⣿⣿⣿⣿⣿⣿⣿⣿⣿⠀</a:t>
            </a:r>
            <a:br/>
            <a:r>
              <a:t>⠻⣿⣿⣿⣿⣿⣿⣿⣿⣿⣿⢀⠀⠀⠀⠀⠀⠀⠁⢻⣿⣿⣿⣿⣵⣵⣵⣕⣕⣵⣵⣵⣧⣵⣷⣷⣿⣿⣿⣿⣿⣽⣿⣿⣿⣿⣿⣷⣷⡧⢑⢉⠙⢐⢔⢄⢅⢕⢕⢕⢜⢇⡝⣷⢿⣿⣿⣿⣷⣷⣷⣾⣿⣿⣿⣿⣿⣿⣿⣿⣿⣿⣿⣿⣿⣿⣿⣿⣿⢧⢵⢵⢔⢝⢟⢗⢔⢝⢝⢔⠀</a:t>
            </a:r>
            <a:br/>
            <a:r>
              <a:t>⠀⠀⠙⠟⠿⣿⣿⣿⣿⣿⢏⠑⠀⠀⠀⠀⠀⠀⠀⢸⣿⣿⣿⣿⣿⣿⣿⣿⣿⣿⣿⣿⣿⣿⣿⣿⣿⣿⣿⣿⣿⣿⣿⣿⣿⣿⣝⣝⣕⢕⢕⢢⣝⣬⣿⣿⣿⣿⣿⣿⣿⣿⣿⣿⣿⣿⣿⣿⣿⣿⣿⣿⣿⣿⣿⣿⣿⣿⣿⣿⣿⣟⣛⣟⣟⣟⢟⠟⠟⠇⢕⢵⣵⡕⢕⢕⢕⢕⢕⢕⠀</a:t>
            </a:r>
            <a:br/>
            <a:r>
              <a:t>⠀⠀⠀⠀⠀⠀⠁⠈⠁⠁⠀⠀⠀⠀⠀⠀⠀⠀⠀⠑⣿⣿⣿⣟⣿⣿⣿⣿⣟⣟⣯⣿⣿⣿⣿⣿⣿⣿⣿⣿⣿⣿⣿⣿⣿⣿⣿⣿⣿⣿⣿⣿⣿⣿⣿⣿⣿⣿⣿⣿⣿⣿⣿⣿⣿⣿⣿⣿⣿⣿⣿⣿⣿⣿⣿⣿⣿⣿⣿⣿⣿⣿⣿⡿⠟⠁⠀⠀⠀⠀⠀⠁⠑⠑⠑⠁⠕⢄⢕⢕⠀</a:t>
            </a:r>
            <a:br/>
            <a:r>
              <a:t>⠀⠀⠀⠀⠀⠀⠀⠀⠀⠀⠀⠀⠀⠀⠀⠀⠀⠀⠀⠀⢸⣿⣿⣿⣿⣿⣿⣿⣿⣿⣿⣿⣿⣿⣿⣿⣿⣿⣿⣿⣿⣿⣿⣿⣿⣿⣿⣿⣿⣿⣿⣿⣿⣿⣿⣿⣿⣿⣿⣿⣿⣿⣿⣿⣿⣿⣿⣿⣿⣿⣿⣿⣿⣿⣿⣿⣿⣿⣿⣿⣿⣿⣿⠑⠀⠀⠀⠀⠀⠀⠀⠀⠀⠀⠀⠀⠀⠕⢕⢕⠀</a:t>
            </a:r>
            <a:br/>
            <a:r>
              <a:t>⠀⠀⠀⠀⠀⠀⠀⠀⠀⠀⠀⠀⠀⠀⠀⠀⠀⠀⠀⠀⠑⣿⣿⣿⣿⣿⣿⣿⣿⣿⣿⣿⣿⣿⣿⣿⣿⣿⣿⣿⣿⣿⣿⣿⣿⣿⣿⣿⣿⣿⣿⣿⣿⣿⣿⣿⣿⣿⣿⣿⣿⣿⣿⣿⣿⣿⣿⣿⣿⣿⣿⣿⣿⣿⣿⣿⣿⣿⣿⣿⣿⣿⢇⠀⠀⠀⠀⠀⠀⠀⠀⠀⠀⠀⠀⠀⠀⢄⢕⢕⠀</a:t>
            </a:r>
            <a:br/>
            <a:r>
              <a:t>⠀⠀⠀⠀⠀⠀⠀⠀⠀⠀⠀⠀⠀⠀⠀⠀⠀⠀⠀⠀⠀⢹⣿⣿⣿⣿⣿⣿⣿⣿⣿⣿⣿⣿⣿⣿⣿⣿⣿⣿⣿⣿⣿⣿⣿⣿⣿⣿⣿⣿⣿⣿⣿⣿⣿⣿⣿⣿⣿⣿⣿⣿⣿⣿⣿⣿⣿⣿⣿⣿⣿⣿⣿⣿⣿⣿⣿⣿⣿⣿⣿⠏⠀⠀⠀⠀⠀⠀⠀⠀⠀⠀⠀⠀⠀⠀⢕⢕⢕⢕⠀</a:t>
            </a:r>
            <a:br/>
            <a:r>
              <a:t>⠀⠀⠀⠀⠀⠀⠀⠀⠀⠀⠀⠀⠀⠀⠀⠀⠀⠀⠀⠀⢀⢸⣿⣿⣿⣿⣿⣿⣿⣿⣿⣿⣿⣿⣿⣿⣿⣿⣿⣿⣿⣿⣿⣿⣿⣿⣿⣿⣿⣿⢿⢿⢿⣿⣿⣿⣿⣿⣿⣿⣿⣿⣿⣿⣿⣿⣿⣿⣿⣿⣿⣿⣿⣿⣿⣿⣿⣿⣿⣿⠇⠀⠀⠀⠀⠀⠀⠀⠀⠀⠀⠀⠀⠀⠀⢕⢕⢕⢕⢕⠀</a:t>
            </a:r>
            <a:br/>
            <a:r>
              <a:t>⠀⠀⠀⠀⠀⠀⠀⠀⠀⠀⠀⠀⠀⠀⠀⠀⠀⠀⠀⠀⢁⢜⣿⣿⣿⣿⣿⣿⣿⣿⣿⣿⣿⣿⣿⣿⣿⣿⣿⣿⣿⣷⣿⣿⣿⣿⣿⣿⣿⡇⠕⢕⠕⢝⢿⣿⣿⣿⣿⣿⣿⣿⣿⣿⣿⣿⣿⣿⣿⣿⣿⣿⣿⣷⣿⣿⣿⡿⠏⠁⠀⠀⠀⠀⠀⠀⠀⠀⠀⠀⠀⠀⠀⠀⠀⢕⢕⢕⢕⢕⠀</a:t>
            </a:r>
            <a:br/>
            <a:r>
              <a:t>⠀⠀⠀⠀⠀⠀⠀⠀⠀⠀⠀⠀⠀⠀⠀⠀⠀⠀⠀⠀⢄⢔⠹⣿⣿⣿⣿⣿⣿⣿⣿⣿⣿⣿⣿⣿⣿⣿⣿⣿⣿⣿⣿⣿⣿⣿⣿⣿⣿⡇⠄⠀⠀⢕⢕⢻⣿⣿⣿⣿⣿⣿⣿⣿⣿⣿⣿⣿⣿⣿⣿⣿⣿⣿⣿⣿⡟⠁⠀⠀⠀⠀⠀⠀⠀⠀⠀⠀⠀⠀⠀⠀⠀⠀⠀⢀⢁⠑⠕⢕⠀</a:t>
            </a:r>
            <a:br/>
            <a:r>
              <a:t>⠀⠀⠀⠀⠀⠀⠀⠀⠀⠀⠀⠀⠀⠀⠀⠀⠀⠀⠀⠀⠁⠀⠁⣿⣿⣿⣿⣿⣿⣿⣿⣿⣿⣿⣿⣿⣿⣿⣿⣿⣿⣿⣿⣿⣿⣿⣿⣿⣿⣿⡄⠀⠀⠁⢕⢕⠹⣿⣿⣿⣿⣿⣿⣿⣿⣿⣿⣿⣿⣿⣿⣿⣿⣿⣿⡏⠁⠀⠀⠀⠀⠀⠀⠀⠀⠀⠀⠀⠀⠀⠀⠀⠀⠀⠀⢄⢕⢕⢔⢕⠀</a:t>
            </a:r>
            <a:br/>
            <a:r>
              <a:t>⠀⠀⠀⠀⠀⠀⠀⠀⠀⠀⠀⠀⠀⠀⠀⠀⠀⠀⡐⠀⠀⢀⣤⣿⣿⣿⣿⣿⣿⣿⣿⣿⣿⣿⣿⣿⣿⣿⣿⣿⣿⣿⣿⣿⣿⣿⣿⣿⣿⣿⣷⡄⠀⠀⠑⢕⠀⢹⣿⣿⣿⣿⣿⣿⣿⣿⣿⣿⣿⣿⣿⣿⣿⣿⠏⠀⠀⠀⠀⠀⠀⠀⠀⠀⠀⠀⠀⠀⠀⠀⠀⠀⠀⠀⠀⠑⠕⠁⢕⢕⠀</a:t>
            </a:r>
            <a:br/>
            <a:r>
              <a:t>⠀⠀⠀⠀⠀⠀⠀⢀⠀⢔⠄⠐⢔⢰⠀⠀⠀⠀⠕⢔⢕⢸⣿⣿⣿⣿⣿⣿⣿⣿⣿⣿⣿⣿⣿⣿⣿⣿⣿⣿⣿⣿⣿⣿⣿⣿⣿⣿⣿⣿⣿⣿⣔⠀⠀⢕⢔⢸⣿⣿⣿⣿⣿⣿⣿⣿⣿⣿⣿⣿⣿⢿⠛⠙⠃⠀⠀⠀⠀⠀⠀⠀⠀⠀⠀⠀⠀⠀⠀⠀⠀⠀⠀⠀⠀⠐⠀⠀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⢀⢀⢀⢔⢔⠄⣕⣵⣵⣧⣵⣼⣿⣿⣿⣿⣿⣿⣿⣿⢿⡏⢸⣷⢕⣿⢱⣵⢕⢜⣧⢄⢸⣿⣧⢵⣿⣝⣥⣶⣾⣿⣿⣿⣿⣿⣿⣿⣿⣿⣿⣿⣿⣿⣿⣿⣿⣿⣿⡿⡏⣽⣿⣿⣿⣿⣿⣿⣿⣿⣿⣿⣿⣿⣿⣿⣿⣿⣿⣿⣿⣯⣽⣟⣿⡿⢿⢿⣿⣿⣿⣿⣿⣿⣿⣿⣿⣿⣷⠀</a:t>
            </a:r>
            <a:br/>
            <a:r>
              <a:t>⢕⢕⢳⣷⣿⣿⣿⣿⣿⣿⣿⣿⣿⣿⣿⣿⣿⣿⣿⡝⢕⢑⣿⢸⡿⢵⣿⣿⣯⢕⢕⣿⢷⢾⣿⣵⣷⣿⣿⣿⣿⣿⣿⣿⣿⣿⣿⣿⣿⣿⢿⣟⣿⣿⣿⣿⣿⣿⣿⡿⣇⡇⣿⣿⣿⣿⣿⣿⣿⣿⣿⣿⣿⣿⣿⣿⣿⣿⣿⣿⣿⣿⣿⣿⣿⣿⣿⣿⣿⣷⣷⣯⣽⣽⣿⣿⣿⣿⣿⣿⠀</a:t>
            </a:r>
            <a:br/>
            <a:r>
              <a:t>⢕⢕⣼⣿⣿⣿⡟⢕⢕⣕⣕⣹⣽⡇⣼⣿⣷⣿⣿⣷⣕⣱⣟⢹⣷⡕⣿⢿⠗⣜⣽⣿⣿⣿⣿⣿⣿⣿⣿⣿⣿⣿⣿⣿⣿⣟⢻⠝⢗⢊⢝⢅⣱⣴⣼⣽⣽⣝⣝⡇⢜⡇⢿⣿⢿⢿⢿⣿⣿⣿⣿⣿⣿⣿⣿⣿⣿⣿⣿⣿⣿⣿⣿⣿⣿⣿⣿⣿⣿⣿⣿⣿⣿⣿⣿⣿⣿⣿⣿⣿⠀</a:t>
            </a:r>
            <a:br/>
            <a:r>
              <a:t>⢕⢿⢿⢿⢿⢿⢕⢕⠕⠝⢝⢻⣿⣷⣱⣹⣿⣿⣿⣿⢸⣕⣿⢼⣟⣽⣵⣾⣿⣿⣿⣿⣿⣿⣿⣿⣿⡿⢿⢟⢿⠝⢟⢙⢅⢕⢔⠕⢕⢡⣷⣷⢼⣿⣿⣿⡿⢿⣿⡧⢕⡇⣾⣿⣷⣷⣷⣷⣧⣵⣼⣽⣝⣝⣟⣟⣟⢟⢿⢿⢿⢿⢿⣿⣿⣿⣿⣿⣿⣿⣿⣿⣿⣿⣿⣿⣿⣿⣿⣿⠀</a:t>
            </a:r>
            <a:br/>
            <a:r>
              <a:t>⢰⣷⣷⣿⣿⣷⣧⣵⣵⣥⡼⣿⣧⣵⣿⣿⡏⣿⣷⣟⣫⣽⣷⣿⣿⣿⣿⣿⣿⣿⣿⣿⣿⢿⠟⢟⢑⢕⢅⢕⢕⢕⢕⢱⢕⠕⠕⠑⠅⠕⣿⣿⣿⣿⣿⣿⡇⢕⠕⢕⢕⣧⣿⣿⢝⢝⢝⢝⢝⢟⢟⢟⢟⢟⢿⢿⢿⢿⢿⣿⣿⣷⣷⣷⣷⣧⣼⣽⣽⣽⣟⣟⣟⣟⡟⢿⢿⢿⢿⢿⠀</a:t>
            </a:r>
            <a:br/>
            <a:r>
              <a:t>⣥⣿⣿⣿⣿⣿⣿⣿⣿⣿⣷⣽⢟⢱⣿⡿⢿⢹⣿⣿⣿⣿⣿⣿⡿⢿⢟⠟⢝⢛⢜⢕⢕⢕⢕⢕⢕⠕⢕⢕⢕⢕⢕⢕⢕⢕⢕⠀⠀⠀⣿⣿⣿⣿⣿⣿⡇⠀⠔⢕⢕⣧⣼⡿⢕⢕⢑⢑⢕⠕⢕⢕⢕⢕⢕⢑⠑⠑⢕⢅⢅⢑⠕⢕⠝⠝⢝⢝⢝⢟⢟⢟⢟⢟⠟⠏⠙⠁⠁⠁⠀</a:t>
            </a:r>
            <a:br/>
            <a:r>
              <a:t>⣿⣿⣿⣿⡿⢟⢏⢝⢟⢛⢿⣿⣕⢜⢝⣱⡇⢜⣿⡿⢟⢏⢝⢕⢅⢕⢔⠕⢕⢕⢕⢕⢕⢕⢕⢕⢕⢔⠕⠕⠁⠁⠁⠁⠁⢅⠁⠀⠀⠀⢿⣿⣿⣿⣿⣿⡇⢕⢕⣕⣕⡷⣷⢕⢕⣔⡕⢕⢕⢕⢕⢔⢄⢄⢔⢄⢄⢄⢄⢁⢁⠁⠀⠁⠀⠀⠁⠁⠁⠁⠁⠁⠁⠀⠀⠀⠀⠀⠀⠀⠀</a:t>
            </a:r>
            <a:br/>
            <a:r>
              <a:t>⣿⣿⣿⣿⢕⢕⢕⢕⢕⢕⢕⢝⢿⢿⣿⢿⢗⢕⢕⠕⠕⠕⢕⢕⢕⢔⢄⠀⠑⠁⠁⠁⠀⢕⣻⣷⣵⣕⢄⢀⢀⠀⢄⢄⢀⢕⢀⢔⢔⢼⣿⣿⣿⣿⣿⣿⡇⢕⢕⢿⢇⢽⡷⢕⠕⠿⠇⢕⢕⢕⢕⢕⢕⢕⢕⢕⢕⢕⢕⠀⠕⢔⢕⢀⢔⡔⢀⢅⣕⢕⠁⠀⠀⠀⠀⠀⠀⠀⠀⠀⠀</a:t>
            </a:r>
            <a:br/>
            <a:r>
              <a:t>⢻⢿⡿⢏⢕⢕⢕⢕⢕⢕⢕⢕⢕⢕⢕⢗⢗⢇⢕⢔⢕⢕⢕⢔⢱⢕⢕⢕⡀⢄⢔⢔⢶⡕⢿⣿⣿⡿⢕⠑⠘⢀⣑⢈⣁⡕⢕⢕⢕⢅⣽⣿⣿⣿⣿⣿⡇⢕⢕⢱⡇⢷⣗⢇⢔⢰⡕⢕⢕⢕⢔⢔⢔⢔⢄⠀⢕⢔⢔⢔⢔⢄⢄⠀⢕⢕⢕⢕⠇⠀⠀⠀⠀⠀⠀⠀⠀⠀⠀⠀⠀</a:t>
            </a:r>
            <a:br/>
            <a:r>
              <a:t>⢕⢕⢕⢕⢕⢕⢕⢕⢕⢕⢕⢕⢕⢕⢕⢕⢕⢕⢕⢕⢕⣵⣵⢇⢕⢕⢕⢕⠑⢅⢅⢕⢔⢔⢻⣿⣿⡧⢕⢕⢕⢕⢻⢸⡿⡇⢕⢕⢕⢕⣯⣟⣿⣿⣿⣿⣿⡕⢕⣕⡔⣷⢕⢕⢕⢔⣧⢕⢕⠅⠅⠁⠁⢕⢕⠀⢕⢕⢕⢕⢕⢕⢕⠀⢕⢕⢕⢱⠀⠀⠀⠀⠀⠀⠀⠀⠀⠀⠀⠀⠀</a:t>
            </a:r>
            <a:br/>
            <a:r>
              <a:t>⢕⢕⢕⢕⢕⢕⢕⢕⢕⢕⢕⢕⢕⢕⢕⢕⢕⢕⣕⣱⡵⣽⣽⣵⢕⢕⢕⢕⢕⢕⢕⢕⢕⢁⢕⢸⣷⣷⢕⢕⢕⢕⢸⢸⡇⢕⢕⢕⢕⠀⢕⣚⣿⣿⣿⣿⣿⢇⢕⢿⢇⣼⢕⢕⢕⠡⣷⢕⢕⠀⢀⠀⠀⢕⢕⢀⢕⢕⢕⢕⢕⢕⢕⠀⢕⢑⠈⠉⠀⢄⡄⢄⢄⢔⢕⣵⣔⣕⢄⢀⠀</a:t>
            </a:r>
            <a:br/>
            <a:r>
              <a:t>⣕⢕⢕⢕⢕⢕⢕⢕⢕⢕⣕⡵⠕⠑⠁⢕⢕⢝⢝⢕⢔⢔⢄⢌⢟⢝⢝⢟⣿⢟⢉⠉⠉⠁⠑⢳⠕⢞⢕⢑⢕⢕⢑⢑⢑⢑⢕⢕⢕⠐⢐⣕⣹⣿⣿⣿⣿⢕⢕⢕⢕⣿⡕⢕⣕⣜⡝⢕⢕⢕⢕⢑⡕⡕⠕⠐⢕⢱⣷⣷⣵⢇⢔⢔⠅⠀⠀⠀⢔⢜⢕⢕⢔⢕⣱⢵⢜⣿⣿⣿⠀</a:t>
            </a:r>
            <a:br/>
            <a:r>
              <a:t>⣿⣧⢕⢕⢕⢕⢕⢕⢕⢕⠅⢁⠐⢗⢺⢇⠃⠑⢜⢅⢡⣾⣥⣵⣵⣷⣷⣯⣹⣿⣷⣧⣴⣰⣴⣔⣝⢕⢕⠑⢱⣥⡕⢕⢕⢕⠕⢕⠑⠄⢸⣿⣿⣿⣿⣿⣟⠕⠕⢕⢕⣿⡕⠜⠙⠝⠃⢄⢇⠕⠁⢅⠕⡄⠀⠀⠱⠕⠝⣝⡝⠑⢱⣵⡸⠿⠿⠿⢿⣷⣿⣷⣕⣐⣵⣵⣼⣿⣿⣿⠀</a:t>
            </a:r>
            <a:br/>
            <a:r>
              <a:t>⡿⢟⢕⢕⢕⢕⢕⢕⢕⢕⢔⢄⢄⢁⢅⠔⢔⢍⢕⢅⠉⢿⣿⣿⣿⠛⢿⣿⣿⣿⣿⣿⣿⣿⣿⣿⣿⡇⢕⠃⡜⠿⡇⢮⢅⣔⠑⠁⠐⠔⢸⣟⣿⣿⣿⣗⡑⢀⢄⡕⢕⣿⡇⠄⠔⢘⣥⡥⡵⠀⠀⠀⠁⢀⡁⠄⠄⠴⠗⣥⢁⢀⢁⠈⠀⠁⠁⠁⣸⣿⣿⣿⣿⣿⣿⣿⣿⣿⣿⣿⠀</a:t>
            </a:r>
            <a:br/>
            <a:r>
              <a:t>⢕⢕⢕⢕⢕⢕⢕⢕⢥⣧⣁⠕⢕⢕⠑⢄⢔⠃⠀⠐⠀⠁⠙⠝⠑⠀⠈⠉⠍⢙⠉⢉⢉⢍⢍⠍⠍⢕⢕⢀⢀⢀⢞⠀⠀⢀⠀⡁⠀⠀⢕⣗⣕⢘⢙⢝⢇⢑⠀⠝⢧⢿⡇⢀⢀⠁⠁⠃⢄⢄⢄⢀⠀⢈⢅⢄⢀⢀⠀⢜⢕⣟⢇⠀⠔⠶⢶⠀⠝⢟⢿⢟⣿⣿⣿⣿⣿⣿⣿⣿⠀</a:t>
            </a:r>
            <a:br/>
            <a:r>
              <a:t>⣷⣷⣷⣷⣷⣷⣷⣾⣿⣿⣿⡇⠑⠁⠀⠁⠑⠕⠝⣿⢕⡔⣄⢀⢈⠀⠀⠀⠀⠀⠀⠀⠀⠐⠀⢀⢔⣷⣧⣵⣵⣵⣕⣕⣰⣵⡴⣥⣴⣸⢝⢛⠻⢧⣌⡑⢑⠎⢀⢔⢻⡟⣿⡧⢕⢵⣔⣕⣗⣳⣷⣧⣷⣿⣿⣿⣿⣿⣿⡟⡟⢝⢕⢄⢀⢁⢁⢁⢕⢿⢿⣿⣿⣿⣿⣿⣿⣿⣿⣿⠀</a:t>
            </a:r>
            <a:br/>
            <a:r>
              <a:t>⠻⣿⣿⣿⣿⣿⣿⣿⣿⣿⣿⢕⠀⠀⠀⠀⠀⠀⠀⢜⣿⣿⣿⣿⣵⣵⣕⣕⣕⣱⣵⣵⣵⣵⣧⣷⣿⣿⣿⣿⣿⣽⣿⣿⣿⣿⣿⣷⣷⣵⢕⢍⠉⢐⢐⢄⢅⢕⢕⢔⢜⢗⢙⣷⡾⣿⣿⣿⣷⣷⣷⣷⣿⣿⣿⣿⣿⣿⣿⣿⣿⣿⣿⣿⣿⣿⣿⣿⣿⡷⢵⢵⢔⢝⢋⢗⢍⢝⢝⢝⠀</a:t>
            </a:r>
            <a:br/>
            <a:r>
              <a:t>⠀⠁⠙⠻⢿⣿⣿⣿⣿⣿⡟⠕⠀⠀⠀⠀⠀⠀⠀⠀⢿⣿⣿⣿⣿⣿⣿⣿⣿⣿⣿⣿⣿⣿⣿⣿⣿⣿⣿⣿⣿⣿⣿⣿⣿⣿⣝⣍⣣⢑⠕⢣⣼⣇⣞⣿⣿⣿⣿⣿⣿⣿⣿⣿⣿⣿⣿⣿⣿⣿⣿⣿⣿⣿⣿⣿⣿⣿⣿⣿⣿⣟⣟⢟⣟⢟⡟⢟⠟⠟⠕⢱⢵⣕⢕⢕⢕⢕⢕⢕⠀</a:t>
            </a:r>
            <a:br/>
            <a:r>
              <a:t>⠀⠀⠀⠀⠀⠀⠈⠉⠉⠁⠀⠀⠀⠀⠀⠀⠀⠀⠀⠀⢸⣿⣿⣿⣿⣿⣟⣻⣟⣟⣽⣿⣿⣿⣿⣿⣿⣿⣿⣿⣿⣿⣿⣿⣿⣿⣿⣿⣿⣿⣿⣿⣿⣿⣿⣿⣿⣿⣿⣿⣿⣿⣿⣿⣿⣿⣿⣿⣿⣿⣿⣿⣿⣿⣿⣿⣿⣿⣿⣿⣿⣿⣿⣿⢿⠋⠁⠀⠀⠀⠀⠁⠑⠑⠑⠁⠁⢔⢕⢕⠀</a:t>
            </a:r>
            <a:br/>
            <a:r>
              <a:t>⠀⠀⠀⠀⠀⠀⠀⠀⠀⠀⠀⠀⠀⠀⠀⠀⠀⠀⠀⠀⠘⣿⣿⣿⣿⣿⣿⣿⣿⣿⣿⣿⣿⣿⣿⣿⣿⣿⣿⣿⣿⣿⣿⣿⣿⣿⣿⣿⣿⣿⣿⣿⣿⣿⣿⣿⣿⣿⣿⣿⣿⣿⣿⣿⣿⣿⣿⣿⣿⣿⣿⣿⣿⣿⣿⣿⣿⣿⣿⣿⣿⣿⣿⡏⠀⠀⠀⠀⠀⠀⠀⠀⠀⠀⠀⠀⠀⠑⢕⢕⠀</a:t>
            </a:r>
            <a:br/>
            <a:r>
              <a:t>⠀⠀⠀⠀⠀⠀⠀⠀⠀⠀⠀⠀⠀⠀⠀⠀⠀⠀⠀⠀⠀⢹⣿⣿⣿⣿⣿⣿⣿⣿⣿⣿⣿⣿⣿⣿⣿⣿⣿⣿⣿⣿⣿⣿⣿⣿⣿⣿⣿⣿⣿⣿⣿⣿⣿⣿⣿⣿⣿⣿⣿⣿⣿⣿⣿⣿⣿⣿⣿⣿⣿⣿⣿⣿⣿⣿⣿⣿⣿⣿⣿⣿⡿⠁⠀⠀⠀⠀⠀⠀⠀⠀⠀⠀⠀⠀⠀⢀⢕⢕⠀</a:t>
            </a:r>
            <a:br/>
            <a:r>
              <a:t>⠀⠀⠀⠀⠀⠀⠀⠀⠀⠀⠀⠀⠀⠀⠀⠀⠀⠀⠀⠀⠀⢘⣿⣿⣿⣿⣿⣿⣿⣿⣿⣿⣿⣿⣿⣿⣿⣿⣿⣿⣿⣿⣿⣿⣿⣿⣿⣿⣿⣿⣿⣿⣿⣿⣿⣿⣿⣿⣿⣿⣿⣿⣿⣿⣿⣿⣿⣿⣿⣿⣿⣿⣿⣿⣿⣿⣿⣿⣿⣿⣿⡿⠑⠀⠀⠀⠀⠀⠀⠀⠀⠀⠀⠀⠀⠀⢔⢕⢕⢕⠀</a:t>
            </a:r>
            <a:br/>
            <a:r>
              <a:t>⠀⠀⠀⠀⠀⠀⠀⠀⠀⠀⠀⠀⠀⠀⠀⠀⠀⠀⠀⠀⠀⢄⣿⣿⣿⣿⣿⣿⣿⣿⣿⣿⣿⣿⣿⣿⣿⣿⣿⣿⣿⣿⣿⣿⣿⣿⣿⣿⣿⣿⡿⢿⢿⣿⣿⣿⣿⣿⣿⣿⣿⣿⣿⣿⣿⣿⣿⣿⣿⣿⣿⣿⣿⣿⣿⣿⣿⣿⣿⣿⡟⠁⠀⠀⠀⠀⠀⠀⠀⠀⠀⠀⠀⠀⠀⠀⢕⢕⢕⢕⠀</a:t>
            </a:r>
            <a:br/>
            <a:r>
              <a:t>⠀⠀⠀⠀⠀⠀⠀⠀⠀⠀⠀⠀⠀⠀⠀⠀⠀⠀⠀⠀⠘⢄⢿⣿⣿⣿⣿⣿⣿⣿⣿⣿⣿⣿⣿⣿⣿⣿⣿⣿⣿⣷⣿⣿⣿⣿⣿⣿⣿⣿⠕⢕⠕⢜⢹⣿⣿⣿⣿⣿⣿⣿⣿⣿⣿⣿⣿⣿⣿⣿⣿⣿⣿⣷⣾⣿⣿⣿⢟⠑⠀⠀⠀⠀⠀⠀⠀⠀⠀⠀⠀⠀⠀⠀⠀⠀⢕⢕⢕⢕⠀</a:t>
            </a:r>
            <a:br/>
            <a:r>
              <a:t>⠀⠀⠀⠀⠀⠀⠀⠀⠀⠀⠀⠀⠀⠀⠀⠀⠀⠀⠀⠀⢀⢄⢜⣿⣿⣿⣿⣿⣿⣿⣿⣿⣿⣿⣿⣿⣿⣿⣿⣿⣿⣿⣿⣿⣿⣿⣿⣿⣿⣿⢔⠄⠀⠁⢕⢜⢿⣿⣿⣿⣿⣿⣿⣿⣿⣿⣿⣿⣿⣿⣿⣿⣿⣿⣿⣿⣿⠇⠀⠀⠀⠀⠀⠀⠀⠀⠀⠀⠀⠀⠀⠀⠀⠀⠀⠀⢁⠁⠑⠕⠀</a:t>
            </a:r>
            <a:br/>
            <a:r>
              <a:t>⠀⠀⠀⠀⠀⠀⠀⠀⠀⠀⠀⠀⠀⠀⠀⠀⠀⠀⠀⠀⠁⠀⠀⢸⣿⣿⣿⣿⣿⣿⣿⣿⣿⣿⣿⣿⣿⣿⣿⣿⣿⣿⣿⣿⣿⣿⣿⣿⣿⣿⣇⠀⠀⠀⢕⢕⠈⢻⣿⣿⣿⣿⣿⣿⣿⣿⣿⣿⣿⣿⣿⣿⣿⣿⣿⣿⠑⠀⠀⠀⠀⠀⠀⠀⠀⠀⠀⠀⠀⠀⠀⠀⠀⠀⠀⠀⢕⢕⢑⢔⠀</a:t>
            </a:r>
            <a:br/>
            <a:r>
              <a:t>⠀⠀⠀⠀⠀⠀⠀⠀⠀⠀⠀⠀⠀⠀⠀⠀⠀⠀⢀⠀⠀⠀⣠⣾⣿⣿⣿⣿⣿⣿⣿⣿⣿⣿⣿⣿⣿⣿⣿⣿⣿⣿⣿⣿⣿⣿⣿⣿⣿⣿⣿⣇⠀⠀⠀⢕⠀⠁⣿⣿⣿⣿⣿⣿⣿⣿⣿⣿⣿⣿⣿⣿⣿⣿⡟⠁⠀⠀⠀⠀⠀⠀⠀⠀⠀⠀⠀⠀⠀⠀⠀⠀⠀⠀⠀⠐⠕⠑⢔⢕⠀</a:t>
            </a:r>
            <a:br/>
            <a:r>
              <a:t>⠀⠀⠀⠀⠀⠀⠀⠀⠀⠄⢀⠐⠔⢔⢔⠀⠀⠀⠘⢔⢔⢕⣿⣿⣿⣿⣿⣿⣿⣿⣿⣿⣿⣿⣿⣿⣿⣿⣿⣿⣿⣿⣿⣿⣿⣿⣿⣿⣿⣿⣿⣿⣧⡀⠀⠘⢔⢔⢿⣿⣿⣿⣿⣿⣿⣿⣿⣿⣿⣿⣿⡿⢟⠋⠙⠀⠀⠀⠀⠀⠀⠀⠀⠀⠀⠀⠀⠀⠀⠀⠀⠀⠀⠀⠀⠀⠄⠀⢔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⢜⢇⢕⢕⢕⢕⢑⠁⢕⣻⡇⢕⠀⠀⠀⠀⠀⠀⠀⠀⠀⠀⠀⠀⠀⠀⠀⠀⠀⠀⠀⠀⠀⠀⠀⢕⣾⡿⢿⢿⣿⣿⣿⣿⣿⣿⣿⣿⡏⠙⢟⣿⣿⣿⣻⣿⣷⡕⣝⡕⢪⣽⣿⣿⣿⣿⣿⣿⣿⣿⣿⣿⣿⣿⣿⣿⣿⣿⣿⣿⣿⣿⣿⣿⣿⣿⣿⣿⣿⣿⣿⣿⣿⣿⣿⣿⣿⣿⣿⣿⠀</a:t>
            </a:r>
            <a:br/>
            <a:r>
              <a:t>⢱⡕⠁⢕⢕⢸⢕⢔⢕⢞⢕⠑⠀⠀⠀⠀⠀⠀⠀⠀⠀⠀⠀⠀⠀⠀⠀⠀⠀⠀⠀⠀⠀⢀⣄⣱⣿⣿⣷⣶⣷⣼⣝⣟⡟⢿⢿⣿⣇⣕⢼⣿⣿⢕⢝⣽⣿⣿⣿⣿⣷⣿⣿⣿⣿⣿⣿⣿⣿⣿⣿⣿⣿⣿⣿⣿⣿⣿⣿⣿⣿⣿⣿⣿⣿⣿⣿⣿⣿⣿⣿⣿⣿⣿⣿⣿⣿⣿⣿⣿⠀</a:t>
            </a:r>
            <a:br/>
            <a:r>
              <a:t>⢱⡗⢕⢕⢕⢔⢕⢅⢕⢕⢕⢕⠀⠀⠀⠀⠀⠀⠀⠀⠀⠀⠀⠀⠀⠀⠀⠀⠀⠀⠀⠀⢄⢕⣿⣿⡟⣻⣿⣿⣿⣿⣿⣿⣿⣿⣷⣿⣯⣽⣝⣿⣿⢧⣵⣿⣿⣿⣿⣿⣿⣿⣿⣿⣿⣿⣿⣿⣿⣿⣿⣿⣿⣿⣿⣿⣿⣿⣿⣿⣿⣿⣿⣿⣿⣿⣿⣿⣿⣿⣿⣿⣿⣿⣿⣿⣿⣿⣿⣿⠀</a:t>
            </a:r>
            <a:br/>
            <a:r>
              <a:t>⢕⢕⢕⢕⢕⢕⢕⢕⢕⢕⢕⢕⠀⠀⠀⠀⠀⠀⠀⠀⠀⠀⠀⠀⠀⠀⠀⠀⠀⠀⠀⠀⠕⢕⢿⣿⣕⢿⣿⣿⣿⣿⣿⣿⣿⣿⣿⣿⣿⣿⣿⣿⣿⣿⣷⣾⣯⣽⣟⣟⢿⢿⣿⣿⣿⣿⣿⣿⣿⣿⣿⣿⣿⡟⣿⣟⣿⣿⣿⣿⣿⣿⣿⣿⣿⣿⣿⣿⣿⣿⣿⣿⣿⣿⣿⣿⣿⣿⣿⣿⠀</a:t>
            </a:r>
            <a:br/>
            <a:r>
              <a:t>⢕⠕⢕⢕⢕⢕⠕⢕⠕⢕⢕⢕⢕⠀⠀⠀⠀⠀⠀⠀⠀⠀⠀⠀⠀⠀⢀⡵⢏⢕⢔⢔⢔⢕⣵⣷⡇⣿⣿⠸⢿⣿⣿⣿⣿⣿⣿⣿⣿⣿⣿⣿⣿⣿⣿⣿⣿⣿⣿⣿⣿⣿⣿⣿⣿⣿⣿⣿⣿⣿⣿⣿⣿⣇⣻⡇⣿⣿⣿⣿⣿⣿⣿⣿⣿⣿⣿⣿⣿⣿⣿⣿⣿⣿⣿⣿⣿⣿⣿⣿⠀</a:t>
            </a:r>
            <a:br/>
            <a:r>
              <a:t>⢕⣰⣶⡕⢱⢗⢟⢏⢕⠕⠕⢑⢑⠀⠀⠀⠀⠀⠀⠀⠀⠀⠀⠀⠀⠀⢔⢕⢕⠕⢕⢕⢕⢕⢟⢿⣿⡇⢕⣷⣶⣷⣴⣼⣽⣝⣝⣟⢟⢿⢿⢿⢿⣿⣿⣿⣿⣿⣿⣿⣿⣿⣿⣿⣿⣿⣿⣿⣿⣿⣿⣿⣿⡇⣻⡿⣿⣿⣿⣿⣿⣿⣿⣿⣿⣿⣿⣿⣿⣿⣿⣿⣿⣿⣿⣿⣿⣿⣿⣿⠀</a:t>
            </a:r>
            <a:br/>
            <a:r>
              <a:t>⠝⠝⢑⢑⢁⢅⢄⢔⢔⢕⢕⢕⠕⠕⠀⠀⠀⠀⠀⠀⠀⠀⠀⠀⠀⢀⢕⢕⢕⢱⡕⢕⢕⢕⢕⢕⢜⢻⣿⢕⠘⠝⠙⠙⠛⠛⠛⠻⢿⠿⢿⢷⣷⣷⣷⣮⣽⣽⣍⣟⣟⣟⡿⢿⢿⣿⣿⣿⣿⣿⣿⣿⣷⡇⣟⣗⣿⣿⣿⣿⣿⣿⣟⣿⣿⣿⣿⣿⣿⣿⣿⣿⣿⣿⣿⣿⣿⣿⣿⣿⠀</a:t>
            </a:r>
            <a:br/>
            <a:r>
              <a:t>⠕⠕⠕⠕⢕⢕⢕⢁⠁⠀⠀⠀⠀⠀⠀⠀⠀⠀⠀⠀⠀⠀⠀⠀⢀⢕⢕⢕⢕⢕⢝⢕⢕⢕⢕⢕⢕⡕⢺⠕⠀⠀⠀⠀⠀⠀⠁⠀⠀⠀⠀⠀⠁⠀⠁⠑⢝⢝⢝⢝⢟⢟⢟⢟⢿⣿⣿⣿⣿⣿⣿⣻⣿⣗⣟⣫⣻⣿⣿⣿⣷⣿⣿⣿⣿⣿⣿⡿⣿⣿⣿⣿⣿⣿⡿⢟⢟⢟⠟⠟⠀</a:t>
            </a:r>
            <a:br/>
            <a:r>
              <a:t>⠀⠀⠀⠀⢕⢕⢕⢕⢕⢀⠀⠀⠀⠀⠀⠀⠀⠀⠀⠀⠀⠀⠀⢄⢕⢕⡕⢕⢕⢕⢕⢕⢕⢕⢕⢕⢕⢟⣣⢕⢐⢔⢔⢄⢄⢄⢄⡄⠀⠀⠀⠀⠀⠀⠀⠀⠀⢀⢀⢀⢀⢀⢀⢕⢸⣿⠙⠟⠟⠟⠿⢿⠿⢿⢿⣯⣿⣿⣿⣿⣿⣿⣾⣿⣾⣿⣿⣏⣹⡿⢿⣿⡿⠏⠁⠀⠀⠀⠀⠀⠀</a:t>
            </a:r>
            <a:br/>
            <a:r>
              <a:t>⠀⠀⠀⠀⢕⢕⢕⢕⢕⢕⠀⢄⢀⢔⢕⣕⡀⢄⢔⢔⢔⢕⢕⣵⣾⣿⣿⣷⢕⢕⢕⢕⢕⢕⢕⢕⢕⣝⣽⢑⢕⢕⢑⢑⠕⠑⠑⠕⢄⠁⠀⠀⠑⠑⠇⠕⢔⢱⣷⣷⣷⣶⡇⢕⢜⣿⣿⡿⢟⢇⢜⢜⣕⣳⣿⣿⣿⣿⣿⣿⣿⣿⣿⣷⣾⣿⣿⣗⢟⣏⣝⣿⡇⠀⠀⠀⠀⠀⢀⢀⠀</a:t>
            </a:r>
            <a:br/>
            <a:r>
              <a:t>⠻⠷⠕⠀⢕⢕⢕⢕⢕⢕⠀⠀⢄⢤⣴⡔⢔⢱⣷⣧⣧⣵⣾⣿⣿⣿⣿⡏⢕⢕⢕⢕⢕⢕⢕⢕⢕⢜⢗⢕⠀⢕⠕⠕⠕⢕⠀⠁⢕⢕⢕⢕⠀⠀⠀⢕⢕⢸⣟⣻⣿⣿⣇⣕⣕⣿⣷⣇⣆⡕⢕⢱⢷⢜⡿⢿⡽⢽⡝⣕⣸⡝⢫⣝⣝⣝⡝⢝⢝⡝⢕⣹⣕⢔⢕⢕⣕⢕⣕⣕⠀</a:t>
            </a:r>
            <a:br/>
            <a:r>
              <a:t>⠀⠀⠀⠀⠕⢕⢕⢕⢕⢕⠕⠀⠕⢸⡟⢷⣵⣿⣿⣿⣿⣿⣿⣿⣿⣿⣿⡕⢕⢕⢕⢱⢕⢕⠀⠀⢕⢑⢕⢕⢕⢕⠀⠀⠀⢕⢔⢀⢕⢕⢕⢕⢕⠀⢀⢕⢕⠛⠛⢏⢝⢝⢽⡟⢝⣏⢝⢩⢕⢳⡕⣵⢹⢱⣧⣵⣕⣜⢕⢸⢕⢔⢱⣵⣷⣶⢖⢳⢗⢜⢝⣻⣿⣿⣿⢿⢿⣿⣿⣿⠀</a:t>
            </a:r>
            <a:br/>
            <a:r>
              <a:t>⠀⠀⠀⡀⢄⢕⢕⢾⣿⢧⢄⢀⢄⢕⠕⠕⠀⠙⠙⠙⠙⠙⠉⠁⠁⠈⠉⠉⠑⢕⢕⣼⢕⢑⠀⣀⢕⢜⢇⠕⢕⢕⢔⠀⠀⢕⢕⢐⢕⢕⣕⢕⢕⢄⢅⢜⠕⠀⠀⠕⢄⢕⣸⣇⣡⡼⢵⣷⣶⣾⡇⢙⠕⢵⢷⣿⣿⣿⣿⣿⣷⡷⢷⢿⣿⢿⢕⣸⣵⣝⢕⢕⣕⣕⢕⢗⢞⢟⢏⢝⠀</a:t>
            </a:r>
            <a:br/>
            <a:r>
              <a:t>⡏⠉⠉⠉⠉⠉⠉⠁⢕⢕⢕⠕⠑⠁⠀⠀⠀⠀⠀⠀⠀⠀⠀⠀⠀⠀⠀⠀⠀⠑⢕⢜⢕⢕⢕⢕⢁⢱⡗⢗⠕⠑⠑⠀⠑⠕⠘⠁⠅⢍⢟⢏⡜⢕⢑⣵⣔⠻⢿⢿⣿⣿⣿⣿⣿⣿⣿⣿⣾⢿⢟⠛⢻⢿⡿⢿⣿⣿⡟⢿⢟⢟⢕⢕⣌⣅⣵⣝⢝⢕⢸⠟⠛⠙⠁⢕⢕⢕⢕⢕⠀</a:t>
            </a:r>
            <a:br/>
            <a:r>
              <a:t>⢷⢇⢕⣴⣴⣰⣴⣔⢕⠕⠑⠀⠀⠀⠀⠀⠀⠀⠀⠀⠀⠀⠀⠀⠀⠀⠀⠀⠀⠀⠀⠁⠑⠔⢄⠁⠀⢸⡇⠄⢐⣑⣠⡀⠀⠀⠑⢀⠀⠄⠔⠕⣅⢁⢁⠁⠀⠀⠀⠀⠁⠅⠉⠉⢟⢟⡟⢹⠕⣄⢑⢐⠐⠐⠸⢜⢙⣑⣱⣶⣷⣷⣿⣿⣿⣿⣿⠟⠑⠁⠀⠀⠀⠀⠀⢕⢕⢕⢕⢕⠀</a:t>
            </a:r>
            <a:br/>
            <a:r>
              <a:t>⣿⣿⣿⣿⣿⣿⡿⢇⠑⠀⠀⠀⠀⠀⠀⠀⠀⠀⠀⠀⠀⠀⠀⠀⠀⠀⠀⠀⠀⠀⠀⠀⠀⠀⠁⠁⠑⢕⢇⢀⠑⠁⠁⠀⠀⠀⠀⢁⢄⢀⢀⢀⢕⢜⢱⠀⠁⠛⠛⠀⠀⠀⠁⢕⢐⢑⢑⣕⣠⣵⣴⣵⣷⣷⣿⣿⣿⣿⣿⣿⣿⣿⣿⣿⣿⣿⢏⠀⠀⠀⠀⠀⠀⠀⠀⢕⢕⢕⢕⠔⠀</a:t>
            </a:r>
            <a:br/>
            <a:r>
              <a:t>⠟⠛⠛⠛⢛⢛⢕⠑⠀⠀⠀⠀⠀⠀⠀⠀⠀⠀⠀⠀⠀⠀⠀⠀⠀⠀⠀⠀⠀⠀⠀⠀⠀⠀⠀⠀⠀⠀⠀⠁⢕⢔⣕⣕⣷⢵⢼⣿⣿⣿⣿⣟⣝⠕⣕⣕⣔⣔⣴⣴⣤⣶⣶⣷⣷⣾⣿⣿⣿⣿⣿⣿⣿⣿⣿⣿⣿⣿⣿⣿⣿⣿⣿⣿⢿⢏⠀⠀⠀⠀⠀⠀⠀⠀⠀⠀⠕⢕⢕⠀⠀</a:t>
            </a:r>
            <a:br/>
            <a:r>
              <a:t>⠁⠁⠀⠀⠀⢕⠑⠀⠀⠀⠀⠀⠀⠀⠀⠀⠀⠀⠀⠀⠀⠀⠀⠀⠀⠀⠀⠀⠀⠀⠀⠀⠀⠀⠀⠀⠀⠀⠀⠀⠀⠁⠘⢗⣗⣖⣟⣻⣿⣿⣶⣿⣿⣿⣿⣿⢿⢟⢟⢟⢟⢟⣻⣿⣿⣿⣿⣿⣿⣿⣿⣿⣿⢕⠁⠁⠁⠙⢟⢞⢏⢝⢝⢕⢕⠁⠀⠀⠀⠀⠀⠀⠀⠀⠀⠀⢔⢕⢅⠀⠀</a:t>
            </a:r>
            <a:br/>
            <a:r>
              <a:t>⢄⢄⢄⢔⢔⠁⠀⠀⠀⠀⠀⠀⠀⠀⠀⠀⠀⠀⠀⠀⠀⠀⠀⠀⠀⠀⠀⠀⠀⠀⠀⠀⠀⠀⠀⠀⠀⠀⠀⠀⠀⠀⠀⠑⢻⣿⣿⣿⣿⣿⣿⣿⣿⣿⣿⣿⣿⣿⣿⣿⣿⣿⣿⣿⣿⣿⣿⣿⣿⣿⣿⣿⣻⣧⢄⠀⠀⠀⠁⢁⢕⠕⡑⢕⠀⠀⠀⠀⠀⠀⠀⠀⠀⠀⠀⠄⣄⡕⢕⢅⠀</a:t>
            </a:r>
            <a:br/>
            <a:r>
              <a:t>⢕⢕⢕⢕⠀⠀⠀⠀⠀⠀⠀⠀⠀⠀⠀⠀⠀⠀⠀⠀⠀⠀⠀⠀⠀⠀⠀⠀⠀⠀⠀⠀⠀⠀⠀⠀⠀⠀⠀⠀⠀⠀⠀⠀⠘⣿⣿⣿⣿⣿⣿⣿⣿⣿⣿⣿⣿⣿⣿⣿⣿⣿⣿⣿⣿⣿⣿⣿⣿⣿⣿⣿⣿⡾⣵⣵⣢⣴⣄⢀⠁⠜⢜⠑⠀⠀⠀⠀⠀⢀⢄⠀⠀⠀⠀⠀⢸⣿⡕⢕⠀</a:t>
            </a:r>
            <a:br/>
            <a:r>
              <a:t>⢕⢕⢕⢑⠀⠀⠀⠀⠀⠀⠀⠀⠀⠀⠀⠀⠀⠀⠀⠀⠀⠀⠀⠀⠀⠀⠀⠀⠀⠀⠀⠀⠀⠀⠀⠀⠀⠀⠀⠀⠀⠀⠀⠀⠀⢸⣿⣿⣿⣿⣿⣿⣿⣿⣿⣿⣿⣿⣿⣿⣿⣿⡿⠿⣿⣿⣿⡟⠿⢿⣿⣿⣿⣿⣿⣿⣿⣿⣿⣿⢇⣐⣀⠀⠀⠀⠀⠀⠀⢕⠀⠀⠀⠀⠀⢕⢕⣿⡷⢕⠀</a:t>
            </a:r>
            <a:br/>
            <a:r>
              <a:t>⢕⢕⢕⠀⠀⠀⠀⠀⠀⠀⠀⠀⠀⠀⠀⠀⠀⠀⠀⠀⠀⠀⠀⠀⠀⠀⠀⠀⠀⠀⠀⠀⠀⠀⠀⠀⠀⠀⠀⠀⠀⠀⠀⠀⠀⠁⢻⡽⣿⣿⣿⣿⣿⣿⣿⣿⣿⣿⣿⣿⣿⣿⠇⣶⣿⣿⣿⣿⣿⣿⣿⣿⣿⣿⣿⣿⣿⣿⣿⣿⣿⣿⣿⣇⢄⢄⣄⢔⢔⢑⣵⣷⣷⣷⣷⢕⢕⢕⢕⢕⠀</a:t>
            </a:r>
            <a:br/>
            <a:r>
              <a:t>⢕⢕⢕⢕⠀⠀⠀⠀⠀⠀⠀⠀⠀⠀⠀⠀⠀⠀⠀⠀⠀⠀⠀⠀⠀⠀⠀⠀⠀⠀⠀⠀⠀⠀⠀⠀⠀⠀⠀⠀⠀⠀⠀⠀⠀⠀⠔⣹⣿⣿⣿⣿⣿⣿⣿⣿⣴⣿⣿⣿⣿⣾⣷⣿⣿⣿⣿⣿⣿⣿⣿⣿⣿⣿⣿⣿⢿⢁⢁⣿⣿⢟⡇⠕⢕⢕⢕⢕⢕⣿⣷⣾⡝⢝⢜⣃⡵⢕⣕⣗⠀</a:t>
            </a:r>
            <a:br/>
            <a:r>
              <a:t>⢕⢕⢕⢕⠀⠀⠀⠀⠀⠀⠀⠀⠀⠀⠀⠀⠀⠀⠀⠀⠀⠀⠀⠀⠀⠀⠀⠀⠀⠀⠀⠀⠀⠀⠀⠀⠀⠀⠀⠀⠀⠀⠀⠀⠀⠀⠀⢘⣿⣿⡿⠛⢍⢕⢜⢍⢜⢍⠛⣿⣿⣿⣿⣿⣿⣿⣿⣿⣿⣿⣿⣿⡿⢟⢟⢟⢗⢳⣼⣝⣟⢗⣗⣇⢕⢕⢕⢕⢕⢜⣿⣿⣿⣿⣷⣽⣾⣿⣿⣿⠀</a:t>
            </a:r>
            <a:br/>
            <a:r>
              <a:t>⢕⢕⢕⢕⠀⠀⠀⠀⠀⠀⠀⠀⠀⠀⠀⠀⠀⠀⠀⠀⠀⠀⠀⠀⠀⠀⠀⠀⠀⠀⠀⠀⠀⠀⠀⠀⠀⠀⠀⠀⠀⠀⠀⠀⠀⠀⠀⠁⢕⢔⢕⢕⢕⢕⢕⢕⢕⢕⢔⠙⣿⣿⣿⣿⣿⣿⣿⣿⣿⣿⡿⢍⠕⢕⣥⣷⣷⡤⢝⢃⢿⢿⢿⢿⢧⢅⢁⠀⠁⠕⣜⣿⣿⣿⣿⣿⣿⣿⣿⣿⠀</a:t>
            </a:r>
            <a:br/>
            <a:r>
              <a:t>⢕⢕⢕⢕⠀⠀⠀⠀⠀⠀⠀⠀⠀⠀⠀⠀⠀⠀⠀⠀⠀⠀⠀⠀⠀⠀⠀⠀⠀⠀⠀⠀⠀⠀⠀⠀⠀⠀⠀⠀⠀⠀⠀⠀⠀⠀⢄⠕⢕⢕⠕⢕⢕⣱⣵⣥⣥⣥⣥⣀⣿⣿⣿⣿⢿⣿⠿⣿⣿⢟⢕⣸⣿⣿⣿⣏⢝⣳⡷⣧⣥⣵⣵⣵⡕⢕⢕⢕⠀⠀⠘⢙⣟⣕⣿⣵⢕⢻⣿⠇⠀</a:t>
            </a:r>
            <a:br/>
            <a:r>
              <a:t>⢕⢕⢕⢕⠀⠀⠀⠀⠀⠀⠀⠀⠀⠀⠀⠀⠀⠀⠀⠀⠀⠀⠀⠀⠀⠀⠀⠀⠀⠀⠀⠀⠀⠀⠀⠀⠀⠀⠀⠀⠀⠀⠀⠀⠀⢕⢀⢔⠕⢕⢕⢪⠙⢿⣿⣿⠿⢿⣿⣷⡟⢟⢍⢍⢙⠏⢕⢕⣱⣾⣿⡿⠿⢿⣿⢃⢀⠹⢛⢻⣛⣿⣿⣿⡇⢗⠕⠇⠀⠀⠀⠀⠁⠝⠟⠝⠇⠑⠁⠀⠀</a:t>
            </a:r>
            <a:br/>
            <a:r>
              <a:t>⢕⢕⢕⢕⠀⠀⠀⠀⠀⠀⠀⠀⠀⠀⠀⠀⠀⠀⠀⠀⠀⠀⠀⠀⠀⠀⠀⠀⠀⠀⠀⠀⠀⠀⠀⠀⠀⠀⠀⠀⠀⠀⠀⠀⠕⠕⠑⢄⢔⠕⢕⢜⠀⠀⠁⠀⠀⠀⠀⢔⢕⢕⢕⢕⢕⢕⣰⡿⣿⢟⢏⠑⡆⢔⢔⢕⢕⢕⢕⢀⠛⢟⢍⢍⣕⣕⢕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⢀⢀⢀⢀⢕⢄⢔⣕⣕⣵⣵⣥⣿⣿⣿⣿⣿⣿⣿⣿⡿⢟⢝⣿⡇⢻⡇⡇⢕⢕⣷⡕⢸⣿⣿⡵⢿⣏⣡⣴⣷⣿⣿⣿⣿⣿⣿⣿⣿⣿⣿⣿⣿⣿⣿⣿⣿⣿⣿⣿⢿⢹⣿⣿⣿⣿⣿⣿⣿⣿⣿⣿⣿⣿⣿⣿⣿⣿⣿⣿⣿⣿⣽⣽⣿⣿⡿⢿⢿⣿⣿⣿⣿⣿⣿⣿⣿⣿⣿⠀</a:t>
            </a:r>
            <a:br/>
            <a:r>
              <a:t>⢔⢕⢕⢷⣷⣿⣿⣿⣿⣿⣿⣿⣿⣿⣿⣿⣿⣿⣿⡟⢕⢕⢸⡇⣿⢧⢾⡇⣧⡇⢕⣿⢷⠞⣿⣧⣶⣾⣿⣿⣿⣿⣿⣿⣿⣿⣿⣿⣿⣿⡿⢿⣿⣿⣿⣿⣿⣿⣿⣿⢿⣱⢸⣿⣿⣿⣿⣿⣿⣿⣿⣿⣿⣿⣿⣿⣿⣿⣿⣿⣿⣿⣿⣿⣿⣿⣿⣿⣿⣿⣷⣷⣮⣽⣽⣿⣿⣿⣿⣿⠀</a:t>
            </a:r>
            <a:br/>
            <a:r>
              <a:t>⢕⢕⣱⣾⣿⣿⣿⢟⢕⢕⣕⢜⣽⣟⢕⣽⣯⣿⣿⣿⣇⢱⣟⢝⣷⡇⢸⢷⠟⣇⣩⣽⣾⣿⣿⣿⣿⣿⣿⣿⣿⣿⣿⣿⡿⣿⡟⢯⠝⢂⢙⢅⢱⣴⣵⣼⣽⣍⣝⣝⢜⠻⢸⢿⢿⢿⢿⢿⣿⣿⣿⣿⣿⣿⣿⣿⣿⣿⣿⣿⣿⣿⣿⣿⣿⣿⣿⣿⣿⣿⣿⣿⣿⣿⣿⣿⣿⣿⣿⣿⠀</a:t>
            </a:r>
            <a:br/>
            <a:r>
              <a:t>⢕⢸⡿⢿⢿⢿⢏⢕⠕⠜⠏⢟⣿⣿⡏⣍⣿⣿⣿⣿⣿⢌⣸⡧⣿⣫⣵⣷⣿⣿⣿⣿⣿⣿⣿⣿⣿⣿⢿⢟⢻⠍⢟⢋⢝⢕⢔⢕⢕⠱⣵⣶⡧⣿⣿⣿⣿⢿⢿⣿⢇⢱⢸⣿⣿⣷⣷⣷⣷⣵⣵⣽⣽⣝⣝⣟⣟⣟⢟⢿⢿⢿⢿⣿⣿⣿⣿⣿⣿⣿⣿⣿⣿⣿⣿⣿⣿⣿⣿⣿⠀</a:t>
            </a:r>
            <a:br/>
            <a:r>
              <a:t>⢔⢵⣷⣾⣿⣿⣧⣵⣵⣵⣕⢺⣿⣱⣼⣿⣿⢻⣿⣼⣟⣽⣽⣾⣿⣿⣿⣿⣿⣿⣿⣿⣿⡿⠿⢟⢏⢕⢅⢕⢕⢕⢕⢱⢕⠕⠕⠐⠑⠕⢸⣿⣿⣿⣿⣿⣿⢕⠕⢕⢕⢸⢸⣿⢝⢝⢝⢝⢝⢟⢟⢟⢟⢟⢻⢿⢿⢿⢿⢿⣿⣿⣷⣷⣷⣷⣧⣼⣽⣽⣽⣟⣟⣟⣟⡛⢿⢿⢿⢿⠀</a:t>
            </a:r>
            <a:br/>
            <a:r>
              <a:t>⣵⣼⣿⣿⣿⣿⣿⣿⣿⣿⣿⣮⡻⢟⣱⣿⡿⢟⣯⣿⣿⣿⣿⣿⣿⢿⢿⢟⢝⢝⢝⢍⢕⢔⢕⢕⢕⠕⢕⢕⢕⢕⢕⢕⢕⢕⢕⠀⠀⠀⢸⣿⣿⣿⣿⣿⣿⠀⠀⢕⢕⢸⣸⣿⢕⢕⠕⢕⢕⢕⢕⢕⢕⢕⢕⢕⠕⠕⠑⠕⢕⢅⢅⢕⢕⠙⢝⢝⢝⢝⢟⢟⢟⢟⢟⠟⠋⠙⠁⠁⠀</a:t>
            </a:r>
            <a:br/>
            <a:r>
              <a:t>⣿⣿⣿⣿⣿⡟⢟⢏⢝⢟⢻⣿⣷⡕⢝⢝⣱⡇⢻⣿⢿⠟⢝⢑⢅⢕⢔⢕⢕⢕⢕⢕⢕⢕⢆⢕⢕⢔⢕⠕⠁⠁⠁⠁⠁⠁⠁⠀⠀⠀⢸⣿⣿⣿⣿⣿⣿⢕⢔⢕⣕⣱⢷⡇⢕⣕⡕⢕⢕⢕⢔⢕⢄⢄⢕⢔⢄⢀⢄⢐⢀⠁⠀⠁⠁⠀⠀⠁⠁⠁⠁⠁⠀⠀⠀⠀⠀⠀⠀⠀⠀</a:t>
            </a:r>
            <a:br/>
            <a:r>
              <a:t>⣿⣿⣿⣿⣿⢕⢕⢕⢕⢕⢕⢜⢻⣿⣿⣿⢿⢇⢕⢕⠕⠕⢕⢕⢕⢕⢔⠀⠁⠑⠑⠁⠁⠁⣼⣷⣧⣕⡕⠀⢀⢀⢄⢄⢀⢕⢕⢀⢔⢸⣿⣿⣿⣿⣿⣿⣿⢕⢕⢸⢿⢸⣿⢇⠕⠿⠿⠕⢕⢜⠕⢕⢕⢕⢕⢜⢕⢕⢕⠀⢕⠄⢕⢔⢀⣔⢄⢀⢕⣕⡕⠁⠀⠀⠀⠀⠀⠀⠀⠀⠀</a:t>
            </a:r>
            <a:br/>
            <a:r>
              <a:t>⢝⠻⣿⣿⢟⢕⢕⢕⢕⢕⢕⢕⢕⢕⢕⢕⢗⢗⢕⢕⢔⢕⢕⢔⢸⢇⢕⢕⢀⢄⢄⢔⢰⣦⢼⣿⣿⣿⢕⠑⠑⠑⢑⣑⣑⣑⢕⢕⢕⠁⣼⣿⣿⣿⣿⣿⣿⢕⢕⢕⢷⡱⢷⡇⢕⢔⣴⢔⢕⢕⢕⢔⢔⢔⢔⠀⢕⢔⢔⢔⢔⢄⢄⠀⠀⢕⢕⢕⢸⡟⠁⠀⠀⠀⠀⠀⠀⠀⠀⠀⠀</a:t>
            </a:r>
            <a:br/>
            <a:r>
              <a:t>⢕⢕⢕⢕⢕⢕⢕⢕⢕⢕⢕⢕⢕⢕⢕⢕⢕⢕⢕⢕⢕⢱⣵⢧⢕⢕⢕⢕⢜⢅⢅⢕⢕⠀⢜⢿⣿⣿⢕⢕⢕⢕⢸⡿⣿⣿⢕⢕⢕⠀⢺⣫⣻⣿⣿⣿⣿⣧⢕⢕⣕⢣⡇⢕⢕⢕⢷⢕⢕⢕⠅⠁⠁⠁⢕⠀⢕⢕⢕⢕⢕⢕⢕⠀⠀⢕⢕⢕⣞⢕⠀⠀⠀⠀⠀⠀⢄⠀⠀⠀⠀</a:t>
            </a:r>
            <a:br/>
            <a:r>
              <a:t>⣕⢕⢕⢕⢕⢕⢕⢕⢕⢕⢕⢕⢕⢕⢕⢕⢕⢕⢕⣕⣵⣼⣽⣼⡕⢕⢕⢕⢕⢕⢕⢕⢕⢀⢕⢜⣷⣷⡇⠁⢕⢕⢸⡇⢿⢏⢕⢕⢕⠀⢜⣎⣿⣿⣿⣿⣿⢗⢕⢸⢿⢱⡇⢕⢕⢕⣺⢕⢕⢕⠀⠀⠀⠀⢕⠀⢕⢕⢕⢕⢕⢕⢕⠀⠀⢕⠁⠉⠑⠅⢄⡄⢄⢄⢔⢔⢕⣔⣔⡔⠀</a:t>
            </a:r>
            <a:br/>
            <a:r>
              <a:t>⣿⠕⢕⢕⢕⢕⢕⢕⢕⢕⢕⢕⠕⠑⠑⠑⡕⢎⢏⡕⢕⢄⢄⢅⢕⢞⢝⢟⣿⡟⢋⢙⠑⠑⠓⠞⣕⣅⢇⢑⢕⢕⢑⢁⢑⢑⢕⢕⢕⠐⢕⢌⡟⣿⣿⣿⣿⢕⢕⢕⢕⢸⣇⢕⣕⣕⢝⢕⢕⢕⢕⠑⣸⢕⢕⠐⢕⠕⣵⣧⣵⣗⢱⢔⢔⠁⠀⠀⠔⢕⢔⢕⢕⢕⢕⢕⢵⣘⣿⣿⠀</a:t>
            </a:r>
            <a:br/>
            <a:r>
              <a:t>⣿⣿⣧⡕⢕⢕⢕⢕⢕⢕⢕⠅⠀⠔⢷⢟⠕⠃⠑⢇⠅⣵⣯⣥⣵⣵⣷⣾⣝⣽⣾⣧⣤⣄⣤⣄⣜⡔⢕⠕⢅⣵⡅⢕⢕⢕⠕⠕⠑⠑⢕⣿⣿⣿⣿⣿⢿⡇⠕⢕⢕⢸⡇⠁⠝⠝⠟⢀⢕⠕⠁⠁⠑⢅⠅⠀⠕⠵⠌⢏⡝⠑⢅⣵⣕⠿⠿⠿⠿⣿⣷⣿⣷⣧⣔⣵⣵⣴⣿⣿⠀</a:t>
            </a:r>
            <a:br/>
            <a:r>
              <a:t>⣿⣿⢟⢕⢕⢕⢕⢕⢕⢕⢕⢔⢄⢀⢁⢅⢖⢜⢕⢇⠌⢹⣿⣿⣿⢟⢻⣿⣿⣿⣿⣿⣿⣿⣿⣿⣿⣿⢕⠜⢰⠻⣇⢕⢥⢁⡐⠑⠐⠐⢕⣿⣿⣿⣿⣗⣇⢀⠀⡔⢕⢸⣧⠀⠔⠇⢡⣅⢵⠄⠀⠀⠑⠁⡁⢀⠄⠰⠗⢣⡅⢀⢁⢈⠁⠁⠁⠈⠁⢩⣿⣿⣿⣿⣿⣿⣿⣿⣿⣿⠀</a:t>
            </a:r>
            <a:br/>
            <a:r>
              <a:t>⡿⢇⢕⢕⢕⢕⢕⢕⢕⣵⣧⡁⠕⢕⢕⠑⢔⢔⠀⠀⠐⠀⠘⠙⢝⠀⠀⠉⠉⢝⢙⢉⢉⡉⢍⢉⠉⢕⢕⢀⢀⢀⢘⢃⢀⢁⢀⢁⠀⠀⢌⣗⣑⢘⡙⠝⡻⢕⢀⠘⢷⡼⣟⢀⢀⠀⠐⠑⠀⢄⢄⢀⠀⠁⢉⢄⢀⢀⠀⠄⢝⣞⡟⢀⠀⠖⢶⢆⠀⠜⢟⢿⢿⣿⣿⣿⣿⣿⣿⣿⠀</a:t>
            </a:r>
            <a:br/>
            <a:r>
              <a:t>⣷⣷⣷⣷⣷⣧⣵⣵⣷⣿⣿⣿⡇⠕⠑⠀⠀⠑⠕⠍⠧⣄⢄⢄⢁⢁⠀⠀⠀⠀⠀⠀⠀⠐⠀⠀⠀⠳⣵⣵⣵⣵⣕⣕⣰⣴⣴⣤⣴⡵⡝⢙⠻⠷⣌⣑⢁⠕⠁⢄⢺⣿⢿⣧⢕⢵⢴⣼⣕⣕⣷⣷⣷⣾⣾⣿⣷⣿⣿⡷⠟⡏⢕⢕⢀⢀⢁⢁⢁⢑⢾⢾⣿⣿⣿⣿⣿⣿⣿⣿⠀</a:t>
            </a:r>
            <a:br/>
            <a:r>
              <a:t>⠻⢿⣿⣿⣿⣿⣿⣿⣿⣿⣿⣿⢕⠀⠀⠀⠀⠀⠀⠀⢜⣿⣿⣿⣧⣵⣑⣕⣕⣕⣵⣵⣵⣵⣥⣥⣼⣿⣿⣿⣿⣿⣿⣿⣿⣿⣿⣷⣷⣧⡕⢌⢉⢑⢐⢑⢅⢕⢕⢕⢕⢟⣎⢹⣾⢿⣿⣿⣿⣷⣷⣷⣾⣿⣿⣿⣿⣿⣿⣿⣿⣿⣿⣿⣿⣿⣿⣿⣿⣿⡷⢵⢵⢕⢔⢝⢟⢏⢝⢕⠀</a:t>
            </a:r>
            <a:br/>
            <a:r>
              <a:t>⠀⠀⠙⠻⠿⣿⣿⣿⣿⣿⣿⢟⠑⠀⠀⠀⠀⠀⠀⠀⠀⢿⣿⣿⣿⣿⣿⣿⣿⣿⣿⣿⣿⣿⣿⣿⣿⣿⣿⣿⣿⣿⣿⣿⣿⣿⣯⣏⣏⢕⢕⢱⢑⣇⣳⣿⣿⣿⣷⣷⣷⣾⣿⣿⣿⣿⣿⣿⣿⣿⣿⣿⣿⣿⣿⣿⣿⣿⣿⣿⣿⣟⣟⢟⣟⣟⣟⢟⢟⠟⠟⠕⢕⢵⣵⡕⢕⢕⢕⢕⠀</a:t>
            </a:r>
            <a:br/>
            <a:r>
              <a:t>⠀⠀⠀⠀⠀⠀⠈⠉⠉⠉⠁⠀⠀⠀⠀⠀⠀⠀⠀⠀⠀⢸⣿⣿⣿⣿⣿⣿⣿⣟⣛⣿⣿⣿⣿⣿⣿⣿⣿⣿⣿⣿⣿⣿⣿⣿⣿⣿⣿⣿⣿⣿⣿⣿⣿⣿⣿⣿⣿⣿⣿⣿⣿⣿⣿⣿⣿⣿⣿⣿⣿⣿⣿⣿⣿⣿⣿⣿⣿⣿⣿⣿⣿⣿⣿⢟⠙⠀⠀⠀⠀⠀⠀⠁⠑⠑⠑⠁⢔⢅⠀</a:t>
            </a:r>
            <a:br/>
            <a:r>
              <a:t>⠀⠀⠀⠀⠀⠀⠀⠀⠀⠀⠀⠀⠀⠀⠀⠀⠀⠀⠀⠀⠀⢜⣿⣿⣿⣿⣿⣿⣿⣿⣿⣿⣿⣿⣿⣿⣿⣿⣿⣿⣿⣿⣿⣿⣿⣿⣿⣿⣿⣿⣿⣿⣿⣿⣿⣿⣿⣿⣿⣿⣿⣿⣿⣿⣿⣿⣿⣿⣿⣿⣿⣿⣿⣿⣿⣿⣿⣿⣿⣿⣿⣿⣿⣿⡇⠀⠀⠀⠀⠀⠀⠀⠀⠀⠀⠀⠀⠀⠁⢕⠀</a:t>
            </a:r>
            <a:br/>
            <a:r>
              <a:t>⠀⠀⠀⠀⠀⠀⠀⠀⠀⠀⠀⠀⠀⠀⠀⠀⠀⠀⠀⠀⠀⠀⢻⣿⣿⣿⣿⣿⣿⣿⣿⣿⣿⣿⣿⣿⣿⣿⣿⣿⣿⣿⣿⣿⣿⣿⣿⣿⣿⣿⣿⣿⣿⣿⣿⣿⣿⣿⣿⣿⣿⣿⣿⣿⣿⣿⣿⣿⣿⣿⣿⣿⣿⣿⣿⣿⣿⣿⣿⣿⣿⣿⣿⡿⠁⠀⠀⠀⠀⠀⠀⠀⠀⠀⠀⠀⠀⠀⢀⢕⠀</a:t>
            </a:r>
            <a:br/>
            <a:r>
              <a:t>⠀⠀⠀⠀⠀⠀⠀⠀⠀⠀⠀⠀⠀⠀⠀⠀⠀⠀⠀⠀⠀⠀⢸⣿⣿⣿⣿⣿⣿⣿⣿⣿⣿⣿⣿⣿⣿⣿⣿⣿⣿⣿⣿⣿⣿⣿⣿⣿⣿⣿⣿⣿⣿⣿⣿⣿⣿⣿⣿⣿⣿⣿⣿⣿⣿⣿⣿⣿⣿⣿⣿⣿⣿⣿⣿⣿⣿⣿⣿⣿⣿⣿⡿⠑⠀⠀⠀⠀⠀⠀⠀⠀⠀⠀⠀⠀⠀⢔⢕⢕⠀</a:t>
            </a:r>
            <a:br/>
            <a:r>
              <a:t>⠀⠀⠀⠀⠀⠀⠀⠀⠀⠀⠀⠀⠀⠀⠀⠀⠀⠀⠀⠀⠀⠀⢐⣿⣿⣿⣿⣿⣿⣿⣿⣿⣿⣿⣿⣿⣿⣿⣿⣿⣿⣿⣿⣿⣿⣿⣿⣿⣿⣿⣿⡿⢿⢿⣿⣿⣿⣿⣿⣿⣿⣿⣿⣿⣿⣿⣿⣿⣿⣿⣿⣿⣿⣿⣿⣿⣿⣿⣿⣿⣿⡟⠁⠀⠀⠀⠀⠀⠀⠀⠀⠀⠀⠀⠀⠀⠀⢕⢕⢕⠀</a:t>
            </a:r>
            <a:br/>
            <a:r>
              <a:t>⠀⠀⠀⠀⠀⠀⠀⠀⠀⠀⠀⠀⠀⠀⠀⠀⠀⠀⠀⠀⠀⠑⢄⣿⣿⣿⣿⣿⣿⣿⣿⣿⣿⣿⣿⣿⣿⣿⣿⣿⣿⣿⣾⣿⣿⣿⣿⣿⣿⣿⣿⠕⠕⢕⢜⢹⣿⣿⣿⣿⣿⣿⣿⣿⣿⣿⣿⣿⣿⣿⣿⣿⣿⣿⣾⣿⣿⣿⣿⢟⠁⠀⠀⠀⠀⠀⠀⠀⠀⠀⠀⠀⠀⠀⠀⠀⠀⢕⢕⢕⠀</a:t>
            </a:r>
            <a:br/>
            <a:r>
              <a:t>⠀⠀⠀⠀⠀⠀⠀⠀⠀⠀⠀⠀⠀⠀⠀⠀⠀⠀⠀⠀⠀⢀⢄⢸⣿⣿⣿⣿⣿⣿⣿⣿⣿⣿⣿⣿⣿⣿⣿⣿⣿⣿⣿⣿⣿⣿⣿⣿⣿⣿⣿⡕⠄⠀⠁⢕⢜⢿⣿⣿⣿⣿⣿⣿⣿⣿⣿⣿⣿⣿⣿⣿⣿⣿⣿⣿⣿⡿⠑⠀⠀⠀⠀⠀⠀⠀⠀⠀⠀⠀⠀⠀⠀⠀⠀⠀⠀⢀⠁⠑⠀</a:t>
            </a:r>
            <a:br/>
            <a:r>
              <a:t>⠀⠀⠀⠀⠀⠀⠀⠀⠀⠀⠀⠀⠀⠀⠀⠀⠀⠀⠀⠀⠀⠁⠁⠁⣿⣿⣿⣿⣿⣿⣿⣿⣿⣿⣿⣿⣿⣿⣿⣿⣿⣿⣿⣿⣿⣿⣿⣿⣿⣿⣿⣧⠀⠀⠀⢕⢕⠁⢻⣿⣿⣿⣿⣿⣿⣿⣿⣿⣿⣿⣿⣿⣿⣿⣿⣿⣿⠑⠀⠀⠀⠀⠀⠀⠀⠀⠀⠀⠀⠀⠀⠀⠀⠀⠀⠀⠀⢕⢕⢑⠀</a:t>
            </a:r>
            <a:br/>
            <a:r>
              <a:t>⠀⠀⠀⠀⠀⠀⠀⠀⠀⠀⠀⠀⠀⠀⠀⠀⠀⠀⠀⢀⠀⠀⠀⣰⣿⣿⣿⣿⣿⣿⣿⣿⣿⣿⣿⣿⣿⣿⣿⣿⣿⣿⣿⣿⣿⣿⣿⣿⣿⣿⣿⣿⣧⠀⠀⠀⢕⠀⠀⢿⣿⣿⣿⣿⣿⣿⣿⣿⣿⣿⣿⣿⣿⣿⣿⡟⠁⠀⠀⠀⠀⠀⠀⠀⠀⠀⠀⠀⠀⠀⠀⠀⠀⠀⠀⠀⠐⠕⠑⢄⠀</a:t>
            </a:r>
            <a:br/>
            <a:r>
              <a:t>⠀⠀⠀⠀⠀⠀⠀⠀⠀⠀⢔⠀⢐⢔⢔⢔⠀⠀⠀⠘⢔⢔⢱⣿⣿⣿⣿⣿⣿⣿⣿⣿⣿⣿⣿⣿⣿⣿⣿⣿⣿⣿⣿⣿⣿⣿⣿⣿⣿⣿⣿⣿⣿⣷⡄⠀⠈⢔⢔⢼⣿⣿⣿⣿⣿⣿⣿⣿⣿⣿⣿⣿⡿⢟⠙⠑⠀⠀⠀⠀⠀⠀⠀⠀⠀⠀⠀⠀⠀⠀⠀⠀⠀⠀⠀⠀⠀⠄⠀⢔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⢀⢀⢀⢄⢔⢄⣔⣕⣱⣧⣵⣵⣿⣿⣿⣿⣿⣿⣿⡿⢟⢏⣿⣇⢸⡇⣵⡕⢕⢿⣕⢕⣿⣿⡧⢴⣟⣱⣵⣷⣿⣿⣿⣿⣿⣿⣿⣿⣿⣿⣿⣿⣿⣿⣿⣿⣿⣿⣜⣽⢹⣿⣿⣿⣿⣿⣿⣿⣿⣿⣿⣿⣿⣿⣿⣿⣿⣿⣿⣿⣿⣽⣽⣟⣿⡿⢿⢿⣿⣿⣿⣿⣿⣿⣿⣿⣿⣿⠀</a:t>
            </a:r>
            <a:br/>
            <a:r>
              <a:t>⢔⢔⢕⢵⣷⣿⣿⣿⣿⣿⣿⣿⣿⣿⣿⣿⣿⣿⣿⡟⢕⠕⢸⡇⣿⡿⢼⣇⣿⡕⢕⣸⡿⢷⣿⣧⣶⣞⣿⣿⣿⣿⣿⣿⣿⣿⣿⣿⣿⣿⡿⢿⣿⣿⣿⣿⣿⣿⣿⣿⠻⢸⢸⣿⣿⣿⣿⣿⣿⣿⣿⣿⣿⣿⣿⣿⣿⣿⣿⣿⣿⣿⣿⣿⣿⣿⣿⣿⣿⣿⣷⣷⣷⣽⣽⣿⣿⣿⣿⣿⠀</a:t>
            </a:r>
            <a:br/>
            <a:r>
              <a:t>⢕⢕⢕⣼⣿⣿⣿⡟⢝⢝⣕⡕⢝⣟⢏⣸⣯⣿⣿⣿⡇⢕⢸⢋⣿⣇⢸⡿⢿⢇⣹⣽⣷⣿⣿⣿⣿⣿⣿⣿⣿⣿⣿⣿⣿⢿⡟⢯⠝⠃⢘⢍⢅⣵⣥⣼⣽⣝⣝⣝⢕⢸⢸⢿⡿⠿⢿⢿⣿⣿⣿⣿⣿⣿⣿⣿⣿⣿⣿⣿⣿⣿⣿⣿⣿⣿⣿⣿⣿⣿⣿⣿⣿⣿⣿⣿⣿⣿⣿⣿⠀</a:t>
            </a:r>
            <a:br/>
            <a:r>
              <a:t>⢕⢕⠿⢿⢿⠿⠿⢕⢕⠕⠜⢜⢻⣿⣷⢙⣹⣿⣻⣟⡇⣮⢸⡧⢿⣏⣵⣦⣾⣿⣿⣿⣿⣿⣿⣿⣿⣷⢟⢿⢟⢏⠝⢋⢙⢅⢔⢔⢕⠕⡱⣵⣇⣿⣿⣿⣿⢿⢿⣿⢕⢰⡕⣿⣿⣷⣷⣷⣷⣵⣴⣽⣽⣝⣝⣟⣟⣟⢟⢿⢿⢿⢿⢿⣿⣿⣿⣿⣿⣿⣿⣿⣿⣿⣿⣿⣿⣿⣿⣿⠀</a:t>
            </a:r>
            <a:br/>
            <a:r>
              <a:t>⢔⢰⣷⣷⣾⣿⣷⣧⣵⣵⣱⣱⣾⣏⣕⣿⣯⡏⢿⣿⢗⣫⣽⣾⣿⣿⣟⣿⣿⣿⣿⣿⣿⡿⢻⠍⢏⢑⢅⢅⢔⢕⢕⢕⢕⠕⠕⠕⠁⠁⢕⣿⣿⣿⣿⣿⣿⢕⢕⠕⢕⢸⣗⣿⡏⢝⢝⢝⢝⢝⢟⢟⢟⢟⢟⢿⢿⢿⢿⢿⣿⣿⣷⣷⣷⣷⣧⣼⣽⣽⣽⣝⣟⣟⣟⡟⢿⢿⢿⢿⠀</a:t>
            </a:r>
            <a:br/>
            <a:r>
              <a:t>⣵⣵⣿⣿⣿⣿⣿⣿⣿⣿⣿⣷⣟⡟⢇⣿⡿⢿⣿⣿⣿⣿⣿⣿⣿⢿⢿⢟⠟⢝⢙⢝⢅⢔⢕⢕⢕⠕⢕⢕⢕⢕⢕⢕⢕⢕⢕⠀⠀⠀⢕⣿⣿⣿⣿⣿⣿⢕⠀⠀⢌⢸⡇⣽⡇⢕⠕⢕⢕⢕⢕⢕⠕⢕⠕⢕⢕⢑⢕⢕⢕⢕⢕⢕⢕⢝⢝⢝⢝⢝⢟⢟⢟⢟⢟⢟⠟⠙⠑⠁⠀</a:t>
            </a:r>
            <a:br/>
            <a:r>
              <a:t>⣿⣿⣿⣿⣿⣿⢟⢟⢏⢟⢻⣿⣿⣕⢜⢝⢕⣵⢺⢿⡿⢿⢏⢙⢕⢅⢔⢔⠕⢕⢕⢕⢅⢕⢕⢕⢕⢔⢕⠕⠁⠁⠁⠁⠁⠁⢁⠀⠀⠀⢅⣿⣿⣿⣿⣿⣿⢕⢔⢔⣕⡕⢇⡇⢕⢕⡕⢕⢕⢕⠕⢕⢄⢔⢐⢀⢐⢁⢀⢀⢀⢁⠀⠑⠁⠀⠀⠁⠁⠁⠁⠁⠁⠀⠁⠀⠀⠀⠀⠀⠀</a:t>
            </a:r>
            <a:br/>
            <a:r>
              <a:t>⣿⣿⣿⣿⣿⡏⢕⢕⢕⢕⢕⢜⢝⢻⣿⣿⡿⢿⢅⢕⠕⢕⢕⢕⢱⡕⢄⢀⠁⠁⠑⠁⠁⠁⢱⣼⣧⡕⢕⠀⠀⠀⢀⢄⢄⢄⢕⢀⢔⢀⣿⣿⣿⣿⣿⣿⣿⡕⢕⢜⠿⢏⡗⡗⠕⢸⠿⠕⢕⢜⢕⢕⢕⢕⢕⢕⢕⢕⢕⠁⢕⢅⢔⢔⢄⢔⡔⢀⢔⣕⣕⠑⠀⠀⠀⠀⠀⠀⠀⠀⠀</a:t>
            </a:r>
            <a:br/>
            <a:r>
              <a:t>⢜⢻⣿⣿⢿⢇⢕⢕⢕⢕⢕⢕⢕⢕⢕⢕⢕⢒⢇⢕⢀⢕⢔⢔⢌⡇⢕⢕⠀⠀⢀⢔⢰⣦⢼⣻⣿⣿⡕⠀⠐⠀⢑⡑⣃⣁⢕⢕⢕⠁⢡⣿⣿⣿⣿⣿⣿⢕⢕⢕⡧⢕⣗⣗⢔⢔⣴⡔⢕⢕⢔⢔⢔⢔⢔⠀⢕⢕⢔⢔⢔⢄⢄⠀⠀⢕⢕⢕⢱⣿⠇⠀⠀⠀⠀⠀⠀⠀⠀⠀⠀</a:t>
            </a:r>
            <a:br/>
            <a:r>
              <a:t>⢕⢕⢕⢕⢕⢕⢕⢕⢕⢕⢕⢕⢕⢕⢕⢕⢕⢕⢕⢕⢕⢱⣵⡕⢕⢕⢕⢕⢘⢑⢅⢅⢕⢄⢔⢿⣿⣿⡇⢔⢕⢕⢕⡇⣿⢸⢕⢕⢕⠀⢸⣿⣟⣿⣿⣿⣿⣧⢕⢕⣕⢕⡇⢕⢕⢕⢱⡇⢕⢕⠅⠅⠁⠁⢕⠀⢕⢕⢕⢕⢕⢕⢕⢅⠀⢕⢕⢕⣾⡟⠀⠀⠀⠀⠀⠀⠀⠀⠀⠀⠀</a:t>
            </a:r>
            <a:br/>
            <a:r>
              <a:t>⣿⢕⢕⢕⢕⢕⢕⢕⢕⢕⢕⢕⢕⢕⢕⢕⢕⢕⢕⣕⣱⣼⣽⣽⡕⢕⢕⢕⢕⢕⢕⠕⢕⢕⢕⢕⢱⣷⡇⠁⢕⢕⢕⡇⣿⢕⢕⢕⢕⠀⢜⢝⠿⣿⣿⣿⣿⡇⢇⢕⢿⢔⣇⢕⢕⢅⢜⡇⢕⢇⠀⢄⠀⠀⢕⠀⢕⢕⢕⢕⢕⢕⢕⢕⠀⢕⠁⠈⠙⢝⢔⢄⢄⢄⢄⢔⢕⢱⣔⣔⠀</a:t>
            </a:r>
            <a:br/>
            <a:r>
              <a:t>⣿⣧⢕⢕⢕⢕⢕⢕⢕⢕⢕⢕⢕⠑⠑⠕⢕⢇⢝⢱⢕⢁⠁⢁⢕⢞⢝⢟⢻⣟⢛⢙⠑⠑⠓⠓⢮⠿⢯⢀⢕⢕⢕⢑⢑⢁⢕⢕⢕⢔⠕⢰⡄⣿⣿⣿⣿⡇⢕⢕⢕⢸⣿⠕⣕⣕⣝⢇⢅⢇⢕⢕⢱⢕⢕⠔⢕⢕⣵⣵⣵⣕⢑⢔⢔⠕⠀⠀⠀⠕⠕⢕⢕⢕⢔⢕⢕⠵⢬⣿⠀</a:t>
            </a:r>
            <a:br/>
            <a:r>
              <a:t>⣿⣿⣷⡕⢕⢕⢕⢕⢕⢕⢕⢜⠁⠔⢴⢿⠕⠓⠑⢇⠁⣰⣮⣥⣵⣵⣵⣾⣏⣿⣾⣧⣴⣄⣠⣄⢌⡕⢕⢕⠁⣥⣅⢕⢕⢕⠕⠕⠑⠑⠁⣿⣷⣿⣿⡿⢿⡇⠕⢕⢕⢘⣿⠁⢕⠙⠟⠁⢅⢕⠁⠁⠕⢑⠅⠀⠕⠵⠜⢝⣝⢇⢄⢱⣕⡸⠿⠿⠿⣿⣿⣵⣿⣷⣕⣰⣵⣵⣴⣿⠀</a:t>
            </a:r>
            <a:br/>
            <a:r>
              <a:t>⣿⣿⡟⢕⢕⢕⢕⢕⢕⢕⢕⠔⢔⢄⢁⢑⢖⢎⢕⢆⠕⠝⣿⣿⣿⡟⠻⣿⣿⣿⣿⣿⣿⣿⣿⣿⣿⣿⢕⠜⢔⡻⢟⢱⢱⢅⡀⠑⠀⠐⢀⢿⣟⣿⣿⣷⣗⢀⠀⣔⢕⢸⣿⠀⠄⠂⣡⣥⢡⡔⠀⠀⠐⢁⢁⢔⠄⠄⠶⢣⣅⠀⢁⢈⠁⠁⠁⠁⠁⠉⣹⣿⣿⣿⣿⣿⣿⣿⣿⣿⠀</a:t>
            </a:r>
            <a:br/>
            <a:r>
              <a:t>⣿⡏⢕⢕⢕⢕⢕⢕⢕⢱⣾⣆⡑⢕⢕⢕⠔⢕⢀⠀⠀⠀⠘⠙⠍⠁⠀⠉⠉⢙⢙⠙⢙⢙⢙⢙⠙⢍⢕⢀⢀⢀⢐⢋⠀⢈⢀⢀⢀⠀⢁⣗⣑⡜⢝⠝⣹⢕⢀⠘⠳⡼⢿⢑⠀⠀⠁⠑⠀⢅⢄⢀⠀⠀⠙⢅⢀⢀⢀⠀⢍⢗⣗⡀⠀⢰⢶⡆⠀⠀⠟⢟⢿⢿⣿⣿⣿⣿⣿⣿⠀</a:t>
            </a:r>
            <a:br/>
            <a:r>
              <a:t>⣿⣷⣷⣷⣷⣧⣷⣵⣵⣿⣿⣿⣿⠀⠑⠕⠀⠁⠑⠕⢕⢄⢄⢅⢁⢁⠀⠀⠀⠀⠀⠀⠀⠐⠐⠀⠀⢗⣵⣵⣵⣵⣕⣕⣔⡔⢵⣤⣤⣔⡝⠘⠻⠿⣕⣑⢁⠕⠑⢀⢜⣿⢿⣿⢕⢱⢴⣵⣜⣕⣗⣷⣷⣷⣷⣷⣷⣾⢿⣷⡿⢏⢕⢕⢀⢀⢁⢁⠁⠀⢱⢿⢿⣿⣿⣿⣿⣿⣿⣿⠀</a:t>
            </a:r>
            <a:br/>
            <a:r>
              <a:t>⠙⢿⣿⣿⣿⣿⣿⣿⣿⣿⣿⣿⡇⠀⠀⠀⠀⠀⠀⠀⠀⢰⣾⣾⣵⣕⣕⣕⣕⣕⣕⣕⣵⣵⣵⣵⣵⣽⣝⣿⣟⣫⣿⣿⣿⣿⣿⣿⣷⣷⣕⠁⢉⠑⢐⢑⢁⢜⢕⢕⢅⢕⢎⢝⣵⣿⣿⣿⣿⣷⣷⣷⣾⣿⣿⣿⣿⣿⣿⣿⣿⣿⣿⣿⣿⣿⣿⣿⣿⣿⣿⡷⢵⢵⢕⢝⢝⢟⢝⢕⠀</a:t>
            </a:r>
            <a:br/>
            <a:r>
              <a:t>⠀⠀⠈⠙⠿⢿⣿⣿⣿⣿⣿⡿⠇⠀⠀⠀⠀⠀⠀⠀⠀⢕⣿⣿⣿⣿⣿⣿⣿⣿⣿⣿⣿⣿⣿⣿⣿⣿⣿⣿⣿⣿⣿⣿⣿⣿⣿⣟⣇⢅⢕⢔⢰⣶⣳⣺⣿⣿⣿⣿⣷⣷⣷⣿⣿⣿⣿⣿⣿⣿⣿⣿⣿⣿⣿⣿⣿⣿⣿⣿⣿⣿⣟⣟⣟⣟⣟⠟⢟⠟⠟⠛⢕⢕⢱⡕⢕⢕⢕⢕⠀</a:t>
            </a:r>
            <a:br/>
            <a:r>
              <a:t>⠀⠀⠀⠀⠀⠀⠁⠉⠉⠉⠉⠀⠀⠀⠀⠀⠀⠀⠀⠀⠀⠀⣿⣛⣿⣿⡟⢟⢿⣟⣟⣽⣿⣿⣿⣿⣿⣿⣿⣿⣿⣿⣿⣿⣿⣿⣿⣿⣿⣿⣿⣿⣿⣿⣿⣿⣿⣿⣿⣿⣿⣿⣿⣿⣿⣿⣿⣿⣿⣿⣿⣿⣿⣿⣿⣿⣿⣿⣿⣿⣿⣿⣿⣿⣿⡿⠏⠁⠀⠀⠀⠀⠀⠁⠑⠑⠑⠁⠁⢅⠀</a:t>
            </a:r>
            <a:br/>
            <a:r>
              <a:t>⠀⠀⠀⠀⠀⠀⠀⠀⠀⠀⠀⠀⠀⠀⠀⠀⠀⠀⠀⠀⠀⠀⢻⣿⣿⣿⣿⣿⣿⣿⣿⣿⣿⣿⣿⣿⣿⣿⣿⣿⣿⣿⣿⣿⣿⣿⣿⣿⣿⣿⣿⣿⣿⣿⣿⣿⣿⣿⣿⣿⣿⣿⣿⣿⣿⣿⣿⣿⣿⣿⣿⣿⣿⣿⣿⣿⣿⣿⣿⣿⣿⣿⣿⣿⡿⠑⠀⠀⠀⠀⠀⠀⠀⠀⠀⠀⠀⠀⠀⠑⠀</a:t>
            </a:r>
            <a:br/>
            <a:r>
              <a:t>⠀⠀⠀⠀⠀⠀⠀⠀⠀⠀⠀⠀⠀⠀⠀⠀⠀⠀⠀⠀⠀⠀⢸⣿⣿⣿⣿⣿⣿⣿⣿⣿⣿⣿⣿⣿⣿⣿⣿⣿⣿⣿⣿⣿⣿⣿⣿⣿⣿⣿⣿⣿⣿⣿⣿⣿⣿⣿⣿⣿⣿⣿⣿⣿⣿⣿⣿⣿⣿⣿⣿⣿⣿⣿⣿⣿⣿⣿⣿⣿⣿⣿⣿⣿⠇⠀⠀⠀⠀⠀⠀⠀⠀⠀⠀⠀⠀⠀⠀⢀⠀</a:t>
            </a:r>
            <a:br/>
            <a:r>
              <a:t>⠀⠀⠀⠀⠀⠀⠀⠀⠀⠀⠀⠀⠀⠀⠀⠀⠀⠀⠀⠀⠀⠀⠁⣿⣿⣿⣿⣿⣿⣿⣿⣿⣿⣿⣿⣿⣿⣿⣿⣿⣿⣿⣿⣿⣿⣿⣿⣿⣿⣿⣿⣿⣿⣿⣿⣿⣿⣿⣿⣿⣿⣿⣿⣿⣿⣿⣿⣿⣿⣿⣿⣿⣿⣿⣿⣿⣿⣿⣿⣿⣿⣿⣿⠏⠀⠀⠀⠀⠀⠀⠀⠀⠀⠀⠀⠀⠀⠀⢔⢕⠀</a:t>
            </a:r>
            <a:br/>
            <a:r>
              <a:t>⠀⠀⠀⠀⠀⠀⠀⠀⠀⠀⠀⠀⠀⠀⠀⠀⠀⠀⠀⠀⠀⠀⠀⣿⣿⣿⣿⣿⣿⣿⣿⣿⣿⣿⣿⣿⣿⣿⣿⣿⣿⣿⣿⣿⣿⣿⣿⣿⣿⣿⣿⣿⢿⢿⢿⣿⣿⣿⣿⣿⣿⣿⣿⣿⣿⣿⣿⣿⣿⣿⣿⣿⣿⣿⣿⣿⣿⣿⣿⣿⣿⣿⠇⠀⠀⠀⠀⠀⠀⠀⠀⠀⠀⠀⠀⠀⠀⠀⢕⢕⠀</a:t>
            </a:r>
            <a:br/>
            <a:r>
              <a:t>⠀⠀⠀⠀⠀⠀⠀⠀⠀⠀⠀⠀⠀⠀⠀⠀⠀⠀⠀⠀⠀⠀⠑⢸⣿⣿⣿⣿⣿⣿⣿⣿⣿⣿⣿⣿⣿⣿⣿⣿⣿⣿⣿⣿⣿⣿⣿⣿⣿⣿⣿⡇⠕⠕⠕⢝⢻⣿⣿⣿⣿⣿⣿⣿⣿⣿⣿⣿⣿⣿⣿⣿⣿⣿⣷⣿⣿⣿⣿⡿⠏⠁⠀⠀⠀⠀⠀⠀⠀⠀⠀⠀⠀⠀⠀⠀⠀⢕⢕⢕⠀</a:t>
            </a:r>
            <a:br/>
            <a:r>
              <a:t>⠀⠀⠀⠀⠀⠀⠀⠀⠀⠀⠀⠀⠀⠀⠀⠀⠀⠀⠀⠀⠀⠀⢁⢜⣿⣿⣿⣿⣿⣿⣿⣿⣿⣿⣿⣿⣿⣿⣿⣿⣿⣿⣿⣿⣿⣿⣿⣿⣿⣿⣿⡇⠄⠀⠀⢕⢕⢹⣿⣿⣿⣿⣿⣿⣿⣿⣿⣿⣿⣿⣿⣿⣿⣿⣿⣿⣿⣿⢟⠀⠀⠀⠀⠀⠀⠀⠀⠀⠀⠀⠀⠀⠀⠀⠀⠀⠀⢀⢁⠑⠀</a:t>
            </a:r>
            <a:br/>
            <a:r>
              <a:t>⠀⠀⠀⠀⠀⠀⠀⠀⠀⠀⠀⠀⠀⠀⠀⠀⠀⠀⠀⠀⠀⠀⠁⠀⢻⣿⣿⣿⣿⣿⣿⣿⣿⣿⣿⣿⣿⣿⣿⣿⣿⣿⣿⣿⣿⣿⣿⣿⣿⣿⣿⣿⡔⠀⠀⠀⢕⢕⠈⣿⣿⣿⣿⣿⣿⣿⣿⣿⣿⣿⣿⣿⣿⣿⣿⣿⣿⡏⠀⠀⠀⠀⠀⠀⠀⠀⠀⠀⠀⠀⠀⠀⠀⠀⠀⠀⠀⠀⢕⢕⠀</a:t>
            </a:r>
            <a:br/>
            <a:r>
              <a:t>⠀⠀⠀⠀⠀⠀⠀⠀⠀⠀⠀⠀⠀⠀⠀⠀⠀⠀⠀⠀⢄⠀⠀⢀⣼⣿⣿⣿⣿⣿⣿⣿⣿⣿⣿⣿⣿⣿⣿⣿⣿⣿⣿⣿⣿⣿⣿⣿⣿⣿⣿⣿⣷⡄⠀⠀⠁⢕⠀⢜⣿⣿⣿⣿⣿⣿⣿⣿⣿⣿⣿⣿⣿⣿⣿⣿⠋⠀⠀⠀⠀⠀⠀⠀⠀⠀⠀⠀⠀⠀⠀⠀⠀⠀⠀⠀⠀⠑⠕⠁⠀</a:t>
            </a:r>
            <a:br/>
            <a:r>
              <a:t>⠀⠀⠀⠀⠀⠀⠀⠀⠀⠀⠀⢄⠄⠄⢔⢄⠀⠀⠀⠀⠕⢔⢔⣿⣿⣿⣿⣿⣿⣿⣿⣿⣿⣿⣿⣿⣿⣿⣿⣿⣿⣿⣿⣿⣿⣿⣿⣿⣿⣿⣿⣿⣿⣿⣔⢀⠀⠑⢔⢕⣿⣿⣿⣿⣿⣿⣿⣿⣿⣿⣿⣿⣿⡿⠋⠙⠂⠀⠀⠀⠀⠀⠀⠀⠀⠀⠀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⢀⢀⠀⢀⢄⢄⢄⢕⣕⣵⣕⣕⢸⣿⣿⣿⣿⣿⣿⢿⡟⢹⣧⢱⣿⢱⠕⢕⢸⣧⢅⣿⣿⣧⡵⡿⣋⣡⣵⣾⣿⣿⣿⣿⣿⣿⣿⣿⣿⣿⣿⣿⣿⣿⣿⣿⣿⣿⡝⡏⣽⣿⣿⣿⣿⣿⣿⣿⣿⣿⣿⣿⣿⣿⣿⣿⣷⣿⣿⣿⣯⣝⣟⣿⡿⢿⢿⣿⣿⣿⣇⣿⣿⣿⣿⣿⣿⠀</a:t>
            </a:r>
            <a:br/>
            <a:r>
              <a:t>⢄⢔⢔⢕⢡⣧⣵⣷⣷⣿⣿⣿⣿⣿⣿⣿⣿⣿⣿⣿⢏⢕⢑⣷⢸⣿⢵⣿⢸⣷⢔⢕⣿⢧⢿⣿⣵⣖⢻⣿⣿⣿⣿⣿⣿⣿⣿⣿⣿⣿⣿⡿⢿⣿⣿⣿⣿⣿⣿⣿⡏⢇⡇⣿⣿⣿⣿⣿⣿⣿⣿⣿⣿⣿⣿⣿⣿⣿⣿⣿⣿⣿⣿⣿⣿⣿⣿⣿⣿⣿⣷⣷⣯⣽⣽⣿⣿⣿⣿⣿⠀</a:t>
            </a:r>
            <a:br/>
            <a:r>
              <a:t>⢕⢕⢕⢕⣱⣿⣿⣿⡿⢏⢝⢝⢝⢝⣟⡿⢝⣹⣿⣿⣷⢕⡱⡟⢹⣷⢕⣿⢾⠟⣘⣹⣷⣾⣿⣿⣿⣷⣿⣿⣿⣿⣿⣿⣿⡿⢿⡟⢯⠝⠃⢝⢅⢱⣼⣽⣝⣝⣝⣟⡇⢕⡇⢿⣿⠿⢿⣿⣿⣿⣿⣿⣿⣿⣿⣿⣿⣿⣿⣿⣿⣿⣿⣿⣿⣿⣿⣿⣿⣿⣿⣿⣿⣿⣿⣿⣿⣿⣿⣿⠀</a:t>
            </a:r>
            <a:br/>
            <a:r>
              <a:t>⢕⢕⢕⢺⣿⣿⡿⢿⢇⠕⠕⠜⠳⢷⣾⣿⢜⢝⣿⣿⣿⢣⡇⣿⢼⣟⣫⣵⣶⣿⣿⣿⣿⣿⣿⣿⣿⣿⣿⢿⢟⢻⠝⠟⢋⢅⢅⢔⢔⢕⠕⣵⡵⢸⣿⣿⣿⣿⣿⣿⡇⢕⡇⣽⣿⣷⣷⣷⣧⣵⣼⣽⣽⣝⣝⣟⣟⢟⢻⢿⢿⢿⢿⣿⣿⣿⣿⣿⣿⣿⣿⣿⣿⣿⣿⣿⣿⣿⣿⣿⠀</a:t>
            </a:r>
            <a:br/>
            <a:r>
              <a:t>⢔⢔⢰⣴⣷⣾⣿⣿⣧⣕⣔⣕⡱⣷⡟⣝⢸⣿⣿⢛⣿⣟⣽⣷⣾⣿⣿⣿⣿⣿⣿⣿⣿⢿⢿⢻⢝⢃⢑⢅⢕⢕⢕⢕⢕⠕⠕⠗⠑⠁⠁⣿⣿⣿⣿⣿⣿⡇⢕⠕⢕⢕⡇⣿⣿⢝⢝⢝⢝⢟⢟⢟⢟⢻⢿⢿⢿⢿⢿⣿⣿⣿⣷⣷⣷⣷⣵⣽⣽⣽⣝⣟⣟⣟⣟⢿⢿⢿⢿⣿⠀</a:t>
            </a:r>
            <a:br/>
            <a:r>
              <a:t>⣵⣵⣵⣿⣿⣿⣿⣿⣿⣿⣿⣿⣷⣿⡿⢏⣼⣿⣿⣾⣿⣿⣿⣿⣿⣿⡿⢟⢟⠏⢝⢙⢍⢕⢔⢕⢕⢕⢕⢑⢕⢅⢕⢕⢕⢕⢕⢔⠀⠀⠀⣿⣿⣿⣿⣿⣿⡇⠀⠀⢕⡕⣷⣽⡿⢕⢕⢕⢕⢕⢕⢕⢕⢕⢕⢕⢕⢕⢕⢕⢕⢕⢕⢕⢜⢝⢝⢝⢝⢟⢟⢟⢟⢟⢻⢿⢿⠟⠙⠑⠀</a:t>
            </a:r>
            <a:br/>
            <a:r>
              <a:t>⣿⣿⣿⣿⣿⣿⣿⡿⢟⢟⢟⢻⣿⣿⡇⢜⢟⢕⣱⡼⣿⢿⠿⢏⢑⢅⢅⢔⢕⠕⢕⢕⢕⢅⢕⢇⢕⢔⢔⠕⠑⠁⠁⠁⠁⠁⢁⠁⠀⠀⠀⣿⣿⣿⣿⣿⣿⡇⢔⢔⣕⡕⡷⣵⢕⢕⢕⢕⢕⢕⢕⢕⢄⢕⢄⢀⢀⢄⢄⢀⢁⢁⠑⠑⠁⠀⠀⠁⠁⠁⠁⠁⠁⠀⠁⠁⠀⠀⠀⠀⠀</a:t>
            </a:r>
            <a:br/>
            <a:r>
              <a:t>⣿⣿⣿⣿⣿⣿⣿⢕⢕⢕⢕⢕⢔⢉⢿⣷⣷⣾⢿⢕⢕⢕⢕⢕⢕⢵⢕⢀⠀⠑⠑⠑⠁⠁⢕⢬⣧⣵⢕⢀⠀⢀⠀⢄⢄⠀⢕⢀⢔⢀⢼⣿⣿⣿⣿⣿⣿⡇⢕⢕⢿⢇⢳⢷⢕⢱⢿⢕⢀⢕⢕⢕⢕⢕⢕⢕⢱⢅⢕⢅⢕⢕⢔⢔⢄⢀⡔⢀⢕⣕⣑⣑⢑⠀⠀⠀⠀⠀⠀⠀⠀</a:t>
            </a:r>
            <a:br/>
            <a:r>
              <a:t>⢝⢕⢹⢿⣿⡿⢟⢕⢕⢕⢕⢕⢕⢕⢕⢕⢕⢱⢵⢕⢔⢔⢕⢔⢔⢇⢕⢕⢔⢀⢀⢄⢔⣦⣕⡵⣿⣿⣷⢕⠕⠘⠀⢑⢑⣃⡑⢕⢕⠁⢌⣽⣿⣿⣿⣿⣿⡇⢕⢕⢰⢕⢞⣟⡕⢔⢡⡔⢕⢕⢔⢔⢔⢕⢔⢄⠁⢕⢔⢔⢄⢄⢀⢀⠀⠁⢕⢕⢕⣿⣿⢏⠀⠀⠀⠀⠀⠀⠀⠀⠀</a:t>
            </a:r>
            <a:br/>
            <a:r>
              <a:t>⣵⣕⢕⢜⢕⢕⢕⢕⢕⢕⢕⢕⢕⢕⢕⢕⢕⢕⢕⢕⢕⢕⣵⡕⢕⢕⢕⢕⢕⢃⢑⢅⢕⢅⢔⢮⢿⣿⡿⢕⢕⢕⢔⣿⢸⣿⡇⢕⢕⠁⢌⣿⣟⢿⣿⣿⣿⣷⡕⢕⣕⡕⣱⢕⢕⢕⢜⣱⢕⠕⠕⠕⠕⠕⢕⠔⠀⢕⢕⢕⢕⢕⢕⢕⠀⠀⢕⢕⢸⣻⣿⢀⠀⠀⠀⠀⠀⠀⠀⠀⠀</a:t>
            </a:r>
            <a:br/>
            <a:r>
              <a:t>⣿⣿⡇⢕⢕⢕⢕⢕⢕⢕⢕⢕⢕⢕⢕⢕⢕⢕⢕⢕⣕⣱⣿⣧⣽⢕⢕⢕⢕⢔⠑⢕⢕⢕⠁⢕⢱⣿⣿⢕⠑⢕⢄⢹⢸⡏⢕⢕⢕⢕⠕⢝⢻⣾⣿⣿⣿⣷⢕⢵⢿⠇⣿⢕⢕⢕⢡⣞⢕⢕⠀⠀⠀⠀⢕⢕⠀⢕⢕⢕⢕⢕⢕⢕⠀⢕⡕⠈⠉⠙⢝⢕⢄⢄⢄⢄⢔⢔⢱⣴⠀</a:t>
            </a:r>
            <a:br/>
            <a:r>
              <a:t>⣿⣿⣇⡕⢕⢕⢕⢕⢕⢕⢕⢕⢕⠕⠕⠕⢕⢕⢞⢏⢕⢕⢈⠁⡩⢗⢞⢟⢟⣿⡛⢛⠛⠓⠒⠓⢣⢻⢿⡇⢑⢕⢕⢁⢑⢑⢑⢕⢕⢕⠐⢕⡕⢻⣿⣿⣿⣷⢕⢕⢕⢅⣿⡕⢕⣕⣜⡟⢕⢎⢄⢕⠑⢕⢕⠕⠔⢕⢸⣵⣵⣵⡕⢔⢔⠑⠀⠀⠀⠅⠕⢕⢕⢕⢕⢔⢕⢕⢕⠵⠀</a:t>
            </a:r>
            <a:br/>
            <a:r>
              <a:t>⣿⣿⣿⣷⣕⢕⢕⢕⢕⢕⢕⢕⢕⠀⠰⢾⠏⠕⠃⢜⠁⢅⣶⣸⣵⣵⣵⣷⣟⣻⣷⢷⣤⣄⣄⣤⢄⣕⢔⢕⠑⢱⣥⡕⢕⢕⢕⠕⢕⠑⠁⢸⣿⣾⣿⣿⢿⣿⠕⠕⢕⢕⣻⡕⠌⠋⠝⠃⠀⢇⠅⠁⠘⠑⢍⠁⠀⠱⠕⠝⣝⢝⠐⢕⣕⡔⠟⠟⠿⢿⢟⠑⣵⣿⣷⣧⣴⣵⣵⣵⠀</a:t>
            </a:r>
            <a:br/>
            <a:r>
              <a:t>⣿⣿⣿⡿⢏⢕⢕⢕⢕⢕⢕⢕⢕⢕⢕⢅⢆⢔⢍⢰⢴⠈⢿⣿⣿⣿⠛⢿⣿⣿⣿⣿⣿⣿⣿⣿⣿⣿⡇⠕⠇⣜⢿⡇⠵⢅⣀⠑⠁⠐⠄⠸⣿⢿⣿⣿⣗⡃⢀⢄⢕⢑⣿⡇⠀⠄⢈⣥⡥⡴⠀⠀⠀⠑⢁⡀⠀⠄⠰⢗⣵⠁⢀⢁⠉⠀⠁⠅⢥⣵⣶⣾⣿⣿⣿⣿⣿⣿⣿⣿⠀</a:t>
            </a:r>
            <a:br/>
            <a:r>
              <a:t>⣿⣿⡟⢕⢕⢕⢕⢕⢕⢕⢕⣼⣷⣄⢑⢕⢕⢕⠕⢄⢀⠀⠈⠙⠙⠃⠀⠘⠙⠙⡛⢛⢙⢙⢙⢙⠙⠉⢕⢕⢀⢀⢀⢞⠁⠀⢁⠀⡁⠐⠀⢑⣃⡕⢙⠝⢝⡇⢕⠀⠟⢧⢿⢇⢀⠀⠑⠁⠕⠄⢄⢀⠀⠀⠘⢁⢀⢀⢀⠀⢌⢕⣗⡇⠀⠔⢶⢶⢀⣸⣽⣝⡟⢻⢟⣻⣿⣿⣿⣿⠀</a:t>
            </a:r>
            <a:br/>
            <a:r>
              <a:t>⣿⣿⣷⣷⣷⣷⣥⣵⣵⣵⣾⣿⣿⣿⡇⠁⠕⠀⠀⠑⠑⠕⢄⢄⢁⢁⠀⠀⠀⠀⠀⠀⠀⠀⠐⠀⠀⠔⢣⣵⣵⣵⣕⣕⣔⣔⢱⣠⣤⣴⣜⠕⠛⠿⢧⣁⢊⠕⠕⠁⡰⢻⡿⣿⡇⢕⢔⢴⣼⣕⣕⣓⣷⣷⣷⣷⣷⣾⡿⣷⣷⢿⢕⢔⢄⢀⢀⢅⣿⣿⣿⣿⡿⢿⣿⣿⣿⣿⣿⣿⠀</a:t>
            </a:r>
            <a:br/>
            <a:r>
              <a:t>⠈⠙⢿⣿⣿⣿⣿⣿⣿⣿⣿⣿⣿⣿⢕⠀⠀⠀⠀⠀⠀⠀⠁⢸⣧⣵⣕⣕⣕⣕⣕⣕⣵⣵⣵⣵⣵⣼⣭⣿⣿⣻⣿⣿⣿⣿⣿⣿⣷⣷⣵⡅⢉⢙⢐⢑⢁⢅⢝⢕⢔⢎⢕⢝⣱⣾⣿⣿⣿⣿⣷⣷⣷⣿⣿⣿⣿⣿⣿⣿⣿⣿⣿⣿⣿⣿⣿⣿⣿⣿⣿⣿⡷⢦⢕⢕⢔⢝⢟⢏⠀</a:t>
            </a:r>
            <a:br/>
            <a:r>
              <a:t>⠀⠀⠀⠈⠙⠻⢿⣿⣿⣿⣿⣿⣿⢟⠑⠀⠀⠀⠀⠀⠀⠀⠀⢸⣿⣿⣿⣿⣿⣿⣿⣿⣿⣿⣿⣿⣿⣿⣿⣿⣿⣿⣿⣿⣿⣿⣿⣟⣟⢇⢕⢕⢔⢰⣷⣳⣿⣿⣿⣿⣷⣷⣿⣾⣿⣿⣿⣿⣿⣿⣿⣿⣿⣿⣿⣿⣿⣿⣿⣿⣿⣿⣟⣟⣟⡟⡟⢛⠛⠙⠙⠕⠑⠕⢕⢵⢵⢕⢕⢕⠀</a:t>
            </a:r>
            <a:br/>
            <a:r>
              <a:t>⠀⠀⠀⠀⠀⠀⠀⠀⠉⠉⠉⠉⠁⠀⠀⠀⠀⠀⠀⠀⠀⠀⠀⠜⣿⣿⡿⢟⢻⢿⣟⣏⣽⣿⣿⣿⣿⣿⣿⣿⣿⣿⣿⣿⣿⣿⣿⣿⣿⣿⣿⣿⣿⣿⣿⣿⣿⣿⣿⣿⣿⣿⣿⣿⣿⣿⣿⣿⣿⣿⣿⣿⣿⣿⣿⣿⣿⣿⣿⣿⣿⣿⣿⣿⣿⣿⡇⠁⠀⠀⠀⠀⠀⠀⠁⠁⠁⠑⠁⠁⠀</a:t>
            </a:r>
            <a:br/>
            <a:r>
              <a:t>⠀⠀⠀⠀⠀⠀⠀⠀⠀⠀⠀⠀⠀⠀⠀⠀⠀⠀⠀⠀⠀⠀⠀⠜⣿⣿⣿⣿⣿⣿⣿⣿⣿⣿⣿⣿⣿⣿⣿⣿⣿⣿⣿⣿⣿⣿⣿⣿⣿⣿⣿⣿⣿⣿⣿⣿⣿⣿⣿⣿⣿⣿⣿⣿⣿⣿⣿⣿⣿⣿⣿⣿⣿⣿⣿⣿⣿⣿⣿⣿⣿⣿⣿⣿⡿⡿⠑⠀⠀⠀⠀⠀⠀⠀⠀⠀⠀⠀⠀⠀⠀</a:t>
            </a:r>
            <a:br/>
            <a:r>
              <a:t>⠀⠀⠀⠀⠀⠀⠀⠀⠀⠀⠀⠀⠀⠀⠀⠀⠀⠀⠀⠀⠀⠀⠀⠀⢿⣿⣿⣿⣿⣿⣿⣿⣿⣿⣿⣿⣿⣿⣿⣿⣿⣿⣿⣿⣿⣿⣿⣿⣿⣿⣿⣿⣿⣿⣿⣿⣿⣿⣿⣿⣿⣿⣿⣿⣿⣿⣿⣿⣿⣿⣿⣿⣿⣿⣿⣿⣿⣿⣿⣿⣿⣿⣿⣼⣼⠇⠀⠀⠀⠀⠀⠀⠀⠀⠀⠀⠀⠀⠀⠀⠀</a:t>
            </a:r>
            <a:br/>
            <a:r>
              <a:t>⠀⠀⠀⠀⠀⠀⠀⠀⠀⠀⠀⠀⠀⠀⠀⠀⠀⠀⠀⠀⠀⠀⠀⠀⢸⣿⣿⣿⣿⣿⣿⣿⣿⣿⣿⣿⣿⣿⣿⣿⣿⣿⣿⣿⣿⣿⣿⣿⣿⣿⣿⣿⣿⣿⣿⣿⣿⣿⣿⣿⣿⣿⣿⣿⣿⣿⣿⣿⣿⣿⣿⣿⣿⣿⣿⣿⣿⣿⣿⣿⣿⣿⣿⣿⠏⠀⠀⠀⠀⠀⠀⠀⠀⠀⠀⠀⠀⠀⠀⢕⠀</a:t>
            </a:r>
            <a:br/>
            <a:r>
              <a:t>⠀⠀⠀⠀⠀⠀⠀⠀⠀⠀⠀⠀⠀⠀⠀⠀⠀⠀⠀⠀⠀⠀⠀⠀⢼⣿⣿⣿⣿⣿⣿⣿⣿⣿⣿⣿⣿⣿⣿⣿⣿⣿⣿⣿⣿⣿⣿⣿⣿⣿⣿⣿⣿⢿⢿⢿⣿⣿⣿⣿⣿⣿⣿⣿⣿⣿⣿⣿⣿⣿⣿⣿⣿⣿⣿⣿⣿⣿⣿⣿⣿⣿⣿⠃⠀⠀⠀⠀⠀⠀⠀⠀⠀⠀⠀⠀⠀⠀⠀⢕⠀</a:t>
            </a:r>
            <a:br/>
            <a:r>
              <a:t>⠀⠀⠀⠀⠀⠀⠀⠀⠀⠀⠀⠀⠀⠀⠀⠀⠀⠀⠀⠀⠀⠀⠀⠐⢜⢿⣿⣿⣿⣿⣿⣿⣿⣿⣿⣿⣿⣿⣿⣿⣿⣿⣿⣿⣿⣿⣿⣿⣿⣿⣿⣿⡇⠕⢕⠕⢜⢻⣿⣿⣿⣿⣿⣿⣿⣿⣿⣿⣿⣿⣿⣿⣿⣿⣿⣶⣿⣿⣿⣿⡿⠋⠁⠀⠀⠀⠀⠀⠀⠀⠀⠀⠀⠀⠀⠀⠀⠀⠔⢕⠀</a:t>
            </a:r>
            <a:br/>
            <a:r>
              <a:t>⠀⠀⠀⠀⠀⠀⠀⠀⠀⠀⠀⠀⠀⠀⠀⠀⠀⠀⠀⠀⠀⠀⠀⠀⢔⢸⣿⣿⣿⣿⣿⣿⣿⣿⣿⣿⣿⣿⣿⣿⣿⣿⣿⣿⣿⣿⣿⣿⣿⣿⣿⣿⣧⠀⠀⠀⠕⢕⢝⢿⣿⣿⣿⣿⣿⣿⣿⣿⣿⣿⣿⣿⣿⣿⣿⣿⣿⣿⣿⢟⠀⠀⠀⠀⠀⠀⠀⠀⠀⠀⠀⠀⠀⠀⠀⠀⠀⠀⠀⢁⠀</a:t>
            </a:r>
            <a:br/>
            <a:r>
              <a:t>⠀⠀⠀⠀⠀⠀⠀⠀⠀⠀⠀⠀⠀⠀⠀⠀⠀⠀⠀⠀⠀⠀⠀⠁⠀⢜⣿⣿⣿⣿⣿⣿⣿⣿⣿⣿⣿⣿⣿⣿⣿⣿⣿⣿⣿⣿⣿⣿⣿⣿⣿⣿⣿⡔⠀⠀⠀⢕⢕⠘⢿⣿⣿⣿⣿⣿⣿⣿⣿⣿⣿⣿⣿⣿⣿⣿⣿⣿⡏⠀⠀⠀⠀⠀⠀⠀⠀⠀⠀⠀⠀⠀⠀⠀⠀⠀⠀⠀⠀⢕⠀</a:t>
            </a:r>
            <a:br/>
            <a:r>
              <a:t>⠀⠀⠀⠀⠀⠀⠀⠀⠀⠀⠀⠀⠀⠀⠀⠀⠀⠀⠀⠀⠀⢀⠀⠀⢀⣼⣿⣿⣿⣿⣿⣿⣿⣿⣿⣿⣿⣿⣿⣿⣿⣿⣿⣿⣿⣿⣿⣿⣿⣿⣿⣿⣿⣿⡔⠀⠀⠁⢕⠀⠈⣿⣿⣿⣿⣿⣿⣿⣿⣿⣿⣿⣿⣿⣿⣿⣿⠋⠀⠀⠀⠀⠀⠀⠀⠀⠀⠀⠀⠀⠀⠀⠀⠀⠀⠀⠀⠀⠑⠕⠀</a:t>
            </a:r>
            <a:br/>
            <a:r>
              <a:t>⠀⠀⠀⠀⠀⠀⠀⠀⠀⠀⠀⠀⢔⠄⠐⢔⢰⠀⠀⠀⠀⠕⢕⢔⣺⣿⣿⣿⣿⣿⣿⣿⣿⣿⣿⣿⣿⣿⣿⣿⣿⣿⣿⣿⣿⣿⣿⣿⣿⣿⣿⣿⣿⣿⣿⣧⡀⠀⠑⢔⠔⢿⣿⣿⣿⣿⣿⣿⣿⣿⣿⣿⣿⣿⡿⠛⠙⠃⠀⠀⠀⠀⠀⠀⠀⠀⠀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⢄⢄⢄⢕⢕⣱⣕⣕⣸⣿⣿⣿⣿⣿⣿⡿⡟⢹⣷⢕⣿⢱⣕⢕⢸⣧⢕⢺⣿⣷⡥⡿⢋⣡⣵⣧⣿⣿⣿⣿⣿⣿⣿⣿⣿⣿⣿⣿⣿⣿⣿⣿⣿⣏⡙⡏⣽⣿⣿⣿⣿⣿⣿⣿⣿⣿⣿⣿⣿⣿⣿⣿⣷⣿⣿⣿⣯⣝⣟⣿⡿⢿⣿⣿⣿⣿⣇⣿⣿⣿⣿⣿⣿⠀</a:t>
            </a:r>
            <a:br/>
            <a:r>
              <a:t>⢄⢔⢄⢔⢕⣵⣵⣷⣷⣾⣿⣿⣿⣿⣿⣿⣿⣿⣿⣿⢏⢕⢑⣷⢸⣿⢵⣿⣾⣿⢕⢕⣿⢧⢿⣿⣵⣶⣻⣿⣿⣿⣿⣿⣿⣿⣿⣿⣿⣿⣿⡿⢿⣿⣿⣿⣿⣿⣿⣿⡏⡇⡇⣿⣿⣿⣿⣿⣿⣿⣿⣿⣿⣿⣿⣿⣿⣿⣿⣿⣿⣿⣿⣿⣿⣿⣿⣿⣿⣷⣷⣶⣽⣽⣿⣿⣿⣿⣿⣿⠀</a:t>
            </a:r>
            <a:br/>
            <a:r>
              <a:t>⢕⢕⢕⢕⣱⣾⣿⣿⣿⢟⢝⢝⢝⢝⢟⡿⢏⢝⣿⣿⣷⢕⡑⡟⢻⣷⡄⣿⡯⠏⢃⣹⣷⣾⣿⣿⣿⣿⣿⣿⣿⣿⣿⣿⣿⡿⢿⡟⢯⠝⠃⢜⢅⢸⣽⣽⣝⣝⣝⣟⡇⢕⡇⢿⣿⠿⢿⣿⣿⣿⣿⣿⣿⣿⣿⣿⣿⣿⣿⣿⣿⣿⣿⣿⣿⣿⣿⣿⣿⣿⣿⣿⣿⣿⣿⣿⣿⣿⣿⣿⠀</a:t>
            </a:r>
            <a:br/>
            <a:r>
              <a:t>⢕⢕⢕⢸⣿⣿⣿⣿⢟⢕⢕⠜⠏⢷⣾⣿⡇⠟⢻⣿⣿⡖⡇⣿⣼⣿⣫⣵⣦⣿⣿⣿⣿⣿⣿⣿⣿⣿⣿⢿⢟⢛⢏⠟⢛⢝⢅⢔⢔⢕⠕⣧⣧⣸⣿⣿⣿⣿⣿⣿⡇⢕⡇⢺⣿⣷⣷⣷⣧⣵⣼⣽⣝⣝⣟⣟⣟⢟⢻⢿⢿⢿⢿⣿⣿⣿⣿⣿⣿⣿⣿⣿⣿⣿⣿⣿⣿⣿⣿⣿⠀</a:t>
            </a:r>
            <a:br/>
            <a:r>
              <a:t>⢔⢔⢔⣴⣶⣷⣾⣷⣧⣕⣔⣕⡕⣵⣾⡟⢇⣾⣼⡟⣿⣟⣹⣵⣾⣿⣿⣿⣿⣿⣿⣿⣿⣿⡿⢻⠝⢇⢑⢅⢕⢕⢕⢕⢕⢕⠕⠕⠑⠁⠁⢻⣿⣿⣿⣿⣿⡇⢕⢕⢕⢕⣧⣿⣿⢝⢝⢝⢝⢟⢟⢟⢟⢻⢿⢿⢿⢿⢿⣿⣿⣷⣷⣷⣷⣷⣼⣽⣽⣽⣝⣟⣟⣟⡟⢿⢿⢿⢿⣿⠀</a:t>
            </a:r>
            <a:br/>
            <a:r>
              <a:t>⣵⣵⣵⣼⣿⣿⣿⣿⣿⣿⣿⣿⣿⣜⣿⢿⣱⣿⣿⣷⣿⣿⣿⣿⣿⣿⡿⢞⢟⠏⢝⢋⢝⢅⢔⢕⢕⠕⢕⢑⢕⢕⢕⢕⢕⢕⢕⢔⠀⠀⠀⢸⣿⣿⣿⣿⣿⡇⠀⠀⢕⡔⣿⣼⣿⢕⢕⢕⢕⢕⢕⢕⢕⢕⢕⢕⢕⢕⢑⢕⢕⢕⢕⢕⢝⢝⠝⢝⢝⢟⢟⢟⢟⢟⢿⢿⢿⠟⠏⠑⠀</a:t>
            </a:r>
            <a:br/>
            <a:r>
              <a:t>⣿⣿⣿⣿⣿⣿⣿⣿⢿⢟⢟⢻⣿⣿⡇⢕⢟⢏⢕⣼⣿⡿⠿⢏⢑⢅⢅⢔⢕⠕⢕⢕⢕⢅⢕⠇⢕⢔⢔⢕⠑⠁⠁⠁⠁⠁⢁⠁⠀⠀⠀⢸⣿⣿⣿⣿⣿⡇⢔⢔⣕⣕⡷⣵⢕⢕⢕⢕⢕⢕⢕⢕⢅⢅⢄⢁⢅⢁⢀⢅⢁⢁⠑⠑⠑⠁⠀⠁⠁⠁⠁⠁⠁⠀⠀⠁⠀⠀⠀⠀⠀</a:t>
            </a:r>
            <a:br/>
            <a:r>
              <a:t>⣿⣿⣿⣿⣿⣿⣿⡇⢕⢕⢕⢕⢕⢙⢿⣿⣷⣷⣿⢇⢕⢕⢕⢕⢕⢱⢕⢀⠀⠑⠑⠑⠑⠁⠑⣲⣷⣵⡕⢄⠀⠀⠀⢄⢄⢀⢕⠀⢄⠀⢼⣿⣿⣿⣿⣿⣿⡇⢕⢕⢿⢇⢳⢷⢕⢕⢿⢇⢔⢕⢝⢕⢕⢕⢕⢕⢕⢅⢕⢅⢑⢕⢔⢔⢀⢀⡔⢀⢕⣕⣑⣑⡕⠀⠀⠀⠀⠀⠀⠀⠀</a:t>
            </a:r>
            <a:br/>
            <a:r>
              <a:t>⢝⢕⢝⢿⣿⣿⢿⢕⢕⢕⢕⢕⢕⢕⢕⢜⢝⢱⢵⢵⢔⢕⢕⢕⢔⠣⢕⢕⢔⠀⢀⢄⢔⢴⡔⢿⣿⣿⣷⢕⠕⠁⠀⢑⢑⣃⡑⢕⢕⢁⢨⣽⣿⣿⣿⣿⣿⡇⢕⢕⢰⡔⢞⣟⡇⢔⢱⡔⢔⢕⢔⢔⢔⢕⢔⢄⠁⢕⢔⢔⢄⢄⢄⢀⠀⠈⢕⢕⢕⣿⣿⡟⠁⠀⠀⠀⠀⠀⠀⠀⠀</a:t>
            </a:r>
            <a:br/>
            <a:r>
              <a:t>⣱⣵⡕⢕⢕⢕⢕⢕⢕⢕⢕⢕⢕⢕⢕⢕⢕⢕⢕⢕⢕⢕⣵⣕⢕⢕⢕⢕⢕⠃⢑⢕⢕⢅⠄⢞⢿⣿⣿⢕⢕⢔⢕⢸⢸⡟⡇⢕⢕⢕⢔⣿⣟⣽⣿⣿⣿⣿⡕⢕⢕⡕⢵⢕⢕⢕⠌⣡⢕⢕⠕⠕⠕⠕⢕⢕⠀⢕⢕⢕⢕⢕⢕⢕⠀⠀⢕⢕⢸⣻⣿⡁⠀⠀⠀⠀⠀⠀⠀⠀⠀</a:t>
            </a:r>
            <a:br/>
            <a:r>
              <a:t>⣿⣿⡇⢕⢕⢕⢕⢕⢕⢕⢕⢕⢕⢕⢕⢕⢕⢕⢕⢕⣕⣱⣽⣧⣼⢕⢕⢕⢕⢔⢕⢕⢕⢕⠀⢕⢅⣿⣷⢕⠅⢕⢕⢸⢸⡇⢕⢕⢕⢕⠁⢝⠳⣿⣿⣿⣿⣿⢕⢱⢸⠇⣸⡕⢕⢕⢕⣞⢕⢕⠀⠀⠀⠀⢕⢕⠀⢕⢕⢕⢕⢕⢕⢕⠀⢕⡕⠈⠙⠙⢝⢑⢔⢄⢄⢄⢔⢔⢑⣰⠀</a:t>
            </a:r>
            <a:br/>
            <a:r>
              <a:t>⣿⣿⣿⡕⢕⢕⢕⢕⢕⢕⢕⢕⢕⢕⠕⠕⢕⢕⢞⢏⢕⢕⢉⠉⡩⢗⢞⢟⢟⣿⡛⢛⠚⠓⠒⠓⢳⠝⢿⡇⢐⢕⢕⢑⢑⢑⢑⢕⢕⢕⠐⢕⣠⢸⣿⣿⣿⣿⢕⢕⢕⢅⣾⡇⢕⣕⣜⡟⢕⢎⢄⢕⠑⢕⢕⠕⠆⢕⢸⣵⣵⣵⢔⡔⢔⠑⠀⠀⠀⠔⠕⢕⢕⢕⢕⢕⢕⢕⢑⢵⠀</a:t>
            </a:r>
            <a:br/>
            <a:r>
              <a:t>⣿⣿⣿⣿⣧⢕⢕⢕⢕⢕⢕⢕⢕⠀⢴⢷⠏⠕⠃⢕⠑⢁⣴⣪⣵⣵⣵⣵⣟⣻⡷⢷⣤⣄⣄⣤⢄⢅⢕⢕⠑⢡⣵⡕⢕⢕⢕⠕⢇⠑⠁⢸⣿⣿⣿⣿⠿⣿⠕⠜⢕⢕⣿⡇⠌⠋⠝⠃⢀⢕⠕⠁⠈⠑⢍⠁⠀⠱⠜⠝⣙⢝⠐⢕⣕⢕⠻⠿⠿⠑⠀⠀⣱⣿⣿⣷⣵⣴⣵⣵⠀</a:t>
            </a:r>
            <a:br/>
            <a:r>
              <a:t>⣿⣿⣿⣿⢟⢕⢕⢕⢕⢕⢕⢕⢜⠐⢕⢝⢔⢔⢉⢰⢴⠘⢻⣿⣿⣿⠟⢿⣿⣿⣿⣿⣿⣿⣿⣿⣿⣿⡇⢕⠇⣜⢿⡇⢕⢅⢄⠁⠁⠐⠄⢸⣿⢿⣿⣿⣗⡇⢀⢄⢕⢕⣿⡇⠀⠔⢈⣥⡅⡴⠀⠀⠀⠑⢁⡀⠀⠄⠴⠗⣴⠁⢀⢁⠉⢁⣥⣵⣶⣶⣶⣤⣿⣿⣿⣿⣿⣿⣿⣿⠀</a:t>
            </a:r>
            <a:br/>
            <a:r>
              <a:t>⣿⣿⣿⢇⢕⢕⢕⢕⢕⢕⢕⢡⣿⣧⡁⠕⢕⢕⠑⢔⢄⢄⠈⠙⠙⠋⠀⠘⠛⠛⣟⢛⢛⢋⢙⢙⢙⠉⢕⢕⢀⢁⢀⢘⠁⠀⢁⠀⢁⠐⠀⣑⣃⡕⢙⢝⢝⡏⢕⠀⠝⢧⢿⡇⢀⠀⠘⠁⠑⠄⢄⢄⢀⠀⠘⢁⢄⢀⢀⠀⢈⢕⣗⣇⠀⠔⢳⣎⣽⣝⡙⠙⢟⢟⢻⢿⣿⣿⣿⣿⠀</a:t>
            </a:r>
            <a:br/>
            <a:r>
              <a:t>⢿⣿⣿⣷⣷⣷⣵⣵⣵⣵⣷⣿⣿⣿⣿⠔⠑⠕⠀⠁⠁⠑⠄⢄⢈⢁⠀⠀⠀⠀⠀⠀⠀⠀⠀⠀⠀⠔⢱⣵⣵⣵⣕⣕⣔⣔⢱⢤⣤⣴⣜⠕⢛⠿⢧⣈⡊⠕⠕⠁⡠⢻⡿⣿⡇⢕⢴⢴⣼⣕⣗⣳⣷⣷⣷⣶⣶⣾⡿⣷⡾⢿⢏⢕⢄⢄⣿⣿⣿⣿⣿⠑⠺⢿⣿⣿⣿⣿⣿⣿⠀</a:t>
            </a:r>
            <a:br/>
            <a:r>
              <a:t>⠀⠙⠻⣿⣿⣿⣿⣿⣿⣿⣿⣿⣿⣿⡏⠀⠀⠀⠀⠀⠀⠀⠀⢕⣷⣵⣕⣕⣕⣕⣕⣕⣱⣵⣵⣵⣵⣼⣭⣿⣿⣛⣿⣿⣿⣿⣿⣿⣷⣷⣵⡅⢌⢙⢐⢐⢁⢅⢝⢕⢔⢎⢕⢝⢱⣾⣿⣿⣿⣿⣷⣷⣷⣿⣿⣿⣿⣿⣿⣿⣿⣿⣿⣿⣿⣿⣿⣿⣿⡿⢋⠀⢱⢷⢵⢕⢕⢝⢝⢟⠀</a:t>
            </a:r>
            <a:br/>
            <a:r>
              <a:t>⠀⠀⠀⠁⠙⠻⢿⣿⣿⣿⣿⣿⣿⡿⠇⠀⠀⠀⠀⠀⠀⠀⠀⠀⣿⣿⣿⣿⣿⣿⣿⣿⣿⣿⣿⣿⣿⣿⣿⣿⣿⣿⣿⣿⣿⣿⣿⣟⣟⡇⢕⢕⢔⢰⣷⣖⣿⣿⣿⣿⣷⣷⣾⣾⣿⣿⣿⣿⣿⣿⣿⣿⣿⣿⣿⣿⣿⣿⣿⣿⣿⣿⣟⣟⡟⠟⠟⠛⠛⠕⠕⠕⠑⠑⢕⢕⢵⢕⢕⢕⠀</a:t>
            </a:r>
            <a:br/>
            <a:r>
              <a:t>⠀⠀⠀⠀⠀⠀⠀⠀⠈⠉⠉⠉⠁⠀⠀⠀⠀⠀⠀⠀⠀⠀⠀⠀⢹⣿⡿⢟⢿⢿⣿⣏⣽⣿⣿⣿⣿⣿⣿⣿⣿⣿⣿⣿⣿⣿⣿⣿⣿⣿⣿⣿⣿⣿⣿⣿⣿⣿⣿⣿⣿⣿⣿⣿⣿⣿⣿⣿⣿⣿⣿⣿⣿⣿⣿⣿⣿⣿⣿⣿⣿⣿⣿⣿⡇⠀⠀⠀⠀⠀⠀⠀⠀⠀⠀⠁⠁⠑⠁⠁⠀</a:t>
            </a:r>
            <a:br/>
            <a:r>
              <a:t>⠀⠀⠀⠀⠀⠀⠀⠀⠀⠀⠀⠀⠀⠀⠀⠀⠀⠀⠀⠀⠀⠀⠀⠀⢸⣿⣿⣿⣿⣿⣿⣿⣿⣿⣿⣿⣿⣿⣿⣿⣿⣿⣿⣿⣿⣿⣿⣿⣿⣿⣿⣿⣿⣿⣿⣿⣿⣿⣿⣿⣿⣿⣿⣿⣿⣿⣿⣿⣿⣿⣿⣿⣿⣿⣿⣿⣿⣿⣿⣿⣿⣿⣿⢿⢕⠀⠀⠀⠀⠀⠀⠀⠀⠀⠀⠀⠀⠀⠀⠀⠀</a:t>
            </a:r>
            <a:br/>
            <a:r>
              <a:t>⠀⠀⠀⠀⠀⠀⠀⠀⠀⠀⠀⠀⠀⠀⠀⠀⠀⠀⠀⠀⠀⠀⠀⠀⠜⣿⣿⣿⣿⣿⣿⣿⣿⣿⣿⣿⣿⣿⣿⣿⣿⣿⣿⣿⣿⣿⣿⣿⣿⣿⣿⣿⣿⣿⣿⣿⣿⣿⣿⣿⣿⣿⣿⣿⣿⣿⣿⣿⣿⣿⣿⣿⣿⣿⣿⣿⣿⣿⣿⣿⣿⣝⣕⢕⢕⢄⠀⠀⠀⠀⠀⠀⠀⠀⠀⠀⠀⠀⠀⠀⠀</a:t>
            </a:r>
            <a:br/>
            <a:r>
              <a:t>⠀⠀⠀⠀⠀⠀⠀⠀⠀⠀⠀⠀⠀⠀⠀⠀⠀⠀⠀⠀⠀⠀⠀⠀⠀⣿⣿⣿⣿⣿⣿⣿⣿⣿⣿⣿⣿⣿⣿⣿⣿⣿⣿⣿⣿⣿⣿⣿⣿⣿⣿⣿⣿⣿⣿⣿⣿⣿⣿⣿⣿⣿⣿⣿⣿⣿⣿⣿⣿⣿⣿⣿⣿⣿⣿⣿⣿⣿⣿⣿⣿⣿⣿⣿⠟⠀⠀⠀⠀⠀⠀⠀⠀⠀⠀⠀⠀⠀⠀⢕⠀</a:t>
            </a:r>
            <a:br/>
            <a:r>
              <a:t>⠀⠀⠀⠀⠀⠀⠀⠀⠀⠀⠀⠀⠀⠀⠀⠀⠀⠀⠀⠀⠀⠀⠀⠀⢔⢸⣿⣿⣿⣿⣿⣿⣿⣿⣿⣿⣿⣿⣿⣿⣿⣿⣿⣿⣿⣿⣿⣿⣿⣿⣿⣿⣿⡿⢻⢿⣿⣿⣿⣿⣿⣿⣿⣿⣿⣿⣿⣿⣿⣿⣿⣿⣿⣿⣿⣿⣿⣿⣿⣿⣿⣿⣿⠏⠀⠀⠀⠀⠀⠀⠀⠀⠀⠀⠀⠀⠀⠀⠀⢕⠀</a:t>
            </a:r>
            <a:br/>
            <a:r>
              <a:t>⠀⠀⠀⠀⠀⠀⠀⠀⠀⠀⠀⠀⠀⠀⠀⠀⠀⠀⠀⠀⠀⠀⠀⠀⢑⠕⣿⣿⣿⣿⣿⣿⣿⣿⣿⣿⣿⣿⣿⣿⣿⣿⣿⣿⣿⣿⣿⣿⣿⣿⣿⣿⣿⠕⢕⠕⢜⢝⣿⣿⣿⣿⣿⣿⣿⣿⣿⣿⣿⣿⣿⣿⣿⣿⣿⣷⣿⣿⣿⣿⡿⠏⠁⠀⠀⠀⠀⠀⠀⠀⠀⠀⠀⠀⠀⠀⠀⠀⠀⢕⠀</a:t>
            </a:r>
            <a:br/>
            <a:r>
              <a:t>⠀⠀⠀⠀⠀⠀⠀⠀⠀⠀⠀⠀⠀⠀⠀⠀⠀⠀⠀⠀⠀⠀⠀⠀⢄⠕⢸⣿⣿⣿⣿⣿⣿⣿⣿⣿⣿⣿⣿⣿⣿⣿⣿⣿⣿⣿⣿⣿⣿⣿⣿⣿⣿⢄⠀⠀⠀⢕⢜⢿⣿⣿⣿⣿⣿⣿⣿⣿⣿⣿⣿⣿⣿⣿⣿⣿⣿⣿⣿⡟⠁⠀⠀⠀⠀⠀⠀⠀⠀⠀⠀⠀⠀⠀⠀⠀⠀⠀⠀⢄⠀</a:t>
            </a:r>
            <a:br/>
            <a:r>
              <a:t>⠀⠀⠀⠀⠀⠀⠀⠀⠀⠀⠀⠀⠀⠀⠀⠀⠀⠀⠀⠀⠀⠀⠀⠀⠀⠀⢸⣿⣿⣿⣿⣿⣿⣿⣿⣿⣿⣿⣿⣿⣿⣿⣿⣿⣿⣿⣿⣿⣿⣿⣿⣿⣿⣇⠀⠀⠀⠑⢕⠑⢹⣿⣿⣿⣿⣿⣿⣿⣿⣿⣿⣿⣿⣿⣿⣿⣿⣿⡟⠁⠀⠀⠀⠀⠀⠀⠀⠀⠀⠀⠀⠀⠀⠀⠀⠀⠀⠀⠀⢕⠀</a:t>
            </a:r>
            <a:br/>
            <a:r>
              <a:t>⠀⠀⠀⠀⠀⠀⠀⠀⠀⠀⠀⠀⠀⠀⠀⠀⠀⠀⠀⠀⠀⢀⢄⠀⢀⣰⣾⣿⣿⣿⣿⣿⣿⣿⣿⣿⣿⣿⣿⣿⣿⣿⣿⣿⣿⣿⣿⣿⣿⣿⣿⣿⣿⣿⣧⠀⠀⠀⢕⠀⠀⢻⣿⣿⣿⣿⣿⣿⣿⣿⣿⣿⣿⣿⣿⣿⣿⢏⠀⠀⠀⠀⠀⠀⠀⠀⠀⠀⠀⠀⠀⠀⠀⠀⠀⠀⠀⠀⠑⠕⠀</a:t>
            </a:r>
            <a:br/>
            <a:r>
              <a:t>⠀⠀⠀⠀⠀⠀⠀⠀⠀⠀⠀⠀⠀⢔⠔⢔⢰⠔⠀⠀⠀⠑⠕⢕⢕⣿⣿⣿⣿⣿⣿⣿⣿⣿⣿⣿⣿⣿⣿⣿⣿⣿⣿⣿⣿⣿⣿⣿⣿⣿⣿⣿⣿⣿⣿⣷⡄⠀⠁⢔⢔⢸⣿⣿⣿⣿⣿⣿⣿⣿⣿⣿⣿⣿⢿⠟⠙⠑⠀⠀⠀⠀⠀⠀⠀⠀⠀⠀⠀⠀⠀⠀⠀⠀⠀⠀⠀⠀⠀⠐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⢄⢀⢄⢕⢕⣕⣕⡕⢸⣿⣿⣿⣿⣿⡿⡟⢹⣷⢕⣿⢱⡕⢕⢜⣯⢅⢸⣿⣿⣱⡿⢋⣁⣵⣷⣿⣿⣿⣿⣿⣿⣿⣿⣿⣿⣿⣿⣿⣿⣿⣿⣿⣇⢝⡏⣹⣿⣿⣿⣿⣿⣿⣿⣿⣿⣿⣿⣿⣿⣿⣷⣷⣾⣿⣿⣯⣟⣟⣿⡿⢿⣿⣿⣿⣿⣿⣿⣿⣿⣿⣿⣿⠀</a:t>
            </a:r>
            <a:br/>
            <a:r>
              <a:t>⢀⢄⢄⢄⢕⠕⣵⣵⣷⣷⣾⣿⣿⣿⣿⣿⣿⣿⣿⣿⢏⢕⢑⣷⢸⣿⢧⣿⣿⡷⢕⢕⣿⢧⢾⣿⣵⣶⣻⣷⣿⣿⣿⣿⣿⣿⣿⣿⣿⣿⣿⣿⢿⣿⣿⣿⣿⣿⣿⣿⡏⡇⡇⣿⣿⣿⣿⣿⣿⣿⣿⣿⣿⣿⣿⣿⣿⣿⣿⣿⣿⣿⣿⣿⣿⣿⣿⣿⣿⣷⣷⣮⣽⣽⣿⣿⣿⣿⣿⣿⠀</a:t>
            </a:r>
            <a:br/>
            <a:r>
              <a:t>⢕⢕⢕⢕⢕⣱⣿⣿⣿⣿⢟⢝⢝⢝⢝⢻⢿⢟⣹⣿⣷⢕⡕⡟⠻⣷⡄⣿⡧⠗⢃⣹⣷⣶⣿⣿⣿⣿⣿⣿⣿⣿⣿⣿⣿⡿⢿⡟⢫⠝⠗⢘⢅⢸⣽⣽⣝⣝⣝⣟⡇⢕⡇⢿⣿⢿⢿⣿⣿⣿⣿⣿⣿⣿⣿⣿⣿⣿⣿⣿⣿⣿⣿⣿⣿⣿⣿⣿⣿⣿⣿⣿⣿⣿⣿⣿⣿⣿⣿⣿⠀</a:t>
            </a:r>
            <a:br/>
            <a:r>
              <a:t>⢕⢕⢕⢕⢸⣿⣿⣿⣿⢇⢕⢕⠜⢳⢷⣾⣿⡜⠟⣿⣿⣷⡇⣿⣼⣿⣇⣕⣶⣿⣿⣿⣿⣿⣿⣿⣿⣿⣿⡿⢿⢝⢯⠟⢛⢝⢅⢔⢔⢕⢕⣱⣵⣸⣿⣿⣿⣿⣿⣿⡇⢇⣇⢸⣿⣷⣷⣷⣵⣵⣽⣽⣝⣝⣟⣟⡟⢟⢿⢿⢿⢿⣿⣿⣿⣿⣿⣿⣿⣿⣿⣿⣿⣿⣿⣿⣿⣿⣿⣿⠀</a:t>
            </a:r>
            <a:br/>
            <a:r>
              <a:t>⢄⢄⢕⢕⣵⣵⣵⣷⣷⣵⣕⣔⣕⡱⣵⣿⢟⢱⣾⣹⢟⣿⣯⣵⣾⣽⣿⣻⣿⣿⣿⣿⣿⢿⡿⢻⠝⢇⢑⢅⢕⢕⢕⢕⢕⢱⠕⠕⠃⠁⠁⢸⣿⣿⣿⣿⣿⡇⢕⠕⢕⢕⣿⢾⣿⢝⢝⢝⢟⢟⢟⢟⢟⢿⢿⢿⢿⢿⣿⣿⣿⣷⣷⣷⣷⣧⣽⣽⣽⣽⣟⣟⣟⣟⡟⢿⢿⢿⢿⣿⠀</a:t>
            </a:r>
            <a:br/>
            <a:r>
              <a:t>⣱⣕⣵⣱⣿⣿⣿⣿⣿⣿⣿⣿⣿⣷⣽⢿⢿⣹⣿⣿⣷⣿⣿⣿⣿⣿⡿⢿⢟⠏⢝⢋⢝⢕⢔⢕⢕⢕⢕⢑⢕⢕⢕⢕⢕⢕⢕⢔⠀⠀⠀⢸⣿⣿⣿⣿⣿⡇⠀⠀⢕⢇⣿⢸⣿⢕⢕⢕⢕⢕⢕⢕⢕⢕⢕⢕⢕⢕⢕⢕⢕⢕⢕⢜⢝⠝⢝⢝⢝⢟⢟⢟⢟⢻⢿⢿⢿⢟⠏⠑⠀</a:t>
            </a:r>
            <a:br/>
            <a:r>
              <a:t>⠻⣿⣿⣿⣿⣿⣿⣿⣿⢿⢟⢟⢿⣿⣿⡇⢜⢟⢏⢕⣼⡿⠿⢏⢙⢕⢅⢔⢔⠕⢕⢕⢕⢄⢕⢇⢕⢔⢔⢕⠕⠁⠁⠁⠁⠁⢁⠁⠀⠀⠀⢸⣿⣿⣿⣿⣿⡇⢕⢔⣕⣕⢱⣕⢕⢕⢕⢕⢕⢕⢕⢕⢅⢅⢄⢀⢅⢁⢐⢑⢅⢕⠑⠑⠑⠁⠀⠁⠁⠁⠁⠁⠁⠁⠁⠁⠁⠀⠀⠀⠀</a:t>
            </a:r>
            <a:br/>
            <a:r>
              <a:t>⣷⣿⣿⣿⣿⣿⣿⣿⢕⢕⢕⢕⢕⢜⢹⢿⣷⣷⣾⣿⢇⢕⢕⢕⢕⢱⢕⢄⠀⠑⠑⠑⠑⠁⠑⣶⣷⣵⡕⢔⠀⠀⠀⢄⢄⢀⢕⠀⢄⠀⢸⣿⣿⣿⣿⣿⣿⡇⢕⢕⢽⠷⢳⢷⢕⠕⢿⢇⢔⢕⢝⢕⢕⢕⢕⢕⢱⢅⢕⢅⢕⢕⢔⢔⢄⢀⡔⢀⢕⣑⣑⣑⡑⠐⠀⠀⠀⠀⠀⠀⠀</a:t>
            </a:r>
            <a:br/>
            <a:r>
              <a:t>⢟⢟⢕⢙⣿⣿⡿⢟⢕⢕⢕⢕⢕⢕⢕⢕⢜⢝⢱⢵⢵⢔⢕⢕⢔⢣⢕⢕⢔⠀⢀⢀⢔⢴⡔⢿⣿⣿⣿⢇⠕⠀⠀⢑⢑⡃⡑⢕⢕⢕⢌⣽⣿⣿⣿⣿⣿⣧⢕⢕⢰⢔⢞⣟⡇⢔⢱⡔⢀⢕⢔⢔⢔⢕⢔⢄⠀⢕⢔⢔⢄⢄⢄⢀⠀⢌⢕⢕⢕⣿⣿⡿⠁⠀⠀⠀⠀⠀⠀⠀⠀</a:t>
            </a:r>
            <a:br/>
            <a:r>
              <a:t>⣵⣱⣕⢕⢕⢕⢕⢕⢕⢕⢕⢕⢕⢕⢕⢕⢕⢕⢕⢕⢕⢕⣵⣵⢕⢕⢕⢕⢕⠑⢑⢕⢕⢅⠅⢝⠿⣿⣿⢕⢕⢔⢕⢸⢸⡇⡇⢕⢕⢕⠕⣿⣿⢿⣿⣿⣿⣿⡕⢕⢕⡕⢵⢕⢕⢕⢌⡕⢕⢕⠕⠕⠕⠕⢕⢐⠀⢕⢕⢕⢕⢕⢕⢕⠀⢕⢕⣕⣼⣿⣿⡕⠀⠀⠀⠀⠀⠀⠀⠀⠀</a:t>
            </a:r>
            <a:br/>
            <a:r>
              <a:t>⣿⣿⣿⡇⢕⢕⢕⢕⢕⢕⢕⢕⢕⢕⢕⢕⢕⢕⢕⢕⣕⣕⣿⣷⣼⡕⢕⢕⢕⢔⢕⢕⢕⢕⠀⢕⢕⣿⣿⢕⠁⢕⢕⢸⢸⡇⡕⢕⢕⢕⠀⢝⢛⢿⣿⣿⣿⣿⢕⢱⢸⢇⢸⡕⢕⢕⢘⣺⢕⢕⠀⠀⠀⠀⢕⢕⠀⢕⢕⢕⢕⢕⢕⢕⠀⢕⡑⢁⡁⠁⢜⠕⢔⢄⢄⢄⢔⢔⢕⢵⠀</a:t>
            </a:r>
            <a:br/>
            <a:r>
              <a:t>⣿⣿⣿⣿⢕⢕⢕⢕⢕⢕⢕⢕⢕⢕⢕⠕⢕⢕⢕⢟⢇⢕⢉⠉⡩⢗⢗⢗⢖⣷⡓⢓⠚⠓⠒⠓⢣⢽⠽⡕⢄⢕⢕⢑⢑⢑⢑⢕⢕⢕⠐⢕⡕⢸⣿⣿⣿⣿⢕⢕⢕⢄⣾⡇⢕⣕⣜⡛⢕⢎⢄⢕⠑⢕⢕⠕⠇⢕⢸⣵⣱⣵⡕⡔⢔⢁⠁⢘⢑⠁⠕⢕⢕⢕⢕⢕⢔⢕⢱⢵⠀</a:t>
            </a:r>
            <a:br/>
            <a:r>
              <a:t>⣿⣿⣿⣿⣿⣇⢕⢕⢕⢕⢕⢕⢕⢕⠵⢶⠏⠕⠇⢕⠑⢁⣴⣃⣵⣵⣵⣵⣞⡻⢧⢕⣄⣄⣄⣄⢄⢅⢔⢕⠑⢡⣵⡕⢕⢕⢕⠕⢇⠑⠈⢸⣷⣿⣿⣿⡿⣿⠕⠜⢕⢕⣿⡇⠌⠋⠝⠇⢀⢇⠕⠁⠈⠑⢍⠁⠀⠱⠜⠝⡏⢝⠐⢕⠕⠁⠀⠁⠄⠔⠀⢱⣿⣿⣿⣷⣵⣴⣵⣵⠀</a:t>
            </a:r>
            <a:br/>
            <a:r>
              <a:t>⣿⣿⣿⣿⣿⡟⢕⢕⢕⢕⢕⢕⢕⢑⠘⢝⢔⢄⢈⢰⢴⠊⢻⣿⣿⣿⠟⢿⣿⣿⣿⣿⣿⣟⣟⣻⣿⣿⡇⢕⠗⣸⢿⡇⡕⢅⢀⠁⠁⠐⠄⢸⣿⢿⣿⣿⣟⡇⢀⢀⢕⢕⣿⡇⠀⠔⢘⣥⡅⡴⠀⠀⠀⠑⢁⡀⠀⠄⠴⠇⣵⢅⣴⣴⣶⣴⣤⣀⣀⢀⠀⢘⣾⣿⣿⣿⣿⣿⣿⣿⠀</a:t>
            </a:r>
            <a:br/>
            <a:r>
              <a:t>⣿⣿⣿⣿⡟⢕⢕⢕⢕⢕⢕⢕⢕⣾⣧⣁⠕⢕⢕⠑⢔⢔⢈⠙⠛⠋⠀⠘⠛⠛⣟⡛⢛⢛⢛⢋⢙⠙⢕⢕⢀⢁⠀⢘⠑⠀⠁⠀⢁⠐⠀⢑⣃⡕⢙⢝⢝⡿⢕⠀⠙⢧⡺⡇⢀⠀⠘⠀⠑⠄⢄⢄⢀⠀⠘⢁⢄⢀⢀⠀⢜⢝⣟⣟⣟⢝⠙⠁⠁⠀⠀⢅⢝⢟⢻⢛⣿⣿⣿⣿⠀</a:t>
            </a:r>
            <a:br/>
            <a:r>
              <a:t>⠉⢻⣿⣿⣷⣷⣵⣵⣵⣵⣵⣵⣿⣿⣿⣿⢇⠑⠕⠀⠀⠑⠕⢁⢁⢀⠀⠀⠀⠀⠀⠀⠀⠀⠀⠀⠀⠄⢱⣵⣵⣵⣕⣕⣕⣔⢱⣰⣤⣴⡕⢕⢚⠿⢷⣌⡊⠕⠕⠁⡠⢺⡿⣿⡇⢕⢵⢴⣼⣕⣗⣷⣷⣷⣷⣷⣾⣾⣿⣷⣾⣿⣿⣿⣿⣿⢇⠀⠔⣿⣿⢇⣜⢿⢿⣿⣿⣿⣿⣿⠀</a:t>
            </a:r>
            <a:br/>
            <a:r>
              <a:t>⠀⠀⠈⠛⢿⣿⣿⣿⣿⣿⣿⣿⣿⣿⣿⣿⠑⠀⠀⠀⠀⠀⠀⠀⢱⣵⣕⣕⣕⣕⣕⣕⣱⣵⣵⣥⣵⣵⣽⣻⣟⣻⣿⣿⣿⣿⣿⣿⣷⣷⣵⡕⢌⢙⢐⢐⢁⢅⢝⢕⢔⢜⢗⢙⢱⣾⣿⣿⣿⣷⣷⣷⣷⣿⣿⣿⣿⣿⣿⣿⣿⣿⣿⣿⣿⡿⠃⠀⠁⢜⢫⡵⢿⡷⢕⢕⢕⢝⢝⢏⠀</a:t>
            </a:r>
            <a:br/>
            <a:r>
              <a:t>⠀⠀⠀⠀⠀⠈⠙⠻⢿⣿⣿⣿⣿⣿⡿⠏⠀⠀⠀⠀⠀⠀⠀⠀⠕⣿⣿⣿⣿⣿⣿⣿⣿⣿⣿⣿⣿⣿⣿⣿⣿⣿⣿⣿⣿⣿⣿⣿⣟⡇⢕⢕⢔⢐⣗⣗⣶⣿⣿⣿⣷⣷⣾⣿⣿⣿⣿⣿⣿⣿⣿⣿⣿⣿⣿⣿⣿⣿⣿⣿⣿⣿⡿⢿⢟⢇⢐⢔⢔⠕⠜⠕⠘⠑⢕⢕⢱⢵⢕⢕⠀</a:t>
            </a:r>
            <a:br/>
            <a:r>
              <a:t>⠀⠀⠀⠀⠀⠀⠀⠀⠀⠀⠈⠉⠉⠁⠀⠀⠀⠀⠀⠀⠀⠀⠀⠀⠀⢹⣿⢟⢻⢿⣿⣟⣽⣿⣿⣿⣿⣿⣿⣿⣿⣿⣿⣿⣿⣿⣿⣿⣿⣿⣿⣿⣿⣿⣿⣿⣿⣿⣿⣿⣿⣿⣿⣿⣿⣿⣿⣿⣿⣿⣿⣿⣿⣿⣿⣿⣿⣿⣿⡏⠔⠀⠀⠀⠁⢕⢕⠑⠁⠀⠀⠀⠀⠀⠀⠁⠁⠁⠁⠁⠀</a:t>
            </a:r>
            <a:br/>
            <a:r>
              <a:t>⠀⠀⠀⠀⠀⠀⠀⠀⠀⠀⠀⠀⠀⠀⠀⠀⠀⠀⠀⠀⠀⠀⠀⠀⠀⠜⣿⣿⣿⣿⣿⣿⣿⣿⣿⣿⣿⣿⣿⣿⣿⣿⣿⣿⣿⣿⣿⣿⣿⣿⣿⣿⣿⣿⣿⣿⣿⣿⣿⣿⣿⣿⣿⣿⣿⣿⣿⣿⣿⣿⣿⣿⣿⣿⣿⣿⣿⣿⣿⢕⠀⠐⢕⠀⠀⠕⠑⠀⠀⠀⠀⠀⠀⠀⠀⠀⠀⠀⠀⠀⠀</a:t>
            </a:r>
            <a:br/>
            <a:r>
              <a:t>⠀⠀⠀⠀⠀⠀⠀⠀⠀⠀⠀⠀⠀⠀⠀⠀⠀⠀⠀⠀⠀⠀⠀⠀⠀⠀⢻⣿⣿⣿⣿⣿⣿⣿⣿⣿⣿⣿⣿⣿⣿⣿⣿⣿⣿⣿⣿⣿⣿⣿⣿⣿⣿⣿⣿⣿⣿⣿⣿⣿⣿⣿⣿⣿⣿⣿⣿⣿⣿⣿⣿⣿⣿⣿⣿⣿⣿⢟⢕⢕⠀⠀⠁⢀⢁⢀⠀⠀⠀⠀⠀⠀⠀⠀⠀⠀⠀⠀⠀⠀⠀</a:t>
            </a:r>
            <a:br/>
            <a:r>
              <a:t>⠀⠀⠀⠀⠀⠀⠀⠀⠀⠀⠀⠀⠀⠀⠀⠀⠀⠀⠀⠀⠀⠀⠀⠀⠀⠀⢜⣿⣿⣿⣿⣿⣿⣿⣿⣿⣿⣿⣿⣿⣿⣿⣿⣿⣿⣿⣿⣿⣿⣿⣿⣿⣿⣿⣿⣿⣿⣿⣿⣿⣿⣿⣿⣿⣿⣿⣿⣿⣿⣿⣿⣿⣿⣿⣿⣿⣷⣧⣵⣵⣵⣕⣱⣵⡕⠁⠀⠀⠀⠀⠀⠀⠀⠀⠀⠀⠀⠀⠀⢔⠀</a:t>
            </a:r>
            <a:br/>
            <a:r>
              <a:t>⠀⠀⠀⠀⠀⠀⠀⠀⠀⠀⠀⠀⠀⠀⠀⠀⠀⠀⠀⠀⠀⠀⠀⠀⠀⢄⢕⢻⣿⣿⣿⣿⣿⣿⣿⣿⣿⣿⣿⣿⣿⣿⣿⣿⣿⣿⣿⣿⣿⣿⣿⣿⣿⡿⢿⢿⣿⣿⣿⣿⣿⣿⣿⣿⣿⣿⣿⣿⣿⣿⣿⣿⣿⣿⣿⣿⣿⣿⣿⣿⣿⣿⣿⢟⠀⠀⠀⠀⠀⠀⠀⠀⠀⠀⠀⠀⠀⠀⠀⢕⠀</a:t>
            </a:r>
            <a:br/>
            <a:r>
              <a:t>⠀⠀⠀⠀⠀⠀⠀⠀⠀⠀⠀⠀⠀⠀⠀⠀⠀⠀⠀⠀⠀⠀⠀⠀⠀⠀⢅⠕⢿⣿⣿⣿⣿⣿⣿⣿⣿⣿⣿⣿⣿⣿⣿⣿⣿⣿⣿⣿⣿⣿⣿⣿⣿⢕⠕⢕⠕⢝⢿⣿⣿⣿⣿⣿⣿⣿⣿⣿⣿⣿⣿⣿⣿⣿⣿⣷⣿⣿⣿⣿⣿⠟⠁⠀⠀⠀⠀⠀⠀⠀⠀⠀⠀⠀⠀⠀⠀⠀⠀⢕⠀</a:t>
            </a:r>
            <a:br/>
            <a:r>
              <a:t>⠀⠀⠀⠀⠀⠀⠀⠀⠀⠀⠀⠀⠀⠀⠀⠀⠀⠀⠀⠀⠀⠀⠀⠀⠀⠄⠑⢀⣼⣿⣿⣿⣿⣿⣿⣿⣿⣿⣿⣿⣿⣿⣿⣿⣿⣿⣿⣿⣿⣿⣿⣿⣿⡇⠄⠀⠀⢕⢕⢹⣿⣿⣿⣿⣿⣿⣿⣿⣿⣿⣿⣿⣿⣿⣿⣿⣿⣿⣿⡿⠑⠀⠀⠀⠀⠀⠀⠀⠀⠀⠀⠀⠀⠀⠀⠀⠀⠀⠀⢄⠀</a:t>
            </a:r>
            <a:br/>
            <a:r>
              <a:t>⠀⠀⠀⠀⠀⠀⠀⠀⠀⠀⠀⠀⠀⠀⠀⠀⠀⠀⠀⠀⠀⠀⠀⠀⠀⠀⠀⣱⣿⣿⣿⣿⣿⣿⣿⣿⣿⣿⣿⣿⣿⣿⣿⣿⣿⣿⣿⣿⣿⣿⣿⣿⣿⣷⢀⠀⠀⠁⢕⢕⠜⣿⣿⣿⣿⣿⣿⣿⣿⣿⣿⣿⣿⣿⣿⣿⣿⣿⣿⠑⠀⠀⠀⠀⠀⠀⠀⠀⠀⠀⠀⠀⠀⠀⠀⠀⠀⠀⠀⢕⠀</a:t>
            </a:r>
            <a:br/>
            <a:r>
              <a:t>⠀⠀⠀⠀⠀⠀⠀⠀⠀⠀⠀⠀⠀⠀⠀⠀⠀⠀⠀⠀⠀⠀⢀⢔⢄⢄⣾⣿⣿⣿⣿⣿⣿⣿⣿⣿⣿⣿⣿⣿⣿⣿⣿⣿⣿⣿⣿⣿⣿⣿⣿⣿⣿⣿⣧⡀⠀⠀⠑⢕⠀⢜⣿⣿⣿⣿⣿⣿⣿⣿⣿⣿⣿⣿⣿⣿⣿⡟⠁⠀⠀⠀⠀⠀⠀⠀⠀⠀⠀⠀⠀⠀⠀⠀⠀⠀⠀⠀⠀⠁⠀</a:t>
            </a:r>
            <a:br/>
            <a:r>
              <a:t>⠀⠀⠀⠀⠀⠀⠀⠀⠀⠀⠀⠀⠀⠀⢔⢔⠑⢕⢔⠀⠀⠀⠁⠕⢕⢕⣿⣿⣿⣿⣿⣿⣿⣿⣿⣿⣿⣿⣿⣿⣿⣿⣿⣿⣿⣿⣿⣿⣿⣿⣿⣿⣿⣿⣿⣷⣔⠀⠀⢅⢔⢜⣿⣿⣿⣿⣿⣿⣿⣿⣿⣿⣿⣿⡿⠟⠋⠑⠀⠀⠀⠀⠀⠀⠀⠀⠀⠀⠀⠀⠀⠀⠀⠀⠀⠀⠀⠀⠀⠐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⢀⢄⢀⢕⢕⢕⣕⣕⡕⣿⣿⣿⣿⣿⢿⡟⢹⣧⢱⣿⢱⢕⢕⢸⣵⢁⣿⣿⣧⣵⡟⢋⣡⡵⣷⣿⣿⣿⣿⣿⣿⣿⣿⣿⣿⣿⣿⣿⣿⣿⣿⣿⣿⡹⡏⣽⣿⣿⣿⣿⣿⣿⣿⣿⣿⣿⣿⣿⣿⣿⣷⣷⣿⣿⣿⣟⣟⣟⣿⡿⢿⣿⣿⣿⣿⣿⣿⣿⣿⣿⣿⣿⠀</a:t>
            </a:r>
            <a:br/>
            <a:r>
              <a:t>⠀⢀⢄⢄⢔⢕⣱⣵⣵⣷⣶⣿⣿⣿⣿⣿⣿⣿⣿⣿⢏⢕⢕⣷⢸⣿⢱⣿⢸⣼⢰⢜⣿⢧⢿⣿⣵⣶⣻⣿⣿⣿⣿⣿⣿⣿⣿⣿⣿⣿⣿⡿⢿⣿⣿⣿⣿⣿⣿⣿⡏⡇⡇⣿⣿⣿⣿⣿⣿⣿⣿⣿⣿⣿⣿⣿⣿⣿⣿⣿⣿⣿⣿⣿⣿⣿⣿⣿⣿⣷⣷⣮⣽⣽⣿⣿⣿⣿⣿⣿⠀</a:t>
            </a:r>
            <a:br/>
            <a:r>
              <a:t>⢕⢕⢕⢕⢕⢕⣼⣿⣿⣿⡟⢏⢝⢝⢝⢟⣿⢟⢝⣿⣧⡕⢸⡟⢸⣧⡕⣿⡼⠟⣘⣹⣷⣾⣿⣿⣿⣿⣿⣿⣿⣿⣿⣿⣿⡿⢿⡟⢯⠝⠇⢘⢅⢹⣽⣽⣝⣝⣝⣟⡇⢕⢇⣿⣿⢿⣿⣿⣿⣿⣿⣿⣿⣿⣿⣿⣿⣿⣿⣿⣿⣿⣿⣿⣿⣿⣿⣿⣿⣿⣿⣿⣿⣿⣿⣿⣿⣿⣿⣿⠀</a:t>
            </a:r>
            <a:br/>
            <a:r>
              <a:t>⢕⢕⢕⢕⠡⣿⣿⣿⣿⡿⢕⢕⢕⠟⢾⢷⣿⣧⠝⢱⣿⢿⡇⣿⢼⣟⣇⣵⣶⣿⣿⣿⣿⣿⣿⣿⣿⣿⣿⢿⢿⢝⢏⠟⢋⢝⢅⢔⢔⢕⢕⣵⣕⣼⣿⣿⣿⣿⣿⣿⡇⢕⡇⣸⣿⣷⣷⣷⣵⣵⣽⣽⣝⣝⣟⣟⡟⢟⢿⢿⢿⢿⣿⣿⣿⣿⣿⣿⣿⣿⣿⣿⣿⣿⣿⣿⣿⣿⣿⣿⠀</a:t>
            </a:r>
            <a:br/>
            <a:r>
              <a:t>⢅⢄⢅⢕⢱⣵⣵⣷⣷⣧⣕⣕⣕⣕⢵⣾⡏⡝⣷⣟⡟⢻⣿⣷⣾⣿⣿⣿⣿⣿⣿⣿⣿⢿⡿⢻⠝⢃⢑⢅⢕⢕⢕⢕⡕⢱⢕⠅⠕⠁⠁⣿⣿⣿⣿⣿⣿⡇⢕⠕⢕⢕⡇⣿⣿⢝⢝⢝⢟⢟⢟⢟⢻⢿⢿⢿⢿⢿⣿⣿⣿⣷⣷⣷⣷⣧⣽⣽⣽⣽⣟⣟⣟⣟⡟⢿⢿⢿⢿⣿⠀</a:t>
            </a:r>
            <a:br/>
            <a:r>
              <a:t>⢑⣵⣵⣕⣸⣿⣿⣿⣿⣿⣿⣿⣿⣿⣾⣿⢿⢣⣿⣿⢷⣾⣿⣿⣿⣿⡿⢿⢟⠏⢝⢋⢝⢕⢔⢕⢕⢕⢕⢑⢕⢕⢕⢕⢕⢕⢕⢔⠀⠀⠀⢺⣿⣿⣿⣿⣿⡇⠀⠀⢕⡕⣿⣼⡿⢕⢕⢕⢕⢕⢕⢕⢕⢕⢕⢕⢕⢕⢕⢕⢕⢕⢕⢜⢝⢝⠝⢝⢝⢟⢟⢟⢟⢻⢿⢿⢿⢟⠏⠑⠀</a:t>
            </a:r>
            <a:br/>
            <a:r>
              <a:t>⢕⣿⣿⣿⣿⣿⣿⣿⣿⡿⢟⢟⢿⢿⣿⣿⢕⢟⢏⢕⣱⢿⠿⢝⢙⢕⢅⢔⢔⠕⢕⢕⢕⢕⢕⢕⢕⢔⢔⢕⠑⠁⠁⠁⠁⠁⢁⠁⠀⠀⠀⢸⣿⣿⣿⣿⣿⡇⢕⢔⣕⡕⡷⣕⢕⢕⢕⢕⢕⢕⢕⢕⢕⢕⢕⢐⢁⢀⢑⢕⢕⢕⠕⠑⠑⠁⠀⠑⠁⠁⠁⠁⠁⠁⠁⠑⠁⠀⠀⠀⠀</a:t>
            </a:r>
            <a:br/>
            <a:r>
              <a:t>⣷⣾⣿⣿⣿⣿⣿⣿⣿⢕⢕⢕⢕⢕⢜⢻⢿⣷⣷⡿⢿⢕⢕⢕⢕⡕⢅⢀⠀⠑⠑⠑⠁⠁⢕⣷⣧⣵⢕⢄⠀⠀⠀⢄⢄⢀⢕⠀⢄⠀⢼⣿⣿⣿⣿⣿⣿⡇⢕⢕⢿⢯⢗⢷⢕⢸⢿⢔⢔⢜⢝⢕⢕⢕⢕⢕⢱⢁⢕⠁⢕⢕⢄⢔⢠⢔⡔⢀⢕⣕⣑⣑⡕⠐⠀⠀⠀⠀⠀⠀⠀</a:t>
            </a:r>
            <a:br/>
            <a:r>
              <a:t>⢝⢟⢏⢝⢻⣿⣿⡿⢏⢕⢕⢕⢕⢕⢕⢕⢕⢕⢕⢵⢵⢕⢕⢕⢄⢧⢕⢕⢔⢀⢀⢄⢔⣴⡕⣹⣿⣿⣿⢕⠕⠑⠀⢑⢑⣃⡑⢕⢕⢀⢨⣽⣿⣿⣿⣿⣿⡇⢕⢕⢰⢔⢞⣟⡇⢔⢱⡔⢕⢕⢔⢔⢕⢕⢔⢄⢅⢕⢔⢔⢄⢄⢄⢀⠀⢕⢕⢕⢸⣿⣿⡿⠁⠀⠀⠀⠀⠀⠀⠀⠀</a:t>
            </a:r>
            <a:br/>
            <a:r>
              <a:t>⢕⣱⣕⡕⢕⢜⢕⢕⢕⢕⢕⢕⢕⢕⢕⢕⢕⢕⢕⢕⢕⢱⣕⡕⢕⢕⢕⢕⢕⡃⢑⢕⢕⢅⢅⢳⢿⣿⣿⢕⢕⢕⢕⢸⢸⡟⡇⢕⢕⢕⢜⣿⣟⢿⣿⣿⣿⣿⡕⢕⣕⡕⢱⢕⢕⢕⢸⣳⢕⢕⠕⠕⠕⠕⢕⠀⢕⢕⢕⢕⢕⢕⢑⢕⢄⣵⢵⣕⣼⣿⣿⡇⠀⠀⠀⠀⠀⠀⠀⢀⠀</a:t>
            </a:r>
            <a:br/>
            <a:r>
              <a:t>⢱⣿⣿⣿⡕⢕⢕⢕⢕⢕⢕⢕⢕⢕⢕⢕⢕⢕⢕⢕⣕⣕⣿⣧⣵⢕⢕⢕⢕⢔⠕⢕⢕⢕⠀⢕⢕⣿⣿⢕⠅⢕⢕⢸⢸⡇⢕⢕⢕⢕⠑⠍⢓⣿⣿⣿⣿⣿⢕⢵⢿⠇⣸⢕⢕⢕⢸⣿⢕⢔⠀⠀⠀⠀⢕⢔⢔⢕⢕⢕⢕⢕⢕⢕⢁⣁⡁⠁⠉⢕⢕⠕⢔⢄⢄⢄⢔⢔⢑⢵⠀</a:t>
            </a:r>
            <a:br/>
            <a:r>
              <a:t>⣾⣿⣿⣿⣷⢕⢕⢕⢕⢕⢕⢕⢕⢕⢕⠕⢕⢕⢕⢕⢕⢄⢉⠉⡹⢗⢗⢗⢗⣷⡓⢓⠚⠓⠒⠓⢸⢻⣿⡇⢕⢕⢕⢁⢑⢑⢑⢕⢕⢕⠔⢕⣑⢺⣿⣿⣿⣿⢕⢕⢕⢄⣿⡇⢕⣕⣜⡟⢕⢜⢔⢕⢑⢕⢕⠕⠕⢕⢸⣵⣵⣵⡕⢔⢘⢙⢑⠀⠔⠕⠕⠕⢕⢕⢕⢕⢔⢕⢑⢥⠀</a:t>
            </a:r>
            <a:br/>
            <a:r>
              <a:t>⣿⣿⣿⣿⣿⣷⡕⢕⢕⢕⢕⢕⢕⢕⢱⢷⠕⠕⠕⢜⠁⢅⣶⣜⣵⣵⣵⣵⣟⡻⢧⢗⣄⣄⣄⣄⠄⢕⢕⢕⠑⢡⣵⡕⢕⢕⢕⠱⢕⠑⠈⢸⣿⣿⣿⣿⡿⣿⠕⠜⢕⢕⣿⡇⠌⠋⠝⠑⢀⢕⠁⠁⢑⠕⢍⠀⠐⠱⠜⠝⡝⢝⠂⠁⠁⢅⠄⠄⠀⢸⣿⣿⣿⣾⣿⣷⣵⣴⣵⣵⠀</a:t>
            </a:r>
            <a:br/>
            <a:r>
              <a:t>⣿⣿⣿⣿⣿⣿⢏⢕⢕⢕⢕⢕⢕⢕⡜⠝⢔⢔⢕⢲⢴⠘⢿⣿⣿⣿⠛⣿⣿⣿⣿⣿⣿⣟⣻⣿⣿⣿⡇⢕⠆⣸⢿⡇⢕⢅⢅⠁⠁⠐⠄⢸⣿⢿⣿⣿⣗⡇⢀⢄⢕⢕⣿⡇⠀⠄⢈⣥⡥⡴⠀⠀⠀⠁⢁⡀⠄⠄⢶⣇⣥⣥⣤⣤⣀⣀⡀⠀⠀⠘⢝⠙⣾⣿⣿⣿⣿⣿⣿⣿⠀</a:t>
            </a:r>
            <a:br/>
            <a:r>
              <a:t>⢿⣿⣿⣿⣿⢏⢕⢕⢕⢕⢕⢕⢕⣱⣿⣄⡑⢕⢕⢕⢕⢔⢘⠙⠟⠃⠀⠘⠛⠟⣟⡛⢛⢛⢛⢛⢋⠙⢕⢕⢀⢁⠀⢘⠁⠁⠁⠀⢁⠐⠀⣑⣇⡕⢙⢝⢝⡗⢕⠀⠝⢧⢿⢇⢀⠀⠑⠁⠑⠄⢄⢄⢀⠀⠘⢅⢀⢀⢑⠝⢟⢟⢟⠏⠑⠁⠁⠀⢄⢄⢄⢀⢟⢟⢻⢟⣿⣿⣿⣿⠀</a:t>
            </a:r>
            <a:br/>
            <a:r>
              <a:t>⠁⠙⢿⣿⣿⣷⣷⣵⣵⣵⣵⣵⣾⣿⣿⣿⡷⠀⠑⠕⠀⠑⠑⠕⢁⠀⠀⠀⠀⠀⠀⠀⠀⠀⠀⠀⠀⠄⢱⣵⣵⣵⣕⣕⣔⡔⢔⢠⣤⣴⡕⢕⢛⠿⢧⣈⡊⠕⠕⠁⡠⢻⡿⣿⡇⢕⢵⣴⣽⣕⣗⣷⣷⣷⣿⣿⣿⣿⣿⣿⣿⣿⣿⡷⠔⠀⣵⣿⡷⢕⣿⣷⢜⢻⢿⣿⣿⣿⣿⣿⠀</a:t>
            </a:r>
            <a:br/>
            <a:r>
              <a:t>⠀⠀⠀⠈⠻⢿⣿⣿⣿⣿⣿⣿⣿⣿⣿⣿⡇⠀⠀⠀⠀⠀⠀⠀⢕⣕⣕⣕⣔⣕⣕⣕⣵⣵⣵⣥⣵⣵⣽⣿⣟⣻⣿⣿⣿⣿⣿⣿⣷⣷⣧⡕⢈⢙⢐⢑⢁⢅⢝⢕⢔⢌⢗⢙⢱⣾⣿⣿⣿⣷⣷⣷⣷⣿⣿⣿⣿⣿⣿⣿⣿⣿⣿⠗⠀⠀⢜⢝⣧⣾⢿⢿⢿⢷⢕⢕⢕⢝⢟⢟⠀</a:t>
            </a:r>
            <a:br/>
            <a:r>
              <a:t>⠀⠀⠀⠀⠀⠀⠈⠛⠿⢿⣿⣿⣿⣿⣿⢟⠑⠀⠀⠀⠀⠀⠀⠀⠀⢿⣿⣿⣿⣿⣿⣿⣿⣿⣿⣿⣿⣿⣿⣿⣿⣿⣿⣿⣿⣿⣿⣟⣟⡇⢕⢕⢔⢔⣷⣖⣿⣿⣿⣿⣷⣷⣾⣾⣿⣿⣿⣿⣿⣿⣿⣿⣿⣿⣿⣿⣿⣿⣿⣿⣿⣿⢕⢄⢄⢔⢔⠕⢏⢕⠞⠏⠙⠑⠕⢕⢱⢵⢕⢕⠀</a:t>
            </a:r>
            <a:br/>
            <a:r>
              <a:t>⠀⠀⠀⠀⠀⠀⠀⠀⠀⠀⠀⠁⠁⠁⠀⠀⠀⠀⠀⠀⠀⠀⠀⠀⠀⢜⢿⢟⢿⢿⢿⣏⣽⣿⣿⣿⣿⣿⣿⣿⣿⣿⣿⣿⣿⣿⣿⣿⣿⣿⣿⣿⣿⣿⣿⣿⣿⣿⣿⣿⣿⣿⣿⣿⣿⣿⣿⣿⣿⣿⣿⣿⣿⣿⣿⣿⡿⢝⠉⠁⠁⠑⢕⢕⠕⠑⠁⠐⠁⠀⠀⠀⠀⠀⠀⠁⠁⠁⠁⠁⠀</a:t>
            </a:r>
            <a:br/>
            <a:r>
              <a:t>⠀⠀⠀⠀⠀⠀⠀⠀⠀⠀⠀⠀⠀⠀⠀⠀⠀⠀⠀⠀⠀⠀⠀⠀⠀⠀⢻⣿⣿⣿⣿⣿⣿⣿⣿⣿⣿⣿⣿⣿⣿⣿⣿⣿⣿⣿⣿⣿⣿⣿⣿⣿⣿⣿⣿⣿⣿⣿⣿⣿⣿⣿⣿⣿⣿⣿⣿⣿⣿⣿⣿⣿⣿⣿⣿⣿⢇⠁⠄⢔⠀⠀⠑⢕⢔⢔⠀⠀⠀⠀⠀⠀⠀⠀⠀⠀⠀⠀⠀⠀⠀</a:t>
            </a:r>
            <a:br/>
            <a:r>
              <a:t>⠀⠀⠀⠀⠀⠀⠀⠀⠀⠀⠀⠀⠀⠀⠀⠀⠀⠀⠀⠀⠀⠀⠀⠀⠀⠀⠜⣿⣿⣿⣿⣿⣿⣿⣿⣿⣿⣿⣿⣿⣿⣿⣿⣿⣿⣿⣿⣿⣿⣿⣿⣿⣿⣿⣿⣿⣿⣿⣿⣿⣿⣿⣿⣿⣿⣿⣿⣿⣿⣿⣿⣿⣿⣿⡿⢏⢕⠀⠀⠕⠀⠐⠀⠀⠀⠀⠀⠀⠀⠀⠀⠀⠀⠀⠀⠀⠀⠀⠀⠀⠀</a:t>
            </a:r>
            <a:br/>
            <a:r>
              <a:t>⠀⠀⠀⠀⠀⠀⠀⠀⠀⠀⠀⠀⠀⠀⠀⠀⠀⠀⠀⠀⠀⠀⠀⠀⠀⠀⢀⢹⣿⣿⣿⣿⣿⣿⣿⣿⣿⣿⣿⣿⣿⣿⣿⣿⣿⣿⣿⣿⣿⣿⣿⣿⣿⣿⣿⣿⣿⣿⣿⣿⣿⣿⣿⣿⣿⣿⣿⣿⣿⣿⣿⣿⣿⣿⣕⣕⣕⡔⢄⢔⢔⢕⢕⢱⡕⠁⠀⠀⠀⠀⠀⠀⠀⠀⠀⠀⠀⠀⠀⢔⠀</a:t>
            </a:r>
            <a:br/>
            <a:r>
              <a:t>⠀⠀⠀⠀⠀⠀⠀⠀⠀⠀⠀⠀⠀⠀⠀⠀⠀⠀⠀⠀⠀⠀⠀⠀⠀⠄⢀⢕⢻⣿⣿⣿⣿⣿⣿⣿⣿⣿⣿⣿⣿⣿⣿⣿⣿⣿⣿⣿⣿⣿⣿⣿⣿⣿⢿⢿⢿⣿⣿⣿⣿⣿⣿⣿⣿⣿⣿⣿⣿⣿⣿⣿⣿⣿⣿⣿⣿⣿⣿⣿⣿⣿⣿⢟⠀⠀⠀⠀⠀⠀⠀⠀⠀⠀⠀⠀⠀⠀⠀⢕⠀</a:t>
            </a:r>
            <a:br/>
            <a:r>
              <a:t>⠀⠀⠀⠀⠀⠀⠀⠀⠀⠀⠀⠀⠀⠀⠀⠀⠀⠀⠀⠀⠀⠀⠀⠀⠀⠀⢁⢕⠁⣿⣿⣷⣿⣿⣿⣿⣿⣿⣿⣿⣿⣿⣿⣿⣿⣿⣿⣿⣿⣿⣿⣿⣿⡕⠕⢕⢕⢝⢿⣿⣿⣿⣿⣿⣿⣿⣿⣿⣿⣿⣿⣿⣿⣿⣿⣷⣿⣿⣿⣿⣿⠟⠁⠀⠀⠀⠀⠀⠀⠀⠀⠀⠀⠀⠀⠀⠀⠀⠀⢕⠀</a:t>
            </a:r>
            <a:br/>
            <a:r>
              <a:t>⠀⠀⠀⠀⠀⠀⠀⠀⠀⠀⠀⠀⠀⠀⠀⠀⠀⠀⠀⠀⠀⠀⠀⠀⠀⠀⠑⠀⢠⣿⣿⣿⣿⣿⣿⣿⣿⣿⣿⣿⣿⣿⣿⣿⣿⣿⣿⣿⣿⣿⣿⣿⣿⡇⠄⠀⠀⢕⢕⢹⣿⣿⣿⣿⣿⣿⣿⣿⣿⣿⣿⣿⣿⣿⣿⣿⣿⣿⣿⡿⠃⠀⠀⠀⠀⠀⠀⠀⠀⠀⠀⠀⠀⠀⠀⠀⠀⠀⠀⢄⠀</a:t>
            </a:r>
            <a:br/>
            <a:r>
              <a:t>⠀⠀⠀⠀⠀⠀⠀⠀⠀⠀⠀⠀⠀⠀⠀⠀⠀⠀⠀⠀⠀⠀⠀⠀⢄⠀⠀⣠⣾⣿⣿⣿⣿⣿⣿⣿⣿⣿⣿⣿⣿⣿⣿⣿⣿⣿⣿⣿⣿⣿⣿⣿⣿⣷⡄⠀⠀⠀⢕⢕⠜⣿⣿⣿⣿⣿⣿⣿⣿⣿⣿⣿⣿⣿⣿⣿⣿⣿⣿⠑⠀⠀⠀⠀⠀⠀⠀⠀⠀⠀⠀⠀⠀⠀⠀⠀⠀⠀⠀⢔⠀</a:t>
            </a:r>
            <a:br/>
            <a:r>
              <a:t>⠀⠀⠀⠀⠀⠀⠀⠀⠀⠀⠀⠀⠀⠀⠀⠀⠀⢀⠀⠀⠀⠀⠀⢄⢕⢔⢺⣿⣿⣿⣿⣿⣿⣿⣿⣿⣿⣿⣿⣿⣿⣿⣿⣿⣿⣿⣿⣿⣿⣿⣿⣿⣿⣿⣷⡄⠀⠀⠑⢕⠀⠜⣿⣿⣿⣿⣿⣿⣿⣿⣿⣿⣿⣿⣿⣿⣿⡟⠁⠀⠀⠀⠀⠀⠀⠀⠀⠀⠀⠀⠀⠀⠀⠀⠀⠀⠀⠀⠁⠁⠀</a:t>
            </a:r>
            <a:br/>
            <a:r>
              <a:t>⠀⠀⠀⠀⠀⠀⠀⠀⠀⠀⠀⠀⠀⢀⠀⢕⢕⢅⢕⠇⠀⠀⠀⠑⠕⢕⢸⣿⣿⣿⣿⣿⣿⣿⣿⣿⣿⣿⣿⣿⣿⣿⣿⣿⣿⣿⣿⣿⣿⣿⣿⣿⣿⣿⣿⣿⣔⢀⠀⠅⢔⢅⣿⣿⣿⣿⣿⣿⣿⣿⣿⣿⣿⣿⡿⠟⠋⠙⠀⠀⠀⠀⠀⠀⠀⠀⠀⠀⠀⠀⠀⠀⠀⠀⠀⠀⠀⠀⠀⠑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⢀⢄⢄⢕⢕⢕⣕⣕⡕⣿⣿⣿⣿⢿⢏⣿⣇⢸⣷⢱⢕⢑⢸⡕⠁⣿⣿⣇⣼⢟⢋⣡⣵⣾⣿⣿⣿⣿⣿⣿⣿⣿⣿⣿⣿⣿⣿⣿⣿⣿⣿⣿⣿⢝⣽⣿⣿⣿⣿⣿⣿⣿⣿⣿⣿⣿⣿⣿⣿⣷⣾⣿⣿⣿⣝⣟⣻⣿⢿⢿⣿⣿⣿⣿⣻⣿⣿⣿⣿⣿⣷⠀</a:t>
            </a:r>
            <a:br/>
            <a:r>
              <a:t>⠀⠀⠀⢀⢄⢄⢕⢱⣵⣵⣷⣷⣿⣿⣿⣿⣿⣿⣿⡿⢏⠕⢸⣧⣿⡿⢔⣿⢸⠕⢕⢸⣿⢵⣿⣿⣵⣗⣿⣿⣿⣿⣿⣿⣿⣿⣿⣿⣿⣿⣿⡿⢿⣿⣿⣿⣿⣿⣿⣿⣿⢧⣸⣿⣿⣿⣿⣿⣿⣿⣿⣿⣿⣿⣿⣿⣿⣿⣿⣿⣿⣿⣿⣿⣿⣿⣿⣿⣷⣷⣷⣯⣽⣽⣿⣿⣿⣿⣿⣿⠀</a:t>
            </a:r>
            <a:br/>
            <a:r>
              <a:t>⠀⢔⢕⢕⢕⢕⢕⣸⣿⣿⣿⡿⢏⢝⢝⢝⢝⣟⢟⢝⣇⣕⡸⢟⢻⣧⢕⣿⢸⢕⣘⣹⣷⣾⣿⣿⣿⣿⣿⣿⣿⣿⣿⣿⣿⡿⢿⡟⢯⠝⠃⢝⢍⣽⣽⣽⣝⣝⣟⣟⢇⢸⡿⣿⡿⢿⣿⣿⣿⣿⣿⣿⣿⣿⣿⣿⣿⣿⣿⣿⣿⣿⣿⣿⣿⣿⣿⣿⣿⣿⣿⣿⣿⣿⣿⣿⣿⣿⣿⣿⠀</a:t>
            </a:r>
            <a:br/>
            <a:r>
              <a:t>⢔⢕⢕⢕⢕⢕⣾⣿⣿⣿⢿⢇⠕⠕⠝⢾⢷⣿⣷⢝⢹⣿⢿⣧⣼⣟⣓⣵⣷⣿⣿⣿⣿⣿⣿⣿⣿⣿⣿⢿⢟⢻⠟⠟⢋⢉⢅⢔⢔⢕⢕⣵⣧⣿⣿⣿⣿⡿⣿⣿⡿⢇⡇⣿⣷⣷⣷⣷⣵⣵⣽⣽⣝⣝⣟⣟⡟⢛⢿⢿⢿⢿⢿⣿⣿⣿⣿⣿⣿⣿⣿⣿⣿⣿⣿⣿⣿⣿⣿⣿⠀</a:t>
            </a:r>
            <a:br/>
            <a:r>
              <a:t>⢁⢁⢄⢄⢕⢱⣵⣵⣷⣿⣿⣵⣕⣕⣕⢱⣾⣏⣝⣷⣏⡟⢫⣿⣾⣿⣿⣿⣿⣿⣿⣿⣿⢿⡟⢛⠏⢑⢑⢅⢕⢕⢕⢕⢕⢱⢕⠕⠕⠁⠑⣿⣿⣿⣿⣿⣿⡇⠕⢕⢕⢕⡇⣿⡏⢝⢝⢝⢟⢟⢟⢟⢟⢿⢿⢿⢿⢿⣿⣿⣿⣷⣷⣷⣷⣧⣴⣽⣽⣽⣝⣟⣟⣟⡟⢿⢿⢿⢿⣿⠀</a:t>
            </a:r>
            <a:br/>
            <a:r>
              <a:t>⢕⢕⣱⣵⣕⣕⣿⣿⣿⣿⣿⣿⣿⣿⣿⣷⣿⢿⢏⣿⡿⢿⣾⣿⣿⣿⡿⢞⢟⠏⢝⢋⢝⢕⢔⢕⢕⢕⢕⢑⢕⢕⢕⢕⢕⢔⢔⢔⠀⠀⠀⣿⣿⣿⣿⣿⣿⡇⠀⠀⢕⡕⡇⣽⡇⢕⢕⢕⢕⢕⢕⢕⢕⢕⢕⢕⢕⢕⢕⢕⢕⢕⢕⢕⢝⢝⢝⢝⢝⢟⢟⢟⢟⢟⢿⢿⢿⠟⠏⠑⠀</a:t>
            </a:r>
            <a:br/>
            <a:r>
              <a:t>⢕⢕⢹⣿⣿⣿⣿⣿⣿⣿⣿⢿⢟⢟⠿⣿⣿⣕⢜⢝⢕⣵⢟⢝⢑⢅⢅⢔⢕⠕⢕⢕⢕⢕⢕⢇⢕⢔⢔⢕⠑⠁⠁⠑⠑⠁⢁⠁⠀⠀⠀⣿⣿⣿⣿⣿⣿⡇⢔⢕⣕⡱⡧⣕⢕⢕⢕⢕⢕⢕⢕⢕⢕⢕⢁⢄⢀⢀⢑⢑⢑⠕⠑⠕⠁⠁⠀⠁⠁⠁⠁⠁⠀⠀⠁⠑⠁⠀⠀⠀⠀</a:t>
            </a:r>
            <a:br/>
            <a:r>
              <a:t>⣕⣷⣷⣾⣿⣿⣿⣿⣿⣿⡧⢕⢕⢕⢕⢕⢹⢿⣿⣿⡿⢿⢕⢕⢕⡕⢅⢀⠀⠑⠑⠑⠑⠁⢱⢸⣧⣕⢕⠀⠀⠀⠀⢀⡄⢀⠕⠀⢔⢄⣿⣿⣿⣿⣿⣿⣿⡇⢕⢕⠿⢯⢷⢷⠕⢸⢿⢸⢕⢜⢝⢕⢕⢕⢕⢅⢱⢕⢕⠁⢕⢕⢕⢔⠀⣔⡔⢀⢕⣕⣕⣑⡑⠀⠀⠀⠀⠀⠀⠀⠀</a:t>
            </a:r>
            <a:br/>
            <a:r>
              <a:t>⠁⢝⢝⢟⢝⢝⢿⣿⣿⢿⢇⢕⢕⢕⢕⢕⢕⢕⢕⢕⢵⢵⢕⢕⢕⡕⢕⢕⠀⢀⢀⢄⢔⣴⠜⣻⣿⣿⡧⠕⠕⠜⠐⢑⣑⣃⡕⢕⢕⢑⢍⣿⣿⣿⣿⣿⣿⡇⢕⢕⢰⡕⣞⣟⢔⢄⣴⡔⢕⢕⢔⢔⢕⢕⢔⠀⢕⢕⢔⢔⢔⢄⢄⢀⠀⢕⢕⢕⢸⣿⣿⡿⠁⠀⠀⠀⠀⠀⠀⠀⠀</a:t>
            </a:r>
            <a:br/>
            <a:r>
              <a:t>⢀⠀⢕⣱⣕⡕⢕⢜⢕⢕⢕⢕⢕⢕⢕⢕⢕⢕⢕⢕⢕⢕⣕⡕⢕⢕⢕⢕⢕⡃⢑⢕⢕⢅⢕⢚⣿⣿⣿⢔⢔⢕⢕⣿⣿⣿⡇⢕⢕⢕⢸⣿⣿⢻⣿⣿⣿⣧⡕⢕⣕⡱⣵⢕⢜⢕⢜⡇⢕⢕⠕⠕⠕⠕⢕⠀⢕⢕⢕⠱⢵⢵⣕⢔⠀⢕⢕⢕⣟⣿⣷⡇⠀⠀⠀⠀⠀⠀⠀⢀⠀</a:t>
            </a:r>
            <a:br/>
            <a:r>
              <a:t>⢕⢕⣼⣿⣿⣷⡕⢕⢕⢕⢕⢕⢕⢕⢕⢕⢕⢕⢕⢕⢕⣜⣟⣇⣕⢕⢕⢕⢕⢕⢕⢕⢕⢕⢕⢕⢱⣿⣿⢕⢑⢕⢕⣿⢸⣿⢇⢕⢕⢕⠕⢝⢗⣿⣿⣿⣿⡗⢳⢱⢿⢇⣾⢕⢕⢕⠘⡕⢕⢕⠀⢕⠀⠀⢕⢔⢕⢕⢕⢁⣁⢁⠁⢑⠀⢕⢁⠈⠑⢕⢕⢔⢔⢄⡄⢄⢔⢕⢑⢵⠀</a:t>
            </a:r>
            <a:br/>
            <a:r>
              <a:t>⢵⣵⣿⣿⣿⣿⣧⢕⢕⢕⢕⢕⢕⢕⢕⢕⢕⢕⢕⢱⢕⢌⢉⠉⡹⢗⢗⢗⢳⣷⢓⢓⠚⠓⠓⠓⢜⠯⣿⢕⢕⢕⢕⢑⢑⢑⢕⢕⢕⢕⠔⢕⣑⢺⣿⣿⣿⡇⢕⢕⢕⢕⣿⢕⣕⡕⣜⣇⢕⢕⢕⢕⢕⢇⢕⠕⢕⢜⢵⢜⢙⢑⠔⠔⢔⠕⠀⠀⠔⠕⢕⢕⢇⢜⢕⢕⢔⢕⢑⢧⠀</a:t>
            </a:r>
            <a:br/>
            <a:r>
              <a:t>⣸⣿⣿⣿⣿⣿⣿⣷⡕⢕⢕⢕⢕⢕⢕⢕⢕⠕⠕⠜⠁⢡⣖⣘⣵⣵⣵⣵⣟⢻⢧⢇⣄⣠⣄⣄⠄⢇⢔⢕⠑⢡⣵⢕⢕⢕⢕⠕⢕⠁⠁⢸⣯⣿⣿⣿⢿⡯⠕⠕⢕⢕⣿⢅⠜⠋⠝⠃⢕⢕⠁⠁⠕⢕⢍⠄⠔⠑⠁⠁⢅⠅⠄⠀⢕⡸⠿⠿⢿⣿⣿⣿⣿⣿⣿⣷⣧⣴⣵⣵⠀</a:t>
            </a:r>
            <a:br/>
            <a:r>
              <a:t>⢻⣿⣿⣿⣿⣿⣿⣿⢇⢕⢕⢕⢕⢕⢕⢕⠕⢔⢔⢶⢠⠙⣿⣿⣿⡿⠻⣿⣿⣿⣿⣿⣿⣿⣿⣿⣿⣿⡇⢕⠆⣜⣟⡕⠕⢅⣅⠁⠁⠐⠄⢸⣿⣿⣿⣿⣗⡃⢀⢄⢕⢑⣿⡇⠄⠔⢌⣥⡡⡵⠀⠀⠀⢁⣁⣀⣄⣀⡀⠀⠀⠀⠀⠀⠁⠁⠁⠁⠁⠙⢙⢙⣿⣿⣿⣿⣿⣿⣿⣿⠀</a:t>
            </a:r>
            <a:br/>
            <a:r>
              <a:t>⠀⠝⢿⣿⣿⣿⣿⢇⢕⢕⢕⢕⢕⢕⢕⣾⣧⣁⠕⢕⢕⢕⢝⢟⠟⠃⠀⠙⠛⠟⡛⢛⢛⢛⢛⢛⢛⢙⢕⢕⢀⢁⠀⢑⠀⠁⠁⠀⢁⠐⢀⢑⣇⡜⢙⢝⢝⡇⢔⠁⠻⣧⢿⢇⢀⠀⠐⠑⠐⢠⢄⢄⢑⢟⢿⢿⢿⢿⠟⠙⠙⠁⠀⢀⢀⠰⠶⠆⠀⠀⠀⠀⢝⢟⢻⢻⣿⣿⣿⣿⠀</a:t>
            </a:r>
            <a:br/>
            <a:r>
              <a:t>⠀⠀⠁⠙⢿⣿⣿⣷⣷⣷⣥⣷⣷⣷⣾⣿⣿⣿⢕⠑⢕⠑⠑⠕⢀⠀⠀⠀⠀⠀⠀⠀⠀⠀⠀⠀⠀⢄⢵⣵⣵⣵⣕⣕⣔⡄⢔⢤⣤⣴⡕⠕⠟⠿⢧⣁⢊⠕⠕⠁⢰⢻⡿⣿⡕⢕⢴⣵⣝⣗⣳⣷⣵⣾⣷⣷⣷⣧⡄⠀⢀⣴⣶⡧⢕⢳⣷⡧⢁⢁⢀⢀⣘⢻⢿⣿⣿⣿⣿⣿⠀</a:t>
            </a:r>
            <a:br/>
            <a:r>
              <a:t>⠀⠀⠀⠀⠀⠈⠻⢿⣿⣿⣿⣿⣿⣿⣿⣿⣿⣿⠁⠀⠁⠀⠀⠀⠀⠜⡕⢔⢔⠔⣔⣔⣵⣵⣵⣵⣵⣵⣝⣿⣻⣿⣿⣿⣿⣿⣿⣿⣷⣧⣵⡅⢉⢑⢐⢑⢁⢅⢝⢕⢔⢎⢗⢙⣱⣾⣿⣿⣿⣷⣷⣾⣿⣿⣿⣿⣿⣿⢕⠀⠜⢻⢿⢇⣕⣿⣿⣿⣿⣿⣿⣿⣿⡷⢇⢕⢕⢝⢝⢟⠀</a:t>
            </a:r>
            <a:br/>
            <a:r>
              <a:t>⠀⠀⠀⠀⠀⠀⠀⠀⠈⠛⠻⢿⣿⣿⣿⣿⢿⠏⠀⠀⠀⠀⠀⠀⠀⠕⣿⣿⣿⣿⣿⣿⣿⣿⣿⣿⣿⣿⣿⣿⣿⣿⣿⣿⣿⣿⣿⣟⣟⢕⢕⢕⢔⢴⣷⣳⣾⣿⣿⣿⣷⣷⣿⣾⣿⣿⣿⣿⣿⣿⣿⣿⣿⣿⣿⣿⢟⢑⢀⢀⢀⢕⢰⢿⢏⣹⡗⢕⣾⢟⠟⠟⠙⠑⠕⢕⢣⢕⢕⢕⠀</a:t>
            </a:r>
            <a:br/>
            <a:r>
              <a:t>⠀⠀⠀⠀⠀⠀⠀⠀⠀⠀⠀⠀⠀⠀⠀⠀⠀⠀⠀⠀⠀⠀⠀⠀⠀⠀⢸⢿⢿⢿⢿⣏⣿⣿⣿⣿⣿⣿⣿⣿⣿⣿⣿⣿⣿⣿⣿⣿⣿⣿⣿⣿⣿⣿⣿⣿⣿⣿⣿⣿⣿⣿⣿⣿⣿⣿⣿⣿⣿⣿⣿⢿⠿⠿⠟⢟⢕⢕⢕⢑⢕⢅⢕⢕⢵⢏⢑⠕⠁⠀⠀⠀⠀⠀⠀⠀⠁⠁⠁⠁⠀</a:t>
            </a:r>
            <a:br/>
            <a:r>
              <a:t>⠀⠀⠀⠀⠀⠀⠀⠀⠀⠀⠀⠀⠀⠀⠀⠀⠀⠀⠀⠀⠀⠀⠀⠀⠀⠀⠀⢻⣿⣿⣿⣿⣿⣿⣿⣿⣿⣿⣿⣿⣿⣿⣿⣿⣿⣿⣿⣿⣿⣿⣿⣿⣿⣿⣿⣿⣿⣿⣿⣿⣿⣿⣿⣿⣿⣿⣿⣿⣿⣿⢏⠕⠀⢀⢀⠀⢕⢕⢅⢁⢀⢀⢕⢱⢕⣀⠀⠀⠀⠀⠀⠀⠀⠀⠀⠀⠀⠀⠀⠀⠀</a:t>
            </a:r>
            <a:br/>
            <a:r>
              <a:t>⠀⠀⠀⠀⠀⠀⠀⠀⠀⠀⠀⠀⠀⠀⠀⠀⠀⠀⠀⠀⠀⠀⠀⠀⠀⠀⠀⠘⣿⣿⣿⣿⣿⣿⣿⣿⣿⣿⣿⣿⣿⣿⣿⣿⣿⣿⣿⣿⣿⣿⣿⣿⣿⣿⣿⣿⣿⣿⣿⣿⣿⣿⣿⣿⣿⣿⣿⣿⣿⡿⢕⠀⠕⢕⠕⠀⠀⠕⠕⠑⠑⠀⠀⠀⢀⢀⠀⠀⠀⠀⠀⠀⠀⠀⠀⠀⠀⠀⠀⠀⠀</a:t>
            </a:r>
            <a:br/>
            <a:r>
              <a:t>⠀⠀⠀⠀⠀⠀⠀⠀⠀⠀⠀⠀⠀⠀⠀⠀⠀⠀⠀⠀⠀⠀⠀⠀⠀⠀⠀⠔⢹⣿⣿⣿⣿⣿⣿⣿⣿⣿⣿⣿⣿⣿⣿⣿⣿⣿⣿⣿⣿⣿⣿⣿⣿⣿⣿⣿⣿⣿⣿⣿⣿⣿⣿⣿⣿⣿⣿⡿⢟⢕⢕⠀⠀⠑⢁⢁⢀⢄⢄⢄⢄⢔⢕⢕⡕⠁⠀⠀⠀⠀⠀⠀⠀⠀⠀⠀⠀⠀⠀⢄⠀</a:t>
            </a:r>
            <a:br/>
            <a:r>
              <a:t>⠀⠀⠀⠀⠀⠀⠀⠀⠀⠀⠀⠀⠀⠀⠀⠀⠀⠀⠀⠀⠀⠀⠀⠀⠀⠀⠔⠅⢕⢻⣿⣿⣿⣿⣿⣿⣿⣿⣿⣿⣿⣿⣿⣿⣿⣿⣿⣿⣿⣿⣿⣿⣿⣿⢿⢿⢿⣿⣿⣿⣿⣿⣿⣿⣿⣿⣿⣷⣥⣵⣵⣕⣔⣕⣕⣕⣕⣕⣱⣵⣥⣷⣾⢟⠁⠀⠀⠀⠀⠀⠀⠀⠀⠀⠀⠀⠀⠀⠀⢕⠀</a:t>
            </a:r>
            <a:br/>
            <a:r>
              <a:t>⠀⠀⠀⠀⠀⠀⠀⠀⠀⠀⠀⠀⠀⠀⠀⠀⠀⠀⠀⠀⠀⠀⠀⠀⠀⠀⠀⢔⠑⠁⣿⣿⣿⣿⣿⣿⣿⣿⣿⣿⣿⣿⣿⣿⣿⣿⣿⣿⣿⣿⣿⣿⣿⡇⠕⢕⠕⢝⢻⣿⣿⣿⣿⣿⣿⣿⣿⣿⣿⣿⣿⣿⣿⣿⣿⣿⣿⣿⣿⣿⣿⠟⠁⠀⠀⠀⠀⠀⠀⠀⠀⠀⠀⠀⠀⠀⠀⠀⠀⠕⠀</a:t>
            </a:r>
            <a:br/>
            <a:r>
              <a:t>⠀⠀⠀⠀⠀⠀⠀⠀⠀⠀⠀⠀⠀⠀⠀⠀⠀⠀⠀⠀⠀⠀⠀⠀⠀⠀⠀⠀⢀⣵⣿⣿⣿⣿⣿⣿⣿⣿⣿⣿⣿⣿⣿⣿⣿⣿⣿⣿⣿⣿⣿⣿⣿⡇⠄⠀⠀⢕⢕⢹⣿⣿⣿⣿⣿⣿⣿⣿⣿⣿⣿⣿⣿⣿⣿⣿⣿⣿⣿⣿⠃⠀⠀⠀⠀⠀⠀⠀⠀⠀⠀⠀⠀⠀⠀⠀⠀⠀⠀⠄⠀</a:t>
            </a:r>
            <a:br/>
            <a:r>
              <a:t>⠀⠀⠀⠀⠀⠀⠀⠀⠀⠀⠀⠀⠀⠀⠀⠀⠀⠀⠀⠀⠀⠀⠀⠀⠀⢔⢀⣴⣾⣿⣿⣿⣿⣿⣿⣿⣿⣿⣿⣿⣿⣿⣿⣿⣿⣿⣿⣿⣿⣿⣿⣿⣿⣿⡄⠀⠀⠀⢕⢕⠘⢿⣿⣿⣿⣿⣿⣿⣿⣿⣿⣿⣿⣿⣿⣿⣿⣿⣿⠇⠀⠀⠀⠀⠀⠀⠀⠀⠀⠀⠀⠀⠀⠀⠀⠀⠀⠀⠀⢄⠀</a:t>
            </a:r>
            <a:br/>
            <a:r>
              <a:t>⠀⠀⠀⠀⠀⠀⠀⠀⠀⠀⠀⠀⠀⠀⠀⠀⠀⢀⢀⢀⠀⠀⠀⠀⢰⢕⢕⣿⣿⣿⣿⣿⣿⣿⣿⣿⣿⣿⣿⣿⣿⣿⣿⣿⣿⣿⣿⣿⣿⣿⣿⣿⣿⣿⣷⡄⠀⠀⠁⢕⠀⠘⣿⣿⣿⣿⣿⣿⣿⣿⣿⣿⣿⣿⣿⣿⣿⡟⠁⠀⠀⠀⠀⠀⠀⠀⠀⠀⠀⠀⠀⠀⠀⠀⠀⠀⠀⠀⠀⠁⠀</a:t>
            </a:r>
            <a:br/>
            <a:r>
              <a:t>⠀⠀⠀⠀⠀⠀⠀⠀⠀⠀⠀⠀⠀⠀⢀⢄⢔⢕⢕⢕⠕⠀⠀⠀⠁⠑⢕⢻⣿⣿⣿⣿⣿⣿⣿⣿⣿⣿⣿⣿⣿⣿⣿⣿⣿⣿⣿⣿⣿⣿⣿⣿⣿⣿⣿⣿⣆⢀⠀⠅⢔⢔⣿⣿⣿⣿⣿⣿⣿⣿⣿⣿⣿⣿⡿⠟⠋⠙⠀⠀⠀⠀⠀⠀⠀⠀⠀⠀⠀⠀⠀⠀⠀⠀⠀⠀⠀⠀⠀⢁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⢄⢀⢄⢕⢕⣱⣕⣕⢸⣿⣿⣿⢟⢏⣷⡕⢾⡇⡕⡕⢕⣯⡕⢸⣿⣿⣧⣼⢟⣙⣥⣶⣾⣿⣿⣿⣿⣿⣿⣿⣿⣿⣿⣿⣿⣿⣿⣿⣿⣿⣼⢿⢹⣽⣿⣿⣿⣿⣿⣿⣿⣿⣿⣿⣿⣿⣿⣿⣷⣾⣿⣿⣿⣝⣟⣻⣿⢿⢿⣿⣿⣿⣿⣿⣿⣿⣿⣿⣿⣿⠀</a:t>
            </a:r>
            <a:br/>
            <a:r>
              <a:t>⠀⠀⠀⢀⢀⢄⢔⢕⣱⣵⣷⣷⣾⣿⣿⣿⣿⣿⣿⡟⢏⠕⢸⡇⣿⡇⢸⡇⣷⡇⢕⢸⡿⢼⣿⣯⣵⣾⣿⣿⣿⣿⣿⣿⣿⣿⣿⣿⣿⣿⣿⡿⣿⣿⣿⣿⣿⣿⣿⣿⢹⢸⢸⣿⣿⣿⣿⣿⣿⣿⣿⣿⣿⣿⣿⣿⣿⣿⣿⣿⣿⣿⣿⣿⣿⣿⣿⣿⣿⣷⣷⣮⣽⣽⣿⣿⣿⣿⣿⣿⠀</a:t>
            </a:r>
            <a:br/>
            <a:r>
              <a:t>⠀⢀⢕⢕⢕⢕⢕⢕⣿⣿⣿⣿⢟⢝⢝⡝⢝⢻⣟⢏⣕⣕⣻⢗⣷⡕⢸⣷⢿⢗⣜⣽⣷⣾⣿⣿⣿⣷⣿⣿⣿⣿⣿⣿⣿⢿⣟⢛⢽⠗⠑⢝⢄⣽⣽⣽⣍⣝⣟⣟⢕⢸⢸⣿⡿⢿⢿⣿⣿⣿⣿⣿⣿⣿⣿⣿⣿⣿⣿⣿⣿⣿⣿⣿⣿⣿⣿⣿⣿⣿⣿⣿⣿⣿⣿⣿⣿⣿⣿⣿⠀</a:t>
            </a:r>
            <a:br/>
            <a:r>
              <a:t>⠀⢕⢕⢕⢕⢕⢁⣿⣿⣿⢿⢿⢕⢕⢜⢇⢿⣾⣿⡎⢏⣿⡿⣿⣻⣟⣜⣵⣾⣿⣿⣿⣿⣿⣿⣿⣿⣿⡿⢿⢟⢻⠟⢟⢋⢍⢅⢔⢕⢕⢱⣥⣧⣿⣿⣿⣿⡿⣿⣿⢸⢕⡕⣿⣷⣷⣷⣷⣵⣵⣽⣽⣝⣝⣟⣟⣟⢻⢿⢿⢿⢿⢿⣿⣿⣿⣿⣿⣿⣿⣿⣿⣿⣿⣿⣿⣿⣿⣿⣿⠀</a:t>
            </a:r>
            <a:br/>
            <a:r>
              <a:t>⢀⢁⢅⢄⢅⢕⢱⣥⣷⣾⣿⣷⣵⣕⣔⣕⢵⣿⣙⣹⣷⣽⢏⣽⣿⣿⣿⣿⣿⣿⣿⣿⣿⢿⡟⢿⠏⢑⢑⢅⢕⢕⢕⠕⢕⢕⠕⠗⠕⠁⢕⣿⣿⣿⣿⣿⣿⡕⢕⢕⢕⢱⡇⣿⡏⢝⢝⢝⢟⢟⢟⢟⢟⢿⢿⢿⢿⢿⢿⣿⣿⣷⣷⣷⣷⣧⣽⣽⣽⣽⣽⣟⣟⣟⡟⢿⢿⢿⢿⣿⠀</a:t>
            </a:r>
            <a:br/>
            <a:r>
              <a:t>⢕⢕⢕⣵⣵⣕⣰⣿⣿⣿⣿⣿⣿⣿⣿⣿⣮⣿⢟⣹⣿⢿⢷⣿⣿⣿⢿⢟⢟⠏⢝⢙⢍⢕⢔⢕⢕⢕⢕⢑⢕⢕⢕⢕⢕⢔⢔⠀⠀⠀⢕⣿⣿⣿⣿⣿⣿⡇⠁⠄⢜⣕⡇⣽⡇⢕⢕⢕⢕⢕⢕⢕⢕⢕⢕⢕⢕⢕⢕⢕⢕⢕⢕⢕⢝⢝⢝⢝⢍⢟⢟⢟⢟⢟⢿⢿⢿⠟⠝⠑⠀</a:t>
            </a:r>
            <a:br/>
            <a:r>
              <a:t>⡇⢕⢕⢿⣿⣿⣿⣿⣿⣿⣿⡿⢿⢟⢻⢿⣿⣿⡕⢝⢕⣱⡾⢝⢑⢅⢕⢔⢕⢕⢕⢕⢕⢕⠕⡕⢕⢔⢔⠕⠑⠁⠁⠑⠑⠁⢁⠀⠀⠀⢑⣿⣿⣿⣿⣿⣿⡇⢄⢔⣕⡕⡇⣕⢕⢕⢕⢕⢕⢕⢕⢕⢕⢅⢅⢔⢄⢁⢅⢑⢕⢑⠕⠕⠁⠁⠁⠁⠁⠁⠁⠁⠀⠀⠀⠑⠁⠀⠀⠀⠀</a:t>
            </a:r>
            <a:br/>
            <a:r>
              <a:t>⢧⣕⣷⣷⣿⣿⣿⣿⣿⣿⣿⢕⢕⢕⢕⢕⢔⢟⢿⣿⡿⢿⢇⢕⠕⢕⢅⠀⠐⠑⠑⠁⠁⠁⢱⢼⣧⡕⢕⠀⠀⠀⠀⢀⡄⢀⠕⠀⢔⢀⣿⣿⣿⣿⣿⣿⣿⡇⢕⢜⠿⢇⢷⢗⠕⢸⢿⢕⢕⢜⢕⢕⢕⢕⢕⢕⢕⢕⢕⠁⢕⢁⢕⢔⢄⣔⢄⢀⢕⣕⣕⣕⡑⠁⠀⠀⠀⠀⠀⠀⠀</a:t>
            </a:r>
            <a:br/>
            <a:r>
              <a:t>⠀⠑⢝⢟⢏⢕⢹⣿⣿⣿⢟⢕⢕⢕⢕⢕⢕⢕⢕⢕⢱⢵⣵⢔⢸⢇⢕⢕⠀⠀⢀⢄⢠⣴⢸⢻⣿⣿⣧⠔⠕⠕⠐⢑⣓⢑⢕⢕⢕⠁⢩⣿⣿⣿⣿⣿⣿⡇⢕⢕⣴⢕⣟⣟⢐⢄⣴⡔⢕⢕⢔⢔⢕⢕⢔⠀⢕⢕⢔⢔⢔⢄⢄⠀⠀⢕⢕⢕⣸⣿⣿⡿⠁⠀⠀⠀⠀⠀⠀⠀⠀</a:t>
            </a:r>
            <a:br/>
            <a:r>
              <a:t>⢕⢀⢕⣱⣕⣕⢕⢜⢕⢕⢕⢕⢕⢕⢕⢕⢕⢕⢕⢕⢕⢕⣕⢕⢜⢕⢕⢕⢜⢑⢑⢑⢕⢝⢅⢻⣿⣿⡟⢔⢕⢕⢕⣿⣿⢸⢕⢕⢕⢕⢸⣿⣿⣿⣿⣿⣿⣧⡕⢕⣕⣱⣧⢕⢕⠕⢫⡇⢕⢕⠕⢕⠅⠅⢕⢄⢱⢵⢵⣵⡕⢕⢕⢀⢀⢕⢕⢕⣟⣿⣷⡇⠀⠀⠀⠀⠀⠀⠀⢀⠀</a:t>
            </a:r>
            <a:br/>
            <a:r>
              <a:t>⢕⢕⢇⣿⣿⣿⣧⢕⢕⢕⢕⢕⢕⢕⢕⢕⢕⢕⢕⢕⢕⢜⣟⣕⣕⢕⢕⢕⢕⢕⢕⢕⢕⢐⢕⢕⢸⣿⡇⢁⢁⢕⢕⣿⣿⢸⢕⢕⢕⢕⢕⢹⢟⣿⣿⣿⣿⡇⢷⢕⢿⢇⣿⢕⢕⢕⣘⡇⢕⢕⠀⢔⠀⠀⢕⢅⢁⣁⢁⢁⢕⢕⢕⠔⠀⢕⠁⠈⠑⢕⢕⢔⢔⢔⡄⢄⢔⢕⢑⢵⠀</a:t>
            </a:r>
            <a:br/>
            <a:r>
              <a:t>⢵⣵⣾⣿⣿⣿⣿⣧⢕⢕⢕⢕⢕⢕⢕⢕⢕⢕⢕⢕⢕⢈⠉⢉⢩⢗⢗⢗⢷⣷⢓⢓⠓⠓⠓⠃⢚⢿⣧⢕⢕⢕⢕⢇⢑⢑⢕⢕⢕⢕⠕⢕⡑⢻⣿⣿⣿⡇⢕⢕⢕⢱⣿⢕⣕⣕⣙⡇⢕⢇⢕⢕⢱⢕⢕⠕⠜⢏⢑⠕⢕⢧⡱⢔⢕⠑⠀⠀⠔⠕⢔⢕⣇⢜⢕⢕⢕⢕⢕⢧⠀</a:t>
            </a:r>
            <a:br/>
            <a:r>
              <a:t>⢕⣼⣿⣿⣿⣿⣿⣿⣷⡕⢕⢕⢕⢕⢕⢕⢱⠕⠕⢇⠁⢡⣗⣑⣵⣵⣵⣵⡟⢻⡷⢇⣄⣄⣄⡠⢌⢇⢜⢕⠑⣡⣕⢕⢕⢕⢕⠕⢕⠁⠁⢺⣿⣿⣿⣿⢿⡇⠕⠕⢕⢜⣿⠁⢝⠙⠟⠑⡕⢕⠁⠁⠅⢕⠁⠀⠑⢁⢅⠀⠀⠑⢕⢱⣕⡸⠿⠿⢿⣿⣿⣿⣿⣿⣿⣷⣧⣴⣧⣵⠀</a:t>
            </a:r>
            <a:br/>
            <a:r>
              <a:t>⠑⢿⣿⣿⣿⣿⣿⣿⣿⢕⢕⢕⢕⢕⢕⢕⡕⢔⢆⢗⢐⢹⣿⣿⣿⡿⠻⣿⣿⣿⣿⣿⣿⣿⣿⣿⣿⣿⢕⢕⠆⣞⣟⢑⠅⢅⢄⠁⠀⠐⠄⢸⣿⣿⣿⣿⣗⡑⠀⣄⢕⢕⣿⡀⠄⠔⡡⣬⢡⡔⠀⣀⣐⣁⣀⠀⠀⠀⠀⠀⢀⢀⢁⢁⠁⠀⠁⠈⠁⠙⢙⠑⣿⣿⣿⣿⣿⣿⣿⣿⠀</a:t>
            </a:r>
            <a:br/>
            <a:r>
              <a:t>⠀⠀⠹⣿⣿⣿⣿⣿⢕⢕⢕⢕⢕⢕⢕⢱⣷⣄⢑⢕⢕⢕⢝⢟⢟⠃⢀⠛⠛⢛⢛⢛⢛⢛⢛⢛⢛⢋⢕⢕⢀⠀⠀⢓⠀⠈⠁⠀⠀⠐⢀⢕⣑⡜⢝⠝⢝⢇⢐⠁⠳⣕⢿⢇⢀⠀⠀⠑⠀⢡⢾⣿⣿⣿⡿⢿⠗⠇⠀⠀⠈⢅⣞⢄⠀⠰⠶⠆⠀⠀⠀⠀⠝⢟⢟⢻⣿⣿⣿⣿⠀</a:t>
            </a:r>
            <a:br/>
            <a:r>
              <a:t>⠀⠀⠀⠀⠙⢿⣿⣷⣷⣷⣧⣷⣷⣷⣷⣿⣿⣿⡇⠁⢕⢕⠑⠕⢕⠀⠐⠀⠀⠀⠀⠀⠀⠀⠀⠀⠀⢁⢵⣵⣵⣵⣕⣕⣔⢄⢔⣠⣤⣔⣕⢕⠻⠿⢇⣑⢘⠄⠕⠀⢔⣻⡿⣿⡕⢱⢴⣵⣝⣗⣳⣧⣵⣵⣇⡀⠀⠀⣠⣤⣤⢕⢕⣧⣵⡄⢁⢁⢁⢁⢀⢀⣘⢻⢿⣿⣿⣿⣿⣿⠀</a:t>
            </a:r>
            <a:br/>
            <a:r>
              <a:t>⠀⠀⠀⠀⠀⠀⠙⠻⢿⣿⣿⣿⣿⣿⣿⣿⣿⣿⡇⠀⠁⠑⠀⠀⠀⢕⡔⢔⢔⠔⣔⣔⣔⣵⣵⣵⣵⣵⣟⣟⣿⣿⣿⣿⣿⣿⣿⣷⣷⣧⣵⢁⢙⢑⢂⢑⢁⢌⢝⢕⢔⢏⢇⡝⣵⣿⣿⣿⣿⣿⣿⣿⣿⣿⣿⢑⠀⢕⢿⣿⡏⢕⣵⣿⣿⣿⣿⣿⣿⣿⣿⣿⣿⡷⢗⢅⢕⢜⢟⢟⠀</a:t>
            </a:r>
            <a:br/>
            <a:r>
              <a:t>⠀⠀⠀⠀⠀⠀⠀⠀⠀⠉⠛⠿⢿⣿⣿⣿⡿⠟⠑⠀⠀⠀⠀⠀⠀⠀⢿⣿⣿⣿⣿⣿⣿⣿⣿⣿⣿⣿⣿⣿⣿⣿⣿⣿⣿⣿⣿⣟⣳⢇⢕⢕⢔⢶⣷⣳⣾⣿⣿⣿⣷⣷⣿⣾⣿⣿⣿⣿⣿⣿⣿⣿⣿⡿⠏⠁⠀⠀⢕⢱⣷⡿⢏⣽⢇⢕⣟⣿⣿⢿⠟⠟⠙⠑⠕⢕⢵⢗⢕⢕⠀</a:t>
            </a:r>
            <a:br/>
            <a:r>
              <a:t>⠀⠀⠀⠀⠀⠀⠀⠀⠀⠀⠀⠀⠀⠀⠀⠀⠀⠀⠀⠀⠀⠀⠀⠀⠀⠀⠜⣿⣻⢿⢿⣟⣿⣿⣿⣿⣿⣿⣿⣿⣿⣿⣿⣿⣿⣿⣿⣿⣿⣿⣿⣿⣿⣿⣿⣿⣿⣿⣿⣿⣿⣿⣿⣿⣿⣿⣿⣿⣿⣿⣿⣿⡿⢇⢕⢕⢕⢕⢑⢘⢕⢱⡞⠏⢕⣱⣿⠟⠁⠀⠀⠀⠀⠀⠀⠀⠁⠁⠁⠁⠀</a:t>
            </a:r>
            <a:br/>
            <a:r>
              <a:t>⠀⠀⠀⠀⠀⠀⠀⠀⠀⠀⠀⠀⠀⠀⠀⠀⠀⠀⠀⠀⠀⠀⠀⠀⠀⠀⠀⢸⣿⣿⣿⣿⣿⣿⣿⣿⣿⣿⣿⣿⣿⣿⣿⣿⣿⣿⣿⣿⣿⣿⣿⣿⣿⣿⣿⣿⣿⣿⣿⣿⣿⣿⣿⣿⣿⣿⣿⢏⠑⠁⠀⠀⠑⢕⢕⠕⠑⠁⠁⢕⢕⢕⢑⠐⢕⣿⢇⠀⠀⠀⠀⠀⠀⠀⠀⠀⠀⠀⠀⠀⠀</a:t>
            </a:r>
            <a:br/>
            <a:r>
              <a:t>⠀⠀⠀⠀⠀⠀⠀⠀⠀⠀⠀⠀⠀⠀⠀⠀⠀⠀⠀⠀⠀⠀⠀⠀⠀⠀⠀⠁⢿⣿⣿⣿⣿⣿⣿⣿⣿⣿⣿⣿⣿⣿⣿⣿⣿⣿⣿⣿⣿⣿⣿⣿⣿⣿⣿⣿⣿⣿⣿⣿⣿⣿⣿⣿⣿⣿⡏⢕⠀⢔⢕⠀⠀⠑⢕⢕⢕⢕⠑⠁⠁⠑⠈⢁⢕⢜⠁⠀⠀⠀⠀⠀⠀⠀⠀⠀⠀⠀⠀⠀⠀</a:t>
            </a:r>
            <a:br/>
            <a:r>
              <a:t>⠀⠀⠀⠀⠀⠀⠀⠀⠀⠀⠀⠀⠀⠀⠀⠀⠀⠀⠀⠀⠀⠀⠀⠀⠀⠀⠀⢐⢜⣿⣿⣿⣿⣿⣿⣿⣿⣿⣿⣿⣿⣿⣿⣿⣿⣿⣿⣿⣿⣿⣿⣿⣿⣿⣿⣿⣿⣿⣿⣿⣿⣿⣿⣿⣿⢟⢕⢅⠀⢕⢕⠀⠀⠀⠀⠀⠀⢀⢀⢄⢔⢔⢕⢕⢕⠁⠀⠀⠀⠀⠀⠀⠀⠀⠀⠀⠀⠀⠀⢄⠀</a:t>
            </a:r>
            <a:br/>
            <a:r>
              <a:t>⠀⠀⠀⠀⠀⠀⠀⠀⠀⠀⠀⠀⠀⠀⠀⠀⠀⠀⠀⠀⠀⠀⠀⠀⠀⠀⠀⠑⢕⢹⣿⣿⣿⣿⣿⣿⣿⣿⣿⣿⣿⣿⣿⣿⣿⣿⣿⣿⣿⣿⣿⣿⣿⣿⢿⢿⢿⣿⣿⣿⣿⣿⣿⣿⢟⢕⢕⢕⢀⢄⢄⢔⢔⢕⢕⢕⢕⢕⣕⣱⣧⣷⣾⢟⠁⠀⠀⠀⠀⠀⠀⠀⠀⠀⠀⠀⠀⠀⠀⢕⠀</a:t>
            </a:r>
            <a:br/>
            <a:r>
              <a:t>⠀⠀⠀⠀⠀⠀⠀⠀⠀⠀⠀⠀⠀⠀⠀⠀⠀⠀⠀⠀⠀⠀⠀⠀⠀⠀⠀⠄⠑⠀⣿⣿⣿⣿⣿⣿⣿⣿⣿⣿⣿⣿⣿⣿⣿⣿⣿⣿⣿⣿⣿⣿⣿⡕⠕⢕⢕⢝⢻⣿⣿⣿⣿⣿⣿⣿⣿⣿⣷⣷⣷⣷⣿⣿⣿⣷⣿⣿⣿⣿⣿⠟⠁⠀⠀⠀⠀⠀⠀⠀⠀⠀⠀⠀⠀⠀⠀⠀⠀⠕⠀</a:t>
            </a:r>
            <a:br/>
            <a:r>
              <a:t>⠀⠀⠀⠀⠀⠀⠀⠀⠀⠀⠀⠀⠀⠀⠀⠀⠀⠀⠀⠀⠀⠀⠀⠀⠀⠀⠀⠀⢀⣵⣿⣿⣿⣿⣿⣿⣿⣿⣿⣿⣿⣿⣿⣿⣿⣿⣿⣿⣿⣿⣿⣿⣿⡇⠄⠀⠀⢕⢕⢹⣿⣿⣿⣿⣿⣿⣿⣿⣿⣿⣿⣿⣿⣿⣿⣿⣿⣿⣿⣿⠃⠀⠀⠀⠀⠀⠀⠀⠀⠀⠀⠀⠀⠀⠀⠀⠀⠀⠀⠄⠀</a:t>
            </a:r>
            <a:br/>
            <a:r>
              <a:t>⠀⠀⠀⠀⠀⠀⠀⠀⠀⠀⠀⠀⠀⠀⠀⠀⠀⠀⠀⠀⠀⠀⠀⠀⠀⠀⢄⣰⣿⣿⣿⣿⣿⣿⣿⣿⣿⣿⣿⣿⣿⣿⣿⣿⣿⣿⣿⣿⣿⣿⣿⣿⣿⣷⡄⠀⠀⠀⢕⢕⠘⢿⣿⣿⣿⣿⣿⣿⣿⣿⣿⣿⣿⣿⣿⣿⣿⣿⣿⠇⠀⠀⠀⠀⠀⠀⠀⠀⠀⠀⠀⠀⠀⠀⠀⠀⠀⠀⠀⢄⠀</a:t>
            </a:r>
            <a:br/>
            <a:r>
              <a:t>⠀⠀⠀⠀⠀⠀⠀⠀⠀⠀⠀⠀⠀⠀⠀⠀⠀⠀⢄⢄⢀⠀⠀⠀⠀⢕⢕⢾⣿⣿⣿⣿⣿⣿⣿⣿⣿⣿⣿⣿⣿⣿⣿⣿⣿⣿⣿⣿⣿⣿⣿⣿⣿⣿⣷⡄⠀⠀⠁⢕⠀⠘⣿⣿⣿⣿⣿⣿⣿⣿⣿⣿⣿⣿⣿⣿⣿⡟⠁⠀⠀⠀⠀⠀⠀⠀⠀⠀⠀⠀⠀⠀⠀⠀⠀⠀⠀⠀⠀⠁⠀</a:t>
            </a:r>
            <a:br/>
            <a:r>
              <a:t>⠀⠀⠀⠀⠀⠀⠀⠀⠀⠀⠀⠀⠀⠀⠀⢄⠀⢕⢕⢕⠕⠑⠀⠀⠀⠁⢱⢌⢻⣿⣿⣿⣿⣿⣿⣿⣿⣿⣿⣿⣿⣿⣿⣿⣿⣿⣿⣿⣿⣿⣿⣿⣿⣿⣿⣿⣔⢀⠀⠕⢔⢔⣿⣿⣿⣿⣿⣿⣿⣿⣿⣿⣿⣿⡿⠟⠋⠙⠀⠀⠀⠀⠀⠀⠀⠀⠀⠀⠀⠀⠀⠀⠀⠀⠀⠀⠀⠀⠀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⢄⠀⢄⢕⢕⡕⢕⢕⣿⡿⡟⢻⣷⡕⣿⡇⡕⢕⢑⣯⡕⢸⣿⣿⣱⣿⢟⣙⣥⡶⣾⣿⣿⣿⣿⣿⣿⣿⣿⣿⣿⣿⣿⣿⣿⣿⣿⣿⣿⣿⢫⣿⣿⣿⣿⣿⣿⣿⣿⣿⣿⣿⣿⣿⣿⣿⣷⣾⣿⣿⣯⣟⣟⣿⡿⢿⣿⣿⣿⣿⣏⣿⣿⣿⣿⣿⣿⣯⠀</a:t>
            </a:r>
            <a:br/>
            <a:r>
              <a:t>⠀⠀⠀⠀⠀⠀⢀⢄⢔⢔⣴⣱⣵⣵⣷⣾⣿⣿⣿⣷⣝⢕⣿⡼⣿⡇⢼⡇⡇⡕⢕⣿⡧⠼⣿⣯⣵⡵⣿⣿⣿⣷⣿⣿⣿⣿⣿⣿⣿⣿⣿⢿⣿⣿⣿⣿⣿⣿⣿⣿⢿⣱⢸⣿⣿⣿⣿⣿⣿⣿⣿⣿⣿⣿⣿⣿⣿⣿⣿⣿⣿⣿⣿⣿⣿⣿⣿⣿⣿⣷⣷⣽⣽⣽⣿⣿⣿⣿⣿⣿⠀</a:t>
            </a:r>
            <a:br/>
            <a:r>
              <a:t>⠀⠀⠀⢀⢔⢕⢕⢕⢕⢕⣿⣿⣿⣿⢟⢏⢝⢍⠟⣻⢟⢕⡿⢗⣧⡅⣽⣧⢧⢗⣏⣿⣷⣿⣿⣿⣿⣿⣿⣿⣿⣿⣿⣿⣿⡿⣟⢟⠽⢕⢃⢝⢝⣽⣽⣝⣝⣝⣟⡟⢜⢺⠾⣿⢿⢿⣿⣿⣿⣿⣿⣿⣿⣿⣿⣿⣿⣿⣿⣿⣿⣿⣿⣿⣿⣿⣿⣿⣿⣿⣿⣿⣿⣿⣿⣿⣿⣿⣿⣿⠀</a:t>
            </a:r>
            <a:br/>
            <a:r>
              <a:t>⠀⠀⠄⢕⢕⢕⢕⢕⢱⣿⣿⣿⣿⢏⢕⢕⢜⢹⣷⣿⣷⢹⢹⣿⣿⡗⣪⣵⣾⣿⣿⣿⣿⣿⣿⣿⣿⣿⣿⢿⢟⢻⠟⠟⢋⢍⢅⢔⢕⢕⣑⣵⡇⣿⣿⣿⣿⣿⣿⣿⢇⢱⢰⣿⣷⣷⣷⣵⣵⣼⣽⣝⣝⣝⣟⣟⢟⢻⢿⢿⢿⢿⢿⣿⣿⣿⣿⣿⣿⣿⣿⣿⣿⣿⣿⣿⣿⣿⣿⣿⠀</a:t>
            </a:r>
            <a:br/>
            <a:r>
              <a:t>⠀⠀⢁⢑⢁⢅⢅⢅⣱⣵⣵⣵⣾⣧⣵⣕⣕⡱⣵⣟⣝⣷⣼⡛⢻⣿⢽⣿⣿⣿⣿⣿⣿⣿⡟⢻⠏⢑⢕⢕⢕⢕⢕⢕⢕⢕⢕⠕⠕⠉⢸⣿⣇⣿⣿⣿⣿⢕⢕⢕⢕⢸⢸⣿⢝⢝⢝⢟⢟⢟⢟⢟⢟⢿⢿⢿⢿⢿⣿⣿⣿⣷⣷⣷⣷⣧⣼⣽⣽⣽⣝⣟⣟⣟⢟⢿⢿⢿⢿⣿⠀</a:t>
            </a:r>
            <a:br/>
            <a:r>
              <a:t>⡴⢝⢝⢕⢕⣕⣕⣕⣸⣿⣿⣿⣿⣿⣿⣿⣿⣷⣝⡿⢏⣿⡿⣷⣾⣿⢿⢟⢟⠏⢝⢝⢕⢕⢔⢕⢕⢕⢕⢑⢕⢕⢕⢕⢕⢔⢔⠀⠀⠀⢸⣿⣿⣿⣿⣿⣿⢁⠀⠑⢕⢸⣸⣽⢕⢕⢕⢕⢕⢕⢕⢕⢕⢕⢕⢕⢕⢕⢕⢕⢕⢕⢕⢕⢝⢝⢝⢝⢝⢟⢟⢟⢟⢟⢻⢿⢟⠟⠙⠑⠀</a:t>
            </a:r>
            <a:br/>
            <a:r>
              <a:t>⢇⢡⡕⢕⢕⣿⣿⣿⣿⣿⣿⣿⣿⣿⢿⢟⠿⣿⣿⣇⢜⢏⢕⣴⢑⢕⢅⢔⢕⢕⢕⢕⢕⢅⢅⢕⢕⢔⢕⢕⠑⠁⠁⠑⠑⠁⢁⠀⠀⠀⢸⣿⣿⣿⣿⣿⣿⢕⢔⢕⣕⢱⢧⡕⢕⢕⢕⢕⢕⢕⢕⢕⢅⢅⢅⢑⢅⢄⢑⢑⢕⢕⠑⠑⠑⠁⠁⠁⠁⠁⠁⠁⠀⠀⠑⠑⠀⠀⠀⠀⠀</a:t>
            </a:r>
            <a:br/>
            <a:r>
              <a:t>⠀⠜⢵⣱⣷⣶⣿⣿⣿⣿⣿⣿⣿⡕⢕⢕⢕⢔⢜⠿⣿⣿⢿⢟⢕⢕⢅⠀⠑⠑⠑⠑⠑⠁⢆⣵⣵⡕⢕⠀⠀⠀⢀⢀⢀⢄⠔⠀⢔⢰⣿⣿⣿⣿⣿⣿⣿⢕⢕⢸⠿⢗⢷⢇⠕⢿⡇⢇⢕⢝⢕⢕⢕⢕⢕⢕⡇⢕⢕⠁⢕⢀⢕⢄⢔⣔⢀⢄⣱⣕⣕⣕⡑⠀⠀⠀⠀⠀⠀⠀⠀</a:t>
            </a:r>
            <a:br/>
            <a:r>
              <a:t>⢔⢀⠀⠘⢝⢟⢏⢝⢻⣿⣿⣿⢟⢕⢕⢕⢕⢕⢕⢕⢕⢕⢼⣵⡼⢕⢕⢕⠀⢀⢀⢄⢠⣄⣼⣿⣿⣿⡇⠔⠕⠃⠑⢑⣓⣑⢕⢕⢕⠁⢩⣿⣿⣿⣿⣿⣿⢕⢕⢕⡦⢕⣟⣇⢔⢕⣴⢔⢕⢕⢔⢔⢕⢔⢔⠀⢕⢔⢔⢔⢔⢄⢄⠀⢕⢕⢕⢕⣿⣿⣿⡟⠁⠀⠀⠀⠀⠀⠀⠀⠀</a:t>
            </a:r>
            <a:br/>
            <a:r>
              <a:t>⢕⢕⢔⢀⢕⣕⣕⣕⢕⢝⢝⢕⢕⢕⢕⢕⢕⢕⢕⢕⢕⢕⢕⢕⢕⢕⢕⢕⢘⢑⢑⢕⢜⠉⢕⡿⣿⣿⡇⢔⢐⢔⢸⡇⣿⢿⢕⢕⢕⠀⢹⣿⢿⣿⣿⣿⣿⣧⢕⢕⣕⢕⡇⢕⢕⢕⣵⡇⢕⢱⢵⢵⢵⣵⡕⠀⢕⢕⢕⢕⢕⢕⢕⠀⢕⢕⢕⣱⣿⣿⣵⡇⠀⠀⠀⠀⠀⠀⢄⠀⠀</a:t>
            </a:r>
            <a:br/>
            <a:r>
              <a:t>⢜⢟⢟⢗⢱⣿⣿⣿⣇⢕⢕⢕⢕⢕⢕⢕⢕⢕⢕⢕⢕⢕⢕⣇⡕⢕⢕⢕⢕⢕⢕⢕⢕⢀⢅⢕⢻⣿⡇⠁⢑⢕⢕⢇⣿⢜⢕⢕⢕⢀⢜⠛⢿⣿⣿⣿⣿⡇⢇⢼⢿⢱⣇⢕⢕⢕⣗⡇⢕⢅⢁⡁⢁⠁⢕⠀⢕⢕⢕⢕⢕⢕⢕⠀⢕⢕⠁⠁⠑⢕⢕⢔⢔⡰⢄⢄⢔⢕⢑⠵⠀</a:t>
            </a:r>
            <a:br/>
            <a:r>
              <a:t>⣵⣵⣧⣵⣾⣿⣿⣿⣿⣇⢕⢕⢕⢕⢕⢕⢕⢕⢕⡕⢕⢑⠁⢙⢧⢗⢗⢳⢷⡗⢓⠓⠓⠓⠓⠱⡜⣿⣿⢀⢕⢕⢕⢑⢑⢑⢕⢕⢕⢕⠕⣕⢘⣿⣿⣿⣿⡇⢕⢕⢕⢸⣿⢅⣕⣕⣝⢇⢜⢝⠝⠏⠑⠕⢕⢔⢕⢕⣧⣷⣧⣧⢰⢔⢕⠁⢀⢀⢔⢕⣕⢕⣇⢕⡕⢕⢕⢕⢱⢧⠀</a:t>
            </a:r>
            <a:br/>
            <a:r>
              <a:t>⢕⢕⢹⣿⣿⣿⣿⣿⣿⣿⣷⡕⢕⢕⢕⢕⢕⢕⠕⢇⠑⣵⣗⣑⣱⣵⣵⣷⡛⢷⣷⣱⣄⡄⣄⡄⢕⢔⢜⢕⢑⣵⣇⢕⢕⢕⢕⢕⠕⠁⠁⣿⣷⣿⣿⣿⢿⡇⠕⢕⢕⢸⣿⠁⢝⠝⠟⠀⠑⠑⢑⢑⢁⠀⠁⠀⠕⠵⠜⢯⡟⠑⢕⣵⣕⠼⠿⠿⢿⣿⣿⣿⣿⣿⣿⣷⣧⣵⣵⣵⠀</a:t>
            </a:r>
            <a:br/>
            <a:r>
              <a:t>⠕⠑⠘⢻⣿⣿⣿⣿⣿⣿⡟⢕⢕⢕⢕⢕⢕⢕⢕⢔⢕⢻⣿⣿⣿⡿⢿⣿⣿⣿⣿⣿⣿⣿⣿⣿⣿⣿⢕⠱⢔⣿⣻⢕⢅⢅⡅⠁⠀⠐⢄⢿⣿⣿⣿⣿⣗⢁⠀⡔⢕⢸⣿⠀⠄⠂⠁⠀⠀⠀⠁⠁⠀⠀⢀⢀⠄⠰⠕⢣⡅⢀⢁⠁⠁⠀⠀⠁⠀⠙⢙⢑⣿⣿⣿⣿⣿⣿⣿⣿⠀</a:t>
            </a:r>
            <a:br/>
            <a:r>
              <a:t>⠀⠀⠀⠀⠝⢿⣿⣿⣿⡏⢕⢕⢕⢕⢕⢕⢕⣾⣆⡑⢕⢕⢜⢝⢟⠀⠈⠛⠛⢟⢛⠛⢛⢛⢛⢛⢛⢋⢕⢀⢈⠀⠀⢃⠀⠉⠁⠀⠐⠀⢁⢓⣕⢜⢝⠝⢻⢇⢀⠘⠳⣅⢿⣵⣷⣷⣷⣷⣦⠤⢤⠄⠀⠀⠁⢄⢀⢀⠀⠐⢝⣟⡗⢀⠀⠶⠶⠆⠀⠀⠀⠁⢝⢝⢟⣻⣿⣿⣿⣿⠀</a:t>
            </a:r>
            <a:br/>
            <a:r>
              <a:t>⠀⠀⠀⠀⠀⠁⠙⢿⣿⣷⣷⣷⣷⣷⣷⣷⣿⣿⣿⡿⠁⠕⢕⠑⠕⢔⠀⠀⠀⠀⠀⠀⠀⠀⠀⠀⠀⢵⢵⣵⣵⣕⣕⣕⡄⢔⣔⣄⣄⣔⣕⢑⠻⠿⣇⣑⢈⠕⠁⢀⢔⣿⢿⣿⣟⣟⣟⣝⢕⠁⠀⠀⢀⣀⢑⢕⢝⢹⣿⣿⢟⣟⢕⢕⢄⢀⢁⢁⢁⢀⢀⢀⣜⢻⢿⣿⣿⣿⣿⣿⠀</a:t>
            </a:r>
            <a:br/>
            <a:r>
              <a:t>⠀⠀⠀⠀⠀⠀⠀⠀⠈⠻⢿⣿⣿⣿⣿⣿⣿⣿⣿⡇⠀⠀⠑⠀⠐⠁⢔⢔⢔⢔⣔⣔⣔⣐⣵⣵⣵⣼⣻⣟⣿⣿⣿⣿⣿⣿⣿⣷⣷⣵⣵⠁⢙⢑⢐⢁⢁⢌⢝⢕⢔⢟⣿⣿⣿⣿⣿⣿⢇⠀⢀⣵⣿⣿⢏⢕⢕⣽⣿⣿⣿⣿⣿⣿⣿⣿⣿⣿⣿⣿⣿⣿⣿⡗⢗⢗⢕⢜⢟⢟⠀</a:t>
            </a:r>
            <a:br/>
            <a:r>
              <a:t>⠀⠀⠀⠀⠀⠀⠀⠀⠀⠀⠀⠉⠛⠻⠿⣿⣿⢿⠟⠑⠀⠀⠀⠀⠀⠀⢸⣿⣿⣿⣿⣿⣿⣿⣿⣿⣿⣿⣿⣿⣿⣿⣿⣿⣿⣿⣿⣟⡟⢡⢕⢔⢰⣲⣷⣳⣾⣿⣿⣷⣷⣾⣿⣿⣿⣿⣿⡿⠕⠔⠑⢝⢻⢟⣕⣵⣾⣿⣿⢟⢟⣿⣿⣿⣿⣿⣿⣿⣿⢿⠟⠋⠙⠑⠕⢕⢱⢇⢕⢕⠀</a:t>
            </a:r>
            <a:br/>
            <a:r>
              <a:t>⠀⠀⠀⠀⠀⠀⠀⠀⠀⠀⠀⠀⠀⠀⠀⠀⠀⠀⠀⠀⠀⠀⠀⠀⠀⠀⠁⢻⣿⡿⢿⣟⣿⣿⣿⣿⣿⣿⣿⣿⣿⣿⣿⣿⣿⣿⣿⣿⣿⣿⣿⣿⣿⣿⣿⣿⣿⣿⣿⣿⣿⣿⣿⣿⣿⡿⢏⢅⢄⢄⢀⢅⢕⡿⢿⢏⢱⡾⢇⢕⢻⣿⣿⣿⣿⣿⣿⠟⠁⠀⠀⠀⠀⠀⠀⠀⠁⠁⠁⠁⠀</a:t>
            </a:r>
            <a:br/>
            <a:r>
              <a:t>⠀⠀⠀⠀⠀⠀⠀⠀⠀⠀⠀⠀⠀⠀⠀⠀⠀⠀⠀⠀⠀⠀⠀⠀⠀⠀⠀⠘⣿⣿⣿⣿⣿⣿⣿⣿⣿⣿⣿⣿⣿⣿⣿⣿⣿⣿⣿⣿⣿⣿⣿⣿⣿⣿⣿⣿⣿⣿⣿⣿⣿⡿⠿⠿⢿⢏⢕⢕⢕⢕⢕⢕⢁⢕⢕⢸⢏⠑⢕⢡⣿⣿⣿⣿⣿⣿⢇⠀⠀⠀⠀⠀⠀⠀⠀⠀⠀⠀⠀⠀⠀</a:t>
            </a:r>
            <a:br/>
            <a:r>
              <a:t>⠀⠀⠀⠀⠀⠀⠀⠀⠀⠀⠀⠀⠀⠀⠀⠀⠀⠀⠀⠀⠀⠀⠀⠀⠀⠀⠀⠀⢹⣿⣿⣿⣿⣿⣿⣿⣿⣿⣿⣿⣿⣿⣿⣿⣿⣿⣿⣿⣿⣿⣿⣿⣿⣿⣿⣿⣿⣿⣿⢟⢕⠀⠀⢀⠀⠕⢕⢕⢕⠁⢁⢀⢕⢕⢕⢕⣅⢀⢕⢕⢿⣿⣿⣿⣿⢟⠁⠀⠀⠀⠀⠀⠀⠀⠀⠀⠀⠀⠀⠀⠀</a:t>
            </a:r>
            <a:br/>
            <a:r>
              <a:t>⠀⠀⠀⠀⠀⠀⠀⠀⠀⠀⠀⠀⠀⠀⠀⠀⠀⠀⠀⠀⠀⠀⠀⠀⠀⠀⠀⢀⠕⢿⣿⣿⣿⣿⣿⣿⣿⣿⣿⣿⣿⣿⣿⣿⣿⣿⣿⣿⣿⣿⣿⣿⣿⣿⣿⣿⣿⣿⡏⢕⠀⢔⢕⢕⠀⠀⠁⢕⢕⠕⠕⠑⠁⠀⠀⠀⢀⢄⢕⢕⢕⢘⣔⣍⡟⠁⠀⠀⠀⠀⠀⠀⠀⠀⠀⠀⠀⠀⠀⢄⠀</a:t>
            </a:r>
            <a:br/>
            <a:r>
              <a:t>⠀⠀⠀⠀⠀⠀⠀⠀⠀⠀⠀⠀⠀⠀⠀⠀⠀⠀⠀⠀⠀⠀⠀⠀⠀⠀⠀⠁⢁⠜⣿⣿⣿⣿⣿⣿⣿⣿⣿⣿⣿⣿⣿⣿⣿⣿⣿⣿⣿⣿⣿⣿⣿⣿⢿⢿⢿⡿⢕⢕⠀⠀⢕⢕⠀⠐⠑⠀⠀⢀⢀⢄⢄⢔⢕⢕⢕⣕⣑⣥⣮⣿⣿⢏⠁⠀⠀⠀⠀⠀⠀⠀⠀⠀⠀⠀⠀⠀⠀⢕⠀</a:t>
            </a:r>
            <a:br/>
            <a:r>
              <a:t>⠀⠀⠀⠀⠀⠀⠀⠀⠀⠀⠀⠀⠀⠀⠀⠀⠀⠀⠀⠀⠀⠀⠀⠀⠀⠀⠀⠀⠕⠀⣾⣿⣿⣿⣿⣿⣿⣿⣿⣿⣿⣿⣿⣽⣿⣿⣿⣿⣿⣿⣿⣿⣿⢕⠕⢕⢕⢕⢕⢕⢔⢀⢀⢄⢔⢕⢕⢕⢕⢕⢕⣱⣵⣵⣷⣷⣾⣿⣿⣿⣿⠟⠁⠀⠀⠀⠀⠀⠀⠀⠀⠀⠀⠀⠀⠀⠀⠀⠀⠕⠀</a:t>
            </a:r>
            <a:br/>
            <a:r>
              <a:t>⠀⠀⠀⠀⠀⠀⠀⠀⠀⠀⠀⠀⠀⠀⠀⠀⠀⠀⠀⠀⠀⠀⠀⠀⠀⠀⠀⠀⢀⣵⣿⣿⣿⣿⣿⣿⣿⣿⣿⣿⣿⣿⣿⣿⣿⣿⣿⣿⣿⣿⣿⣿⣿⡇⠀⠀⠀⢕⢕⢸⣷⣷⣷⣵⣥⣵⣵⣷⣾⣿⣿⣿⣿⣿⣿⣿⣿⣿⣿⣿⠃⠀⠀⠀⠀⠀⠀⠀⠀⠀⠀⠀⠀⠀⠀⠀⠀⠀⠀⠄⠀</a:t>
            </a:r>
            <a:br/>
            <a:r>
              <a:t>⠀⠀⠀⠀⠀⠀⠀⠀⠀⠀⠀⠀⠀⠀⠀⠀⠀⠀⠀⠀⠀⠀⠀⠀⠀⠀⢄⢔⣿⣿⣿⣿⣿⣿⣿⣿⣿⣿⣿⣿⣿⣿⣿⣿⣿⣿⣿⣿⣿⣿⣿⣿⣿⣷⢀⠀⠀⠁⢕⢕⠜⣿⣿⣿⣿⣿⣿⣿⣿⣿⣿⣿⣿⣿⣿⣿⣿⣿⣿⠇⠀⠀⠀⠀⠀⠀⠀⠀⠀⠀⠀⠀⠀⠀⠀⠀⠀⠀⠀⢄⠀</a:t>
            </a:r>
            <a:br/>
            <a:r>
              <a:t>⠀⠀⠀⠀⠀⠀⠀⠀⠀⠀⠀⠀⠀⠀⠀⠀⠀⠀⠀⢄⢄⢄⢀⠀⠀⠀⢇⢕⢿⣿⣿⣿⣿⣿⣿⣿⣿⣿⣿⣿⣿⣿⣿⣿⣿⣿⣿⣿⣿⣿⣿⣿⣿⣿⣷⡀⠀⠀⠑⢕⠀⢸⣿⣿⣿⣿⣿⣿⣿⣿⣿⣿⣿⣿⣿⣿⣿⡟⠁⠀⠀⠀⠀⠀⠀⠀⠀⠀⠀⠀⠀⠀⠀⠀⠀⠀⠀⠀⠀⠁⠀</a:t>
            </a:r>
            <a:br/>
            <a:r>
              <a:t>⠀⠀⠀⠀⠀⠀⠀⠀⠀⠀⠀⠀⠀⠀⠀⠀⢀⢔⢄⢕⢕⠑⠁⠀⠀⠀⠁⢕⢕⢝⣿⣿⣿⣿⣿⣿⣿⣿⣿⣿⣿⣿⣿⣿⣿⣿⣿⣿⣿⣿⣿⣿⣿⣿⣿⣷⣔⠀⠀⠕⢔⢔⣿⣿⣿⣿⣿⣿⣿⣿⣿⣿⣿⣿⡿⢟⠋⠙⠀⠀⠀⠀⠀⠀⠀⠀⠀⠀⠀⠀⠀⠀⠀⠀⠀⠀⠀⠀⠀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⢀⢀⢕⢕⢕⢕⢕⢸⣿⢟⢻⣧⠸⣿⢱⢕⢕⢸⣝⢁⢻⣿⣧⣱⡿⢏⣕⣕⣷⣿⣿⣿⣿⣿⣿⣿⣿⣿⣿⣿⣿⣿⣿⣿⣿⣿⣷⡿⡏⣽⣿⣿⣿⣿⣿⣿⣿⣿⣿⣿⣿⣿⣿⣿⣷⣷⣿⣿⣿⣯⣝⣛⣿⡿⢿⢿⣿⣿⣿⣿⣿⣿⣿⣿⣿⣷⣿⠀</a:t>
            </a:r>
            <a:br/>
            <a:r>
              <a:t>⠀⠀⠀⠀⠀⠀⠀⢀⢀⢔⢔⣔⣵⣵⣵⣷⣷⣿⣿⣷⣆⢕⣧⢸⣿⠕⣿⢸⣱⢕⢜⣿⡧⢿⣿⣵⣴⣿⣿⣿⣿⣿⣿⣿⣿⣿⣿⣿⣿⣿⣿⢿⣿⣿⣿⣿⣿⣿⣿⡿⣇⡇⣿⣿⣿⣿⣿⣿⣿⣿⣿⣿⣿⣿⣿⣿⣿⣿⣿⣿⣿⣿⣿⣿⣿⣿⣿⣿⣷⣷⣾⣽⣽⣽⣿⣿⣿⣿⣿⣿⠀</a:t>
            </a:r>
            <a:br/>
            <a:r>
              <a:t>⠀⠀⠀⠀⢄⢔⢕⢕⢕⢕⢸⣿⣿⣿⣿⢟⢟⢝⢟⢻⡿⢟⢟⢺⣧⢕⣿⡼⢟⢗⣝⣷⣷⣿⣿⣿⣿⣿⣿⣿⣿⣿⣿⣿⣿⢿⣟⢻⠝⠗⢘⢝⢹⣽⣽⣝⣝⣝⣟⡇⢔⡇⢿⣿⠿⢿⣿⣿⣿⣿⣿⣿⣿⣿⣿⣿⣿⣿⣿⣿⣿⣿⣿⣿⣿⣿⣿⣿⣿⣿⣿⣿⣿⣿⣿⣿⣿⣿⣿⣿⠀</a:t>
            </a:r>
            <a:br/>
            <a:r>
              <a:t>⠀⠀⠀⠀⢕⢕⢕⢕⢕⢼⣿⣿⣿⣿⢇⢕⢕⢏⣾⣾⣿⡇⡗⣾⣿⣷⣧⣴⣾⣿⣿⣿⣿⣿⣿⣿⣿⣿⡿⢿⢟⢿⠟⢛⢙⢅⢅⢔⢕⢕⢵⣵⣼⣿⣿⣿⣿⣿⣿⡇⢗⢱⢸⣿⣷⣷⣷⣵⣵⣼⣽⣝⣝⣝⣟⣟⡟⢻⢿⢿⢿⢿⢿⣿⣿⣿⣿⣿⣿⣿⣿⣿⣿⣿⣿⣿⣿⣿⣿⣿⠀</a:t>
            </a:r>
            <a:br/>
            <a:r>
              <a:t>⠀⠀⠀⢁⢑⢁⢅⢅⢅⣼⣽⣵⣷⣷⣵⣕⣕⣕⢱⣾⣏⣳⣧⣻⢞⣿⣻⣿⣿⣿⣿⣿⡿⣿⢛⢏⢝⢑⢅⢕⢕⢕⢕⢕⢕⢕⠕⠇⠑⠁⢸⣿⣿⣿⣿⣿⣿⢕⢕⢕⡱⣼⢾⣿⢝⢝⢝⢟⢟⢟⢟⢟⢟⢻⢿⢿⢿⢿⣿⣿⣿⣷⣷⣷⣷⣧⣼⣽⣽⣽⣝⣟⣟⣟⡟⢿⢿⢿⢿⣿⠀</a:t>
            </a:r>
            <a:br/>
            <a:r>
              <a:t>⠀⡕⢝⢝⢕⢱⣕⣕⣕⣹⣿⣿⣿⣿⣿⣿⣿⣿⣯⣻⢟⣹⣿⡿⣷⣿⢿⢟⢟⠝⢛⢝⢅⢕⢔⢕⢕⢕⢕⢕⢕⢕⢕⢕⢔⢕⢔⠀⠀⠀⢸⣿⣿⣿⣿⣿⣿⠕⠁⢕⢇⢸⢸⣿⢕⢕⢕⢕⢕⢕⢕⢕⢕⢕⢕⢕⢕⢕⢕⢕⢕⢕⢕⢕⢝⢝⢝⢝⢝⢟⢟⢟⢟⢟⢟⢿⢟⠏⠑⠑⠀</a:t>
            </a:r>
            <a:br/>
            <a:r>
              <a:t>⠀⢕⢱⢕⢕⢸⣿⣿⣿⣿⣿⣿⣿⣿⡿⢟⢛⢿⣿⣿⡕⢟⢝⢱⡇⢅⢕⢔⢕⢕⢕⢕⢕⢕⡕⢕⢔⢔⢕⠕⠁⠁⠑⠑⠑⢁⠁⠀⠀⠀⢸⣿⣿⣿⣿⣿⣿⢕⢄⢕⣕⢱⢱⡕⢕⢕⢕⢕⢕⢕⢕⢕⢕⢄⢅⢑⢄⢅⢕⢑⢔⠕⠕⠑⠑⠐⠁⠁⠁⠁⠁⠀⠀⠀⠑⠑⠀⠀⠀⠀⠀</a:t>
            </a:r>
            <a:br/>
            <a:r>
              <a:t>⠀⠁⠜⢵⣳⣷⣼⣿⣿⣿⣿⣿⣿⡇⢕⢕⢕⢕⢜⢻⢿⣿⡾⢿⢇⢅⢀⠀⠑⠑⠑⠑⠑⠑⢲⣷⣕⢕⡔⠀⠀⠀⢀⢄⢀⠕⠄⢄⢄⢸⣿⣿⣿⣿⣿⣿⣿⢕⢕⢸⠿⢵⢷⢇⠕⢿⢇⢕⢕⢝⢕⢕⢕⢕⢕⢇⢕⢕⢕⢁⢕⢕⢕⢄⢔⡔⢀⢕⣵⣕⣕⣕⢅⠀⠀⠀⠀⠀⠀⠀⠀</a:t>
            </a:r>
            <a:br/>
            <a:r>
              <a:t>⢕⢔⠀⠁⠜⢝⢟⢝⢜⢿⣿⣿⡿⢇⢕⢕⢕⢕⢕⢕⢕⢕⢕⢱⢷⢕⢕⢔⠀⢀⢀⢔⣤⡄⢏⣿⣿⣟⡇⠕⠁⠕⠑⢑⡓⡕⢕⢕⢕⠈⣹⣿⣿⣿⣿⣿⣿⢕⢕⢱⡔⢜⣟⡇⢔⢱⡔⢔⢕⢔⢔⢔⢕⢔⢄⠀⢕⢔⢔⢔⢔⢄⢄⠀⠔⢕⢕⢕⣿⣿⣿⡏⠀⠀⠀⠀⠀⠀⠀⠀⠀</a:t>
            </a:r>
            <a:br/>
            <a:r>
              <a:t>⢕⢕⢕⢆⠀⠕⣵⣕⡕⢕⢕⢕⢕⢕⢕⢕⢕⢕⢕⢕⢕⢕⢕⢕⢕⢕⢕⢕⠃⢑⢑⢕⢌⠁⢱⢾⣿⣿⢕⢔⢐⢜⢸⣿⡇⡇⢕⢕⢕⠄⢿⡿⣟⣿⣿⣿⣿⣵⢕⢕⣕⣥⡇⢕⢕⢸⡵⢵⢵⢵⢕⠑⠁⢕⢕⠀⢕⢕⢕⢕⢕⢕⢕⠀⢕⢕⢕⣸⣻⣿⣷⡄⠀⠀⠀⠀⠀⠀⢔⠀⠀</a:t>
            </a:r>
            <a:br/>
            <a:r>
              <a:t>⢜⢟⢟⢻⡇⣸⣿⣿⣿⡕⢕⢕⢕⢕⢕⢕⢕⢕⢕⢕⢕⢕⢕⢕⢕⢕⢕⢕⢄⢕⢕⢕⢕⠀⢕⢜⣿⣿⢕⠁⢕⢕⢸⣿⡇⡇⢕⢕⢕⠀⢜⢿⢿⣿⣿⣿⣿⢱⢇⢼⢿⢘⡇⢕⢕⢕⢅⢁⠀⠁⠑⠀⠀⢕⢕⠀⢕⡕⢕⢕⢕⢕⢕⠀⢕⢕⠁⠁⠐⢕⠆⢔⢔⣐⢔⢔⢔⢕⢱⢵⠀</a:t>
            </a:r>
            <a:br/>
            <a:r>
              <a:t>⣵⣱⣵⣵⣵⣿⣿⣿⣿⣷⡕⢕⢕⢕⢕⢕⢕⢕⢕⢕⢕⢑⠑⢙⢕⢗⢗⢳⣷⡗⠓⠓⠓⠒⠃⢰⢯⣽⡇⠄⢕⢕⠜⢑⢑⢑⢕⢕⢕⠄⢕⣅⢸⣿⣿⣿⣿⢕⢕⢕⢕⢸⡇⢕⣕⢕⢞⠟⠕⠔⢕⢑⡕⢕⢕⠔⢕⢝⣷⣷⣷⢇⢔⢔⢕⢀⢀⢐⢑⣕⣔⢕⣕⢕⢕⢕⢕⢅⢱⢧⠀</a:t>
            </a:r>
            <a:br/>
            <a:r>
              <a:t>⢇⠕⢝⣿⣿⣿⣿⣿⣿⣿⣿⣧⢕⢕⢕⢕⢕⢕⢱⠑⢁⣵⢃⣕⣕⣵⣵⣞⢟⣷⣧⢴⣄⢄⣄⢄⢱⢕⢕⠕⢕⣕⡕⢕⢕⢕⢕⢕⠑⠁⢕⣿⣿⣿⣿⣿⣿⢕⠕⢕⢕⢸⡇⢁⠝⠕⠕⠕⠑⠀⠀⠅⠕⢅⢁⠀⠱⠵⠝⣻⡝⠁⢕⣵⣕⠿⠿⠿⢿⣿⣿⣿⣿⣿⣿⣷⣵⣵⣷⣷⠀</a:t>
            </a:r>
            <a:br/>
            <a:r>
              <a:t>⠔⠑⠑⠜⢿⣿⣿⣿⣿⣿⣿⢏⢕⢕⢕⢕⢕⢕⢕⢄⢞⢿⣿⣿⣿⠿⣿⣿⣿⣿⣿⣿⣿⣿⣿⣿⣿⡇⢕⠴⢰⣻⡇⢁⢁⢅⡅⠁⠐⠄⢔⣿⣿⣿⣿⣿⡗⢀⠀⡔⢕⢸⢗⠀⠀⠀⠑⠁⠁⠀⠀⠀⠈⠀⡁⢀⠄⠔⠕⢱⡅⢀⢁⠁⠁⠀⠀⠁⠁⠙⡑⢜⣿⣿⣿⣿⣿⣿⣿⣿⠀</a:t>
            </a:r>
            <a:br/>
            <a:r>
              <a:t>⠀⠀⠀⠀⠈⢻⣿⣿⣿⣿⢇⢕⢕⢕⢕⢕⢕⣸⣧⣁⠕⢕⢜⢝⢟⠀⠘⠛⠛⠟⠟⠛⠛⢛⢛⢛⢛⢇⢕⠀⢁⠀⠘⠇⠈⠉⠁⠀⠐⠀⢐⣇⣱⢝⢝⠝⣻⢕⢄⣸⣿⣷⣶⣦⣤⣀⣀⢀⠀⠀⠀⢀⠀⠁⢁⢄⢀⢀⠀⠀⢟⣟⡣⠀⠀⠶⠶⠀⠀⠀⠀⠈⠝⢝⢟⣻⣿⣿⣿⣿⠀</a:t>
            </a:r>
            <a:br/>
            <a:r>
              <a:t>⠀⠀⠀⠀⠀⠀⠈⠝⢿⣿⣷⣿⣷⣷⣷⣷⣾⣿⣿⣿⢇⠕⢕⠑⢑⢕⠀⠀⠀⠀⠀⠁⠁⠅⠀⠀⠀⢵⣵⣵⣕⣕⣕⣕⢄⢄⣔⣄⣠⣔⢕⢚⠻⢷⣌⡑⠅⠕⠜⢟⢿⢿⢿⢟⠏⠁⠁⠀⠀⠀⠄⢕⢕⢗⣺⣿⣿⣿⣿⣿⡟⢟⢕⢕⢄⢀⢁⢁⢁⢀⢀⢀⣜⢻⢿⣿⣿⣿⣿⣿⠀</a:t>
            </a:r>
            <a:br/>
            <a:r>
              <a:t>⠀⠀⠀⠀⠀⠀⠀⠀⠀⠙⠻⢿⣿⣿⣿⣿⣿⣿⣿⣿⢕⠀⠁⠑⠑⠑⢔⢔⢔⢔⠔⣔⣔⣔⣴⣕⣵⣞⣻⢿⣿⣿⣿⣿⣿⣿⣿⣷⣶⣵⣕⢜⢑⠐⢐⢁⢁⢜⢱⣵⣾⣿⣿⣿⡇⠀⠀⢠⣼⣿⣷⢇⢕⢕⣾⣿⣿⣿⣿⣿⣿⣿⣿⣿⣿⣿⣿⣿⣿⣿⣿⣿⣿⡗⢗⢗⢕⢜⢝⢍⠀</a:t>
            </a:r>
            <a:br/>
            <a:r>
              <a:t>⠀⠀⠀⠀⠀⠀⠀⠀⠀⠀⠀⠀⠉⠛⠻⠿⢿⢿⠿⠋⠀⠀⠀⠀⠀⠀⠜⣿⣿⣿⣿⣿⣿⣿⣿⣿⣿⣿⣿⣿⣿⣿⣿⣿⣷⣿⣟⣟⢟⢗⢕⢄⢔⣶⣗⣳⣾⣿⣿⣿⣿⣿⣿⣿⡕⢄⠄⢺⢿⣿⢇⢑⣱⣿⣿⢿⢿⢿⣿⣿⣿⣿⣿⣿⣿⣿⣿⣿⡿⠟⠟⠋⠙⠑⠕⢕⢳⢵⢕⢕⠀</a:t>
            </a:r>
            <a:br/>
            <a:r>
              <a:t>⠀⠀⠀⠀⠀⠀⠀⠀⠀⠀⠀⠀⠀⠀⠀⠀⠀⠀⠀⠀⠀⠀⠀⠀⠀⠀⠀⢻⣿⢿⢟⣟⣿⣿⣿⣿⣿⣿⣿⣿⣿⣿⣿⣿⣿⣿⣿⣿⣿⣿⣿⣿⣿⣿⣿⣿⣿⣿⣿⣿⣿⣿⢿⢃⠀⠀⠀⠑⢕⣳⣷⣿⢟⢝⣿⡏⢕⢺⣿⣿⣿⣿⣿⣿⣿⣿⡿⠏⠁⠀⠀⠀⠀⠀⠀⠀⠁⠁⠁⠀⠀</a:t>
            </a:r>
            <a:br/>
            <a:r>
              <a:t>⠀⠀⠀⠀⠀⠀⠀⠀⠀⠀⠀⠀⠀⠀⠀⠀⠀⠀⠀⠀⠀⠀⠀⠀⠀⠀⠀⠑⣾⣿⣿⣿⣿⣿⣿⣿⣿⣿⣿⣿⣿⣿⣿⣿⣿⣿⣿⣿⣿⣿⣿⣿⣿⣿⣿⣿⣿⣿⣿⣿⣿⡿⢇⢕⢕⢕⢕⢕⠕⢟⢝⢕⣱⢟⠕⠕⢕⣷⣿⣿⣿⣿⣿⣿⣿⣿⢇⠀⠀⠀⠀⠀⠀⠀⠀⠀⠀⠀⠀⠀⠀</a:t>
            </a:r>
            <a:br/>
            <a:r>
              <a:t>⠀⠀⠀⠀⠀⠀⠀⠀⠀⠀⠀⠀⠀⠀⠀⠀⠀⠀⠀⠀⠀⠀⠀⠀⠀⠀⠀⠀⢸⣿⣿⣿⣿⣿⣿⣿⣿⣿⣿⣿⣿⣿⣿⣿⣿⣿⣿⣿⣿⣿⣿⣿⣿⣿⣿⡿⢏⠙⠉⠉⠑⢕⢕⢕⢕⠕⠕⠑⠑⢕⢕⢔⢕⠁⠀⢕⢜⣿⣿⣿⣿⣿⣿⣿⣿⢝⠀⠀⠀⠀⠀⠀⠀⠀⠀⠀⠀⠀⠀⠀⠀</a:t>
            </a:r>
            <a:br/>
            <a:r>
              <a:t>⠀⠀⠀⠀⠀⠀⠀⠀⠀⠀⠀⠀⠀⠀⠀⠀⠀⠀⠀⠀⠀⠀⠀⠀⠀⠀⠀⢀⠕⢿⣿⣿⣿⣿⣿⣿⣿⣿⣿⣿⣿⣿⣿⣿⣿⣿⣿⣿⣿⣿⣿⣿⣿⣿⡟⢕⠀⢀⢔⢔⠀⠁⢕⢕⢕⢔⢔⢔⠕⠑⠑⠙⠓⠐⠁⢕⢕⢝⠍⣿⣿⣿⣿⣿⢟⠁⠀⠀⠀⠀⠀⠀⠀⠀⠀⠀⠀⠀⠀⢔⠀</a:t>
            </a:r>
            <a:br/>
            <a:r>
              <a:t>⠀⠀⠀⠀⠀⠀⠀⠀⠀⠀⠀⠀⠀⠀⠀⠀⠀⠀⠀⠀⠀⠀⠀⠀⠀⠀⠀⠁⢁⢜⣿⣿⣿⣿⣿⣿⣿⣿⣿⣿⣿⣿⣿⣿⣿⣿⣿⣿⣿⣿⣿⣿⣿⡿⢕⢕⠀⢑⢕⢕⠀⢀⠀⠑⠑⠑⠁⠁⠀⢀⢀⢄⢔⢔⢕⢕⢑⣵⣶⣿⣿⣿⣿⠏⠀⠀⠀⠀⠀⠀⠀⠀⠀⠀⠀⠀⠀⠀⠀⢕⠀</a:t>
            </a:r>
            <a:br/>
            <a:r>
              <a:t>⠀⠀⠀⠀⠀⠀⠀⠀⠀⠀⠀⠀⠀⠀⠀⠀⠀⠀⠀⠀⠀⠀⠀⠀⠀⠀⠀⠀⠕⠀⣾⣿⣿⣿⣿⣿⣿⣿⣿⣿⣿⣿⣿⣿⣿⣿⣿⣿⣿⣿⣿⣿⣿⢕⢕⠕⢕⢔⢕⠑⢀⢄⢄⢄⢄⢄⢔⢔⢕⢕⢕⡕⣕⣰⣷⣷⣿⣿⣿⣿⣿⠏⠁⠀⠀⠀⠀⠀⠀⠀⠀⠀⠀⠀⠀⠀⠀⠀⠀⠕⠀</a:t>
            </a:r>
            <a:br/>
            <a:r>
              <a:t>⠀⠀⠀⠀⠀⠀⠀⠀⠀⠀⠀⠀⠀⠀⠀⠀⠀⠀⠀⠀⠀⠀⠀⠀⠀⠀⠀⠀⠀⣵⣿⣿⣿⣿⣿⣿⣿⣿⣿⣿⣿⣿⣿⣿⣿⣿⣿⣿⣿⣿⣿⣿⣿⢔⢀⠀⠀⢕⢕⢕⢕⢕⢕⣕⣑⣱⣵⣵⣷⣿⣿⣿⣿⣿⣿⣿⣿⣿⣿⣿⠃⠀⠀⠀⠀⠀⠀⠀⠀⠀⠀⠀⠀⠀⠀⠀⠀⠀⠀⠔⠀</a:t>
            </a:r>
            <a:br/>
            <a:r>
              <a:t>⠀⠀⠀⠀⠀⠀⠀⠀⠀⠀⠀⠀⠀⠀⠀⠀⠀⠀⠀⠀⠀⠀⠀⠀⠀⠀⠀⢔⢾⣿⣿⣿⣿⣿⣿⣿⣿⣿⣿⣿⣿⣿⣿⣿⣿⣿⣿⣿⣿⣿⣿⣿⣿⣇⠀⠀⠀⠁⢕⢕⠝⣿⣾⣿⣿⣿⣿⣿⣿⣿⣿⣿⣿⣿⣿⣿⣿⣿⣿⠑⠀⠀⠀⠀⠀⠀⠀⠀⠀⠀⠀⠀⠀⠀⠀⠀⠀⠀⠀⢅⠀</a:t>
            </a:r>
            <a:br/>
            <a:r>
              <a:t>⠀⠀⠀⠀⠀⠀⠀⠀⠀⠀⠀⠀⠀⠀⠀⠀⠀⠀⠀⢀⢄⢔⢄⠀⠀⠀⢔⢕⢝⢿⣿⣿⣿⣿⣿⣿⣿⣿⣿⣿⣿⣿⣿⣿⣿⣿⣿⣿⣿⣿⣿⣿⣿⣿⣧⢀⠀⠀⠕⢕⠀⢸⣿⣿⣿⣿⣿⣿⣿⣿⣿⣿⣿⣿⣿⣿⣿⡟⠁⠀⠀⠀⠀⠀⠀⠀⠀⠀⠀⠀⠀⠀⠀⠀⠀⠀⠀⠀⠀⠁⠀</a:t>
            </a:r>
            <a:br/>
            <a:r>
              <a:t>⠀⠀⠀⠀⠀⠀⠀⠀⠀⠀⠀⠀⠀⠀⠀⠀⠀⢕⠄⢕⢕⢕⠑⠀⠀⠀⠀⢱⢕⢜⢿⣿⣿⣿⣿⣿⣿⣿⣿⣿⣿⣿⣿⣿⣿⣿⣿⣿⣿⣿⣿⣿⣿⣿⣿⣷⡄⠀⠀⢕⢄⢱⣿⣿⣿⣿⣿⣿⣿⣿⣿⣿⣿⣿⡿⢟⠋⠙⠀⠀⠀⠀⠀⠀⠀⠀⠀⠀⠀⠀⠀⠀⠀⠀⠀⠀⠀⠀⠀⢁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⢇⢕⢕⢕⢕⠑⠁⢕⣿⡇⣿⢕⠀⠀⠀⠀⠀⠀⠀⠀⠀⠀⠀⠀⠀⠀⠀⠀⠀⠀⠀⠀⠀⠀⠀⠕⡿⢿⣿⣿⣿⣿⣿⣿⣿⣿⣿⡝⠟⢻⣿⣿⣿⣿⣿⣵⣜⣝⢟⢯⣿⣿⣿⣿⣿⣿⣿⣿⣿⣿⣿⣿⣿⣿⣿⣿⣿⣿⣿⣿⣿⣿⣿⣿⣿⣿⣿⣿⣿⣿⣿⣿⣿⣿⣿⣿⣿⣿⣿⣿⠀</a:t>
            </a:r>
            <a:br/>
            <a:r>
              <a:t>⡅⠁⢕⢕⢸⢕⢔⢕⢝⠕⠜⢑⠀⠀⠀⠀⠀⠀⠀⠀⠀⠀⠀⠀⠀⠀⠀⠀⠀⠀⠀⠀⠀⢀⢄⣔⣿⣷⣷⣵⣽⣝⣟⢻⢿⣿⣿⣇⡕⣼⣿⣿⢜⢝⣿⣿⣿⣿⣿⣷⣿⣿⣿⣿⣿⣿⣿⣿⣿⣿⣿⣿⣿⣿⣿⣿⣿⣿⣿⣿⣿⣿⣿⣿⣿⣿⣿⣿⣿⣿⣿⣿⣿⣿⣿⣿⣿⣿⣿⣿⠀</a:t>
            </a:r>
            <a:br/>
            <a:r>
              <a:t>⡇⢕⢕⢕⢜⢕⢅⢕⢕⢕⢕⢕⠀⠀⠀⠀⠀⠀⠀⠀⠀⠀⠀⠀⠀⠀⠀⠀⠀⠀⠀⠀⢄⢕⢸⣿⡟⣿⣿⣿⣿⣿⣿⣿⣿⣷⣿⣯⣝⣟⣿⣿⣧⣵⣿⣿⣿⣿⣿⣿⣿⣿⣿⣿⣿⣿⣿⣿⣿⣿⣿⣿⣿⣿⣿⣿⣿⣿⣿⣿⣿⣿⣿⣿⣿⣿⣿⣿⣿⣿⣿⣿⣿⣿⣿⣿⣿⣿⣿⣿⠀</a:t>
            </a:r>
            <a:br/>
            <a:r>
              <a:t>⢕⢕⢕⢕⢕⢕⢕⢕⢕⢕⢕⢕⢔⠀⠀⠀⠀⠀⠀⠀⠀⠀⠀⠀⠀⠀⠀⠀⢀⢀⠀⠀⠁⠕⢹⢿⢧⣿⣿⣿⣿⣿⣿⣿⣿⣿⣿⣿⣿⣿⣿⣿⣷⣷⣿⣯⣝⣛⡿⢿⣿⣿⣿⣿⣿⣿⣿⣿⣛⣿⣿⣿⡿⣿⡟⣿⣿⣿⣿⣿⣿⣿⣿⣿⣿⣿⣿⣿⣿⣿⣿⣿⣿⣿⣿⣿⣿⣿⣿⣿⠀</a:t>
            </a:r>
            <a:br/>
            <a:r>
              <a:t>⡕⢕⢕⢕⢕⢕⢕⢕⢕⢕⢵⢕⢇⠀⠀⠀⠀⠀⠀⠀⠀⠀⠀⠀⠀⠀⢀⡾⢏⢕⢔⢔⢕⢕⢱⣷⣇⣳⣾⢿⣿⣿⣿⣿⣿⣿⣿⣿⣿⣿⣿⣿⣿⣿⣿⣿⣿⣿⣿⣿⣿⣿⣿⣿⣿⣿⣿⣿⣿⣿⣿⣿⡇⣻⡇⣿⣿⣿⣿⣿⣿⣿⣿⣿⣿⣿⣿⣿⣿⣿⣿⣿⣿⣿⣿⣿⣿⣿⣿⣿⠀</a:t>
            </a:r>
            <a:br/>
            <a:r>
              <a:t>⣴⣷⡕⢱⢗⢟⢕⠕⠕⠕⢑⢑⢁⢀⠀⠀⠀⠀⠀⠀⠀⠀⠀⠀⠀⠀⢕⢕⢕⠑⢕⢕⢕⢕⢜⢻⢿⣇⢕⣷⣵⣼⣽⣝⣝⣟⢟⢿⢿⢿⢿⣿⣿⣿⣿⣿⣿⣿⣿⣿⣿⣿⣿⣿⣿⣿⣿⣿⣿⣿⣿⣿⡟⣻⡇⣿⣿⣿⣿⣿⣿⣿⣿⣿⣿⣿⣿⣿⣿⣿⣿⣿⣿⣿⣿⣿⣿⣿⣿⣿⠀</a:t>
            </a:r>
            <a:br/>
            <a:r>
              <a:t>⠝⢑⢑⢅⢅⢄⢔⢔⢕⢕⢕⠕⠕⠕⠐⠀⠀⠀⠀⠀⠀⠀⠀⠀⠀⢄⢕⢕⢕⢕⣕⢕⢕⢕⢕⢕⢕⢺⢝⠙⠝⠙⠟⢟⠟⠻⠿⠿⢿⢷⣷⣷⣷⣼⣽⣽⣝⣟⣟⡻⢿⢿⢿⣿⣿⣿⣿⣿⣿⣿⣿⣿⡏⣿⡕⣿⣿⣿⣿⣿⣿⢟⣿⣿⣿⣿⣿⣿⣿⣿⣿⣿⣿⣿⣿⣿⣿⣿⣿⣿⠀</a:t>
            </a:r>
            <a:br/>
            <a:r>
              <a:t>⠕⠕⠕⢕⢕⢕⠁⠁⠁⠀⠐⠐⠕⠕⠄⠀⠀⠀⠀⠀⠀⠀⠀⠀⢀⢕⢕⢕⢕⢕⢜⢕⢕⢕⢕⢕⢕⡼⠕⠀⠀⠀⠀⠀⠀⠀⠀⠀⠀⠁⠁⠁⠁⠈⠙⢝⢝⢟⢟⢟⢟⢿⠿⢷⣷⣿⣿⣿⣿⣿⣿⣿⣇⣻⣇⣿⣿⣿⣿⣿⣿⣿⣿⣿⣿⣿⣿⣿⡿⢿⣿⣿⣿⡟⢟⢟⠟⠟⠟⢻⠀</a:t>
            </a:r>
            <a:br/>
            <a:r>
              <a:t>⠀⠀⠀⢕⢕⢕⢕⢔⢀⠀⠀⠀⠀⠀⠀⠀⠀⠀⠀⠀⠀⠀⠀⢄⢕⣕⣕⢕⢕⢕⢕⢕⢕⢕⢕⢕⢕⢣⢔⢄⢔⢄⢄⢄⢄⢄⢄⠀⠄⠀⠀⠀⠀⠀⠀⠀⢁⢀⢀⢀⠀⢀⢕⢸⣿⠟⠻⠿⠿⢿⢿⢿⢟⣷⣿⣿⣿⣿⣿⣿⣿⣿⣷⣾⣿⣿⣟⣿⣿⣽⣿⣿⠏⠁⠀⠀⠀⠀⠀⠀⠀</a:t>
            </a:r>
            <a:br/>
            <a:r>
              <a:t>⠀⠀⠀⢕⢕⢕⢕⢕⢕⠀⢄⢀⢔⢕⣇⡀⠀⢔⢕⢕⢕⢕⢕⣵⣿⣿⣿⣿⢕⢕⢕⢕⢕⢕⢕⢕⣱⡜⢑⢕⢕⢑⠑⠕⠑⠑⠕⢅⠀⠀⠀⠑⠐⠕⠔⢄⢱⣧⣵⣴⣴⡵⢕⢘⣿⣿⡿⢿⡗⢖⢲⣆⣳⣿⣿⣿⣾⣿⣿⣿⣯⣽⣿⣿⣿⣿⡗⢷⡞⣟⣿⢕⠀⠀⠀⠀⠀⢀⢀⠀⠀</a:t>
            </a:r>
            <a:br/>
            <a:r>
              <a:t>⠧⠔⠀⢕⢕⢕⢕⢕⢕⠀⠀⢀⣤⣥⡕⢄⢄⣸⣾⣾⣷⣷⣾⣿⣿⣿⣿⡏⢕⢕⢕⢕⢕⢕⢕⢕⢕⢗⢕⠁⢕⠕⠕⠕⢕⠀⠐⢕⢕⢕⢕⠀⠀⠀⢕⢕⢸⣟⣟⣿⣿⣇⣕⣘⣿⣷⣇⣕⡕⢝⢹⢏⢹⡿⢯⢽⠝⢝⢕⢹⢽⢯⡽⢽⣝⢝⢝⣝⡗⣗⣻⣇⢔⢕⢕⣕⢕⢕⣕⡕⠀</a:t>
            </a:r>
            <a:br/>
            <a:r>
              <a:t>⠀⠀⠀⢕⢕⢕⢕⢕⢕⠀⠀⠕⢸⡿⢷⢕⣾⣿⣿⣿⣿⣿⣿⣿⣿⣿⣿⡇⢕⢕⢕⢕⢕⠀⠀⢕⢱⢕⢕⢔⢕⠁⠀⠁⢕⢄⢀⢕⢕⢕⢕⢕⠀⠀⢕⢕⠛⠛⢟⠟⢟⢻⡟⢝⣏⢝⢹⢝⢿⢵⣼⣽⢕⢇⣝⣕⡕⢕⢜⢕⢕⡸⣵⣾⣷⢗⢕⢕⢞⢻⣿⣿⣿⣿⣿⣿⣿⣿⡿⢇⠀</a:t>
            </a:r>
            <a:br/>
            <a:r>
              <a:t>⠀⢀⢀⢕⢕⢕⣿⣿⡧⢀⠀⢄⢜⢕⠕⠑⠅⠁⠁⠁⠁⠁⠁⠁⠀⠀⠁⠁⠁⢕⢕⢕⠁⠀⣀⢕⢕⢇⢕⠕⢕⢄⢀⢀⢕⢕⠁⢕⠕⣕⢕⡕⢄⢄⢌⠕⠀⠀⠕⠄⢕⢸⣇⣡⡽⢴⣵⣶⣾⡇⢝⢹⢭⣿⣯⣿⣿⣿⣿⣷⢷⢷⢿⢿⢟⢕⣸⣵⡕⢕⢜⢕⣕⢕⢗⢗⢟⢟⢕⢕⠀</a:t>
            </a:r>
            <a:br/>
            <a:r>
              <a:t>⠉⠉⠉⠉⠉⠁⠕⢕⢕⢕⢔⠑⠑⠀⠀⠀⠀⠀⠀⠀⠀⠀⠀⠀⠀⠀⠀⠀⠀⠁⠕⢕⢕⢔⢕⢑⢨⡗⢗⠕⠕⠑⠀⠑⠕⠑⠑⠅⢜⢏⢏⢜⢕⢑⣵⣕⠿⠿⢿⣿⣿⣿⣿⣿⣿⣿⣿⣿⢿⢟⠟⢻⣿⡿⣿⣿⣿⢛⢿⢟⢟⢕⢕⣁⣑⣸⡝⢏⢕⡷⢿⠟⠙⠕⢕⢕⢕⢕⢕⢕⠀</a:t>
            </a:r>
            <a:br/>
            <a:r>
              <a:t>⠕⠔⣤⣤⣠⣴⣄⢕⢕⠕⠀⠀⠀⠀⠀⠀⠀⠀⠀⠀⠀⠀⠀⠀⠀⠀⠀⠀⠀⠀⠀⠀⠁⠕⢅⢀⢸⡇⠄⢐⣑⣄⡀⠀⠀⠑⢐⠀⠄⠰⠱⣅⢁⢁⠁⠀⠀⠀⠀⠁⠅⠙⠙⢟⢟⣟⢻⠕⢄⡑⢐⠐⠐⠣⢜⢝⣅⣳⣷⣷⣷⣿⣿⣿⣿⣿⠇⠑⠁⠀⠀⠀⠀⠀⢕⢕⢕⢕⢕⠀⠀</a:t>
            </a:r>
            <a:br/>
            <a:r>
              <a:t>⣿⣿⣿⣿⣿⣿⡟⢕⠁⠀⠀⠀⠀⠀⠀⠀⠀⠀⠀⠀⠀⠀⠀⠀⠀⠀⠀⠀⠀⠀⠀⠀⠀⠀⠀⠁⠑⠕⢔⢕⠍⠁⠀⠀⠀⠀⢁⢄⢀⢀⢀⢜⢕⢑⠀⠁⠛⠋⠀⠀⠀⠀⢕⢑⢑⢑⣔⣠⣵⣴⣷⣷⣷⣿⣿⣿⣿⣿⣿⣿⣿⣿⣿⣿⣿⢇⠀⠀⠀⠀⠀⠀⠀⠀⢕⢕⢕⢕⠀⠀⠀</a:t>
            </a:r>
            <a:br/>
            <a:r>
              <a:t>⠟⠛⠛⠛⠛⢟⢕⠁⠀⠀⠀⠀⠀⠀⠀⠀⠀⠀⠀⠀⠀⠀⠀⠀⠀⠀⠀⠀⠀⠀⠀⠀⠀⠀⠀⠀⠀⠀⠀⠁⠕⢕⣕⣳⡵⢵⣿⣿⣿⣿⠿⣏⡕⢕⣕⣔⣔⣰⣴⣴⣴⣴⣷⣷⣾⣿⣿⣿⣿⣿⣿⣿⣿⣿⣿⣿⣿⣿⣿⣿⣿⣿⣿⡿⢏⠀⠀⠀⠀⠀⠀⠀⠀⠀⠀⠕⢕⢕⠀⠀⠀</a:t>
            </a:r>
            <a:br/>
            <a:r>
              <a:t>⠁⠀⠁⠁⢕⠕⠀⠀⠀⠀⠀⠀⠀⠀⠀⠀⠀⠀⠀⠀⠀⠀⠀⠀⠀⠀⠀⠀⠀⠀⠀⠀⠀⠀⠀⠀⠀⠀⠀⠀⠀⠀⠑⢗⣗⣟⣿⣽⣿⣿⣿⣿⣿⣿⣿⢿⢟⢟⢟⢟⢟⣻⣿⣿⣿⣿⣿⣿⣿⣿⣿⣿⠝⠙⠉⠉⠝⢟⢏⢏⢟⢝⢕⢕⠀⠀⠀⠀⠀⠀⠀⠀⠀⠀⠀⢄⢕⢅⠀⠀⠀</a:t>
            </a:r>
            <a:br/>
            <a:r>
              <a:t>⢄⢄⢄⢔⠕⠀⠀⠀⠀⠀⠀⠀⠀⠀⠀⠀⠀⠀⠀⠀⠀⠀⠀⠀⠀⠀⠀⠀⠀⠀⠀⠀⠀⠀⠀⠀⠀⠀⠀⠀⠀⠀⠀⠁⢹⣿⣿⣿⣿⣿⣿⣿⣿⣿⣿⣿⣿⣿⣿⣿⣿⣿⣿⣿⣿⣿⣿⣿⣿⣿⣿⣿⡇⢀⠀⠀⠀⠁⠁⢕⢑⡑⢕⠀⠀⠀⠀⠀⠀⠀⠀⠀⠀⠀⢄⣄⢕⢕⢄⠀⠀</a:t>
            </a:r>
            <a:br/>
            <a:r>
              <a:t>⢕⢕⢕⢕⠀⠀⠀⠀⠀⠀⠀⠀⠀⠀⠀⠀⠀⠀⠀⠀⠀⠀⠀⠀⠀⠀⠀⠀⠀⠀⠀⠀⠀⠀⠀⠀⠀⠀⠀⠀⠀⠀⠀⠀⠑⢻⣿⣿⣿⣿⣿⣿⣿⣿⣿⣿⣿⣿⣿⣿⣿⣿⣿⣿⣿⣿⣿⣿⣿⣿⣿⣿⢯⡷⡷⣔⣄⢄⡀⠑⢝⢇⠑⠀⠀⠀⠀⠀⢀⠄⠀⠀⠀⠀⠀⢹⣷⡇⢕⠀⠀</a:t>
            </a:r>
            <a:br/>
            <a:r>
              <a:t>⢕⢕⢕⠀⠀⠀⠀⠀⠀⠀⠀⠀⠀⠀⠀⠀⠀⠀⠀⠀⠀⠀⠀⠀⠀⠀⠀⠀⠀⠀⠀⠀⠀⠀⠀⠀⠀⠀⠀⠀⠀⠀⠀⠀⠀⢸⣿⣿⣿⣿⣿⣿⣿⣿⣿⣿⣿⣿⣿⡿⣿⡿⢿⢿⢟⢿⣿⣿⣾⣿⣿⣿⣿⣿⣿⣿⣿⣿⣕⢇⢐⣀⠠⠄⠀⠀⠀⠀⢕⠀⠀⠀⠀⠀⢔⢕⣿⣧⢕⢀⠀</a:t>
            </a:r>
            <a:br/>
            <a:r>
              <a:t>⢕⢕⢕⠀⠀⠀⠀⠀⠀⠀⠀⠀⠀⠀⠀⠀⠀⠀⠀⠀⠀⠀⠀⠀⠀⠀⠀⠀⠀⠀⠀⠀⠀⠀⠀⠀⠀⠀⠀⠀⠀⠀⠀⠀⠀⠀⢻⡿⠿⣿⣿⣿⣿⣿⣿⣿⣿⣿⣿⣿⣿⡷⠷⠧⣶⣾⣿⣿⣿⣿⣿⣿⣿⣿⣿⣿⣿⣿⣿⣾⣿⣿⡆⢀⢄⢄⢄⢔⢕⣱⣵⣷⣷⣷⢕⢕⢜⢕⢔⢕⠀</a:t>
            </a:r>
            <a:br/>
            <a:r>
              <a:t>⢕⢕⢕⠀⠀⠀⠀⠀⠀⠀⠀⠀⠀⠀⠀⠀⠀⠀⠀⠀⠀⠀⠀⠀⠀⠀⠀⠀⠀⠀⠀⠀⠀⠀⠀⠀⠀⠀⠀⠀⠀⠀⠀⠀⠀⠀⠑⢻⢟⠛⣿⣿⡟⠛⣷⣷⣿⣿⣿⣿⠙⠋⣤⣾⣿⣿⣿⣿⣿⣿⣿⣿⣿⢿⢽⡏⢑⠁⣿⣿⢻⡇⢕⢕⢕⢕⢕⢕⣷⣶⣯⢏⢝⢕⣱⣱⡅⢱⣕⣞⠀</a:t>
            </a:r>
            <a:br/>
            <a:r>
              <a:t>⢕⢕⢕⠀⠀⠀⠀⠀⠀⠀⠀⠀⠀⠀⠀⠀⠀⠀⠀⠀⠀⠀⠀⠀⠀⠀⠀⠀⠀⠀⠀⠀⠀⠀⠀⠀⠀⠀⠀⠀⠀⠀⠀⠀⠀⠀⠀⢅⠶⠾⢛⢝⢕⢔⢍⢕⢍⢙⣿⣿⣶⣶⣿⣿⣿⣿⣿⣿⣿⣿⣿⣿⢷⢎⢝⢵⢗⣾⡟⢻⢯⣵⣇⢕⢕⢕⢕⢕⢜⣿⣿⣿⡿⣾⣯⣷⣾⢽⣿⣿⠀</a:t>
            </a:r>
            <a:br/>
            <a:r>
              <a:t>⢕⢕⢕⢔⠀⠀⠀⠀⠀⠀⠀⠀⠀⠀⠀⠀⠀⠀⠀⠀⠀⠀⠀⠀⠀⠀⠀⠀⠀⠀⠀⠀⠀⠀⠀⠀⠀⠀⠀⠀⠀⠀⠀⠀⠀⠀⠀⠀⢕⢕⢕⢅⢕⢕⢕⢕⢕⠠⣿⣿⣿⣿⣿⣿⣿⣿⣿⣿⣿⡿⢏⢕⢕⣵⣷⣧⡬⢝⢕⢿⢿⢿⢿⣇⢁⠁⢁⠑⢕⢝⣿⣿⣿⣿⣿⣿⣿⣿⣿⡟⠀</a:t>
            </a:r>
            <a:br/>
            <a:r>
              <a:t>⢕⢕⢕⠕⠀⠀⠀⠀⠀⠀⠀⠀⠀⠀⠀⠀⠀⠀⠀⠀⠀⠀⠀⠀⠀⠀⠀⠀⠀⠀⠀⠀⠀⠀⠀⠀⠀⠀⠀⠀⠀⠀⠀⠀⠀⠀⢄⠕⢑⢕⠕⢕⢑⣵⣵⣕⠕⠕⠀⠙⣿⣿⡿⣿⣿⠿⠿⢿⢏⢕⣸⣿⣿⡟⢟⣋⣗⣧⣷⢵⡑⣕⣆⡕⢕⢕⢔⠀⠀⠘⢻⡟⢝⣺⣝⢔⢻⣿⢏⠕⠀</a:t>
            </a:r>
            <a:br/>
            <a:r>
              <a:t>⢕⢕⢕⢄⠀⠀⠀⠀⠀⠀⠀⠀⠀⠀⠀⠀⠀⠀⠀⠀⠀⠀⠀⠀⠀⠀⠀⠀⠀⠀⠀⠀⠀⠀⠀⠀⠀⠀⠀⠀⠀⠀⠀⠀⠀⢔⠑⢔⠕⢕⢕⢷⠿⠿⠿⠿⣿⣿⣷⡶⢏⢝⢅⢜⢕⢕⢕⣱⣷⣿⠿⠿⢻⣿⡦⢘⢾⢟⢻⣿⣿⣿⡏⡥⢕⢔⠕⠀⠀⠀⠁⠘⠝⢿⠿⠕⠑⠑⠀⠀⠀</a:t>
            </a:r>
            <a:br/>
            <a:r>
              <a:t>⢕⢕⢕⢕⠀⠀⠀⠀⠀⠀⠀⠀⠀⠀⠀⠀⠀⠀⠀⠀⠀⠀⠀⠀⠀⠀⠀⠀⠀⠀⠀⠀⠀⠀⠀⠀⠀⠀⠀⠀⠀⠀⠀⢀⠕⠑⢕⢁⡔⠃⢕⠧⠀⠀⠀⠀⠀⡔⢕⢕⢕⢕⢕⢕⢕⠕⢸⣟⢻⢏⠄⢍⢔⢔⢕⢕⢕⢕⠀⠛⢍⢏⢕⢕⢕⢔⠀⠀⠀⠀⠀⠀⠀⠀⠀⠀⠀⠀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⠀⠀⠀⠀⠀⠀⠀⠀⠀⠀⠀⠀⠀⠀⠀⠀⠀⢕⢕⢔⢕⢸⢟⣷⡕⣼⡇⡕⢕⢕⣿⡕⢸⣿⣿⣕⣼⡿⢏⣱⣵⣷⣿⣿⣿⣿⣿⣿⣿⣿⣿⣿⣿⣿⣿⣿⣿⣿⣿⣞⢻⢟⣽⣿⣿⣿⣿⣿⣿⣿⣿⣿⣿⣿⣿⣿⣿⣷⣾⣿⣿⣿⣝⣟⣿⣿⢿⣿⣿⣿⣿⣏⣿⣿⣿⣿⣿⣿⣯⣿⠀</a:t>
            </a:r>
            <a:br/>
            <a:r>
              <a:t>⠀⠀⠀⠀⠀⠀⠀⠀⠀⠀⢀⢄⢄⣄⣕⣕⣵⣵⣷⣿⣷⣶⡕⣿⣇⣸⡇⣧⡇⢕⢹⣷⡵⣿⣏⣥⡼⣿⣾⣿⣿⣿⣿⣿⣿⣿⣿⣿⣿⣿⣿⣿⣿⣿⣿⣿⣿⣿⣿⢹⢸⢸⣿⣿⣿⣿⣿⣿⣿⣿⣿⣿⣿⣿⣿⣿⣿⣿⣿⣿⣿⣿⣿⣿⣿⣿⣿⣿⣷⣷⣯⣽⣽⣿⣿⣿⣿⣿⣿⣿⠀</a:t>
            </a:r>
            <a:br/>
            <a:r>
              <a:t>⠀⠀⠀⠀⠀⠀⢀⢔⢕⢕⢕⢕⢹⣿⣿⣿⡿⢿⢟⢛⢿⢿⡷⢋⡕⢸⣇⣿⢧⢗⣻⣵⣷⣿⣿⣿⣿⣿⣿⣿⣿⣿⣿⣿⣿⢿⡟⢻⠝⠗⢊⢝⣽⣍⣝⣝⣟⣟⢟⢜⢸⢸⣿⡿⣿⣿⣿⣿⣿⣿⣿⣿⣿⣿⣿⣿⣿⣿⣿⣿⣿⣿⣿⣿⣿⣿⣿⣿⣿⣿⣿⣿⣿⣿⣿⣿⣿⣿⣿⣿⠀</a:t>
            </a:r>
            <a:br/>
            <a:r>
              <a:t>⠀⠀⠀⠀⠀⢀⢕⢕⢕⢕⢕⣵⣿⣿⣿⣿⢕⢕⢱⢳⣮⣿⣧⢳⢿⣾⣧⣵⣾⣿⣿⣿⣿⣿⣿⣿⣿⣿⡿⢿⡿⢿⠟⢗⢙⢅⢅⢔⢕⠕⣵⣵⣿⣿⣿⣿⣿⣿⣿⢱⢱⡕⣾⣷⣷⣷⣴⣵⣼⣽⣝⣝⣟⣟⣟⡟⢻⢿⢿⢿⢿⢿⣿⣿⣿⣿⣿⣿⣿⣿⣿⣿⣿⣿⣿⣿⣿⣿⣿⣿⠀</a:t>
            </a:r>
            <a:br/>
            <a:r>
              <a:t>⠀⠀⠀⠀⠀⢑⠑⢑⢁⢕⢕⣩⣽⣽⣷⣧⣕⣕⣅⡕⣸⣟⡟⣧⣘⡟⢿⣿⣿⣿⣿⣿⣿⣿⡟⢏⠝⢑⢕⢕⢕⢔⢕⢕⢕⢕⢕⢓⠑⢝⣿⣿⣿⣿⣿⣿⡕⢕⢕⠕⣸⣿⣿⡏⢝⢝⢟⢟⢟⢟⢟⢿⢿⢿⢿⢿⢿⢿⣿⣿⣷⣷⣷⣷⣧⣵⣽⣽⣽⣽⣟⣟⣟⣟⢻⢿⢿⢿⣿⣿⠀</a:t>
            </a:r>
            <a:br/>
            <a:r>
              <a:t>⠀⠀⠀⢗⢜⢕⢕⢕⣕⣕⣜⣿⣿⣿⣿⣿⣿⣿⣿⣷⣿⡿⢻⣿⣿⣧⡿⢟⢟⠟⢟⢙⢅⢕⢔⢕⢕⢕⢕⢕⢕⢅⢕⢕⢔⢔⠀⠀⠀⢕⣿⣿⣿⣿⣿⣿⡇⠀⢐⢘⣸⡇⣽⡇⢕⢕⢕⢕⢕⢕⢕⢕⢕⢕⢕⢕⢕⢕⢕⢕⢕⢕⢕⢝⢝⢝⢝⢝⢟⢟⢟⢟⢟⢟⢻⢟⠏⠙⠑⠁⠀</a:t>
            </a:r>
            <a:br/>
            <a:r>
              <a:t>⢀⠀⠁⢕⢱⢕⢕⢸⣿⣿⣿⣿⣿⣿⣿⣿⡿⢿⢿⣿⣿⡇⢝⢟⢕⡕⢅⢔⢕⢕⢕⢑⢕⢕⢕⢕⢔⢕⢕⠑⠑⠑⠑⠑⠑⠁⠀⠀⠀⠀⣿⣿⣿⣿⣿⣿⡇⢔⢔⣕⡕⣇⣕⢕⢕⢕⢕⢕⢕⢕⢕⢕⢕⢑⢁⢔⢄⢁⢕⢕⢕⠕⠑⠑⠁⠁⠁⠁⠁⠁⠀⠀⠀⠑⠑⠀⠀⠀⠀⠀⠀</a:t>
            </a:r>
            <a:br/>
            <a:r>
              <a:t>⢕⢔⠀⠁⠕⢵⣳⣷⣿⣿⣿⣿⣿⣿⣿⡇⢕⢕⢕⢜⢝⢿⣿⣷⡿⢷⢅⠐⠑⠑⠑⠑⠁⢰⣳⣵⣕⢕⠀⠀⠀⠀⢀⢀⢀⢕⠀⢔⢄⣷⣿⣿⣿⣿⣿⣿⡇⢕⢜⠿⢇⢷⢞⠕⢸⣿⢕⢕⢜⢝⢕⢕⢕⢕⢕⢇⢕⢕⠁⢕⠁⢕⢄⢔⣔⢀⢔⢱⣵⣵⣕⡕⠀⠀⠀⠀⠀⠀⠀⠀⠀</a:t>
            </a:r>
            <a:br/>
            <a:r>
              <a:t>⢕⢕⢕⡔⠀⠁⢜⢍⢝⢕⢹⣿⣿⣿⢟⢕⢕⢕⢕⢕⢕⢕⢕⢕⢕⢲⢇⠀⠀⠀⢄⢄⣄⢜⣽⣿⣿⠮⠔⠄⠕⠔⠕⠑⢑⢕⢕⢕⠑⢍⣿⣿⣿⣿⣿⣿⡇⢕⢕⣴⢕⣟⣿⢔⢅⣔⡔⢱⢕⢔⢔⢕⢕⢔⠀⢕⢕⢔⢔⢔⢄⢄⠀⢕⢔⢕⢕⣾⣿⣿⡟⠁⠀⠀⠀⠀⠀⠀⠀⠀⠀</a:t>
            </a:r>
            <a:br/>
            <a:r>
              <a:t>⢕⢕⢕⢕⢕⢀⠑⣱⣵⣕⡕⢜⢝⢕⢕⢕⢕⢕⢕⢕⢕⢕⢕⢕⢕⢕⢕⢔⠕⢑⢕⢕⢍⢜⣺⣿⣿⣏⢔⢔⢔⢕⣿⣿⣾⢕⢕⢕⢕⢸⣿⣻⣿⣿⣿⣿⣧⣵⣵⡵⢵⣵⢕⢕⢕⢫⡕⢕⢕⠕⠕⠕⢕⢕⠀⢕⢕⢕⢕⢕⢕⢕⠀⢕⢕⢕⢕⣿⣿⣷⡇⠀⠀⠀⠀⠀⠀⢔⠀⠀⠀</a:t>
            </a:r>
            <a:br/>
            <a:r>
              <a:t>⢳⢷⢷⢾⡿⢿⢇⣾⣿⣿⣷⡕⢕⢕⢕⢕⢕⢕⢕⢕⢕⢕⢕⢕⢕⢕⢕⢕⢕⢕⢕⢕⢐⢕⢕⢹⣽⣏⢕⢑⢕⢕⣿⢹⣿⢇⢕⢕⢕⢕⢻⡕⣿⣿⣿⣿⡏⢕⢑⠁⠁⠑⠕⢡⢕⢸⡇⢕⢕⠀⠀⠀⠕⢕⢄⢕⢕⢕⢕⢕⢕⢕⠄⢕⢕⠁⠁⠐⢔⢕⢔⢔⣴⢔⢔⠔⢕⢱⠵⣵⠀</a:t>
            </a:r>
            <a:br/>
            <a:r>
              <a:t>⣱⣕⣕⣱⡕⢕⣾⣿⣿⣿⣿⣷⣕⢕⢕⢕⢕⢕⢕⢕⢕⠑⠑⢳⢵⢵⢷⢷⣷⠷⠷⠗⠕⠵⠵⣼⣿⢿⢕⠕⢕⢄⠕⠕⠕⢕⢕⢕⢕⠕⢕⡰⢺⣿⣿⣿⡇⢕⢗⢿⢕⢕⢔⢕⣕⣜⡇⢱⢇⢔⢕⢱⢇⢕⠔⢕⢜⣷⣷⣷⡵⡠⢔⢕⢁⢀⢀⣐⣑⣕⣅⣃⢕⡕⢕⢕⢕⢕⢗⢾⠀</a:t>
            </a:r>
            <a:br/>
            <a:r>
              <a:t>⢝⢝⣿⡿⢟⣿⣿⣿⣿⣿⣿⣿⣿⡧⢕⢕⢕⢕⢕⢕⢑⡴⢕⣕⣕⣕⣵⡾⢻⡕⣵⣀⡀⢀⡀⢈⢕⢜⢕⠕⢱⣑⢕⢕⢕⢕⢕⢕⠕⢀⢸⣿⣻⣿⣿⣿⡇⢕⢕⢔⠔⠀⠁⠜⠝⠹⠃⢑⢕⠁⠁⠕⢕⢁⠀⠑⠵⠜⢫⣝⢑⢕⣱⣕⢜⠿⠿⢿⣿⣿⣿⣿⣿⣿⣷⣧⣵⣷⣷⣾⠀</a:t>
            </a:r>
            <a:br/>
            <a:r>
              <a:t>⢄⢕⠕⠑⠁⠝⣿⣿⣿⣿⣿⣿⡿⢕⢕⢕⢕⢕⢕⡕⢞⢻⢿⣿⣿⢿⣿⣿⣿⣷⣾⣿⣿⣿⣿⣷⣿⡇⠕⠆⡼⣿⠕⣕⢑⢅⠅⠐⠄⠄⢸⣿⣾⣿⡿⠏⠕⠔⠔⠐⠀⠀⠀⠄⠔⢜⣥⡡⡦⠀⠀⠀⠁⢁⢀⠄⠰⠕⠣⣕⢀⢁⠁⠁⠀⠀⠀⠀⠑⢑⢕⣿⣿⣿⣿⣿⣿⣿⣿⣿⠀</a:t>
            </a:r>
            <a:br/>
            <a:r>
              <a:t>⢕⠕⠀⠀⠀⠀⠈⠻⣿⣿⣿⣿⣕⡕⢕⢕⢕⢕⢱⣷⣄⢑⢕⢜⢅⢄⠻⠿⢿⠿⠿⠟⠟⠟⠟⠛⠛⢕⢕⠀⠁⠀⢵⠀⠈⠉⠀⠐⠀⢀⢑⣱⣕⣑⣑⡀⢄⠀⠀⠀⠀⠀⠀⠀⠀⠑⠑⠄⢅⢄⢄⢀⠀⢉⢅⢀⢀⢀⠔⢜⢻⣏⢄⠀⠰⠶⠆⠀⠀⠀⠁⢝⢝⣟⣻⣿⣿⣿⣿⣿⠀</a:t>
            </a:r>
            <a:br/>
            <a:r>
              <a:t>⠀⠀⠀⠀⠀⠀⠀⠀⠁⠙⠿⣿⣿⣿⣿⣿⣿⣿⣿⣿⣿⢇⠑⢕⠕⢕⠀⠀⠁⠁⠁⠁⠉⠍⠁⠀⢠⣕⣕⣕⣕⣕⡕⢄⢄⣕⣄⣌⣄⣰⣿⣿⣿⣿⣿⡿⢗⠗⠑⠀⠀⠀⠀⢔⢱⢴⢵⢕⣕⣷⣷⣵⣷⣾⣿⣿⣿⣿⣿⣟⣟⢕⠕⢄⢄⠁⢁⣀⢀⢀⣀⣜⢟⢿⢿⢿⣿⣿⣿⣿⠀</a:t>
            </a:r>
            <a:br/>
            <a:r>
              <a:t>⠀⠀⠀⠀⠀⠀⠀⠀⠀⠀⠀⠈⠟⢿⣿⣿⣿⣿⣿⣿⣿⢕⠀⠑⠅⢑⠁⢔⢔⢔⢔⢔⣔⣔⣔⣐⣱⣞⣻⣿⣿⣿⣿⣿⢿⣿⣷⣷⣽⣝⣌⣝⣝⣝⣝⣅⡅⠀⠀⠀⢀⣄⣄⡕⢕⢕⢕⣿⣿⣷⣾⣿⣿⣿⣿⣿⣿⣿⣿⣿⣿⣿⣿⣿⣿⣿⣿⣿⣿⣿⣿⣿⣗⢗⢗⢇⢕⢝⢍⢏⠀</a:t>
            </a:r>
            <a:br/>
            <a:r>
              <a:t>⠀⠀⠀⠀⠀⠀⠀⠀⠀⠀⠀⠀⠀⠀⠈⠉⠛⠛⠛⠛⠙⠀⠀⠀⠀⠁⠀⢱⣿⣿⣿⣿⣿⣿⣿⣿⣿⣿⣿⣿⣿⣿⣿⣿⣿⣿⣟⡟⣻⣷⣿⣿⣿⣿⣿⡿⠑⠀⢠⣾⣿⣿⡿⢇⢕⢕⣼⣿⣿⣿⣿⣿⣿⣿⣿⣿⣿⣿⣿⣿⣿⣿⣿⣿⣭⣭⣿⣿⢿⠟⠋⠙⠁⠕⢕⢓⢗⢕⢕⢕⠀</a:t>
            </a:r>
            <a:br/>
            <a:r>
              <a:t>⠀⠀⠀⠀⠀⠀⠀⠀⠀⠀⠀⠀⠀⠀⠀⠀⠀⠀⠀⠀⠀⠀⠀⠀⠀⠀⠀⠘⣿⣿⢟⣻⣿⣿⣿⣿⣿⣿⣿⣿⣿⣿⣿⣿⣿⣿⣿⣿⣿⣿⣿⣿⣿⣿⡿⠕⠔⠆⠜⢻⢿⡟⢕⣠⣵⣾⢟⣿⡟⢝⣹⣿⣿⣿⣿⣿⣿⣿⣿⣿⣿⣿⣿⣿⣿⣿⢟⠁⠀⠀⠀⠀⠀⠀⠀⠁⠁⠁⠀⠀⠀</a:t>
            </a:r>
            <a:br/>
            <a:r>
              <a:t>⠀⠀⠀⠀⠀⠀⠀⠀⠀⠀⠀⠀⠀⠀⠀⠀⠀⠀⠀⠀⠀⠀⠀⠀⠀⠀⠀⠀⢱⣾⣿⣿⣿⣿⣿⣿⣿⣿⣿⣿⣿⣿⣿⣿⣿⣿⣿⣿⣿⣿⣿⣿⡿⢟⢅⢀⢀⢀⢀⢕⢜⣿⣿⢿⢏⣱⣼⡿⢇⢕⢜⣿⣿⣿⣿⣿⣿⣿⣿⣿⣿⣿⣿⣿⣿⡟⠀⠀⠀⠀⠀⠀⠀⠀⠀⠀⠀⠀⠀⠀⠀</a:t>
            </a:r>
            <a:br/>
            <a:r>
              <a:t>⠀⠀⠀⠀⠀⠀⠀⠀⠀⠀⠀⠀⠀⠀⠀⠀⠀⠀⠀⠀⠀⠀⠀⠀⠀⠀⠀⠀⢀⣿⣿⣿⣿⣿⣿⣿⣿⣿⣿⣿⣿⣿⣿⣿⣿⣿⣿⣿⣿⣿⣿⣿⢗⢕⢕⢕⢕⢕⢕⢕⠑⢝⢕⢕⢱⢟⠕⠑⢁⢑⣾⣿⣿⣿⣿⣿⣿⣿⣿⣿⣿⣿⣿⣿⡿⠃⠀⠀⠀⠀⠀⠀⠀⠀⠀⠀⠀⠀⠀⢀⠀</a:t>
            </a:r>
            <a:br/>
            <a:r>
              <a:t>⠀⠀⠀⠀⠀⠀⠀⠀⠀⠀⠀⠀⠀⠀⠀⠀⠀⠀⠀⠀⠀⠀⠀⠀⠀⠀⠀⢀⠈⢘⣿⣿⣿⣿⣿⣿⣿⣿⣿⣿⣿⣿⣿⣿⣿⡿⢟⠝⠉⠉⠑⠕⢕⢕⢕⢕⢕⠕⠑⠁⢕⢕⢕⢕⢕⢁⠀⠕⢕⢕⢿⣿⣿⣿⣿⣿⣿⣿⣿⣿⣿⣿⣿⡿⠃⠀⠀⠀⠀⠀⠀⠀⠀⠀⠀⠀⠀⠀⠀⢕⠀</a:t>
            </a:r>
            <a:br/>
            <a:r>
              <a:t>⠀⠀⠀⠀⠀⠀⠀⠀⠀⠀⠀⠀⠀⠀⠀⠀⠀⠀⠀⠀⠀⠀⠀⠀⠀⠀⠀⠁⢁⢕⢹⣿⣿⣿⣿⣿⣿⣿⣿⣿⣿⣿⣿⣿⡿⢕⠕⢀⢄⢔⢀⠀⠕⢕⢕⢕⢔⢔⢔⢔⠕⠑⠘⠑⠐⠈⠁⠀⢕⢕⢕⢹⣿⣿⣿⣿⣿⣿⣿⣿⣿⣿⡿⠑⠀⠀⠀⠀⠀⠀⠀⠀⠀⠀⠀⠀⠀⠀⢄⢕⠀</a:t>
            </a:r>
            <a:br/>
            <a:r>
              <a:t>⠀⠀⠀⠀⠀⠀⠀⠀⠀⠀⠀⠀⠀⠀⠀⠀⠀⠀⠀⠀⠀⠀⠀⠀⠀⠀⠀⠀⠑⠀⣱⣿⣿⣿⣿⣿⣿⣿⣿⣿⣿⣿⣿⣿⢇⢕⠀⠁⢕⢕⢑⠀⠀⢕⢕⢕⢕⢁⠁⠁⠀⠀⢀⢀⢄⢔⢕⢕⢕⢕⣡⣾⣿⣿⣿⣿⣿⣿⣿⣿⡿⠑⠀⠀⠀⠀⠀⠀⠀⠀⠀⠀⠀⠀⠀⠀⠀⠀⠑⠕⠀</a:t>
            </a:r>
            <a:br/>
            <a:r>
              <a:t>⠀⠀⠀⠀⠀⠀⠀⠀⠀⠀⠀⠀⠀⠀⠀⠀⠀⠀⠀⠀⠀⠀⠀⠀⠀⠀⠁⠀⠀⣰⣿⣿⣿⣿⣿⣿⣿⣿⣿⣿⣿⣿⣿⡏⢕⢕⠀⠐⢕⢕⠕⠕⢕⠀⢀⠀⠕⢕⢕⢔⢕⢕⢕⢕⢕⣱⣵⣾⣿⣿⣿⣿⣿⣿⣿⣿⣿⣿⣿⢏⠀⠀⠀⠀⠀⠀⠀⠀⠀⠀⠀⠀⠀⠀⠀⠀⠀⠀⠀⢔⠀</a:t>
            </a:r>
            <a:br/>
            <a:r>
              <a:t>⠀⠀⠀⠀⠀⠀⠀⠀⠀⠀⠀⠀⠀⠀⠀⠀⠀⠀⠀⠀⠀⢀⠀⠀⠀⠀⠀⢄⠸⣿⣿⣿⣿⣿⣿⣿⣿⣿⣿⣿⣿⣿⢑⢕⢕⢕⢔⢀⢀⢄⢔⢕⢕⢄⠀⠀⠀⢕⢕⠑⢳⣷⣿⣿⣿⣿⣿⣿⣿⣿⣿⣿⣿⣿⣿⣿⣿⣿⡏⠀⠀⠀⠀⠀⠀⠀⠀⠀⠀⠀⠀⠀⠀⠀⠀⠀⠀⠀⢀⢕⠀</a:t>
            </a:r>
            <a:br/>
            <a:r>
              <a:t>⠀⠀⠀⠀⠀⠀⠀⠀⠀⠀⠀⠀⠀⠀⠀⠀⠀⠀⢀⢀⢅⢕⢕⢱⠐⠀⠀⠑⢕⢙⣿⣿⣿⣿⣿⣿⣿⣿⣿⣿⣿⣿⣷⣷⣧⣵⣵⣑⣕⣕⣕⣑⣷⣵⡄⠀⠀⠁⢕⠀⠁⣿⣿⣝⣿⣿⣿⣿⣿⣿⣿⣿⣿⣿⣿⣿⣿⢏⠀⠀⠀⠀⠀⠀⠀⠀⠀⠀⠀⠀⠀⠀⠀⠀⠀⠀⠀⠀⠁⠐⠀</a:t>
            </a:r>
            <a:br/>
            <a:r>
              <a:t>⠀⠀⠀⠀⠀⠀⠀⠀⠀⠀⠀⠀⠀⠀⠀⢄⠀⠀⢕⠕⢕⢕⠑⠀⠀⠀⠀⠀⢕⢕⢝⣿⣿⣿⣿⣿⣿⣿⣿⣿⣿⣿⣿⣿⣿⣿⣿⣿⣿⣿⣿⣿⣿⣿⣿⣦⢀⠀⠜⢄⢄⢾⣿⣿⣿⣿⣿⣿⣿⣿⣿⣿⣿⣿⢿⠟⠉⠑⠀⠀⠀⠀⠀⠀⠀⠀⠀⠀⠀⠀⠀⠀⠀⠀⠀⠀⠀⠀⢀⢁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⢇⠀⠀⠀⠀⠀⠀⠀⠀⠀⠀⠀⠀⠀⠀⠀⠀⠀⢔⢄⢔⢕⢻⣝⢕⣷⡕⡕⢕⢕⣟⢝⢸⣿⣷⢔⣿⢿⢞⣝⣥⣷⣿⣿⣿⣿⣿⣿⣿⣿⣿⣿⣿⣿⣿⣿⣿⣿⣿⣿⡟⣻⣿⣿⣿⣿⣿⣿⣿⣿⣿⣿⣿⣿⣿⣷⣷⣾⣿⣿⣿⣟⣟⣿⣿⢿⣿⣿⣿⣿⣿⣿⣿⣿⣿⣿⣿⣯⣽⣿⠀</a:t>
            </a:r>
            <a:br/>
            <a:r>
              <a:t>⠀⠀⠀⠀⠀⠀⠀⠀⠀⠀⠀⠀⢄⢄⢄⢕⣔⣕⣵⣵⣧⣵⣸⣿⣇⣿⡇⡧⢕⢕⣿⣇⣸⣿⣟⣹⢽⣷⣿⣿⣿⣿⣿⣿⣿⣿⣿⣿⣿⣿⣿⣿⣿⣿⣿⣿⣿⣿⡿⡇⡇⣿⣿⣿⣿⣿⣿⣿⣿⣿⣿⣿⣿⣿⣿⣿⣿⣿⣿⣿⣿⣿⣿⣿⣿⣿⣷⣷⣾⣽⣽⣿⣿⣿⣿⣿⣿⣿⣿⣿⠀</a:t>
            </a:r>
            <a:br/>
            <a:r>
              <a:t>⠀⠀⠀⠀⠀⠀⠀⢀⢄⢔⢕⢕⢕⣿⣿⣿⣿⡿⢿⢿⢿⣿⣿⡏⢑⣿⡇⣇⢵⢗⣿⣵⣾⣿⣿⣿⣿⣿⣿⣿⣿⣿⣿⣿⣿⢿⣟⡻⠝⢗⢊⢝⣝⣝⣟⡟⢟⢟⢇⢕⡇⣿⣿⣿⣿⣿⣿⣿⣿⣿⣿⣿⣿⣿⣿⣿⣿⣿⣿⣿⣿⣿⣿⣿⣿⣿⣿⣿⣿⣿⣿⣿⣿⣿⣿⣿⣿⣿⣿⣿⠀</a:t>
            </a:r>
            <a:br/>
            <a:r>
              <a:t>⠀⠀⠀⠀⠀⠀⢀⢕⢕⢕⢕⢕⣵⣿⣿⣿⡿⢕⢕⢵⣵⣼⣿⡱⡕⣿⣧⣵⣾⣿⣿⣿⣿⣿⣿⣿⣿⣿⣿⢿⣿⢻⠿⢟⢘⢕⢅⢔⢔⣱⣵⣼⣿⣿⣿⣿⣿⣿⡇⣗⢱⢱⣿⣷⣵⣵⣽⣽⣝⣝⣝⣟⣟⡟⢟⢿⢿⢿⢿⣿⣿⣿⣿⣿⣿⣿⣿⣿⣿⣿⣿⣿⣿⣿⣿⣿⣿⣿⣿⣿⠀</a:t>
            </a:r>
            <a:br/>
            <a:r>
              <a:t>⠀⠀⠀⠀⠀⠀⠑⠑⢑⢑⢑⢜⣟⣝⣽⣽⣕⣕⢕⢔⢕⣽⢟⢧⡕⣿⢿⣿⣿⣿⣿⣿⣿⠿⡟⢿⠝⢕⢕⢅⢕⢔⢕⢕⢕⢵⢕⠓⠘⢹⣿⣿⣿⣿⣿⣿⢕⢜⢕⢔⣼⢼⣿⢟⢟⢟⢟⢟⢟⢻⢿⢿⢿⢿⢿⣿⣿⣿⣷⣷⣷⣷⣷⣼⣽⣽⣽⣽⣝⣟⣟⣟⣟⢿⢿⢿⢿⣿⣿⣿⠀</a:t>
            </a:r>
            <a:br/>
            <a:r>
              <a:t>⠀⠀⠀⢄⢔⢕⢕⢕⣕⣕⣕⣌⣿⣿⣿⣿⣿⣿⣿⣿⣾⣿⢿⣻⣿⣷⣼⢿⢟⢻⢟⢇⢜⢕⢕⢕⢕⢕⠕⢕⢕⢕⢕⢕⢔⢄⠀⠀⠀⢸⣿⣿⣿⣿⣿⣿⢑⢅⢕⢇⢸⢸⣿⢕⢕⢕⢕⢕⢕⢕⢕⢕⢕⢕⢕⢕⢕⢕⢕⢕⢕⢝⢝⢝⢝⢝⢝⢟⢟⢟⢟⢟⢟⢿⢿⢟⠝⠑⠁⠁⠀</a:t>
            </a:r>
            <a:br/>
            <a:r>
              <a:t>⡔⠀⠀⠕⢕⣧⢕⢕⢿⣿⣿⣿⣿⣿⣿⣿⣿⡿⠿⣿⣿⣿⢕⢟⢏⣱⢕⢕⢔⢕⢕⢕⢕⢕⢕⢕⢅⢕⢕⠑⠑⠑⠑⠑⠑⠑⠀⠀⠀⢸⣿⣿⣿⣿⣿⣿⢕⢅⢕⢕⢸⢴⡕⢕⢕⢕⢕⢕⢕⢕⢕⢑⢕⢑⠅⢁⢅⢑⢑⢕⠑⠕⠑⠑⠁⠁⠁⠁⠁⠁⠁⠀⠀⠕⠁⠀⠀⠀⠀⠀⠀</a:t>
            </a:r>
            <a:br/>
            <a:r>
              <a:t>⢝⢇⢄⠀⠑⢷⣱⣷⣷⣿⣿⣿⣿⣿⣿⣿⢕⢕⢕⢜⢜⢿⣷⣷⣾⢿⢕⠕⠕⠕⠕⠑⠑⡾⣵⣕⢕⢕⠀⠀⠀⠀⢀⠀⢔⢄⠀⢄⢰⣾⣿⣿⣿⣿⣿⣿⢕⢕⢸⢿⢺⢺⡇⢕⣿⡇⢇⢕⢝⢝⢕⢕⢕⢕⢗⢕⢕⢕⢅⢕⢕⢔⢄⢔⡔⢀⢕⣵⣕⣕⡕⠁⠀⠀⠀⠀⠀⠀⠀⠀⠀</a:t>
            </a:r>
            <a:br/>
            <a:r>
              <a:t>⢕⢕⢕⢕⢄⠀⠁⢝⢟⢝⢝⢿⣿⣿⣿⢟⢕⢕⢕⢕⢕⢕⢕⢜⢕⢴⢇⠀⠀⠀⢄⢄⢄⣔⣿⣿⣿⡕⠐⢔⠇⠕⠕⠴⠕⢕⢕⢕⠘⢝⣿⣿⣿⣿⣿⣿⢕⢕⢕⣖⢸⣯⡕⡔⢡⣔⢄⢵⢔⢔⢔⢕⢔⢄⠁⢕⢔⢔⢔⢄⢄⢄⠀⢕⢕⢕⢑⣿⣿⣿⠑⠀⠀⠀⠀⠀⠀⠀⠀⠀⠀</a:t>
            </a:r>
            <a:br/>
            <a:r>
              <a:t>⢕⢕⢕⢱⢕⢔⠀⢕⣵⣵⣕⢕⢝⢝⢕⢕⢕⢕⢕⢕⢕⢕⢕⢕⢕⢕⢕⠱⠔⠕⢕⢜⠙⢸⢽⣿⣿⡇⢄⢄⢔⢱⡟⣿⣿⢕⢕⢕⠀⢽⣿⣻⣿⣿⣿⣿⣵⣕⣕⣕⢱⡕⢕⢕⢜⠕⢕⢕⠕⢕⠕⠕⢕⢕⠀⢕⢕⢕⢕⢕⢕⢕⠀⢕⢕⢕⣸⣿⣷⣇⠀⠀⠀⠀⠀⠀⢀⠀⠀⠀⠀</a:t>
            </a:r>
            <a:br/>
            <a:r>
              <a:t>⢷⢷⢷⡷⢷⢷⢷⣵⣿⣿⣿⣇⢕⢕⢕⢕⢕⢕⢕⢕⢕⢕⢕⢕⢕⢕⢕⢜⢕⢕⢕⢕⢀⢕⠜⣽⣿⡇⠑⢕⢕⢜⡇⣿⢝⢕⢕⢕⠀⢜⡻⢞⡟⢝⠑⠁⠘⠝⢹⣿⢸⡇⢕⢕⢕⣿⢕⢕⠀⢕⠀⠀⢕⢕⠀⢕⢕⢕⢕⢕⢕⢕⠀⢕⢕⠁⠑⢔⢕⠔⢔⢔⢔⢄⢔⢕⢱⢵⣴⣵⠀</a:t>
            </a:r>
            <a:br/>
            <a:r>
              <a:t>⡕⡕⡜⣝⢕⢕⣱⣿⣿⣿⣿⣿⣧⡕⢕⢕⢕⢕⢕⢕⢕⠕⠕⡕⢵⢵⢵⣵⡵⠵⠵⠧⠥⠵⠕⣻⡿⣿⠀⢕⢕⠕⠑⠝⠕⢕⢕⢕⢄⢜⠕⢱⣿⣷⣷⢆⢔⢕⢕⢕⢸⣇⢕⢕⣕⣝⡕⢓⢕⢕⠑⢕⢕⢕⠕⢕⢹⣵⣷⣷⢕⢔⢔⢑⢀⢀⢐⣑⣕⣔⣗⡕⡕⢕⢕⠕⢱⢳⠷⣿⠀</a:t>
            </a:r>
            <a:br/>
            <a:r>
              <a:t>⢝⢝⣟⣿⢗⢱⣿⣿⣿⣿⣿⣿⣿⣿⡕⢕⢕⢕⢕⢕⢱⠤⢎⣕⣕⣕⣵⠿⣧⡱⢔⢀⢀⢀⢀⢑⢕⢕⢕⠑⣑⡑⢕⢕⢕⢕⢕⠕⢕⠀⣿⡿⢟⢏⢕⢅⠄⠑⢕⢕⢸⣿⠑⢝⢟⠟⢀⢕⢕⠁⠅⠑⢌⠁⠀⠱⠵⠝⣭⡟⠁⢕⣵⡕⠻⠿⠿⢿⣿⣿⣿⣿⣿⣿⣧⣵⣷⣷⣷⣿⠀</a:t>
            </a:r>
            <a:br/>
            <a:r>
              <a:t>⣀⢕⢝⠑⠁⠁⢻⣿⣿⣿⣿⣿⣿⢏⢕⢕⢕⢕⢕⢕⢟⢻⢿⣿⡿⣿⣿⣷⣷⣷⣾⣿⣿⣿⣷⣶⣷⢕⢰⢄⢿⣿⢱⢕⢑⠅⠔⠑⠄⢀⡿⢇⢕⢅⢅⠄⠀⠀⠀⢕⢸⣿⠀⢄⠔⢡⣥⢵⠄⠀⠀⠁⠀⣀⢀⠄⠔⠕⢵⡅⢀⢁⠁⠀⠀⠀⠀⠁⠑⢑⣸⣿⣿⣿⣿⣿⣿⣿⣿⣿⠀</a:t>
            </a:r>
            <a:br/>
            <a:r>
              <a:t>⢕⢕⠕⠀⠀⠀⠀⠘⠻⣿⣿⣿⣏⡕⢕⢕⢕⡕⢕⣾⣦⡅⢕⢕⢕⢜⠿⠿⢿⠿⠿⠿⠿⠿⠟⠟⠟⢕⠀⠈⠁⠈⠗⠁⠁⠁⠀⠐⠀⠁⠑⠁⠀⠀⠀⠀⠀⠀⠀⢣⣵⣿⠁⠀⠀⠇⠑⠀⢄⢄⢄⠀⠁⢁⢄⢀⢀⠀⠀⡟⣛⡇⠀⠀⠷⠷⠀⠀⠀⠀⠙⡝⣟⣟⣿⣿⣿⣿⣿⣿⠀</a:t>
            </a:r>
            <a:br/>
            <a:r>
              <a:t>⠁⠀⠀⠀⠀⠀⠀⠀⠀⠈⠝⢿⣿⣿⣿⣿⣿⣿⣿⣿⣿⡟⠁⢕⢕⢕⢅⠀⠈⠁⠁⠁⠁⠁⠁⠀⢕⣕⣕⣕⣕⡕⢕⢄⢄⣵⣾⣿⣿⣷⣷⣾⢿⠔⠀⠀⠀⠀⠀⢕⣿⢿⣿⢕⢱⢔⣵⣝⣱⣷⣧⣵⣷⣾⣿⣿⣿⣿⣿⣟⡟⢕⢕⢄⢄⡁⣀⢀⣀⣀⣁⡟⢻⢿⢿⣿⣿⣿⣿⣿⠀</a:t>
            </a:r>
            <a:br/>
            <a:r>
              <a:t>⠀⠀⠀⠀⠀⠀⠀⠀⠀⠀⠀⠀⠉⠟⢿⣿⣿⣿⣿⣿⣿⡇⠀⠕⠕⠕⠕⢄⢄⢄⠄⡔⢔⣔⣔⣔⡗⣾⣿⡿⣿⣿⣿⣿⣿⣿⡿⢿⢟⢏⢕⢑⠐⠀⠀⠀⠀⠀⠄⢔⢜⢝⢝⢱⣿⣿⣿⣿⣷⣷⣶⣿⣿⣿⣿⣿⣿⣿⣿⣿⣿⣿⣿⣿⣿⣿⣿⣿⣿⣿⣿⣿⡗⢗⢇⢕⢝⢟⢝⢝⠀</a:t>
            </a:r>
            <a:br/>
            <a:r>
              <a:t>⠀⠀⠀⠀⠀⠀⠀⠀⠀⠀⠀⠀⠀⠀⠀⠈⠉⠛⠛⠛⠋⠁⠀⠀⠁⠐⠀⢱⣿⣿⣿⣿⣿⣿⣿⣿⣿⣿⣿⣿⣿⣿⣿⣿⣿⣿⣿⣿⣿⣷⣷⢇⠁⢀⣠⣾⣿⣿⡗⢕⢕⢕⣱⣿⣿⣿⣿⣿⣿⣿⣿⣿⣿⣿⣿⣿⣿⣿⣿⣿⣿⣿⣿⣿⣿⣯⣽⡿⠟⠛⠙⠑⠑⠕⢗⢕⢕⢕⢕⢕⠀</a:t>
            </a:r>
            <a:br/>
            <a:r>
              <a:t>⠀⠀⠀⠀⠀⠀⠀⠀⠀⠀⠀⠀⠀⠀⠀⠀⠀⠀⠀⠀⠀⠀⠀⠀⠀⠀⠀⠁⢿⣿⢻⣿⣿⣿⣿⣿⣿⣿⣿⣿⣿⣿⣿⣿⣿⣿⣿⣿⣿⣿⢏⣕⣄⡸⢿⣿⣿⢏⠑⢁⣱⣾⣿⣿⣿⢿⢿⣿⣿⣿⣿⣿⣿⣿⣿⣿⣿⣿⣿⣿⣿⣿⣿⣿⣿⡿⠏⠁⠀⠀⠀⠀⠀⠀⠀⠁⠀⠀⠀⠕⠀</a:t>
            </a:r>
            <a:br/>
            <a:r>
              <a:t>⠀⠀⠀⠀⠀⠀⠀⠀⠀⠀⠀⠀⠀⠀⠀⠀⠀⠀⠀⠀⠀⠀⠀⠀⠀⠀⠀⠀⠱⣷⣿⣿⣿⣿⣿⣿⣿⣿⣿⣿⣿⣿⣿⣿⣿⣿⣿⣿⡿⠏⠁⠁⠀⠁⢕⢜⣾⣧⣷⣾⢿⢏⣿⣿⢇⢕⢜⣿⣿⣿⣿⣿⣿⣿⣿⣿⣿⣿⣿⣿⣿⣿⣿⣿⣿⠇⠀⠀⠀⠀⠀⠀⠀⠀⠀⠀⠀⠀⠀⠀⠀</a:t>
            </a:r>
            <a:br/>
            <a:r>
              <a:t>⠀⠀⠀⠀⠀⠀⠀⠀⠀⠀⠀⠀⠀⠀⠀⠀⠀⠀⠀⠀⠀⠀⠀⠀⠀⠀⠀⠀⠀⢻⣿⣿⣿⣿⣿⣿⣿⣿⣿⣿⣿⣿⣿⣿⣿⣿⣿⣏⢕⢕⢔⠔⢔⢔⢕⢕⢻⢟⢏⢕⢱⡿⢟⢝⠕⢕⣳⣾⣿⣿⣿⣿⣿⣿⣿⣿⣿⣿⣿⣿⣿⣿⣿⣿⡟⠀⠀⠀⠀⠀⠀⠀⠀⠀⠀⠀⠀⠀⢀⢔⠀</a:t>
            </a:r>
            <a:br/>
            <a:r>
              <a:t>⠀⠀⠀⠀⠀⠀⠀⠀⠀⠀⠀⠀⠀⠀⠀⠀⠀⠀⠀⠀⠀⠀⠀⠀⠀⠀⠀⢄⠁⢜⢿⣿⣿⣿⣿⣿⣿⣿⣿⣿⣿⣿⣿⢿⢿⢟⢏⢕⢕⢕⢕⢕⢕⢕⠕⢄⢔⢕⢕⢕⢝⠑⠀⢔⢔⢕⣹⣿⣿⣿⣿⣿⣿⣿⣿⣿⣿⣿⣿⣿⣿⣿⣿⢟⠁⠀⠀⠀⠀⠀⠀⠀⠀⠀⠀⠀⠀⠀⢕⢕⠀</a:t>
            </a:r>
            <a:br/>
            <a:r>
              <a:t>⠀⠀⠀⠀⠀⠀⠀⠀⠀⠀⠀⠀⠀⠀⠀⠀⠀⠀⠀⠀⠀⠀⠀⠀⠀⠀⠀⠀⢁⢕⠜⣿⣿⣿⣿⣿⣿⣿⣿⣿⢇⠕⠀⠀⢀⠁⠕⢕⢕⢕⢕⠑⠁⢀⢀⢄⢕⡕⢱⢕⡑⢄⠄⠁⢁⢕⢜⢻⣿⣿⣿⣿⣿⣿⣿⣿⣿⣿⣿⣿⣿⣿⠏⠀⠀⠀⠀⠀⠀⠀⠀⠀⠀⠀⠀⠀⠀⠀⢕⢕⠀</a:t>
            </a:r>
            <a:br/>
            <a:r>
              <a:t>⠀⠀⠀⠀⠀⠀⠀⠀⠀⠀⠀⠀⠀⠀⠀⠀⠀⠀⠀⠀⠀⠀⠀⠀⠀⠀⠀⠀⠑⠀⢰⣿⣿⣿⣿⣿⣿⣿⣿⡏⢕⠀⢔⢕⢕⠀⠀⠑⢕⢕⢕⢕⢕⢕⢕⢕⢕⢀⠀⠀⠀⢀⢀⢄⢕⢕⣕⢱⣿⣿⣿⣿⣿⣿⣿⣿⣿⣿⣿⣿⠏⠁⠀⠀⠀⠀⠀⠀⠀⠀⠀⠀⠀⠀⠀⠀⠀⠀⠕⠕⠀</a:t>
            </a:r>
            <a:br/>
            <a:r>
              <a:t>⠀⠀⠀⠀⠀⠀⠀⠀⠀⠀⠀⠀⠀⠀⠀⠀⠀⠀⠀⠀⠀⠀⠀⠀⠀⠀⠀⠀⢀⣴⣿⣿⣿⣿⣿⣿⣿⣿⡿⢕⢕⠀⢕⢕⢕⢀⢄⢄⠀⠑⠁⠁⠁⢀⠀⠀⢕⢕⢔⢔⢕⢕⢕⣱⣵⣵⣿⣿⣿⣿⣿⣿⣿⣿⣿⣿⣿⣿⣿⠃⠀⠀⠀⠀⠀⠀⠀⠀⠀⠀⠀⠀⠀⠀⠀⠀⠀⠀⠐⢄⠀</a:t>
            </a:r>
            <a:br/>
            <a:r>
              <a:t>⠀⠀⠀⠀⠀⠀⠀⠀⠀⠀⠀⠀⠀⠀⠀⠀⠀⠀⠀⠀⠀⢄⢄⢀⠀⠀⠀⢠⢕⣿⣿⣿⣿⣿⣿⣿⣿⢿⢝⢕⢕⠀⠕⠕⠑⠑⢁⢅⢄⢄⢔⢔⢔⢀⠀⠀⠀⢕⢕⠑⢷⣶⣿⣿⣿⣿⣿⣿⣿⣿⣿⣿⣿⣿⣿⣿⣿⣿⠇⠀⠀⠀⠀⠀⠀⠀⠀⠀⠀⠀⠀⠀⠀⠀⠀⠀⠀⠀⢔⢕⠀</a:t>
            </a:r>
            <a:br/>
            <a:r>
              <a:t>⠀⠀⠀⠀⠀⠀⠀⠀⠀⠀⠀⠀⠀⠀⠀⠀⠀⠀⠀⢔⢀⢕⢕⠕⠃⠀⠀⠁⠕⢘⣿⣿⣿⣿⣿⣿⢟⢕⢕⢕⢕⢄⢄⢄⢔⢕⢕⢕⢕⢕⠕⣑⣕⣧⡀⠀⠀⠁⢕⠀⠜⣟⣎⣿⣿⣿⣿⣿⣿⣿⣿⣿⣿⣿⣿⣿⣿⠁⠀⠀⠀⠀⠀⠀⠀⠀⠀⠀⠀⠀⠀⠀⠀⠀⠀⠀⠀⠀⢀⠁⠀</a:t>
            </a:r>
            <a:br/>
            <a:r>
              <a:t>⠀⠀⠀⠀⠀⠀⠀⠀⠀⠀⠀⠀⠀⠀⠀⠀⢔⠀⢄⢕⠑⢕⢕⠀⠀⠀⠀⠀⠀⢕⢝⣿⣿⣿⣿⣿⣷⣷⣷⣷⣧⣕⣕⠕⢕⣕⣕⣕⣵⣷⣾⣿⣿⣿⣷⣔⠀⠀⠕⢄⢔⣿⣿⣿⣿⣿⣿⣿⣿⣿⣿⣿⣿⡿⢿⠋⠉⠀⠀⠀⠀⠀⠀⠀⠀⠀⠀⠀⠀⠀⠀⠀⠀⠀⠀⠀⠀⠀⢀⠁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⢿⢕⠀⠀⠀⠀⠀⠀⠀⠀⠀⠀⠀⠀⠀⠀⠀⠀⢕⢀⢄⢕⢹⡕⢸⣧⢕⢕⢕⢸⡟⠑⣿⣿⡇⣡⡿⠗⠏⣝⣵⣷⣿⣿⣿⣿⣿⣿⣿⣿⣿⣿⣿⣿⣿⣿⣿⣿⣿⣿⢟⣻⣿⣿⣿⣿⣿⣿⣿⣿⣿⣿⣿⣿⣿⣷⣷⣾⣿⣿⣿⣟⣻⣿⡿⢿⣿⣿⣿⣿⣿⣿⣿⣿⣿⣿⣿⣽⣿⣿⠀</a:t>
            </a:r>
            <a:br/>
            <a:r>
              <a:t>⠕⠀⠀⠀⠀⠀⠀⠀⠀⠀⠀⠀⠀⢀⢀⢄⢔⢔⣕⣕⣥⣵⡕⣿⢸⣿⢸⢕⢕⢸⣷⣔⣿⣿⣋⣹⣷⣾⣾⣿⣿⣿⣿⣿⣿⣿⣿⣿⣿⣿⣿⣿⣿⣿⣿⣿⣿⣿⣿⣫⢸⣿⣿⣿⣿⣿⣿⣿⣿⣿⣿⣿⣿⣿⣿⣿⣿⣿⣿⣿⣿⣿⣿⣿⣿⣿⣷⣷⣿⣽⣽⣿⣿⣿⣿⣿⣿⣿⣿⣿⠀</a:t>
            </a:r>
            <a:br/>
            <a:r>
              <a:t>⠀⠀⠀⠀⠀⠀⠀⠀⢀⢄⢔⢔⢕⢱⣷⣿⣿⣿⣿⢿⢿⣿⣿⣯⢙⣿⣸⡰⢼⢺⣯⣵⣿⣿⣿⣿⣿⣿⣿⣿⣿⣿⣿⣿⣿⢿⣟⢻⠝⢗⢙⣝⣝⣟⣟⢟⢟⢻⢏⢻⡿⣿⣿⣿⣿⣿⣿⣿⣿⣿⣿⣿⣿⣿⣿⣿⣿⣿⣿⣿⣿⣿⣿⣿⣿⣿⣿⣿⣿⣿⣿⣿⣿⣿⣿⣿⣿⣿⣿⣿⠀</a:t>
            </a:r>
            <a:br/>
            <a:r>
              <a:t>⠀⠀⠀⠀⠀⠀⠀⢔⢕⢕⢕⢕⣱⣾⣿⣿⣿⢏⢕⢱⣵⣵⣾⡕⢵⣽⣵⣵⣾⣿⣿⣿⣿⣿⣿⣿⣿⣿⣿⢿⣟⢿⠟⢗⢘⢅⢅⢔⢔⣱⣵⢺⣿⣿⣿⣿⣿⣿⣷⡎⡇⣷⣷⣧⣵⣼⣽⣽⣝⣝⣟⣟⣟⢟⢻⢿⢿⢿⢿⣿⣿⣿⣿⣿⣿⣿⣿⣿⣿⣿⣿⣿⣿⣿⣿⣿⣿⣿⣿⣿⠀</a:t>
            </a:r>
            <a:br/>
            <a:r>
              <a:t>⠀⠀⠀⠀⠀⠀⠀⠕⠑⠕⢕⢕⢙⣟⣻⣯⣝⡕⢕⢕⢜⢹⡿⢿⣜⢻⡿⣿⣿⣿⣿⣿⣿⢿⡟⢏⠝⢑⢕⢅⢕⢔⢕⢕⢕⢵⢕⠑⠜⣿⣿⣿⣿⣿⣿⡇⢜⠝⢕⢕⡇⣿⡟⢟⢟⢟⢟⢟⢟⢿⢿⢿⢿⢿⢿⣿⣿⣷⣷⣷⣷⣷⣷⣯⣽⣽⣽⣽⣟⣟⣟⣟⡟⢿⢿⢿⢿⣿⣿⢿⠀</a:t>
            </a:r>
            <a:br/>
            <a:r>
              <a:t>⡆⠀⠀⠀⢠⢔⢗⢕⢕⡕⢕⢕⢹⣿⣿⣿⣿⣿⣿⣿⣷⣻⣷⢷⣿⣿⣵⡿⢟⠿⢟⢃⢕⢕⢕⢕⢕⠕⢕⢕⢕⢕⢕⢕⢄⢄⠀⠀⠀⣿⣿⣿⣿⣿⣿⡇⢀⠑⢕⢕⡇⣻⡇⢕⢕⢕⢕⢕⢕⢕⢕⢕⢕⢕⢕⢕⢕⢕⢕⢕⢕⢝⢝⢝⢝⢝⢟⢟⢟⢟⢟⢟⢻⢿⢟⠏⠑⠑⠁⠁⠀</a:t>
            </a:r>
            <a:br/>
            <a:r>
              <a:t>⣷⡄⠀⠀⢔⢕⡕⢕⢜⣿⣿⣿⣿⣿⣿⣿⣿⣿⡿⣿⣿⣿⡇⢸⢟⢝⡕⢔⢔⢕⢕⢕⢕⢕⢕⢅⢅⢕⢕⠑⠑⠑⠑⠑⠑⠑⠀⠀⠀⢸⣿⣿⣿⣿⣿⡇⢕⢄⢜⢕⣯⣽⢕⢕⢕⢕⢕⢕⢕⢕⢕⢅⢕⢁⢐⢅⢕⢑⢕⢕⠕⠑⠑⠁⠁⠁⠁⠁⠁⠁⠀⠀⠑⠑⠀⠀⠀⠀⠀⠀⠀</a:t>
            </a:r>
            <a:br/>
            <a:r>
              <a:t>⢝⢿⢵⢄⠀⠕⢕⣱⣷⣼⣿⣿⣿⣿⣿⣿⡏⢕⢕⢔⢝⢻⣿⣷⣷⣾⢇⠕⠕⠕⠑⠑⢕⢵⣕⡕⢕⢁⠀⠀⠀⢀⢀⠀⢕⢀⢄⠀⣰⣾⣿⣿⣿⣿⣿⡇⢕⢕⢿⢷⢗⣟⢕⢸⣿⢸⢔⢜⢝⢕⢕⢕⢕⢕⢱⢕⢕⠁⢕⢕⢕⢄⢄⣔⢄⢄⢱⣵⣵⣕⢕⠁⠀⠀⠀⠀⠀⠀⠀⠀⠀</a:t>
            </a:r>
            <a:br/>
            <a:r>
              <a:t>⢕⢕⡕⢕⢔⢀⠁⠜⢟⢟⢏⢹⣿⣿⣿⣿⢇⢕⢕⢕⢕⢕⢕⢝⢹⢵⠵⠀⠀⠀⢄⣄⡅⢽⣿⣿⣵⢕⢔⠔⠀⠕⠱⠔⠕⢕⢕⢔⢘⣹⣿⣿⣿⣿⣿⣧⢕⢕⢰⡇⢼⣽⡕⢔⣱⡔⢕⢕⢔⢔⢕⢕⢔⢀⢕⢕⢔⢔⢔⢄⢄⠀⠀⢕⢕⢕⣸⣿⣿⡏⠀⠀⠀⠀⠀⠀⠀⠀⠀⠀⠀</a:t>
            </a:r>
            <a:br/>
            <a:r>
              <a:t>⢕⢕⢵⢕⢕⢕⢄⠀⢑⣵⣵⡕⢜⢟⢝⢕⢕⢕⢕⢕⢕⢕⢕⢕⢕⢕⢕⠆⠕⠕⢕⢙⢃⢻⣿⣿⣿⢕⢔⢄⢔⢸⣾⡇⡇⢕⢕⢕⢱⣿⣿⣿⣿⣿⣿⣿⡕⢕⢕⡕⣵⢕⢕⢕⠜⡕⢕⢕⠕⠕⠕⠕⢕⢔⢕⢕⢕⢕⢕⢕⢕⢕⠐⢕⢕⢕⣟⣿⣷⡄⠀⠀⠀⠀⠀⠀⢔⠀⠀⠀⠀</a:t>
            </a:r>
            <a:br/>
            <a:r>
              <a:t>⣷⣷⣾⢷⢷⢷⢷⢧⣼⣿⣿⣿⡕⢕⢕⢕⢕⢕⢕⢕⢕⢕⢕⢕⢕⢕⢕⢁⢕⢕⢕⢕⠀⢔⢜⣿⣿⢕⠑⢕⢕⢸⣻⡇⡇⢕⢕⢕⠕⠕⠑⠘⢝⢻⣿⣿⢳⢱⢸⡇⢸⡕⢕⢕⢸⣾⢕⢕⠀⠀⠀⠀⢕⢅⢕⢕⢕⢕⢕⢕⢕⢕⢔⢕⢑⠁⠐⢔⠕⢕⢔⡔⢔⢔⢕⢑⢵⢵⣵⣔⠀</a:t>
            </a:r>
            <a:br/>
            <a:r>
              <a:t>⣱⢕⢹⡝⢕⢕⣕⣼⣿⣿⣿⣿⣿⣕⢕⢕⢕⢕⢕⢕⢕⠕⠱⡱⢵⢵⢵⣵⡵⠵⠵⠵⠤⠵⢸⢿⢿⡕⠄⢕⢕⠸⠘⠕⠕⢕⢕⢕⢰⣴⡴⢄⢕⢱⣿⣿⢕⢕⢕⢕⣾⡇⠕⣕⣜⣟⢕⢷⢔⢕⢕⢇⢕⠕⠕⢜⣱⣷⣷⡷⡔⢔⢔⢑⢀⣀⣐⣑⣔⣕⣇⢕⢕⢕⠕⢕⢷⢧⣿⣿⠀</a:t>
            </a:r>
            <a:br/>
            <a:r>
              <a:t>⢏⢟⣿⣿⡷⢞⣿⣿⣿⣿⣿⣿⣿⣿⣷⢕⢕⢕⢕⢕⢱⠕⢕⣕⣕⣕⡵⢿⣧⡵⢀⢀⢀⢀⢁⢣⢕⢇⠕⢑⣑⡁⢕⢕⢕⢕⢕⠕⠑⢕⢕⢁⠑⠜⢟⣿⢕⢕⢕⢕⣿⡇⢘⠟⠝⠇⢀⢕⠕⠁⢘⠕⡌⠀⠐⠕⠔⢹⣽⢏⢔⢱⣵⢜⠻⠟⢻⣿⣿⣿⣿⣿⣿⣷⣥⣷⣷⣷⣿⣿⠀</a:t>
            </a:r>
            <a:br/>
            <a:r>
              <a:t>⢄⢝⢝⠕⠑⠁⠘⢻⣿⣿⣿⣿⣿⡟⢕⢕⢕⢕⢕⢕⢝⢟⢿⢿⣿⣿⣿⣷⣷⣷⣿⣿⣿⣿⣷⣶⡇⢕⢴⢸⣿⡇⢱⣕⠑⢄⠔⢐⢑⢑⢁⠀⠀⠀⢕⢕⠀⢀⢕⢕⢸⡇⠀⠔⢑⣥⡅⣴⠀⠀⠀⠁⢀⡁⠀⠰⠔⠚⣵⢀⢄⢁⠁⠀⠀⠀⠀⠑⢑⢕⣿⣿⣿⣿⣿⣿⣿⣿⣿⣿⠀</a:t>
            </a:r>
            <a:br/>
            <a:r>
              <a:t>⢕⢕⠕⠐⠀⠀⠀⠀⠙⢿⣿⣿⣿⣇⢕⢕⢕⠕⢕⣸⣧⣅⠕⢕⢕⢹⠿⠿⢿⠿⠿⠿⠿⠿⠿⠟⢇⢕⠀⠈⠁⠹⠇⠁⠈⠁⠀⠁⠁⠀⠀⠀⠀⠀⠕⢱⢕⠀⠙⢧⣸⡏⠀⠀⠁⠀⠑⠀⢄⢄⢀⠀⢈⢅⢄⢀⢀⠀⢑⢝⣫⢇⠀⠱⠷⠷⢀⠀⠀⠈⢝⣝⣟⣿⣿⣿⣿⣿⣿⣿⠀</a:t>
            </a:r>
            <a:br/>
            <a:r>
              <a:t>⠑⠁⠀⠀⠀⠀⠀⠀⠀⠀⠈⠻⢿⣿⣿⣿⣿⣿⣿⣿⣿⣿⠕⠕⢕⢕⢕⠀⠁⠁⠁⠁⠁⠁⠁⠁⢕⣕⣕⣕⣵⣵⣵⣴⣴⣄⣀⣀⡄⠀⠀⠀⠀⠀⠐⠑⢕⠁⢀⢼⡿⣿⣇⢕⢱⢴⣜⣜⣳⣷⣧⣵⣷⣿⣿⣿⣿⣿⣟⣟⡝⡕⢄⠄⢄⢄⣀⣀⣄⣄⣜⢟⢿⢿⢿⣿⣿⣿⣿⣿⠀</a:t>
            </a:r>
            <a:br/>
            <a:r>
              <a:t>⠀⠀⠀⠀⠀⠀⠀⠀⠀⠀⠀⠀⠀⠙⠻⢿⣿⣿⣿⣿⣿⣿⠄⠁⠕⠕⠕⢄⢄⢄⠄⠔⢔⣔⣔⣔⣗⣿⡿⢿⣿⣿⣿⣿⢟⢟⣝⢅⠀⠀⠀⠀⠀⠀⢁⢁⢝⢝⢕⢕⢝⢜⢝⣷⣿⣿⣿⣿⣷⣷⣿⣿⣿⣿⣿⣿⣿⣿⣿⣿⣿⣿⣿⣿⣿⣿⣿⣿⣿⣿⣿⣟⢗⢇⢕⢜⢍⢏⢜⢕⠀</a:t>
            </a:r>
            <a:br/>
            <a:r>
              <a:t>⠀⠀⠀⠀⠀⠀⠀⠀⠀⠀⠀⠀⠀⠀⠀⠀⠈⠉⠛⠛⠋⠁⠀⠀⠁⠁⠄⢕⣿⣿⣿⣿⣿⣿⣿⣿⣿⣿⣿⣿⣯⣵⣵⣵⣵⣾⡟⠕⠀⢀⣠⣴⣶⣦⢕⢕⢕⢕⢱⣾⣿⣿⣿⣿⣿⣿⣿⣿⣿⣿⣿⣿⣿⣿⣿⣿⣿⣿⣿⣿⣿⣿⣿⣭⣽⣽⣽⢽⠟⠋⠙⠁⠕⢕⢳⢇⢕⢕⢕⢕⠀</a:t>
            </a:r>
            <a:br/>
            <a:r>
              <a:t>⠀⠀⠀⠀⠀⠀⠀⠀⠀⠀⠀⠀⠀⠀⠀⠀⠀⠀⠀⠀⠀⠀⠀⠀⠀⠀⠀⠀⢻⡿⢿⣿⣿⣿⣿⣿⣿⣿⣿⣿⣿⣿⣿⣿⣿⢏⢕⢀⢰⣾⣿⣿⡿⢏⠕⠕⢕⣵⣿⣿⣿⣿⣿⣿⣿⣿⣿⣿⣿⣿⣿⣿⣿⣿⣿⣿⣿⣿⣿⣿⣿⣿⣿⣿⣿⢟⠑⠀⠀⠀⠀⠀⠀⠀⠀⠀⠀⠀⠁⢕⠀</a:t>
            </a:r>
            <a:br/>
            <a:r>
              <a:t>⠀⠀⠀⠀⠀⠀⠀⠀⠀⠀⠀⠀⠀⠀⠀⠀⠀⠀⠀⠀⠀⠀⠀⠀⠀⠀⠀⠀⠕⣷⣿⣿⣿⣿⣿⣿⣿⣿⣿⣿⣿⣿⣿⣿⢇⠕⠇⠓⠟⢟⢿⣿⣕⠄⣠⣵⡿⢟⣿⣿⡏⢕⢱⣿⣿⣿⣿⣿⣿⣿⣿⣿⣿⣿⣿⣿⣿⣿⣿⣿⣿⣿⣿⣿⡿⠁⠀⠀⠀⠀⠀⠀⠀⠀⠀⠀⠀⠀⠀⠁⠀</a:t>
            </a:r>
            <a:br/>
            <a:r>
              <a:t>⠀⠀⠀⠀⠀⠀⠀⠀⠀⠀⠀⠀⠀⠀⠀⠀⠀⠀⠀⠀⠀⠀⠀⠀⠀⠀⠀⠀⠀⢹⣿⣿⣿⣿⣿⣿⣿⣿⣿⣿⣿⣿⢟⢕⢄⢀⢀⢀⢀⢕⢕⢿⣿⣿⢿⢏⣱⣾⡿⢟⢕⢕⢕⣽⣿⣿⣿⣿⣿⣿⣿⣿⣿⣿⣿⣿⣿⣿⣿⣿⣿⣿⣿⣿⠇⠀⠀⠀⠀⠀⠀⠀⠀⠀⠀⠀⠀⠀⢄⢔⠀</a:t>
            </a:r>
            <a:br/>
            <a:r>
              <a:t>⠀⠀⠀⠀⠀⠀⠀⠀⠀⠀⠀⠀⠀⠀⠀⠀⠀⠀⠀⠀⠀⠀⠀⠀⠀⠀⠀⠀⠁⢕⢿⣿⣿⣿⣿⣿⣿⣿⣿⣿⣿⢗⢕⢕⢕⢕⢕⢕⢕⢕⠑⢙⢝⢕⢕⢱⢟⠝⠑⢁⢁⢕⢺⣿⣿⣿⣿⣿⣿⣿⣿⣿⣿⣿⣿⣿⣿⣿⣿⣿⣿⣿⣿⠃⠀⠀⠀⠀⠀⠀⠀⠀⠀⠀⠀⠀⠀⠀⢕⢕⠀</a:t>
            </a:r>
            <a:br/>
            <a:r>
              <a:t>⠀⠀⠀⠀⠀⠀⠀⠀⠀⠀⠀⠀⠀⠀⠀⠀⠀⠀⠀⠀⠀⠀⠀⠀⠀⠀⠀⠀⢀⢕⠘⣿⣿⣿⢿⡟⠟⠛⠟⢝⢕⢕⢕⢕⢕⢕⢕⠕⠑⠁⠕⢕⢕⢕⢕⢕⠑⠀⠑⠕⠕⢕⢸⣿⣿⣿⣿⣿⣿⣿⣿⣿⣿⣿⣿⣿⣿⣿⣿⣿⣿⡿⠃⠀⠀⠀⠀⠀⠀⠀⠀⠀⠀⠀⠀⠀⠀⠀⢕⢕⠀</a:t>
            </a:r>
            <a:br/>
            <a:r>
              <a:t>⠀⠀⠀⠀⠀⠀⠀⠀⠀⠀⠀⠀⠀⠀⠀⠀⠀⠀⠀⠀⠀⠀⠀⠀⠀⠀⠀⠀⠁⠀⢰⣿⣿⡿⢝⠁⠀⢀⢄⠀⠑⢕⢕⢕⢕⢅⢁⢄⢄⢄⢔⠕⢕⢕⠕⢕⢖⠐⠀⠀⢄⢕⢕⢕⣿⣿⣿⣿⣿⣿⣿⣿⣿⣿⣿⣿⣿⣿⣿⡿⠋⠀⠀⠀⠀⠀⠀⠀⠀⠀⠀⠀⠀⠀⠀⠀⠀⠀⠕⠕⠀</a:t>
            </a:r>
            <a:br/>
            <a:r>
              <a:t>⠀⠀⠀⠀⠀⠀⠀⠀⠀⠀⠀⠀⠀⠀⠀⠀⠀⠀⠀⠀⠀⠀⠀⠀⠀⠀⠀⠀⢀⣴⣿⣿⡟⢕⠕⠀⢕⢕⢕⠀⠀⠁⠑⢕⢕⢕⠕⠕⠕⠑⠁⠀⠀⢀⠀⠀⢕⢕⢔⢕⢕⢕⣵⣷⣿⣿⣿⣿⣿⣿⣿⣿⣿⣿⣿⣿⣿⣿⡟⠁⠀⠀⠀⠀⠀⠀⠀⠀⠀⠀⠀⠀⠀⠀⠀⠀⠀⠀⢔⢄⠀</a:t>
            </a:r>
            <a:br/>
            <a:r>
              <a:t>⠀⠀⠀⠀⠀⠀⠀⠀⠀⠀⠀⠀⠀⠀⠀⠀⠀⠀⠀⠀⠀⢄⢄⢄⢀⠀⠀⠀⢕⢿⣿⢧⢕⢕⠀⠄⢕⢕⢕⢄⢔⢔⠀⠁⠀⠀⠀⠀⢀⢀⢄⢔⢔⠀⠀⠀⠑⢕⢕⠸⣿⣿⣿⣿⣿⣿⣿⣿⣿⣿⣿⣿⣿⣿⣿⣿⣿⡿⠁⠀⠀⠀⠀⠀⠀⠀⠀⠀⠀⠀⠀⠀⠀⠀⠀⠀⠀⢀⢕⢕⠀</a:t>
            </a:r>
            <a:br/>
            <a:r>
              <a:t>⠀⠀⠀⠀⠀⠀⠀⠀⠀⠀⠀⠀⠀⠀⠀⠀⠀⠀⠀⢀⢔⢕⢕⢕⠜⠀⠀⠀⠑⢜⢟⢕⢕⢕⢀⠀⠕⠑⠑⠁⢀⢔⢔⢔⢔⢔⢕⢕⢕⢕⠕⢕⣕⣇⠀⠀⠀⠕⢑⠀⢸⣽⣫⣿⣿⣏⣹⣿⣿⣿⣿⣿⣿⣿⣿⣿⡟⠁⠀⠀⠀⠀⠀⠀⠀⠀⠀⠀⠀⠀⠀⠀⠀⠀⠀⠀⠀⠀⢀⠁⠀</a:t>
            </a:r>
            <a:br/>
            <a:r>
              <a:t>⠀⠀⠀⠀⠀⠀⠀⠀⠀⠀⠀⠀⠀⠀⠀⠀⠕⢄⢀⢕⢕⠕⢕⠀⠀⢀⢀⠀⠀⢕⢕⢕⢕⢕⢕⢄⢄⢔⢔⢕⢕⢕⢕⢕⢕⢕⣕⡕⣩⣾⣿⣿⣿⣿⣷⡄⠀⠀⢕⢔⢸⣿⣿⣿⣿⣿⣿⣿⣿⣿⣿⣿⣿⡿⠟⠙⠉⠀⠀⠀⠀⠀⠀⠀⠀⠀⠀⠀⠀⠀⠀⠀⠀⠀⠀⠀⠀⢄⢀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⡟⠕⠀⠀⠀⠀⠀⠀⠀⠀⠀⠀⠀⠀⠀⠀⠀⠕⢄⢅⢁⢜⢕⣿⡕⡔⢕⢕⣟⢏⢹⣿⣷⢔⣸⡿⢗⢋⣡⣵⣾⣿⣿⣿⣿⣿⣿⣿⣿⣿⣿⣿⣿⣿⣿⣿⣿⣿⡟⢟⣿⣿⣿⣿⣿⣿⣿⣿⣿⣿⣿⣿⣿⣷⣷⣾⣽⣿⣿⣟⣟⡿⣿⣿⣿⣿⣿⣿⣿⣿⣿⣿⣿⣿⣿⣿⣽⣿⣿⠀</a:t>
            </a:r>
            <a:br/>
            <a:r>
              <a:t>⢇⠕⠀⠀⠀⠀⠀⠀⠀⠀⠀⠀⠀⠀⢀⢀⢔⢄⢔⣕⣱⣕⣕⢕⢿⣇⡇⢕⢕⣿⣧⣰⣿⣟⣝⣽⣷⣿⣿⣿⣿⣿⣿⣿⣿⣿⣿⣿⣿⣿⣿⣿⣿⣿⣿⣿⣿⣿⣿⢹⢹⣿⣿⣿⣿⣿⣿⣿⣿⣿⣿⣿⣿⣿⣿⣿⣿⣿⣿⣿⣿⣿⣿⣿⣿⣷⣷⣾⣽⣽⣿⣿⣿⣿⣿⣿⣿⣿⣿⣿⠀</a:t>
            </a:r>
            <a:br/>
            <a:r>
              <a:t>⠁⠀⠀⠀⠀⠀⠀⠀⠀⢀⢄⢔⢔⢕⣷⣷⣾⣿⣿⣿⣿⣿⣿⣯⣹⣟⣷⡇⠗⢿⣽⣵⣿⣿⣿⣿⣿⣿⣿⣿⣿⣿⣿⣿⣿⢿⣟⢯⠝⢗⢝⣟⣟⣟⢟⢟⢿⢿⢜⣽⢺⣿⣿⣿⣿⣿⣿⣿⣿⣿⣿⣿⣿⣿⣿⣿⣿⣿⣿⣿⣿⣿⣿⣿⣿⣿⣿⣿⣿⣿⣿⣿⣿⣿⣿⣿⣿⣿⣿⣿⠀</a:t>
            </a:r>
            <a:br/>
            <a:r>
              <a:t>⠀⠀⠀⠀⠀⠀⠀⠀⢕⢕⢕⢕⢕⣥⣿⣿⣿⡿⢕⢕⣵⣸⣽⣏⣸⣝⣵⣶⣿⣿⣿⣿⣿⣿⣿⣿⣿⣿⡿⢿⡟⢿⠟⢗⢙⢅⢕⢔⠕⣱⣵⣿⣿⣿⣿⣿⣿⣿⢕⢸⢕⣾⣧⣵⣵⣽⣽⣝⣝⣟⣟⣟⢟⢻⢿⢿⢿⢿⣿⣿⣿⣿⣿⣿⣿⣿⣿⣿⣿⣿⣿⣿⣿⣿⣿⣿⣿⣿⣿⣿⠀</a:t>
            </a:r>
            <a:br/>
            <a:r>
              <a:t>⡀⠀⠀⠀⠀⠀⠀⠔⠕⠕⠕⢕⢜⢟⣟⣻⣯⡕⢕⢑⢕⢝⣿⠿⢎⡸⣿⢿⣿⣿⣿⣿⡿⢿⢟⠏⠝⢑⢕⢕⢔⢕⢕⡕⢑⢕⢕⠑⠜⣿⣿⣿⣿⣿⣿⢕⢝⢝⢕⢸⢸⣿⡟⢟⢟⢟⢟⢟⢿⢿⢿⢿⢿⢿⣿⣿⣷⣷⣷⣷⣷⣷⣼⣽⣽⣽⣽⣝⣟⣟⣟⣟⢻⢿⢿⢿⢿⣿⡿⢿⠀</a:t>
            </a:r>
            <a:br/>
            <a:r>
              <a:t>⣷⢀⠀⠀⠀⡠⢔⢆⢔⢕⢕⢕⢜⣿⣿⣿⣿⣿⣿⣷⣿⣼⣿⡷⣾⣷⣇⣾⢿⠟⢟⢜⢅⢕⢕⢕⢕⢕⢕⢕⢕⢔⢕⢕⢄⠀⠀⠀⢕⣿⣿⣿⣿⣿⣿⢕⠁⢁⢱⢸⣏⣿⡇⢕⢕⢕⢕⢕⢕⢕⢕⢕⢕⢕⢕⢕⢕⢕⢕⢜⢝⢝⢝⢝⢝⢝⢟⢟⢟⢟⢟⢟⢿⢿⢟⠏⠑⠑⠁⠁⠀</a:t>
            </a:r>
            <a:br/>
            <a:r>
              <a:t>⣿⣇⢀⠀⠀⢕⢱⢕⢕⢸⣿⣿⣿⣿⣿⣿⣿⣿⣿⣿⣿⣿⣏⢱⢿⢏⢹⢔⢔⢕⢕⢑⢕⢕⢕⢅⢅⢕⠕⠑⠑⠑⠑⠑⠑⠀⠀⠀⠀⣿⣿⣿⣿⣿⣿⡇⢀⢅⢕⢜⣕⡝⢕⢕⢕⢕⢕⢕⢕⢕⢅⢑⢕⢁⢕⢅⢕⢕⢕⢕⢑⠕⠑⠀⠁⠁⠁⠁⠁⠁⠀⠀⠕⠁⠀⠀⠀⠀⠀⠀⠀</a:t>
            </a:r>
            <a:br/>
            <a:r>
              <a:t>⢻⢿⡧⢄⢀⠑⢸⣕⢵⣼⣿⣿⣿⣿⣿⣿⣿⢝⢕⢕⢜⢻⢿⣷⣧⣷⡿⢕⠕⠕⠕⠑⢸⣥⣕⢕⢕⠁⠀⠀⠀⢀⢀⠀⢕⠀⢄⢀⣶⣿⣿⣿⣿⣿⣿⡇⢕⢜⣿⢗⣞⡇⢕⢸⣿⢕⢕⢝⢝⢕⢕⢕⢕⢕⡇⢕⢕⠁⢕⢕⢔⢀⢔⣔⢄⢕⣵⣵⣕⡕⠁⠀⠀⠀⠀⠀⠀⠀⠀⠀⠀</a:t>
            </a:r>
            <a:br/>
            <a:r>
              <a:t>⢕⢕⢕⢜⢕⢀⠀⠈⢝⢟⢟⢏⢿⣿⣿⣿⡿⢕⢕⢕⢕⢕⢕⢝⢝⢵⠥⢄⠀⢀⢀⣄⢜⣿⣿⣿⡧⢄⢔⢔⠔⠕⠵⠕⢕⢕⢕⠕⠋⣿⣿⣿⣿⣿⣿⡇⢕⢕⣕⢕⣽⣵⢔⢕⣔⡔⢱⢕⢔⢔⢕⢔⢔⠀⢕⢔⢔⢔⢔⢄⢄⠀⢕⢕⢕⢕⣿⣿⡿⠁⠀⠀⠀⠀⠀⠀⠀⠀⠀⠀⠀</a:t>
            </a:r>
            <a:br/>
            <a:r>
              <a:t>⢕⢱⡧⢕⢕⢕⢔⢀⢕⣱⣵⣕⢕⢍⢏⢝⢕⢕⢕⢕⢕⢕⢕⢕⢕⢕⢱⠔⠕⠕⢕⢛⢨⣽⣿⣿⡿⢄⢔⢔⢔⣾⣿⣾⡕⢕⢕⢕⢸⣿⡿⣿⣿⣿⣿⣧⡕⢕⣕⢱⣵⢕⢕⢕⢫⢕⢕⢕⠕⠕⠕⠕⢕⠀⢕⢕⢕⢕⢕⢕⢕⠀⢕⢕⢕⣸⣻⣿⡇⠀⠀⠀⠀⠀⠀⢔⠀⠀⠀⠀⠀</a:t>
            </a:r>
            <a:br/>
            <a:r>
              <a:t>⣷⣷⡷⢷⢷⢷⢷⢷⣵⣿⣿⣿⣧⢕⢕⢕⢕⢕⢕⢕⢕⢕⢕⢕⢕⢕⢕⢕⢕⢕⢕⢅⢕⢔⢹⣿⣎⢕⠑⢕⢕⡿⢝⢏⠕⠑⠕⠕⢔⢻⣿⣿⣿⣿⣿⣿⢇⢵⣿⡇⣿⢕⢕⢕⢸⡇⢕⢕⠀⠀⠀⠕⢕⠀⢕⢕⢕⢕⢕⢕⢕⠀⢕⢕⠁⠁⠔⢕⠕⢔⢔⡄⢄⢔⢕⢵⢵⣵⣕⣄⠀</a:t>
            </a:r>
            <a:br/>
            <a:r>
              <a:t>⡕⢜⣝⢕⢕⢕⣕⣱⣿⣿⣿⣿⣿⣧⡕⢕⢕⢕⢕⢕⢕⢕⢱⢱⢵⢵⣵⣵⠵⠵⠵⠵⠵⠕⢸⣿⣿⢕⢕⢕⢕⠇⢕⢱⣤⡄⢄⠀⠕⢡⣻⣿⣿⣿⣿⡇⢕⢕⢕⢕⣿⢕⢕⣕⣜⡇⢱⢇⢔⢕⢱⢕⢕⠔⢕⢕⣵⣷⣷⣦⢰⢔⢕⢁⢀⣀⣑⣑⣔⣕⡅⡕⢕⢕⢕⢳⢷⢼⣿⣿⠀</a:t>
            </a:r>
            <a:br/>
            <a:r>
              <a:t>⢻⢻⣿⣷⢷⢟⢺⣿⣿⣿⣿⣿⣿⣿⣿⡕⢕⢕⢕⢕⢕⠕⢕⣕⣕⣡⢾⠿⣵⡕⢀⢀⡀⢀⢘⢜⢜⢕⠕⢕⣑⢕⢕⢜⢝⢑⠁⢄⢔⢕⢶⣿⣿⣿⣿⡇⢕⢕⢕⢕⣿⢕⢜⠟⠟⠃⢑⢇⠁⠁⢕⢕⠅⠀⠕⠵⠜⢻⡝⠑⢕⣵⡕⢜⠟⠻⢿⣿⣿⣿⣿⣿⣷⣵⣷⣷⣷⣾⣿⣿⠀</a:t>
            </a:r>
            <a:br/>
            <a:r>
              <a:t>⢐⢟⢻⢏⠕⠁⠁⠝⣿⣿⣿⣿⣿⣿⢏⢕⢕⢕⢕⢕⢕⢟⢿⢿⣿⣿⣷⣷⣾⣷⣿⣿⣿⣿⣶⣷⡇⢕⡄⡸⣿⢇⢕⢕⠕⠁⠁⠀⠀⢕⢜⢹⣿⣿⡿⢑⠀⢄⢕⢕⣿⡇⢄⠔⢅⣥⣡⡧⠀⠀⠐⠁⢁⢀⠄⠰⠕⠣⣇⢀⢅⠁⠁⠀⠀⠀⠀⠑⢑⣸⣿⣿⣿⣿⣿⣿⣿⣿⣿⣿⠀</a:t>
            </a:r>
            <a:br/>
            <a:r>
              <a:t>⢝⢕⢕⠕⠁⠀⠀⠀⠈⠻⢿⣿⣿⣧⠕⠕⢕⣕⢕⢱⣷⣄⢑⢕⢕⢻⠿⠿⠿⠿⠿⠿⠿⠿⠿⠟⢇⢕⠀⠉⠈⠑⠑⠁⠀⠀⠀⠀⠀⢕⢱⢜⠝⠏⠟⢃⢕⠈⠳⣵⣿⡇⠀⠀⠑⠁⠄⢅⢄⢄⢀⠀⢉⢅⢀⢀⢀⠔⢜⣟⣻⢄⠀⠳⠷⢆⢀⠀⠀⠙⣝⣟⣻⣿⣿⣿⣿⣿⣿⣿⠀</a:t>
            </a:r>
            <a:br/>
            <a:r>
              <a:t>⠕⠁⠀⠀⠀⠀⠀⠀⠀⠀⠁⠙⢿⣿⣿⣿⣿⣿⣿⣿⣿⣿⡇⠕⢕⢕⢕⠀⠁⠁⠁⠁⠁⠁⢁⣁⣕⣕⣕⡀⢀⢀⢄⠀⠀⠀⠀⠀⠀⠑⠞⢿⣧⡑⢃⠕⢕⠀⢠⢺⡿⣿⡇⢱⢴⢵⣜⣕⣾⣷⣵⣷⣾⣿⣿⣿⣿⣿⣟⣟⢕⢕⢄⢄⢄⣄⣀⣀⣀⣕⡟⢿⢿⢿⣿⣿⣿⣿⣿⣿⠀</a:t>
            </a:r>
            <a:br/>
            <a:r>
              <a:t>⠀⠀⠀⠀⠀⠀⠀⠀⠀⠀⠀⠀⠀⠈⠙⠿⣿⣿⣿⣿⣿⣿⢇⠁⢕⠕⠕⢄⢄⢄⠔⣔⣔⣼⣿⣿⣿⣿⣿⡿⢟⢏⢁⠀⠀⠀⠀⠀⠀⠀⠑⠓⠂⢉⢁⢅⢝⢝⢔⢜⢕⢝⣱⣾⣿⣿⣿⣿⣷⣾⣿⣿⣿⣿⣿⣿⣿⣿⣿⣿⣿⣿⣿⣿⣿⣿⣿⣿⣿⣿⣟⡗⢇⢕⢕⢜⢟⢏⢔⢔⠀</a:t>
            </a:r>
            <a:br/>
            <a:r>
              <a:t>⠀⠀⠀⠀⠀⠀⠀⠀⠀⠀⠀⠀⠀⠀⠀⠀⠀⠉⠙⠛⠋⠁⠀⠀⠀⠀⠅⠁⣷⣿⣿⣿⣿⣿⣿⢟⣟⢝⢕⢕⣵⡕⠑⠀⠀⢀⣀⣀⡀⢕⢕⢕⢕⢕⢱⣵⣾⣿⣷⣷⣾⣿⣿⣿⣿⣿⣿⣿⣿⣿⣿⣿⣿⣿⣿⣿⣿⣿⣿⣿⣿⣿⣿⣿⣯⣿⡽⠟⠛⠙⠑⠑⠕⢗⢓⢕⢕⢕⠕⠕⠀</a:t>
            </a:r>
            <a:br/>
            <a:r>
              <a:t>⠀⠀⠀⠀⠀⠀⠀⠀⠀⠀⠀⠀⠀⠀⠀⠀⠀⠀⠀⠀⠀⠀⠀⠀⠀⠀⠀⠀⢹⡿⢿⣿⣿⣿⣿⣿⣿⣿⣿⡿⢏⢕⢀⣠⣷⣿⣿⣿⢟⢕⢕⢕⢕⣵⣿⣿⣿⣿⣿⣿⣿⣿⣿⣿⣿⣿⣿⣿⣿⣿⣿⣿⣿⣿⣿⣿⣿⣿⣿⣿⣿⣿⣿⣿⡿⠏⠁⠀⠀⠀⠀⠀⠀⠀⠀⠀⠀⠀⠕⢕⠀</a:t>
            </a:r>
            <a:br/>
            <a:r>
              <a:t>⠀⠀⠀⠀⠀⠀⠀⠀⠀⠀⠀⠀⠀⠀⠀⠀⠀⠀⠀⠀⠀⠀⠀⠀⠀⠀⠀⠀⠁⢾⣿⣿⣿⣿⣿⣿⣿⣿⡟⢕⢕⣕⣼⣿⣿⣿⡿⢕⠑⠀⣄⣵⣿⣿⣿⣿⢟⢟⢻⣿⣿⣿⣿⣿⣿⣿⣿⣿⣿⣿⣿⣿⣿⣿⣿⣿⣿⣿⣿⣿⣿⣿⣿⣿⢇⠀⠀⠀⠀⠀⠀⠀⠀⠀⠀⠀⠀⠀⠀⢕⠀</a:t>
            </a:r>
            <a:br/>
            <a:r>
              <a:t>⠀⠀⠀⠀⠀⠀⠀⠀⠀⠀⠀⠀⠀⠀⠀⠀⠀⠀⠀⠀⠀⠀⠀⠀⠀⠀⠀⠀⠀⢸⣿⣿⣿⣿⣿⣿⣿⢟⠑⠁⠁⠁⠁⢕⢜⢻⣷⣕⣵⣾⡿⢟⣕⣿⣿⢇⢕⢕⢝⢿⣿⣿⣿⣿⣿⣿⣿⣿⣿⣿⣿⣿⣿⣿⣿⣿⣿⣿⣿⣿⣿⣿⣿⡟⠁⠀⠀⠀⠀⠀⠀⠀⠀⠀⠀⠀⠀⢀⢔⢕⠀</a:t>
            </a:r>
            <a:br/>
            <a:r>
              <a:t>⠀⠀⠀⠀⠀⠀⠀⠀⠀⠀⠀⠀⠀⠀⠀⠀⠀⠀⠀⠀⠀⠀⠀⠀⠀⠀⠀⠀⠁⢕⢿⣿⣿⣿⣿⢟⢕⢕⢕⢔⢔⢔⢔⢕⢕⠜⢿⢿⢏⢝⢕⣼⡿⢏⠕⠕⠕⢕⢷⣿⣿⣿⣿⣿⣿⣿⣿⣿⣿⣿⣿⣿⣿⣿⣿⣿⣿⣿⣿⣿⣿⣿⡟⠁⠀⠀⠀⠀⠀⠀⠀⠀⠀⠀⠀⠀⠀⢕⢕⢕⠀</a:t>
            </a:r>
            <a:br/>
            <a:r>
              <a:t>⠀⠀⠀⠀⠀⠀⠀⠀⠀⠀⠀⠀⠀⠀⠀⠀⠀⠀⠀⠀⠀⠀⠀⠀⠀⠀⠀⠀⠀⢄⠜⣿⣿⡿⢟⢕⢕⢕⢕⢕⢕⢕⢕⢕⢅⢀⢕⢕⢕⢕⢞⢝⠁⢀⢔⢔⢕⢕⣸⣿⣿⣿⣿⣿⣿⣿⣿⣿⣿⣿⣿⣿⣿⣿⣿⣿⣿⣿⣿⣿⣿⠟⠁⠀⠀⠀⠀⠀⠀⠀⠀⠀⠀⠀⠀⠀⠀⢕⢕⢕⠀</a:t>
            </a:r>
            <a:br/>
            <a:r>
              <a:t>⠀⠀⠀⠀⠀⠀⠀⠀⠀⠀⠀⠀⠀⠀⠀⠀⠀⠀⠀⠀⠀⠀⠀⠀⠀⠀⠀⠀⠁⠀⠀⠑⠕⢕⢕⢕⢕⢕⢕⢕⢕⠑⠁⠀⠀⢕⢕⢕⢕⡕⠕⠕⢕⢕⢕⢕⢕⢕⢌⢛⣿⣿⣿⣿⣿⣿⣿⣿⣿⣿⣿⣿⣿⣿⣿⣿⣿⣿⣿⠟⠁⠀⠀⠀⠀⠀⠀⠀⠀⠀⠀⠀⠀⠀⠀⠀⠀⠑⠕⠕⠀</a:t>
            </a:r>
            <a:br/>
            <a:r>
              <a:t>⠀⠀⠀⠀⠀⠀⠀⠀⠀⠀⠀⠀⠀⠀⠀⠀⠀⠀⠀⠀⠀⠀⠀⠀⠀⠀⠀⠀⢀⢀⢄⢄⢄⠀⠕⢕⢕⢕⢕⢔⢄⢄⢔⢔⢕⠕⠑⠙⠁⠐⠈⠁⠀⢀⠀⠕⢕⢕⢕⢕⣿⣿⣿⣿⣿⣿⣿⣿⣿⣿⣿⣿⣿⣿⣿⣿⣿⣿⠏⠀⠀⠀⠀⠀⠀⠀⠀⠀⠀⠀⠀⠀⠀⠀⠀⠀⠀⠐⢔⢄⠀</a:t>
            </a:r>
            <a:br/>
            <a:r>
              <a:t>⠀⠀⠀⠀⠀⠀⠀⠀⠀⠀⠀⠀⠀⠀⠀⠀⠀⠀⠀⠀⠀⠀⢄⢄⢄⠀⠀⠀⢕⢕⢕⢕⠕⠀⠀⠁⢑⢕⢕⠕⠕⠑⠑⠁⠁⠀⠀⠀⢀⢀⢄⢔⢄⠀⠀⠀⢕⢕⠑⢳⣿⣿⣿⣿⣿⣿⣿⣿⣿⣿⣿⣿⣿⣿⣿⣿⣿⢏⠀⠀⠀⠀⠀⠀⠀⠀⠀⠀⠀⠀⠀⠀⠀⠀⠀⠀⠀⢔⢕⠑⠀</a:t>
            </a:r>
            <a:br/>
            <a:r>
              <a:t>⠀⠀⠀⠀⠀⠀⠀⠀⠀⠀⠀⠀⠀⠀⠀⠀⠀⠀⠀⠀⢔⢅⢕⢕⠘⠀⠀⠀⠑⢕⢕⢕⢔⢔⢔⠔⠀⠀⠀⠀⠀⢀⢀⢀⢄⢔⢔⢕⢕⢕⠕⣑⣱⡄⠀⠀⠁⢕⠀⠁⣿⣿⣟⣿⣿⣭⣭⣿⣿⣿⣿⣿⣿⣿⣿⣿⢋⠀⠀⠀⠀⠀⠀⠀⠀⠀⠀⠀⠀⠀⠀⠀⠀⠀⠀⠀⠀⢀⢁⠀⠀</a:t>
            </a:r>
            <a:br/>
            <a:r>
              <a:t>⠀⠀⠀⠀⠀⠀⠀⠀⠀⠀⠀⠀⠀⠀⠀⠀⠀⢕⠀⢕⢕⠁⠕⠕⠀⢀⢄⠀⠀⢕⢕⠑⠁⢀⢄⢕⢕⢕⢕⢕⢕⢕⢕⢕⠕⢕⣕⢕⢩⣿⣿⣿⣿⣿⣦⡀⠀⠘⢄⢔⢿⣿⣿⣿⣿⣿⣿⣿⣿⣿⣿⣿⡿⠿⠋⠉⠁⠀⠀⠀⠀⠀⠀⠀⠀⠀⠀⠀⠀⠀⠀⠀⠀⠀⠀⠀⠀⢄⢁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⢕⠀⠀⠀⠀⠀⠀⠀⠀⠀⠀⠀⠀⠀⠀⠀⢅⢀⢑⢕⢸⡇⢕⢕⢕⢸⡏⠕⣿⣿⡇⣸⡿⠗⢏⣱⣱⣷⣿⣿⣿⣿⣿⣿⣿⣿⣿⣿⣿⣿⣿⣿⣿⣿⣿⣿⢟⣿⣿⣿⣿⣿⣿⣿⣿⣿⣿⣿⣿⣿⣿⣷⣾⣽⣿⣿⣟⣟⣿⣿⡿⣿⣿⣿⣿⣿⣿⣿⣿⣿⣿⣿⣯⣽⣿⣿⣿⠀</a:t>
            </a:r>
            <a:br/>
            <a:r>
              <a:t>⣿⡏⢇⠀⠀⠀⠀⠀⠀⠀⠀⠀⠀⠀⠀⠀⢀⢄⢀⢕⢕⣕⡕⢜⣿⢸⢕⢕⢸⣷⣔⣿⣿⣏⣽⣧⣾⣾⣿⣿⣿⣿⣿⣿⣿⣿⣿⣿⣿⣿⣿⣿⣿⣿⣿⣿⣿⣿⣫⢸⣿⣿⣿⣿⣿⣿⣿⣿⣿⣿⣿⣿⣿⣿⣿⣿⣿⣿⣿⣿⣿⣿⣿⣿⣷⣷⣾⣽⣽⣿⣿⣿⣿⣿⣿⣿⣿⣿⣿⣿⠀</a:t>
            </a:r>
            <a:br/>
            <a:r>
              <a:t>⡟⢕⠀⠀⠀⠀⠀⠀⠀⠀⠀⢄⢄⢔⠕⣵⣵⣷⣷⣿⣿⣿⣿⣿⣿⢸⡱⠵⢺⣯⣵⣿⣿⣿⣿⣿⣿⣿⣿⣿⣿⣿⣿⣿⢿⣟⢻⠝⢗⢋⣝⣟⣟⣟⢟⢟⢿⢏⢻⡾⣿⣿⣿⣿⣿⣿⣿⣿⣿⣿⣿⣿⣿⣿⣿⣿⣿⣿⣿⣿⣿⣿⣿⣿⣿⣿⣿⣿⣿⣿⣿⣿⣿⣿⣿⣿⣿⣿⣿⣿⠀</a:t>
            </a:r>
            <a:br/>
            <a:r>
              <a:t>⢕⠁⠀⠀⠀⠀⠀⠀⠀⢔⢕⢕⢕⢕⣱⣿⣿⣿⡟⢝⢝⣝⡹⣿⡏⣱⢶⣾⣿⣿⣿⣿⣿⣿⣿⣿⣿⡿⢿⡟⢿⠟⢗⢙⢅⢅⢔⢕⣕⣵⣺⣿⣿⣿⣿⣿⣿⣷⡆⡇⣷⣷⣴⣵⣼⣽⣝⣝⣝⣟⣟⢟⢟⢿⢿⢿⢿⣿⣿⣿⣿⣿⣿⣿⣿⣿⣿⣿⣿⣿⣿⣿⣿⣿⣿⣿⣿⣿⣿⣿⠀</a:t>
            </a:r>
            <a:br/>
            <a:r>
              <a:t>⣵⡀⠀⠀⠀⠀⠀⠀⢔⢕⢕⢕⢕⢸⢿⢿⣿⣟⢇⢕⢜⢝⢻⣿⣷⡕⢟⣿⣿⣿⣿⡿⢿⡿⠏⠝⢑⢕⢕⢕⢔⢕⢕⢕⢕⢕⠑⠘⣿⣿⣿⣿⣿⣿⡇⢜⢝⢕⠕⡇⣿⡟⢟⢟⢟⢟⢟⢿⢿⢿⢿⢿⢿⣿⣿⣿⣷⣷⣷⣷⣷⣼⣽⣽⣽⣝⣟⣟⣟⣟⣟⢿⢿⢿⢿⢿⣿⣿⢿⢿⠀</a:t>
            </a:r>
            <a:br/>
            <a:r>
              <a:t>⣿⣧⠀⠀⠀⠀⢄⢤⢤⢔⢔⢕⢕⢳⣿⣿⣿⣿⣷⣷⣷⣧⢾⣧⣵⣿⣾⣹⡟⢝⢔⢅⢕⢔⢕⢕⠕⢕⢕⢕⢕⢕⢕⢔⢄⠀⠀⠀⢿⣿⣿⣿⣿⣿⡇⠁⠐⢕⢕⡇⣻⡇⢕⢕⢕⢕⢕⢕⢕⢕⢕⢕⢕⢕⢕⢕⢕⢕⢕⢝⢝⢝⢝⢝⢝⢟⢟⢟⢟⢟⢻⢿⢿⢟⠏⠑⠑⠁⠁⠁⠀</a:t>
            </a:r>
            <a:br/>
            <a:r>
              <a:t>⣿⣿⣇⠀⠀⠀⢇⢑⢕⢕⣿⣷⣷⣾⣿⣿⣿⣿⣿⣿⣿⣿⣿⡏⢾⢿⢏⡝⢕⢕⢕⢕⢕⢕⢅⢅⢕⠕⠑⠑⠑⠑⠑⠑⠑⠀⠀⠀⢸⣿⣿⣿⣿⣿⡇⢕⢔⢜⢕⣯⣽⢕⢕⢕⢕⢕⢕⢕⢕⢕⢕⢅⢅⢕⢅⢕⢑⢕⢅⠕⠕⠑⠀⠁⠁⠁⠁⠁⠁⠀⠀⠕⠁⠀⠀⠀⠀⠀⠀⠀⠀</a:t>
            </a:r>
            <a:br/>
            <a:r>
              <a:t>⢿⢿⢿⣧⣄⠀⠑⢸⡕⣵⣜⣿⣿⣿⣿⣿⣿⣟⢝⢝⢝⢟⣿⣷⣵⣵⣾⡇⠕⠑⠁⢕⣜⣧⣕⢕⢁⠀⠀⠀⢀⢀⠀⢕⠀⢄⠀⢰⣾⣿⣿⣿⣿⣿⣇⢕⢕⢿⢷⢗⣟⢕⢸⣿⢸⢔⢜⢝⢕⢕⢕⢕⢕⢕⢕⢕⠁⢕⢕⢕⢄⢄⣔⢄⢄⢕⣕⣕⡕⠁⠀⠀⠀⠀⠀⠀⠀⠀⠀⠀⠀</a:t>
            </a:r>
            <a:br/>
            <a:r>
              <a:t>⢕⡕⢜⢝⢟⢕⢄⠁⠙⢟⢿⢟⢟⣿⣿⣿⣿⡟⢕⢕⢕⢕⢕⢝⢝⠏⣕⣅⠀⢄⣄⢕⠾⣿⣿⣷⢕⢔⠕⠀⠕⠱⠔⠕⢕⢕⢕⢘⢹⣿⣿⣿⣿⣿⣿⢕⢕⢱⡇⢼⣽⡕⢕⢱⡔⢕⢕⢔⢔⢕⢕⢔⠀⢕⢕⢔⢄⢔⢄⢄⠀⠀⢕⢕⢕⣸⣿⡿⠁⠀⠀⠀⠀⠀⠀⠀⠀⠀⠀⠀⠀</a:t>
            </a:r>
            <a:br/>
            <a:r>
              <a:t>⢱⢧⢕⢕⢕⢕⢕⢆⢀⢕⣵⣕⠕⢜⢟⢟⢏⢕⢕⢕⢕⢕⢕⢕⢕⢕⢕⠕⢕⢕⢟⣇⣶⢿⣿⣿⢕⢔⢄⢔⢸⣼⡇⡇⢕⢕⢕⢕⣿⢿⣿⣿⣿⣿⣿⣕⢕⢕⡕⣵⢕⢕⢕⢜⡇⢕⢕⠕⠕⠕⠕⢕⠔⢕⢕⢕⢕⢕⢕⢕⠕⠀⢕⢕⢕⣟⣿⡇⠀⠀⠀⠀⠀⠀⢔⠀⠀⠀⠀⠀⠀</a:t>
            </a:r>
            <a:br/>
            <a:r>
              <a:t>⢷⣷⢷⢷⢷⢷⢿⣿⣷⣵⣿⣿⣿⣇⢕⢕⢕⢕⢕⢕⢕⢕⢕⢕⢕⢕⢕⢕⢕⢕⢕⢕⢕⠕⠕⢜⢕⢕⢕⢕⢸⣿⡇⢇⢕⢕⢕⠀⢝⣿⣿⣿⣿⣿⣿⢟⢱⢸⡿⢸⡕⢕⢕⢸⣿⢕⢕⠀⠀⠀⠀⢕⢔⢕⢱⢕⢕⢕⢕⢕⢕⠄⢕⢑⠁⠐⢕⠕⢔⠄⢄⢄⢔⢕⢵⣴⣵⣕⣄⢄⠀</a:t>
            </a:r>
            <a:br/>
            <a:r>
              <a:t>⢕⢝⡕⢕⣕⣕⣕⣷⣷⣿⣿⣿⣿⣿⣕⡕⢕⢕⢕⢕⢕⢕⣱⢵⢵⢵⣵⠵⠵⠵⠵⢤⢄⢀⢀⠀⠁⠀⢕⢕⠜⠑⠕⠕⢕⢕⢕⠀⢕⣿⣽⣿⣿⣿⣿⢕⢕⢕⢕⣾⡇⢕⣕⣜⣟⢕⢳⢔⢕⢕⢇⢕⠕⢇⢜⣥⣷⣷⡵⡔⢔⢕⢑⢀⢀⣑⣑⣕⣕⢕⢕⢕⢕⢅⢳⢵⣿⣿⣿⣿⠀</a:t>
            </a:r>
            <a:br/>
            <a:r>
              <a:t>⣻⣿⣿⢇⣾⡟⢎⢹⣿⣿⣿⣿⣿⣿⣿⣿⢕⢕⢕⢕⢕⠕⣕⣕⣱⡵⢿⣇⡕⢐⢕⢕⢕⢕⠑⢔⢕⢕⢑⣕⡐⢕⢕⢕⢕⢕⠕⠐⢕⣼⣺⣿⣿⣿⣿⢕⢕⢕⢕⢿⡇⢑⢝⠝⠇⢀⢕⠕⠁⢈⠕⡌⠀⠐⠱⠜⢝⣍⢏⢔⢱⣵⡌⠟⠻⢿⣿⣿⣿⣿⣿⣷⣵⣷⣷⣷⣿⣿⣿⣿⠀</a:t>
            </a:r>
            <a:br/>
            <a:r>
              <a:t>⢝⠿⢏⢕⢕⠑⠁⠁⠙⣿⣿⣿⣿⣿⡟⢕⢕⢕⢕⢕⢕⢟⢻⢿⣿⣿⣷⣷⣷⣿⣿⡿⢟⢕⠄⠀⠁⠕⢱⣿⡇⢕⡕⢁⢄⠔⠔⠄⢑⣿⣿⣿⣿⡿⡎⠀⢀⡕⢕⢸⣇⠀⠔⢑⢥⡅⣴⠀⠀⠀⠑⢀⡁⠀⠔⠔⠚⣵⢀⢅⢁⠁⠀⠀⠀⠀⠑⢑⣾⣿⣿⣿⣿⣿⣿⣿⣿⣿⣿⣿⠀</a:t>
            </a:r>
            <a:br/>
            <a:r>
              <a:t>⢏⢕⢕⢕⠑⠀⠀⠀⠀⠘⠻⣿⣿⣿⡇⡕⢕⢕⠕⠕⣸⣧⡅⢕⢜⢝⢿⢿⢿⢿⠟⠕⠁⠀⠀⠀⠀⠀⠑⠁⠩⠇⠁⠘⠁⠀⠀⠀⠑⢇⢕⠝⠟⠝⢳⢕⠀⠙⢧⣸⣟⠀⠀⠁⠀⠑⠀⢄⢄⢀⠀⢈⢅⢀⢀⢀⠀⢑⢟⣿⢕⠀⠱⠷⠷⢀⠀⠁⠙⢝⣟⣻⣿⣿⣿⣿⣿⣿⣿⣿⠀</a:t>
            </a:r>
            <a:br/>
            <a:r>
              <a:t>⠕⠑⠁⠀⠀⠀⠀⠀⠀⠀⠀⠁⠙⢿⣿⣿⣿⣿⣿⣿⣿⣿⣿⠁⢕⢕⢕⢅⠀⠀⠀⠀⠀⠀⠀⠀⠀⢀⢕⢕⢕⢕⢄⢄⢄⣈⣅⣔⡗⠞⠿⢷⣕⢃⠑⢕⠑⢀⢜⣿⢿⣧⢕⢵⢴⣼⣜⣰⣷⣧⣵⣷⣿⣿⣿⣿⣿⣟⣻⢏⢕⢄⢄⣀⡄⣀⣀⣄⣔⡟⢿⢿⢿⣿⣿⣿⣿⣿⣿⣿⠀</a:t>
            </a:r>
            <a:br/>
            <a:r>
              <a:t>⠀⠀⠀⠀⠀⠀⠀⠀⠀⠀⠀⠀⠀⠀⠈⠟⢿⣿⣿⣿⣿⣿⡷⠀⢕⢕⠑⠑⢄⠀⠀⠀⠀⠀⠀⠀⠀⠔⢕⢸⣿⣿⣿⣷⣷⣷⣽⣼⡕⠘⠃⠒⢈⢁⢁⢝⢝⢕⢕⢝⢜⢝⣷⣿⣿⣿⣿⣷⣷⣿⣿⣿⣿⣿⣿⣿⣿⣿⣿⣿⣿⣿⣿⣿⣿⣿⣿⣿⣿⣿⡗⢇⢕⢕⢝⢝⢕⢜⢕⢜⠀</a:t>
            </a:r>
            <a:br/>
            <a:r>
              <a:t>⠀⠀⠀⠀⠀⠀⠀⠀⠀⠀⠀⠀⠀⠀⠀⠀⠀⠁⠉⠙⠋⠙⠁⠀⠁⠁⠀⠀⢀⢀⢀⠀⠀⠀⠀⠀⠀⢕⢕⢸⣿⢿⢟⢟⢟⢟⢏⢝⢕⢔⠕⢗⣳⣷⣷⣿⣿⣿⣷⣷⣿⣿⣿⣿⣿⣿⣿⣿⣿⣿⣿⣿⣿⣿⣿⣿⣿⣿⣿⣿⣿⣿⣿⣿⣽⣽⠟⠛⠙⠉⠑⠕⢕⢗⢕⢕⠕⠕⠕⢕⠀</a:t>
            </a:r>
            <a:br/>
            <a:r>
              <a:t>⠀⠀⠀⠀⠀⠀⠀⠀⠀⠀⠀⠀⠀⠀⠀⠀⠀⠀⠀⠀⠀⠀⠀⠀⠀⠀⠀⠀⠁⢕⠑⠀⢀⣀⣠⣤⣄⢅⢕⢕⢕⢕⢕⢕⣵⣾⣿⣿⣿⣶⣾⣿⣿⣿⣿⣿⣿⣿⣿⣿⣿⣿⣿⣿⣿⣿⣿⣿⣿⣿⣿⣿⣿⣿⣿⣿⣿⣿⣿⣿⣿⣿⣿⣿⠏⠁⠀⠀⠀⠀⠀⠀⠀⠀⠀⠀⠀⢕⢕⢕⠀</a:t>
            </a:r>
            <a:br/>
            <a:r>
              <a:t>⠀⠀⠀⠀⠀⠀⠀⠀⠀⠀⠀⠀⠀⠀⠀⠀⠀⠀⠀⠀⠀⠀⠀⠀⠀⠀⠀⠀⠀⢁⣰⣷⣾⣿⣿⡿⢏⢕⢕⢕⢕⢕⣵⣿⣿⣿⣿⣿⣿⣿⣿⣿⣿⣿⣿⣿⣿⣿⣿⣿⣿⣿⣿⣿⣿⣿⣿⣿⣿⣿⣿⣿⣿⣿⣿⣿⣿⣿⣿⣿⣿⣿⣿⡏⠀⠀⠀⠀⠀⠀⠀⠀⠀⠀⠀⠀⠀⠀⢕⢕⠀</a:t>
            </a:r>
            <a:br/>
            <a:r>
              <a:t>⠀⠀⠀⠀⠀⠀⠀⠀⠀⠀⠀⠀⠀⠀⠀⠀⠀⠀⠀⠀⠀⠀⠀⠀⠀⠀⠀⠀⠀⠁⢿⣿⣿⣿⢏⢕⠑⠁⢁⣡⣵⣿⣿⣿⣿⡿⢟⠝⢝⣻⣿⣿⣿⣿⣿⣿⣿⣿⣿⣿⣿⣿⣿⣿⣿⣿⣿⣿⣿⣿⣿⣿⣿⣿⣿⣿⣿⣿⣿⣿⣿⣿⡿⠑⠀⠀⠀⠀⠀⠀⠀⠀⠀⠀⠀⠀⢀⢔⢕⢕⠀</a:t>
            </a:r>
            <a:br/>
            <a:r>
              <a:t>⠀⠀⠀⠀⠀⠀⠀⠀⠀⠀⠀⠀⠀⠀⠀⠀⠀⠀⠀⠀⠀⠀⠀⠀⠀⠀⠀⠀⢄⠁⢜⢻⣿⡕⢕⢔⢔⣵⣿⡿⢟⢕⣾⣿⡿⢕⢕⢕⢕⢹⣿⣿⣿⣿⣿⣿⣿⣿⣿⣿⣿⣿⣿⣿⣿⣿⣿⣿⣿⣿⣿⣿⣿⣿⣿⣿⣿⣿⣿⣿⣿⡟⠑⠀⠀⠀⠀⠀⠀⠀⠀⠀⠀⠀⠀⠀⢕⢕⢕⢕⠀</a:t>
            </a:r>
            <a:br/>
            <a:r>
              <a:t>⠀⠀⠀⠀⠀⠀⠀⠀⠀⠀⠀⠀⠀⠀⠀⠀⠀⠀⠀⠀⠀⠀⠀⠀⠀⠀⠀⠀⠀⢁⠕⢕⣹⣕⣵⣶⢿⢏⢕⢕⣵⣿⢟⢝⢕⢕⠕⢕⢑⣷⣿⡿⢿⢿⣿⣿⣿⣿⣿⣿⣿⣿⣿⣿⣿⣿⣿⣿⣿⣿⣿⣿⣿⣿⣿⣿⣿⣿⣿⣿⢿⠁⠀⠀⠀⠀⠀⠀⠀⠀⠀⠀⠀⠀⠀⠀⢕⢕⢕⢕⠀</a:t>
            </a:r>
            <a:br/>
            <a:r>
              <a:t>⠀⠀⠀⠀⠀⠀⠀⠀⠀⠀⠀⠀⠀⠀⠀⠀⠀⠀⠀⠀⠀⠀⠀⠀⠀⠀⠀⢀⠀⠁⠀⠁⠋⠙⢝⢕⢕⢕⢕⢞⢏⠑⠁⠀⢀⢀⢀⢕⢕⢹⡯⢕⠕⠕⢜⢝⢿⣿⣿⣿⣿⣿⣿⣿⣿⣿⣿⣿⣿⣿⣿⣿⣿⣿⣿⣿⣿⣿⢟⠑⠀⠀⠀⠀⠀⠀⠀⠀⠀⠀⠀⠀⠀⠀⠀⠀⠑⠕⠕⢕⠀</a:t>
            </a:r>
            <a:br/>
            <a:r>
              <a:t>⠀⠀⠀⠀⠀⠀⠀⠀⠀⠀⠀⠀⠀⠀⠀⠀⠀⠀⠀⠀⠀⠀⠀⠀⠀⠀⠀⠀⠀⠀⠔⠑⢐⢕⢕⢕⢕⢕⢕⢑⠁⠀⠀⠀⠕⠕⠕⢕⢕⢸⢯⢄⢀⠀⠑⢕⢜⢿⣿⣿⣿⣿⣿⣿⣿⣿⣿⣿⣿⣿⣿⣿⣿⣿⣿⣿⣿⡏⠀⠀⠀⠀⠀⠀⠀⠀⠀⠀⠀⠀⠀⠀⠀⠀⠀⠀⠐⢔⢔⢀⠀</a:t>
            </a:r>
            <a:br/>
            <a:r>
              <a:t>⠀⠀⠀⠀⠀⠀⠀⠀⠀⠀⠀⠀⠀⠀⠀⠀⠀⠀⠀⠀⠀⠀⢔⢄⢄⢀⠀⠀⢕⢀⢀⢀⢕⢕⢕⢵⢕⢕⢑⠥⠄⠐⠀⠀⠀⠀⢕⢕⢕⢕⢌⢕⠀⠀⠀⠕⢕⠑⢻⣿⣿⣿⣿⣿⣿⣿⣿⣿⣿⣿⣿⣿⣿⣿⣿⣿⡟⠀⠀⠀⠀⠀⠀⠀⠀⠀⠀⠀⠀⠀⠀⠀⠀⠀⠀⠀⢔⢕⠑⢕⠀</a:t>
            </a:r>
            <a:br/>
            <a:r>
              <a:t>⠀⠀⠀⠀⠀⠀⠀⠀⠀⠀⠀⠀⠀⠀⠀⠀⠀⢀⠀⠀⢕⢕⢕⢕⠘⠀⠀⠀⠁⢕⢕⢕⠑⠁⠁⠀⠀⠀⠀⠀⢀⢀⢄⢄⢔⢕⢕⢕⢕⣑⣵⡷⡔⠀⠀⠀⢕⠀⠀⢻⣿⣿⣿⣿⣿⣽⣿⣿⣿⣿⣿⣿⣿⣿⣿⡏⠀⠀⠀⠀⠀⠀⠀⠀⠀⠀⠀⠀⠀⠀⠀⠀⠀⠀⠀⠀⢀⢁⠀⢕⠀</a:t>
            </a:r>
            <a:br/>
            <a:r>
              <a:t>⢔⢔⠔⠀⠀⠀⠀⠀⠀⠀⠀⠀⠀⠀⠀⠀⠀⠕⠀⢕⢕⠕⠑⠑⠀⠀⢄⠀⠀⢕⢄⠀⠀⠀⠀⢀⢀⢄⢔⢕⢕⢕⢕⢕⣕⡕⣵⣤⣻⣿⣿⣿⣿⣧⡀⠀⠑⢕⢔⢸⣿⣿⣿⣿⣿⣿⣿⣿⣿⣿⣿⡿⠿⠋⠁⠉⠀⠀⠀⠀⠀⠀⠀⠀⠀⠀⠀⠀⠀⠀⠀⠀⠀⠀⠀⠀⢄⢀⢀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⢕⠀⠀⠀⠀⠀⠀⠀⠀⠀⠀⠀⠀⠀⠀⠀⢄⢀⢑⢕⢿⡕⡕⢕⠕⣟⢝⢸⣿⣷⢔⣼⢿⢞⣙⣅⣴⣾⣿⣿⣿⣿⣿⣿⣿⣿⣿⣿⣿⣿⣿⣿⣿⣿⣿⣿⢟⣿⣿⣿⣿⣿⣿⣿⣿⣿⣿⣿⣿⣿⣷⣷⣯⣽⣿⣿⣟⣻⡿⣿⣿⣿⣿⣿⣿⣿⣿⣿⣿⣿⣿⣿⣽⣿⣿⣿⣿⠀</a:t>
            </a:r>
            <a:br/>
            <a:r>
              <a:t>⣿⣿⢏⠁⠀⠀⠀⠀⠀⠀⠀⠀⠀⠀⠀⠀⠀⢀⢀⢅⢕⣕⢕⢜⡇⡇⢕⡕⣿⣇⣸⣿⣟⣹⣼⣷⣷⣿⣿⣿⣿⣿⣿⣿⣿⣿⣿⣿⣿⣿⣿⣿⣿⣿⣿⣿⣿⣿⢹⢹⣿⣿⣿⣿⣿⣿⣿⣿⣿⣿⣿⣿⣿⣿⣿⣿⣿⣿⣿⣿⣿⣿⣿⣷⣷⣷⣯⣽⣽⣿⣿⣿⣿⣿⣿⣿⣿⣿⣿⣿⠀</a:t>
            </a:r>
            <a:br/>
            <a:r>
              <a:t>⣿⢇⠑⠀⠀⠀⠀⠀⠀⠀⠀⢀⢄⢄⢔⣴⣵⣵⣵⣷⣿⣿⣿⣷⣧⣇⢧⢗⣿⣵⣷⣿⣿⣿⣿⣿⣿⣿⣿⣿⣿⣿⣿⡿⢿⡟⢯⠝⢎⢝⣝⣝⣟⡟⢟⢟⢿⢜⢽⢸⣿⣿⣿⣿⣿⣿⣿⣿⣿⣿⣿⣿⣿⣿⣿⣿⣿⣿⣿⣿⣿⣿⣿⣿⣿⣿⣿⣿⣿⣿⣿⣿⣿⣿⣿⣿⣿⣿⣿⣿⠀</a:t>
            </a:r>
            <a:br/>
            <a:r>
              <a:t>⡇⠕⠀⠀⠀⠀⠀⠀⠀⢄⢕⢕⢕⢕⢱⣿⣿⣿⡿⢏⢝⡝⡝⣿⡏⣱⣾⣿⣿⣿⣿⣿⣿⣿⣿⣿⣿⢟⢿⢿⢿⠟⢑⢙⢅⢔⢔⢕⣵⣵⣿⣿⣿⣿⣿⣿⣿⢕⢸⢱⣾⣧⣴⣵⣼⣽⣝⣝⣟⣟⣟⢟⢻⢿⢿⢿⢿⣿⣿⣿⣿⣿⣿⣿⣿⣿⣿⣿⣿⣿⣿⣿⣿⣿⣿⣿⣿⣿⣿⣿⠀</a:t>
            </a:r>
            <a:br/>
            <a:r>
              <a:t>⣧⡔⠀⠀⠀⠀⠀⠀⠄⢕⢕⢕⢕⢰⡿⢿⢿⢿⢇⢕⢜⢟⢟⣿⣷⡝⢺⣿⣿⣿⣿⡿⡟⢿⠝⢑⢕⢅⢕⢔⢕⢕⡕⢱⢕⢕⠘⢹⣿⣿⣿⣿⣿⣿⢕⢜⢝⢕⢸⣸⣿⡟⢟⢟⢟⢟⢟⢿⢿⢿⢿⢿⢿⣿⣿⣷⣷⣷⣷⣷⣷⣽⣽⣽⣽⣝⣟⣟⣟⣟⡻⢿⢿⢿⢿⣿⣿⡿⢿⢿⠀</a:t>
            </a:r>
            <a:br/>
            <a:r>
              <a:t>⣿⣿⡄⠀⠀⠀⢀⡠⢅⢄⢔⢔⢕⠱⣷⣷⣿⣿⣷⣧⣵⣧⢾⣧⣵⣿⣾⣱⡿⢇⢜⢅⢕⢕⢕⢕⢕⢕⢕⢕⢕⢕⢕⢔⠀⠀⠀⢕⣿⣿⣿⣿⣿⣿⢕⠁⢔⢱⢸⣏⣿⡇⢕⢕⢕⢕⢕⢕⢕⢕⢕⢕⢕⢕⢕⢕⢕⢕⢜⢝⢝⢝⢝⢝⢝⢟⢟⢟⢟⢟⢻⢿⢟⠟⠙⠑⠑⠁⠁⠁⠀</a:t>
            </a:r>
            <a:br/>
            <a:r>
              <a:t>⣿⣿⣧⢀⠀⠀⢜⢱⢕⢕⢺⣷⣷⣾⣿⣿⣿⣿⣿⣿⣿⣿⣿⡏⢴⡿⢟⡏⢕⢕⢕⢕⢕⢕⢅⢕⢕⠑⠑⠑⠑⠑⠑⠑⠀⠀⠀⠀⣿⣿⣿⣿⣿⣿⡇⢐⢄⢕⢜⣕⡝⢕⢕⢕⢕⢕⢕⢕⢕⢑⢑⢅⢑⢕⢅⢕⢑⢕⢕⠕⠕⠅⠁⠑⠁⠁⠁⠁⠁⠀⠑⠁⠀⠀⠀⠀⠀⠀⠀⠀⠀</a:t>
            </a:r>
            <a:br/>
            <a:r>
              <a:t>⢿⢿⣿⣷⣄⠀⠑⢨⡕⣵⣜⣿⣿⣿⣿⣿⣿⣿⢏⢝⢍⢿⣿⣷⣵⣵⣾⡇⠕⠑⠑⢱⣧⣕⡕⢕⠁⠀⠀⠀⢀⢀⠀⢕⠀⢄⢀⣶⣿⣿⣿⣿⣿⣿⡇⢕⢜⢿⢗⡞⡏⢕⢸⣿⢕⢕⢜⢕⢕⢕⢕⢕⢕⡇⢕⢕⠁⢕⢑⢕⢀⢔⡔⢀⢕⣕⣕⣕⢕⠁⠀⠀⠀⠀⠀⠀⠀⠀⠀⠀⠀</a:t>
            </a:r>
            <a:br/>
            <a:r>
              <a:t>⢕⢕⢝⢝⢝⢳⣔⠀⠘⢟⢿⢿⢟⢿⣿⣿⣿⣿⢕⢕⢕⢕⢕⢝⢝⢏⡕⡕⢀⢄⣄⠕⢿⣿⣿⣷⠄⢄⠕⠔⠕⠕⠕⢕⢕⢕⠑⢙⣿⣿⣿⣿⣿⣿⡇⢕⢕⣵⡕⣯⣵⢔⢕⣴⢔⢱⢕⢔⢔⢕⢔⢔⠀⢕⢕⢔⢄⢄⢄⢄⠀⢕⢕⢕⠕⣿⣿⠇⠀⠀⠀⠀⠀⠀⠀⠀⠀⠀⠀⠀⠀</a:t>
            </a:r>
            <a:br/>
            <a:r>
              <a:t>⢼⢵⢕⢕⢕⢕⢾⢧⢄⢕⢱⣕⡕⢜⢟⢟⢏⢕⢕⢕⢕⢕⢕⢕⢕⢕⢝⢝⢕⢜⢏⢜⢺⣿⣿⣧⢄⢔⢔⢕⣿⣿⣿⢕⢕⢕⢕⢸⣿⣿⣿⣿⣿⣿⣧⡕⢕⣕⡱⣵⢕⢕⢕⡣⡕⢕⢕⠕⠕⠕⠕⢕⠀⢕⢕⢕⢕⢕⢕⢕⠀⢕⢕⢕⣸⣻⣿⠀⠀⠀⠀⠀⠀⢄⠀⠀⠀⠀⠀⠀⠀</a:t>
            </a:r>
            <a:br/>
            <a:r>
              <a:t>⢷⡷⢷⢷⢷⢶⣿⣿⣷⣷⣿⣿⣿⣇⢕⢕⢕⢕⢕⢕⢕⢕⢕⢕⢕⢕⢕⠕⢕⢕⢕⢕⢕⢹⣿⣷⢕⠑⢕⢕⣿⢻⡿⢇⢕⢕⢕⠑⢟⣿⣿⣿⣿⣿⣿⢇⢕⣿⡇⣿⢕⢕⢕⢸⡇⢕⢕⠀⠀⠀⢕⢕⠀⢕⢕⢕⢕⢕⢕⢕⠀⢕⢕⠁⠁⠔⢔⢔⠔⡄⢄⢔⢕⢱⢵⣴⣕⣄⡄⢀⠀</a:t>
            </a:r>
            <a:br/>
            <a:r>
              <a:t>⡜⣝⢕⢕⣕⣕⣱⣷⣷⣿⣿⣿⣿⣿⣕⡕⢕⢕⢕⢕⢕⢕⢵⢵⢵⢕⢁⠀⠀⠰⠥⠵⠕⢜⡿⡯⢕⠁⢕⢕⠝⠕⠕⢕⢕⢕⢕⠄⢸⢼⢿⣿⣿⣿⣿⢕⢕⢕⢕⣿⢕⠕⣕⣜⣇⢱⢇⢔⢕⢱⢇⢕⠔⢕⢕⣵⣷⣷⣵⢱⢔⢕⢁⢀⢀⣑⣑⣕⡕⢕⢕⢕⠕⢷⢧⢼⣿⣿⣿⣷⠀</a:t>
            </a:r>
            <a:br/>
            <a:r>
              <a:t>⣿⣿⡷⣱⣗⢗⢝⢱⣿⣿⣿⣿⣿⣿⣿⣿⢕⢕⢕⢕⢕⢕⣕⣕⣡⡗⢕⠕⠀⢀⢀⢀⢀⢘⢕⢔⢕⢕⢕⣑⢔⢕⢕⢕⢕⢕⠕⢀⢱⣵⣾⣿⣿⣿⡗⢕⢕⢕⢕⣿⡕⢜⠟⠟⠃⢑⢇⠁⠁⢕⢕⠅⠀⠕⠵⠝⢫⡻⢑⢕⣵⡕⢜⠻⠿⢿⣿⣿⣿⣿⣷⣧⣵⣷⣷⣾⣿⣿⣿⡟⠀</a:t>
            </a:r>
            <a:br/>
            <a:r>
              <a:t>⢻⢟⢝⢕⢕⠑⠀⠀⠝⢿⣿⣿⣿⣿⡟⢕⢕⢕⢕⢕⢕⢝⢻⢿⣿⡷⢔⢄⠀⠕⢳⢿⣿⣶⣷⡇⢕⡄⡸⣿⢕⣅⢑⢅⠄⠑⠄⠄⢸⣿⢻⣿⣿⡿⢕⠀⢄⢕⢑⣿⡇⢀⠔⢘⣥⡡⡵⠀⠀⠀⠁⢁⢀⠄⠰⠕⠣⣇⢀⢅⠁⠁⠀⠀⠀⠀⠘⢱⣿⣿⣿⣿⣿⣿⣿⣿⣿⣿⣿⣧⠀</a:t>
            </a:r>
            <a:br/>
            <a:r>
              <a:t>⢕⢕⢕⠕⠑⠀⠀⠀⠀⠈⠻⢿⣿⣿⣕⠕⢕⢕⠕⠕⣸⣧⡅⢕⢕⢕⢀⠀⠀⠀⠕⠼⠿⠿⠟⢕⢕⠀⠉⠈⠵⠃⠁⠙⠀⠀⠀⠀⢑⢱⢜⠝⠟⠝⢇⢕⠁⠻⣧⣿⡇⠀⠀⠑⠁⠔⢅⢄⢄⢀⠀⢉⢅⢀⢀⢀⠔⢜⣻⡯⢄⠀⠱⠷⢆⠀⠀⠘⢝⢝⣟⣿⣿⣿⣿⣿⣿⣿⣿⣿⠀</a:t>
            </a:r>
            <a:br/>
            <a:r>
              <a:t>⠕⠑⠁⠀⠀⠀⠀⠀⠀⠀⠀⠀⠙⢿⣿⣿⣿⣿⣿⣿⣿⣿⡿⠁⢕⢕⢕⢀⠀⠀⠀⠀⠁⠀⢀⣕⣕⣕⣕⡕⢕⢔⢄⢕⢄⣉⣄⢔⢞⠺⢿⣧⣑⢃⠕⢕⠁⢠⢺⡿⣿⡇⢱⢴⢵⣜⣕⣷⣷⣵⣵⣾⣿⣿⣿⣿⣿⣟⣟⢕⢕⢄⡄⢄⣄⣀⣀⣀⣟⢻⢿⢿⢿⣿⣿⣿⣿⣿⣿⣿⠀</a:t>
            </a:r>
            <a:br/>
            <a:r>
              <a:t>⠀⠀⠀⠀⠀⠀⠀⠀⠀⠀⠀⠀⠀⠀⠈⠛⠿⣿⣿⣿⣿⣿⡧⠀⢕⠕⠑⠁⠀⠀⠀⢄⢔⢔⢔⢜⢻⠿⣿⣿⣿⣿⣷⣷⣶⣼⣽⣕⡕⠙⠓⠂⢉⢁⢅⢝⢝⢕⢕⢇⢝⣱⣾⣿⣿⣿⣿⣷⣶⣿⣿⣿⣿⣿⣿⣿⣿⣿⣿⣿⣿⣿⣿⣿⣿⣿⣿⣿⣿⣟⢗⢕⢕⢜⢏⢕⢕⢜⢕⢕⠀</a:t>
            </a:r>
            <a:br/>
            <a:r>
              <a:t>⠀⠀⠀⠀⠀⠀⠀⠀⠀⠀⠀⠀⠀⠀⠀⠀⠀⠀⠉⠙⠙⠙⠁⠀⠁⠀⠀⠀⠀⠀⠀⢕⢕⣾⣿⣿⣿⡿⢿⣿⣿⣿⣿⣿⣟⢛⢟⢝⢕⢔⢗⣗⣷⣷⣷⣿⣿⣷⣷⣾⣿⣿⣿⣿⣿⣿⣿⣿⣿⣿⣿⣿⣿⣿⣿⣿⣿⣿⣿⣿⣿⣿⣿⣿⣽⡽⠟⠋⠙⠁⠑⢕⢳⢗⢕⢕⠕⠕⢕⢕⠀</a:t>
            </a:r>
            <a:br/>
            <a:r>
              <a:t>⠀⠀⠀⠀⠀⠀⠀⠀⠀⠀⠀⠀⠀⠀⠀⠀⠀⠀⠀⠀⠀⠀⠀⠀⠀⠀⠀⠀⠀⠀⠀⢕⢕⢛⢟⢝⢕⢕⢕⣜⣽⣽⣿⣿⣿⣿⣿⣿⣷⣾⣿⣿⣿⣿⣿⣿⣿⣿⣿⣿⣿⣿⣿⣿⣿⣿⣿⣿⣿⣿⣿⣿⣿⣿⣿⣿⣿⣿⣿⣿⣿⣿⣿⡿⠋⠀⠀⠀⠀⠀⠀⠀⠀⠀⠀⠀⠁⢕⢕⢕⠀</a:t>
            </a:r>
            <a:br/>
            <a:r>
              <a:t>⠀⠀⠀⠀⠀⠀⠀⠀⠀⠀⠀⠀⠀⠀⠀⠀⠀⠀⠀⠀⠀⠀⠀⠀⠀⠀⠀⠀⠀⠐⢔⢕⢕⢕⢕⢕⢕⣵⣿⣿⣿⣿⣿⣿⣿⣿⣿⣿⣿⣿⣿⣿⣿⣿⣿⣿⣿⣿⣿⣿⣿⣿⣿⣿⣿⣿⣿⣿⣿⣿⣿⣿⣿⣿⣿⣿⣿⣿⣿⣿⣿⣿⣿⠃⠀⠀⠀⠀⠀⠀⠀⠀⠀⠀⠀⠀⠀⠁⢕⢕⠀</a:t>
            </a:r>
            <a:br/>
            <a:r>
              <a:t>⠀⠀⠀⠀⠀⠀⠀⠀⠀⠀⠀⠀⠀⠀⠀⠀⠀⠀⠀⠀⠀⠀⠀⠀⠀⠀⠀⠀⠀⠀⢕⠕⢕⢕⣱⣵⣿⣿⣿⣿⣿⣿⣿⣿⣿⣿⣿⣿⣿⣿⣿⣿⣿⣿⣿⣿⣿⣿⣿⣿⣿⣿⣿⣿⣿⣿⣿⣿⣿⣿⣿⣿⣿⣿⣿⣿⣿⣿⣿⣿⣿⣿⢏⠀⠀⠀⠀⠀⠀⠀⠀⠀⠀⠀⠀⠀⢔⢕⢕⢕⠀</a:t>
            </a:r>
            <a:br/>
            <a:r>
              <a:t>⠀⠀⠀⠀⠀⠀⠀⠀⠀⠀⠀⠀⠀⠀⠀⠀⠀⠀⠀⠀⠀⠀⠀⠀⠀⠀⠀⠀⢄⠁⠔⢀⣰⣷⣾⢿⣿⣿⣿⡏⢕⢁⢕⢸⣿⣿⣿⣿⣿⣿⣿⣿⣿⣿⣿⣿⣿⣿⣿⣿⣿⣿⣿⣿⣿⣿⣿⣿⣿⣿⣿⣿⣿⣿⣿⣿⣿⣿⣿⣿⣿⢏⠀⠀⠀⠀⠀⠀⠀⠀⠀⠀⠀⠀⠀⠀⢕⢕⢕⢕⠀</a:t>
            </a:r>
            <a:br/>
            <a:r>
              <a:t>⠀⠀⠀⠀⠀⠀⠀⠀⠀⠀⠀⠀⠀⠀⠀⠀⠀⠀⠀⠀⠀⠀⠀⠀⠀⠀⠀⠀⠀⢀⠕⢹⢿⢏⣱⣼⣿⣿⢟⢕⢕⢕⢕⢕⢝⣿⣿⣿⣿⣿⣿⢿⢿⣿⣿⣿⣿⣿⣿⣿⣿⣿⣿⣿⣿⣿⣿⣿⣿⣿⣿⣿⣿⣿⣿⣿⣿⣿⣿⡿⠏⠀⠀⠀⠀⠀⠀⠀⠀⠀⠀⠀⠀⠀⠀⢀⢕⢕⢕⢕⠀</a:t>
            </a:r>
            <a:br/>
            <a:r>
              <a:t>⠀⠀⠀⠀⠀⠀⠀⠀⠀⠀⠀⠀⠀⠀⠀⠀⠀⠀⠀⠀⠀⠀⠀⠀⠀⠀⠀⢀⠐⠁⠀⢔⠕⣵⣿⢟⢝⠕⠕⠑⠑⢕⢕⢱⣾⣿⣿⣿⣿⣿⡕⠕⠕⢕⢝⢹⣿⣿⣿⣿⣿⣿⣿⣿⣿⣿⣿⣿⣿⣿⣿⣿⣿⣿⣿⣿⣿⣿⠏⠁⠀⠀⠀⠀⠀⠀⠀⠀⠀⠀⠀⠀⠀⠀⠀⠁⠑⠕⢕⢕⠀</a:t>
            </a:r>
            <a:br/>
            <a:r>
              <a:t>⠀⠀⠀⠀⠀⠀⠀⠀⠀⠀⠀⠀⠀⠀⠀⠀⠀⠀⠀⠀⠀⠀⠀⠀⠀⠀⠀⠀⢀⢄⢕⢕⢜⢏⠑⠁⠀⢀⢄⢄⢄⢕⢕⢕⢿⢿⣿⣿⣿⣿⡇⢀⠀⠀⢕⢕⢝⣿⣿⣿⣿⣿⣿⣿⣿⣿⣿⣿⣿⣿⣿⣿⣿⣿⣿⣿⣿⠃⠀⠀⠀⠀⠀⠀⠀⠀⠀⠀⠀⠀⠀⠀⠀⠀⠀⠀⢕⢔⠄⢅⠀</a:t>
            </a:r>
            <a:br/>
            <a:r>
              <a:t>⠀⠀⠀⠀⠀⠀⠀⠀⠀⠀⠀⠀⠀⠀⠀⠀⠀⠀⠀⠀⢀⠀⢔⢄⢄⠀⠀⠀⢕⢕⢕⢕⢕⠀⠀⠀⠀⠁⠑⠑⠁⢕⢕⢕⢕⢕⣿⣿⣿⣿⣷⡀⠀⠀⠁⢕⢕⠘⢿⣿⣿⣿⣿⣿⣿⣿⣿⣿⣿⣿⣿⣿⣿⣿⣿⣿⠇⠀⠀⠀⠀⠀⠀⠀⠀⠀⠀⠀⠀⠀⠀⠀⠀⠀⠀⢀⢕⢕⢐⢕⠀</a:t>
            </a:r>
            <a:br/>
            <a:r>
              <a:t>⠀⠀⠀⠀⠀⠀⠀⠀⠀⠀⠀⠀⠀⠀⠀⠀⠀⢄⠀⢀⢕⢕⢕⠕⠑⠀⠀⠀⠁⢕⢃⢁⠥⠄⠐⠀⠀⠀⠀⠀⢄⢕⢕⢕⢕⢕⢸⣿⣿⣿⣿⣧⡀⠀⠀⠁⢕⠀⠐⣿⣿⣿⣿⣿⣿⣿⣿⣿⣿⣿⣿⣿⣿⣿⣿⠁⠀⠀⠀⠀⠀⠀⠀⠀⠀⠀⠀⠀⠀⠀⠀⠀⠀⠀⠀⠀⢀⠀⢑⢕⠀</a:t>
            </a:r>
            <a:br/>
            <a:r>
              <a:t>⢔⠔⠕⠀⠀⠀⠀⠀⠀⠀⠀⠀⠀⠀⠀⠀⠀⠑⠀⢕⢕⠀⠑⠀⠀⠀⢄⠀⠀⡕⠀⠀⠀⠀⢀⢀⢄⢔⢔⢕⢕⢕⣕⣱⣾⣿⣿⣿⣿⣿⣿⣿⣷⣔⠀⠀⠕⢔⢔⢿⣿⣿⣿⣿⣿⣿⣿⣿⣿⣿⣿⡿⠿⠋⠉⠁⠀⠀⠀⠀⠀⠀⠀⠀⠀⠀⠀⠀⠀⠀⠀⠀⠀⠀⠀⢄⢄⢀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⡏⠁⠀⠀⠀⠀⠀⠀⠀⠀⠀⠀⠀⠀⠀⠀⢄⢀⠑⢜⢇⡕⢕⢕⣿⡝⢕⣿⣿⣇⣸⡿⢗⣝⣥⣶⣾⣿⣿⣿⣿⣿⣿⣿⣿⣿⣿⣿⣿⣿⣿⣿⣿⣿⣿⢟⣿⣿⣿⣿⣿⣿⣿⣿⣿⣿⣿⣿⣿⣿⣷⣷⣮⣿⣿⣿⣟⣻⢿⡿⢿⣿⣿⣿⣿⣿⣿⣿⣿⣿⣿⣯⣽⣿⣿⣿⣿⠀</a:t>
            </a:r>
            <a:br/>
            <a:r>
              <a:t>⣿⣿⢟⠑⠀⠀⠀⠀⠀⠀⠀⠀⠀⠀⠀⠀⠀⠀⠀⢑⢕⠕⢕⢕⣷⡏⢕⢸⣿⣱⣿⣿⣹⡼⣷⣿⣿⣿⣿⣿⣿⣿⣿⣿⣿⣿⣿⣿⣿⣿⣿⣿⣿⣿⣿⣿⣿⣯⣸⣿⣿⣿⣿⣿⣿⣿⣿⣿⣿⣿⣿⣿⣿⣿⣿⣿⣿⣿⣿⣿⣿⣿⣿⣿⣷⣷⣽⣽⣿⣿⣿⣿⣿⣿⣿⣿⣿⣿⣿⣿⠀</a:t>
            </a:r>
            <a:br/>
            <a:r>
              <a:t>⣿⢏⠑⠀⠀⠀⠀⠀⠀⠀⠀⠀⠀⢀⢄⣄⣔⣱⣱⣵⣷⣿⣿⣷⣿⢧⢗⣺⣵⣷⣿⣿⣿⣷⣿⣿⣿⣿⣿⣿⣿⣿⡿⢿⡟⢯⠝⢗⢙⢝⣝⣟⣟⣟⢟⢟⢏⢻⡿⣿⣿⣿⣿⣿⣿⣿⣿⣿⣿⣿⣿⣿⣿⣿⣿⣿⣿⣿⣿⣿⣿⣿⣿⣿⣿⣿⣿⣿⣿⣿⣿⣿⣿⣿⣿⣿⣿⣿⣿⣿⠀</a:t>
            </a:r>
            <a:br/>
            <a:r>
              <a:t>⡏⢕⠀⠀⠀⠀⠀⠀⠀⢀⢔⢕⢕⢕⢕⣿⣿⣿⣿⢟⢟⢟⢟⣿⢟⢸⣿⣿⣿⣿⣿⣿⣿⣿⣿⣿⢿⢿⢿⢿⠟⢃⢝⢅⢔⢔⢕⣕⣵⢸⣿⣿⣿⣿⣿⣿⡷⢇⡇⣷⣷⣧⣵⣵⣽⣽⣝⣝⣟⣟⣟⢟⢻⢿⢿⢿⠿⣿⣿⣿⣿⣿⣿⣿⣿⣿⣿⣿⣿⣿⣿⣿⣿⣿⣿⣿⣿⣿⣿⣿⠀</a:t>
            </a:r>
            <a:br/>
            <a:r>
              <a:t>⣧⡕⠀⠀⠀⠀⠀⠀⠀⢕⢕⢕⢕⢱⣿⣿⣿⣿⢇⢕⢕⢷⢷⣿⡇⠝⢹⣿⣿⣿⡿⡟⢿⠝⢑⢑⢅⢕⢔⢕⢕⢕⢱⢕⢕⠇⠙⣿⣿⣼⣿⣿⣿⡇⢕⢝⢕⢕⡇⣿⡟⢟⢟⢟⢟⢟⢟⢿⢿⢿⢿⢿⢿⣿⣿⣿⣷⣷⣷⣷⣧⣽⣽⣽⣽⣽⣟⣟⣟⣟⢻⢿⢿⢿⢿⣿⢿⢿⢿⢿⠀</a:t>
            </a:r>
            <a:br/>
            <a:r>
              <a:t>⣿⣿⡔⠀⠀⠀⠀⢀⣀⢁⢅⢅⢕⢱⣵⣧⣷⣷⣵⣵⣕⡕⣵⣏⣕⣷⣼⢕⡿⢜⢅⢕⢕⢕⢕⢕⢕⢑⢔⢕⢕⢕⢔⢄⠀⠀⠀⢿⣿⣿⣿⣿⣿⡇⢁⠀⢕⢕⣿⣻⣿⢕⢕⢕⢕⢕⢕⢕⢕⢕⢕⢕⢕⢕⢕⢕⢕⢕⢜⢝⢝⢝⢝⢝⢟⢟⢟⢟⢟⢟⢻⢟⠟⠙⠑⠑⠁⠁⠁⠁⠀</a:t>
            </a:r>
            <a:br/>
            <a:r>
              <a:t>⣿⣿⣷⢀⠀⠀⢜⢕⡕⢕⢵⣧⣵⣼⣿⣿⣿⣿⣿⣿⣿⣿⣽⢟⣽⣿⢟⢏⢕⢕⢑⢱⢕⢅⢅⢕⠕⠑⠑⠑⠑⠑⠑⠁⠀⠀⠀⢸⣿⣿⣿⣿⣿⣧⢕⢄⢜⢕⣯⣹⢕⢕⢕⢕⢕⢕⢕⢕⢕⢕⢁⢑⢅⢄⢕⢑⢕⢑⢕⠕⠑⠁⠀⠁⠁⠁⠁⠁⠀⠅⠁⠀⠀⠀⠀⠀⠀⠀⠀⠀⠀</a:t>
            </a:r>
            <a:br/>
            <a:r>
              <a:t>⢿⢿⣿⣷⣔⢀⠑⢜⢕⣕⣜⣿⣿⣿⣿⣿⣿⢟⢟⢝⢝⢝⢿⣧⣜⣱⣵⢇⠕⠑⢕⢼⣇⣕⢕⠀⠀⠀⠀⢀⢀⠀⢕⢀⢄⠀⢰⣾⣿⣿⣿⣿⣿⣿⢕⢕⢻⡷⢗⣻⢕⢕⣿⡇⢔⢜⢝⢕⢕⢕⢕⢕⢱⢕⢕⠁⢕⢕⢕⢔⢄⣔⢔⢀⢕⣕⣕⢕⠁⠀⠀⠀⠀⠀⠀⠀⠀⠀⠀⠀⠀</a:t>
            </a:r>
            <a:br/>
            <a:r>
              <a:t>⢕⢜⢝⢏⢟⢷⣔⠁⠑⢺⢿⡿⢿⣿⣿⣿⣿⢇⢕⢕⢕⢕⢕⢙⢛⢟⢝⢑⢄⣄⢘⢽⣿⣿⣷⢕⢄⠕⠀⠕⠱⠔⠕⢕⢕⢕⢘⣹⣿⣿⣿⣿⣿⣿⢕⢕⢱⡗⢸⣽⡕⢔⢱⡔⢕⢕⢔⢔⢕⢕⢔⢄⢕⢕⢔⢔⢔⢄⢄⢀⠀⢕⢕⢕⣸⣿⢇⠀⠀⠀⠀⠀⠀⠀⠀⠀⠀⠀⠀⠀⠀</a:t>
            </a:r>
            <a:br/>
            <a:r>
              <a:t>⢵⢕⢕⢕⢕⢱⣗⣷⡄⢕⢕⡕⢕⢜⢛⢏⢕⢕⢕⢕⢕⢕⢕⢕⢔⢔⢳⢷⢕⢏⢝⢚⣿⣿⣟⢕⢔⢔⢔⢸⣾⡇⡇⢕⢕⢕⠕⣿⣿⣿⣿⣿⣿⣿⣵⢕⢕⡅⣵⡕⢕⢕⢸⣇⢕⢕⠕⠕⠕⠕⢕⢕⢕⢕⢕⢕⢕⢕⢕⢕⠀⢕⢕⢕⣟⣿⠀⠀⠀⠀⠀⠀⢄⠀⠀⠀⠀⠀⠀⠀⠀</a:t>
            </a:r>
            <a:br/>
            <a:r>
              <a:t>⡷⢷⢷⢷⢷⣿⣿⣿⡧⢕⣾⣿⣿⡇⢕⢕⢕⢕⢕⢕⢕⢕⢕⢕⢕⢕⢕⢕⢕⠅⢕⢕⢸⣽⣿⢕⠕⢕⢕⢸⣿⡇⡇⢕⢕⢕⠀⢜⣿⣿⣿⣿⣿⣿⢯⢱⢼⣿⢸⡇⢕⢕⢸⣿⢕⢕⠀⠀⠀⠀⢕⢕⢕⢕⢕⢕⢕⢕⢕⢕⠄⢕⢑⠁⠐⢔⠔⠔⢄⢄⢔⢕⢵⣴⣵⣕⣄⡄⢀⢀⠀</a:t>
            </a:r>
            <a:br/>
            <a:r>
              <a:t>⡝⢕⢕⣕⣕⣜⣽⡕⣱⣿⣿⣿⣿⣷⣕⢕⢕⢕⢕⢕⢕⢕⢕⢕⣕⣱⠵⠵⠵⠵⠵⠵⢜⣿⢿⡕⠀⢕⢕⠜⠑⠕⠕⢕⢕⢕⠀⢅⡟⣿⣿⣿⣿⣿⢕⢕⢕⢕⢸⡇⢕⢕⣜⣟⢕⢷⢔⢕⠕⢕⢕⠕⠇⢜⢸⣷⣷⣵⡔⢔⢔⢑⢀⢀⣑⣑⣕⡕⢕⢕⢕⠕⢳⢵⢾⣿⣿⣿⣧⢕⠀</a:t>
            </a:r>
            <a:br/>
            <a:r>
              <a:t>⣿⣷⢷⣷⡗⢯⢕⢱⣿⣿⣿⣿⣿⣿⣿⡷⢕⢕⢕⢕⢕⢕⣕⣱⡼⢿⣕⡕⢀⢀⢀⢀⢈⢣⢕⢕⠕⢑⣕⡐⢕⢕⢕⢕⢕⠕⠐⠕⣵⣈⣿⣿⣿⣿⢕⢕⢕⢕⢸⡧⠑⢝⠟⠇⢀⢕⠕⠁⢌⠑⡌⠀⠀⠱⠔⠙⣽⢏⠆⢱⣵⡌⠻⠿⢿⣿⣿⣿⣿⣷⣷⣵⣷⣷⣾⣿⣿⣿⡏⢕⠀</a:t>
            </a:r>
            <a:br/>
            <a:r>
              <a:t>⠿⢏⢕⢕⢕⠑⠀⠀⠘⢿⣿⣿⣿⣿⡟⢕⢕⢕⢕⢕⢕⢟⢻⢿⣿⣷⣿⣾⣿⣿⣾⣿⣷⣶⡇⢕⢰⢸⢿⡇⢕⡕⢁⠀⠔⠄⠄⢀⣿⣿⣿⣿⣿⢇⠁⢀⡔⢕⢸⣷⠀⢄⢐⢡⣅⣵⠄⠀⠀⠈⢀⡀⢀⠔⠔⠘⢵⡀⢀⢁⠁⠀⠀⠀⠀⠑⢱⣿⣿⣿⣿⣿⣿⣿⣿⣿⣿⣿⡇⢕⠀</a:t>
            </a:r>
            <a:br/>
            <a:r>
              <a:t>⢆⢕⢕⠕⠑⠀⠀⠀⠀⠁⠙⢿⣿⣿⣕⣕⡕⢕⠕⠕⣸⣧⡅⢕⢜⢝⢿⠿⠿⠿⠿⠿⠿⠟⢇⢕⠀⠘⠉⠹⠇⠁⠘⠁⠀⠀⠀⠑⢇⢕⠝⠟⠟⢻⢕⠀⠙⢧⣸⣿⠀⠀⠀⠑⠑⠀⢄⢄⢀⠀⠈⢅⢀⢀⢀⠀⢑⢟⣟⡕⠀⠰⠷⠷⢀⠀⠘⢝⣝⣟⣿⣿⣿⣿⣿⣿⣿⣿⣇⣕⠀</a:t>
            </a:r>
            <a:br/>
            <a:r>
              <a:t>⠕⠑⠁⠀⠀⠀⠀⠀⠀⠀⠀⠀⠈⠻⣿⣿⣿⣿⣿⣿⣿⣿⡟⠕⢕⠑⢕⠄⠀⠁⠁⠁⠁⠁⣕⣕⣕⣕⣕⢕⢕⢄⢄⢄⣈⣁⡔⢗⠟⠿⢷⣕⢃⠑⢕⠑⢀⢕⣿⢿⣷⢕⢵⢴⣵⣝⣕⣳⣷⣷⣷⣿⣿⣿⣿⣿⣿⡻⡏⢕⢄⢄⠀⣀⣀⣀⣀⣜⢟⢿⢿⢿⣿⣿⣿⣿⣿⣿⡿⢿⠀</a:t>
            </a:r>
            <a:br/>
            <a:r>
              <a:t>⠀⠀⠀⠀⠀⠀⠀⠀⠀⠀⠀⠀⠀⠀⠀⠙⠻⢿⣿⣿⣿⣿⡇⠀⢕⠀⠀⠀⢄⢄⢄⢄⢔⢔⢑⢻⠿⣿⣿⣿⣿⣷⣷⣷⣮⣽⣵⡕⠑⠒⠖⠈⢉⢁⢕⢕⢕⢕⢜⢜⢝⣵⣾⣿⣿⣿⣷⣷⣾⣿⣿⣿⣿⣿⣿⣿⣿⣿⣿⣿⣿⣿⣿⣿⣿⣿⣿⣿⣝⢝⢕⢕⢜⢝⢜⢕⢝⢕⢕⢕⠀</a:t>
            </a:r>
            <a:br/>
            <a:r>
              <a:t>⠀⠀⠀⠀⠀⠀⠀⠀⠀⠀⠀⠀⠀⠀⠀⠀⠀⠀⠁⠉⠉⠁⠀⠀⠀⠀⠀⠀⢱⣷⣿⣿⣾⣷⣿⣿⣾⣿⣿⣿⣿⣿⣿⣿⢿⢏⢝⢝⢕⢕⣇⣡⣷⣷⣷⣿⣿⣷⣷⣿⣿⣿⣿⣿⣿⣿⣿⣿⣿⣿⣿⣿⣿⣿⣿⣿⣿⣿⣿⣿⣿⣿⣿⣯⡽⠟⠋⠙⠁⠑⢕⢚⢇⢕⢕⠕⢕⢕⢕⢕⠀</a:t>
            </a:r>
            <a:br/>
            <a:r>
              <a:t>⠀⠀⠀⠀⠀⠀⠀⠀⠀⠀⠀⠀⠀⠀⠀⠀⠀⠀⠀⠀⠀⠀⠀⠀⠀⠀⠀⠀⠜⣿⣿⣿⣿⣿⣿⣿⣿⣿⣿⣿⣿⣿⣿⣿⣿⣿⣷⣷⣷⣷⣿⣿⣿⣿⣿⣿⣿⣿⣿⣿⣿⣿⣿⣿⣿⣿⣿⣿⣿⣿⣿⣿⣿⣿⣿⣿⣿⣿⣿⣿⣿⣿⡿⠏⠁⠀⠀⠀⠀⠀⠀⠀⠀⠀⠀⠁⢕⢕⢕⢕⠀</a:t>
            </a:r>
            <a:br/>
            <a:r>
              <a:t>⠀⠀⠀⠀⠀⠀⠀⠀⠀⠀⠀⠀⠀⠀⠀⠀⠀⠀⠀⠀⠀⠀⠀⠀⠀⠀⠀⠀⠀⢺⣿⣿⣿⣿⣿⣿⣿⣿⣿⣿⣿⣿⣿⣿⣿⣿⣿⣿⣿⣿⣿⣿⣿⣿⣿⣿⣿⣿⣿⣿⣿⣿⣿⣿⣿⣿⣿⣿⣿⣿⣿⣿⣿⣿⣿⣿⣿⣿⣿⣿⣿⣿⢇⠀⠀⠀⠀⠀⠀⠀⠀⠀⠀⠀⠀⠀⢁⢕⢕⢕⠀</a:t>
            </a:r>
            <a:br/>
            <a:r>
              <a:t>⠀⠀⠀⠀⠀⠀⠀⠀⠀⠀⠀⠀⠀⠀⠀⠀⠀⠀⠀⠀⠀⠀⠀⠀⠀⠀⠀⠀⠀⢘⣿⣿⣿⣿⣿⣿⣿⣿⣿⣿⣿⣿⣿⣿⣿⣿⣿⣿⣿⣿⣿⣿⣿⣿⣿⣿⣿⣿⣿⣿⣿⣿⣿⣿⣿⣿⣿⣿⣿⣿⣿⣿⣿⣿⣿⣿⣿⣿⣿⣿⣿⡟⠁⠀⠀⠀⠀⠀⠀⠀⠀⠀⠀⠀⠀⢄⢕⢕⢕⢕⠀</a:t>
            </a:r>
            <a:br/>
            <a:r>
              <a:t>⠀⠀⠀⠀⠀⠀⠀⠀⠀⠀⠀⠀⠀⠀⠀⠀⠀⠀⠀⠀⠀⠀⠀⠀⠀⠀⠀⠀⠐⠄⢹⣿⣿⣿⣿⣿⣿⣿⣿⣿⣿⣿⣿⣿⣿⣿⣿⣿⣿⣿⣿⣿⣿⣿⣿⣿⣿⣿⣿⣿⣿⣿⣿⣿⣿⣿⣿⣿⣿⣿⣿⣿⣿⣿⣿⣿⣿⣿⣿⣿⡟⠁⠀⠀⠀⠀⠀⠀⠀⠀⠀⠀⠀⠀⠀⢕⢕⢕⢕⢕⠀</a:t>
            </a:r>
            <a:br/>
            <a:r>
              <a:t>⠀⠀⠀⠀⠀⠀⠀⠀⠀⠀⠀⠀⠀⠀⠀⠀⠀⠀⠀⠀⠀⠀⠀⠀⠀⠀⠀⠀⢀⠀⠁⢸⣿⣿⣿⣿⣿⣿⣿⣿⣿⣿⣿⣿⣿⣿⣿⣿⣿⣿⡿⢿⣿⣿⣿⣿⣿⣿⣿⣿⣿⣿⣿⣿⣿⣿⣿⣿⣿⣿⣿⣿⣿⣿⣿⣿⣿⣿⣿⢟⠁⠀⠀⠀⠀⠀⠀⠀⠀⠀⠀⠀⠀⠀⠀⢕⢕⢕⢕⢕⠀</a:t>
            </a:r>
            <a:br/>
            <a:r>
              <a:t>⠀⠀⠀⠀⠀⠀⠀⠀⠀⠀⠀⠀⠀⠀⠀⠀⠀⠀⠀⠀⠀⠀⠀⠀⠀⠀⠀⠀⠀⠀⢀⢼⣿⣿⣿⣿⣿⣿⣿⣟⣟⣿⣿⣿⣿⣿⣿⣿⣿⡏⠕⠕⢕⢝⢻⣿⣿⣿⣿⣿⣿⣿⣿⣿⣿⣿⣿⣿⣿⣿⣿⣿⣿⣿⣿⣿⣿⢟⠁⠀⠀⠀⠀⠀⠀⠀⠀⠀⠀⠀⠀⠀⠀⠀⠀⠑⠕⢕⢕⢕⠀</a:t>
            </a:r>
            <a:br/>
            <a:r>
              <a:t>⠀⠀⠀⠀⠀⠀⠀⠀⠀⠀⠀⠀⠀⠀⠀⠀⠀⠀⠀⠀⠀⠀⠀⠀⠀⠀⠀⠀⢄⢔⢕⢱⣯⣿⣿⣿⣿⣿⣿⣿⡿⣿⣻⣿⣿⣿⣿⣿⣿⡇⢀⠀⠀⢕⢕⢝⣿⣿⣿⣿⣿⣿⣿⣿⣿⣿⣿⣿⣿⣿⣿⣿⣿⣿⣿⣿⢏⠀⠀⠀⠀⠀⠀⠀⠀⠀⠀⠀⠀⠀⠀⠀⠀⠀⠀⢕⢔⠄⢁⢕⠀</a:t>
            </a:r>
            <a:br/>
            <a:r>
              <a:t>⠀⠀⠀⠀⠀⠀⠀⠀⠀⠀⠀⠀⠀⠀⠀⠀⠀⠀⠀⠀⢄⢐⢔⢔⢔⠀⠀⠀⢇⢕⢱⠿⣿⣽⣿⣿⣟⢟⣯⣻⣿⣿⣿⣿⣿⣿⣿⣿⣿⣿⡔⠀⠀⠀⢕⢕⠘⢿⣿⣿⣿⣿⣿⣿⣿⣿⣿⣿⣿⣿⣿⣿⣿⣿⣿⢏⠀⠀⠀⠀⠀⠀⠀⠀⠀⠀⠀⠀⠀⠀⠀⠀⠀⠀⠀⢕⢕⢐⢕⢕⠀</a:t>
            </a:r>
            <a:br/>
            <a:r>
              <a:t>⠀⠀⢀⠀⠀⠀⠀⠀⠀⠀⠀⠀⠀⠀⠀⠀⠀⢔⠀⢄⢕⠑⢕⠑⠁⠀⠀⠀⠁⢕⢕⢜⢄⢾⢿⣿⣿⣿⣿⣿⣿⣿⣿⣿⣿⣿⣿⣿⣿⣿⣷⡄⠀⠀⠁⢕⠀⠘⡿⣿⣿⣿⣿⣿⣿⣿⣿⣿⣿⣿⣿⣿⣿⣿⡏⠀⠀⠀⠀⠀⠀⠀⠀⠀⠀⠀⠀⠀⠀⠀⠀⠀⠀⠀⠀⢀⠁⠑⢕⢕⠀</a:t>
            </a:r>
            <a:br/>
            <a:r>
              <a:t>⠕⠑⠑⠑⠀⠀⠀⠀⠀⠀⠀⠀⠀⠀⠀⠀⠀⠁⢄⢕⠑⠀⠁⠀⠀⠀⢔⠀⠀⢕⢕⢕⢕⢕⢠⣿⣿⣿⣿⣿⣿⣿⣿⣿⣿⣿⣿⣿⣿⣿⣿⣿⣔⢀⠀⠕⢄⢄⢻⣿⣿⣿⣿⣿⣿⣿⣿⣿⣿⣿⣿⢿⠏⠉⠁⠀⠀⠀⠀⠀⠀⠀⠀⠀⠀⠀⠀⠀⠀⠀⠀⠀⠀⠀⢄⢄⢀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⢇⠁⠀⠀⠀⠀⠀⠀⠀⠀⠀⠀⠀⠀⠀⠀⠀⠀⠑⢕⢔⢕⢕⢕⣏⢑⢸⣿⣷⣔⣿⢟⢏⣱⣵⣷⣿⣿⣿⣿⣿⣿⣿⣿⣿⣿⣿⣿⣿⣿⣿⣿⣿⣿⣿⢟⣿⣿⣿⣿⣿⣿⣿⣿⣿⣿⣿⣿⣿⣿⣷⣷⣾⣿⣿⣟⣟⣟⣿⡿⢿⣿⣿⣿⣿⣿⣿⣿⣿⣿⣿⣿⣽⣿⣿⣿⣿⠀</a:t>
            </a:r>
            <a:br/>
            <a:r>
              <a:t>⣿⣿⢏⠁⠀⠀⠀⠀⠀⠀⠀⠀⠀⠀⠀⠀⠀⠀⠀⠀⢄⢕⢕⠸⡇⢕⢕⣿⣇⣼⣿⣏⣥⣵⣼⣿⣿⣿⣿⣿⣿⣿⣿⣿⣿⣿⣿⣿⣿⣿⣿⣿⣿⣿⣿⣿⣿⣹⢸⣿⣿⣿⣿⣿⣿⣿⣿⣿⣿⣿⣿⣿⣿⣿⣿⣿⣿⣿⣿⣿⣿⣿⣿⣿⣷⣷⣯⣽⣽⣿⣿⣿⣿⣿⣿⣿⣿⣿⣿⣿⠀</a:t>
            </a:r>
            <a:br/>
            <a:r>
              <a:t>⣿⢇⠁⠀⠀⠀⠀⠀⠀⠀⠀⠀⠀⠀⢀⢄⢔⣔⣔⣵⣵⣾⣷⣧⡇⢵⢗⣿⣵⣾⣿⣿⣿⣿⣿⣿⣿⣿⣿⣿⣿⣿⢿⣟⢻⠝⠗⢘⢙⣝⣝⣟⣟⡟⢟⢟⢝⢹⢸⣿⣿⣿⣿⣿⣿⣿⣿⣿⣿⣿⣿⣿⣿⣿⣿⣿⣿⣿⣿⣿⣿⣿⣿⣿⣿⣿⣿⣿⣿⣿⣿⣿⣿⣿⣿⣿⣿⣿⣿⣿⠀</a:t>
            </a:r>
            <a:br/>
            <a:r>
              <a:t>⡇⠕⠀⠀⠀⠀⠀⠀⠀⠀⢄⢔⢔⢕⢜⣿⣿⣿⣿⢿⢟⢟⢿⢿⢗⣸⣿⣿⣿⣿⣿⣿⣿⣿⣿⡿⢿⡟⢻⠟⠟⢘⢅⢅⢔⢔⢕⣱⡜⣿⣿⣿⣿⣿⣿⣿⢑⢜⢅⣾⣷⣧⣵⣵⣽⣽⣝⣝⣟⣟⣟⢟⢻⢿⢿⢿⢿⣿⣿⣿⣿⣿⣿⣿⣿⣿⣿⣿⣿⣿⣿⣿⣿⣿⣿⣿⣿⣿⣿⣿⠀</a:t>
            </a:r>
            <a:br/>
            <a:r>
              <a:t>⣧⡄⠀⠀⠀⠀⠀⠀⠀⢕⢕⢕⢕⢱⣾⣿⣿⣿⢕⢕⢅⢣⡕⣿⡔⢏⣿⣿⣿⣿⢿⢟⢏⠝⢑⢕⢅⢕⢔⢕⠕⢕⢱⢅⢑⠑⢝⣿⡇⣿⣿⣿⣿⢕⢕⢜⢕⢸⣿⣿⡏⢟⢟⢟⢟⢟⢟⢿⢿⢿⢿⢿⢿⣿⣿⣿⣷⣷⣷⣷⣷⣼⣽⣽⣽⣽⣟⣟⣟⣟⡻⢿⢿⢿⢿⡿⢿⢿⢿⢿⠀</a:t>
            </a:r>
            <a:br/>
            <a:r>
              <a:t>⣿⣿⡄⠀⠀⠀⠀⢀⢀⢁⢁⢅⢕⢜⣽⣽⣽⣵⣕⣕⣔⢕⣼⢏⣻⣷⣟⣱⡏⢅⢕⢔⢕⢕⢕⢕⢕⢕⢕⢕⢕⢔⢔⠀⠀⠀⢕⣿⣿⣿⣿⣿⣿⡇⠅⢕⢱⢸⡇⣿⡇⢕⢕⢕⢕⢕⢕⢕⢕⢕⢕⢕⢕⢕⢕⢕⢕⢕⢕⢝⢝⢝⢝⢝⢟⢟⢟⢟⢟⢟⢟⠟⠏⠑⠑⠁⠁⠁⠁⠁⠀</a:t>
            </a:r>
            <a:br/>
            <a:r>
              <a:t>⣿⣿⣇⢀⠀⠀⢞⢝⢝⢜⣱⣕⣕⣼⣿⣿⣿⣿⣿⣿⣿⣷⣿⢟⣹⣿⢿⢏⢕⢕⢕⢕⢕⢅⢅⢕⠑⠑⠑⠑⠑⠑⠑⠀⠀⠀⢕⣿⣿⣿⣿⣿⣿⡇⢁⢔⢕⢜⡧⣝⢕⢕⢕⢕⢕⢕⢕⢕⢕⢕⢅⢑⢁⢄⢑⢑⢕⢑⢕⠑⠁⠀⠁⠁⠁⠁⠁⠁⠀⠑⠁⠀⠀⠀⠀⠀⠀⠀⠀⠀⠀</a:t>
            </a:r>
            <a:br/>
            <a:r>
              <a:t>⢿⣿⣿⣷⣄⠀⠕⢸⢕⣕⠻⣿⣿⣿⣿⣿⣿⢟⢟⢝⢍⢟⠿⣕⡝⢕⣵⠕⠑⠑⢕⣕⣕⢕⢕⠀⠀⠀⠀⠀⢀⠀⢕⠀⢄⢄⣶⣿⣿⣿⣿⣿⣿⡇⢕⢜⢿⢟⠗⣟⢕⢸⣿⢸⢕⢜⢝⢕⢕⢕⢕⢕⢇⢕⢕⠁⢕⢕⢕⢄⢔⣔⢄⢔⣱⣕⡕⠑⠀⠀⠀⠀⠀⠀⠀⠀⠀⠀⠀⠀⠀</a:t>
            </a:r>
            <a:br/>
            <a:r>
              <a:t>⢜⢝⢝⢍⢿⣷⡄⠘⠳⢽⣿⡿⢿⣿⣿⣿⡿⢕⢕⢕⢕⢕⢔⢻⢿⢟⢏⢕⢄⣄⢕⢿⣿⣷⢕⠀⢐⠔⠔⠕⠵⠕⠕⢕⢕⠑⢙⣿⣿⣿⣿⣿⣿⡇⢕⢕⢰⢇⣽⣽⢕⢑⣕⢔⢱⢕⢔⢔⢕⢔⢔⠀⢕⢕⢔⢄⢔⢄⢄⠀⢕⢕⢕⢕⣿⡿⠁⠀⠀⠀⠀⠀⠀⠀⠀⠀⠀⠀⠀⠀⠀</a:t>
            </a:r>
            <a:br/>
            <a:r>
              <a:t>⢕⢕⢕⢕⢕⢻⢿⣧⢀⢕⢕⢕⢕⢝⢟⢟⢕⢕⢕⢕⢕⢕⢕⢕⢕⢔⢵⢇⢜⠛⢕⢝⣿⣿⢕⢄⢄⢔⢔⣿⣿⣿⢇⢕⢕⢔⠱⣿⣿⣿⣿⣿⣿⣧⡕⢕⣔⢕⣵⢕⢕⢕⢸⡕⢕⢕⠕⠕⠕⠕⢕⠀⢕⢕⢕⢕⢕⢕⢕⠀⢕⢕⢕⣱⣿⡇⠀⠀⠀⠀⠀⠀⠀⠀⠀⠀⠀⠀⠀⠀⠀</a:t>
            </a:r>
            <a:br/>
            <a:r>
              <a:t>⢝⢝⢝⢷⢾⣿⣿⣿⣷⣧⣾⣿⣧⡕⢕⢕⢕⢕⢕⢕⢕⢕⢕⢕⢕⢕⢕⢕⢕⠀⢕⢕⢪⣿⣵⢕⢕⢕⢕⣿⢻⡿⢇⢕⢕⢕⠑⢹⡇⣿⣿⣿⣿⡿⢕⢱⣿⡇⣿⢕⢕⢕⢸⡇⢕⢕⠀⢕⠀⠀⢕⢔⢕⢕⢕⢕⢕⢕⢕⠄⢕⢕⠁⠁⠐⢕⢔⢄⢄⢄⢔⢱⢵⣴⣵⣔⣄⢄⢀⠀⠀</a:t>
            </a:r>
            <a:br/>
            <a:r>
              <a:t>⠑⠁⠁⠑⠑⢜⣽⣵⣾⣿⣿⣿⣿⣧⡕⢕⢕⢕⢕⢕⢕⢕⢕⢕⣕⣵⠵⠵⠵⠤⠵⠵⠸⣿⢏⢕⠕⢕⢕⠇⠜⠕⢕⢕⢕⢕⠔⢕⢕⢻⣿⣿⣿⡏⢕⢕⢕⢕⣿⡕⢕⣕⣜⣟⢕⢇⢔⢕⠕⢇⢕⠕⢕⢜⣵⣷⣷⡧⡱⢔⢕⢁⢀⢀⣐⣑⣕⢔⢕⢕⠕⢅⢷⢷⣿⣿⣿⣷⢕⠀⠀</a:t>
            </a:r>
            <a:br/>
            <a:r>
              <a:t>⢄⢄⠀⠀⢕⢵⢕⢸⣿⣿⣿⣿⣿⣿⣿⡇⢕⢕⢕⢕⢕⢕⣕⣱⢿⢟⣱⢄⢀⢀⢀⢀⢙⢕⢕⢕⠕⢑⣕⢔⢕⢕⢕⢕⢕⠕⢐⢡⣥⣾⣿⣿⣿⡿⢕⢕⢕⢕⣿⡇⢘⠛⢻⠃⢑⢕⠁⠁⢔⢕⢍⠀⠑⠵⠜⢫⣝⢇⢕⢱⣕⢜⠿⠿⢿⣿⣿⣿⣿⣷⣵⣷⣷⣷⣿⣿⣿⣿⢕⠀⠀</a:t>
            </a:r>
            <a:br/>
            <a:r>
              <a:t>⢕⢕⢁⢕⢔⠑⠁⠀⠘⢿⣿⣿⣿⣿⢟⢕⢕⢕⢕⢕⢕⢟⢿⢿⣷⣾⣿⣿⣿⣷⣿⣿⣶⣷⡕⢕⡄⡸⣿⢇⢕⢑⢁⠐⠐⠄⠄⢸⣿⣿⣿⣿⡽⢕⠀⢀⢕⢑⣿⡇⢀⠔⢘⣵⡥⣴⠀⠀⠀⠑⢀⡀⠀⠰⠕⠫⣵⢀⢁⠁⠁⠀⠀⠀⠀⠐⣼⣿⣿⣿⣿⣿⣿⣿⣿⣿⣿⣿⢕⢕⠀</a:t>
            </a:r>
            <a:br/>
            <a:r>
              <a:t>⢔⢕⢕⠕⠑⠀⠀⠀⠀⠁⠙⢿⣿⣿⣕⣕⡕⣕⡕⣕⣾⣦⡕⢕⢜⢻⢿⢿⢿⠿⠿⠿⠿⠿⢇⢕⠀⠙⠉⠱⠑⠁⠊⠀⠀⠀⠀⠑⢵⢜⠝⠟⠟⠇⢕⠁⠹⢧⣸⡇⠀⠀⠑⠁⠅⢅⢄⢄⠀⠀⢈⢅⢀⢀⢀⠄⢜⢻⣿⢕⠀⠱⠷⠆⠀⠀⠙⣝⣟⣻⣿⣿⣿⣿⣿⣿⣿⣿⣕⣱⠀</a:t>
            </a:r>
            <a:br/>
            <a:r>
              <a:t>⢕⠑⠀⠀⠀⠀⠀⠀⠀⠀⠀⠀⠈⠻⣿⣿⣿⣿⣿⣿⣿⣿⡇⠕⢕⠑⠕⠀⠐⠐⢑⠁⠁⢁⣕⣕⣕⣕⢔⢕⢔⢄⢄⢀⣁⣄⢔⢟⠻⢿⣧⡑⢇⠕⢕⠑⢄⢼⡿⢿⡇⢕⢐⢴⣼⣕⣕⣷⣷⣷⣾⣿⣿⣿⣿⣿⣟⣟⢝⢕⢄⢄⠁⣀⣀⣀⣑⡟⢻⢿⢿⢿⣿⣿⣿⣿⣿⣿⢿⢟⠀</a:t>
            </a:r>
            <a:br/>
            <a:r>
              <a:t>⠀⠀⠀⠀⠀⠀⠀⠀⠀⠀⠀⠀⠀⠀⠀⠙⠻⢿⣿⣿⣿⣿⢇⠄⢕⠀⠀⠀⢄⢄⢄⢄⢔⢕⢚⢿⢿⣿⣿⣿⣿⣷⣷⣷⣽⣽⣕⡕⠑⠒⠆⠉⢉⢁⢕⢜⢕⢕⢏⢜⢕⣷⣿⣿⣿⣿⣷⣷⣶⣿⣿⣿⣿⣿⣿⣿⣿⣿⣿⣿⣿⣿⣿⣿⣿⣿⣿⣯⡝⢝⢕⢕⢝⢕⢕⢕⢕⢕⢕⢕⠀</a:t>
            </a:r>
            <a:br/>
            <a:r>
              <a:t>⠀⠀⠀⠀⠀⠀⠀⠀⠀⠀⠀⠀⠀⠀⠀⠀⠀⠀⠁⠉⠉⠁⠀⠀⠀⠀⠀⠀⣱⣶⣷⣾⣾⣶⣿⣾⣿⣿⣿⣿⣿⣿⣿⡿⢟⢏⢝⢕⢔⢕⣵⣵⣷⣷⣷⣾⣷⣷⣷⣿⣾⣿⣿⣿⣿⣿⣿⣿⣿⣿⣿⣿⣿⣿⣿⣿⣿⣿⣿⣿⣿⣭⣿⣯⢿⠟⠙⠙⠁⠜⢜⢕⢕⢕⠕⢕⢕⢕⢕⢕⠀</a:t>
            </a:r>
            <a:br/>
            <a:r>
              <a:t>⠀⠀⠀⠀⠀⠀⠀⠀⠀⠀⠀⠀⠀⠀⠀⠀⠀⠀⠀⠀⠀⠀⠀⠀⠀⠀⠀⠀⢸⣿⣿⣿⣿⣿⣿⣿⣿⣿⣿⣿⣿⣿⣿⣿⣿⣷⣷⣷⣷⣷⣿⣿⣿⣿⣿⣿⣿⣿⣿⣿⣿⣿⣿⣿⣿⣿⣿⣿⣿⣿⣿⣿⣿⣿⣿⣿⣿⣿⣿⣿⣿⣿⢿⠑⠀⠀⠀⠀⠀⠀⠀⠀⠀⠀⠀⠕⢕⢕⢕⢕⠀</a:t>
            </a:r>
            <a:br/>
            <a:r>
              <a:t>⠀⠀⠀⠀⠀⠀⠀⠀⠀⠀⠀⠀⠀⠀⠀⠀⠀⠀⠀⠀⠀⠀⠀⠀⠀⠀⠀⠀⠜⣿⣿⣿⣿⣿⣿⣿⣿⣿⣿⣿⣿⣿⣿⣿⣿⣿⣿⣿⣿⣿⣿⣿⣿⣿⣿⣿⣿⣿⣿⣿⣿⣿⣿⣿⣿⣿⣿⣿⣿⣿⣿⣿⣿⣿⣿⣿⣿⣿⣿⣿⣿⣿⠁⠀⠀⠀⠀⠀⠀⠀⠀⠀⠀⠀⠀⠀⢕⢕⢕⢕⠀</a:t>
            </a:r>
            <a:br/>
            <a:r>
              <a:t>⠀⠀⠀⠀⠀⠀⠀⠀⠀⠀⠀⠀⠀⠀⠀⠀⠀⠀⠀⠀⠀⠀⠀⠀⠀⠀⠀⠀⠀⢹⣿⣿⣿⣿⣿⣿⣿⣿⣿⣿⣿⣿⣿⣿⣿⣿⣿⣿⣿⣿⣿⣿⣿⣿⣿⣿⣿⣿⣿⣿⣿⣿⣿⣿⣿⣿⣿⣿⣿⣿⣿⣿⣿⣿⣿⣿⣿⣿⣿⣿⣿⢏⠀⠀⠀⠀⠀⠀⠀⠀⠀⠀⠀⠀⠀⢔⢕⢕⢕⢕⠀</a:t>
            </a:r>
            <a:br/>
            <a:r>
              <a:t>⠀⠀⠀⠀⠀⠀⠀⠀⠀⠀⠀⠀⠀⠀⠀⠀⠀⠀⠀⠀⠀⠀⠀⠀⠀⠀⠀⠀⠀⠅⢿⣿⣿⣿⣿⣿⣿⣿⣿⣿⣿⣿⣿⣿⣿⣿⣿⣿⣿⣿⣿⣿⣿⣿⣿⣿⣿⣿⣿⣿⣿⣿⣿⣿⣿⣿⣿⣿⣿⣿⣿⣿⣿⣿⣿⣿⣿⣿⣿⣿⠏⠀⠀⠀⠀⠀⠀⠀⠀⠀⠀⠀⠀⠀⢄⢕⢕⢕⢕⢕⠀</a:t>
            </a:r>
            <a:br/>
            <a:r>
              <a:t>⠀⠀⠀⠀⠀⠀⠀⠀⠀⠀⠀⠀⠀⠀⠀⠀⠀⠀⠀⠀⠀⠀⠀⠀⠀⠀⠀⠀⢄⠐⠘⣿⣿⣿⣿⣿⣿⣿⣿⣿⣿⣿⣿⣿⣿⣿⣿⣿⣿⣿⣿⣿⣿⣿⣿⣿⣿⣿⣿⣿⣿⣿⣿⣿⣿⣿⣿⣿⣿⣿⣿⣿⣿⣿⣿⣿⣿⣿⡿⠏⠀⠀⠀⠀⠀⠀⠀⠀⠀⠀⠀⠀⠀⠀⢕⢕⢕⢕⢕⢕⠀</a:t>
            </a:r>
            <a:br/>
            <a:r>
              <a:t>⠀⠀⠀⠀⠀⠀⠀⠀⠀⠀⠀⠀⠀⠀⠀⠀⠀⠀⠀⠀⠀⠀⠀⠀⠀⠀⠀⠀⠀⠀⢀⣿⣿⣿⣿⣿⣿⣿⣿⣿⣿⣿⣿⣿⣿⣿⣿⣿⣿⢝⠑⠕⢜⢝⢿⣿⣿⣿⣿⣿⣿⣿⣿⣿⣿⣿⣿⣿⣿⣿⣿⣿⣿⣿⣿⣿⣿⠏⠁⠀⠀⠀⠀⠀⠀⠀⠀⠀⠀⠀⠀⠀⠀⠀⠑⠕⠕⢕⢕⢕⠀</a:t>
            </a:r>
            <a:br/>
            <a:r>
              <a:t>⠀⠀⠀⠀⠀⠀⠀⠀⠀⠀⠀⠀⠀⠀⠀⠀⠀⠀⠀⠀⠀⠀⠀⠀⠀⠀⠀⠀⢄⣴⣿⣿⣿⣿⣿⣿⣿⣿⣿⣿⢟⣿⣿⣿⣿⣿⣿⣿⣿⡇⠀⠀⠀⢕⢜⢻⣿⣿⣿⣿⣿⣿⣿⣿⣿⣿⣿⣿⣿⣿⣿⣿⣿⣿⣿⡿⠑⠀⠀⠀⠀⠀⠀⠀⠀⠀⠀⠀⠀⠀⠀⠀⠀⠀⠀⢔⢔⠄⢕⢕⠀</a:t>
            </a:r>
            <a:br/>
            <a:r>
              <a:t>⠀⠀⠀⠀⠀⠀⠀⠀⠀⠀⠀⠀⠀⠀⠀⠀⠀⠀⠀⠀⢄⢕⢕⢕⢰⠀⠀⠀⢕⢿⣿⣿⣿⣿⣿⣿⣿⣿⣿⣿⣿⣿⣿⣿⣿⣿⣿⣿⣿⣧⢀⠀⠀⠁⢕⢕⠹⣿⣿⣿⣿⣿⣿⣿⣿⣿⣿⣿⣿⣿⣿⣿⣿⣿⣿⠇⠀⠀⠀⠀⠀⠀⠀⠀⠀⠀⠀⠀⠀⠀⠀⠀⠀⠀⢄⢕⠑⢔⢕⠑⠀</a:t>
            </a:r>
            <a:br/>
            <a:r>
              <a:t>⠀⢀⢀⢀⠀⠀⠀⠀⠀⠀⠀⠀⠀⠀⠀⠀⠀⢔⠀⢀⢕⠕⢕⠅⠀⠀⠀⠀⠀⢕⣵⣽⣿⣿⣿⣿⣿⣿⣿⣿⣿⣿⣿⣿⣿⣿⣿⣿⣿⣿⣧⢀⠀⠀⠑⢕⠀⢸⣿⣿⣿⣿⣿⣿⣿⣿⣿⣿⣿⣿⣿⣿⣿⣿⠁⠀⠀⠀⠀⠀⠀⠀⠀⠀⠀⠀⠀⠀⠀⠀⠀⠀⠀⠀⠄⢁⠀⢕⢕⢀⠀</a:t>
            </a:r>
            <a:br/>
            <a:r>
              <a:t>⠑⠑⠁⠁⠁⠀⠀⠀⠀⠀⠀⠀⠀⠀⠀⠀⠀⠀⢄⠕⠑⠀⠀⠀⠀⠀⢕⠀⠀⢕⣸⣿⣿⣿⣿⣿⣿⣿⣿⣿⣿⣿⣿⣿⣿⣿⣿⣿⣿⣿⣿⣷⡄⠀⠀⢕⢄⢱⣿⣿⣿⣿⣿⣿⣿⣿⣿⣿⣿⣿⡿⢿⠋⠉⠁⠀⠀⠀⠀⠀⠀⠀⠀⠀⠀⠀⠀⠀⠀⠀⠀⠀⠀⠀⠄⢄⢀⢕⢕⢕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⡿⢏⠁⠀⠀⠀⠀⠀⠀⠀⠀⠀⠀⠀⠀⠀⠀⠀⠐⠕⢕⡕⢕⢕⣿⡝⢜⣿⣿⣕⣼⡿⢟⣝⣥⣦⣿⣿⣿⣿⣿⣿⣿⣿⣿⣿⣿⣿⣿⣿⣿⣿⣿⣿⣿⡟⣻⣿⣿⣿⣿⣿⣿⣿⣿⣿⣿⣿⣿⣿⣷⣷⣷⣿⣿⣿⣟⣟⣻⣿⢿⣿⣿⣿⣿⣿⣿⣿⣿⣿⣿⣿⣯⣿⣿⣿⣿⣟⠀</a:t>
            </a:r>
            <a:br/>
            <a:r>
              <a:t>⣿⡟⢇⠀⠀⠀⠀⠀⠀⠀⠀⠀⠀⠀⠀⠀⠀⠀⠀⠀⢕⢕⢕⢇⢕⢕⣾⣇⣱⣿⣏⣱⣴⣵⣾⣿⣿⣿⣿⣿⣿⣿⣿⣿⣿⣿⣿⣿⣿⣿⣿⣿⣿⣿⣿⣿⣯⡕⣿⣿⣿⣿⣿⣿⣿⣿⣿⣿⣿⣿⣿⣿⣿⣿⣿⣿⣿⣿⣿⣿⣿⣿⣿⣷⣷⣾⣽⣽⣿⣿⣿⣿⣿⣿⣿⣿⣿⣿⣿⣿⠀</a:t>
            </a:r>
            <a:br/>
            <a:r>
              <a:t>⡿⢕⠀⠀⠀⠀⠀⠀⠀⠀⠀⠀⠀⠀⠀⠀⢄⢀⢄⣕⣱⣵⣵⣼⢱⢕⣻⣵⣷⣿⣿⣿⣿⣿⣿⣿⣿⣿⣿⣿⣿⡿⢿⡟⢯⠝⢃⢙⢙⣍⣝⣟⣟⢟⢟⢇⢹⡇⣿⣿⣿⣿⣿⣿⣿⣿⣿⣿⣿⣿⣿⣿⣿⣿⣿⣿⣿⣿⣿⣿⣿⣿⣿⣿⣿⣿⣿⣿⣿⣿⣿⣿⣿⣿⣿⣿⣿⣿⣿⣿⠀</a:t>
            </a:r>
            <a:br/>
            <a:r>
              <a:t>⢇⠑⠀⠀⠀⠀⠀⠀⠀⠀⢀⢀⢄⢕⢱⣵⣷⣷⣿⣿⡿⣿⣿⣿⢎⣿⣿⣿⣿⣿⣿⣿⣿⣿⣿⢿⣿⢻⢿⠟⢃⢑⢅⢔⢔⢕⣵⣕⣿⣿⣿⣿⣿⣿⣿⡇⢕⡕⣷⣷⣧⣵⣵⣼⣽⣝⣝⣝⣟⣟⡟⢟⢿⢿⢿⢿⢿⣿⣿⣿⣿⣿⣿⣿⣿⣿⣿⣿⣿⣿⣿⣿⣿⣿⣿⣿⣿⣿⣿⣿⠀</a:t>
            </a:r>
            <a:br/>
            <a:r>
              <a:t>⣕⢀⠀⠀⠀⠀⠀⠀⠀⢕⢕⢕⢕⢕⣼⣿⣿⡟⢝⢕⢕⣕⢕⣕⢱⢻⣿⣿⣿⡿⣟⢻⠝⢕⢑⢅⢅⢔⢕⢕⡕⢕⢕⠕⠃⠘⢿⣿⣿⣿⣿⣿⡇⢕⢜⢕⢕⣷⣿⣿⢝⢟⢟⢟⢟⢟⢻⢿⢿⢿⢿⢿⣿⣿⣿⣷⣷⣷⣷⣷⣵⣽⣽⣽⣽⣝⣟⣟⣟⣟⢿⢿⢿⢿⡿⢿⢿⢿⢿⢿⠀</a:t>
            </a:r>
            <a:br/>
            <a:r>
              <a:t>⣿⣷⡀⠀⠀⠀⠀⠀⠐⠑⠕⠕⠕⢺⢿⢿⣟⢕⢕⢑⢑⢝⣼⢟⣧⣼⡏⣸⢏⢅⢕⢔⢕⢕⠕⢕⢑⢕⢕⢕⢕⢔⢄⠀⠀⠀⢸⣿⣿⣿⣿⣿⡇⠀⢑⢕⢕⣿⣹⣿⢕⢕⢕⢕⢕⢕⢕⢕⢕⢕⢕⢕⢕⢕⢕⢕⢕⢕⢜⢝⢝⢝⢝⢝⢟⢟⢟⢟⢟⢟⠟⠏⠙⠑⠁⠁⠀⠁⠁⠑⠀</a:t>
            </a:r>
            <a:br/>
            <a:r>
              <a:t>⣿⣿⣇⠀⠀⢀⡔⢖⢗⢇⢕⢕⢕⣾⣿⣿⣿⣷⣷⣷⣧⣺⣿⢞⣿⣿⣷⢏⢕⢕⢕⢕⢅⢄⢕⠕⠑⠑⠑⠑⠑⠑⠑⠀⠀⠀⢸⣿⣿⣿⣿⣿⣷⢕⢅⢕⢕⣽⣸⢕⢕⢕⢕⢕⢕⢕⢕⢕⢕⢅⢅⢅⢑⢔⢕⢑⢕⢕⠕⠑⠁⠀⠁⠁⠁⠁⠁⠀⠑⠁⠀⠀⠀⠀⠀⠀⠀⠀⠀⠀⠀</a:t>
            </a:r>
            <a:br/>
            <a:r>
              <a:t>⣿⣿⣿⣧⣄⠑⢕⡇⢕⢕⣿⣿⣿⣿⣿⣿⣿⢿⢟⢟⢟⢿⡇⢜⢟⢕⡕⠕⠑⢕⢱⣕⡕⢕⢀⠀⠀⠀⠀⢀⠀⢕⢀⢄⢄⢰⣾⣿⣿⣿⣿⣿⣿⢕⢕⢹⢿⢟⣞⢇⢕⣿⡇⢕⢕⢝⢕⢕⢕⢕⢕⢱⢕⢕⠑⢕⢕⢕⢔⢄⢔⡔⢀⢕⣵⡕⠕⠀⠀⠀⠀⠀⠀⠀⠀⠀⠀⠀⠀⠀⠀</a:t>
            </a:r>
            <a:br/>
            <a:r>
              <a:t>⢝⢝⢏⢻⣿⣦⢁⠗⢇⣷⣾⣿⣿⣿⣿⣿⢕⢕⢕⢕⢕⢕⢹⣷⣷⢿⢟⢔⣀⢕⢸⣿⣿⡇⢕⢄⠔⠔⠕⠱⠔⠕⢕⢕⢕⠘⢹⣿⣿⣿⣿⣿⣿⢕⢕⢕⣖⢸⣽⡕⢕⢱⣔⢄⢕⢔⢔⢕⢕⢔⢄⠁⢕⢔⢔⢄⢄⢄⢀⠀⢕⢕⢕⢸⣿⠑⠀⠀⠀⠀⠀⠀⠀⠀⠀⠀⠀⠀⠀⠀⠀</a:t>
            </a:r>
            <a:br/>
            <a:r>
              <a:t>⢕⢕⢕⢕⢜⢿⣿⡆⢀⢜⢝⢝⢜⢿⢿⢏⢕⢕⢕⢕⢕⢕⢕⢕⢕⢗⢖⢇⢛⢇⢌⢹⣿⣇⢕⢄⢀⢔⢸⣿⣿⡇⢕⢕⢕⠀⣿⣿⣿⣿⣿⣿⣿⣵⢕⢕⡕⢱⡕⢕⢕⢕⣇⢕⢕⠕⠕⠕⠕⢕⢕⠁⢕⢕⢕⢕⢕⢕⢕⠀⢕⢕⢕⣼⡇⠀⠀⠀⠀⠀⠀⢀⠀⠀⠀⠀⠀⠀⠀⠀⠀</a:t>
            </a:r>
            <a:br/>
            <a:r>
              <a:t>⡷⡷⢷⢷⣿⣿⣿⣿⣷⣵⣷⣵⣕⢕⢕⢕⢕⢕⢕⢕⢕⢕⢕⢕⢕⢕⢕⢕⢕⢕⢕⢜⣼⣿⢕⠕⢐⢕⢸⡿⡿⡇⢕⢕⢕⠀⢜⢯⣿⣿⣿⣿⣿⢏⢑⢼⣿⢸⡇⢕⢕⢕⣿⢕⢕⠀⢕⠀⠀⢕⢕⠔⢕⢕⢕⢕⢕⢕⢕⠀⢕⢕⠁⠐⢔⢔⢄⢄⢄⢔⢕⢵⣴⣵⣔⣄⢄⢀⠀⠀⠀</a:t>
            </a:r>
            <a:br/>
            <a:r>
              <a:t>⢕⢕⢕⢕⣸⣵⣽⣵⣾⣿⣿⣿⣿⣕⢕⢕⢕⢕⢕⢕⢕⢕⢕⣕⣱⡵⠵⠵⠵⠵⠕⢌⣿⡿⢕⠀⢕⢕⢜⠕⠕⠕⢕⢕⢕⢀⢕⢇⡹⣿⣿⣿⣿⡕⢕⢕⢕⢸⣇⢕⢕⣕⢟⢕⢱⢔⢕⠁⢕⢕⠕⢑⢕⢸⣷⣷⣷⢔⢔⢔⢕⢀⢀⢀⣑⣕⡜⢕⢕⢕⢅⢳⢾⣿⣿⣿⣷⢕⠀⠀⠀</a:t>
            </a:r>
            <a:br/>
            <a:r>
              <a:t>⣷⢷⣿⢷⢺⢵⢕⢸⣿⣿⣿⣿⣿⣿⣷⡇⢕⢕⢕⢕⢕⢕⣕⡼⢿⣃⡔⢀⢀⢀⢀⢈⢢⢕⢕⠕⢑⣕⡔⢕⢕⢕⢕⢕⠕⠐⠐⣕⠘⣿⣿⣿⣿⢇⢕⢕⢕⢸⣿⠑⢍⠟⠟⠀⢕⢕⠁⠅⠑⢌⠁⠀⠱⠕⠝⣿⡏⠑⢕⣵⡕⠿⠿⠿⢿⣿⣿⣿⣷⣧⣷⣷⣷⣿⣿⣿⣿⢕⠀⢀⠀</a:t>
            </a:r>
            <a:br/>
            <a:r>
              <a:t>⢏⢝⢕⢕⢕⢕⠁⠀⠘⢿⣿⣿⣿⣿⢟⢕⢕⢕⢕⢕⢜⢻⢿⣷⣾⣿⣿⣿⣿⣾⣿⣷⣶⡇⢕⢠⢕⢿⡇⢕⢑⢑⢑⠔⠀⠄⢀⣿⡟⣿⣿⣧⢝⠁⠀⢔⢕⢸⣿⠀⡠⠔⢅⣅⢵⢄⠀⠀⠘⠁⡀⢀⠄⠴⠇⢵⡅⢀⢁⠁⠀⠀⠀⠀⠈⣹⣿⣿⣿⣿⣿⣿⣿⣿⣿⣿⣿⢕⢕⣵⠀</a:t>
            </a:r>
            <a:br/>
            <a:r>
              <a:t>⢔⢕⢕⠕⠁⠀⠀⠀⠀⠀⠙⠻⣿⣇⣕⣕⣕⣕⣕⣱⣷⣄⢕⢕⢝⢿⢿⢿⢿⠿⠿⠿⠿⢇⢕⠀⠘⠉⠝⠕⠁⠘⠑⠀⠀⠀⠑⢱⢕⢝⠟⠟⢛⢕⠀⠙⢷⣵⣿⠁⠀⠀⠃⠕⠀⢄⢄⢄⠀⠈⢅⢅⢀⢀⠀⠁⢟⣟⡇⠀⠐⠶⠶⠀⠀⠙⡝⣟⣻⣿⣿⣿⣿⣿⣿⣿⣿⣕⣼⣿⠀</a:t>
            </a:r>
            <a:br/>
            <a:r>
              <a:t>⠕⠑⠀⠀⠀⠀⠀⠀⠀⠀⠀⠀⠈⠟⢿⣿⣿⣿⣿⣿⣿⣿⢕⢕⠁⠕⠔⠐⠐⢐⠁⠁⠁⣕⣕⣕⣕⢔⢔⢕⢀⢄⢄⣁⣀⡄⢞⢟⢿⣷⣕⢇⠜⢕⠕⢀⢰⣷⠿⣿⢕⢑⢴⣵⣜⣕⣳⣷⣷⣷⣾⣿⣿⣿⣿⣿⣻⡏⢕⢔⢄⢀⢁⢀⣀⣑⡟⢻⢿⢿⢿⣿⣿⣿⣿⣿⣿⡿⢟⢕⠀</a:t>
            </a:r>
            <a:br/>
            <a:r>
              <a:t>⠀⠀⠀⠀⠀⠀⠀⠀⠀⠀⠀⠀⠀⠀⠀⠉⠛⠿⣿⣿⣿⡿⠕⠕⠄⠀⠀⢄⢄⢄⢄⢔⢔⢕⢿⢿⣿⣿⣿⣿⣷⣷⣷⣯⣽⣕⣕⠑⠒⠖⠈⢉⢁⢑⢕⢕⢔⢜⢏⢝⣱⣾⣿⣿⣿⣷⣷⣷⣾⣿⣿⣿⣿⣿⣿⣿⣿⣿⣿⣿⣿⣿⣿⣿⣿⣿⣯⡝⢝⢕⢕⢝⢝⢕⢕⢕⢕⢕⢕⢕⠀</a:t>
            </a:r>
            <a:br/>
            <a:r>
              <a:t>⠀⠀⠀⠀⠀⠀⠀⠀⠀⠀⠀⠀⠀⠀⠀⠀⠀⠀⠀⠀⠁⠀⠀⠀⠀⠀⠀⠕⣷⣶⣷⣷⣷⣿⣿⣧⣾⣿⣿⣿⣿⣿⣿⢿⢟⢝⢝⢕⢕⡰⢵⣷⣷⣷⣷⣿⣾⣷⣾⣷⣿⣿⣿⣿⣿⣿⣿⣿⣿⣿⣿⣿⣿⣿⣿⣿⣿⣿⣿⣿⣟⣻⣽⡽⠏⠋⠙⠑⠕⢝⢇⢕⢕⠕⢕⢕⢕⢕⢕⢕⠀</a:t>
            </a:r>
            <a:br/>
            <a:r>
              <a:t>⠀⠀⠀⠀⠀⠀⠀⠀⠀⠀⠀⠀⠀⠀⠀⠀⠀⠀⠀⠀⠀⠀⠀⠀⠀⠀⠀⠀⣿⣿⣿⣿⣿⣿⣿⣿⣿⣿⣿⣿⣿⣿⣿⣿⣷⣷⣷⣷⣷⣾⣿⣿⣿⣿⣿⣿⣿⣿⣿⣿⣿⣿⣿⣿⣿⣿⣿⣿⣿⣿⣿⣿⣿⣿⣿⣿⣿⣿⣿⣿⣿⡿⠋⠀⠀⠀⠀⠀⠀⠀⠀⠀⠀⠀⠑⢕⢕⢕⢕⢕⠀</a:t>
            </a:r>
            <a:br/>
            <a:r>
              <a:t>⠀⠀⠀⠀⠀⠀⠀⠀⠀⠀⠀⠀⠀⠀⠀⠀⠀⠀⠀⠀⠀⠀⠀⠀⠀⠀⠀⠀⢿⣿⣿⣿⣿⣿⣿⣿⣿⣿⣿⣿⣿⣿⣿⣿⣿⣿⣿⣿⣿⣿⣿⣿⣿⣿⣿⣿⣿⣿⣿⣿⣿⣿⣿⣿⣿⣿⣿⣿⣿⣿⣿⣿⣿⣿⣿⣿⣿⣿⣿⣿⣿⠇⠀⠀⠀⠀⠀⠀⠀⠀⠀⠀⠀⠀⠀⢕⢕⢕⢕⢕⠀</a:t>
            </a:r>
            <a:br/>
            <a:r>
              <a:t>⠀⠀⠀⠀⠀⠀⠀⠀⠀⠀⠀⠀⠀⠀⠀⠀⠀⠀⠀⠀⠀⠀⠀⠀⠀⠀⠀⠀⢸⣿⣿⣿⣿⣿⣿⣿⣿⣿⣿⣿⣿⣿⣿⣿⣿⣿⣿⣿⣿⣿⣿⣿⣿⣿⣿⣿⣿⣿⣿⣿⣿⣿⣿⣿⣿⣿⣿⣿⣿⣿⣿⣿⣿⣿⣿⣿⣿⣿⣿⣿⡟⠀⠀⠀⠀⠀⠀⠀⠀⠀⠀⠀⠀⠀⢔⢕⢕⢕⢕⢕⠀</a:t>
            </a:r>
            <a:br/>
            <a:r>
              <a:t>⠀⠀⠀⠀⠀⠀⠀⠀⠀⠀⠀⠀⠀⠀⠀⠀⠀⠀⠀⠀⠀⠀⠀⠀⠀⠀⠀⠀⢁⢹⣿⣿⣿⣿⣿⣿⣿⣿⣿⣿⣿⣿⣿⣿⣿⣿⣿⣿⣿⣿⣿⣿⣿⣿⣿⣿⣿⣿⣿⣿⣿⣿⣿⣿⣿⣿⣿⣿⣿⣿⣿⣿⣿⣿⣿⣿⣿⣿⣿⢏⠁⠀⠀⠀⠀⠀⠀⠀⠀⠀⠀⠀⠀⠀⢕⢕⢕⢕⢕⢕⠀</a:t>
            </a:r>
            <a:br/>
            <a:r>
              <a:t>⠀⠀⠀⠀⠀⠀⠀⠀⠀⠀⠀⠀⠀⠀⠀⠀⠀⠀⠀⠀⠀⠀⠀⠀⠀⠀⠀⠀⢄⠑⢿⣿⣿⣿⣿⣿⣿⣿⣿⣿⣿⣿⣿⣿⣿⣿⣿⣿⣿⣿⣿⣿⣿⣿⣿⣿⣿⣿⣿⣿⣿⣿⣿⣿⣿⣿⣿⣿⣿⣿⣿⣿⣿⣿⣿⣿⣿⣿⠟⠀⠀⠀⠀⠀⠀⠀⠀⠀⠀⠀⠀⠀⠀⢔⢕⢕⢕⢕⢕⢕⠀</a:t>
            </a:r>
            <a:br/>
            <a:r>
              <a:t>⠀⠀⠀⠀⠀⠀⠀⠀⠀⠀⠀⠀⠀⠀⠀⠀⠀⠀⠀⠀⠀⠀⠀⠀⠀⠀⠀⠀⠀⠀⣼⣿⣿⣿⣿⣿⣿⣿⣿⣿⣿⣿⣿⣿⣿⣿⣿⣿⡏⠑⠕⢜⢝⢿⣿⣿⣿⣿⣿⣿⣿⣿⣿⣿⣿⣿⣿⣿⣿⣿⣿⣿⣿⣿⣿⣿⠟⠁⠀⠀⠀⠀⠀⠀⠀⠀⠀⠀⠀⠀⠀⠀⠀⠁⠑⠕⢕⢕⢕⢕⠀</a:t>
            </a:r>
            <a:br/>
            <a:r>
              <a:t>⠀⠀⠀⠀⠀⠀⠀⠀⠀⠀⠀⠀⠀⠀⠀⠀⠀⠀⠀⠀⠀⢀⢀⠀⠀⠀⠀⠀⢄⣼⣿⣿⣿⣿⣿⣿⣿⣿⣿⡿⢿⣿⣿⣿⣿⣿⣿⣿⡇⢀⠀⠀⢕⢕⢹⣿⣿⣿⣿⣿⣿⣿⣿⣿⣿⣿⣿⣿⣿⣿⣿⣿⣿⣿⣿⠇⠀⠀⠀⠀⠀⠀⠀⠀⠀⠀⠀⠀⠀⠀⠀⠀⠀⠀⢕⢔⠄⢅⢕⢕⠀</a:t>
            </a:r>
            <a:br/>
            <a:r>
              <a:t>⠀⠀⠀⠀⠀⠀⠀⠀⠀⠀⠀⠀⠀⠀⠀⠀⠀⠀⠀⠀⢔⢕⢕⢕⠕⠀⠀⠑⢕⣿⣿⣿⣿⣿⣿⣿⣿⣿⣿⣿⣿⣿⣿⣿⣿⣿⣿⣿⣿⡄⠀⠀⠀⢕⢕⠜⣿⣿⣿⣿⣿⣿⣿⣿⣿⣿⣿⣿⣿⣿⣿⣿⣿⣿⠇⠀⠀⠀⠀⠀⠀⠀⠀⠀⠀⠀⠀⠀⠀⠀⠀⠀⠀⢄⢕⠕⢔⢕⠕⠑⠀</a:t>
            </a:r>
            <a:br/>
            <a:r>
              <a:t>⢄⢄⢄⢄⠀⠀⠀⠀⠀⠀⠀⠀⠀⠀⠀⠀⠀⠕⠀⢔⢕⠁⠕⠀⠀⠀⠀⠀⠑⣕⣾⣿⣿⣿⣿⣿⣿⣿⣿⣿⣿⣿⣿⣿⣿⣿⣿⣿⣿⣷⡄⠀⠀⠁⢕⠀⠜⣿⣿⣿⣿⣿⣿⣿⣿⣿⣿⣿⣿⣿⣿⣿⣿⢃⠀⠀⠀⠀⠀⠀⠀⠀⠀⠀⠀⠀⠀⠀⠀⠀⠀⠀⠀⠀⢁⠀⢕⢕⢀⠀⠀</a:t>
            </a:r>
            <a:br/>
            <a:r>
              <a:t>⢁⢅⠀⠀⠀⠀⠀⠀⠀⠀⠀⠀⠀⠀⠀⠀⠀⠀⠔⠑⠁⠀⠀⠀⠀⢔⢕⠀⢰⢸⣿⣿⣿⣿⣿⣿⣿⣿⣿⣿⣿⣿⣿⣿⣿⣿⣿⣿⣿⣿⣷⣄⠀⠀⠕⢄⢔⣿⣿⣿⣿⣿⣿⣿⣿⣿⣿⣿⣿⡿⢿⠋⠉⠁⠀⠀⠀⠀⠀⠀⠀⠀⠀⠀⠀⠀⠀⠀⠀⠀⠀⠀⠀⠄⢄⢀⢕⢕⢕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⡟⠕⠀⠀⠀⠀⠀⠀⠀⠀⠀⠀⠀⠀⠀⠀⠀⠀⠑⢕⢔⡕⢕⢕⣏⢑⢸⣿⣷⣔⣿⢟⢏⣕⣵⣷⣿⣿⣿⣿⣿⣿⣿⣿⣿⣿⣿⣿⣿⣿⣿⣿⣿⣿⣿⢟⣿⣿⣿⣿⣿⣿⣿⣿⣿⣿⣿⣿⣿⣿⣷⣷⣾⣿⣿⣟⣟⣟⣿⡿⢿⣿⣿⣿⣿⣿⣿⣿⣿⣿⣿⣿⣽⣿⣿⣿⣿⣻⠀</a:t>
            </a:r>
            <a:br/>
            <a:r>
              <a:t>⣿⡿⠇⠀⠀⠀⠀⠀⠀⠀⠀⠀⠀⠀⠀⠀⠀⠀⠀⠀⢕⢕⢕⡇⢕⢕⣿⣇⣸⣿⣏⣥⢼⣾⣿⣿⣿⣿⣿⣿⣿⣿⣿⣿⣿⣿⣿⣿⣿⣿⣿⣿⣿⣿⣿⣿⢹⢸⣿⣿⣿⣿⣿⣿⣿⣿⣿⣿⣿⣿⣿⣿⣿⣿⣿⣿⣿⣿⣿⣿⣿⣿⣿⣷⣷⣿⣽⣽⣿⣿⣿⣿⣿⣿⣿⣿⣿⣿⣿⣿⠀</a:t>
            </a:r>
            <a:br/>
            <a:r>
              <a:t>⡿⢕⠁⠀⠀⠀⠀⠀⠀⠀⠀⠀⠀⠀⠀⠀⢀⠀⢄⢕⣱⣵⣵⡷⢕⢗⣿⣵⣾⣿⣿⣿⣾⣿⣿⣿⣿⣿⣿⣿⣿⢿⣟⢻⢽⠟⢊⢙⣝⣝⣟⣟⡟⢟⢟⢝⢸⢸⣿⣿⣿⣿⣿⣿⣿⣿⣿⣿⣿⣿⣿⣿⣿⣿⣿⣿⣿⣿⣿⣿⣿⣿⣿⣿⣿⣿⣿⣿⣿⣿⣿⣿⣿⣿⣿⣿⣿⣿⣿⣿⠀</a:t>
            </a:r>
            <a:br/>
            <a:r>
              <a:t>⢕⠁⠀⠀⠀⠀⠀⠀⠀⠀⠀⠀⢀⢔⢰⣵⣵⣵⣾⣿⣿⣿⣿⣿⢜⣿⣿⣿⣿⣿⣿⣿⣿⣿⣿⢿⣟⢻⠟⢟⢘⢕⢅⢔⢔⣕⣕⣕⣿⣿⣿⣿⣿⣿⣿⢱⢕⡅⣾⣷⣧⣵⣵⣽⣽⣝⣝⣟⣟⣟⢟⢿⢿⢿⢿⢿⣿⣿⣿⣿⣿⣿⣿⣿⣿⣿⣿⣿⣿⣿⣿⣿⣿⣿⣿⣿⣿⣿⣿⣿⠀</a:t>
            </a:r>
            <a:br/>
            <a:r>
              <a:t>⣕⠀⠀⠀⠀⠀⠀⠀⠀⢔⢕⢕⢕⢕⣸⣿⣿⡿⢝⢕⣕⢕⢝⡕⢾⢫⡿⢿⣿⡿⡟⢛⠝⢑⢑⢅⢕⢔⢕⠕⢕⢑⢕⠕⠑⢝⣿⣿⣿⣿⣿⣿⡇⠕⢝⢕⢕⡇⣿⡟⢟⢟⢟⢟⢟⢟⢿⢿⢿⢿⢿⢿⣿⣿⣿⣷⣷⣷⣷⣧⣽⣽⣽⣽⣽⣟⣟⣟⣟⡻⢿⢿⢿⢿⡿⢿⢿⢿⢿⢟⠀</a:t>
            </a:r>
            <a:br/>
            <a:r>
              <a:t>⣿⣧⠀⠀⠀⠀⠀⠀⠀⠕⠕⢕⢕⢺⡿⢿⢟⢕⢕⠕⠑⢇⡼⢷⣧⣸⢏⣽⢝⢅⢔⢕⢕⢕⢕⢕⢕⢕⢕⢕⢕⢔⠀⠀⠀⠁⣿⣿⣿⣿⣿⣿⡇⢁⢕⢕⢜⡇⣿⡇⢕⢕⢕⢕⢕⢕⢕⢕⢕⢕⢕⢕⢕⢕⢕⢕⢕⢕⢝⢝⢝⢝⢝⢟⢟⢟⢟⢟⢟⢻⠟⠙⠑⠑⠁⠁⠁⠁⠑⠑⠀</a:t>
            </a:r>
            <a:br/>
            <a:r>
              <a:t>⣿⣿⡇⠀⠀⢀⡤⢔⢔⢔⢔⢕⢕⣷⣶⣿⣷⣷⣧⣵⡕⣾⡷⡶⣿⣿⡟⢏⢕⢕⢕⢕⢅⢅⢕⠕⠑⠑⠑⠑⠑⠑⠁⠀⠀⠀⣿⣿⣿⣿⣿⣿⡇⢑⢅⢜⢕⣧⣝⢕⢕⢕⢕⢕⢕⢕⢕⢕⢅⢅⢅⢕⢕⢕⢕⢕⢕⠕⠑⠑⠀⠁⠁⠁⠁⠁⠁⠀⠑⠀⠀⠀⠀⠀⠀⠀⠀⠀⠀⠀⠀</a:t>
            </a:r>
            <a:br/>
            <a:r>
              <a:t>⣿⣿⣿⣦⡀⠜⢕⡇⢕⢕⣷⣷⣷⣿⣿⣿⣿⡿⢿⢟⢟⡺⢝⢸⢟⢕⡕⠕⠑⢕⢵⣕⡕⢕⠀⠀⠀⠀⠀⢀⠀⢕⠀⢄⢀⣶⣿⣿⣿⣿⣿⣿⡇⢕⢕⢿⢿⢗⣻⢕⢸⣿⢸⢕⢜⢝⢕⢕⢕⢕⢕⢇⢕⢕⠁⢕⢕⢕⢔⢄⣔⢄⢔⢕⣕⢕⠁⠀⠀⠀⠀⠀⠀⠀⠀⠀⠀⠀⠀⠀⠀</a:t>
            </a:r>
            <a:br/>
            <a:r>
              <a:t>⢝⢝⢝⢷⣿⣦⠑⢣⣕⣷⣿⣿⣿⣿⣿⢏⢕⢕⢕⢕⢕⢜⢱⣷⣧⡿⢗⢀⣄⢕⢺⣿⣿⢇⠄⢔⠄⠄⠕⠱⠕⠕⢕⢕⢕⢙⣻⣿⣿⣿⣿⣿⡇⢕⢕⢰⡇⣽⣽⡕⢔⣕⡔⢱⢕⢔⢔⢕⢕⢔⠀⢕⢕⢔⢄⢄⢄⢄⠀⢁⢕⢕⢕⣾⡏⠁⠀⠀⠀⠀⠀⠀⠀⠀⠀⠀⠀⠀⠀⠀⠀</a:t>
            </a:r>
            <a:br/>
            <a:r>
              <a:t>⢕⢕⢕⢕⢺⢿⣷⣔⢈⢝⢟⢝⢝⠿⡿⢇⢕⢕⢕⢕⢕⢕⢕⢕⢝⢕⢞⢜⠛⢕⢌⣿⣿⡕⢔⢔⢄⢔⣾⣿⣿⡇⢕⢕⢕⢑⣿⣟⣿⣿⣿⣿⣷⡕⢕⢕⢕⣵⢕⢕⢕⢈⡕⢕⢕⠕⠕⠕⠕⢕⠄⢕⢕⢕⢕⢕⢕⢕⢕⢔⢕⢕⢕⣿⢕⠀⠀⠀⠀⠀⢀⠀⠀⠀⠀⠀⠀⠀⠀⠀⠀</a:t>
            </a:r>
            <a:br/>
            <a:r>
              <a:t>⢷⢷⢷⢾⣿⣿⣿⡿⣷⣵⣷⣵⡕⢕⢕⢕⢕⢕⢕⢕⢕⢕⢕⢕⢕⢕⢕⢕⢀⢕⢕⢱⣿⣧⢕⢕⠕⢕⢻⢸⡏⢇⢕⢕⢕⠑⢛⡟⣿⣿⣿⣿⣿⢇⢱⢽⡇⢽⡕⢕⢕⢸⣷⢕⢕⠀⢕⠀⠀⢕⢕⢕⢕⢕⢕⢕⢕⢕⢕⢕⢕⢁⠁⠀⢔⠄⡄⢄⢔⢔⢱⣴⣴⣕⣄⡄⢀⠀⠀⠀⠀</a:t>
            </a:r>
            <a:br/>
            <a:r>
              <a:t>⢕⢕⢕⣕⣹⣽⣵⣵⣾⣿⣿⣿⣷⣕⢕⢕⢕⢕⢕⢕⢕⢕⢕⢕⣱⢵⠵⠵⠴⠵⠕⠸⢟⡟⢕⠄⢕⢕⠜⠜⠕⠕⢕⢕⢕⠄⢜⢸⢿⣿⣿⣿⣿⢕⢕⢕⢕⣿⡇⢕⢕⣜⡟⢕⢕⢔⢕⠁⢇⢕⠕⢇⢕⣽⣵⣷⡷⡕⢔⢕⢁⢀⢀⢐⣑⣕⢕⢕⢕⠕⢱⢷⣿⣿⣿⣿⣇⢕⠀⠀⠀</a:t>
            </a:r>
            <a:br/>
            <a:r>
              <a:t>⣷⢾⣷⢷⢫⢵⢕⢸⣿⣿⣿⣿⣿⣿⣷⢕⢕⢕⢕⢕⢕⢕⣱⡾⢿⣱⣔⢀⢀⢀⢀⢘⢕⢜⢕⠕⢕⣕⢐⢕⢕⢕⢕⢕⠕⠐⢱⡵⢺⣿⣿⣿⣿⢕⢕⢕⢕⣿⡇⢘⠏⢟⠇⠀⢕⠕⠁⢜⠑⢉⠁⠐⠱⠜⢿⣏⢏⢕⢱⣕⡸⠿⠿⢿⣿⣿⣿⣿⣧⣵⣷⣷⣾⣿⣿⣿⡏⢕⢀⢄⠀</a:t>
            </a:r>
            <a:br/>
            <a:r>
              <a:t>⢝⢝⢕⢕⢕⢅⠀⠀⠘⢻⣿⣿⣿⡿⢏⢕⢕⢕⢕⢕⢜⢻⢿⣷⣾⣿⣿⣿⣿⣿⣿⣷⣶⡇⢕⡤⢸⣿⡇⢕⢑⢑⠐⠑⠄⠄⢕⣿⣿⣿⣿⡮⢏⠀⢀⢕⢕⢹⡇⢀⠄⢐⣥⡅⣴⠀⠀⠀⠑⢁⡀⠀⠔⠖⠞⣵⢁⢁⢁⠁⠀⠀⠁⠀⢜⣿⣿⣿⣿⣿⣿⣿⣿⣿⣿⣿⡇⢕⢡⣿⠀</a:t>
            </a:r>
            <a:br/>
            <a:r>
              <a:t>⢔⢕⢕⠕⠁⠀⠀⠀⠀⠀⠙⠻⣿⣧⣕⣕⣕⣕⣕⣱⣷⣅⢕⢜⢝⢿⢿⢿⠿⠿⠿⠿⠿⢇⢕⠀⠋⠉⠱⠕⠑⠚⠁⠀⠀⠀⠑⢼⢔⠝⠟⠟⢳⢕⠀⠝⢧⣸⡟⠀⠀⠘⠁⠕⠁⢄⢄⠀⠀⠈⢁⢀⢀⢀⠀⢜⢟⣟⡇⠀⠰⠶⠆⠀⠈⢝⣝⣟⣿⣿⣿⣿⣿⣿⣿⣿⣕⣱⣾⢿⠀</a:t>
            </a:r>
            <a:br/>
            <a:r>
              <a:t>⠕⠁⠀⠀⠀⠀⠀⠀⠀⠀⠀⠀⠈⠟⢿⣿⣿⣿⣿⣿⣿⣿⠁⢕⠁⠕⠐⠐⠐⢑⠁⠁⢁⣕⣕⣔⡔⢔⢕⢔⢀⢄⢄⣁⣀⣔⢗⠻⢿⣧⡕⢆⠕⢕⠑⢀⢜⣾⢿⣧⢕⢴⢔⣵⣔⣕⣳⣷⣷⣷⣿⣿⣿⣿⣿⣿⡿⡏⢕⢄⢄⢁⢁⢀⣀⣜⢟⢿⢿⢿⣿⣿⣿⣿⣿⣿⡿⢿⢕⢕⠀</a:t>
            </a:r>
            <a:br/>
            <a:r>
              <a:t>⠀⠀⠀⠀⠀⠀⠀⠀⠀⠀⠀⠀⠀⠀⠀⠉⠛⠿⣿⣿⣿⡿⠐⠑⠀⠀⠀⢄⢄⢄⢄⢔⢕⢜⢿⣿⣿⣿⣿⣿⣷⣷⣷⣮⣽⣕⡕⠐⠒⠆⠉⢉⢁⢕⢕⢕⢕⢟⢜⢝⣵⣿⣿⣿⣿⣷⣷⣷⣿⣿⣿⣿⣿⣿⣿⣿⣿⣿⣿⣿⣿⣿⣿⣿⣿⣿⣝⢝⢕⢕⢜⢝⢕⢔⢕⢕⢕⢕⢕⢕⠀</a:t>
            </a:r>
            <a:br/>
            <a:r>
              <a:t>⠀⠀⠀⠀⠀⠀⠀⠀⠀⠀⠀⠀⠀⠀⠀⠀⠀⠀⠀⠀⠀⠀⠀⠀⠀⠀⠀⢑⣿⣿⣿⣷⣾⣿⣾⣾⣿⣿⣿⣿⣿⣿⡿⢿⢏⢙⢕⢕⢱⢵⣵⢷⣷⣷⣾⣷⣷⣷⣶⣷⣿⣿⣿⣿⣿⣿⣿⣿⣿⣿⣿⣿⣿⣿⣿⣿⣿⣿⣿⣿⣿⣿⣩⢿⠛⠙⠙⠑⠝⢟⢕⢕⠕⢕⢑⢕⢕⢕⢕⢕⠀</a:t>
            </a:r>
            <a:br/>
            <a:r>
              <a:t>⠀⠀⠀⠀⠀⠀⠀⠀⠀⠀⠀⠀⠀⠀⠀⠀⠀⠀⠀⠀⠀⠀⠀⠀⠀⠀⠀⢁⣿⣿⣿⣿⣿⣿⣿⣿⣿⣿⣿⣿⣿⣿⣿⣿⣷⣷⣷⣷⣷⣿⣿⣿⣿⣿⣿⣿⣿⣿⣿⣿⣿⣿⣿⣿⣿⣿⣿⣿⣿⣿⣿⣿⣿⣿⣿⣿⣿⣿⣿⣿⣿⢟⠁⠀⠀⠀⠀⠀⠀⠀⠀⠀⠀⠀⢕⢕⢕⢕⢕⢕⠀</a:t>
            </a:r>
            <a:br/>
            <a:r>
              <a:t>⠀⠀⠀⠀⠀⠀⠀⠀⠀⠀⠀⠀⠀⠀⠀⠀⠀⠀⠀⠀⠀⠀⠀⠀⠀⠀⠀⢕⣿⣿⣿⣿⣿⣿⣿⣿⣿⣿⣿⣿⣿⣿⣿⣿⣿⣿⣿⣿⣿⣿⣿⣿⣿⣿⣿⣿⣿⣿⣿⣿⣿⣿⣿⣿⣿⣿⣿⣿⣿⣿⣿⣿⣿⣿⣿⣿⣿⣿⣿⣿⡟⠀⠀⠀⠀⠀⠀⠀⠀⠀⠀⠀⠀⠀⠀⢕⢕⢕⢕⢕⠀</a:t>
            </a:r>
            <a:br/>
            <a:r>
              <a:t>⠀⠀⠀⠀⠀⠀⠀⠀⠀⠀⠀⠀⠀⠀⠀⠀⠀⠀⠀⠀⠀⠀⠀⠀⠀⠀⠀⠀⢻⣿⣿⣿⣿⣿⣿⣿⣿⣿⣿⣿⣿⣿⣿⣿⣿⣿⣿⣿⣿⣿⣿⣿⣿⣿⣿⣿⣿⣿⣿⣿⣿⣿⣿⣿⣿⣿⣿⣿⣿⣿⣿⣿⣿⣿⣿⣿⣿⣿⣿⣿⠇⠀⠀⠀⠀⠀⠀⠀⠀⠀⠀⠀⠀⢀⢕⢕⢕⢕⢕⢕⠀</a:t>
            </a:r>
            <a:br/>
            <a:r>
              <a:t>⠀⠀⠀⠀⠀⠀⠀⠀⠀⠀⠀⠀⠀⠀⠀⠀⠀⠀⠀⠀⠀⠀⠀⠀⠀⠀⠀⠀⢜⣿⣿⣿⣿⣿⣿⣿⣿⣿⣿⣿⣿⣿⣿⣿⣿⣿⣿⣿⣿⣿⣿⣿⣿⣿⣿⣿⣿⣿⣿⣿⣿⣿⣿⣿⣿⣿⣿⣿⣿⣿⣿⣿⣿⣿⣿⣿⣿⣿⣿⠇⠀⠀⠀⠀⠀⠀⠀⠀⠀⠀⠀⠀⠀⢕⢕⢕⢕⢕⢕⢕⠀</a:t>
            </a:r>
            <a:br/>
            <a:r>
              <a:t>⠀⠀⠀⠀⠀⠀⠀⠀⠀⠀⠀⠀⠀⠀⠀⠀⠀⠀⠀⠀⠀⠀⠀⠀⠀⠀⠀⠀⢅⢸⣿⣿⣿⣿⣿⣿⣿⣿⣿⣿⣿⣿⣿⣿⣿⣿⣿⣿⣿⡿⣿⣿⣿⣿⣿⣿⣿⣿⣿⣿⣿⣿⣿⣿⣿⣿⣿⣿⣿⣿⣿⣿⣿⣿⣿⣿⣿⡿⠃⠀⠀⠀⠀⠀⠀⠀⠀⠀⠀⠀⠀⠀⠀⢕⢕⢕⢕⢕⢕⢕⠀</a:t>
            </a:r>
            <a:br/>
            <a:r>
              <a:t>⠀⠀⠀⠀⠀⠀⠀⠀⠀⠀⠀⠀⠀⠀⠀⠀⠀⠀⠀⠀⠀⠀⠀⠀⠀⠀⠀⠀⠀⢡⣿⣿⣿⣿⣿⣿⣿⣿⣿⣿⣿⣿⣿⣿⣿⣿⣿⣿⢕⠑⠕⢜⢟⣿⣿⣿⣿⣿⣿⣿⣿⣿⣿⣿⣿⣿⣿⣿⣿⣿⣿⣿⣿⣿⣿⡿⠋⠀⠀⠀⠀⠀⠀⠀⠀⠀⠀⠀⠀⠀⠀⠀⠀⠑⠕⠕⢕⢕⢕⠀⠀</a:t>
            </a:r>
            <a:br/>
            <a:r>
              <a:t>⠀⠀⠀⠀⠀⠀⠀⠀⠀⠀⠀⠀⠀⠀⠀⠀⠀⠀⠀⠀⠀⢄⢀⠀⠀⠀⠀⢀⢄⣿⣿⣿⣿⣿⣿⣿⣿⣿⣿⣿⣿⣿⣿⣿⣿⣿⣿⣿⡕⢀⠀⠀⢕⢜⢿⣿⣿⣿⣿⣿⣿⣿⣿⣿⣿⣿⣿⣿⣿⣿⣿⣿⣿⣿⡟⠁⠀⠀⠀⠀⠀⠀⠀⠀⠀⠀⠀⠀⠀⠀⠀⠀⠀⢑⢔⠔⠀⢕⢕⠀⠀</a:t>
            </a:r>
            <a:br/>
            <a:r>
              <a:t>⠀⠀⠀⠀⠀⠀⠀⠀⠀⠀⠀⠀⠀⠀⠀⠀⠀⢀⠀⠀⢔⢕⢕⠕⠇⠀⠀⠐⢕⣿⣿⣿⣿⣿⣿⣿⣿⣿⣿⣿⣿⣿⣿⣿⣿⣿⣿⣿⣇⠀⠀⠀⠑⢕⢕⢹⣿⣿⣿⣿⣿⣿⣿⣿⣿⣿⣿⣿⣿⣿⣿⣿⣿⡿⠁⠀⠀⠀⠀⠀⠀⠀⠀⠀⠀⠀⠀⠀⠀⠀⠀⠀⠀⠕⢕⠑⢕⢕⠑⠀⠀</a:t>
            </a:r>
            <a:br/>
            <a:r>
              <a:t>⢄⢔⢔⢄⠀⠀⠀⠀⠀⠀⠀⠀⠀⠀⠀⠀⠀⢑⠀⢔⢕⠁⠕⠀⠀⠀⠀⠀⢕⢸⣿⣿⣿⣿⣿⣿⣿⣿⣿⣿⣿⣿⣿⣿⣿⣿⣿⣿⣿⣧⢀⠀⠀⢕⢔⠀⢹⣿⣿⣿⣿⣿⣿⣿⣿⣿⣿⣿⣿⣿⣿⣿⡟⠁⠀⠀⠀⠀⠀⠀⠀⠀⠀⠀⠀⠀⠀⠀⠀⠀⠀⠀⠀⠄⠀⠁⢕⢕⠄⠀⠀</a:t>
            </a:r>
            <a:br/>
            <a:r>
              <a:t>⢄⢄⠀⢀⠀⠀⠀⠀⠀⠀⠀⠀⠀⠀⠀⠀⠀⠀⠑⠑⠀⠀⠀⠀⠀⢕⠕⠀⢕⢹⣿⣿⣿⣿⣿⣿⣿⣿⣿⣿⣿⣿⣿⣿⣿⣿⣿⣿⣿⣿⣧⡄⠀⠑⢕⢔⢸⣿⣿⣿⣿⣿⣿⣿⣿⣿⣿⣿⣿⢿⠟⠉⠉⠀⠀⠀⠀⠀⠀⠀⠀⠀⠀⠀⠀⠀⠀⠀⠀⠀⠀⠀⠀⢄⣀⢕⢕⢕⢕⠀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26274</Words>
  <Application>Microsoft Macintosh PowerPoint</Application>
  <PresentationFormat>On-screen Show (4:3)</PresentationFormat>
  <Paragraphs>453</Paragraphs>
  <Slides>453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453</vt:i4>
      </vt:variant>
    </vt:vector>
  </HeadingPairs>
  <TitlesOfParts>
    <vt:vector size="457" baseType="lpstr">
      <vt:lpstr>Apple Braille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煒軒 覃</cp:lastModifiedBy>
  <cp:revision>3</cp:revision>
  <dcterms:created xsi:type="dcterms:W3CDTF">2013-01-27T09:14:16Z</dcterms:created>
  <dcterms:modified xsi:type="dcterms:W3CDTF">2021-01-28T13:40:16Z</dcterms:modified>
  <cp:category/>
</cp:coreProperties>
</file>