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⢟⢝⢝⣻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⡇⢀⣅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⡟⠁⠘⢯⢻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⢇⠀⠀⠸⠀⢻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⡟⠀⠀⠀⢱⣧⠀⢻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⠃⠀⠀⠀⠐⣿⣷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⣷⢔⠀⠀⠀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⣇⠑⠀⠀⢀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⣷⣴⣰⣾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⡟⡿⣿⢿⢟⡿⢿⣟⣟⢿⢿⢟⡻⡟⣟⡿⣿⡿⢿⡿⣿⡿⢞⣿⣾⢻⢺⢟⡞⣟⣿⣟⣟⢻⢿⢟⣿⣻⢿⣻⢟⡟⢞⣿⢞⢞⣻⣾⣿⣿⣿⣿⡿⢿⣿⣿⣿⣿⣿⣿⣿⣿⣿⣿⣿⣿⣿⣿⣿⣿⣿⣿⣿⣿⣿⣿⣿⣿⣿⣿⣿⣿⣿⣿⣿⣿⠀</a:t>
            </a:r>
            <a:br/>
            <a:r>
              <a:t>⣿⣿⣿⣿⣿⣿⣵⣿⣷⣾⣯⣮⣵⣷⣽⣵⣿⣽⣿⣯⣧⣿⣿⣿⣿⣾⣽⣷⣿⣵⡇⢝⣝⢏⠫⣷⣼⣿⣧⣿⣼⣾⣯⣾⣧⣯⣧⣿⣾⣧⣯⣼⣽⣿⣯⣿⣷⣧⢷⢿⣿⣿⣿⡿⢿⣿⡏⢕⢻⣿⣿⣿⣿⣿⣿⣿⣿⣿⣿⣿⣿⣿⣿⣿⣿⣿⣿⣿⣿⣿⣿⣿⣿⣿⣿⣿⣿⣿⣿⣿⠀</a:t>
            </a:r>
            <a:br/>
            <a:r>
              <a:t>⣿⣿⣿⣿⣿⣿⣿⣿⣿⣿⣿⣿⣿⣿⣿⣿⣿⣿⣿⣿⣿⣿⣿⣿⣿⣿⣿⣿⣿⣿⡏⢱⢏⢕⢕⣾⣿⣿⣿⣿⣿⣿⣿⣿⣿⣿⣿⣿⣿⣿⣿⣿⣿⣿⣿⣿⢏⡕⣵⢕⢜⢔⢱⢷⢕⣝⢇⢇⢸⣿⣿⣿⣿⣿⣿⣿⣿⣿⣿⣿⣿⣿⣿⣿⣿⣿⣿⣿⣿⣿⣿⣿⣿⣿⣿⣿⣿⣿⣿⣿⠀</a:t>
            </a:r>
            <a:br/>
            <a:r>
              <a:t>⣿⣿⣿⣿⣿⣿⣿⣿⣿⣿⣿⣿⣿⣿⣿⣿⣿⣿⣿⣿⣿⣿⣿⣿⣿⣿⣿⣿⣿⣿⣷⢕⣵⣷⢇⢕⣸⡿⣿⣿⣿⣿⣿⣿⣿⣿⣿⣿⣿⣿⣿⣿⣿⣿⣿⣿⣧⡜⢎⢕⣸⣧⡔⢟⢇⣱⣕⣕⣾⣿⣿⣿⣿⣿⣿⣿⣿⣿⣿⣿⣿⣿⣿⣿⣿⣿⣿⣿⣿⣿⣿⣿⣿⣿⣿⣿⣿⣿⣿⣿⠀</a:t>
            </a:r>
            <a:br/>
            <a:r>
              <a:t>⣿⣿⣿⣿⣿⣿⣿⣿⣿⣿⣿⣿⣿⣿⣿⣿⣿⣿⣿⣿⣿⣿⣿⣿⣿⣿⣿⣿⣿⣿⣷⣷⣿⣷⡇⢕⢏⢕⢱⣿⢿⡿⢿⣿⣿⣿⣿⣿⣿⣿⣿⣿⣿⣿⣿⣿⣿⣿⣧⡕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⣧⣵⣕⡕⢏⢅⢕⣱⣼⣿⣿⣿⣿⣿⣿⣿⣿⣿⣿⣿⣿⣿⣿⣿⣿⣿⣿⣿⣿⣿⣿⣿⣿⣿⣿⣿⣿⣿⣿⣿⣿⣿⣿⣿⣿⡻⢿⣿⣿⣿⣿⣿⣿⣿⣿⣿⣿⣿⣿⣿⣿⣿⣿⣿⣿⣿⠀</a:t>
            </a:r>
            <a:br/>
            <a:r>
              <a:t>⣿⣿⣿⣿⣿⣿⣿⣿⣿⣿⣿⣿⣿⣿⣿⣿⣿⣿⣿⣿⣿⣿⣿⣿⣿⣿⣿⣿⣿⣿⣿⣿⣿⣿⣿⣿⣇⣱⣵⣾⣿⣿⣿⣿⣿⣿⣿⣿⣿⣿⣿⣿⣿⣿⣿⣿⣿⣿⣿⣿⣿⣿⣿⣿⣿⣿⣿⣿⡿⣟⡿⢻⡽⡻⢿⣿⣿⣿⡇⢕⢕⢝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⣗⡕⢍⢇⢎⢝⢕⢕⢝⣿⣿⢏⢕⢕⢕⣧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⣟⣯⣷⣷⣷⣿⣿⣿⣿⣷⣿⣿⣷⣷⣶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⡿⢟⣿⣿⠏⠑⠈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⡅⢀⣿⣿⣧⣠⣴⣿⣿⣿⣿⣿⣿⣿⣿⣿⡿⢕⢜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⡟⢝⢕⢵⠁⠀⢕⣾⣿⣿⣿⣿⣿⣿⣿⣿⣿⣿⣿⣿⣿⣿⠀</a:t>
            </a:r>
            <a:br/>
            <a:r>
              <a:t>⣿⣿⣿⣿⣿⣿⣿⣿⣿⣿⣿⣿⣿⣿⣿⣿⣿⣿⣿⣿⣿⣿⣿⣿⣿⣿⢿⢿⢟⢟⢟⢟⢟⢟⢿⢿⣿⣿⣿⣿⣿⣿⣿⣿⣿⣿⣿⣿⣿⣿⣿⣿⣿⣿⣿⣿⣿⣿⣿⣿⣿⣿⣿⣿⣿⣿⣿⣿⣮⣝⢹⣿⣿⣿⣿⡿⢟⡝⠁⠑⢕⡎⡄⠀⢕⣼⣿⡿⢿⢿⢿⣿⣿⣿⣿⣿⣿⣿⣿⣿⠀</a:t>
            </a:r>
            <a:br/>
            <a:r>
              <a:t>⣿⣿⣿⣿⣿⣿⣿⣿⣿⣿⣿⣿⣿⣿⣿⣿⣿⣿⣿⣿⣿⣿⣿⣿⣏⣵⣕⣵⣱⣵⣵⣵⣵⣵⣵⣵⣜⢻⣿⣿⣿⣿⣿⣿⡏⢝⢝⢟⢿⣿⣿⣿⣿⢟⠻⠿⣿⡟⠟⠻⡏⠁⠀⣸⣿⡟⠟⠟⢟⠟⢱⢕⢝⢝⣹⣿⣿⡇⠀⠀⠁⢼⠟⠕⢕⢕⢕⢕⢕⢕⢕⢕⢕⢝⢝⢟⢿⣿⣿⣿⠀</a:t>
            </a:r>
            <a:br/>
            <a:r>
              <a:t>⣿⣿⣿⣿⣿⣿⣿⣿⣿⣿⣿⣿⣿⣿⣿⣿⣿⣿⣿⣿⣿⣿⢟⢕⢜⠛⠋⣹⣿⣿⣿⣿⣿⣿⣿⣿⣿⣇⢸⣿⣿⣿⣿⣿⣧⣕⡀⢐⢕⣻⣿⣿⢿⣕⢀⣀⣿⣿⣄⣀⣸⢴⣴⣿⣿⣿⣄⢀⠀⢄⣾⣿⣿⣿⣿⣿⣿⣿⣶⢖⠑⠀⢔⢔⢔⢕⢕⢕⢕⢕⢅⢕⢕⠕⠑⢕⢕⢝⢿⣿⠀</a:t>
            </a:r>
            <a:br/>
            <a:r>
              <a:t>⣿⣿⣿⡿⠿⠟⠟⢻⣿⣿⣿⣿⣿⣿⣿⣿⣿⣯⡍⠁⠈⢻⢕⢕⠁⢀⢕⢜⢕⢜⠕⠐⢕⢕⢕⠕⠔⠜⢕⠑⢞⢝⢟⢕⢸⢫⡇⢕⣷⣿⣿⣿⣿⣿⣿⣿⣿⣿⣿⣿⣿⣮⣿⣿⣿⣿⣿⣿⣿⣿⣿⣿⣿⣿⣿⡿⠉⠉⢕⢕⠕⢕⢕⠕⠘⠕⢕⢕⢕⢕⢅⠕⠁⠀⠀⢀⢕⢕⢕⢻⠀</a:t>
            </a:r>
            <a:br/>
            <a:r>
              <a:t>⣿⣿⣇⣀⡀⢀⣄⣼⣿⣿⣿⣿⣿⣿⣿⣿⣷⣾⣷⣶⣶⡟⠕⠀⢄⢕⢕⢕⠕⠀⠀⠀⠀⢔⠀⠀⠀⠀⠑⢀⠑⢕⢕⢕⢰⣕⢅⢖⣱⣾⣿⣿⣿⣿⣿⣿⡟⢻⢟⣻⣿⣿⣿⣿⣿⣿⣿⣿⣿⣿⣿⣿⣿⣿⣿⣿⣦⢔⢕⢀⢄⢕⢕⢀⢀⢄⢕⢕⠔⢕⠔⢅⠀⠀⢄⢑⢑⢕⢕⢕⠀</a:t>
            </a:r>
            <a:br/>
            <a:r>
              <a:t>⣿⣿⣿⣿⣿⣾⣿⣿⣿⣿⣿⢟⠁⠉⢻⣿⡕⠈⢻⣿⣿⣧⠀⠀⠁⢕⢕⢕⠑⠀⠀⠐⠀⠀⠀⠀⠀⠄⠄⢕⣿⣿⢕⢕⢔⢻⣿⣿⣿⣿⣿⣿⣿⣿⣿⣿⡿⢣⣾⣿⣿⣿⣿⣿⣿⣿⣿⣿⣿⣿⣿⣿⣿⣿⣿⣿⡇⢕⢕⢕⢕⢕⢑⢕⢕⢑⠕⠁⢐⢕⢕⢕⠄⠀⢅⢁⠕⢕⢕⢕⠀</a:t>
            </a:r>
            <a:br/>
            <a:r>
              <a:t>⣿⣿⢟⢿⣿⣿⣿⣿⣿⣿⣿⣧⣄⣴⣿⣿⣷⣠⣾⣿⡇⠏⠀⢀⠀⠀⠐⢀⠀⠀⠀⠀⠀⠀⠀⠀⠀⠀⠀⢁⣿⡿⢕⠕⢕⢕⣹⡿⢿⢿⣿⣿⠿⡿⢟⢏⢕⢻⢿⡿⢿⣿⣿⣿⣿⣿⣿⣿⣿⣿⣿⣿⣿⣿⣿⣿⡇⢕⢕⢕⢅⢕⢕⢕⢑⢕⠄⠀⢀⢅⠐⠔⠀⠀⠀⢀⠕⢔⢕⢕⠀</a:t>
            </a:r>
            <a:br/>
            <a:r>
              <a:t>⢸⢟⠅⢁⢹⣿⣿⣿⣿⣿⣿⣿⣿⡻⢿⠿⣿⣿⣿⢿⢕⠀⠀⢕⢕⠀⠀⠀⠀⠀⠀⠀⠀⠀⠀⠀⠀⠀⠀⢜⡏⢕⢕⢕⠑⢱⣿⡻⢕⢕⢕⢕⢕⢕⢔⢕⢕⢕⢕⢕⢜⢝⣿⣿⣿⣿⣿⣿⣿⣿⣿⣿⣿⣿⣿⣿⣷⢕⢕⢅⠑⠑⢕⢑⠕⠐⠐⠀⠁⠀⠕⠔⠀⢀⢕⢔⢐⠀⠀⠁⠀</a:t>
            </a:r>
            <a:br/>
            <a:r>
              <a:t>⣼⡟⢕⢕⢕⢝⢿⣿⡿⢿⢿⢟⢟⠕⠕⢕⢕⢕⢕⢕⢵⠀⠀⢕⠕⠀⠰⢶⠶⢷⢶⠦⠴⠄⠀⢀⢄⠀⠀⢕⡇⠑⠑⢁⢤⢜⢕⢕⠑⠁⠀⠀⠀⠀⢀⢱⢕⠀⠁⠑⢕⣵⣿⣿⣿⣿⣿⣿⣿⣿⣿⣿⣿⣿⣿⣿⣿⡇⠀⠁⠀⠀⠁⠑⠁⠀⠀⠁⠀⠀⠀⠀⠀⠀⠀⢸⠕⢀⠀⠀⠀</a:t>
            </a:r>
            <a:br/>
            <a:r>
              <a:t>⣿⣷⣷⣶⣷⣷⣶⣷⣷⣷⣷⣶⣶⣶⣶⣶⣶⣶⣶⣷⣷⣷⣷⣷⣷⣶⣶⣶⣶⣶⣶⣶⣶⣶⣶⣶⣶⣷⣷⣷⣷⣷⣷⣷⣷⣷⣷⣷⣷⣶⣶⣶⣶⣷⣷⣷⣷⣶⣶⣶⣷⣷⣷⣿⣿⣿⣿⣿⣿⣿⣿⣿⣿⣿⣿⣿⣽⣵⣴⣤⣤⣥⣤⣄⣄⣄⣄⣄⣄⣠⣤⣤⣄⣄⣄⣄⣥⣵⣥⣤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⡟⡿⣿⢻⢟⡿⢿⣟⣟⢿⢿⢟⡻⡟⣟⡿⣿⣿⢿⡿⣿⣿⢞⣿⣾⢻⢺⢟⡞⣟⣿⣟⣟⢻⢿⢟⣿⣻⢿⣻⢟⡟⢞⣿⢟⢞⣻⣾⣿⣿⣿⡟⢻⣿⣿⣿⣿⣿⣿⣿⣿⣿⣿⣿⣿⣿⣿⣿⣿⣿⣿⣿⣿⣿⣿⣿⣿⣿⣿⣿⣿⣿⣿⣿⣿⣿⠀</a:t>
            </a:r>
            <a:br/>
            <a:r>
              <a:t>⣿⣿⣿⣿⣿⣿⣵⣿⣷⣾⣯⣮⣵⣷⣽⣵⣿⣽⣿⣯⣧⣿⣿⣿⣿⣾⣽⣷⣿⣵⣿⢝⢝⡏⢫⢷⣼⣿⣧⣿⣼⣾⣯⣾⣧⣯⣧⣿⣾⣧⣯⣼⣽⣿⣯⣷⣷⢇⢳⢿⡿⢿⣟⢟⢿⡇⢕⢸⣿⣿⣿⣿⣿⣿⣿⣿⣿⣿⣿⣿⣿⣿⣿⣿⣿⣿⣿⣿⣿⣿⣿⣿⣿⣿⣿⣿⣿⣿⣿⣿⠀</a:t>
            </a:r>
            <a:br/>
            <a:r>
              <a:t>⣿⣿⣿⣿⣿⣿⣿⣿⣿⣿⣿⣿⣿⣿⣿⣿⣿⣿⣿⣿⣿⣿⣿⣿⣿⣿⣿⣿⣿⣿⣿⢱⢜⢇⢕⢹⣿⣿⣿⣿⣿⣿⣿⣿⣿⣿⣿⣿⣿⣿⣿⣿⣿⣿⣿⡟⢱⣱⢇⢕⡕⢸⣽⡕⠝⢕⢕⢸⣿⣿⣿⣿⣿⣿⣿⣿⣿⣿⣿⣿⣿⣿⣿⣿⣿⣿⣿⣿⣿⣿⣿⣿⣿⣿⣿⣿⣿⣿⣿⣿⠀</a:t>
            </a:r>
            <a:br/>
            <a:r>
              <a:t>⣿⣿⣿⣿⣿⣿⣿⣿⣿⣿⣿⣿⣿⣿⣿⣿⣿⣿⣿⣿⣿⣿⣿⣿⣿⣿⣿⣿⣿⣿⣿⡇⢵⣷⢞⢕⢜⣿⣿⣿⣿⣿⣿⣿⣿⣿⣿⣿⣿⣿⣿⣿⣿⣿⣿⣷⣕⢝⠇⣱⣿⣧⡜⢏⣱⣧⣕⣼⣿⣿⣿⣿⣿⣿⣿⣿⣿⣿⣿⣿⣿⣿⣿⣿⣿⣿⣿⣿⣿⣿⣿⣿⣿⣿⣿⣿⣿⣿⣿⣿⠀</a:t>
            </a:r>
            <a:br/>
            <a:r>
              <a:t>⣿⣿⣿⣿⣿⣿⣿⣿⣿⣿⣿⣿⣿⣿⣿⣿⣿⣿⣿⣿⣿⣿⣿⣿⣿⣿⣿⣿⣿⣿⣿⣷⣾⣿⡖⢕⡞⢕⢜⣽⣿⠿⣿⣿⣿⣿⣿⣿⣿⣿⣿⣿⣿⣿⣿⣿⣿⣷⣵⣝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⣷⣵⣕⣱⢞⢕⢎⣕⣼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⣟⣕⣵⣵⣿⣿⣿⣿⣿⣿⣿⣿⣿⣿⣿⣿⣿⣿⣿⣿⣿⣿⣿⣿⣿⣿⣿⣿⣿⣿⣿⣿⣿⣿⣿⣿⣿⣿⣿⣿⣿⣿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⡻⡟⢽⢟⡿⢟⢿⣿⣿⣿⡧⡜⢟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⡧⢝⢇⢕⡱⢏⢜⢏⢝⣿⣿⢟⢕⢕⢱⣾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⣷⣿⣿⣿⣿⣿⣿⣿⣷⣿⣿⣷⣵⣾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⡟⠍⢻⣿⡏⠀⠁⣻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⣇⣠⣾⣿⣷⣴⣴⣿⣿⣿⣿⣿⣿⣿⣿⡟⢝⢻⣿⣿⣿⣿⣿⣿⣿⣿⣿⣿⣿⣿⣿⣿⣿⣿⣿⠀</a:t>
            </a:r>
            <a:br/>
            <a:r>
              <a:t>⣿⣿⣿⣿⣿⣿⣿⣿⣿⣿⣿⣿⣿⣿⣿⣿⣿⣿⣿⣿⣿⣿⣿⣿⣿⣿⣿⣿⢿⢿⢿⢿⢿⢿⣿⣿⣿⣿⣿⣿⣿⣿⣿⣿⣿⣿⡿⣿⣿⣿⣿⣿⣿⣿⣿⣿⣿⣿⣿⣿⠝⢻⣿⣿⣿⣿⣿⢿⣿⣿⣿⣿⣿⣿⣿⣿⡿⢏⢝⢕⠀⢅⢼⣿⣿⣿⣿⣿⣿⣿⣿⣿⣿⣿⣿⣿⣿⣿⣿⣿⠀</a:t>
            </a:r>
            <a:br/>
            <a:r>
              <a:t>⣿⣿⣿⣿⣿⣿⣿⣿⣿⣿⣿⣿⣿⣿⣿⣿⣿⣿⣿⣿⣿⣿⣿⣿⣿⢯⣵⣵⣵⣵⣵⣵⣵⣵⣵⣵⣝⢻⣿⣿⣿⣿⣿⣿⣿⣿⢕⠜⢟⢟⢿⣿⣿⣿⢿⠿⣿⣿⠻⠯⢄⢸⣿⡟⢿⣿⣿⣷⡕⢸⣿⣿⣿⣟⢟⡕⠁⠑⢕⡕⠀⢁⢝⢝⢝⢕⢕⢕⢕⢕⢜⢔⢝⢝⢻⢿⣿⣿⣿⣿⠀</a:t>
            </a:r>
            <a:br/>
            <a:r>
              <a:t>⣿⣿⣿⣿⣿⣿⣿⣿⣿⣿⣿⣿⣿⣿⣿⣿⣿⣿⣿⣿⣿⣿⡟⢝⢜⠙⠛⣹⣿⣿⣿⣿⡿⢿⣿⣿⣿⣇⢸⣿⣿⣿⣿⣿⣿⣿⣷⢔⢕⠕⣾⣿⣿⢧⢄⢀⣸⣿⣦⣀⠐⣿⣿⣧⠁⠘⠙⢙⣿⣕⡕⣱⣼⣿⣿⡇⠀⠀⢁⢞⠑⠅⠕⢔⠕⢕⢕⢕⢑⢕⢕⠕⠕⠕⠕⢕⢝⢿⣿⣿⠀</a:t>
            </a:r>
            <a:br/>
            <a:r>
              <a:t>⣿⣿⣿⣿⣿⡿⢿⢿⣿⣿⣿⣿⣿⣿⣿⣿⣿⣿⡝⠉⠉⠙⡕⢕⠕⠀⢕⢜⢕⢕⠑⠑⢕⢕⠕⠑⠑⢜⢕⠑⢏⢝⢻⢇⢜⣟⡇⢇⣵⡾⣿⣿⣿⣿⣿⣿⣿⣿⣿⣿⣿⣷⣹⣿⣷⣤⣤⣼⣿⣿⣿⣿⣿⣿⣿⡟⠒⠐⢕⢔⠕⢕⢕⠕⠕⢕⢕⢅⢕⢕⢕⠁⠁⠀⠀⢕⢕⢕⢹⣿⠀</a:t>
            </a:r>
            <a:br/>
            <a:r>
              <a:t>⣿⣿⣿⣇⡁⠀⠀⣄⣼⣿⣯⣿⣷⣿⣿⣿⣯⣿⣯⣵⣴⣶⡇⠑⠀⢕⢕⢕⢑⠁⠀⠁⠀⠑⠀⠁⠀⠁⠅⠀⠑⢕⡕⢕⢕⣿⣝⣷⣪⣿⣿⣿⣿⣿⣿⣿⣿⢻⢿⢻⣿⣿⣿⣿⣿⣿⣿⣿⣿⣿⣿⣿⣿⣿⣿⣷⣄⢔⢕⠀⢄⢕⢕⠂⢀⢄⢕⢕⢑⢕⢕⠀⠀⠀⢁⢕⢕⢕⢕⢻⠀</a:t>
            </a:r>
            <a:br/>
            <a:r>
              <a:t>⣿⣿⣿⣿⣿⣷⣾⣿⣿⣿⣿⣿⠋⠍⠝⣿⣿⠉⠙⣿⣿⣿⡇⠀⠀⢕⢕⠕⢑⠀⠐⠀⠀⠀⠀⠀⠀⠀⠀⠑⣷⣾⡇⢕⢕⢻⣿⣿⣿⣿⣿⣿⣿⣿⣿⣿⣿⢗⣵⣿⣿⣿⣿⣿⣿⣿⣿⣿⣿⣿⣿⣿⣿⣿⣿⣿⡇⢕⢕⢕⢕⠕⢕⢕⢕⢑⠐⠕⢐⢕⢕⢁⠄⠔⢅⢕⢕⢕⢕⢜⠀</a:t>
            </a:r>
            <a:br/>
            <a:r>
              <a:t>⣿⣿⢿⡿⣿⣿⣿⣿⣿⣿⣿⣿⣴⣄⣵⣿⣿⣦⣴⣿⣿⡟⠇⠀⢀⠀⠑⠀⠀⠀⠀⠀⠀⠀⠀⠀⠀⠀⠀⢀⣿⣿⢇⢕⢕⢕⢹⣿⢿⢿⣿⣿⡿⢿⢻⢏⢕⢞⢿⢿⢟⣿⣿⣿⣿⣿⣿⣿⣿⣿⣿⣿⣿⣿⣿⣿⡇⢕⢕⢕⢑⢑⢕⢅⢕⠔⠕⠀⢀⢔⠕⢔⠀⠀⠀⠁⢕⢕⢕⢸⠀</a:t>
            </a:r>
            <a:br/>
            <a:r>
              <a:t>⢻⡿⢗⡕⢜⢿⣿⣿⣿⣿⣿⣿⣿⣿⢿⢿⢿⣿⣿⢿⢯⢕⠀⢕⢕⠀⠀⠀⠀⠀⠀⠀⠀⠀⠀⠀⠀⠀⠀⢜⣿⢕⢕⢕⠑⢕⣾⢟⢕⢕⢕⢕⢕⢕⢜⢇⢕⢕⢕⢕⢜⢹⣿⣿⣿⣿⣿⣿⣿⣿⣿⣿⣿⣿⣿⣿⣧⢕⢅⢕⠑⢕⢅⢕⠑⠁⠐⠐⠄⠔⢔⠑⠀⠀⢔⡕⠔⠁⠀⠁⠀</a:t>
            </a:r>
            <a:br/>
            <a:r>
              <a:t>⢕⢝⢕⢕⢔⢜⢻⢿⢿⢿⢿⢿⢟⢇⠕⠕⢕⢕⢕⠕⢕⢄⠀⠑⠕⠀⠄⢶⢶⠶⠶⠔⠄⠔⠀⢀⢄⠀⠀⢕⡿⢕⠑⠑⢄⢕⢏⢇⢕⠁⠀⠀⠀⠀⢀⢱⢕⠀⠁⠑⢕⣵⣿⣿⣿⣿⣿⣿⣿⣿⣿⣿⣿⣿⣿⣿⣿⡅⠑⠑⠀⠀⠁⠐⠑⠀⠀⠀⠀⠀⠀⠀⠀⠀⠑⢕⢀⢀⠀⠀⠀</a:t>
            </a:r>
            <a:br/>
            <a:r>
              <a:t>⣿⣿⣷⣷⣷⣷⣷⣶⣷⣷⣷⣶⣶⣶⣶⣶⣶⣶⣶⣷⣷⣷⣷⣷⣷⣷⣷⣷⣶⣶⣶⣶⣶⣶⣶⣶⣷⣷⣷⣿⣿⣿⣿⣷⣷⣷⣷⣷⣷⣷⣷⣷⣷⣷⣷⣷⣷⣶⣶⣷⣷⣷⣾⣿⣿⣿⣿⣿⣿⣿⣿⣿⣿⣿⣿⣿⣯⣵⣴⣴⣤⣥⣤⣤⣤⣤⣤⣤⣤⣤⣤⣤⣤⣤⣤⣴⣵⣵⣴⣴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⡟⡿⣿⢻⢟⡿⢿⣟⣟⢿⢿⢟⡻⡟⣟⡿⣿⣿⢿⡿⣿⡿⢞⣿⣾⢻⢺⢟⡞⣟⣿⣟⣟⢻⢿⢟⣿⣻⢿⣻⢟⡟⢞⣿⢞⢞⣺⣾⣿⣿⣿⡫⢻⣿⣿⣿⣿⣿⣿⣿⣿⣿⣿⣿⣿⣿⣿⣿⣿⣿⣿⣿⣿⣿⣿⣿⣿⣿⣿⣿⣿⣿⣿⣿⣿⣿⠀</a:t>
            </a:r>
            <a:br/>
            <a:r>
              <a:t>⣿⣿⣿⣿⣿⣿⣵⣿⣷⣾⣯⣮⣵⣷⣽⣵⣿⣽⣿⣯⣧⣿⣿⣿⣿⣾⣽⣷⣿⣵⣿⡽⢝⣏⢝⢗⣼⣿⣧⣿⣼⣾⣯⣾⣧⣯⣧⣿⣾⣧⣯⣼⣽⣿⣿⣿⢇⢇⢓⡿⡿⢿⢝⢹⡿⢕⢔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⡇⢕⢛⢕⢕⣾⣿⣿⣿⣿⣿⣿⣿⣿⣿⣿⣿⣿⣿⣿⣿⣿⣿⣯⢕⣵⡟⢜⣱⢜⢪⣇⣸⡇⢜⢸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⣷⢕⣵⣷⠆⢕⢹⣿⣿⣿⣿⣿⣿⣿⣿⣿⣿⣿⣿⣿⣿⣿⣿⣿⣷⣕⢕⣧⣿⣷⣕⣕⣵⣷⣵⣾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⣷⣿⣿⡗⣱⡟⢕⢏⣿⡿⢿⣿⣿⣿⣿⣿⣿⣿⣿⣿⣿⣿⣿⣿⣿⣷⣵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⣧⣕⣕⣕⢏⢑⢜⣔⣽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⣏⣱⣵⣷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⢿⣿⡿⣿⣿⣿⣿⣿⡯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⣟⢵⢸⢱⢝⢏⢔⢜⢪⣿⣿⣿⢇⢸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⣫⣵⣥⣵⣧⣵⣵⣵⣕⣸⣿⣕⣕⣵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⠿⢿⣿⣿⠛⠛⢻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⢏⢿⣿⣿⣇⠀⣠⣿⣿⢄⢀⣸⣿⣿⣿⣿⣿⣿⣿⢿⣿⣿⣿⣿⣿⣿⣿⣿⣿⣿⣿⣿⣿⣿⣿⣿⣿⣿⣿⣿⠀</a:t>
            </a:r>
            <a:br/>
            <a:r>
              <a:t>⣿⣿⣿⣿⣿⣿⣿⣿⣿⣿⣿⣿⣿⣿⣿⣿⣿⣿⣿⣿⣿⣿⣿⣿⣿⣿⢫⣝⣕⣕⣕⣕⣕⣕⣕⣜⣝⢻⣿⣿⣿⣿⣿⣿⣿⣿⡇⢜⢟⢿⢿⣿⣿⣿⢿⢿⣿⣿⢿⢏⡀⢸⣿⣿⣿⣿⣿⣿⣿⣿⣿⣿⣿⣿⣿⣿⢟⢗⠑⢕⣸⢿⢟⢏⢝⢝⢕⢕⢕⢜⢝⢝⢟⢿⢿⣿⣿⣿⣿⣿⠀</a:t>
            </a:r>
            <a:br/>
            <a:r>
              <a:t>⣿⣿⣿⣿⣿⣿⣿⣿⣿⣿⣿⣿⣿⣿⣿⣿⣿⣿⣿⣿⣿⣿⣿⢏⢇⠽⠿⢟⣿⣿⣿⣿⣿⣿⣿⣿⣿⣧⢸⣿⣿⣿⣿⣿⣿⣿⣷⡴⢄⠕⣼⣿⡿⡷⢅⠀⢸⣿⣇⡀⢜⡺⡟⢿⣿⣿⣮⡝⢻⣽⣿⣿⣿⡿⢟⠕⠑⢕⢀⠕⠕⢕⢕⢕⢕⢕⢕⢕⢕⢕⢕⢕⢕⢕⢕⢝⢿⣿⣿⣿⠀</a:t>
            </a:r>
            <a:br/>
            <a:r>
              <a:t>⣿⣿⣿⣿⣿⣿⣿⡿⢿⣿⣿⣿⣿⣿⣿⣿⣿⣿⣿⡟⢿⣿⣧⢕⢑⠀⢔⢜⢝⢕⠕⠑⢕⢕⢕⠜⠝⠝⢕⠘⠚⢇⢝⡏⢜⣿⡟⢕⣱⣾⣿⣿⣿⣿⣿⣿⣿⣿⣿⣿⣿⣧⡕⠁⠙⠟⢻⣿⢕⢝⢍⣿⣿⣷⠁⠀⠀⠕⢕⢕⢄⢔⢕⠕⠇⢕⢕⢅⢕⢕⢕⠁⠁⠀⠀⢕⢕⢿⣿⣿⠀</a:t>
            </a:r>
            <a:br/>
            <a:r>
              <a:t>⣿⣿⣿⣿⡏⠁⠀⠀⢀⣼⣿⣯⣿⣿⣿⣿⣿⣯⣽⣽⣆⢀⢹⢇⠁⢕⢕⢕⢕⠐⠀⠁⠀⠑⠀⠀⠀⠀⠕⢀⢁⢕⣸⢕⢕⣿⣅⡖⣞⣼⣿⣿⣿⣿⣿⣿⣿⢻⢿⢿⣿⣿⣧⣤⣀⣄⣼⣿⣿⣷⣿⣿⣿⣿⣦⡀⠀⢕⢕⠁⢐⢕⢑⠀⠀⢕⢕⢕⢕⢅⢕⠀⠀⢔⢑⢕⢕⢜⢿⣿⠀</a:t>
            </a:r>
            <a:br/>
            <a:r>
              <a:t>⣿⣿⣿⣿⣿⣿⣷⣾⣿⣿⣿⣿⣿⠋⠩⢻⣿⡟⠉⠙⣿⣿⣿⢕⠀⠑⢕⢕⠕⠁⠐⠄⠁⠀⠀⠀⠀⠑⠀⠑⣿⣿⡇⢕⢕⢹⣿⣿⣿⣿⣿⣿⣿⣿⣿⣿⣿⢗⣵⣿⣿⣿⣿⣿⣿⣿⣿⣿⣿⣿⣿⣿⣿⣿⣿⣿⢇⢕⢕⢕⢕⢕⢕⢕⢕⢕⠁⠕⢑⢅⢑⠔⠀⢕⢕⢕⢕⢕⢸⣿⠀</a:t>
            </a:r>
            <a:br/>
            <a:r>
              <a:t>⣿⣿⣿⢿⡿⣿⣿⣿⣿⣿⣿⣿⣿⣔⣄⣼⣿⣿⣴⣴⣿⣿⢟⠑⢀⠀⠁⠑⠄⠀⠀⠀⠀⠀⠀⠀⠀⠀⠀⢀⣿⣿⢧⢕⢕⢕⢜⣿⢿⢿⣿⣿⡿⢿⢿⢏⢕⢜⢿⢿⢟⣻⣿⣿⣿⣿⣿⣿⣿⣿⣿⣿⣿⣿⣿⣿⢕⢕⢕⢕⠑⢕⢕⢅⠕⢄⠄⠁⠑⢕⠔⠔⠀⠑⢀⢕⢕⢕⣽⣿⠀</a:t>
            </a:r>
            <a:br/>
            <a:r>
              <a:t>⡽⠿⡿⢕⢕⢌⢿⣿⣿⣿⣿⣿⣿⣿⡟⢿⡿⣿⣿⢿⣟⢕⠑⠀⢕⢔⠀⠀⠀⠀⠀⠀⠀⠀⠀⠀⠀⠀⠀⢕⢿⢇⢕⢕⢕⠕⣾⣿⡕⢕⢕⢕⢕⢕⢜⢇⢕⢕⢕⢕⢜⢻⣿⣿⣿⣿⣿⣿⣿⣿⣿⣿⣿⣿⣿⣿⢕⢕⢑⢕⠑⢕⢕⢕⢕⠑⠀⠀⠕⠄⠄⠁⠀⢕⢔⢕⠁⠀⠁⠜⠀</a:t>
            </a:r>
            <a:br/>
            <a:r>
              <a:t>⢕⢕⢍⢕⢕⢕⢜⠟⢿⢿⢿⢟⢿⢟⢗⠕⠕⢕⢕⠕⠕⢑⢄⠀⠕⠑⠀⠰⠖⠲⠖⠆⠄⠔⠔⠀⢀⠀⠀⢕⣼⢕⠑⠑⢠⢄⢟⢕⢕⠁⠀⠀⠀⠀⢀⢱⢇⠀⠁⠁⢕⣼⣿⣿⣿⣿⣿⣿⣿⣿⣿⣿⣿⣿⣿⣿⡇⠁⠁⠁⢀⠁⠑⠐⠑⠀⠀⠀⠀⠀⠀⠀⠀⠀⢕⢕⡀⠀⠀⢔⠀</a:t>
            </a:r>
            <a:br/>
            <a:r>
              <a:t>⣿⣿⣿⣷⣷⣷⣷⣶⣶⣶⣷⣶⣶⣶⣶⣶⣶⣶⣶⣷⣷⣿⣿⣿⣿⣷⣷⣷⣷⣷⣷⣷⣷⣷⣷⣷⣾⣾⣿⣿⣿⣿⣿⣿⣷⣷⣷⣷⣷⣷⣷⣷⣷⣷⣷⣷⣷⣷⣷⣷⣷⣶⣿⣿⣿⣿⣿⣿⣿⣿⣿⣿⣿⣿⣿⣷⣵⣴⣴⣴⣥⣤⣤⣤⣤⣤⣤⣤⣤⣤⣤⣤⣤⣤⣤⣵⣵⣴⣴⣾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⡟⡿⣿⢻⢟⡿⢿⣟⣟⢿⢿⢟⡻⡟⣟⡿⣿⣿⢿⡿⣿⣿⢞⣿⣾⢻⢺⢟⡞⣟⣿⣟⣟⢻⢿⢟⣿⣻⢿⣻⢟⡟⢞⣿⢟⢞⣺⣾⣿⣿⢏⢻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⡝⢏⢝⢱⢵⣿⣧⣿⣼⣾⣯⣾⣧⣯⣷⣿⣾⣧⣯⣼⣽⣿⣯⢟⢇⢇⢷⢿⣿⡝⢹⣿⠕⢸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⢇⢜⢟⢕⢹⣿⣿⣿⣿⣿⣿⣿⣿⣿⣿⣿⣿⣿⣿⣿⣿⣏⢝⢵⡟⢕⢱⡕⢣⣇⣅⢇⢕⢱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⡇⢱⣵⡵⠸⢜⣿⣿⣿⣿⣿⣿⣿⣿⣿⣿⣿⣿⣿⣿⣿⣿⣷⣕⢝⢱⣿⣿⣧⣵⣵⣾⣷⣾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⣧⣾⣿⡿⢕⡼⢏⢝⣻⣿⡿⣿⣿⣿⣿⣿⣿⣿⣿⣿⣿⣿⣿⣿⣿⣧⣽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⣯⣕⣕⣱⢜⢫⢍⢜⣸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⣟⢕⣕⣵⣾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⡿⡟⢏⢯⢿⣟⡝⢟⣿⣿⣿⣿⢍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⡗⢰⡜⢜⡕⢜⢕⢕⢝⣿⡟⢕⣱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⡿⣿⣿⣿⣿⣿⣷⣿⣿⣿⣿⣿⣿⣿⣿⣿⣿⣿⣿⣿⣿⣿⣿⣿⣿⣿⣿⣿⣿⣿⣿⠀</a:t>
            </a:r>
            <a:br/>
            <a:r>
              <a:t>⣿⣿⣿⣿⣿⣿⣿⣿⣿⣿⣿⣿⣿⣿⣿⣿⣿⣿⣿⣿⣿⣿⣿⣿⣿⣿⣿⣟⣝⢕⣕⣕⣕⣕⣜⣝⣝⢻⢿⣿⣿⣿⣿⣿⣿⡏⢝⢻⣿⣿⣿⣿⣿⣿⣿⣿⣿⣿⣿⣿⠋⠑⣿⣿⡏⠑⢹⣿⡏⠀⠀⢹⣿⣿⣿⣿⣿⣿⣿⣿⣿⢿⢟⢟⢝⢝⢝⢝⢝⢏⢟⢻⢿⣿⣿⣿⣿⣿⣿⣿⠀</a:t>
            </a:r>
            <a:br/>
            <a:r>
              <a:t>⣿⣿⣿⣿⣿⣿⣿⣿⣿⣿⣿⣿⣿⣿⣿⣿⣿⣿⣿⣿⣿⣿⣿⣿⡟⢻⣿⢿⢿⣿⣿⣿⣿⣿⣿⣿⣿⣷⢻⣻⣿⡟⢟⢿⣿⣷⣕⡐⢕⣼⣿⣿⡟⠙⠙⢹⣿⠑⠙⢱⢄⣱⣿⣿⣧⣴⣿⣿⣷⣴⣵⣿⣿⣿⣿⡿⢏⠏⢜⢏⢕⢕⢅⢕⢕⢕⢕⢕⢕⢕⢕⢕⢕⠜⠻⣿⣿⣿⣿⣿⠀</a:t>
            </a:r>
            <a:br/>
            <a:r>
              <a:t>⣿⣿⣿⣿⣿⣿⣿⣿⣿⣿⣿⣿⣿⣿⣿⣿⣿⣿⣿⣿⢿⣿⣿⡇⢕⠁⠀⢕⢝⢝⢝⠙⢝⢕⢝⠝⠝⠝⢕⢀⠅⢕⢕⢸⢝⠿⢏⣱⣾⣿⣿⣿⣷⣦⣤⣾⣿⣷⣴⣵⡕⢿⣿⣿⣿⣿⡻⢿⢿⣿⣿⣿⣿⡿⢏⠕⠕⠀⢕⢔⢔⢔⢔⢔⠕⠕⢕⢅⢕⢕⢕⠁⠀⠀⢀⠻⣿⣿⣿⣿⠀</a:t>
            </a:r>
            <a:br/>
            <a:r>
              <a:t>⣿⣿⣿⣿⣿⣿⠟⠛⠙⠁⣸⣿⣿⣽⣧⣿⣿⣿⣿⣽⣵⡜⠙⢿⢕⠀⢕⢕⢕⠑⠀⠀⠀⠕⢁⠀⠀⠀⠑⢐⢱⣷⣷⢇⢕⡕⡁⣟⣿⣿⣿⣿⣿⣿⣿⣿⣿⣿⣿⣿⣷⡕⠘⢻⢿⢿⣿⡇⢜⢿⢿⣿⣏⠕⠁⠀⠀⢔⢕⠑⠀⢐⢕⢀⠀⠀⢕⢕⢅⢕⢔⢔⠀⢔⢕⢕⢻⣿⣿⣿⠀</a:t>
            </a:r>
            <a:br/>
            <a:r>
              <a:t>⣿⣿⣿⣿⣿⣿⣷⣶⣴⣾⣿⣿⣿⣿⠋⠩⢻⣿⡏⠉⢹⣿⣶⣿⢕⠀⢕⢕⢕⠁⠀⠀⠁⠀⠀⠀⠀⠀⢐⢑⢸⣿⣿⢕⢕⢸⣿⣿⣿⣿⣿⣿⣿⣿⣿⣧⢝⣱⣿⣿⣿⢇⣄⠀⠀⢱⣿⣿⣵⣧⣿⣿⣿⣄⢀⢀⡔⢕⢕⢔⢕⢕⢕⠕⢕⢕⢕⢔⢐⢅⢕⢕⠑⢕⢕⢕⢜⣿⣿⣿⠀</a:t>
            </a:r>
            <a:br/>
            <a:r>
              <a:t>⣿⣿⣿⣿⡿⢿⣿⣿⣿⣿⣿⣿⣿⣿⣔⣠⣼⣿⣿⣴⣼⣿⣿⠟⠑⢀⠀⠑⠕⠀⠀⠀⠀⠀⠀⠀⠀⠀⠀⠀⣸⣿⢿⢕⢕⢕⢹⢿⢿⣿⣿⡿⢿⢿⢟⢝⢸⣿⣿⡿⢟⢼⣿⣿⣾⣿⣿⣿⣿⣿⣿⣿⣿⣿⣿⣿⡇⢕⢕⢕⢕⢑⠁⢕⢅⢕⢐⠔⠀⢅⢕⢕⠑⠀⢑⢕⢸⢿⣿⣿⠀</a:t>
            </a:r>
            <a:br/>
            <a:r>
              <a:t>⣿⣫⡾⣿⡟⢕⠕⢻⣿⣿⣿⣿⣿⣿⣿⡿⢝⣿⢿⢿⡿⡿⢇⠀⠁⢕⠀⠀⠀⠀⠀⠀⠀⠀⠀⠀⠀⠀⠀⢔⢸⡇⢕⢕⠑⢕⣾⡇⢕⢕⢕⠕⢕⢺⢕⢕⢕⢕⢕⢕⢕⢕⣿⣿⣿⣿⣿⣿⣿⣿⣿⣿⣿⣿⣿⡏⠑⢕⢔⢁⢑⠑⠀⢕⠅⢅⠀⠐⠁⠁⠅⠑⠀⠅⢕⠐⠀⠀⠜⣿⠀</a:t>
            </a:r>
            <a:br/>
            <a:r>
              <a:t>⣿⣏⢕⣸⡇⢕⢕⢕⢝⢿⢿⢿⢟⢟⢟⠕⠕⠕⠕⠕⠕⠕⠕⢄⢁⠕⠀⠀⠖⠖⠖⠖⠔⠄⠖⠄⠀⠀⠀⢁⢱⢇⢑⢀⢰⢕⢻⢕⢕⠁⠀⠀⠀⠀⢀⢱⢵⢅⢁⠀⢁⢱⣿⣿⣿⣿⣿⣿⣿⣿⣿⣿⣿⣿⣿⣧⢀⠁⠑⠁⢑⠀⠀⠑⠐⠁⠁⠀⠁⠀⠀⠀⠀⠀⢕⢀⠀⠀⣱⣿⠀</a:t>
            </a:r>
            <a:br/>
            <a:r>
              <a:t>⣿⣿⣿⣿⣿⣷⣷⣷⣷⣷⣷⣷⣶⣶⣶⣶⣷⣷⣷⣿⣿⣿⣿⣿⣿⣿⣿⣿⣿⣿⣿⣿⣿⣿⣿⣿⣿⣿⣿⣿⣿⣿⣿⣿⣿⣿⣷⣷⣷⣷⣷⣷⣷⣷⣷⣷⣷⣷⣷⣷⣿⣿⣿⣿⣿⣿⣿⣿⣿⣷⣾⣿⣿⣿⣷⣷⣧⣴⣴⣵⣵⣴⣴⣤⣤⣤⣤⣤⣤⣤⣤⣤⣤⣤⣵⣷⣶⣷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⡟⡿⣿⢻⢟⡿⢿⣟⣟⢿⢿⢟⡻⡟⣟⡿⣿⣿⢿⡿⣿⡿⢞⣿⣾⢻⢺⢟⡞⣟⣿⣟⣟⢻⢿⢟⣿⣻⢿⣻⢟⡟⢞⣿⠞⢞⣻⣾⡿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⡯⢏⢗⢴⣿⣧⣿⣼⣾⣯⣾⣧⣯⣷⣿⣾⣧⣯⣼⣽⣿⣯⢷⠷⣧⣷⣿⢟⢻⡇⢕⢸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⡇⠱⢷⢕⢞⣿⣿⣿⣿⣿⣿⣿⣿⣿⣿⣿⣿⣿⣿⣿⢏⣕⣵⢕⢆⢕⣜⡇⢸⢕⢕⢸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⡕⢕⣕⡵⢜⢟⣿⣿⣿⣿⣿⣿⣿⣿⣿⣿⣿⣿⣿⣿⣧⡜⢣⣕⣾⣧⣔⢕⣕⣵⣵⣼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⣧⣽⣿⡵⢏⣵⢏⡟⣻⣿⣿⣿⣿⣿⣿⣿⣿⣿⣿⣿⣿⣿⣧⣜⣻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⣔⢝⡕⠵⢟⢝⢇⣻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⢕⣕⣵⣷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⢟⢟⢝⢝⢝⢝⢝⢝⢝⢟⢿⣿⣿⣿⣿⣿⣿⣿⣿⣿⣿⣿⣿⣿⣿⣿⣿⣿⣿⣿⣿⣿⣿⣿⣿⣿⣿⣿⣿⣿⣿⣿⣿⣿⣿⣿⣿⣿⣿⣿⣿⣿⡿⢟⢟⢝⢝⢝⢝⢝⢝⢝⢻⢿⣿⣿⣿⣿⣿⣿⣿⣿⠀</a:t>
            </a:r>
            <a:br/>
            <a:r>
              <a:t>⣿⣿⣿⣿⣿⣿⣿⣿⣿⣿⣿⣿⣿⣿⣿⣿⣿⣿⣿⣿⣿⣿⣿⣿⣿⢟⢻⣿⣿⢿⣾⣿⣿⣿⣿⣿⣿⣿⡕⢿⣿⣟⢟⢿⢟⢟⢿⣿⣿⣿⣿⣿⣿⣿⣿⣿⣿⣿⣿⢟⢻⣿⣿⣿⣿⡿⣿⣿⣿⣿⣿⣿⣿⣿⡟⢿⣿⣿⢟⢕⢕⢕⢕⢕⢑⢑⢕⢕⢕⢕⢕⢕⢜⠟⢻⣿⣿⣿⣿⣿⠀</a:t>
            </a:r>
            <a:br/>
            <a:r>
              <a:t>⣿⣿⣿⣿⣿⣿⣿⣿⣿⣿⠿⠟⣿⣿⢿⡟⣿⣿⣿⡿⣿⢏⠟⢿⡇⢕⢑⠀⢔⢞⢟⢏⠝⢝⢝⢝⢝⠟⢝⢔⠀⠕⠕⢕⢕⢀⢀⢕⣼⣿⣿⣿⣿⣿⣿⣿⣿⣿⡇⠐⠺⣿⣿⡏⢇⢜⢝⢌⢎⢕⢌⢻⣿⢿⢇⠁⠈⢙⢕⢕⠑⠑⢕⢕⠁⠁⢕⢕⢕⢕⢕⠁⠀⢀⢱⣿⣿⣿⣿⣿⠀</a:t>
            </a:r>
            <a:br/>
            <a:r>
              <a:t>⣿⣿⣿⣿⣿⣿⣿⣏⢁⡀⢀⣱⣿⣿⣿⡿⠿⣿⣿⡿⠿⣿⣧⣤⣿⡇⠔⢔⢕⢕⠕⠀⠀⠀⢕⢁⠀⠀⠀⠑⠑⣷⢇⢕⢕⢕⢱⣼⣿⣿⣿⢸⢿⢿⢿⡟⢿⢷⠕⣱⣷⣼⣷⣷⣷⣷⣾⣷⣷⣷⣧⣼⣿⡕⢕⢔⢔⢕⢕⢕⢔⢕⢕⢕⢔⢔⢕⢕⢕⢕⢕⢔⢄⢕⢜⣿⣿⣿⣿⣿⠀</a:t>
            </a:r>
            <a:br/>
            <a:r>
              <a:t>⣿⣿⣿⣿⣿⣿⣿⣿⣿⣿⣾⣿⣿⣿⣿⡁⠁⢸⣿⣧⢀⣸⣿⣿⣿⡕⠀⠁⢕⢕⠑⠄⠄⠀⠀⠀⠀⠀⠀⠄⠁⣿⢕⢕⢕⢕⣻⣿⣿⣿⣾⣧⣴⣤⣿⣷⣴⣄⢕⢜⣿⣿⡿⠉⠉⣿⣿⠕⠘⢹⣿⣿⣿⡇⢜⢟⢕⢕⢕⢕⢕⢕⠑⠔⢕⢕⢕⢁⢁⢕⢕⢕⢕⢕⢕⣿⣿⣿⣿⣿⠀</a:t>
            </a:r>
            <a:br/>
            <a:r>
              <a:t>⣿⣿⣿⣿⣿⣿⣿⣿⡟⣿⣿⣿⣿⣿⣿⣷⣾⢿⣿⣿⣿⣿⣿⢝⢿⢕⢀⠀⠑⠔⠁⠀⠀⠀⠀⠀⠀⠀⠀⠀⠀⠉⠁⢕⢕⢸⣿⣿⣿⣿⣿⣿⣿⣿⣿⣿⣿⣿⣷⣧⢯⣿⣷⣴⣾⣿⣿⣴⣴⣾⣿⣿⣿⡇⠕⠑⢕⢕⢔⢑⢑⠕⠐⢕⠕⢑⠅⠅⠔⠕⢕⠕⠑⢕⢕⣿⣿⣿⣿⣿⠀</a:t>
            </a:r>
            <a:br/>
            <a:r>
              <a:t>⣿⣿⣿⣿⡟⢕⢿⣏⢕⢜⣿⣿⣿⣿⣿⣿⣿⢝⢇⢝⢟⢏⢏⢕⠁⢅⢕⢀⠀⠀⠀⠀⠀⠀⠀⠀⠀⠀⠀⠀⢕⢔⠀⢕⢇⢕⢜⢿⣿⣿⣿⣿⣿⡧⢜⣽⣿⣿⣿⢏⠕⢻⣿⣿⡟⢿⢿⣿⣿⣿⣿⣿⡏⢕⠀⠀⠁⠑⠕⠕⠄⠀⠁⠑⢀⠑⠀⠄⠐⠁⠑⠁⠕⢕⠁⠀⠑⢹⣿⣿⠀</a:t>
            </a:r>
            <a:br/>
            <a:r>
              <a:t>⣿⣿⣿⣏⣕⣵⣧⢇⢕⢕⢜⠝⠟⠟⠏⠝⠕⠑⠑⠑⠑⠑⢁⢔⢇⢀⢑⠁⠀⠗⠖⠖⠖⠆⠔⠗⠀⠀⠀⢀⢁⢠⢐⢇⢕⢕⠕⠄⠁⠁⠑⠜⠅⠕⠐⠝⠝⠝⠑⠀⢰⢕⠘⠝⠕⠕⠘⠟⠟⢟⢟⢝⢱⢆⠀⠀⠀⠀⠀⢄⢀⠀⠀⠀⠀⠀⠀⠀⠀⠀⠀⠀⢔⢕⠀⠀⢰⣿⣿⣿⠀</a:t>
            </a:r>
            <a:br/>
            <a:r>
              <a:t>⣿⣿⣿⣿⣿⣿⣿⣿⣿⣿⣿⣿⣿⣿⣿⣿⣿⣿⣿⣿⣿⣿⣿⣿⣿⣿⣿⣿⣿⣿⣿⣿⣿⣿⣿⣿⣿⣿⣿⣿⣿⣿⣿⣿⣿⣿⣿⣿⣿⣾⣿⣿⣿⣿⣿⣿⣿⣿⣿⣿⣿⣿⣿⣿⣿⣿⣿⣿⣷⣷⣷⣷⣿⣷⣷⣷⣶⣶⣦⣴⣴⣴⣴⣴⣴⣴⣴⣴⣴⣴⣴⣴⣴⣾⣷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⢿⢟⡿⢿⣟⣟⢿⢿⢟⡻⡟⣟⡿⣿⣿⢿⡿⣿⣿⢞⣿⣾⢻⢺⢟⡞⣟⣿⣟⣟⢻⢿⢟⣿⣻⢿⣻⢟⡟⢞⣿⢞⢞⣻⣾⢿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⣯⡿⢷⢴⣿⣧⣿⣼⣾⣯⣾⣧⣯⣧⣿⣾⣧⣯⣼⣽⣿⣯⣿⣧⣧⣷⣿⣿⣿⢕⢝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⢕⣷⢕⢜⢻⣿⣿⣿⣿⣿⣿⣿⣿⣿⣿⣿⣿⣿⡿⢟⢝⡕⢝⢏⢟⢳⢕⢛⢕⢕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⣷⢇⢜⣕⡕⢟⢿⣿⣿⣿⣿⣿⣿⣿⣿⣿⣿⣿⣿⣧⡕⢺⡕⢕⣷⡕⢜⢇⢕⣕⣕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⣕⣿⣿⢣⢱⡾⢻⢻⣿⣿⣿⣿⣿⣿⣿⣿⣿⣿⣿⣿⣧⣕⢸⣿⣿⣷⣾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⡔⢔⢕⡱⢾⡻⢝⢟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⢟⢇⣕⣵⣷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⣷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⡿⠿⣿⣿⣿⣿⣿⣿⣿⣟⣿⡝⢻⣿⣿⣿⣿⡿⢟⢏⢝⢝⢝⢝⢝⢝⢟⢻⣿⣿⣿⣿⣿⣿⣿⣿⣿⣿⣿⣿⣿⣿⣿⣿⣿⣿⣿⣿⣿⣿⣿⣿⣿⣿⣿⣿⣿⣿⣿⣿⣿⣿⣿⣿⣿⣿⣿⣿⣿⣿⡿⢟⢟⢏⢝⢝⢝⢝⢝⢟⢿⣿⣿⣿⣿⣿⣿⣿⣿⣿⠀</a:t>
            </a:r>
            <a:br/>
            <a:r>
              <a:t>⣿⣿⣿⣿⣿⣿⣿⣿⢟⠁⠀⢰⣿⣿⣿⡿⠻⢿⣿⢟⠛⣿⣦⣼⡿⢟⢻⣾⣯⣷⣾⣿⣿⣿⣿⣿⣿⣧⢸⢿⣿⡟⢿⣿⣿⣿⣿⣿⣿⣿⣿⣿⣿⣿⣿⣿⣿⣿⡿⣿⣿⣿⣿⣿⣿⣿⣿⣿⣿⣿⣿⣿⣿⣿⣿⣿⣿⣿⢟⢕⢕⢕⢕⢕⢑⢕⢕⢕⢕⢕⢕⢌⠟⠛⣿⣿⣿⣿⣿⣿⠀</a:t>
            </a:r>
            <a:br/>
            <a:r>
              <a:t>⣿⣿⣿⣿⣿⣿⣿⣿⣿⣿⣷⣿⣿⣿⣿⡅⢀⣸⣿⣧⣄⣼⣿⣿⡇⢕⠁⠁⢕⢟⢟⢟⢟⢟⢟⢟⢟⢟⢇⠁⠙⢕⢜⠑⠙⠟⢿⣿⣿⣿⣿⣿⣿⣿⣿⣿⣿⢏⠑⢜⣿⣿⣿⣟⢏⢹⡍⢻⢯⢝⢹⢿⣿⣿⢏⠉⠙⢇⢕⢕⠑⠑⢕⢑⠅⠑⢕⢕⠕⢕⢕⠀⢀⢄⣿⣿⣿⣿⣿⣿⠀</a:t>
            </a:r>
            <a:br/>
            <a:r>
              <a:t>⣿⣿⣿⣿⣿⣿⣿⣿⣿⣿⣿⣿⣿⣿⣿⣿⣿⡿⣿⣿⣿⣿⣿⡏⣿⢕⠀⠀⢕⢕⠑⠀⠄⠁⠕⠁⠀⠁⠑⠀⢰⢇⢕⢔⢄⢄⢱⣿⣿⡿⣿⣿⣯⣽⣽⣿⡟⢕⢠⣾⣾⣿⣽⣷⣾⣷⣷⣧⣧⣵⣕⢸⣿⢕⢕⢰⡄⢕⢕⢔⢔⢕⢕⠕⢔⢔⢕⢑⢕⢕⢕⢔⢕⢜⣿⣿⣿⣿⣿⣿⠀</a:t>
            </a:r>
            <a:br/>
            <a:r>
              <a:t>⣿⣿⣿⣿⣿⣿⣿⣿⣿⣿⣿⣿⣿⣿⣿⣿⣿⡇⢝⣑⡱⣏⢝⢱⣿⢕⠀⠀⢐⢕⠀⠀⠀⠁⠀⠀⠀⠀⠔⠀⢸⢕⢕⢕⢕⣾⣿⣿⣟⣣⢝⠝⢝⣿⡕⠝⢟⢱⢹⣿⣿⣿⣿⠟⠙⣿⣿⠏⠉⢻⣿⣿⣿⢿⣷⣿⡇⢕⢕⢕⢅⢕⠑⠔⢕⢕⠕⢐⢀⢑⢕⢕⢕⢕⢿⣿⣿⣿⣿⣿⠀</a:t>
            </a:r>
            <a:br/>
            <a:r>
              <a:t>⣿⣿⣿⣿⣿⣿⣿⢿⢿⡏⢕⢝⢻⢿⢿⢟⢏⢕⢜⢅⢕⢕⢕⢸⣿⢔⠀⠀⢔⠀⠀⠀⠀⠀⠀⠀⠀⠀⠀⠀⠈⠑⢕⢕⢱⣿⣿⣿⣿⣿⣿⣿⣿⣿⣿⣷⣵⣜⢇⢿⢿⣿⣿⣄⣴⣿⣿⣧⣄⣼⣿⣿⣿⡕⢕⠝⢕⢕⢕⢑⠑⠑⠐⢕⢕⠕⠑⠀⢑⢕⢕⠕⢕⢕⣹⣿⣿⣿⣿⣿⠀</a:t>
            </a:r>
            <a:br/>
            <a:r>
              <a:t>⣿⣿⣿⣿⣿⣿⣿⡕⢱⡕⢕⢱⣷⣾⣇⣕⣕⣵⣿⣕⣕⣱⣵⣿⣧⢕⢕⢄⠀⠀⠀⠀⠀⠀⠀⠀⠀⠀⠀⠀⠕⢕⢜⢇⢜⢿⣿⣿⣿⣿⣿⣿⡟⢿⢿⣿⣿⣿⡇⠕⢜⢿⣿⣿⣟⢿⣿⢿⣿⣿⣿⣿⡟⠕⠁⠀⠁⠑⢕⠕⠕⠀⠁⠑⠔⠁⠀⠐⠁⠁⠁⠁⢕⠁⠁⠑⢹⣿⣿⣿⠀</a:t>
            </a:r>
            <a:br/>
            <a:r>
              <a:t>⣿⣿⣿⣿⣿⣿⣿⣿⣷⣿⣿⣿⣿⡟⢟⢟⢟⢻⢿⢿⣿⣿⣿⣟⡟⢗⢁⢕⢀⠀⠟⠟⠇⠄⠜⠂⠀⠄⢀⢀⢄⢔⢕⢕⠕⠁⠙⠛⠟⠟⢟⠋⠑⠜⠟⠟⠟⢙⢁⢰⢇⢑⠙⠝⠝⠑⠑⠝⠟⠟⠟⢝⢱⠆⠀⠀⠀⠀⠀⢄⠀⠀⠀⠀⠀⠀⠀⢀⢀⠀⠀⠀⢕⠀⠀⢠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⣷⣷⣷⣷⣷⣷⣷⣷⣶⣴⣴⣴⣶⣶⣶⣶⣶⣶⣾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⢿⢟⡿⢿⣟⣟⢿⢿⢟⡻⡟⣟⡿⣿⣿⢿⡿⣿⡿⢞⣿⣾⢻⢺⢟⡞⣟⣿⣟⣟⢻⢿⢟⣿⣻⢿⣻⢟⡟⢞⣿⢞⢞⣻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⣯⣿⢷⢵⣿⣧⣿⣼⣾⣯⣾⣧⣯⣷⣿⣾⣧⣯⣼⣽⣿⣯⣷⣷⣧⣷⣿⣿⣿⢕⢻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⡇⢱⣵⢨⢻⣿⣿⣿⣿⣿⣿⣿⣿⣿⣿⣿⣿⣿⣿⡟⢏⢝⠻⢻⡿⡝⢝⣿⢕⢱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⡕⢜⢕⣕⢜⠿⣿⣿⣿⣿⣿⣿⣿⣿⣿⣿⣿⣿⣝⢱⣼⢇⢕⣇⢕⢿⢕⢕⢕⢰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⣇⣸⣿⣇⢕⣱⢟⢿⣿⣿⣿⣿⣿⣿⣿⣿⣿⣿⣿⣷⣕⢕⢼⣿⣷⣧⣷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⣟⢕⢇⢕⡵⢟⢫⢟⢿⣿⣿⣿⣿⣿⣿⣿⣿⣿⣷⣷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⣾⢇⢜⣕⣵⣾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⣾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⢿⠟⠻⣿⣿⣿⣿⣿⣿⣿⣿⣿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⣁⣀⢄⣼⣿⣿⣿⢟⠛⢿⣿⠛⠟⣿⣕⢹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⣴⣴⣾⣿⣧⣤⣿⣿⣿⣿⡿⢟⣝⢝⢕⢕⢜⢝⢝⢝⢻⢿⣿⣿⣿⣿⣿⣿⣿⣿⣿⣿⣿⣿⣿⣿⣿⣿⣿⣿⣿⣿⣿⣿⣿⣿⣿⣿⣿⣿⣿⣿⣿⣿⣿⣿⣿⣿⣿⣿⣿⣿⣿⣿⣿⢿⢟⢟⢟⢝⢟⢟⢻⢿⣿⣿⣿⣿⣿⣿⣿⣿⣿⣿⠀</a:t>
            </a:r>
            <a:br/>
            <a:r>
              <a:t>⣿⣿⣿⣿⣿⣿⣿⣿⣿⣿⣿⣿⣿⣿⣿⣿⣿⡿⢿⣿⣿⣿⣿⣿⡿⢏⢕⣳⣿⣺⣾⣿⣿⣷⣷⣷⣷⣇⢽⣿⣿⢿⣿⣿⣿⣿⣿⣿⣿⣿⣿⣿⣿⣿⣿⣿⣿⣿⣿⣿⣿⣿⣿⣿⣿⣿⣿⣿⣿⣿⣿⣿⣿⣿⣿⣿⣿⣿⡿⢏⢕⢕⢕⠕⠕⢕⢕⢕⢕⢕⢕⢹⣿⢿⣿⣿⣿⣿⣿⣿⠀</a:t>
            </a:r>
            <a:br/>
            <a:r>
              <a:t>⣿⣿⣿⣿⣿⣿⣿⣿⣿⣿⣿⣿⣿⣿⣿⣿⣿⣿⢕⢱⣵⣿⣿⢿⢕⢕⠁⠀⠄⢞⢟⢟⢟⢟⢟⢻⢿⢿⢎⠚⢏⢕⢜⠝⠟⢻⢿⣿⣿⣿⣿⣿⣿⣿⣿⣿⣿⢏⠑⢹⣿⣿⣿⡟⢟⢟⢿⢿⡻⠟⢻⣿⣿⣿⢟⠟⠿⢏⢕⠕⠕⢕⢕⠑⠑⢕⢕⢕⢕⢕⠁⠁⠀⢡⣿⣿⣿⣿⣿⣿⠀</a:t>
            </a:r>
            <a:br/>
            <a:r>
              <a:t>⣿⣿⣿⣿⣿⣿⣿⣿⣿⣿⣿⣿⢟⢿⢿⢝⢏⡕⢕⢝⢏⢝⣱⣵⢕⠁⠀⠀⠀⠀⠁⠀⠄⠁⠅⠑⠁⠁⢕⠁⣴⢔⢕⢄⢄⢕⣼⣿⣿⢿⣿⣻⣿⣿⣿⣿⡧⢀⣠⣾⣝⣿⣵⣽⣮⣧⣵⣷⣵⣕⣜⢹⣟⢕⢔⣀⢄⢕⢕⢄⢔⢕⢕⢄⢄⢔⢕⢕⢕⢕⢄⢄⢕⢸⣿⣿⣿⣿⣿⣿⠀</a:t>
            </a:r>
            <a:br/>
            <a:r>
              <a:t>⣿⣿⣿⣿⣿⣿⣿⣿⡏⢜⡿⢿⡇⢕⢷⣷⠇⢕⢕⢁⢕⢕⢸⣿⢕⠀⠀⠀⠀⠀⠀⠀⠀⠀⠀⠀⠀⠀⢀⠐⣿⢕⢕⢕⢕⢳⣿⣿⢿⢜⢫⠻⣿⡏⠙⢿⢷⢕⣿⣿⣿⣿⣿⠛⠟⣿⣿⠏⠙⢻⣿⣿⣿⢣⣷⣿⢕⢕⢕⢕⢕⠕⢔⢕⢕⢕⠕⢑⢕⢕⢕⢕⢕⢕⣿⣿⣿⣿⣿⣿⠀</a:t>
            </a:r>
            <a:br/>
            <a:r>
              <a:t>⣿⣿⣿⣿⣿⣿⣿⣿⣧⡕⣰⣔⢇⢕⣼⣿⡇⢕⣕⢕⣱⣵⣿⣿⢇⠀⠐⢀⠐⠀⠀⠀⠀⠀⠀⠀⠀⠀⠀⠀⠚⠕⢕⢕⣱⣾⣿⣿⣿⣷⣷⣾⣿⣿⣦⣴⣕⢕⢸⣿⢿⣿⣷⣄⣴⣿⣿⣔⣄⣼⣿⣿⣿⡕⠕⢕⢕⢕⢀⠕⠕⠅⢕⢕⠕⠐⠅⠔⠕⢕⢕⠕⢕⢕⣿⣿⣿⣿⣿⣿⠀</a:t>
            </a:r>
            <a:br/>
            <a:r>
              <a:t>⣿⣿⣿⣿⣿⣿⣿⣿⣿⣿⣿⣿⣿⣿⣿⣿⣿⣿⣿⣿⣿⣿⣿⣧⢄⠀⢕⢕⢑⠀⢀⠀⠀⠀⠀⠀⠀⠀⠀⢄⠀⢕⢑⢕⢝⣿⣿⣿⣿⣿⣿⡿⢿⢿⣿⣿⣿⣷⢇⢕⢜⣿⣿⣿⡟⢿⡿⣿⣿⣿⣿⣿⢏⠑⠀⠀⠁⠕⠕⠕⠀⠀⠑⢕⠑⠀⠄⠕⠁⠁⠀⠕⢕⠁⠁⠘⣻⣿⣿⣿⠀</a:t>
            </a:r>
            <a:br/>
            <a:r>
              <a:t>⣿⣿⣿⣿⣿⣿⣿⣿⣿⣿⣿⣿⣿⣿⣿⣿⣿⣿⣿⣿⣿⣿⣿⢿⢇⢄⢅⢕⠀⠀⠜⠗⠆⠔⠟⠆⠀⠀⢀⢁⢄⢕⢕⢕⠑⠘⠟⠟⠻⠻⠟⠋⠕⢞⢟⢟⢟⢏⢑⢱⢇⢑⠝⠝⠕⠑⠑⠝⠟⠟⠟⠕⢕⠄⠀⠀⠀⠀⠀⢀⠀⠀⠀⠀⠀⠀⠀⠀⠀⠀⠀⢔⢕⠀⠀⣰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⣷⣷⣷⣷⣷⣷⣷⣷⣶⣶⣶⣶⣶⣶⣶⣶⣶⣶⣾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⡟⡿⣿⢿⢟⡿⢿⣟⣟⢿⢿⢟⡻⡟⣟⡿⣿⣿⢿⡿⣿⡿⢞⣿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⣯⣿⡷⢴⣿⣧⣿⣼⣾⣯⣾⣧⣯⣷⣿⣾⣧⣯⣼⣽⣿⣯⣿⣧⣧⣷⣿⣿⣟⢻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⢕⣵⡕⡝⣿⣿⣿⣿⣿⣿⣿⣿⣿⣿⣿⣿⣿⣿⡿⢿⢿⣿⣿⣿⢟⢿⡇⢕⣹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⣏⢕⢝⢕⡱⠿⣿⣿⣿⣿⣿⣿⣿⣿⣿⣿⣿⣿⢏⢕⣷⢕⢱⢕⢸⡇⢜⢇⢕⣸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⣕⣿⣟⢕⢕⡾⠿⢿⣿⣿⣿⣿⣿⣿⣿⣿⣿⣷⣜⢅⢕⣾⣷⣵⣹⣵⣷⣷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⢕⢞⢕⣱⡾⠟⢿⢿⣿⣿⣿⣿⣿⣿⣿⣿⣷⣧⣼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⣷⢞⢕⢕⣱⣵⣾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⣷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⡟⠛⠛⠻⢿⣿⣿⣿⣿⣿⣿⣿⣿⣟⠋⠙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⣷⣤⡄⣠⣾⣿⣿⡿⠛⢿⣿⡿⠻⣿⣶⣾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⣔⣠⣼⣿⣧⣀⣼⣿⣿⣿⣿⢿⢟⢟⢝⢝⢝⢟⢟⢻⢿⣿⣿⣿⣿⣿⣿⣿⣿⣿⣿⣿⣿⣿⣿⣿⣿⣿⣿⣿⣿⣿⣿⣿⣿⣿⣿⣿⣿⣿⣿⣿⣿⣿⣿⣿⣿⣿⣿⣿⣿⣿⣿⣿⣿⢿⢟⢻⢟⢟⢟⢿⢿⣿⣿⣿⣿⣿⣿⣿⣿⣿⣿⣿⠀</a:t>
            </a:r>
            <a:br/>
            <a:r>
              <a:t>⣿⣿⣿⣿⣿⣿⣿⣿⣿⣿⣿⣿⣿⣿⣿⣿⣿⣿⢿⣿⣿⣿⣿⣿⣿⢿⢕⢵⢼⣧⢧⣷⣷⣷⣧⣵⣵⣜⢻⣿⣿⣿⣿⣿⣿⣿⣿⣿⣿⣿⣿⣿⣿⣿⣿⣿⣿⣿⣿⣿⣿⣿⣿⣿⣿⣿⣿⣿⣿⣿⣿⣿⣿⣿⣿⣿⣿⣿⢟⢝⢕⢕⢕⢕⢕⢕⢕⢕⢕⢜⢝⣿⣿⣿⣿⣿⣿⣿⣿⣿⠀</a:t>
            </a:r>
            <a:br/>
            <a:r>
              <a:t>⣿⣿⣿⣿⣿⣿⣿⣿⣿⣿⣿⣿⣿⣿⣿⣿⣿⣿⢕⣜⣵⣿⣿⣿⢇⢕⢕⠁⠁⢝⢻⢿⢿⢿⢿⢿⣿⣿⣇⠛⢿⢕⢏⠝⠟⢿⣿⣿⣿⣿⣿⣿⣿⣿⣿⣿⣿⢟⠑⢜⣿⣿⣿⢟⢿⣟⢟⢿⣟⢟⣿⣿⣿⡿⠻⠿⢿⢕⢕⠕⢔⢕⠕⠕⢔⢕⢅⢕⢕⠑⠁⠁⢈⣿⣿⣿⣿⣿⣿⣿⠀</a:t>
            </a:r>
            <a:br/>
            <a:r>
              <a:t>⣿⣿⣿⣿⣿⣿⣿⣿⣿⣿⣿⣿⡿⢿⢿⢿⢟⢝⢕⢜⢻⢟⢝⣱⠕⠁⠀⠀⠀⠀⠅⠕⠁⠁⠑⠑⠑⠑⠑⠄⣄⣥⢇⢄⢔⢕⣿⣿⣿⡻⢟⢻⣯⢿⢿⢿⢇⢄⣤⣾⣟⣯⣵⣵⣵⣵⣵⣵⣵⣕⡜⣿⡇⢕⢀⢀⢕⢕⢁⢅⢕⢕⢀⢄⢄⢕⢕⢕⢕⢄⢄⢔⢜⣿⣿⣿⣿⣿⣿⣿⠀</a:t>
            </a:r>
            <a:br/>
            <a:r>
              <a:t>⣿⣿⣿⣿⣿⣿⣿⣿⣿⢇⢜⡿⢧⡕⢕⣷⣷⠝⢕⢑⢅⢕⢕⣿⢀⠀⠀⠀⠀⠀⠀⠀⠀⠀⠀⠀⠀⠀⠀⠁⢸⡏⢕⢕⢕⣜⣿⣿⣟⡕⢁⣱⣿⣄⠀⢕⠻⢎⢿⣿⣿⣿⡟⠋⢹⣿⡟⠉⠙⣿⣿⣿⡿⣷⣼⢇⢕⢕⢕⢕⢕⢅⠕⢕⢅⢑⠑⢕⢕⠕⢕⢕⢕⣿⣿⣿⣿⣿⣿⣿⠀</a:t>
            </a:r>
            <a:br/>
            <a:r>
              <a:t>⣿⣿⣿⣿⣿⣿⣿⣿⣿⣇⣕⣱⣕⡇⢕⣿⣿⡕⢕⢕⢕⣵⣾⣿⢇⠀⠀⢀⠄⠄⠀⠀⠀⠀⠀⠀⠀⠀⠀⠀⠸⠗⢕⢕⣵⣿⣿⣿⣿⣿⣿⣿⣿⣿⣷⣷⣵⡕⢻⡿⣿⣿⣧⣠⣾⣿⣷⣴⣴⣿⣿⣿⣧⢜⢜⢕⢕⢕⠕⢕⠄⢕⠕⢕⢔⢑⢔⢕⢕⢕⠅⢕⢕⣿⣿⣿⣿⣿⣿⣿⠀</a:t>
            </a:r>
            <a:br/>
            <a:r>
              <a:t>⣿⣿⣿⣿⣿⣿⣿⣿⣿⣿⣿⣿⣿⣿⣿⣿⣿⣿⣿⣿⣿⣿⣿⣧⢕⢀⢄⢕⢕⠁⠀⠀⠀⠀⠀⠀⠀⠀⠀⠀⠔⠔⢅⢕⢜⣿⣿⣿⣿⣿⣿⡟⢿⣻⣿⣿⣿⡿⢕⢕⢸⢿⣿⣿⡝⢿⢟⣿⣿⣿⣿⡿⢕⠁⠀⠁⠑⢕⠔⠀⠀⠑⢅⠅⠀⠀⠅⠑⠁⠁⠑⢕⠁⠁⠑⢹⣿⣿⣿⣿⠀</a:t>
            </a:r>
            <a:br/>
            <a:r>
              <a:t>⣿⣿⣿⣿⣿⣿⣿⣿⣿⣿⣿⣿⣿⣿⣿⣿⣿⣿⣿⣿⣿⣿⣿⣟⡗⢕⢄⢕⢕⢀⢀⢟⢂⢀⢕⠔⠄⠄⢀⢀⢄⢄⢕⢕⠑⠁⠙⠛⠛⠟⠏⠑⠕⠝⠝⢟⢝⢑⣕⣜⣇⢑⢘⢝⢕⠁⠘⠙⠝⠝⠝⢕⢗⢀⠀⠀⠀⠀⢄⠀⠀⠀⠀⠀⠀⠀⠀⠀⠀⠀⠀⢕⢀⢀⣠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⣷⣷⣷⣷⣷⣷⣷⣶⣶⣶⣶⣶⣶⣶⣶⣶⣾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⣯⣿⣷⣼⣿⣧⣿⣼⣾⣯⣾⣧⣯⣷⣿⣾⣧⣯⣼⣽⣿⣯⣿⣧⣧⣷⣿⣿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⡏⢕⣕⠝⢻⣿⣿⣿⣿⣿⣿⣿⣿⣿⣿⣿⣿⣿⣿⣿⣿⣿⣿⡿⢿⣿⢕⢜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⡇⢜⢇⢕⢸⣿⣿⣿⣿⣿⣿⣿⣿⣿⣿⣿⣿⢟⢇⣵⢜⢇⢹⢳⡕⢻⢕⢕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⡇⢱⣿⡏⢕⣱⢿⣿⣿⣿⣿⣿⣿⣿⣿⣿⣷⣕⢜⢇⢕⣾⣧⣝⢇⣱⣧⣼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⡇⢕⢝⢕⣱⠿⢻⢻⣿⣿⣿⣿⣿⣿⣿⣿⣧⣜⣻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⣷⡷⢟⢕⣕⣵⣷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⣷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⠏⠙⣿⣿⣿⣿⣿⣿⣿⣿⠃⠈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⣇⢀⢀⣱⣿⣿⣿⣿⣿⣿⣿⣷⣴⣿⣿⣿⣿⡿⢿⢿⢟⢟⢿⢿⢿⣿⣿⣿⣿⣿⣿⣿⣿⣿⣿⣿⣿⣿⣿⣿⣿⣿⣿⣿⣿⣿⣿⣿⣿⣿⣿⣿⣿⣿⣿⣿⣿⣿⣿⣿⣿⣿⣿⣿⣿⣿⣿⣿⣿⣿⡿⢿⢟⢻⢿⢿⢿⣿⣿⣿⣿⣿⣿⣿⣿⣿⣿⣿⣿⠀</a:t>
            </a:r>
            <a:br/>
            <a:r>
              <a:t>⣿⣿⣿⣿⣿⣿⣿⣿⣿⣿⣿⣿⣧⣾⣿⣿⣿⠏⠉⢻⣿⡙⠙⣿⣿⣿⡏⢕⢕⣕⢕⢕⢕⢕⣕⣕⣕⡝⢻⣿⣿⣿⣿⣿⣿⣿⣿⣿⣿⣿⣿⣿⣿⣿⣿⣿⣿⣿⣿⣿⣿⣿⣿⣿⣿⣿⣿⣿⣿⣿⣿⣿⣿⣿⣿⣿⣿⡿⢟⢝⢕⢕⢕⢕⢕⢕⢕⢕⢜⢝⢿⣿⣿⣿⣿⣿⣿⣿⣿⣿⠀</a:t>
            </a:r>
            <a:br/>
            <a:r>
              <a:t>⣿⣿⣿⣿⣿⣿⣿⣿⣿⣿⣿⣿⣿⣿⣿⣿⣿⣧⣴⣾⣿⣷⣴⣿⣿⡇⢕⢕⢗⣻⣾⣿⣿⣿⣿⣿⣿⣿⣷⡻⣿⡇⠝⠝⠝⢟⣿⣿⣿⡿⣿⣿⣿⢿⣿⣿⡟⠏⠙⠉⣹⣿⡿⢟⢟⢿⢿⣿⢟⡻⣿⣿⣟⡟⢿⣿⢟⢕⢕⢕⢕⢕⢅⢕⢑⢑⢕⢕⠕⠑⠑⢙⣿⣿⣿⣿⣿⣿⣿⣿⠀</a:t>
            </a:r>
            <a:br/>
            <a:r>
              <a:t>⣿⣿⣿⣿⣿⣿⣿⣿⣿⣿⣿⣿⣿⣿⣿⣿⣿⣿⣿⢻⢿⢿⡿⣿⡿⢕⠕⠕⠀⠀⠕⢟⢟⢟⠙⢝⢝⢛⢟⢇⢀⣕⣵⢄⢕⣰⣿⣿⡇⠅⠘⣿⣇⠁⠑⢽⡧⢔⣶⣷⣿⣯⣵⣵⣵⣵⣵⣵⣵⣕⣸⣿⢟⢕⢀⢄⢕⠑⢁⢕⢕⠐⠀⢁⢕⢕⢕⢕⢀⠀⢄⢕⢻⣿⣿⣿⣿⣿⣿⣿⠀</a:t>
            </a:r>
            <a:br/>
            <a:r>
              <a:t>⣿⣿⣿⣿⣿⣿⣿⣿⣿⣿⣿⣿⣿⣿⣿⣿⣿⣿⡿⢇⠱⣷⢷⢍⢕⠀⠀⠀⠀⠀⢀⠅⠁⠀⠀⠀⠁⠀⠀⠀⠁⣿⡇⢕⢸⣿⣿⣿⣷⣷⣾⣿⣿⣷⣷⣟⡗⠿⣿⣿⣿⣿⡟⠝⢻⣿⡏⠉⠝⣿⣿⣿⢇⢱⡜⢕⢕⢕⢕⢕⢕⢕⢕⠕⢕⢕⢕⢕⢕⢔⢕⢕⢸⣿⣿⣿⣿⣿⣿⣿⠀</a:t>
            </a:r>
            <a:br/>
            <a:r>
              <a:t>⣿⣿⣿⣿⣿⣿⣿⣿⣿⡟⢝⢻⣿⡏⢝⢝⣝⢕⢑⢕⢕⢕⢕⢕⣱⠀⠀⠀⠀⠀⠀⠀⠀⠀⠀⠀⠀⠀⠀⠀⠀⠜⠕⢕⢿⣿⣿⣿⣿⣿⡿⢿⡿⣿⣿⣿⣿⡷⢿⡿⢿⣿⣧⣤⣾⣿⣧⣤⣼⣿⣿⣿⡕⢜⢕⢕⢕⢕⢕⠄⢅⢔⢕⠕⠕⢄⢕⢕⢕⠔⢕⢕⢸⣿⣿⣿⣿⣿⣿⣿⠀</a:t>
            </a:r>
            <a:br/>
            <a:r>
              <a:t>⣿⣿⣿⣿⣿⣿⣿⣿⣿⣇⢕⢜⣝⠕⡕⢕⢻⡇⢕⢱⣕⣕⣵⣾⡕⠀⢕⢔⠀⠀⠐⠀⠀⠀⠀⠀⠀⠀⠀⠀⠀⠀⠕⢕⢕⢻⢿⢿⡿⣿⢿⢇⢾⣿⣿⢿⢿⢇⢜⣇⢜⢿⣿⣯⡝⢿⣻⣿⣿⣿⣿⢟⠑⠀⠀⠑⢕⢔⠁⠀⢕⢑⢕⠁⢁⠄⠐⠁⠀⠀⢕⠅⠁⠑⢜⣿⣿⣿⣿⣿⠀</a:t>
            </a:r>
            <a:br/>
            <a:r>
              <a:t>⣿⣿⣿⣿⣿⣿⣿⣿⣿⣿⣿⣿⣿⣷⣇⣕⢟⢟⢟⢛⣻⣿⣟⣟⣟⣆⣕⢕⢐⢐⢆⠔⠄⠀⠀⠄⠄⠄⢄⢀⢀⢖⢔⢕⠕⠑⠔⠖⠕⠕⠕⠕⢕⢗⢅⢅⢀⢕⣑⣟⣇⣑⣘⢑⢑⢁⢘⢙⢙⢝⢕⢕⢆⢀⠀⠀⠀⠀⠄⠀⠀⠀⠀⠀⠀⠀⠀⠀⠀⠀⢕⣄⡀⣀⣼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⣷⣷⣷⣷⣷⣷⣷⣶⣶⣶⣶⣶⣷⣶⣶⣾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⣯⣿⣷⣼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⡿⢝⢝⢻⢿⣿⣿⣿⣿⣿⣿⣿⣿⣿⣿⣿⣿⣿⣿⣿⣿⣿⣿⣿⡏⢟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⡇⢁⢏⢕⢸⣿⣿⣿⣿⣿⣿⣿⣿⣿⣿⣿⣿⢿⢻⢿⢿⣿⡝⢹⡇⢕⣽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⡗⢱⣷⢎⡕⢜⣿⣿⣿⣿⣿⣿⣿⣿⣿⡟⢕⣱⢇⢸⣕⢱⣷⢵⢕⢜⢼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⡏⢱⢏⢕⣱⡿⣿⢿⣿⣿⣿⣿⣿⣷⣜⢇⢼⣿⣷⣵⣷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⣷⡷⢎⢕⢕⣱⣵⣿⣿⣿⣿⣿⣿⣿⣷⣷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⣧⣵⣾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⢿⢿⢿⢿⢿⣿⣿⣿⣿⣿⣿⣿⣿⣿⣿⣿⣿⣿⣿⣿⣿⣿⣿⣿⣿⣿⣿⣿⣿⣿⣿⣿⣿⣿⣿⣿⣿⣿⣿⣿⣿⣿⣿⣿⣿⣿⣿⣿⣿⢿⢿⢟⢻⢟⢿⢿⣿⣿⣿⣿⣿⣿⣿⣿⣿⣿⣿⣿⣿⠀</a:t>
            </a:r>
            <a:br/>
            <a:r>
              <a:t>⣿⣿⣿⣿⣿⣿⣿⣿⣿⣿⣿⣿⣿⣿⣿⣿⣿⣿⣿⣿⣿⣿⠋⢻⣿⣿⣿⣟⢝⣱⣕⣕⣕⣕⣕⣕⣵⣝⢻⣿⣿⣿⣿⣿⣿⣿⣿⣿⣿⣿⣿⣿⣿⣿⣿⣿⣿⣿⣿⣿⣿⣿⣿⣿⣿⣿⣿⣿⡿⣿⣿⣿⣿⣿⣿⣿⡿⢟⢕⢕⢕⢕⢕⢕⢕⢕⢕⢕⢝⢿⣿⣿⣿⣿⣿⣿⣿⣿⣿⣿⠀</a:t>
            </a:r>
            <a:br/>
            <a:r>
              <a:t>⣿⣿⣿⣿⣿⣿⣿⣿⣿⣿⡿⠛⠛⢻⣿⣿⣿⣿⣿⣿⣿⣧⡀⣸⣿⡿⢏⢜⠽⠻⢻⣿⣿⣿⣿⣿⣿⣿⣧⢹⢻⢇⢝⠏⠝⢹⣿⣿⢏⠙⠻⣿⡏⠙⢝⣿⡕⠁⠁⣹⣿⣿⢟⢝⣕⣕⣜⣱⣕⢝⣿⡏⢝⠿⢿⢏⢕⠕⢕⢕⠕⠕⢕⢅⢕⢕⢕⠁⠀⠀⢹⣿⣿⣿⣿⣿⣿⣿⣿⣿⠀</a:t>
            </a:r>
            <a:br/>
            <a:r>
              <a:t>⣿⣿⣿⣿⣿⣿⣿⣿⣿⣿⣿⣦⢀⢀⣸⣟⣻⣻⣿⣿⣿⣯⣽⣿⣿⡇⢕⠐⠀⠁⠌⢝⠕⠑⠕⢕⠕⠘⠑⢕⢠⣵⣧⢅⢔⣼⣿⣿⣵⣤⣼⣿⣷⣴⣵⣿⣵⣶⣾⣿⣿⣷⡿⢟⢿⣿⠟⠛⢿⣷⣿⡿⢧⢀⢕⢕⢐⢅⢕⢅⢄⢄⢕⢕⢕⢕⢕⢀⢔⢕⢕⢻⣿⣿⣿⣿⣿⣿⣿⣿⠀</a:t>
            </a:r>
            <a:br/>
            <a:r>
              <a:t>⣿⣿⣿⣿⣿⣿⣿⣿⣿⣿⣿⣿⣷⣿⣿⣿⣿⡿⠙⠛⣿⡏⠙⢻⣿⡇⠁⠀⠀⠀⠁⠑⠀⠀⠀⠐⠀⠀⠀⠁⠔⣿⣿⢕⣱⣿⣿⣿⣿⣿⣿⣿⣿⣿⣿⣿⣷⣿⣿⣿⣷⣿⣇⣠⣾⣿⣦⣤⣼⣿⣿⣗⢱⡇⢕⢕⢕⢕⠕⢕⢑⢕⢑⢁⠔⢑⢕⢕⢕⢕⢕⢸⣿⣿⣿⣿⣿⣿⣿⣿⠀</a:t>
            </a:r>
            <a:br/>
            <a:r>
              <a:t>⣿⣿⣿⣿⣿⣿⣿⢿⣿⡿⢿⣿⣿⣿⣿⣿⣿⣷⣄⣴⣿⣿⣴⣾⣿⢇⢀⠀⠀⠀⠀⠀⠀⠀⠁⠀⠀⠀⠀⠀⠀⣿⢿⢜⢿⣿⣿⣿⣿⣿⣷⢜⣵⣿⣿⣿⣿⣿⣿⡿⣿⣿⣿⣟⢻⢿⣿⣿⣿⣿⣿⢏⠕⠕⢕⢄⢕⠕⠕⢕⢕⠕⠅⠄⢕⢕⢕⠕⠑⢕⢕⢸⣿⣿⣿⣿⣿⣿⣿⣿⠀</a:t>
            </a:r>
            <a:br/>
            <a:r>
              <a:t>⣿⣿⣿⣿⣿⣿⡟⢕⢿⢟⢇⢝⣿⣿⣿⣿⣿⣿⣿⡮⢟⢿⢿⢿⢟⢕⢕⢕⠀⠀⠀⠀⠀⠀⠀⠀⠀⠀⠀⠀⢰⡇⠀⢱⢕⢜⢟⢟⢟⢋⢕⢕⢝⢟⢟⢟⢝⢜⢝⡇⠕⢝⢻⢿⢇⢕⢻⢿⢿⢏⢕⠑⠀⠀⠁⠑⠑⠀⠀⠑⠕⠑⠀⠐⠐⠐⠁⠀⢑⢕⠀⠀⠑⢹⣿⣿⣿⣿⣿⣿⠀</a:t>
            </a:r>
            <a:br/>
            <a:r>
              <a:t>⣿⣿⣿⣿⣿⣿⣧⣕⢕⣕⢕⢕⢜⢟⢿⢟⢟⢟⠏⠑⠕⠕⠕⢕⢜⡇⢁⢑⢀⢐⠓⠓⠓⠐⠀⠑⠔⢄⢀⢀⢜⢇⢀⢜⢕⢕⠄⠄⠄⠄⠅⠅⠄⢕⢕⢁⠕⢕⣼⣟⣆⣀⣁⣁⣑⡑⡐⢑⢑⢕⡖⢞⢀⢀⠀⠀⠀⠔⠄⠀⠀⠀⠀⠀⠀⠀⠀⠀⠕⢕⡄⡀⣄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⣷⣷⣷⣷⣷⣷⣷⣷⣷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⢟⢝⢝⣻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⡇⢀⣅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⡟⠁⠘⢯⢻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⢇⠀⠀⠸⠀⢻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⡟⠀⠀⠀⢱⣧⠀⢻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⠃⠀⠀⠀⠐⣿⣷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⣷⢔⠀⠀⠀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⣇⠑⠀⠀⢀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⣷⣴⣠⣾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⡟⡿⣿⢻⢟⡿⢿⣟⣟⢿⢿⢟⡻⡟⣟⡿⣿⣿⢿⡿⣿⡿⢞⣿⣾⢻⢺⢟⡞⣟⣿⣟⣟⢻⢿⢟⣿⣻⢿⣻⢟⡟⢞⣿⢞⢞⣻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⣯⣿⣷⣼⣿⣧⣿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⢟⢝⢟⢿⣿⣿⣿⣿⣿⣿⣿⣿⣿⣿⣿⣿⣿⣿⣿⣿⣿⣿⣿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⢱⠸⢇⢕⣿⣿⣿⣿⣿⣿⣿⣿⣿⣿⣿⣿⡿⢿⣿⣿⣿⢟⣿⢜⠕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⡱⣱⣷⡎⢏⣹⣿⣿⣿⣿⣿⣿⣿⣿⡿⢕⣵⢕⢕⢕⢝⡇⢹⢕⢜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⣷⣿⣿⠐⢜⢅⢜⣿⡿⣿⣿⣿⣿⣿⣷⣜⢝⠕⣼⣷⣕⣝⣵⣷⣷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⣷⣵⢕⢝⢕⣕⣵⣿⣿⣿⣿⣿⣿⣿⣧⣼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⣵⣷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⡿⢿⣿⣿⣿⣿⣿⣿⣿⣿⣿⣿⣿⣿⣿⣿⣿⣿⣿⣿⣿⣿⣿⣿⣿⣿⣿⣿⣿⣿⣿⣿⣿⣿⣿⣿⣿⣿⣿⣿⣿⣿⣿⣿⣿⣿⣿⣿⡿⢿⢿⢿⢿⢿⣿⣿⣿⣿⣿⣿⣿⣿⣿⣿⣿⣿⣿⣿⠀</a:t>
            </a:r>
            <a:br/>
            <a:r>
              <a:t>⣿⣿⣿⣿⣿⣿⣿⣿⣿⣿⣿⣿⣿⣿⣿⣿⣿⣿⣿⣿⣿⣿⢿⣿⣿⣿⣿⣿⢟⣝⣕⢕⣕⣕⣕⣕⣕⣝⢻⣿⣿⣿⣿⣿⣿⣿⣿⣿⣿⣿⣿⣿⣿⣿⣿⣿⣿⡿⢿⣿⣿⣿⣿⣿⣿⣿⣿⣿⣿⣿⣿⣿⣿⣿⣿⣿⡿⢟⢕⢕⢕⢕⢕⢕⢕⢕⢕⢜⢝⣿⣿⣿⣿⣿⣿⣿⣿⣿⣿⣿⠀</a:t>
            </a:r>
            <a:br/>
            <a:r>
              <a:t>⣿⣿⣿⣿⣿⣿⣿⣿⣿⣿⣿⡟⠛⠻⣿⣿⣿⣿⣿⣿⣿⡏⠀⢹⣿⣿⢟⢝⠻⠿⠎⣿⣿⣿⣿⣿⣿⣿⣷⢹⢟⡇⢕⠕⢜⢹⣿⣿⡟⠟⢻⣿⡏⠙⢟⣿⡕⠁⢀⣾⣿⣿⢟⣏⣜⣕⣎⣱⣸⢝⣿⣏⢟⢿⡿⢏⢕⢕⢕⢕⠕⢕⢕⢕⢕⢕⠑⠑⠁⢜⢻⣿⣿⣿⣿⣿⣿⣿⣿⣿⠀</a:t>
            </a:r>
            <a:br/>
            <a:r>
              <a:t>⣿⣿⣿⣿⣿⣿⣿⣿⣿⣿⣿⣧⢀⠀⢘⣿⣿⣿⣿⣿⣿⣿⣗⣺⣿⣿⢕⢕⠀⢀⢜⢝⢝⠙⠕⢕⠜⠝⠝⠕⢄⣕⣵⢆⢕⢼⣿⣿⣇⣠⣴⣿⣷⣤⣵⣿⣧⣿⣿⣿⣿⣿⡿⠛⢿⣿⠟⠛⢿⣿⣿⡟⢇⢀⢕⢕⢀⢅⢕⢀⢀⢄⢕⢑⢕⢕⢀⠀⢔⢕⢜⢿⣿⣿⣿⣿⣿⣿⣿⣿⠀</a:t>
            </a:r>
            <a:br/>
            <a:r>
              <a:t>⣿⣿⣿⣿⣿⣿⣿⣿⣿⣿⣿⣿⣵⣷⣿⣿⣿⣿⢟⠙⢿⣿⠛⠻⣿⣿⢕⠀⠀⠔⠑⢕⠀⠂⠀⠁⠀⠁⠀⢁⠁⣿⣿⢕⢕⣾⣿⣿⣿⣿⣿⣿⣿⣿⣿⣿⣿⣿⣿⣷⣾⣿⣇⣠⣿⣿⣦⣤⣾⣿⣿⡗⢳⡇⢕⢕⢑⢕⢕⠕⢕⢅⠅⠕⢕⢕⢕⢑⢕⢕⢕⢸⣿⣿⣿⣿⣿⣿⣿⣿⠀</a:t>
            </a:r>
            <a:br/>
            <a:r>
              <a:t>⣿⣿⣿⣿⣿⣿⣿⣿⣿⣿⢿⣿⣿⣿⣿⣿⣿⣿⣔⣄⣼⣿⣧⣴⣿⡻⢕⢀⠀⠀⠀⠀⠀⠀⠀⠀⠀⠀⠀⠀⠀⣼⡿⢕⢿⣿⣿⣿⣿⣿⣷⡜⣵⣿⣿⣿⣿⣿⣿⡿⣿⣿⣿⣏⢻⢿⣻⣿⣿⣿⣿⢇⠜⠕⢕⢅⠕⠕⢔⠕⢕⠔⠅⠔⢕⢔⢕⠄⢕⢕⢕⣼⣿⣿⣿⣿⣿⣿⣿⣿⠀</a:t>
            </a:r>
            <a:br/>
            <a:r>
              <a:t>⣿⣿⣿⣿⣿⣿⢕⢝⣿⢟⢃⢝⢿⣿⣿⣿⣿⣿⣿⣷⢿⢿⠿⢿⡻⡕⢕⢕⠀⠀⠀⠀⠀⠀⠀⠀⠀⠀⠀⠀⢄⡏⠑⢕⢇⢝⢟⢟⢟⢟⢝⢕⢝⢟⢻⢟⢝⢇⢝⡇⠑⢜⢛⢛⢇⢜⢟⢻⢟⢕⢕⠁⠀⠀⠀⠑⠑⠀⠑⠕⢑⠐⠀⠐⠅⠁⠀⠀⢕⢕⠀⠁⢘⣿⣿⣿⣿⣿⣿⣿⠀</a:t>
            </a:r>
            <a:br/>
            <a:r>
              <a:t>⣿⣿⣿⣿⣿⣿⣕⣕⣷⣕⢕⢕⢜⠟⢿⢟⢟⢟⠟⠝⠑⠕⠕⢕⢕⣗⡕⢑⢀⢐⢒⠒⠒⠂⠀⠐⠆⢄⢀⢀⢕⢇⢀⢘⢇⢕⠅⠄⠄⠅⠅⠅⠅⢕⢕⢀⠕⢕⣼⣟⣆⣀⣀⣀⣑⡑⠐⢑⢑⢕⡗⢟⢀⠀⠀⠀⠀⠔⠄⠀⠀⠀⠀⠀⠀⠀⠀⠀⠕⢱⡀⢀⣱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⣷⣷⣷⣷⣷⣷⣷⣷⣷⣷⣷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⣶⣾⣯⣮⣵⣷⣽⣵⣿⣽⣿⣽⣧⣿⣿⣿⣿⣾⣽⣷⣿⣵⣿⣽⣽⣯⣿⣷⣼⣿⣧⣿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⡿⢟⢻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⡇⢱⡗⢕⢸⣿⣿⣿⣿⣿⣿⣿⣿⣿⣿⣿⣿⣿⣿⣿⣿⢿⣿⢕⢻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⣇⢕⣵⡕⢝⢝⣿⣿⣿⣿⣿⣿⣿⣿⡿⢏⣜⢝⢏⢝⣳⡕⢟⢕⢺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⣷⣾⣿⡟⢕⢟⢕⣹⣿⢿⣿⣿⣿⣿⣧⡕⢏⢕⣽⣇⡝⢗⣱⣕⣼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⣷⣵⣵⢞⢝⢜⣱⣼⣿⣿⣿⣿⣿⣧⣜⣻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⣵⣵⣷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⡿⢿⢿⢿⢿⣿⣿⣿⣿⣿⣿⣿⣿⣿⣿⣿⣿⣿⣿⠀</a:t>
            </a:r>
            <a:br/>
            <a:r>
              <a:t>⣿⣿⣿⣿⣿⣿⣿⣿⣿⣿⣿⣿⣿⣿⣿⣿⣿⣿⣿⣿⣿⣿⣿⣿⣿⣿⣿⣿⢟⢏⡝⢕⢕⣕⣕⣕⣜⣝⢻⣿⣿⣿⣿⢿⢿⣿⣿⣿⣿⣿⣿⣿⣿⣿⣿⣿⡟⢝⢻⣿⣿⣿⣿⣿⣿⣿⣿⣿⡿⣿⣿⣿⣿⣿⣿⣿⡿⢟⢝⢕⢕⢕⢕⢕⢕⢕⢕⢝⢻⣿⣿⣿⣿⣿⣿⣿⣿⣿⣿⣿⠀</a:t>
            </a:r>
            <a:br/>
            <a:r>
              <a:t>⣿⣿⣿⣿⣿⣿⣿⣿⣿⣿⣿⡿⠿⢿⣿⣿⣿⣿⣿⣿⣿⣿⠏⠁⢹⣿⡟⢏⢻⡿⢿⣾⣿⣿⣿⣿⣿⣿⣧⢻⣿⡇⢸⡕⠑⢜⣹⣿⣿⢿⢿⣿⣿⢝⢿⣿⡕⣱⣾⣿⣿⡿⢟⣏⣕⣑⣜⣑⣘⢝⣿⣏⢻⣿⣿⢏⢕⢕⢕⠕⠕⢕⢕⢕⢕⢕⠑⠑⠁⢜⣿⣿⣿⣿⣿⣿⣿⣿⣿⣿⠀</a:t>
            </a:r>
            <a:br/>
            <a:r>
              <a:t>⣿⣿⣿⣿⣿⣿⣿⣿⣿⣿⣿⣕⠀⠀⢙⣿⢿⣿⣿⣿⣿⣿⣷⣴⣿⣿⢇⢕⠀⠀⢜⢏⢝⠝⠝⢕⢝⠝⠝⠕⢄⣕⣵⡇⢇⣑⣿⣿⣿⢁⢀⣼⣿⣄⢀⢽⣿⣿⣿⡿⣿⣿⡟⠛⣿⣿⠋⠙⢿⣿⣿⡟⢕⢀⢕⢕⢀⢄⢕⢀⢀⢄⠕⢕⢕⢕⢄⠀⢔⢕⢸⣿⣿⣿⣿⣿⣿⣿⣿⣿⠀</a:t>
            </a:r>
            <a:br/>
            <a:r>
              <a:t>⣿⣿⣿⣿⣿⣿⣿⣿⣿⣿⣿⣿⣵⣵⣿⣿⣿⣿⢟⠛⢿⣿⠛⠻⣿⣿⢕⠀⠀⠑⢕⢑⠁⠀⠀⠁⢀⠀⠀⠀⠕⣿⣿⢕⢱⢸⣿⣿⣿⣿⣿⣿⣿⣿⣿⣷⣯⣿⣿⣿⣿⣿⣧⣴⣿⣿⣦⣴⣿⣿⣿⡇⣷⢇⢕⢕⢕⢕⢕⠕⢕⢅⢅⠕⢕⢕⢕⢕⢅⢕⢕⣿⣿⣿⣿⣿⣿⣿⣿⣿⠀</a:t>
            </a:r>
            <a:br/>
            <a:r>
              <a:t>⣿⣿⣿⣿⣿⣿⡿⣿⣿⣿⣿⣿⣿⣿⣿⣿⣿⣿⣧⣄⣼⣿⣧⣴⣿⢿⢕⢀⠀⠀⠀⠑⠀⠄⠀⠀⠀⠀⠀⠑⠀⢹⡿⢕⢻⣿⣿⣿⣿⣿⣿⣝⢟⣽⣿⣿⣿⣿⣿⡿⢿⣿⣿⣯⢟⢟⣿⣿⣿⣿⡿⢇⠜⢕⢕⢑⠕⠔⢕⠕⢕⠔⠕⠐⠕⢕⢕⠑⢅⢕⢕⣿⣿⣿⣿⣿⣿⣿⣿⣿⠀</a:t>
            </a:r>
            <a:br/>
            <a:r>
              <a:t>⣿⣿⣿⣿⣿⣿⢇⢜⣿⢟⢕⢝⢿⣿⣿⣿⣿⣿⣿⣿⠿⢿⢿⡿⢿⢕⢕⢕⠀⠀⠀⠀⠀⠀⠀⠀⠀⠀⠀⠀⢄⡏⠑⢕⢇⢝⢻⢿⢿⢿⢟⢝⢘⢿⢿⢿⢟⢏⢝⡇⠑⠝⢟⢟⢇⢜⢟⢻⢟⢕⠕⠁⠀⠀⠁⠑⠑⠀⠐⠕⠅⠐⠄⠑⠁⠑⠁⠐⢕⢑⠁⠁⢜⣿⣿⣿⣿⣿⣿⣿⠀</a:t>
            </a:r>
            <a:br/>
            <a:r>
              <a:t>⣿⣿⣿⣿⣿⣿⣕⡕⣼⣇⢕⢕⢜⠟⠛⢟⢟⢟⠟⠝⠑⠕⠕⠕⢕⢗⢀⢑⢑⢀⠖⠒⠒⠂⠀⠐⠆⠄⢀⢀⢕⢇⢀⢘⢇⢕⠕⠄⠄⠅⠕⠕⠅⢕⢅⢁⠑⢕⢱⣗⣄⣀⣀⢐⢑⢕⢕⢕⢇⢖⢗⢇⢀⠀⠀⠀⠀⠄⠄⠀⠀⠀⠀⠀⠀⠀⠀⠀⠕⢔⢀⢀⣸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⣷⣷⣷⣷⣷⣷⣷⣷⣷⣷⣷⣷⣷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⣯⣿⣷⣼⣿⣧⣿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⡿⢿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⢕⢵⢕⢝⣿⣿⣿⣿⣿⣿⣿⣿⣿⣿⣿⣿⣿⣿⣿⣿⣿⣟⢝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⢕⣕⣵⢜⢝⣿⣿⣿⣿⣿⣿⣿⣿⣿⡟⢟⢟⡟⢻⣏⢝⡿⢕⢸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⣵⣿⣧⠕⢼⢏⢝⣿⡿⣿⣿⣿⣿⣝⢳⢟⡐⣵⡜⢻⢕⢝⡕⢺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⣵⣕⡱⢎⢕⣕⣵⣿⣿⣿⣿⣷⣵⡝⢿⣿⣷⣾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⣯⣱⣵⣾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⡿⢿⢿⣿⣿⣿⣿⣿⣿⣿⣿⣿⣿⣿⣿⣿⣿⣿⣿⠀</a:t>
            </a:r>
            <a:br/>
            <a:r>
              <a:t>⣿⣿⣿⣿⣿⣿⣿⣿⣿⣿⣿⣿⣿⣿⣿⣿⣿⣿⣿⣿⣿⣿⣿⣿⣿⣿⣿⣿⡿⠏⡝⢕⢕⢕⣕⣕⣝⡝⢻⣿⣿⣿⣿⣿⣿⣿⣿⣿⣿⣿⣿⣿⣿⣿⣿⣿⣿⢿⢿⣿⣿⣿⣿⣿⣿⢿⣿⣿⢿⣿⣿⣿⣿⣿⣿⣿⡿⢟⢝⢕⢕⢕⢕⢕⢕⢕⢝⢝⢿⣿⣿⣿⣿⣿⣿⣿⣿⣿⣿⣿⠀</a:t>
            </a:r>
            <a:br/>
            <a:r>
              <a:t>⣿⣿⣿⣿⣿⣿⣿⣿⣿⣿⣿⣿⣿⣿⣿⣿⣿⣿⣿⣿⣿⣿⣿⣿⢿⣿⡿⢏⢝⡾⡷⣿⣿⣿⣿⣿⣿⣿⣷⢻⣿⡟⢹⡏⠘⠝⢿⣿⣿⣿⣿⣿⣿⣿⣿⣿⡏⠀⢸⣿⣿⡿⢟⣕⣕⣱⣝⣕⡏⢻⣿⣿⣿⣿⣿⢏⢕⢕⢕⢕⠕⢕⢕⢕⢕⢕⠑⠑⠁⢹⣿⣿⣿⣿⣿⣿⣿⣿⣿⣿⠀</a:t>
            </a:r>
            <a:br/>
            <a:r>
              <a:t>⣿⣿⣿⣿⣿⣿⣿⣿⣿⣿⣿⡏⠉⠉⠙⢻⣿⢿⣿⣿⣿⣿⠷⡔⣀⣸⡇⢕⠀⠀⢕⢟⢏⠝⠍⢝⢝⠝⠝⠕⢀⣕⣵⣷⢔⢄⣱⣿⣿⢏⠏⢿⣿⢕⠍⢻⣧⣰⣿⣻⣿⣿⡿⠛⣿⣿⠛⠟⣿⣿⣿⡝⢁⢀⢕⢕⢀⢅⢕⢀⢀⢕⢕⢅⢕⢕⢀⢄⢔⢕⢹⣿⣿⣿⣿⣿⣿⣿⣿⣿⠀</a:t>
            </a:r>
            <a:br/>
            <a:r>
              <a:t>⣿⣿⣿⣿⣿⣿⣿⣿⣿⣿⣿⣿⣧⣰⣵⣿⣿⣿⣿⠟⢻⣿⡟⠟⣿⣿⢕⠀⠀⠕⢕⠕⠑⠀⠀⠀⠀⠀⠀⠁⠀⢿⣿⡇⢕⢱⣾⣿⣟⣕⣀⣱⣿⣧⣄⡌⠿⣚⣿⣿⣿⣿⣔⣴⣿⣿⣴⣴⣿⣿⣿⡇⣿⢇⢕⢕⢕⢕⢕⠕⢕⢑⢕⠅⢕⢕⢕⢕⢕⢕⢕⣿⣿⣿⣿⣿⣿⣿⣿⣿⠀</a:t>
            </a:r>
            <a:br/>
            <a:r>
              <a:t>⣿⣿⣿⣿⣿⣿⣿⡿⣿⣿⣿⣿⣿⣿⣿⣿⣿⣿⣧⣄⣠⣿⣷⣄⣾⡟⢇⠀⠀⠀⠀⠁⠀⠐⠀⠀⠀⠀⠀⠀⠀⢸⣿⢇⢱⣵⣿⣿⣿⣿⣿⣿⣿⣿⣿⣿⣷⣧⣿⡿⢻⣿⣿⣏⢟⢟⣿⣿⣿⣿⢿⢕⠝⢕⢕⠕⠕⠄⢕⢕⢕⢕⢕⠐⢕⢕⢕⠁⢕⢕⢱⣿⣿⣿⣿⣿⣿⣿⣿⣿⠀</a:t>
            </a:r>
            <a:br/>
            <a:r>
              <a:t>⣿⣿⣿⣿⣿⣿⡿⢕⢻⣟⢝⢜⢻⣿⣿⣿⣿⣿⣿⣿⡿⢿⢟⢿⢿⢕⠁⢕⢄⠀⠀⠀⠀⠀⠀⠀⠀⠀⠀⠀⢄⣾⢕⢱⢕⢝⢿⣿⣿⣿⣿⣧⢝⣽⣿⣿⣿⡿⢜⢕⠕⢝⢝⢟⢕⢌⢟⢟⢟⢕⠕⠀⠀⠁⠁⠑⠑⠀⠑⢅⠑⠀⠄⢕⠑⠁⠀⠁⢕⠐⠁⠑⢹⣿⣿⣿⣿⣿⣿⣿⠀</a:t>
            </a:r>
            <a:br/>
            <a:r>
              <a:t>⣿⣿⣿⣿⣿⣿⣿⣕⢕⣵⢕⢕⢕⠝⠻⢻⢟⢟⠟⠟⠑⠕⠕⠕⢕⢞⢄⢑⢑⠀⠖⠖⠒⠂⠀⠀⠆⠄⠀⢀⢑⢟⢄⢑⢕⠕⠁⠙⠙⠙⠝⠅⠕⠜⠝⢙⠑⠕⢕⣗⣄⣀⢀⢐⢑⢕⢕⢕⢕⢗⢞⢔⠀⠀⠀⠀⠀⢔⠄⠀⠀⠀⠀⠀⠀⠀⠀⠕⢕⣅⢀⢀⣾⣿⣿⣿⣿⣿⣿⣿⠀</a:t>
            </a:r>
            <a:br/>
            <a:r>
              <a:t>⣿⣿⣿⣿⣿⣿⣿⣿⣿⣿⣿⣿⣿⣿⣿⣿⣿⣿⣿⣿⣿⣿⣿⣿⣿⣿⣿⣿⣿⣿⣿⣿⣿⣿⣿⣿⣿⣿⣿⣿⣿⣿⣿⣿⣿⣿⣿⣿⣿⣷⣿⣿⣿⣿⣿⣿⣿⣿⣿⣿⣿⣿⣿⣿⣿⣿⣿⣿⣿⣿⣿⣿⣿⣿⣿⣷⣷⣷⣷⣷⣷⣷⣷⣷⣷⣷⣷⣶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⢿⠿⣿⣿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⣽⣧⣿⣿⣿⣿⣾⣽⣷⣿⣵⣿⣽⣽⣯⣿⣷⣼⣿⣧⣿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⡿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⣏⢕⣵⢜⢟⣿⣿⣿⣿⣿⣿⣿⣿⣿⣿⣿⣿⣿⣿⣿⣿⣟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⠕⣕⡱⢜⢻⣿⣿⣿⣿⣿⣿⣿⣿⡿⢿⣿⣿⢿⢟⢻⢍⢸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⣯⣿⡇⢕⢜⢻⢿⣿⣿⣿⣿⡟⢟⣱⢇⣱⡕⢜⣇⢕⢕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⣷⣕⣕⢑⢟⢟⢜⣹⣿⣿⣧⣜⢝⢾⣿⣧⣵⣾⣿⣾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⣇⣱⣵⣾⣿⣿⣿⣿⣿⣿⣿⣷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⡿⢟⢏⢝⢕⢕⢜⢝⢝⢝⢻⣿⣿⣿⣿⣿⣿⣿⣿⣿⣿⣿⣿⣿⣿⣿⣿⣿⣿⣿⣿⣿⣿⣿⣿⣿⣿⣿⣿⣿⣿⣿⣿⣿⣿⣿⣿⣿⡿⢟⢝⢝⢕⢕⢕⢕⢕⢜⢝⢻⣿⣿⣿⣿⣿⣿⣿⣿⣿⣿⣿⣿⠀</a:t>
            </a:r>
            <a:br/>
            <a:r>
              <a:t>⣿⣿⣿⣿⣿⣿⣿⣿⣿⣿⣿⣿⣿⣿⣿⣿⣿⣿⣿⣿⣿⣿⣿⣿⣿⣿⡿⢏⢕⣳⣯⢷⣿⣿⣿⣿⣿⣿⣧⣺⣯⡗⢻⣿⡿⠟⢿⣿⣿⣿⣿⣿⣿⣿⣿⣿⢇⢝⢿⣿⣿⡿⣯⣗⣔⣱⣝⣕⡜⢻⣿⣿⣿⣿⡿⢏⢕⢅⢕⢕⢕⢕⢑⢕⢕⢕⠑⠑⠈⢻⣿⣿⣿⣿⣿⣿⣿⣿⣿⣿⠀</a:t>
            </a:r>
            <a:br/>
            <a:r>
              <a:t>⣿⣿⣿⣿⣿⣿⣿⣿⣿⣿⣿⣿⣿⢿⠟⢟⣿⣿⣿⣿⣿⣿⣿⡫⢛⢿⡇⢕⠀⠀⢔⢟⢟⠟⠏⢝⢝⢟⠏⠕⢄⣕⣵⣿⢱⡀⠁⢹⣿⣿⣿⣿⡿⣿⢿⣿⣕⢕⣾⣿⣻⣿⠟⠛⣿⡟⠋⠻⣿⣿⣯⡝⢁⠁⢕⢕⢀⢕⢕⢀⢀⢕⢕⢕⢅⢕⠀⢄⢔⢕⢿⣿⣿⣿⣿⣿⣿⣿⣿⣿⠀</a:t>
            </a:r>
            <a:br/>
            <a:r>
              <a:t>⣿⣿⣿⣿⣿⣿⣿⣿⣿⣿⣿⣧⣤⣄⢄⣾⣿⣿⣿⢟⠛⢿⣿⠛⢳⣾⡇⠁⠀⠕⢕⠕⠑⠀⠐⠁⠁⠀⠀⠁⠅⢿⣿⢇⢜⢕⢱⣿⣿⡏⠙⠘⢿⡗⠑⠜⢻⡷⣿⣿⣿⣿⣤⣴⣿⣷⣴⣵⣿⣿⣿⡇⣿⢇⢕⢕⢕⢕⢑⠕⢕⠕⢕⠕⢕⢕⢕⢕⢕⢕⢸⣿⣿⣿⣿⣿⣿⣿⣿⣿⠀</a:t>
            </a:r>
            <a:br/>
            <a:r>
              <a:t>⣿⣿⣿⣿⣿⣿⣿⣿⣿⣿⣿⣿⣿⣿⣿⣿⣿⣿⣿⣦⣄⣼⣿⣦⣼⣿⢇⠀⠀⠀⠀⠁⠀⠀⠀⠀⠀⠀⠀⠀⠀⢸⡿⢕⢕⢸⣿⣿⣯⣵⣤⣴⣿⣿⣦⣰⡝⢕⢹⡿⢻⢿⣿⣝⢟⢟⣿⣿⣿⣿⢟⢕⠝⢕⢕⠕⢕⠔⢕⢕⢕⢕⢅⠔⢕⢕⠕⠕⢕⢕⢸⣿⣿⣿⣿⣿⣿⣿⣿⣿⠀</a:t>
            </a:r>
            <a:br/>
            <a:r>
              <a:t>⣿⣿⣿⣿⣿⣿⣿⢕⢜⣿⢟⢕⢝⢿⣿⣿⣿⣿⢿⣿⣿⢟⢛⠿⢿⢕⢕⢕⢔⠀⠀⠀⠀⠀⠀⠀⠀⠀⠀⠀⠀⡾⢡⡷⢜⢿⣿⣿⣿⣿⣿⣿⣿⣿⣿⣿⣿⣷⡇⢗⢕⠕⢝⢟⢕⢜⢟⢟⢟⢕⠑⠀⠀⠁⠑⠕⠀⠀⠕⠅⢑⠀⠔⠁⠕⠑⠀⢑⢕⠁⠁⠜⣻⣿⣿⣿⣿⣿⣿⣿⠀</a:t>
            </a:r>
            <a:br/>
            <a:r>
              <a:t>⣿⣿⣿⣿⣿⣿⣿⡕⢕⢵⢕⢕⢕⢜⠝⢛⢟⢟⢟⠏⠝⠑⠕⠕⢕⢼⢇⢑⢑⠀⠔⠒⠂⠂⠀⠀⠖⠄⠀⢀⢅⢷⢑⢕⢕⠑⠝⢿⢿⢿⢿⠟⠑⠕⢟⢟⢟⠏⠕⢕⣄⣀⡀⢐⢃⢕⢕⢕⢗⢗⢞⢐⠀⠀⠀⠀⠀⠄⠀⠀⠀⠀⠀⠀⠀⠀⠀⠕⢕⡄⢀⢠⣿⣿⣿⣿⣿⣿⣿⣿⠀</a:t>
            </a:r>
            <a:br/>
            <a:r>
              <a:t>⣿⣿⣿⣿⣿⣿⣿⣿⣿⣿⣿⣿⣿⣿⣿⣿⣿⣿⣿⣿⣿⣿⣿⣿⣿⣿⣿⣿⣿⣿⣿⣿⣿⣿⣿⣿⣿⣿⣿⣿⣿⣿⣿⣿⣿⣿⣿⣿⣿⣷⣷⣷⣷⣷⣷⣾⣿⣿⣿⣿⣿⣿⣿⣿⣿⣿⣿⣿⣿⣿⣿⣿⣿⣿⣷⣷⣷⣷⣷⣷⣷⣷⣷⣷⣷⣷⣷⣾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⢿⢿⢿⢿⠿⣿⣿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⣯⣿⣷⣼⣿⣧⣿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⡿⣭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⡿⢟⡏⢝⢝⢝⢝⢝⢝⢻⣿⣿⣿⣿⣿⣿⣿⣿⣿⣿⣿⣿⣿⣿⣿⣿⣿⣿⣿⣿⣿⣿⣿⣿⣿⣿⣿⣿⣿⣿⣿⣿⣿⣿⣿⣿⣿⡿⢟⢟⢝⢝⢝⢝⢝⢝⢻⢿⣿⣿⣿⣿⣿⣿⣿⣿⣿⣿⣿⣿⣿⠀</a:t>
            </a:r>
            <a:br/>
            <a:r>
              <a:t>⣿⣿⣿⣿⣿⣿⣿⣿⣿⣿⣿⣿⣿⣿⣿⣿⣿⣿⣿⣿⣿⣿⣿⣿⣿⣿⣿⡟⢏⢕⠾⢿⣿⣿⣿⣿⣿⣿⣷⡼⢯⡯⢿⣿⣿⣿⣿⣿⣿⣿⣿⣿⣿⣿⣿⣿⣿⣿⣿⣿⣿⡿⣿⣑⣇⣝⣫⣸⢝⣿⣿⣿⣿⣿⡿⢏⢕⢕⢕⢕⢕⢕⢕⢕⢕⠕⠕⠙⢿⣿⣿⣿⣿⣿⣿⣿⣿⣿⣿⣿⠀</a:t>
            </a:r>
            <a:br/>
            <a:r>
              <a:t>⣿⣿⣿⣿⣿⣿⣿⣿⣿⣿⣿⣿⣿⣿⣿⢿⠟⣿⣿⡿⣿⣿⣿⡿⡿⢻⢿⡇⢕⠀⢀⢜⢏⢝⠝⠝⢝⢝⠏⠝⢍⢽⣾⣿⢻⣿⣿⣿⣿⣿⣿⣿⣿⣿⣿⣿⣿⢿⢿⢟⣿⣿⠟⢻⣿⡟⠙⢻⣿⣿⣝⢕⠈⢉⢕⠑⠁⢕⠅⠀⢁⢕⢕⢕⢕⢀⢀⢄⢜⣿⣿⣿⣿⣿⣿⣿⣿⣿⣿⣿⠀</a:t>
            </a:r>
            <a:br/>
            <a:r>
              <a:t>⣿⣿⣿⣿⣿⣿⣿⣿⣿⣿⣿⣿⣿⣝⣁⢀⣰⣿⣿⣿⡿⠟⢿⣿⠛⢳⣾⢕⠀⠀⢕⠕⠕⠀⠀⠀⠐⠀⠀⠀⠁⢸⣿⡇⢁⢀⢕⣻⣿⡿⠏⠉⢿⣿⠘⠝⢷⡕⢄⣀⣨⣿⣤⣾⣿⣷⣴⣾⣿⣿⣿⢸⡷⢕⢕⢔⢕⢕⢕⢕⠕⢕⢕⢕⢕⢕⢕⢕⢕⢸⣿⣿⣿⣿⣿⣿⣿⣿⣿⣿⠀</a:t>
            </a:r>
            <a:br/>
            <a:r>
              <a:t>⣿⣿⣿⣿⣿⣿⣿⣿⣿⣿⣿⣿⣿⣿⣿⣿⣿⣿⣿⣿⣧⣄⣰⣿⣧⣱⡿⢇⢀⠀⠁⠑⠁⠀⠄⠀⠀⠀⠀⠀⠐⢸⣿⢇⢕⢕⣼⣿⣯⣵⣅⣠⣾⣿⣴⣔⡝⢕⢸⡿⢿⣿⣿⣝⢟⣻⣿⣿⣿⡿⢇⠜⢇⢕⢑⢑⢕⢅⢔⢕⢕⢐⢄⢕⢕⢕⠑⢕⢕⣸⣿⣿⣿⣿⣿⣿⣿⣿⣿⣿⠀</a:t>
            </a:r>
            <a:br/>
            <a:r>
              <a:t>⣿⣿⣿⣿⣿⣿⣿⣿⡟⢜⢿⡿⢕⢜⢻⣿⣿⣿⣿⣿⣿⣿⢿⢟⢻⢿⢝⠑⢕⢀⠀⠀⠀⠀⠀⠀⠀⠀⠀⠀⠀⢸⢕⢧⢕⢺⣿⣿⣿⣿⣿⣿⣿⣿⣿⣿⣿⣷⡇⢅⠕⠜⢝⠝⢕⠝⢟⢟⢕⠕⠁⠀⠀⠑⢑⠔⠀⠀⠕⠕⠀⠀⠄⠁⠁⠁⠑⢕⠁⠁⠜⣿⣿⣿⣿⣿⣿⣿⣿⣿⠀</a:t>
            </a:r>
            <a:br/>
            <a:r>
              <a:t>⣿⣿⣿⣿⣿⣿⣿⣿⣯⣕⣸⣧⣕⢕⢕⠝⠟⠟⠟⠟⠟⠝⠑⢑⢕⢕⣜⣄⡑⣑⢀⢐⢒⢒⢀⢀⢀⢆⣄⣀⣄⡞⢕⢕⢕⠁⠙⠿⢿⢿⢟⠟⠑⠕⠝⠟⢟⢏⣕⣕⣄⣀⣀⣐⣑⣐⣑⣓⣓⣟⡇⢀⢀⢀⠀⠀⠄⠀⠀⠀⠀⠀⠀⠀⠀⠀⠕⢱⣀⣀⣱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⢿⢿⢿⢿⢿⠿⢿⢿⠿⠿⡿⠿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⣼⣿⣽⣧⣿⣿⣿⣿⣾⣽⣷⣿⣵⣿⣽⣽⣯⣿⣷⣼⣿⣧⣿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⢟⣟⢝⢝⢝⣝⣝⣝⢻⣿⣿⣿⣿⣿⣿⣿⣿⣿⣿⣿⣿⣿⣿⣿⣿⣿⣿⣿⣿⣿⣿⣿⣿⣿⣿⣿⣿⣿⣿⣿⣿⣿⣿⣿⣿⣿⡿⢟⢟⢏⢝⢝⢝⢝⢟⢻⢿⣿⣿⣿⣿⣿⣿⣿⣿⣿⣿⣿⣿⣿⠀</a:t>
            </a:r>
            <a:br/>
            <a:r>
              <a:t>⣿⣿⣿⣿⣿⣿⣿⣿⣿⣿⣿⣿⣿⣿⣿⣿⣿⣿⣿⣿⣿⣿⣿⣿⣿⣿⣿⣿⢏⢕⣳⢿⣿⣿⣿⣿⣿⣿⣿⣞⣽⣽⢿⣿⣿⣿⣿⣿⣿⣿⣿⣿⣿⣿⣿⣿⣿⣿⣿⣿⣿⡿⣟⣎⣕⣜⣟⣜⢻⣿⣿⣿⣿⣿⡿⢝⢕⢕⢕⢕⢕⢕⢕⢕⠕⠕⠕⠙⣿⣿⣿⣿⣿⣿⣿⣿⣿⣿⣿⣿⠀</a:t>
            </a:r>
            <a:br/>
            <a:r>
              <a:t>⣿⣿⣿⣿⣿⣿⣿⣿⣿⣿⣿⣿⣿⣿⣿⡿⠿⢿⣿⣿⣿⣿⣿⣿⢿⢟⠻⡿⢕⠁⠀⢔⢝⢝⠝⠑⢕⢕⠙⠝⢕⣧⣾⣿⢟⣿⢿⣿⣿⣿⣿⣿⣿⣿⣿⣿⣿⣿⣿⣻⣿⣿⠟⢻⣿⡟⠙⢻⣿⣿⡝⢕⠈⢝⢕⠑⠕⢕⠁⠁⢑⢕⢑⢕⢑⠀⢄⢄⢸⣿⣿⣿⣿⣿⣿⣿⣿⣿⣿⣿⠀</a:t>
            </a:r>
            <a:br/>
            <a:r>
              <a:t>⣿⣿⣿⣿⣿⣿⣿⣿⣿⣿⣿⣿⣿⣯⣅⡄⢠⣼⣿⣿⣿⢟⠻⣿⡟⠻⣶⡇⠁⠀⠀⢕⢕⠁⠀⠀⠀⠀⠀⠀⠁⢹⣿⡟⢑⠁⢁⠸⣿⣿⢏⠙⢻⣿⠑⠝⢺⢕⠙⠻⢿⣿⣤⣾⣿⣷⣴⣾⣿⣿⡿⢻⡇⢕⢕⢔⢕⠕⢕⢕⠕⢕⢕⢕⢕⢕⢕⢕⢕⣿⣿⣿⣿⣿⣿⣿⣿⣿⣿⣿⠀</a:t>
            </a:r>
            <a:br/>
            <a:r>
              <a:t>⣿⣿⣿⣿⣿⣿⣿⣿⣿⡿⣿⣿⣿⣿⣿⣿⣿⣿⣿⣿⣿⣄⣠⣿⣷⣠⣿⢇⠀⠀⠀⠁⠁⠀⠀⠀⠀⠀⠀⠀⠁⢜⣿⢇⢕⢕⣱⣾⣿⣽⣕⣤⣼⣿⣦⣄⡜⢕⢱⢶⠾⣿⣿⡝⢟⣻⣿⣿⣿⡿⢇⠜⢇⢕⢑⢑⢕⢅⢔⢕⢅⢕⠄⢕⢕⠕⠕⢕⢕⣿⣿⣿⣿⣿⣿⣿⣿⣿⣿⣿⠀</a:t>
            </a:r>
            <a:br/>
            <a:r>
              <a:t>⣿⣿⣿⣿⣿⣿⣿⣿⣿⢕⢹⣟⢇⢕⢝⢿⣿⣿⣿⣿⣿⣿⡯⢿⢿⢿⢇⢕⢕⢕⠀⠀⠀⠀⠀⠀⠀⠀⠀⠀⠀⢸⢇⢕⢕⢸⣿⣿⣿⣿⣿⣿⣿⣿⣿⣿⣿⣷⡇⢕⠕⠔⢏⠝⢕⠝⢟⢟⢕⠕⠀⠀⠀⠑⠕⠔⠀⠅⠕⠅⠄⠀⠀⠁⠑⠁⢑⢕⠁⠁⢜⣿⣿⣿⣿⣿⣿⣿⣿⣿⠀</a:t>
            </a:r>
            <a:br/>
            <a:r>
              <a:t>⣿⣿⣿⣿⣿⣿⣿⣿⣿⣕⣕⣷⣕⢕⢕⠜⠟⠟⢟⠟⠝⠝⠑⢑⢕⢕⣕⣆⣁⡑⡀⢐⢒⢂⢐⢀⢀⣐⣄⣀⣀⣜⡇⢕⢕⢑⢘⢻⢿⠿⠟⠟⠑⠕⠜⠟⢟⢏⣕⣕⣄⣀⣀⣐⣑⣐⣑⣓⣓⣟⡇⢀⢀⢀⠀⠀⠄⠀⠀⠀⠀⠀⠀⠀⠀⠀⠕⣕⣀⣀⣼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⢟⢿⢿⢿⢿⢿⢿⢿⢿⢿⢿⢿⢿⢿⢿⢿⢿⢿⢿⢿⢿⢿⢿⢿⢿⢿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⣯⣿⣷⣼⣿⣧⣿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⣯⣽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⢿⣟⣝⢝⣹⣽⣝⣝⣻⣿⣿⣿⣿⣿⣿⣿⣿⣿⣿⣿⣿⣿⣿⣿⣿⣿⣿⣿⣿⣿⣿⣿⣿⣿⣿⣿⣿⣿⣿⣿⣿⣿⣿⣿⣿⣿⡿⢟⢟⢟⢏⢝⢝⢟⢟⢿⢿⣿⣿⣿⣿⣿⣿⣿⣿⣿⣿⣿⣿⣿⠀</a:t>
            </a:r>
            <a:br/>
            <a:r>
              <a:t>⣿⣿⣿⣿⣿⣿⣿⣿⣿⣿⣿⣿⣿⣿⣿⣿⣿⣿⣿⣿⣿⣿⣿⣿⣿⣿⣿⣿⡿⢝⠞⠟⢻⣿⣿⣿⢿⢿⣿⣿⣿⢽⣿⣿⣿⣿⣿⣿⣿⣿⣿⣿⣿⣿⣿⣿⣿⣿⣿⣿⣿⣿⢿⠝⢝⣫⣟⢍⢻⣿⣿⣿⣿⣿⡿⢝⢕⢕⢕⢕⢕⢕⢕⢕⢕⠕⠕⠟⣿⣿⣿⣿⣿⣿⣿⣿⣿⣿⣿⣿⠀</a:t>
            </a:r>
            <a:br/>
            <a:r>
              <a:t>⣿⣿⣿⣿⣿⣿⣿⣿⣿⣿⣿⣿⣿⣿⣿⡿⠿⢿⣿⣿⣿⣿⣿⣿⢿⢻⢿⣿⢇⢕⠀⢔⢝⢕⠑⠁⠕⠕⠑⠑⢜⣵⣿⣿⡏⢹⢟⢝⣿⣿⢿⠟⢿⣿⡏⢻⢿⢻⣿⢿⢿⣷⠿⢿⣿⡟⠛⢿⣷⣿⡟⢝⠉⢝⢕⠑⢕⢕⠁⠁⢑⢕⢑⢕⢕⠀⢀⢄⢹⣿⣿⣿⣿⣿⣿⣿⣿⣿⣿⣿⠀</a:t>
            </a:r>
            <a:br/>
            <a:r>
              <a:t>⣿⣿⣿⣿⣿⣿⣿⣿⣿⣿⣿⣿⣿⣟⣙⢁⢄⣼⣿⣿⣿⠟⢿⣿⢿⢷⣴⡇⠁⠀⠀⢕⢕⢁⠁⠀⠀⠀⠀⠀⢑⢹⣿⣿⢕⢕⢅⣔⣿⣿⡇⢀⣸⣿⣆⡀⢸⣇⡈⢻⣿⣯⣀⣼⣿⣧⣤⣼⣿⣿⣿⢱⡗⢕⢕⢕⢕⢕⢕⢕⠑⢕⢕⢕⢕⢅⢕⢕⢕⣿⣿⣿⣿⣿⣿⣿⣿⣿⣿⣿⠀</a:t>
            </a:r>
            <a:br/>
            <a:r>
              <a:t>⣿⣿⣿⣿⣿⣿⣿⣿⣿⣿⣿⣿⣿⣿⣿⣿⣿⣿⣿⣿⣷⣄⢄⣿⣧⣠⣿⢷⠀⠀⠀⠀⠕⠁⠁⠀⠀⠀⠀⠀⠀⢜⣿⡿⢕⠕⣸⣿⣿⣿⣿⣿⣿⣿⣿⣿⣿⣮⣻⣿⢿⣿⣿⡝⠻⢻⣿⣿⣿⣿⢏⠜⢇⢕⢑⢕⠕⢅⢔⢕⠅⢐⠄⢔⢕⢕⠕⢕⢕⣿⣿⣿⣿⣿⣿⣿⣿⣿⣿⣿⠀</a:t>
            </a:r>
            <a:br/>
            <a:r>
              <a:t>⣿⣿⣿⣿⣿⣿⣿⣿⣿⢇⢹⣟⢗⢕⢝⢿⣿⣿⣿⣿⣿⣿⡯⡿⢻⣿⢿⢕⢕⢕⠀⠀⠀⠀⠀⠀⠀⠀⠀⠀⠀⢸⡟⢕⣵⡇⢝⣿⣿⣿⣿⣿⣯⢝⣽⣿⣿⣿⢇⢕⠕⢝⢟⢏⢕⠝⢟⢟⢏⠕⠁⠀⠀⠑⠑⠄⠀⠀⠕⢅⠀⠄⠀⠁⠑⠀⢑⢕⠁⠑⢝⣿⣿⣿⣿⣿⣿⣿⣿⣿⠀</a:t>
            </a:r>
            <a:br/>
            <a:r>
              <a:t>⣿⣿⣿⣿⣿⣿⣿⣿⣿⣕⣕⣷⣕⡕⢕⠜⠟⠟⢟⠟⠟⠏⠑⠕⢕⢕⣕⣇⣁⣑⡁⢐⢒⢒⢂⢀⢀⢐⢄⢀⣀⣸⡇⢁⢕⢕⠕⠘⠙⠝⠙⢝⢁⠕⠙⢝⢝⢁⡕⣕⣀⣀⣀⣐⣑⣐⣑⣓⣒⣞⢇⢀⢀⠀⠀⠀⠄⠀⠀⠀⠀⠀⠀⠀⠀⠀⠕⢕⣀⣀⣼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⢛⢿⢿⢿⢿⢿⢿⢿⢿⢿⢿⢿⢿⢿⢿⢿⢿⢿⢿⢿⢿⢿⢿⢿⢿⢿⢿⢿⢿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⣯⣿⣷⣼⣿⣧⣿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⢿⢟⡝⢝⣝⣝⣝⣝⣻⣿⣿⣿⣿⣿⣿⣿⣿⣿⣿⣿⣿⣿⣿⣿⣿⣿⣿⣿⣿⣿⣿⣿⣿⣿⣿⣿⣿⣿⣿⣿⣿⣿⣿⣿⣿⣿⡿⢟⢟⢟⢏⢝⢝⢝⢟⢿⢿⣿⣿⣿⣿⣿⣿⣿⣿⣿⣿⣿⣿⣿⠀</a:t>
            </a:r>
            <a:br/>
            <a:r>
              <a:t>⣿⣿⣿⣿⣿⣿⣿⣿⣿⣿⣿⣿⣿⣿⣿⣿⣿⣿⣿⣿⣿⣿⣿⣿⣿⣿⣿⣿⡿⢝⢸⠞⢿⣿⣿⣿⡿⢿⣿⣧⣾⣏⢻⣿⣿⡿⢟⢟⣿⣿⣿⢿⢿⣿⡟⢻⣿⣿⣿⣿⣿⡿⢟⢟⢝⢝⠿⠝⢿⣿⣿⣿⣿⣿⡿⢝⢕⢕⢕⢕⢕⢕⢕⢕⢕⠕⠜⠛⣿⣿⣿⣿⣿⣿⣿⣿⣿⣿⣿⣿⠀</a:t>
            </a:r>
            <a:br/>
            <a:r>
              <a:t>⣿⣿⣿⣿⣿⣿⣿⣿⣿⣿⣿⣿⣿⣿⣿⣿⢿⢿⣿⣿⣿⣿⣿⣿⢿⢻⢿⣿⢇⢕⠀⢀⢜⢝⠕⠑⠕⢕⠑⠘⢕⢾⣿⣿⢇⡕⢁⢕⣽⡿⡇⠁⠁⣿⣇⠁⢕⢧⠜⠻⣿⣷⡷⢿⣿⡿⠛⢿⣷⣿⡟⢏⠉⢝⢕⠑⢁⢕⠅⠀⢁⢕⢕⢕⢑⠀⢀⢄⢹⣿⣿⣿⣿⣿⣿⣿⣿⣿⣿⣿⠀</a:t>
            </a:r>
            <a:br/>
            <a:r>
              <a:t>⣿⣿⣿⣿⣿⣿⣿⣿⣿⣿⣿⣿⣿⣟⢙⢁⢄⣼⣿⣿⣿⢟⢿⣿⡿⢷⣴⡏⠁⠀⠀⠅⢕⢑⠀⠀⠀⠀⠀⠀⢑⢸⣿⣿⢸⣿⣵⣼⣿⣿⣿⣿⣿⣿⣿⣷⣾⣝⣷⣷⣿⣿⣀⣼⣿⣧⣄⣼⣿⣿⡗⢱⡗⢕⢕⢕⢕⢑⢕⢕⢑⢑⢑⢕⢕⢕⢕⢕⢕⣿⣿⣿⣿⣿⣿⣿⣿⣿⣿⣿⠀</a:t>
            </a:r>
            <a:br/>
            <a:r>
              <a:t>⣿⣿⣿⣿⣿⣿⣿⣿⣿⣿⣿⣿⣿⣿⣿⣿⣾⣿⣿⣿⣿⣄⢄⣿⣧⣠⣿⡷⠀⠀⠀⠀⠑⠁⠁⠐⠀⠀⠀⠀⠁⢸⣿⡿⢇⢿⣿⣿⣿⣿⣿⣿⣿⢻⢟⣿⣿⣿⣿⣿⣿⣿⣿⡟⢿⢿⣿⣿⣿⣿⢟⠜⢇⢕⠑⠅⢕⠄⠕⢕⠕⢕⠀⢕⢕⢕⠕⢕⢕⣿⣿⣿⣿⣿⣿⣿⣿⣿⣿⣿⠀</a:t>
            </a:r>
            <a:br/>
            <a:r>
              <a:t>⣿⣿⣿⣿⣿⣿⣿⣿⣿⡇⢝⣟⢇⢕⢝⢿⣿⣿⣿⣿⣿⣿⡿⢿⢿⢿⢟⢕⢕⢕⠀⠀⠀⠀⠀⠀⠀⠀⠀⠀⢀⢸⣿⡇⢕⢸⡝⢝⢻⢟⢻⢟⢟⢕⢿⢿⢿⢟⢝⡕⠕⢝⢟⢟⢕⠝⢟⢛⢏⢕⠁⠀⠀⠁⠐⠄⠀⠀⠅⢅⠀⠄⠐⠁⠑⠀⢕⢕⠁⠁⢝⣿⣿⣿⣿⣿⣿⣿⣿⣿⠀</a:t>
            </a:r>
            <a:br/>
            <a:r>
              <a:t>⣿⣿⣿⣿⣿⣿⣿⣿⣿⣇⣕⣵⣕⢕⢕⠜⠟⠟⢟⠟⠟⠟⠑⠕⠕⢕⣕⣇⣁⣑⢑⢐⢒⢒⢒⢀⢀⢂⢄⢀⣀⣜⡿⢷⢅⢱⢇⢕⢕⢟⢓⢧⢕⢕⢁⢕⠁⢕⣜⣗⣀⣀⣀⣐⣑⣐⣑⢑⡔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⢛⢿⢿⢿⢿⢿⢿⢿⢿⢿⢿⢿⢿⢿⢿⢿⢿⢿⢿⢿⢿⢿⢿⢿⢿⢿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⣯⣿⣷⣼⣿⣧⣿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⢿⢏⣝⣝⣱⣵⣼⣽⣿⣿⣿⣿⣿⣿⣿⢟⠏⠝⣻⣿⡿⠟⠹⢿⣯⠘⠻⡟⢿⣿⣿⣿⣿⣿⣿⣿⣿⣿⣿⣿⣿⣿⣿⣿⣿⣿⣿⢟⢟⢟⢏⢝⢝⢟⢟⢿⢿⣿⣿⣿⣿⣿⣿⣿⣿⣿⣿⣿⣿⣿⠀</a:t>
            </a:r>
            <a:br/>
            <a:r>
              <a:t>⣿⣿⣿⣿⣿⣿⣿⣿⣿⣿⣿⣿⣿⣿⣿⣿⣿⣿⣿⣿⣿⣿⣿⣿⣿⣿⣿⣿⣿⢏⢝⠛⢫⣿⣿⣿⢿⢿⢿⢷⣯⡽⣿⣿⣧⣕⡄⢰⣼⣟⣏⣄⣀⣼⣿⣴⣔⡽⣄⣜⣿⡿⢟⢝⢝⢍⢏⢝⢿⣿⣿⣿⣿⣿⡿⢏⢕⢕⢕⢕⢕⢕⢕⢕⢕⢕⠜⠟⣿⣿⣿⣿⣿⣿⣿⣿⣿⣿⣿⣿⠀</a:t>
            </a:r>
            <a:br/>
            <a:r>
              <a:t>⣿⣿⣿⣿⣿⣿⣿⣿⣿⣿⣿⣿⣿⣿⣿⣿⢿⢿⣿⣿⣿⣿⣿⣿⢿⢻⢿⣿⢗⢕⠁⢄⢜⢝⠕⠑⠕⠕⠑⠑⢜⣿⣿⢹⣿⣿⣷⣼⣿⣿⣿⣿⣿⣿⣿⣿⣿⣿⣿⣿⣿⣵⡷⢾⣿⡿⠿⢷⣧⣿⡟⢏⠉⢙⢕⠑⠑⢕⠄⠁⢁⢕⢑⢕⢕⠀⢀⢄⢹⣿⣿⣿⣿⣿⣿⣿⣿⣿⣿⣿⠀</a:t>
            </a:r>
            <a:br/>
            <a:r>
              <a:t>⣿⣿⣿⣿⣿⣿⣿⣿⣿⣿⣿⣿⣿⣿⢙⢁⢄⣼⣿⣿⣿⢿⠿⣿⡿⠿⣴⡟⠑⠀⠀⢕⢕⢅⠀⠀⠀⠀⠀⠀⢀⢸⣿⣏⣿⣿⣿⣿⣿⣿⣿⣿⣿⡧⢹⣾⣿⣿⣿⣿⣿⣿⢀⣱⣿⣇⣀⣼⣿⣿⡿⢱⡗⢕⢕⠔⢕⢑⢑⢕⠑⢕⢕⢕⢕⢅⢕⢕⢕⣿⣿⣿⣿⣿⣿⣿⣿⣿⣿⣿⠀</a:t>
            </a:r>
            <a:br/>
            <a:r>
              <a:t>⣿⣿⣿⣿⣿⣿⣿⣿⣿⣿⣿⣿⣿⣿⣿⣿⣾⣿⣿⣿⣿⣄⢀⣿⣧⣄⣿⢿⠀⠀⠀⠀⠕⠑⠁⠀⠀⠀⠀⠀⠀⢕⣿⡏⢌⢻⢟⢝⢟⢟⢟⢻⡏⢕⢿⡿⢟⢏⢹⣿⣿⣿⣿⡻⢿⢿⣿⣿⣿⣿⢟⠔⢇⢑⠁⠁⠀⠀⠅⢀⠅⢔⠄⢕⢕⢕⠕⢕⢕⣿⣿⣿⣿⣿⣿⣿⣿⣿⣿⣿⠀</a:t>
            </a:r>
            <a:br/>
            <a:r>
              <a:t>⣿⣿⣿⣿⣿⣿⣿⣿⣿⡕⢜⣿⢕⠕⢝⢿⣿⣿⣿⣿⣿⣿⡟⢿⢿⢿⠟⢇⢕⢕⠀⠀⠀⠀⠀⠀⠀⠀⠀⠀⠀⢸⣿⣧⡕⢕⣷⢕⢕⣽⣿⣿⣕⣘⣵⣧⣕⣕⣼⡕⠝⢻⢿⢟⢕⢟⢿⢿⢏⢕⠑⠀⠀⠁⠐⠄⠀⠀⠁⠄⠀⠀⠀⠁⠑⠀⢕⢕⠁⠁⢝⣿⣿⣿⣿⣿⣿⣿⣿⣿⠀</a:t>
            </a:r>
            <a:br/>
            <a:r>
              <a:t>⣿⣿⣿⣿⣿⣿⣿⣿⣿⣇⣕⣵⣕⢕⢕⠜⠟⠟⢟⠟⠟⠟⠕⠕⠕⢕⢕⣇⣁⡑⢑⢐⢒⠒⠂⠀⢀⢆⢄⢀⢀⢸⣿⣿⡿⡿⣿⢿⡾⣿⢿⢿⢿⢿⣿⣿⣿⣿⣿⣗⣀⣀⣀⣐⡑⢔⢑⢑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⣿⣿⣿⣷⣷⣷⣷⣷⣷⣷⣷⣿⣿⣿⣿⣿⣿⣿⣿⣿⣿⣿⣿⣿⣿⣿⣿⣿⣿⣿⣿⣿⣿⣷⣷⣷⣷⣷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⢛⢿⢿⢿⢿⢿⢿⢿⢿⢿⢿⢿⢿⢿⢿⢿⢿⢿⢿⢿⢿⢿⢿⢿⢿⢿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⣯⣿⣷⣼⣿⣧⣿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⡿⢟⢝⣿⣿⡿⢟⢻⣿⡟⢻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⢟⣝⣝⣹⣽⣽⣽⣻⡿⢿⣿⣿⣿⣿⣿⡕⢁⢕⣾⡿⢇⢀⢀⣿⣧⡁⢜⣇⢹⣿⣿⣿⣿⣿⣿⣿⣿⣿⣿⣿⣿⣿⣿⣿⣿⡿⢟⢟⢟⢏⢝⢝⢟⢟⢿⢿⣿⣿⣿⣿⣿⣿⣿⣿⣿⣿⣿⣿⣿⠀</a:t>
            </a:r>
            <a:br/>
            <a:r>
              <a:t>⣿⣿⣿⣿⣿⣿⣿⣿⣿⣿⣿⣿⣿⣿⣿⣿⣿⣿⣿⣿⣿⣿⣿⣿⣿⣿⣿⣿⣿⢟⢜⠟⢻⣿⣿⡿⢿⢿⢿⣧⢿⡟⣿⡿⣿⣿⣿⣵⣾⣾⣿⣿⣿⣿⣿⣿⣿⣿⣯⣷⣿⣿⢟⢍⢝⢝⢟⢝⢿⣿⣿⣿⣿⣿⡿⢏⠑⢑⢑⠕⢑⢕⢕⢕⢕⢕⠜⠛⣿⣿⣿⣿⣿⣿⣿⣿⣿⣿⣿⣿⠀</a:t>
            </a:r>
            <a:br/>
            <a:r>
              <a:t>⣿⣿⣿⣿⣿⣿⣿⣿⣿⣿⣿⣿⣿⣿⣿⣿⢿⢿⣿⣿⣿⣿⣿⣿⢿⡻⢿⣿⢟⢕⠁⢀⢜⢕⠕⠑⠕⢕⠑⢑⢕⣿⣿⣿⣿⣿⣿⣿⣿⣿⣿⣿⣿⣿⡟⣟⣿⣿⣿⣿⣿⣵⡷⢾⣿⡿⠿⢷⣧⣿⡟⢏⠉⢉⢕⠑⠁⢕⠀⠐⢁⢕⢕⢕⢕⠀⢀⢄⠹⣿⣿⣿⣿⣿⣿⣿⣿⣿⣿⣿⠀</a:t>
            </a:r>
            <a:br/>
            <a:r>
              <a:t>⣿⣿⣿⣿⣿⣿⣿⣿⣿⣿⣿⣿⣿⣿⢙⢁⢄⣼⣿⣿⣿⡿⠿⣿⡿⠿⣴⡟⠑⠀⠀⠕⢕⢕⠀⠀⠀⠀⠀⠀⢁⢸⣿⣿⢎⢻⣿⢝⢻⢿⢿⣿⡿⢟⣵⣿⣿⡿⢿⣿⣿⣿⢀⣱⣿⣇⣀⣼⣿⣿⡿⢱⡗⢅⢕⠕⠑⢑⢑⢑⢕⢁⢑⢑⢕⢕⢕⢕⢕⣿⣿⣿⣿⣿⣿⣿⣿⣿⣿⣿⠀</a:t>
            </a:r>
            <a:br/>
            <a:r>
              <a:t>⣿⣿⣿⣿⣿⣿⣿⣿⣿⣿⣿⣿⣿⣿⣿⣿⣾⣿⣿⣿⣿⣄⢀⣿⣧⣄⣿⡿⠀⠀⠀⠀⠑⢁⠀⠀⠀⠀⠀⠀⠀⢸⣿⣿⢕⢕⣷⢕⢕⢸⣾⣾⢗⢅⣏⡝⢕⢕⢱⣿⣿⣿⣿⡻⢿⢿⣿⣿⣿⣿⢟⠜⢇⠑⠀⠀⠐⠀⠅⢔⠅⢔⠄⠔⢕⢕⠕⢕⢕⣿⣿⣿⣿⣿⣿⣿⣿⣿⣿⣿⠀</a:t>
            </a:r>
            <a:br/>
            <a:r>
              <a:t>⣿⣿⣿⣿⣿⣿⣿⣿⣿⡇⢜⣿⢟⢕⢝⢿⣿⣿⣿⣿⣿⣿⡟⢿⢿⣿⡿⢇⠕⢕⢄⠀⠀⠀⠀⠀⠀⠀⠀⠀⠀⢜⣿⣿⣿⣿⣿⣷⣷⣿⣿⣿⣿⣿⣿⣿⣷⣷⣿⡕⠙⢻⢿⢟⢕⢟⢿⢿⢟⢜⠑⠀⠀⠁⠐⠀⠀⠀⠁⠄⠀⠀⠀⠁⠑⠀⢕⢕⠁⠁⢝⣿⣿⣿⣿⣿⣿⣿⣿⣿⠀</a:t>
            </a:r>
            <a:br/>
            <a:r>
              <a:t>⣿⣿⣿⣿⣿⣿⣿⣿⣿⣇⣕⣱⣕⡕⢕⢜⠝⠟⢟⢟⠝⠟⠕⠕⠕⢕⠕⣇⣀⣑⢑⢀⢐⢐⠐⠀⢀⢂⢄⢀⢀⢱⣿⣿⣿⣿⣿⣿⣿⣿⣿⣿⣿⣿⣿⣿⣿⣿⣿⣗⣀⣀⣀⣐⢑⢔⢑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⣷⣷⣷⣷⣷⣷⣷⣾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⢿⢿⢿⢿⢿⢿⢿⢿⢿⢿⢿⢿⢿⢿⢿⢿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⢿⢟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⡏⠕⢱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⡵⠐⢮⡟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⡇⠀⠀⢹⠈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⡟⠀⠀⠀⠀⡄⠘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⠇⠀⢀⠀⠀⢱⣄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⣄⣰⢑⠀⠀⢸⣿⣿⣿⣿⣿⣿⣿⣿⣿⣿⣿⣿⣿⣿⣿⣿⣿⣿⣿⣿⣿⣿⣿⣿⣿⣿⣿⣿⣿⣿⣿⣿⣿⣿⣿⣿⣿⣿⣿⣿⣿⣿⣿⣿⣿⣿⣿⡿⠀</a:t>
            </a:r>
            <a:br/>
            <a:r>
              <a:t>⣿⣿⣿⣿⣿⣿⣿⣿⣿⣿⣿⣿⣿⣿⣿⣿⣿⣿⣿⣿⣿⣿⣿⣿⣿⣿⣿⣿⣿⣿⣿⣿⣿⣿⣿⣿⣿⣿⣿⣿⣿⣿⣿⣿⣿⣿⣿⣿⢕⠀⠀⠀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⣕⡀⢀⣠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⣷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⣷⣾⣿⣿⣿⣿⣿⣿⣿⣿⣿⣿⣿⣿⣿⣿⣿⣿⣿⣿⣿⣿⣿⣿⣿⣿⣿⣿⣿⣿⣿⣿⣿⣿⣿⣿⣿⣿⣿⣿⣿⣿⣿⣿⣿⣿⣿⣿⡏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⣷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⣯⣿⣷⣼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⡿⣿⡏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⢿⣷⢼⣧⣜⣻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⡝⣿⣦⣼⣴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⣧⣜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⢟⢟⢝⢝⢝⣝⣟⡻⣿⣿⣿⣿⣿⣿⡿⢿⢟⢟⣿⣿⣿⡿⣿⣿⢟⢿⣿⢿⢿⣿⣿⣿⣿⣿⣿⣿⣿⣿⣿⣿⣿⣿⣿⣿⣿⡿⢟⢟⢟⢏⢝⢝⢟⢟⢿⢿⣿⣿⣿⣿⣿⣿⣿⣿⣿⣿⣿⣿⣿⠀</a:t>
            </a:r>
            <a:br/>
            <a:r>
              <a:t>⣿⣿⣿⣿⣿⣿⣿⣿⣿⣿⣿⣿⣿⣿⣿⣿⣿⣿⣿⣿⣿⣿⣿⣿⣿⣿⣿⣿⣿⢏⢕⠟⢞⣿⣿⣿⣿⣿⣿⣿⣜⡏⢿⣿⣿⣕⢀⢄⢱⣿⣿⢕⠁⢙⣿⡕⠁⢺⣕⢀⣅⡿⢏⢝⢝⢝⢟⢝⢿⣿⣿⣿⣿⣿⡿⢏⠕⢑⢑⠕⢕⢕⢕⢕⢕⢕⠜⠛⣿⣿⣿⣿⣿⣿⣿⣿⣿⣿⣿⣿⠀</a:t>
            </a:r>
            <a:br/>
            <a:r>
              <a:t>⣿⣿⣿⣿⣿⣿⣿⣿⣿⣿⣿⣿⣿⣿⣿⣿⢿⢿⣿⣿⣿⣿⣿⣿⢿⡻⢿⣿⢟⢕⠑⠀⢜⢏⢝⠙⢕⢕⠜⠝⢕⢫⣿⣿⣿⣿⣧⢜⣿⣿⣿⣷⣶⣾⣿⣿⣷⣮⣷⣿⣿⣵⡷⢿⣿⡿⠿⢷⣷⣿⡟⢏⠉⢉⢕⠑⠁⢕⠅⠐⢁⠕⢕⢕⢕⠀⠀⢄⢹⣿⣿⣿⣿⣿⣿⣿⣿⣿⣿⣿⠀</a:t>
            </a:r>
            <a:br/>
            <a:r>
              <a:t>⣿⣿⣿⣿⣿⣿⣿⣿⣿⣿⣿⣿⣿⣿⢙⢁⢀⣼⣿⣿⣿⡿⠿⣿⡿⠿⣴⡟⠑⠀⠀⢕⢕⢕⠀⠀⠀⠁⠀⠀⠀⢸⣿⣿⣿⣿⣿⣿⣿⣿⣿⣿⣿⡿⠿⢿⣿⣿⣿⣿⣿⣿⣀⣱⣿⣇⣀⣼⣿⣿⡟⢱⡗⢅⢕⠕⠑⢑⢑⢕⢑⢁⢑⢑⢕⢕⢕⢕⢕⣿⣿⣿⣿⣿⣿⣿⣿⣿⣿⣿⠀</a:t>
            </a:r>
            <a:br/>
            <a:r>
              <a:t>⣿⣿⣿⣿⣿⣿⣿⣿⣿⣿⣿⣿⣿⣿⣿⣿⣾⣿⣿⣿⣿⣄⢀⣿⣧⣄⣿⡿⠀⠀⠀⠀⢕⠁⠀⠀⠀⠀⠀⠀⠁⢕⣿⣿⡜⢻⣿⢻⢿⣿⣿⣿⡿⢟⢱⣿⣿⣿⢿⣿⣿⣿⣿⡟⢿⢿⣿⣿⣿⣿⢟⠜⢇⠑⠀⠀⠑⠀⠅⢔⠅⢔⠄⠔⢕⢕⠕⢕⢕⣿⣿⣿⣿⣿⣿⣿⣿⣿⣿⣿⠀</a:t>
            </a:r>
            <a:br/>
            <a:r>
              <a:t>⣿⣿⣿⣿⣿⣿⣿⣿⣿⡇⢜⣿⠟⢕⢝⢿⣿⣿⣿⣿⣿⣿⡟⢿⡿⢿⡯⢇⠕⢕⢀⠀⠀⠀⠀⠀⠀⠀⠀⠀⠀⢕⣿⣷⡕⢕⣧⡕⢕⢱⣷⣾⣇⢕⢏⣽⢝⢕⢕⡕⠝⢻⢿⢟⢕⢟⢻⢿⢏⢔⠁⠀⠀⠁⠐⠀⠀⠀⠁⠄⠀⠀⠀⠁⠑⠀⢕⢕⠁⠁⢝⣿⣿⣿⣿⣿⣿⣿⣿⣿⠀</a:t>
            </a:r>
            <a:br/>
            <a:r>
              <a:t>⣿⣿⣿⣿⣿⣿⣿⣿⣿⣇⣕⣱⣕⡕⢕⢜⠝⠟⢟⢟⠟⠟⠕⠕⠕⢕⠕⣇⣀⡑⢑⢀⢐⠐⠐⠀⠀⢂⢄⢀⢀⢱⣿⣿⣿⡿⢿⣧⢵⢾⡿⢿⡿⢿⣿⣿⣷⣵⣾⣗⣄⣀⣀⡐⢑⢔⢑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⣿⣿⣷⣷⣷⣷⣷⣷⣷⣷⣷⣾⣿⣿⣿⣿⣿⣿⣿⣿⣿⣿⣿⣿⣿⣿⣿⣿⣿⣿⣿⣷⣷⣷⣷⣷⣷⣷⣾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⢿⢿⢿⢿⢿⢿⢿⢿⢿⢿⢿⢿⢿⢿⢿⢿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⣽⡯⣿⣷⡕⢟⣧⣝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⢿⡟⢹⣿⣿⣿⣿⣿⣽⣯⡏⣛⣿⣿⢟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⡿⢿⢿⢝⢻⣷⢜⣟⣕⢟⣿⣿⣿⣿⣿⣿⣿⣏⡻⢇⣵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⣕⡷⢕⢿⣧⣜⣵⣾⣿⣿⣿⣿⣿⣿⣿⣿⣿⣷⣵⣾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⣽⣵⣕⣜⣝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⢿⢟⢟⢏⢝⢟⢟⢿⣿⣿⣿⣿⣿⣿⣿⣿⣿⣿⣿⣿⣿⣿⣿⣿⣿⣿⣿⣿⣿⣿⣿⣿⣿⣿⣿⣿⣿⣿⣿⣿⣿⣿⣿⣿⣿⣿⢟⢟⢟⢏⢝⢝⢟⢟⢿⣿⣿⣿⣿⣿⣿⣿⣿⣿⣿⣿⣿⣿⣿⠀</a:t>
            </a:r>
            <a:br/>
            <a:r>
              <a:t>⣿⣿⣿⣿⣿⣿⣿⣿⣿⣿⣿⣿⣿⣿⣿⣿⣿⣿⣿⣿⣿⣿⣿⣿⣿⣿⣿⣿⡿⢏⢵⣧⢷⣷⣷⣿⣿⣿⣿⣮⢿⡿⠽⣿⣿⡿⢿⢿⢿⣿⣿⣿⣿⣿⣿⣿⣿⣿⡿⠟⠟⢿⣿⢝⢝⡝⢟⠛⢻⣿⣿⣿⣿⣿⡿⢏⢕⢕⢕⢕⢑⢕⢕⢕⢕⢕⠜⠟⣿⣿⣿⣿⣿⣿⣿⣿⣿⣿⣿⣿⠀</a:t>
            </a:r>
            <a:br/>
            <a:r>
              <a:t>⣿⣿⣿⣿⣿⣿⣿⣿⣿⣿⣿⣿⣿⣿⣯⢿⠟⢻⣿⡿⣿⣿⣿⣟⣿⢟⢻⣿⢇⢕⠁⢄⢜⢟⢏⠝⢝⢝⠝⠝⢝⢫⣫⣿⣿⣕⢀⢀⢕⢽⣿⡿⢏⠻⣷⣷⠝⢻⣕⣤⣴⣷⡿⢿⣿⡿⠟⢿⣷⣿⡟⢏⠉⢝⢕⠑⠁⢕⠅⠁⢁⢕⢑⢕⢕⠀⠀⢄⠹⣿⣿⣿⣿⣿⣿⣿⣿⣿⣿⣿⠀</a:t>
            </a:r>
            <a:br/>
            <a:r>
              <a:t>⣿⣿⣿⣿⣿⣿⣿⣿⣿⣿⣿⣿⣿⣿⣡⣄⢀⣼⣿⣿⣿⠟⠻⣿⡟⠻⣶⡿⠑⠁⠀⢕⢕⢑⠀⠀⠀⠑⠀⠀⠀⢜⣿⢻⣿⣿⡏⠱⣵⣟⡟⢟⢁⢀⣸⣿⣄⢄⣿⣿⣿⣿⣀⣵⣿⣧⣄⣼⣿⣿⣟⢱⡷⢕⢕⢔⢕⢕⢕⢕⢕⢅⢕⢕⢕⢕⢕⢕⢕⣿⣿⣿⣿⣿⣿⣿⣿⣿⣿⣿⠀</a:t>
            </a:r>
            <a:br/>
            <a:r>
              <a:t>⣿⣿⣿⣿⣿⣿⣿⣿⣿⣿⣿⣿⣿⣿⣿⣿⣿⣿⣿⣿⣿⣄⣠⣿⣷⣤⣿⢿⠀⠀⠀⠑⢕⠁⠀⠀⠀⠀⠀⠀⠁⠑⣿⡞⣿⣿⣷⣷⣿⣷⣿⣿⣿⣿⣿⣿⣿⣿⣷⣾⣿⣿⣿⡟⢻⢟⣿⣿⣿⣿⢟⠜⢇⠑⠁⠀⠅⠀⠕⢕⠅⢔⠄⢕⢕⢕⠕⢕⢕⣿⣿⣿⣿⣿⣿⣿⣿⣿⣿⣿⠀</a:t>
            </a:r>
            <a:br/>
            <a:r>
              <a:t>⣿⣿⣿⣿⣿⣿⣿⣿⣿⡟⢜⢿⣿⢗⢜⢻⣿⣿⣿⣿⣿⣿⡿⢻⢻⢿⢏⢕⠕⢕⠀⠀⠀⠀⠀⠀⠀⠀⠀⠀⠀⢔⡟⡇⢝⢟⢝⢻⣿⣿⣿⣿⣿⣿⣟⢟⣽⣿⣿⡏⠟⢹⢟⢗⢕⠜⢟⢿⢏⢕⠁⠀⠀⠁⠐⠄⠀⠀⠅⠄⠀⠀⠐⠁⠑⠀⢕⢕⠁⠁⢝⣿⣿⣿⣿⣿⣿⣿⣿⣿⠀</a:t>
            </a:r>
            <a:br/>
            <a:r>
              <a:t>⣿⣿⣿⣿⣿⣿⣿⣿⣿⣇⣕⣸⣮⡕⢕⢑⠝⠟⢟⠟⠝⠝⠑⠑⠕⢕⢕⣇⡀⢑⢑⢀⠐⠐⠐⠀⠀⢂⢄⢀⢀⢱⠿⢇⢕⢿⢕⢕⢵⢽⢽⢝⠝⢝⢕⡜⠝⠝⣱⣗⣄⣀⣀⣐⢑⢔⢑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⣷⣷⣷⣷⣷⣷⣷⣷⣷⣷⣷⣶⣷⣾⣿⣿⣿⣿⣿⣿⣿⣿⣿⣿⣿⣿⣿⣿⣿⣿⣿⣷⣷⣷⣷⣷⣷⣷⣾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⢛⢿⢿⢿⢿⢿⢿⢿⢿⢿⢿⢿⢿⢿⢿⢿⢿⢿⢿⢿⢿⢿⢿⢿⢿⢿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⣭⣯⣿⣷⢱⣿⢃⢝⢸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⢿⣏⢜⣿⣿⡇⢯⣵⣎⢵⣼⢑⣹⢏⢏⣽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⢟⢟⢻⣕⢝⢿⡜⢩⣕⣝⣿⣷⣾⣿⣿⣜⣏⣜⡕⢕⣵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⡵⢟⢕⠿⣷⣼⣵⣾⣿⣿⣿⣿⣿⣿⣿⣿⣿⣿⣷⣾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⣷⣧⣵⣵⣽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⢿⢟⢟⢟⢟⢟⢟⢿⣿⣿⣿⣿⣿⣿⣿⣿⣿⣿⣿⣿⣿⣿⣿⣿⣿⣿⣿⣿⣿⣿⣿⣿⣿⣿⣿⣿⣿⣿⣿⣿⣿⣿⣿⣿⣿⣿⢟⢟⢟⢏⢝⢝⢟⢟⢿⣿⣿⣿⣿⣿⣿⣿⣿⣿⣿⣿⣿⣿⣿⠀</a:t>
            </a:r>
            <a:br/>
            <a:r>
              <a:t>⣿⣿⣿⣿⣿⣿⣿⣿⣿⣿⣿⣿⣿⣿⣿⣿⣿⣿⣿⣿⣿⣿⣿⣿⡿⢿⣿⣿⣿⢏⢵⣵⣣⣷⣷⣷⣷⣾⣷⣮⢿⣿⣿⣿⣿⣿⣿⣿⣿⣿⣿⣿⣿⣿⣿⣿⣿⣿⣿⡿⢻⣿⣿⢋⢝⢙⢟⢩⢻⣿⣿⣿⣿⣿⡿⢏⢕⢕⢕⢕⢑⢕⢕⢕⢕⢕⠜⠟⣿⣿⣿⣿⣿⣿⣿⣿⣿⣿⣿⣿⠀</a:t>
            </a:r>
            <a:br/>
            <a:r>
              <a:t>⣿⣿⣿⣿⣿⣿⣿⣿⣿⣿⣿⣿⣟⠋⠉⢁⣸⣿⣿⣿⢿⢿⣿⡿⠷⣴⣾⣿⢇⢕⠙⠈⢝⢟⠟⠏⢝⢝⠝⠟⢇⢝⢏⢽⣿⣿⣿⢕⠜⢻⣿⣿⣿⣿⣿⣿⣿⣿⡏⢀⣼⣷⡿⢿⣿⡿⠟⢿⣷⣿⡟⢏⠉⢝⢕⠑⠑⢕⠅⠁⢁⢕⢕⢕⢕⠀⢀⢄⢹⣿⣿⣿⣿⣿⣿⣿⣿⣿⣿⣿⠀</a:t>
            </a:r>
            <a:br/>
            <a:r>
              <a:t>⣿⣿⣿⣿⣿⣿⣿⣿⣿⣿⣿⣿⣿⣿⣷⣾⣿⣿⣿⣿⣁⣄⣿⣧⣄⣿⣿⡿⠕⠁⠀⢕⢕⢑⠀⠀⠀⠁⠀⠀⠁⢕⣵⢿⣿⣿⣽⡗⢔⣱⡼⣬⢟⢝⢿⣧⢜⢝⢽⣾⣿⣿⣀⣵⣿⣧⣄⣼⣿⣿⣟⢳⡷⢕⢕⢔⢕⢕⢕⢕⢕⢅⢕⢕⢕⢕⢕⢕⢕⣿⣿⣿⣿⣿⣿⣿⣿⣿⣿⣿⠀</a:t>
            </a:r>
            <a:br/>
            <a:r>
              <a:t>⣿⣿⣿⣿⣿⣿⣿⣿⣿⣿⣿⣿⣿⣿⣿⣿⣿⣿⣿⣿⣿⡿⢿⢿⣿⣿⡿⡿⠀⠀⠀⠀⠀⠁⠐⠀⠀⠀⠀⠀⠀⠕⣿⢸⣿⣿⣏⢥⣼⣾⡿⢻⢇⠀⢁⣿⣇⢀⢌⡿⣿⣿⣿⡟⢻⢟⣿⣿⣿⣿⢟⠜⢇⠑⠁⠁⠕⠀⠕⢕⠅⢐⠄⢕⢕⢕⠕⢕⢕⣿⣿⣿⣿⣿⣿⣿⣿⣿⣿⣿⠀</a:t>
            </a:r>
            <a:br/>
            <a:r>
              <a:t>⣿⣿⣿⣿⣿⣿⣿⣿⣿⡏⢜⢿⣿⡿⢜⢻⣿⣿⣿⣿⣿⢟⢕⢱⢎⢎⢜⢕⢕⢕⠀⠀⠀⠀⠀⠀⠀⠀⠀⠀⠀⢔⣿⢜⡿⢟⢳⣿⣿⣿⣿⣿⣿⣿⣿⣿⣿⣿⣷⣮⢟⢟⢟⢗⢕⠜⢛⢿⢏⢕⠁⠀⠀⠁⠐⠄⠀⠀⠅⠄⠀⠀⠐⠁⠑⠀⢕⢕⠁⠁⢝⣿⣿⣿⣿⣿⣿⣿⣿⣿⠀</a:t>
            </a:r>
            <a:br/>
            <a:r>
              <a:t>⣿⣿⣿⣿⣿⣿⣿⣿⣿⣇⣕⣸⣧⡕⢕⢕⠑⠑⠑⠁⠕⠕⠥⠁⢁⢁⣾⣇⡁⢕⢐⢀⠐⠐⠐⠀⠀⢂⢄⢀⢀⢱⡏⢕⢇⢕⢕⢜⢿⣿⣿⣿⣿⣿⢟⢟⢟⣿⣿⣿⣄⣀⣀⡐⢑⢔⢑⢑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⣷⣷⣷⣷⣾⣯⣵⣵⣵⣵⣴⣵⣷⣷⣿⣿⣿⣿⣿⣿⣿⣿⣿⣿⣿⣿⣿⣿⣿⣿⣿⣷⣷⣷⣷⣷⣷⣷⣾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⢿⢿⢿⢿⢿⢿⢿⢿⢿⢿⢿⢿⢿⢿⢿⢿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⢻⢟⡿⢿⣟⣟⢿⢿⢟⡻⡟⣟⡿⣿⣿⢿⡿⣿⡿⢞⣿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⣝⢫⣿⣷⢕⢻⢇⢝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⢿⢝⢅⢿⣿⡕⢕⣵⡇⢜⣼⢝⢹⣿⢙⢻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⡿⢟⢻⡝⢹⡷⢕⢜⣕⢝⣿⣧⣼⣿⣧⣅⢇⢕⢜⢕⣱⣾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⢇⡵⢕⢕⣧⣜⣱⣼⣿⣿⣿⣿⣿⣿⣿⣿⣿⣧⣵⣾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⣧⣵⣕⣕⣜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⢟⢟⢟⢝⢟⢟⢟⢿⣿⣿⣿⣿⣿⣿⣿⣿⣿⣿⣿⣿⣿⣿⣿⣿⣿⣿⣿⣿⣿⣿⣿⣿⣿⣿⣿⣿⣿⣿⣿⣿⣿⣿⣿⣿⣿⣿⢟⢟⢟⢏⢝⢏⢟⢟⢿⣿⣿⣿⣿⣿⣿⣿⣿⣿⣿⣿⣿⣿⣿⠀</a:t>
            </a:r>
            <a:br/>
            <a:r>
              <a:t>⣿⣿⣿⣿⣿⣿⣿⣿⣿⣿⣿⡿⠙⠉⠙⢟⣿⣿⣿⣿⣿⣿⣿⣟⠙⠙⣿⣿⣿⢯⣱⣱⣧⣷⣷⣷⣷⣷⣷⣜⢿⣿⣿⣿⣿⣿⣿⣿⣿⣿⣿⣿⣿⣿⣿⣿⣿⣿⡿⢻⣿⣿⣿⢹⢝⢝⢟⢍⢻⣿⣿⣿⣿⣿⡿⢏⢕⢑⢕⢑⢕⢕⢕⢕⢕⢕⠜⠟⣿⣿⣿⣿⣿⣿⣿⣿⣿⣿⣿⣿⠀</a:t>
            </a:r>
            <a:br/>
            <a:r>
              <a:t>⣿⣿⣿⣿⣿⣿⣿⣿⣿⣿⣿⣿⣦⣄⣰⣾⣿⣿⡿⠋⠝⣿⡟⠟⣷⣾⣿⣿⢕⢕⠙⠛⢸⢟⢟⠟⢏⢝⢟⢟⢎⢽⣏⣿⣿⣿⣿⢇⢜⢻⣿⣿⣿⣿⣿⣿⣿⣟⠁⢱⣿⣷⡿⢿⣿⡿⠟⢿⣷⣿⡟⢏⠉⢙⢕⢑⠁⢕⠁⠁⠑⢕⢕⢕⢕⠀⢀⢄⢹⣿⣿⣿⣿⣿⣿⣿⣿⣿⣿⣿⠀</a:t>
            </a:r>
            <a:br/>
            <a:r>
              <a:t>⣿⣿⣿⣿⣿⣿⣿⣿⣿⣿⣿⣿⣿⣿⣿⣿⣿⣿⣿⣦⣷⣿⣷⣴⣿⣿⣿⡟⠑⠁⠀⢔⢕⠑⠀⠀⠁⢕⠀⠀⠁⢕⢸⣿⣿⣿⡿⡇⢅⡕⣝⢙⡿⢟⢹⣯⡜⠝⢳⣿⣿⣿⣀⣴⣿⣧⣤⣼⣿⣿⡟⢷⡷⢕⢕⢔⢕⠕⢕⢕⠕⢅⢕⢕⢕⢕⢕⢕⢕⣿⣿⣿⣿⣿⣿⣿⣿⣿⣿⣿⠀</a:t>
            </a:r>
            <a:br/>
            <a:r>
              <a:t>⣿⣿⣿⣿⣿⣿⣿⣿⣿⡿⣿⣿⣿⣿⣿⣿⣿⣿⣿⣿⡏⢟⢟⣿⣿⢟⣿⡷⠀⠀⠀⠀⠀⠀⠀⠀⠀⠀⠀⠀⠐⢕⢜⣿⣿⣿⢯⣕⣵⣽⡟⢿⢇⠀⠀⣹⣧⡀⢜⣿⣿⣿⣿⡟⢻⢟⣿⣿⣿⣿⢏⠜⢇⢕⠑⠁⠕⠁⠅⢔⠕⢑⢄⢕⢕⢕⢕⢕⢕⣿⣿⣿⣿⣿⣿⣿⣿⣿⣿⣿⠀</a:t>
            </a:r>
            <a:br/>
            <a:r>
              <a:t>⣿⣿⣿⣿⣿⣿⣿⣿⣿⡇⢜⢿⣿⢕⢝⢻⢿⢛⢟⢟⢝⢄⢞⢝⢏⢕⣹⢕⢕⢕⠀⠀⠀⠀⠀⠀⠀⠀⠀⠀⠀⣰⡇⢻⢟⢟⢵⣽⣿⣿⣷⣿⣷⣷⣾⣿⣿⣿⣷⣾⡟⢟⢟⢟⢕⠝⢛⢿⢏⢕⠁⠀⠀⠁⠐⠀⠀⠀⠐⠀⠀⠀⠀⠁⠑⠀⢕⢕⠁⠁⢝⣿⣿⣿⣿⣿⣿⣿⣿⣿⠀</a:t>
            </a:r>
            <a:br/>
            <a:r>
              <a:t>⣿⣿⣿⣿⣿⣿⣿⣿⣿⣇⣕⣼⣜⢇⢕⢕⢅⠄⠁⠕⢕⢵⢧⢀⢀⣱⣟⣇⡑⢕⢀⢐⠐⠐⠐⠀⠀⠂⠄⢀⢀⢹⢕⢸⢕⢕⢕⢝⢿⣿⣿⣿⣿⣿⡿⢟⢟⢿⣿⣿⣕⣀⣀⣐⢕⢔⢑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⣷⣷⣷⣷⣶⣧⣵⣽⣽⣵⣵⣵⣴⣵⣷⣷⣿⣿⣿⣿⣿⣿⣿⣿⣿⣿⣿⣿⣿⣿⣿⣿⣿⣷⣷⣷⣷⣷⣷⣷⣷⣷⣾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⢿⢿⢿⢿⠿⢿⢿⢿⢿⢿⢿⢿⢿⢿⢿⢿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⢻⢟⡿⢿⣟⣟⢿⢿⢟⡻⡟⣟⡿⣿⣿⢿⡿⣿⡿⢞⣿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⣼⣿⣽⣧⣿⣿⣿⣿⣾⣽⣷⣿⣵⣿⣽⣝⢫⣿⣷⢕⢻⢇⢝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⢿⢝⢅⢿⣿⡕⢕⣵⡇⢜⣼⢝⢹⡿⢝⢻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⡿⢟⢻⢝⢹⡷⢕⢜⣕⢝⣿⣧⣼⣿⣧⣜⢇⢕⢞⢕⣱⣾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⢇⢵⢕⢕⣧⣜⣱⣼⣿⣿⣿⣿⣿⣿⣿⣿⣿⣧⣵⣾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⣧⣵⣕⣕⣜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⢿⢟⢟⢟⢟⢟⢻⢿⣿⣿⣿⣿⣿⣿⣿⣿⣿⣿⣿⣿⣿⣿⣿⣿⣿⣿⣿⣿⣿⣿⣿⣿⣿⣿⣿⣿⣿⣿⣿⣿⣿⣿⣿⣿⣿⣿⢟⢟⢟⢟⢝⢝⢟⠟⢿⣿⣿⣿⣿⣿⣿⣿⣿⣿⣿⣿⣿⣿⣿⠀</a:t>
            </a:r>
            <a:br/>
            <a:r>
              <a:t>⣿⣿⣿⣿⣿⣿⣿⣿⣿⣿⣿⠁⠀⠉⢙⣿⣿⣿⣿⣿⣿⣿⣯⡅⢀⣸⣿⣿⣿⢯⣵⣵⣵⣷⣷⣷⣷⣷⣷⣜⣿⣿⣿⣿⣿⣿⣿⣿⣿⣿⣿⣿⣿⣿⣿⣿⣿⡿⠟⠛⠟⣿⣿⢛⢍⣝⢟⢝⢽⣿⣿⣿⣿⣿⡿⢏⢕⢕⢕⢕⢕⢕⢕⢕⢕⢕⠜⠟⣿⣿⣿⣿⣿⣿⣿⣿⣿⣿⣿⣿⠀</a:t>
            </a:r>
            <a:br/>
            <a:r>
              <a:t>⣿⣿⣿⣿⣿⣿⣿⣿⣿⣿⣿⣷⣶⣴⣿⣿⣿⣿⠑⠈⣻⣯⠉⢹⣿⣿⣿⣿⢕⠜⠙⢍⢟⢟⢟⢟⢟⢟⢟⢟⢜⢿⣿⣿⣿⢏⠝⠝⢺⢿⣿⣿⡿⢿⣻⡝⢛⠷⣴⣴⣾⣷⡿⢿⣿⡿⠻⢿⣷⣿⡟⢏⠉⢝⢕⠑⠑⢕⠅⠁⢁⢕⢑⢕⢕⠀⢀⢄⢹⣿⣿⣿⣿⣿⣿⣿⣿⣿⣿⣿⠀</a:t>
            </a:r>
            <a:br/>
            <a:r>
              <a:t>⣿⣿⣿⣿⣿⣿⣿⣿⣿⣿⣿⣿⣿⣿⣿⣿⣿⣿⣿⣾⣿⣿⣷⣿⣿⣿⣿⡟⠕⠀⠀⠕⠕⠁⠀⠀⢑⠁⠐⠀⠕⢌⢻⣿⣿⣧⢔⢔⢕⢕⣨⢏⢕⠁⠙⣿⡀⠁⢽⣿⣿⣿⣀⣰⣿⣧⣄⣼⣿⣿⡗⢳⡶⢕⢕⢔⢕⢕⢕⢕⢕⢅⢕⢕⢕⢕⢕⢕⢕⣿⣿⣿⣿⣿⣿⣿⣿⣿⣿⣿⠀</a:t>
            </a:r>
            <a:br/>
            <a:r>
              <a:t>⣿⣿⣿⣿⣿⣿⣿⣿⣿⣿⣿⣿⣿⣿⣿⣿⣿⣿⣿⣷⢜⢟⣹⣿⡿⢿⣿⡷⢀⠀⠀⠀⠀⠀⠀⠀⠀⠀⠀⠀⠁⡕⢸⣿⣿⣿⡕⡑⣚⣕⢎⣕⣵⣤⣵⣿⣿⣷⣾⣿⣿⣿⣿⡟⢻⢟⣿⣿⣿⣿⢏⠜⢇⢑⠁⠁⠀⠀⠕⢅⠅⠐⠄⠕⢕⢕⢕⢕⢕⣿⣿⣿⣿⣿⣿⣿⣿⣿⣿⣿⠀</a:t>
            </a:r>
            <a:br/>
            <a:r>
              <a:t>⣿⣿⣿⣿⣿⣿⣿⣿⣿⡇⢜⢿⣿⢝⢟⢟⢟⢏⢟⢝⢕⢝⢏⢟⢕⢕⣿⢕⢕⢔⠀⠀⠀⠀⠀⠀⠀⠀⠀⢰⣿⢋⢕⢹⣟⢟⢻⣿⣿⣿⣿⣿⣿⣿⣿⢿⡿⣿⣿⡿⠘⢿⢟⢗⢕⢝⢻⢿⢏⢕⠁⠀⠀⠁⠐⠀⠀⠀⠁⠀⠀⠀⠐⠁⠑⠀⢕⢕⠁⠁⢝⣿⣿⣿⣿⣿⣿⣿⣿⣿⠀</a:t>
            </a:r>
            <a:br/>
            <a:r>
              <a:t>⣿⣿⣿⣿⣿⣿⣿⣿⣿⣇⣕⣼⣝⢕⢕⠕⢅⠄⠅⢁⢕⢳⢕⢀⢕⣱⣟⣇⣑⢑⢀⢐⠐⠐⠀⠀⢐⢐⢄⢀⢑⢱⣵⣾⣷⢕⢕⢕⢝⢿⢿⢿⢿⢿⢟⣇⣜⣻⣿⣗⣄⣀⣀⡐⢕⢔⢕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⣷⣿⣷⣾⣧⣵⣵⣵⣵⣵⣵⣵⣵⣵⣵⣥⣿⣿⣿⣿⣿⣿⣿⣿⣿⣿⣿⣿⣿⣿⣿⣿⣿⣿⣷⣷⣷⣷⣷⣷⣷⣷⣷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⢿⢿⢿⢿⢿⢿⢿⢿⢿⢿⠿⢿⢿⢿⢿⢿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⡟⡿⣿⢿⢟⡿⢿⣟⣟⢿⢿⢟⡻⡟⣟⡿⣿⣿⢿⡿⣿⡿⢞⣿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⣝⣫⣿⣷⢕⢻⢇⢝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⢝⢅⢿⣿⡕⢕⣵⡇⢜⣼⢕⢹⣿⢝⢻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⡿⢏⢻⢝⢻⡷⢕⢜⣕⢟⣿⣧⣵⣿⣧⣜⢇⢕⢜⢕⣱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⢇⡵⢕⢕⣧⣜⣱⣼⣿⣿⣿⣿⣿⣿⣿⣿⣿⣧⣵⣾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⣧⣵⣕⣔⣜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⡿⢿⣿⣿⣿⣿⣿⡿⢟⢟⢟⢟⢟⢟⢟⢿⣿⣿⣿⣿⣿⣿⣿⣿⣿⣿⣿⣿⣿⣿⣿⣿⣿⣿⣿⣿⣿⣿⣿⣿⣿⣿⣿⣿⣿⣿⣿⣿⣿⣿⣿⣿⣿⣿⢟⢟⢟⢟⢝⢝⢟⠟⢿⣿⣿⣿⣿⣿⣿⣿⣿⣿⣿⣿⣿⣿⣿⠀</a:t>
            </a:r>
            <a:br/>
            <a:r>
              <a:t>⣿⣿⣿⣿⣿⣿⣿⣿⣿⣿⣿⠁⠀⠉⢝⣿⣿⣿⣿⣿⣿⣿⣯⣄⣀⣿⣿⣿⡿⢯⣳⣵⣵⣷⣾⣿⣿⣿⣷⡜⣿⣿⣿⣿⣿⣿⣿⣿⣿⣿⣿⣿⣿⣿⣿⣿⣿⡿⢿⢿⣿⣿⣿⢫⢉⣝⢟⢝⢽⣿⣿⣿⣿⣿⡿⢏⢕⢕⢕⢕⢕⢕⢕⢕⢕⢕⠜⠟⣿⣿⣿⣿⣿⣿⣿⣿⣿⣿⣿⣿⠀</a:t>
            </a:r>
            <a:br/>
            <a:r>
              <a:t>⣿⣿⣿⣿⣿⣿⣿⣿⣿⣿⣿⣷⣶⣵⣿⣿⣿⣟⠁⢙⣿⡏⠉⣿⣿⣿⣿⣯⢕⠑⠉⢕⢟⢟⠍⠝⢝⢝⠝⠝⢜⢽⢿⣿⣿⢿⢝⢍⢻⣿⣻⣽⢿⢽⣵⡜⠝⢳⣄⣠⣼⣷⡿⢿⣿⡿⠻⢿⣷⣿⡟⢏⠉⢝⢕⠑⠑⢕⠅⠁⢁⢕⢕⢕⢕⠀⢀⢄⢹⣿⣿⣿⣿⣿⣿⣿⣿⣿⣿⣿⠀</a:t>
            </a:r>
            <a:br/>
            <a:r>
              <a:t>⣿⣿⣿⣿⣿⣿⣿⣿⣿⣿⣿⣿⣿⣿⣿⣿⣿⣿⣷⣿⣿⣿⣷⣿⣿⣿⣿⡟⠕⠀⠀⠕⠕⠀⠀⠀⠄⠐⠀⠀⠑⢕⢸⣿⣧⡄⢀⢔⢕⢜⣎⢕⠁⠁⢹⣧⡀⢐⢿⣿⣿⣿⣀⣰⣿⣧⣄⣼⣿⣿⡗⢱⡷⢕⢕⢔⢕⢕⢕⢕⢕⢕⢕⢕⢕⢕⢕⢕⢕⣿⣿⣿⣿⣿⣿⣿⣿⣿⣿⣿⠀</a:t>
            </a:r>
            <a:br/>
            <a:r>
              <a:t>⣿⣿⣿⣿⣿⣿⣿⣿⣿⣿⣿⣿⣿⣿⣿⣿⣿⣿⣿⣇⢝⣏⣻⣿⡿⢻⣿⡷⠀⠀⠀⠀⠀⠀⠀⠀⠀⠀⠀⢠⣷⡼⢜⢿⣿⣿⣴⡕⠕⣅⣎⣵⣵⣴⣿⣿⣿⣿⣿⡿⢟⣿⣿⡟⢿⢟⣿⣿⣿⣿⢟⠜⢇⢑⠁⠁⠀⠀⠕⢅⠅⢔⠄⠕⢕⢕⢕⢕⢕⣿⣿⣿⣿⣿⣿⣿⣿⣿⣿⣿⠀</a:t>
            </a:r>
            <a:br/>
            <a:r>
              <a:t>⣿⣿⣿⣿⣿⣿⣿⣿⣿⡇⢜⢿⣿⢝⢟⢛⢟⢟⢏⢕⢕⢟⢝⢏⢕⢕⣿⢕⢕⢔⠀⠀⠀⠀⠀⠀⠀⠀⠀⠜⢏⢕⢕⣸⡟⢝⢟⢿⣿⣿⣿⣿⣿⣿⣿⢿⣻⣿⣿⡏⠕⢟⢟⢟⢕⢝⢟⢿⢏⢕⠁⠀⠀⠁⠐⠀⠀⠀⠅⠀⠀⠀⠐⠁⠑⠀⢕⢕⠁⠁⢝⣿⣿⣿⣿⣿⣿⣿⣿⣿⠀</a:t>
            </a:r>
            <a:br/>
            <a:r>
              <a:t>⣿⣿⣿⣿⣿⣿⣿⣿⣿⣇⣕⣼⣕⢕⢕⢔⢅⠄⠅⢑⢕⢾⢄⢀⢕⣼⣟⣇⣑⢑⢀⢐⢂⢂⢐⢀⢐⢂⢀⢀⢀⢼⡿⣿⣿⢕⢕⠱⢽⢻⡿⡿⢿⠟⢏⣵⣽⣿⣿⣗⣄⣀⣀⣐⢑⢔⢑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⣷⣷⣷⣷⣷⣷⣵⣷⣷⣷⣷⣷⣿⣿⣿⣿⣿⣿⣿⣿⣿⣿⣿⣿⣿⣿⣿⣿⣿⣿⣿⣷⣷⣷⣷⣷⣷⣷⣷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⢿⢿⢿⢿⢿⢿⢿⢿⢿⢿⢿⢿⢿⢿⡿⢿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⢿⢟⡿⢿⣟⣟⢿⢿⢟⡻⡟⣟⡿⣿⣿⢿⡿⣿⡿⢞⣿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⣝⣫⣿⣷⢕⢻⢇⢝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⢝⢕⢿⣿⡕⢕⣵⡇⢜⣼⢝⢹⣿⢝⢻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⡿⢟⢻⢝⢻⡷⢕⢜⣕⢟⣿⣧⣵⣿⣧⣕⢇⢕⢞⢕⣱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⢇⡵⢕⢕⣧⣜⣱⣼⣿⣿⣿⣿⣿⣿⣿⣿⣿⣧⣵⣾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⣧⣵⣕⣔⣜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⢟⢟⢟⢟⢟⢟⢟⢿⣿⣿⣿⣿⣿⣿⣿⣿⣿⣿⣿⣿⣿⣿⣿⣿⣿⣿⣿⣿⣿⣿⣿⣿⣿⣿⣿⣿⣿⣿⣿⣿⣿⣿⣿⣿⣿⡿⢟⢟⢟⢏⢝⢝⢟⢟⢿⣿⣿⣿⣿⣿⣿⣿⣿⣿⣿⣿⣿⣿⣿⠀</a:t>
            </a:r>
            <a:br/>
            <a:r>
              <a:t>⣿⣿⣿⣿⣿⣿⣿⣿⣿⣿⣿⠋⠙⠙⢛⣿⣿⣿⣿⣿⣿⣿⣯⡍⢁⣹⣿⣿⡿⢯⣷⣵⣵⣷⣾⣿⣿⣿⣷⡜⣿⣿⣿⣿⣿⣿⣿⣿⣿⣿⣿⣿⣿⣿⣿⣿⣿⡿⢿⣿⣿⣿⣿⢿⢝⢝⢟⢟⢿⣿⣿⣿⣿⣿⡿⢏⢕⢕⢑⢕⢑⢕⢕⢕⢕⠕⠜⠛⣿⣿⣿⣿⣿⣿⣿⣿⣿⣿⣿⣿⠀</a:t>
            </a:r>
            <a:br/>
            <a:r>
              <a:t>⣿⣿⣿⣿⣿⣿⣿⣿⣿⣿⣿⣶⣦⣴⣾⣿⣿⣿⠙⠙⣿⣏⠉⢻⣿⣿⣿⣏⢕⠘⠉⢕⢟⢟⠝⢝⢝⢝⠝⠟⢜⢿⣻⣿⣿⣿⢟⢕⢿⣟⣿⡿⢟⢽⣯⡜⠝⢳⣄⢙⣿⣷⡿⢿⣿⡿⢿⢿⣷⣿⡟⢏⠉⢙⢕⠑⠁⢕⠅⠀⢁⠕⢕⢕⢕⠀⢀⢄⢹⣿⣿⣿⣿⣿⣿⣿⣿⣿⣿⣿⠀</a:t>
            </a:r>
            <a:br/>
            <a:r>
              <a:t>⣿⣿⣿⣿⣿⣿⣿⣿⣿⣿⣿⣿⣿⣿⣿⣿⣿⣿⣷⣾⣿⣿⣷⣿⣿⣿⣿⡟⠑⠀⠀⠕⠕⠁⠀⠀⢐⠐⠀⠀⠕⢜⢸⣿⣿⠕⠁⢀⢕⢣⡏⢕⠁⠁⢹⣧⡀⣕⢿⣿⣿⣿⣀⣰⣿⣧⣄⣼⣿⣿⡿⢱⡗⢕⢕⠕⢕⢑⢑⢕⢑⢑⢑⢑⢕⢕⢕⢕⢕⣿⣿⣿⣿⣿⣿⣿⣿⣿⣿⣿⠀</a:t>
            </a:r>
            <a:br/>
            <a:r>
              <a:t>⣿⣿⣿⣿⣿⣿⣿⣿⣿⣿⣿⣿⣿⣿⣿⣿⣿⣿⣿⣇⢝⢏⣿⣿⣿⢿⣿⡷⠀⠀⠀⠀⠁⠀⠀⠀⠀⠀⠀⢠⣦⡼⢔⢿⣿⣷⣕⡕⢑⣕⣕⣵⣧⣶⣿⣿⣿⣿⣿⡟⢝⣿⣿⡟⢿⢿⣿⣿⣿⣿⢏⠜⢇⠑⠀⠀⠁⠀⠁⢕⠅⢔⠄⠔⢕⢕⠕⢕⢕⣿⣿⣿⣿⣿⣿⣿⣿⣿⣿⣿⠀</a:t>
            </a:r>
            <a:br/>
            <a:r>
              <a:t>⣿⣿⣿⣿⣿⣿⣿⣿⣿⢇⢜⢿⣿⢝⢟⢿⢟⢟⢏⢕⢜⢝⢍⢏⢕⢕⣿⢕⢕⢔⠀⠀⠀⠀⠀⠀⠀⠀⠀⠜⢟⢕⢕⣸⡟⢟⢟⢿⣿⣿⣿⣿⣿⣿⣿⢟⣻⣿⣿⡇⠞⢻⢟⢟⢕⢜⢻⢿⢏⢕⠁⠀⠀⠁⠐⠀⠀⠀⠁⠄⠀⠀⠀⠁⠑⠀⢕⢕⠁⠁⢝⣿⣿⣿⣿⣿⣿⣿⣿⣿⠀</a:t>
            </a:r>
            <a:br/>
            <a:r>
              <a:t>⣿⣿⣿⣿⣿⣿⣿⣿⣿⣇⣕⣼⣝⢕⢕⢔⢅⠄⠅⢑⢕⢳⢄⢀⠕⣼⣟⣇⣕⡑⢀⢐⢂⢂⢐⢀⢐⢂⢀⢀⢀⢼⢿⣿⣿⢕⢕⢱⣝⣻⢿⢿⢟⢟⠝⣱⣽⣿⣿⣗⣄⣀⣀⡐⡕⢔⢑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⣷⣷⣷⣷⣷⣷⣷⣷⣷⣷⣷⣷⣷⣾⣿⣿⣿⣿⣿⣿⣿⣿⣿⣿⣿⣿⣿⣿⣿⣿⣿⣿⣷⣷⣷⣷⣷⣷⣷⣷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⢿⢿⢿⠿⠿⢿⢿⢿⢿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⢿⢟⡿⢿⣟⣟⢿⢿⢟⡻⡟⣟⡿⣿⣿⢿⡿⣿⡿⢞⣿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⣝⣫⣿⣷⢕⢻⢇⢝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⢝⢕⢿⣿⡕⢕⣵⡇⢜⣼⢝⢹⣿⢝⢻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⡿⢟⢻⢝⢻⡷⢕⢜⣕⢟⣿⣧⣵⣿⣧⣕⢇⢕⢞⢕⣱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⢇⡵⢕⢕⣧⣜⣱⣼⣿⣿⣿⣿⣿⣿⣿⣿⣿⣧⣵⣾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⣧⣵⣕⣔⣜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⢟⢟⢟⢟⢟⢟⢟⢿⣿⣿⣿⣿⣿⣿⣿⣿⣿⣿⣿⣿⣿⣿⣿⣿⣿⣿⣿⣿⣿⣿⣿⣿⣿⣿⣿⣿⣿⣿⣿⣿⣿⣿⣿⣿⣿⡿⢟⢟⢟⢏⢝⢝⢟⢟⢿⣿⣿⣿⣿⣿⣿⣿⣿⣿⣿⣿⣿⣿⣿⠀</a:t>
            </a:r>
            <a:br/>
            <a:r>
              <a:t>⣿⣿⣿⣿⣿⣿⣿⣿⣿⣿⣿⠟⠛⠛⢛⣿⣿⣿⣿⣿⣿⣿⣿⡝⠉⢹⣿⣿⡿⢯⣷⣵⣵⣷⣾⣿⣿⣿⣷⡜⣿⣿⣿⣿⣿⣿⣿⣿⣿⣿⣿⣿⣿⣿⡿⣿⣿⢟⠟⠟⢿⣿⣿⡟⢝⢝⢟⠟⢿⣿⣿⣿⣿⣿⡿⢏⢕⢕⢑⢕⢕⢕⢕⢕⢕⠕⠜⠛⣿⣿⣿⣿⣿⣿⣿⣿⣿⣿⣿⣿⠀</a:t>
            </a:r>
            <a:br/>
            <a:r>
              <a:t>⣿⣿⣿⣿⣿⣿⣿⣿⣿⣿⣿⣦⣴⣠⣾⣿⣿⣿⠋⠉⣿⣏⠉⢻⣿⣿⣿⣏⢕⠘⠉⢕⢟⢟⠝⢝⢝⢝⠏⠟⢜⠿⣿⣿⢟⠟⠝⢕⢻⣟⣿⢿⢏⣿⣾⢕⠝⢣⣤⣴⣿⣷⡿⢿⣿⡿⢿⢿⣷⣿⡟⢏⠉⢙⢕⠑⠁⢕⠅⠀⢁⠕⢕⢕⢕⠀⢀⢄⢹⣿⣿⣿⣿⣿⣿⣿⣿⣿⣿⣿⠀</a:t>
            </a:r>
            <a:br/>
            <a:r>
              <a:t>⣿⣿⣿⣿⣿⣿⣿⣿⣿⣿⣿⣿⣿⣿⣿⣿⣿⣿⣷⣾⣿⣿⣷⣿⣿⣿⣿⡟⠑⠀⠀⠕⠕⠁⠀⠀⢐⠐⠀⠀⠕⢜⢻⣿⣧⡄⢔⢕⢕⡳⡝⢕⠀⠀⣿⣧⣄⣑⣻⣿⣿⣿⣀⣰⣿⣧⣄⣼⣿⣿⡷⢱⡗⢕⢕⠕⢕⢑⢑⢕⢑⢑⢑⢑⢕⢕⢕⢕⢕⣿⣿⣿⣿⣿⣿⣿⣿⣿⣿⣿⠀</a:t>
            </a:r>
            <a:br/>
            <a:r>
              <a:t>⣿⣿⣿⣿⣿⣿⣿⣿⣿⣿⣿⣿⣿⣿⣿⣿⣿⣿⣿⣯⢝⢟⣻⣿⡿⢿⣿⡷⠀⠀⠀⠀⠁⠀⠀⠀⠀⠀⠀⢠⣦⢕⢜⣿⣿⣷⣕⡡⣽⣕⣣⣵⣷⣾⣿⣿⣿⣿⣿⡗⢝⣿⣿⡟⢿⢟⣿⣿⣿⣿⢟⠜⢇⠑⠀⠀⠁⠀⠁⢕⠅⢔⠄⠔⢕⢕⠕⢕⢕⣿⣿⣿⣿⣿⣿⣿⣿⣿⣿⣿⠀</a:t>
            </a:r>
            <a:br/>
            <a:r>
              <a:t>⣿⣿⣿⣿⣿⣿⣿⣿⣿⡇⢜⣿⣿⢝⢻⢿⢿⢟⢟⢏⢕⢝⢟⢏⢕⢕⣿⢕⢕⢔⠀⠀⠀⠀⠀⠀⠀⠀⠀⠜⢝⢕⢕⣝⣿⢝⢟⢿⣿⣿⣿⣿⣿⣿⣿⠟⣽⣿⣿⡕⠟⢿⢿⢟⢕⢜⢛⢿⢏⢕⠁⠀⠀⠁⠐⠀⠀⠀⠁⠄⠀⠀⠀⠁⠑⠀⢕⢕⠁⠁⢝⣿⣿⣿⣿⣿⣿⣿⣿⣿⠀</a:t>
            </a:r>
            <a:br/>
            <a:r>
              <a:t>⣿⣿⣿⣿⣿⣿⣿⣿⣿⣇⣕⣼⣕⢕⢕⢔⢄⠄⠅⢑⢕⢷⢄⢀⢕⣵⣟⣇⣕⡑⢀⢐⢂⢒⢐⢀⢐⢂⢀⢀⢀⢼⣿⣿⣾⢕⢕⢱⢽⣟⡟⢻⢟⢟⢕⣵⣿⣿⣿⣗⣄⣀⣀⡐⡕⢔⢑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⣷⣷⣷⣷⣷⣷⣷⣷⣷⣷⣷⣷⣿⣿⣿⣿⣿⣿⣿⣿⣿⣿⣿⣿⣿⣿⣿⣿⣿⣿⣿⣷⣷⣷⣷⣷⣷⣷⣷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⢿⢿⢿⢿⢿⢿⢿⢿⢿⢿⢿⠿⠿⢿⣿⣿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⢿⢟⡿⢿⣟⣟⢿⢿⢟⡻⡟⣟⡿⣿⣿⢿⡿⣿⡿⢞⣿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⣝⣫⣿⣷⢕⢻⢇⢝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⢝⢕⢿⣿⡕⢕⣵⡇⢜⣼⢝⢹⣿⢝⢻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⡿⢟⢻⢝⢻⡷⢕⢜⣕⢟⣿⣧⣵⣿⣧⣕⢇⢕⢞⢕⣱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⢇⡵⢕⢕⣧⣜⣱⣼⣿⣿⣿⣿⣿⣿⣿⣿⣿⣧⣵⣾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⣧⣵⣕⣕⣜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⢟⢟⢟⢏⢟⢟⢟⢿⣿⣿⣿⣿⣿⣿⣿⣿⣿⣿⣿⣿⣿⣿⣿⣿⣿⣿⣿⣿⣿⣿⣿⣿⣿⣿⣿⣿⣿⣿⣿⣿⣿⣿⣿⣿⣿⣿⢟⢟⢟⢟⢝⢝⢟⢟⢿⣿⣿⣿⣿⣿⣿⣿⣿⣿⣿⣿⣿⣿⣿⠀</a:t>
            </a:r>
            <a:br/>
            <a:r>
              <a:t>⣿⣿⣿⣿⣿⣿⣿⣿⣿⣿⣿⠟⠙⠛⠛⣻⣿⣿⣿⣿⣿⣿⣿⡝⠉⢹⣿⣿⢿⢧⣵⣷⣵⣷⣷⣾⣿⣿⣷⡜⣿⣿⣿⣿⣿⣿⣿⣿⣿⣿⣿⣿⣿⣿⣿⣿⣿⢙⠁⢱⣿⣿⣿⢟⢿⢛⢿⢿⢿⣿⣿⣿⣿⣿⡿⢏⢕⢕⢕⢑⢕⢕⢕⢕⢕⢕⠜⠟⣿⣿⣿⣿⣿⣿⣿⣿⣿⣿⣿⣿⠀</a:t>
            </a:r>
            <a:br/>
            <a:r>
              <a:t>⣿⣿⣿⣿⣿⣿⣿⣿⣿⣿⣿⣦⣤⣠⣾⣿⣿⣿⠋⠉⣻⣏⠉⢻⣶⣿⣿⣇⢕⠘⠉⢕⢟⢝⠝⢝⢝⠝⠝⠝⢜⢟⣿⣿⢏⠙⠙⢅⢻⣟⡿⢟⢏⣷⣶⠔⠝⢳⣾⣿⣿⣿⡷⢿⣿⡿⠿⢷⣧⣿⡟⢏⠉⢝⢕⠑⠁⢕⠅⠁⢑⢕⢑⢕⢕⠀⢀⢄⢹⣿⣿⣿⣿⣿⣿⣿⣿⣿⣿⣿⠀</a:t>
            </a:r>
            <a:br/>
            <a:r>
              <a:t>⣿⣿⣿⣿⣿⣿⣿⣿⣿⣿⣿⣿⣿⣿⣿⣿⣿⣿⣷⣷⣿⣿⣷⣾⣿⣿⣿⡏⠑⠀⠀⠕⠑⠀⠀⠀⠕⠀⠀⠀⠑⢔⢻⣿⣷⡕⢕⢕⢑⡱⢏⢕⠀⠀⣿⣧⣄⣈⡿⣿⣿⣿⢀⣱⣿⣇⣀⣼⣿⣿⡷⢱⡷⢕⢕⢔⢕⠕⢕⢕⠕⢕⢕⢕⢕⢕⢕⢕⢕⣿⣿⣿⣿⣿⣿⣿⣿⣿⣿⣿⠀</a:t>
            </a:r>
            <a:br/>
            <a:r>
              <a:t>⣿⣿⣿⣿⣿⣿⣿⣿⣿⣿⣿⣿⣿⣿⣿⣿⣿⣿⣿⣯⢝⢟⣻⣿⡿⢻⣿⡇⠀⠀⠀⠀⠀⠀⠀⠀⠀⠀⠀⢠⣴⢕⢜⣿⣿⣧⣕⡴⣹⣅⣱⣵⣷⣾⣿⣿⣿⣿⣿⡗⢜⣿⣿⡻⢿⢿⣿⣿⣿⣿⢟⠜⢇⢑⠁⠀⠅⠀⠔⢕⠅⢐⠄⢕⢕⢕⢕⢕⢕⣿⣿⣿⣿⣿⣿⣿⣿⣿⣿⣿⠀</a:t>
            </a:r>
            <a:br/>
            <a:r>
              <a:t>⣿⣿⣿⣿⣿⣿⣿⣿⣿⢇⢜⣿⡿⢝⢻⢿⢿⢟⢟⢏⢕⢝⢟⢏⢕⢕⣿⢕⢕⢔⠀⠀⠀⠀⠀⠀⠀⠀⠀⠜⢎⢕⢕⣝⣟⢝⢻⢿⣿⣿⣿⣿⣿⣿⣿⢟⣽⣿⣿⡕⢟⢿⢿⢗⢕⢺⢿⢿⢟⢕⠑⠀⠀⠁⠐⠀⠀⠀⠁⠀⠀⠀⠀⠁⠑⠀⢕⢕⠁⠁⢝⣿⣿⣿⣿⣿⣿⣿⣿⣿⠀</a:t>
            </a:r>
            <a:br/>
            <a:r>
              <a:t>⣿⣿⣿⣿⣿⣿⣿⣿⣿⣇⣕⣼⣅⢕⢕⢱⢅⠄⠕⢑⢕⢳⢄⢀⡕⣜⣟⣇⣕⢑⢀⢐⢂⢂⢐⢀⢐⢆⢀⢀⢀⢿⢿⣿⣷⢕⢕⢱⢽⢟⢻⢟⢟⢟⢕⣵⣿⣿⣿⣗⣄⣀⣁⡐⡑⢔⢑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⣷⣷⣷⣷⣷⣷⣷⣷⣷⣷⣷⣷⣿⣿⣿⣿⣿⣿⣿⣿⣿⣿⣿⣿⣿⣿⣿⣿⣿⣿⣿⣷⣷⣷⣷⣷⣷⣷⣷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⢿⠿⠿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⢿⢟⡿⢿⣟⣟⢿⢿⢟⡻⡟⣟⡿⣿⣿⢿⡿⣿⡿⢞⣿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⣝⢫⣿⣷⢕⢻⢇⢝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⡻⢕⢕⢻⣿⡕⢕⣵⡇⢔⣼⢝⢙⡿⢝⢻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⡿⢏⢻⢝⢹⡳⢕⢜⣕⢎⣿⣧⣵⣿⣧⣜⢕⢕⢜⢕⣱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⠇⡵⢕⢁⣧⣜⣱⣼⣿⣿⣿⣿⣿⣿⣿⣿⣿⣧⣵⣾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⣷⣵⣕⣕⣜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⢟⢟⢏⢝⢝⢟⢟⢿⣿⣿⣿⣿⣿⣿⣿⣿⣿⣿⣿⣿⣿⣿⣿⣿⣿⣿⣿⣿⣿⣿⣿⣿⣿⣿⣿⣿⣿⣿⣿⣿⣿⣿⣿⣿⣿⣿⢟⢟⢟⢟⢝⢝⢟⢟⢿⣿⣿⣿⣿⣿⣿⣿⣿⣿⣿⣿⣿⣿⣿⠀</a:t>
            </a:r>
            <a:br/>
            <a:r>
              <a:t>⣿⣿⣿⣿⣿⣿⣿⣿⣿⣿⣿⢟⠙⠙⠛⣻⣿⣿⣿⣿⣿⣿⣿⣝⠉⢹⣿⣿⢿⢯⣵⣷⣵⣿⣿⣿⣿⣿⣷⡜⣿⣿⣿⣿⣿⣿⣿⣿⣿⣿⣿⣿⣿⣿⣿⣿⣿⢙⠁⢱⣿⣿⣿⢟⢟⢻⢿⢿⢿⣿⣿⣿⣿⣿⡿⢏⢕⢕⢕⢑⢕⢕⢕⢕⢕⢕⠜⠟⣿⣿⣿⣿⣿⣿⣿⣿⣿⣿⣿⣿⠀</a:t>
            </a:r>
            <a:br/>
            <a:r>
              <a:t>⣿⣿⣿⣿⣿⣿⣿⣿⣿⣿⣿⣧⣤⣤⣷⣿⣿⣿⢋⠉⢻⣿⠉⢹⣷⣿⣿⣇⢕⠁⠁⢕⢏⢝⠙⢝⢝⠝⠝⠝⢕⢻⣿⣿⢏⠙⠙⢕⢻⣟⡿⢟⢏⣷⣷⠔⠝⢷⣾⣿⣿⣷⡷⢿⣿⡿⠿⢷⣷⣿⡟⢏⠉⢝⢕⠑⠁⢕⠁⠁⠑⢕⢕⢕⢕⠀⢀⢄⢹⣿⣿⣿⣿⣿⣿⣿⣿⣿⣿⣿⠀</a:t>
            </a:r>
            <a:br/>
            <a:r>
              <a:t>⣿⣿⣿⣿⣿⣿⣿⣿⣿⣿⣿⣿⣿⣿⣿⣿⣿⣿⣷⣶⣿⣿⣷⣾⣿⣿⣿⡟⠑⠀⠀⠕⠑⠀⠀⠀⠅⠀⠀⠀⠑⢔⢻⣿⣷⡕⢕⢕⢕⡱⡏⢕⠀⠁⣿⣧⣄⣜⣿⣿⣿⣿⡀⣱⣿⣇⣀⣸⣿⣿⣿⢱⡷⢕⢕⢔⢕⠕⢕⢑⠕⢅⢕⢕⢕⢕⢕⢕⢕⣿⣿⣿⣿⣿⣿⣿⣿⣿⣿⣿⠀</a:t>
            </a:r>
            <a:br/>
            <a:r>
              <a:t>⣿⣿⣿⣿⣿⣿⣿⣿⣿⣿⣿⣿⣿⣿⣿⣿⣿⣿⣿⣿⡝⢟⣻⢿⣿⢻⣿⡷⠀⠀⠀⠀⠀⠀⠀⠀⠀⠀⠀⢠⣴⢕⢜⣿⣿⣿⣕⡴⣹⣅⣱⣵⣷⣾⣿⣿⣿⣿⣿⡗⢜⣿⣿⡛⢿⢿⣿⣿⣿⣿⡟⠜⢇⢑⠁⠁⠁⠄⠔⢔⢅⠐⢄⢕⢕⢕⢕⢕⢕⣿⣿⣿⣿⣿⣿⣿⣿⣿⣿⣿⠀</a:t>
            </a:r>
            <a:br/>
            <a:r>
              <a:t>⣿⣿⣿⣿⣿⣿⣿⣿⣿⡇⢜⣿⣿⢝⢟⢻⢟⢟⢟⢏⢕⢜⢝⢏⢕⢕⣿⢕⢕⢔⠀⠀⠀⠀⠀⠀⠀⠀⠀⠜⢎⢕⢕⣝⣿⢝⢻⢿⣿⣿⣿⣿⣿⣿⣿⢟⣽⣿⣿⡕⠟⢿⢿⢟⢔⢺⢿⢿⢟⢕⠑⠀⠀⠁⠐⠀⠀⠀⠀⠀⠀⠀⠐⠁⠑⠀⢕⢕⠁⠁⢝⣿⣿⣿⣿⣿⣿⣿⣿⣿⠀</a:t>
            </a:r>
            <a:br/>
            <a:r>
              <a:t>⣿⣿⣿⣿⣿⣿⣿⣿⣿⣇⣕⣼⣝⢕⢕⢕⢅⠄⠅⢑⢕⢳⢄⢀⢕⣸⣟⣇⣕⡑⢀⢐⢂⢒⢐⢀⢐⢂⢀⢀⢀⢾⣿⣿⣮⢕⢕⢱⠽⢟⢻⢟⢟⢏⢕⣵⣿⣿⣿⣗⣄⣀⣁⡐⡕⢔⢑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⣷⣷⣷⣷⣷⣷⣷⣷⣷⣷⣷⣷⣿⣿⣿⣿⣿⣿⣿⣿⣿⣿⣿⣿⣿⣿⣿⣿⣿⣿⣷⣷⣷⣷⣷⣷⣷⣷⣷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⠿⢿⠿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⡿⢇⢅⣧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⣇⡠⢜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⡟⠀⠁⢹⠘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⠅⠀⠀⠀⢀⠘⣿⣿⣿⣿⣿⣿⣿⣿⣿⣿⣿⣿⣿⣿⣿⣿⣿⣿⣿⣿⣿⣿⣿⣿⣿⣿⣿⣿⣿⣿⣿⣿⣿⣿⣿⣿⣿⣿⣿⣿⣿⣿⣿⣿⢿⢟⢟⠀</a:t>
            </a:r>
            <a:br/>
            <a:r>
              <a:t>⣿⣿⣿⣿⣿⣿⣿⣿⣿⣿⣿⣿⣿⣿⣿⣿⣿⣿⣿⣿⣿⣿⣿⣿⣿⣿⣿⣿⣿⣿⣿⣿⣿⣿⣿⣿⣿⣿⣿⣿⣿⣿⣿⣿⣿⣿⡏⠀⠀⠀⠀⢱⢀⢸⣿⣿⣿⣿⣿⣿⣿⣿⣿⣿⣿⣿⣿⣿⣿⣿⣿⣿⣿⣿⣿⣿⣿⣿⣿⣿⣿⣿⣿⣿⣿⣿⣿⣿⣿⣿⣿⣿⣿⣿⣿⢇⢕⠕⢑⠱⠀</a:t>
            </a:r>
            <a:br/>
            <a:r>
              <a:t>⣿⣿⣿⣿⣿⣿⣿⣿⣿⣿⣿⣿⣿⣿⣿⣿⣿⣿⣿⣿⣿⣿⣿⣿⣿⣿⣿⣿⣿⣿⣿⣿⣿⣿⣿⣿⣿⣿⣿⣿⣿⣿⣿⣿⣿⣿⡇⢀⢕⠀⠀⠜⣿⣿⣿⣿⣿⣿⣿⣿⣿⣿⣿⣿⣿⣿⣿⣿⣿⣿⣿⣿⣿⣿⣿⣿⣿⣿⣿⣿⣿⣿⣿⣿⣿⣿⣿⣿⣿⣿⣿⣿⣿⣿⣿⣧⣕⣔⣱⣿⠀</a:t>
            </a:r>
            <a:br/>
            <a:r>
              <a:t>⣿⣿⣿⣿⣿⣿⣿⣿⣿⣿⣿⣿⣿⣿⣿⣿⣿⣿⣿⣿⣿⣿⣿⣿⣿⣿⣿⣿⣿⣿⣿⣿⣿⣿⣿⣿⣿⣿⣿⣿⣿⣿⣿⣿⣿⣿⣿⣿⢕⠀⠀⠀⣿⣿⣿⣿⣿⣿⣿⣿⣿⣿⣿⣿⣿⣿⣿⣿⣿⣿⣿⣿⣿⣿⣿⣿⣿⣿⣿⣿⣿⣿⣿⣿⣿⣿⣿⣿⣿⣿⣿⣿⣿⣿⣿⣿⣿⣿⣿⣯⠀</a:t>
            </a:r>
            <a:br/>
            <a:r>
              <a:t>⣿⣿⣿⣿⣿⣿⣿⣿⣿⣿⣿⣿⣿⣿⣿⣿⣿⣿⣿⣿⣿⣿⣿⣿⣿⣿⣿⣿⣿⣿⣿⣿⣿⣿⣿⣿⣿⣿⣿⣿⣿⣿⣿⣿⣿⣿⣿⣿⢕⠀⠀⢀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⣧⣇⣼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⢕⢜⣿⣿⣿⠀</a:t>
            </a:r>
            <a:br/>
            <a:r>
              <a:t>⣿⣿⣿⣿⣿⣿⣿⣿⣿⣿⣿⣿⣿⣿⣿⣿⣿⣿⣿⣿⣿⣿⣿⣿⣿⣿⣿⣿⣿⣿⣿⣿⣿⣿⣿⣿⣿⣿⣿⣿⣿⣿⣿⣿⣿⣿⣿⣿⣿⣟⣟⣹⣽⣿⣿⣿⣿⣿⣿⣿⣿⣿⣿⣿⣿⣿⣿⣿⣿⣿⣿⣿⣿⣿⣿⣿⣿⣿⣿⣿⣿⣿⣿⣿⣿⣿⣿⣿⣿⣿⣿⣿⣿⣿⣿⣧⣕⡜⢻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⣷⣷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⢿⢟⡿⢿⣟⣟⢿⢿⢟⡻⡟⣟⡿⣿⣿⢿⡿⣿⡿⢞⣿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⡝⢫⣿⣷⢕⢻⢇⢝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⡻⢕⠕⢿⣿⡕⢕⣵⡇⢕⣼⢝⢝⡿⢝⢻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⡿⢟⢻⢝⢹⡳⢕⢜⣕⢝⣿⣧⣵⣿⣧⣜⢕⢕⢜⢕⣱⣾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⢇⢵⢕⢕⣧⣜⣱⣼⣿⣿⣿⣿⣿⣿⣿⣿⣿⣧⣵⣾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⣧⣵⣕⣕⣜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⢟⢟⢏⢝⢝⢟⢟⢿⣿⣿⣿⣿⣿⣿⣿⣿⣿⣿⣿⣿⣿⣿⣿⣿⣿⣿⣿⣿⣿⣿⣿⣿⣿⣿⣿⣿⣿⣿⣿⣿⣿⣿⣿⣿⣿⣿⢟⢟⢟⢏⢝⢝⢟⢟⢿⣿⣿⣿⣿⣿⣿⣿⣿⣿⣿⣿⣿⣿⣿⠀</a:t>
            </a:r>
            <a:br/>
            <a:r>
              <a:t>⣿⣿⣿⣿⣿⣿⣿⣿⣿⣿⣿⢟⠙⠙⠛⣻⣿⣿⣿⣿⣿⣿⣿⣝⠉⢹⣿⣿⢿⢫⢵⣷⣵⣾⣿⣿⣿⣿⣷⡜⣿⣿⣿⣿⣿⣿⣿⣿⣿⣿⣿⣿⣿⣿⣿⣿⣿⢙⠁⢱⣿⣿⣿⠿⢟⢟⢟⢿⢿⣿⣿⣿⣿⣿⡿⢏⢕⢑⢕⢑⢕⢕⢕⢕⢕⢕⠜⠟⣿⣿⣿⣿⣿⣿⣿⣿⣿⣿⣿⣿⠀</a:t>
            </a:r>
            <a:br/>
            <a:r>
              <a:t>⣿⣿⣿⣿⣿⣿⣿⣿⣿⣿⣿⣧⣤⣤⣶⣿⣿⣿⢏⠉⢻⣿⠉⢹⣷⣿⣿⣇⢕⠁⠁⢕⢟⢝⠙⢝⢝⠝⠝⠝⢔⢻⣿⣿⢏⠙⠙⢅⠻⣟⡿⢟⢏⣷⣷⠕⠝⢱⣾⣿⣿⣷⡾⢿⣿⡿⠿⢷⣷⣿⡟⢏⠉⢝⢕⠑⠁⢕⠁⠁⠑⢕⢕⢕⢕⠀⢀⢄⢹⣿⣿⣿⣿⣿⣿⣿⣿⣿⣿⣿⠀</a:t>
            </a:r>
            <a:br/>
            <a:r>
              <a:t>⣿⣿⣿⣿⣿⣿⣿⣿⣿⣿⣿⣿⣿⣿⣿⣿⣿⣿⣷⣶⣿⣿⣷⣾⣿⣿⣿⡟⠑⠀⠀⠕⠑⠀⠀⠀⠅⠀⠀⠀⠑⢜⢿⣿⣷⡵⢕⢕⢕⡱⡏⢕⠀⠀⣿⣧⣄⣘⣿⣿⣿⣿⡀⣡⣿⣇⣀⣸⣿⣿⡿⢱⡷⢕⢕⢔⢕⠕⢕⢑⠕⢅⢕⢕⢕⢕⢕⢕⢕⣿⣿⣿⣿⣿⣿⣿⣿⣿⣿⣿⠀</a:t>
            </a:r>
            <a:br/>
            <a:r>
              <a:t>⣿⣿⣿⣿⣿⣿⣿⣿⣿⡿⣿⣿⣿⣿⣿⣿⣿⣿⣿⣿⡝⢟⣻⢿⣿⢻⣿⡷⠀⠀⠀⠀⠀⠀⠀⠀⠀⠀⠀⢠⣴⢕⢜⣿⣿⣿⣅⡴⣫⣅⣱⣵⣷⣾⣿⣿⣿⣿⣿⡗⢜⣿⣿⡻⢿⢿⣿⣿⣿⣿⢏⠜⢇⢑⠁⠁⠅⠀⠔⢔⢅⢐⢄⢕⢕⢕⢕⢕⢕⣿⣿⣿⣿⣿⣿⣿⣿⣿⣿⣿⠀</a:t>
            </a:r>
            <a:br/>
            <a:r>
              <a:t>⣿⣿⣿⣿⣿⣿⣿⣿⣿⡏⢜⣿⣿⢝⢟⢻⢟⢟⢟⢏⢕⢜⢝⢏⢕⢕⣿⢕⢕⢔⠀⠀⠀⠀⠀⠀⠀⠀⠀⠜⢎⢕⢕⣝⣿⢝⢻⢿⣿⣿⣿⣿⣿⣿⣿⢟⣽⣿⣿⡕⠟⢿⢿⢻⢔⢘⢿⢿⢏⢝⠑⠀⠀⠁⠐⠀⠀⠀⠀⠀⠀⠀⠐⠁⠑⠀⢕⢕⠁⠁⢝⣿⣿⣿⣿⣿⣿⣿⣿⣿⠀</a:t>
            </a:r>
            <a:br/>
            <a:r>
              <a:t>⣿⣿⣿⣿⣿⣿⣿⣿⣿⣇⣕⣼⣝⢕⢕⢕⢄⠄⠅⠑⢕⢳⢄⢀⠕⣜⣟⣇⣕⡑⢀⢐⢂⢒⢂⢀⢐⢂⢀⢀⢀⢾⣿⣿⣮⢕⢕⠱⠽⢟⢻⢟⢟⢏⢕⣵⣿⣿⣿⣗⣄⣀⣁⡐⢕⢔⢑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⣷⣷⣷⣷⣷⣷⣷⣷⣷⣷⣷⣷⣿⣿⣿⣿⣿⣿⣿⣿⣿⣿⣿⣿⣿⣿⣿⣿⣿⣿⣷⣷⣷⣷⣷⣷⣷⣷⣷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⠿⠿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⢿⢟⡿⢿⣟⣟⢿⢿⢟⡻⡟⣟⡿⣿⣿⢿⡿⣿⡿⢞⣿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⡝⢫⣿⣷⢔⢻⢇⢝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⡻⢕⠕⢿⣿⡕⢕⣵⡇⢕⣼⢝⢙⡿⢝⢻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⡿⢟⢻⢝⢹⡳⢕⢜⣕⢝⣿⣧⣵⣿⣧⣔⢕⢕⢜⢕⣱⣾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⢇⢵⢕⢕⣧⣔⣱⣼⣿⣿⣿⣿⣿⣿⣿⣿⣿⣧⣵⣾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⣧⣵⣕⣕⣜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⢟⢟⢏⢝⢝⢟⢟⢿⣿⣿⣿⣿⣿⣿⣿⣿⣿⣿⣿⣿⣿⣿⣿⣿⣿⣿⣿⣿⣿⣿⣿⣿⣿⣿⣿⣿⣿⣿⣿⣿⣿⣿⣿⣿⣿⣿⢟⢟⢟⢏⢝⢝⢟⢟⢿⣿⣿⣿⣿⣿⣿⣿⣿⣿⣿⣿⣿⣿⣿⠀</a:t>
            </a:r>
            <a:br/>
            <a:r>
              <a:t>⣿⣿⣿⣿⣿⣿⣿⣿⣿⣿⣿⢟⠙⠙⠛⣻⣿⣿⣿⣿⣿⣿⣿⣝⠉⢹⣿⣿⢿⢫⣵⣷⣵⣿⣿⣿⣿⣿⣿⡜⣿⣿⣿⣿⣿⣿⣿⣿⣿⣿⣿⣿⣿⣿⣿⣿⣿⢙⠁⢱⣿⣿⣿⡿⢟⢛⢟⢟⢿⣿⣿⣿⣿⣿⡿⢏⢕⢕⢕⢑⢕⢕⢕⢕⢕⢕⠜⠟⣿⣿⣿⣿⣿⣿⣿⣿⣿⣿⣿⣿⠀</a:t>
            </a:r>
            <a:br/>
            <a:r>
              <a:t>⣿⣿⣿⣿⣿⣿⣿⣿⣿⣿⣿⣧⣤⣄⣵⣿⣿⣿⡯⠉⢹⣿⢉⢹⣷⣿⣿⣧⢕⠁⠁⢕⢟⢝⠙⢝⢝⢝⠝⠝⢕⢹⣿⣿⢏⠙⠙⢅⠻⣟⡿⢟⢏⣷⣷⠕⠝⢱⣾⣿⣿⣷⣾⢿⣿⡿⠿⢷⣷⣿⡟⢏⠉⢝⢕⠑⠁⢕⠅⠁⢑⢕⢕⢕⢕⠀⢀⢄⢹⣿⣿⣿⣿⣿⣿⣿⣿⣿⣿⣿⠀</a:t>
            </a:r>
            <a:br/>
            <a:r>
              <a:t>⣿⣿⣿⣿⣿⣿⣿⣿⣿⣿⣿⣿⣿⣿⣿⣿⣿⣿⣷⣶⣿⣿⣷⣾⣿⣿⣿⡟⠑⠀⠀⠕⠑⠀⠂⠀⠐⠀⠁⠀⠑⢄⢻⣿⣷⡵⢕⢕⢕⡱⡏⢕⠀⠁⣿⣧⣄⣈⣿⣿⣿⣿⡁⣡⣿⣇⣀⣸⣿⣿⣿⢱⡷⢕⢕⢔⢕⠕⢕⢑⢕⢅⢕⢕⢕⢕⢕⢕⢕⣿⣿⣿⣿⣿⣿⣿⣿⣿⣿⣿⠀</a:t>
            </a:r>
            <a:br/>
            <a:r>
              <a:t>⣿⣿⣿⣿⣿⣿⣿⣿⣿⣿⣿⣿⣿⣿⣿⣿⣿⣿⣿⣿⡝⢟⢻⣿⣿⢯⣿⡷⠀⠀⠀⠀⠀⠀⠀⠀⠀⠀⠀⢠⣴⢕⢜⣿⣿⣷⣕⡴⣹⣅⣱⣵⣷⣾⣿⣿⣿⣿⣿⡗⢜⣿⣿⡻⢿⢿⣿⣿⣿⣿⢟⠜⢇⢑⠁⠀⠅⠀⠔⢕⠅⠐⠄⢕⢕⢕⢕⢕⢕⣿⣿⣿⣿⣿⣿⣿⣿⣿⣿⣿⠀</a:t>
            </a:r>
            <a:br/>
            <a:r>
              <a:t>⣿⣿⣿⣿⣿⣿⣿⣿⣿⡇⢜⣿⣿⢜⢟⢻⢻⢟⢟⢏⢕⢜⢟⢝⢏⢕⣿⢕⢕⢔⠀⠀⠀⠀⠀⠀⠀⠀⠀⠜⢎⢕⢕⣝⣿⢝⢻⢿⣿⣿⣿⣿⣿⣿⣿⢟⣽⣿⣿⡕⠛⢿⢿⢿⢔⢸⢿⢿⢏⢝⠑⠀⠀⠁⠐⠄⠀⠀⠄⠀⠀⠀⠐⠁⠑⠀⢕⢕⠁⠁⢝⣿⣿⣿⣿⣿⣿⣿⣿⣿⠀</a:t>
            </a:r>
            <a:br/>
            <a:r>
              <a:t>⣿⣿⣿⣿⣿⣿⣿⣿⣿⣇⣕⣼⣝⢕⢕⢕⢅⠄⠅⢕⢕⢳⢄⢀⠕⣜⣟⣇⣕⡑⢀⢐⢂⢒⢐⢀⢐⢂⢀⢀⢀⢼⣿⣿⣮⢕⢕⠱⠽⢟⢻⢟⢟⢏⢕⣵⣿⣿⣿⣗⣄⣀⣁⡐⢕⢔⢕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⣷⣷⣷⣷⣷⣷⣷⣷⣷⣷⣷⣷⣿⣿⣿⣿⣿⣿⣿⣿⣿⣿⣿⣿⣿⣿⣿⣿⣿⣿⣷⣷⣷⣷⣷⣷⣷⣷⣷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⠿⠿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⡟⡿⣿⢿⢟⡿⢿⣟⣟⢿⢿⢟⡻⡟⣟⡿⣿⣿⢿⡿⣿⡿⢞⣿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⡝⢫⣿⣷⢔⢻⢇⢝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⡻⢕⠕⢿⣿⡕⢕⣵⡇⢕⣼⢝⢙⡿⢝⢻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⡿⢟⢻⢝⢹⡳⢕⢜⣕⢝⣿⣧⣵⣿⣧⣔⢕⢕⢜⢕⣱⣾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⢇⢵⢕⢕⣧⣔⣱⣼⣿⣿⣿⣿⣿⣿⣿⣿⣿⣧⣵⣾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⣧⣵⣕⣕⣜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⢟⢟⢏⢝⢝⢟⢟⢿⣿⣿⣿⣿⣿⣿⣿⣿⣿⣿⣿⣿⣿⣿⣿⣿⣿⣿⣿⣿⣿⣿⣿⣿⣿⣿⣿⣿⣿⣿⣿⣿⣿⣿⣿⣿⣿⣿⢟⢟⢟⢟⢝⢝⢟⢟⢿⣿⣿⣿⣿⣿⣿⣿⣿⣿⣿⣿⣿⣿⣿⠀</a:t>
            </a:r>
            <a:br/>
            <a:r>
              <a:t>⣿⣿⣿⣿⣿⣿⣿⣿⣿⣿⣿⢟⠙⠙⠛⣻⣿⣿⣿⣿⣿⣿⣿⣝⠉⢹⣿⣿⢿⢫⣵⣷⣵⣿⣿⣿⣿⣿⣿⡜⣿⣿⣿⣿⣿⣿⣿⣿⣿⣿⣿⣿⣿⣿⣿⣿⣿⢙⠁⢱⣿⣿⣿⡿⢟⢹⢟⢛⢿⣿⣿⣿⣿⣿⡿⢏⢕⢕⢕⢑⢕⢕⢕⢕⢕⢕⠜⠟⣿⣿⣿⣿⣿⣿⣿⣿⣿⣿⣿⣿⠀</a:t>
            </a:r>
            <a:br/>
            <a:r>
              <a:t>⣿⣿⣿⣿⣿⣿⣿⣿⣿⣿⣿⣧⣤⣄⣵⣿⣿⣿⡯⠉⢹⣿⢉⢹⣷⣿⣿⣇⢕⠁⠁⢕⢟⢝⠝⢝⢝⢝⠝⠝⢕⢹⣿⣿⢏⠙⠙⢅⠻⣟⡿⢟⢏⣷⣷⠕⠝⢱⣾⣿⣿⣷⣾⢿⣿⡿⠿⢷⣷⣿⡟⢏⠉⢝⢕⠑⠁⢕⠅⠁⢑⢕⢕⢕⢕⠀⢀⢄⢹⣿⣿⣿⣿⣿⣿⣿⣿⣿⣿⣿⠀</a:t>
            </a:r>
            <a:br/>
            <a:r>
              <a:t>⣿⣿⣿⣿⣿⣿⣿⣿⣿⣿⣿⣿⣿⣿⣿⣿⣿⣿⣷⣶⣿⣿⣷⣾⣿⣿⣿⡟⠑⠀⠀⠕⠑⠀⠂⠀⠑⠀⠁⠀⠑⢜⢻⣿⣷⡵⢕⢕⢕⡱⡏⢕⠀⠁⣿⣧⣄⣈⣿⣿⣿⣿⡁⣡⣿⣇⣀⣸⣿⣿⣿⢱⡷⢕⢕⢔⢕⠕⢕⢑⠕⢅⢕⢕⢕⢕⢕⢕⢕⣿⣿⣿⣿⣿⣿⣿⣿⣿⣿⣿⠀</a:t>
            </a:r>
            <a:br/>
            <a:r>
              <a:t>⣿⣿⣿⣿⣿⣿⣿⣿⣿⣿⣿⣿⣿⣿⣿⣿⣿⣿⣿⣿⡝⢟⢛⢿⣿⢯⣿⡷⠀⠀⠀⠀⠀⠀⠀⠀⠀⠀⠀⢠⣴⢕⢜⣿⣿⣷⣕⡴⣹⣅⣱⣵⣷⣾⣿⣿⣿⣿⣿⡗⢜⣿⣿⡻⢿⢿⣿⣿⣿⣿⡟⠔⢇⢑⠁⠀⠅⠀⠔⢕⠅⠐⠄⢕⢕⢕⢕⢕⢕⣿⣿⣿⣿⣿⣿⣿⣿⣿⣿⣿⠀</a:t>
            </a:r>
            <a:br/>
            <a:r>
              <a:t>⣿⣿⣿⣿⣿⣿⣿⣿⣿⡇⢜⣿⣻⢝⢟⢻⢻⢟⢟⢏⢕⢜⢝⢝⢎⢕⣿⢕⢕⢔⠀⠀⠀⠀⠀⠀⠀⠀⠀⠜⢎⢕⢕⣝⣿⢝⢻⢿⣿⣿⣿⣿⣿⣿⣿⢟⣽⣿⣿⡕⠛⢿⢿⢿⢔⢸⢿⢿⢏⢝⠑⠀⠀⠁⠐⠄⠀⠀⠅⠀⠀⠀⠐⠁⠑⠀⢑⢕⠁⠁⢝⣿⣿⣿⣿⣿⣿⣿⣿⣿⠀</a:t>
            </a:r>
            <a:br/>
            <a:r>
              <a:t>⣿⣿⣿⣿⣿⣿⣿⣿⣿⣇⣕⣼⣝⢕⢕⢕⢅⠄⠅⢕⢕⢳⢄⢀⠕⣜⣟⣇⣕⡑⢀⢐⢂⢒⢐⢀⢐⢂⢀⢀⢀⢼⣿⣿⣮⢕⢕⠱⠽⢟⢻⢟⢟⢏⢕⣵⣿⣿⣿⣗⣄⣀⣁⡐⢕⢔⢑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⣷⣷⣷⣷⣷⣷⣷⣷⣷⣷⣷⣷⣿⣿⣿⣿⣿⣿⣿⣿⣿⣿⣿⣿⣿⣿⣿⣿⣿⣿⣷⣷⣷⣷⣷⣷⣷⣷⣷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⠿⠿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⡟⡿⣿⢿⢟⡿⢿⣟⣟⢿⢿⢟⡻⡟⣟⡿⣿⣿⢿⡿⣿⡿⢞⣿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⣿⣽⡝⢫⣿⣷⢕⢻⢇⢝⠼⣾⣯⣾⣧⣯⣧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⡻⢕⢕⢻⣿⡕⢕⣵⡇⢔⣼⢝⢝⡿⢝⢻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⡿⢏⢻⢝⢹⡳⢕⢜⣕⢍⣿⣧⣵⣿⣧⣜⢇⢕⢌⢕⣱⣾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⢇⢵⢕⢕⣧⣕⣱⣼⣿⣿⣿⣿⣿⣿⣿⣿⣿⣧⣵⣾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⣧⣵⣕⣕⣜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⢟⢟⢏⢝⢝⢟⢟⢿⣿⣿⣿⣿⣿⣿⣿⣿⣿⣿⣿⣿⣿⣿⣿⣿⣿⣿⣿⣿⣿⣿⣿⣿⣿⣿⣿⣿⣿⣿⣿⣿⣿⣿⣿⣿⣿⣿⢟⢟⢟⢏⢝⢝⢟⠟⢿⣿⣿⣿⣿⣿⣿⣿⣿⣿⣿⣿⣿⣿⣿⠀</a:t>
            </a:r>
            <a:br/>
            <a:r>
              <a:t>⣿⣿⣿⣿⣿⣿⣿⣿⣿⣿⣿⡟⠋⠙⠛⢻⣿⣻⣿⣿⣿⣿⣿⣝⠉⢹⣿⣿⢿⢫⣵⣷⣵⣿⣿⣿⣿⣿⣿⡜⣿⣿⣿⣿⣿⣿⣿⣿⣿⣿⣿⣿⣿⣿⣿⣿⣿⢙⠁⢱⣿⣿⣿⢿⢏⡝⢟⢝⢽⣿⣿⣿⣿⣿⡿⢏⢕⢕⢕⢕⢕⢕⢕⢕⢕⢕⠜⠟⣿⣿⣿⣿⣿⣿⣿⣿⣿⣿⣿⣿⠀</a:t>
            </a:r>
            <a:br/>
            <a:r>
              <a:t>⣿⣿⣿⣿⣿⣿⣿⣿⣿⣿⣿⣧⣤⣄⣵⣿⣿⣿⡿⠉⢹⣿⢉⠹⣷⣿⣿⣯⢕⠁⠁⢕⢟⢍⠝⢝⢝⠝⠝⠝⢜⢻⣿⣿⢏⠙⠙⢅⢻⣟⡿⢟⢏⣷⣷⠕⠝⢵⣾⣿⣿⣷⡿⢿⣿⡿⢿⢿⣷⣿⡟⢏⠉⢙⢕⠑⠁⢕⠅⠁⢁⢕⢕⢕⢕⠀⢀⢄⢹⣿⣿⣿⣿⣿⣿⣿⣿⣿⣿⣿⠀</a:t>
            </a:r>
            <a:br/>
            <a:r>
              <a:t>⣿⣿⣿⣿⣿⣿⣿⣿⣿⣿⣿⣿⣿⣿⣿⣿⣿⣿⣷⣶⣿⣿⣷⣾⣿⣿⣿⡟⠑⠀⠀⠕⠑⠀⠂⠀⠐⠐⠁⠀⠑⢌⢻⣿⣷⡵⢕⢕⢕⡱⡏⢕⠀⠀⣿⣧⣄⣸⣿⣿⣿⣿⡀⣡⣿⣇⣀⣸⣿⣿⣿⢳⡷⢕⢕⢔⢕⢕⢕⢕⢕⢅⢕⢕⢕⢕⢕⢕⢕⣿⣿⣿⣿⣿⣿⣿⣿⣿⣿⣿⠀</a:t>
            </a:r>
            <a:br/>
            <a:r>
              <a:t>⣿⣿⣿⣿⣿⣿⣿⣿⣿⣿⣿⣿⣿⣿⣿⣿⣿⣿⣿⣿⡍⢟⣟⣿⣿⢯⣿⡷⠀⠀⠀⠀⠀⠀⠀⠁⠀⠀⠀⢠⣴⢕⢜⣿⣿⣷⣕⡴⣹⣅⣱⣵⣷⣾⣿⣿⣿⣿⣿⡗⢜⣿⣿⡟⢿⢿⣿⣿⣿⣿⢟⠜⢇⢑⠁⠁⠄⠀⠕⢕⠅⢐⠄⢕⢕⢕⢕⢕⢕⣿⣿⣿⣿⣿⣿⣿⣿⣿⣿⣿⠀</a:t>
            </a:r>
            <a:br/>
            <a:r>
              <a:t>⣿⣿⣿⣿⣿⣿⣿⣿⣿⡇⢜⣿⣿⢜⢟⢿⢿⢻⢻⢟⢕⢜⢟⢟⢝⢕⣿⢕⢕⢔⠀⠀⠀⠀⠀⠀⠀⠀⠀⠜⢎⢕⢕⣝⣿⢝⢻⢿⣿⣿⣿⣿⣿⣿⣿⢟⣽⣿⣿⡕⠟⢿⢿⢿⢔⢸⢿⢿⢟⢕⠑⠀⠀⠁⠐⠀⠀⠀⠅⠄⠀⠀⠐⠁⠑⠀⢑⢕⠁⠁⢝⣿⣿⣿⣿⣿⣿⣿⣿⣿⠀</a:t>
            </a:r>
            <a:br/>
            <a:r>
              <a:t>⣿⣿⣿⣿⣿⣿⣿⣿⣿⣇⣕⣼⣝⢕⢕⢔⢅⠄⠑⠕⢕⢳⢄⢀⢕⣜⣟⣇⣕⣑⢀⢐⢂⢒⢂⢀⢐⢂⢄⢀⢀⠼⣿⣿⣮⢕⢕⠱⢽⢟⢻⢟⢟⢏⢕⣵⣿⣿⣿⣗⣄⣀⣁⡐⡕⢔⢕⢕⢕⢗⢇⢀⢀⠀⠀⠀⠄⠀⠀⠀⠀⠀⠀⠀⠀⠀⠕⢕⣀⣀⣸⣿⣿⣿⣿⣿⣿⣿⣿⣿⠀</a:t>
            </a:r>
            <a:br/>
            <a:r>
              <a:t>⣿⣿⣿⣿⣿⣿⣿⣿⣿⣿⣿⣿⣿⣿⣿⣿⣿⣿⣿⣿⣿⣿⣿⣿⣿⣿⣿⣿⣿⣿⣿⣿⣿⣿⣿⣿⣿⣿⣿⣿⣿⣿⣿⣿⣿⣷⣷⣷⣷⣷⣷⣷⣷⣷⣷⣷⣷⣿⣿⣿⣿⣿⣿⣿⣿⣿⣿⣿⣿⣿⣿⣿⣿⣿⣿⣷⣷⣷⣷⣷⣷⣷⣷⣷⣷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⢻⢿⢿⢿⢿⢿⢿⢿⢿⢿⢿⠿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⢟⠕⢡⣾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⣑⠤⣼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⡇⠀⠈⢇⢻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⡟⠀⠀⠀⠀⠀⢿⣿⣿⣿⣿⣿⣿⣿⣿⣿⣿⣿⣿⣿⣿⣿⣿⣿⣿⣿⣿⣿⣿⣿⣿⣿⣿⣿⣿⣿⣿⣿⣿⣿⣿⣿⣿⣿⣿⣿⣿⣿⣿⢿⢟⢿⣿⣿⠀</a:t>
            </a:r>
            <a:br/>
            <a:r>
              <a:t>⣿⣿⣿⣿⣿⣿⣿⣿⣿⣿⣿⣿⣿⣿⣿⣿⣿⣿⣿⣿⣿⣿⣿⣿⣿⣿⣿⣿⣿⣿⣿⣿⣿⣿⣿⣿⣿⣿⣿⣿⣿⣿⣿⣿⣿⣿⠑⠀⠀⠀⠀⡄⢸⣿⣿⣿⣿⣿⣿⣿⣿⣿⣿⣿⣿⣿⣿⣿⣿⣿⣿⣿⣿⣿⣿⣿⣿⣿⣿⣿⣿⣿⣿⣿⣿⣿⣿⣿⣿⣿⣿⣿⣿⢇⢕⠕⢕⣼⣿⢏⠀</a:t>
            </a:r>
            <a:br/>
            <a:r>
              <a:t>⣿⣿⣿⣿⣿⣿⣿⣿⣿⣿⣿⣿⣿⣿⣿⣿⣿⣿⣿⣿⣿⣿⣿⣿⣿⣿⣿⣿⣿⣿⣿⣿⣿⣿⣿⣿⣿⣿⣿⣿⣿⣿⣿⣿⣿⣟⠀⡄⠀⠀⠀⢻⣾⣿⣿⣿⣿⣿⣿⣿⣿⣿⣿⣿⣿⣿⣿⣿⣿⣿⣿⣿⣿⣿⣿⣿⣿⣿⣿⣿⣿⣿⣿⣿⣿⣿⣿⣿⣿⣿⣿⣿⣿⣧⣕⣔⣵⣿⢏⠡⠀</a:t>
            </a:r>
            <a:br/>
            <a:r>
              <a:t>⣿⣿⣿⣿⣿⣿⣿⣿⣿⣿⣿⣿⣿⣿⣿⣿⣿⣿⣿⣿⣿⣿⣿⣿⣿⣿⣿⣿⣿⣿⣿⣿⣿⣿⣿⣿⣿⣿⣿⣿⣿⣿⣿⣿⣿⣿⣿⡇⠀⠀⠀⢸⣿⣿⣿⣿⣿⣿⣿⣿⣿⣿⣿⣿⣿⣿⣿⣿⣿⣿⣿⣿⣿⣿⣿⣿⣿⣿⣿⣿⣿⣿⣿⣿⣿⣿⣿⣿⣿⣿⣿⣿⣿⣿⣿⣟⣿⣿⣕⣄⠀</a:t>
            </a:r>
            <a:br/>
            <a:r>
              <a:t>⣿⣿⣿⣿⣿⣿⣿⣿⣿⣿⣿⣿⣿⣿⣿⣿⣿⣿⣿⣿⣿⣿⣿⣿⣿⣿⣿⣿⣿⣿⣿⣿⣿⣿⣿⣿⣿⣿⣿⣿⣿⣿⣿⣿⣿⣿⣿⡇⠀⠀⠀⣸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⣧⣸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⢏⢝⣿⣿⣿⣿⣿⠀</a:t>
            </a:r>
            <a:br/>
            <a:r>
              <a:t>⣿⣿⣿⣿⣿⣿⣿⣿⣿⣿⣿⣿⣿⣿⣿⣿⣿⣿⣿⣿⣿⣿⣿⣿⣿⣿⣿⣿⣿⣿⣿⣿⣿⣿⣿⣿⣿⣿⣿⣿⣿⣿⣿⣿⣿⣿⣿⣿⣟⣿⣏⣽⣿⣿⣿⣿⣿⣿⣿⣿⣿⣿⣿⣿⣿⣿⣿⣿⣿⣿⣿⣿⣿⣿⣿⣿⣿⣿⣿⣿⣿⣿⣿⣿⣿⣿⣿⣿⣿⣿⣿⣿⣿⣕⣕⢜⢻⢿⣿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⣷⣷⣧⣵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⣟⢟⡻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⣏⠕⢱⣷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⢂⠻⣽⠙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⠅⠀⠀⠜⠀⠈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⡇⠀⢀⠀⠀⢸⡄⠈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⠀⢠⢇⠀⠀⠈⣿⣄⣼⣿⣿⣿⣿⣿⣿⣿⣿⣿⣿⣿⣿⣿⣿⣿⣿⣿⣿⣿⣿⣿⣿⣿⣿⣿⣿⣿⣿⣿⣿⣿⣿⣿⣿⣿⣿⣿⣿⢿⢟⢻⣿⣿⣿⣿⣿⠀</a:t>
            </a:r>
            <a:br/>
            <a:r>
              <a:t>⣿⣿⣿⣿⣿⣿⣿⣿⣿⣿⣿⣿⣿⣿⣿⣿⣿⣿⣿⣿⣿⣿⣿⣿⣿⣿⣿⣿⣿⣿⣿⣿⣿⣿⣿⣿⣿⣿⣿⣿⣿⣿⣿⣿⣿⣄⣼⢕⠀⠀⠀⣿⣿⣿⣿⣿⣿⣿⣿⣿⣿⣿⣿⣿⣿⣿⣿⣿⣿⣿⣿⣿⣿⣿⣿⣿⣿⣿⣿⣿⣿⣿⣿⣿⣿⣿⣿⣿⣿⣿⡏⢕⢕⢁⢱⣿⢿⢟⢏⣿⠀</a:t>
            </a:r>
            <a:br/>
            <a:r>
              <a:t>⣿⣿⣿⣿⣿⣿⣿⣿⣿⣿⣿⣿⣿⣿⣿⣿⣿⣿⣿⣿⣿⣿⣿⣿⣿⣿⣿⣿⣿⣿⣿⣿⣿⣿⣿⣿⣿⣿⣿⣿⣿⣿⣿⣿⣿⣿⣿⢕⠀⠀⠀⢸⣿⣿⣿⣿⣿⣿⣿⣿⣿⣿⣿⣿⣿⣿⣿⣿⣿⣿⣿⣿⣿⣿⣿⣿⣿⣿⣿⣿⣿⣿⣿⣿⣿⣿⣿⣿⣿⣿⣷⣕⣔⣱⣿⡯⠕⠀⠐⣼⠀</a:t>
            </a:r>
            <a:br/>
            <a:r>
              <a:t>⣿⣿⣿⣿⣿⣿⣿⣿⣿⣿⣿⣿⣿⣿⣿⣿⣿⣿⣿⣿⣿⣿⣿⣿⣿⣿⣿⣿⣿⣿⣿⣿⣿⣿⣿⣿⣿⣿⣿⣿⣿⣿⣿⣿⣿⣿⣿⣧⣄⡄⢠⣾⣿⣿⣿⣿⣿⣿⣿⣿⣿⣿⣿⣿⣿⣿⣿⣿⣿⣿⣿⣿⣿⣿⣿⣿⣿⣿⣿⣿⣿⣿⣿⣿⣿⣿⣿⣿⣿⣿⣿⣿⣿⣯⣿⣕⣄⣠⣷⣿⠀</a:t>
            </a:r>
            <a:br/>
            <a:r>
              <a:t>⣿⣿⣿⣿⣿⣿⣿⣿⣿⣿⣿⣿⣿⣿⣿⣿⣿⣿⣿⣿⣿⣿⣿⣿⣿⣿⣿⣿⣿⣿⣿⣿⣿⣿⣿⣿⣿⣿⣿⣿⣿⣿⣿⣿⣿⣿⣿⣿⣷⣧⣾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⣷⣷⣿⣿⣿⣿⣿⣿⣿⣿⣿⣿⣿⣿⣿⣿⣿⣿⣿⣿⣿⣿⣿⣿⣿⣿⣿⣿⣿⣿⣿⣿⣿⣿⣿⣿⣿⣿⣿⣿⡇⢜⢻⣿⣿⣿⣿⣿⣏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⣧⣕⢜⢝⠿⣿⡿⢿⢟⢇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⣷⣷⣷⣵⣵⣵⣵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⡟⢕⢱⣼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⣇⢡⡿⢻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⠃⠀⠙⣧⠘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⡏⠀⠀⠀⠁⡄⠘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⠀⢠⠀⠀⠀⢿⡀⢸⣿⣿⣿⣿⣿⣿⣿⣿⣿⣿⣿⣿⣿⣿⣿⣿⣿⣿⣿⣿⣿⣿⣿⣿⣿⣿⣿⣿⣿⣿⣿⣿⣿⣿⣿⣿⢿⢟⢟⣿⣿⣿⣿⣿⣿⢿⠀</a:t>
            </a:r>
            <a:br/>
            <a:r>
              <a:t>⣿⣿⣿⣿⣿⣿⣿⣿⣿⣿⣿⣿⣿⣿⣿⣿⣿⣿⣿⣿⣿⣿⣿⣿⣿⣿⣿⣿⣿⣿⣿⣿⣿⣿⣿⣿⣿⣿⣿⣿⣿⣿⣿⣿⣿⡇⠀⡅⠀⠀⠀⢸⣿⣿⣿⣿⣿⣿⣿⣿⣿⣿⣿⣿⣿⣿⣿⣿⣿⣿⣿⣿⣿⣿⣿⣿⣿⣿⣿⣿⣿⣿⣿⣿⣿⣿⣿⣿⡇⢕⢕⢕⢱⣿⡻⢝⢻⣿⣿⣿⠀</a:t>
            </a:r>
            <a:br/>
            <a:r>
              <a:t>⣿⣿⣿⣿⣿⣿⣿⣿⣿⣿⣿⣿⣿⣿⣿⣿⣿⣿⣿⣿⣿⣿⣿⣿⣿⣿⣿⣿⣿⣿⣿⣿⣿⣿⣿⣿⣿⣿⣿⣿⣿⣿⣿⣿⣿⣿⣾⡇⠀⠀⠀⢸⣿⣿⣿⣿⣿⣿⣿⣿⣿⣿⣿⣿⣿⣿⣿⣿⣿⣿⣿⣿⣿⣿⣿⣿⣿⣿⣿⣿⣿⣿⣿⣿⣿⣿⣿⣿⣷⣕⣔⣱⣿⢟⠡⠀⠑⣿⣿⡏⠀</a:t>
            </a:r>
            <a:br/>
            <a:r>
              <a:t>⣿⣿⣿⣿⣿⣿⣿⣿⣿⣿⣿⣿⣿⣿⣿⣿⣿⣿⣿⣿⣿⣿⣿⣿⣿⣿⣿⣿⣿⣿⣿⣿⣿⣿⣿⣿⣿⣿⣿⣿⣿⣿⣿⣿⣿⣿⣿⡇⠀⠀⠀⢱⣿⣿⣿⣿⣿⣿⣿⣿⣿⣿⣿⣿⣿⣿⣿⣿⣿⣿⣿⣿⣿⣿⣿⣿⣿⣿⣿⣿⣿⣿⣿⣿⣿⣿⣿⣿⣿⣿⣿⣿⣿⣕⣄⣠⣾⣿⣿⣧⠀</a:t>
            </a:r>
            <a:br/>
            <a:r>
              <a:t>⣿⣿⣿⣿⣿⣿⣿⣿⣿⣿⣿⣿⣿⣿⣿⣿⣿⣿⣿⣿⣿⣿⣿⣿⣿⣿⣿⣿⣿⣿⣿⣿⣿⣿⣿⣿⣿⣿⣿⣿⣿⣿⣿⣿⣿⣿⣿⣿⣷⣵⢱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⣏⣟⣿⣿⣿⣿⣿⣿⣿⣿⣿⣿⣿⣿⣿⣿⣿⣿⣿⣿⣿⣿⣿⣿⣿⣿⣿⣿⣿⣿⣿⣿⣿⣿⣿⣿⣿⣿⢇⢕⢿⣿⣿⣿⣿⣿⣏⢟⢟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⣧⡕⢜⢛⠿⣿⡿⢿⢟⢇⠕⢝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⣷⣷⣷⣵⣵⣵⣵⣤⣤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⡟⢕⢡⣮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⣇⢠⣽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⢏⠀⠈⢷⠘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⡏⠀⠀⠀⠘⡀⠘⣿⣿⣿⣿⣿⣿⣿⣿⣿⣿⣿⣿⣿⣿⣿⣿⣿⣿⣿⣿⣿⣿⣿⣿⣿⣿⣿⣿⣿⣿⣿⣿⣿⣿⡿⢿⢻⢿⣿⣿⣿⣿⣿⣿⢿⣿⢿⠀</a:t>
            </a:r>
            <a:br/>
            <a:r>
              <a:t>⣿⣿⣿⣿⣿⣿⣿⣿⣿⣿⣿⣿⣿⣿⣿⣿⣿⣿⣿⣿⣿⣿⣿⣿⣿⣿⣿⣿⣿⣿⣿⣿⣿⣿⣿⣿⣿⣿⣿⣿⣿⣿⣿⣿⣿⣿⠁⢄⠀⠀⠀⢱⠀⢸⣿⣿⣿⣿⣿⣿⣿⣿⣿⣿⣿⣿⣿⣿⣿⣿⣿⣿⣿⣿⣿⣿⣿⣿⣿⣿⣿⣿⣿⣿⣿⡟⢕⢕⠑⢱⣿⡿⢟⢟⣿⣿⣿⡿⠝⢕⠀</a:t>
            </a:r>
            <a:br/>
            <a:r>
              <a:t>⣿⣿⣿⣿⣿⣿⣿⣿⣿⣿⣿⣿⣿⣿⣿⣿⣿⣿⣿⣿⣿⣿⣿⣿⣿⣿⣿⣿⣿⣿⣿⣿⣿⣿⣿⣿⣿⣿⣿⣿⣿⣿⣿⣿⣿⡏⠀⣸⠄⠀⠀⢸⣷⣾⣿⣿⣿⣿⣿⣿⣿⣿⣿⣿⣿⣿⣿⣿⣿⣿⣿⣿⣿⣿⣿⣿⣿⣿⣿⣿⣿⣿⣿⣿⣿⣿⣕⣕⣱⣿⡿⢕⠄⠀⣸⣿⡟⠀⠀⠀⠀</a:t>
            </a:r>
            <a:br/>
            <a:r>
              <a:t>⣿⣿⣿⣿⣿⣿⣿⣿⣿⣿⣿⣿⣿⣿⣿⣿⣿⣿⣿⣿⣿⣿⣿⣿⣿⣿⣿⣿⣿⣿⣿⣿⣿⣿⣿⣿⣿⣿⣿⣿⣿⣿⣿⣿⣿⣿⣾⡏⢔⠀⠀⠘⣿⣿⣿⣿⣿⣿⣿⣿⣿⣿⣿⣿⣿⣿⣿⣿⣿⣿⣿⣿⣿⣿⣿⣿⣿⣿⣿⣿⣿⣿⣿⣿⣿⣿⣿⣿⣿⣿⣕⣕⣄⣵⣿⣿⣿⣔⢄⢄⠀</a:t>
            </a:r>
            <a:br/>
            <a:r>
              <a:t>⣿⣿⣿⣿⣿⣿⣿⣿⣿⣿⣿⣿⣿⣿⣿⣿⣿⣿⣿⣿⣿⣿⣿⣿⣿⣿⣿⣿⣿⣿⣿⣿⣿⣿⣿⣿⣿⣿⣿⣿⣿⣿⣿⣿⣿⣿⣿⣇⠁⠀⠀⢀⣿⣿⣿⣿⣿⣿⣿⣿⣿⣿⣿⣿⣿⣿⣿⣿⣿⣿⣿⣿⣿⣿⣿⣿⣿⣿⣿⣿⣿⣿⣿⣿⣿⣿⣿⣿⣿⣿⣿⣿⣿⣿⣿⣿⣿⣿⣿⣷⠀</a:t>
            </a:r>
            <a:br/>
            <a:r>
              <a:t>⣿⣿⣿⣿⣿⣿⣿⣿⣿⣿⣿⣿⣿⣿⣿⣿⣿⣿⣿⣿⣿⣿⣿⣿⣿⣿⣿⣿⣿⣿⣿⣿⣿⣿⣿⣿⣿⣿⣿⣿⣿⣿⣿⣿⣿⣿⣿⣿⣿⣧⢕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⡏⢑⢹⣿⣿⣿⣿⣿⣯⡝⢻⢟⣿⣿⣿⠀</a:t>
            </a:r>
            <a:br/>
            <a:r>
              <a:t>⣿⣿⣿⣿⣿⣿⣿⣿⣿⣿⣿⣿⣿⣿⣿⣿⣿⣿⣿⣿⣿⣿⣿⣿⣿⣿⣿⣿⣿⣿⣿⣿⣿⣿⣿⣿⣿⣿⣿⣿⣿⣿⣿⣿⣿⣿⣿⣿⣿⣿⣟⣟⣻⣿⣿⣿⣿⣿⣿⣿⣿⣿⣿⣿⣿⣿⣿⣿⣿⣿⣿⣿⣿⣿⣿⣿⣿⣿⣿⣿⣿⣿⣿⣿⣿⣷⡕⢕⢝⢿⣿⡿⢿⢿⢏⢕⠜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⣷⣷⣷⣵⣵⣵⣵⣤⣥⣥⣵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⢿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⡏⢕⣾⣼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⡧⢱⣟⡻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⢏⠀⠀⠘⡇⠀⢻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⡟⠀⡀⠀⠀⠁⣆⠀⢻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⠑⢀⡇⠀⠀⠀⣿⡆⠀⣿⣿⣿⣿⣿⣿⣿⣿⣿⣿⣿⣿⣿⣿⣿⣿⣿⣿⣿⣿⣿⣿⣿⣿⣿⣿⣿⣿⡿⢿⢻⢿⣿⣿⣿⣿⣿⣿⢿⣿⣿⡿⣿⣿⣿⣿⠀</a:t>
            </a:r>
            <a:br/>
            <a:r>
              <a:t>⣿⣿⣿⣿⣿⣿⣿⣿⣿⣿⣿⣿⣿⣿⣿⣿⣿⣿⣿⣿⣿⣿⣿⣿⣿⣿⣿⣿⣿⣿⣿⣿⣿⣿⣿⣿⣿⣿⣿⣿⣿⣿⣿⣿⣿⣀⣸⡇⠀⠀⠀⢻⣿⣾⣿⣿⣿⣿⣿⣿⣿⣿⣿⣿⣿⣿⣿⣿⣿⣿⣿⣿⣿⣿⣿⣿⣿⣿⣿⣿⡟⢕⢕⠑⢱⣿⡿⢟⢏⣿⣿⣿⡿⠏⢕⢎⢟⠹⢏⢕⠀</a:t>
            </a:r>
            <a:br/>
            <a:r>
              <a:t>⣿⣿⣿⣿⣿⣿⣿⣿⣿⣿⣿⣿⣿⣿⣿⣿⣿⣿⣿⣿⣿⣿⣿⣿⣿⣿⣿⣿⣿⣿⣿⣿⣿⣿⣿⣿⣿⣿⣿⣿⣿⣿⣿⣿⣿⣿⣿⢇⠀⠀⠀⢸⣿⣿⣿⣿⣿⣿⣿⣿⣿⣿⣿⣿⣿⣿⣿⣿⣿⣿⣿⣿⣿⣿⣿⣿⣿⣿⣿⣿⣿⣵⣕⣱⣾⡿⢕⠄⠀⣸⣿⡟⠀⠀⠀⠁⢕⢡⢕⢕⠀</a:t>
            </a:r>
            <a:br/>
            <a:r>
              <a:t>⣿⣿⣿⣿⣿⣿⣿⣿⣿⣿⣿⣿⣿⣿⣿⣿⣿⣿⣿⣿⣿⣿⣿⣿⣿⣿⣿⣿⣿⣿⣿⣿⣿⣿⣿⣿⣿⣿⣿⣿⣿⣿⣿⣿⣿⣿⣿⣕⡀⢀⢀⣸⣿⣿⣿⣿⣿⣿⣿⣿⣿⣿⣿⣿⣿⣿⣿⣿⣿⣿⣿⣿⣿⣿⣿⣿⣿⣿⣿⣿⣿⣿⣿⣿⣿⣇⣕⣄⣵⣿⣿⣿⣔⢄⢄⢕⢕⠝⢕⢕⠀</a:t>
            </a:r>
            <a:br/>
            <a:r>
              <a:t>⣿⣿⣿⣿⣿⣿⣿⣿⣿⣿⣿⣿⣿⣿⣿⣿⣿⣿⣿⣿⣿⣿⣿⣿⣿⣿⣿⣿⣿⣿⣿⣿⣿⣿⣿⣿⣿⣿⣿⣿⣿⣿⣿⣿⣿⣿⣿⣿⣷⡇⣼⣿⣿⣿⣿⣿⣿⣿⣿⣿⣿⣿⣿⣿⣿⣿⣿⣿⣿⣿⣿⣿⣿⣿⣿⣿⣿⣿⣿⣿⣿⣿⣿⣿⣿⣿⣿⣿⣿⣿⣿⣿⣿⣿⣷⣷⣵⣕⡕⢕⠀</a:t>
            </a:r>
            <a:br/>
            <a:r>
              <a:t>⣿⣿⣿⣿⣿⣿⣿⣿⣿⣿⣿⣿⣿⣿⣿⣿⣿⣿⣿⣿⣿⣿⣿⣿⣿⣿⣿⣿⣿⣿⣿⣿⣿⣿⣿⣿⣿⣿⣿⣿⣿⣿⣿⣿⣿⣿⣿⣿⣿⣷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⣽⣽⣿⣿⣿⣿⣿⣿⣿⣿⣿⣿⣿⣿⣿⣿⣿⣿⣿⣿⣿⣿⣿⣿⣿⣿⣿⣿⣿⣿⣿⡯⢸⢸⣿⣿⣿⣿⣿⣯⡝⢟⢟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⣕⢕⢝⢿⣿⣿⢿⢿⢟⢕⠜⢿⣿⣿⣿⡿⢿⢿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⣷⣷⣵⣵⣵⣵⣤⣥⣥⣵⣥⣥⣥⣥⣥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⡿⢕⣱⣼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⣇⢡⡯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⡟⠁⠑⠙⣧⠁⢻⣿⣿⣿⣿⣿⣿⣿⣿⣿⣿⣿⣿⣿⣿⣿⣿⣿⣿⣿⣿⣿⣿⣿⣿⣿⣿⣿⣿⣿⣿⣿⣿⣿⣿⣿⣿⣿⣿⣿⣿⣿⣿⣿⣿⣿⣿⢟⠀</a:t>
            </a:r>
            <a:br/>
            <a:r>
              <a:t>⣿⣿⣿⣿⣿⣿⣿⣿⣿⣿⣿⣿⣿⣿⣿⣿⣿⣿⣿⣿⣿⣿⣿⣿⣿⣿⣿⣿⣿⣿⣿⣿⣿⣿⣿⣿⣿⣿⣿⣿⣿⣿⣿⣿⣿⣿⠕⠀⠀⠀⠁⣴⠀⢹⣿⣿⣿⣿⣿⣿⣿⣿⣿⣿⣿⣿⣿⣿⣿⣿⣿⣿⣿⣿⣿⣿⣿⣿⣿⣿⣿⣿⣿⣿⣿⣿⣿⣿⣿⣿⣿⣿⣿⣿⣿⣿⣿⣿⣿⢇⠀</a:t>
            </a:r>
            <a:br/>
            <a:r>
              <a:t>⣿⣿⣿⣿⣿⣿⣿⣿⣿⣿⣿⣿⣿⣿⣿⣿⣿⣿⣿⣿⣿⣿⣿⣿⣿⣿⣿⣿⣿⣿⣿⣿⣿⣿⣿⣿⣿⣿⣿⣿⣿⣿⣿⣿⣿⡏⠀⣱⠀⠀⠀⢻⣧⠀⢻⣿⣿⣿⣿⣿⣿⣿⣿⣿⣿⣿⣿⣿⣿⣿⣿⣿⣿⣿⣿⣿⣿⣿⣿⡿⢿⢻⢿⣿⣿⣿⣿⣿⣿⢿⣿⣿⡿⣿⣿⣿⣿⣿⡯⢕⠀</a:t>
            </a:r>
            <a:br/>
            <a:r>
              <a:t>⣿⣿⣿⣿⣿⣿⣿⣿⣿⣿⣿⣿⣿⣿⣿⣿⣿⣿⣿⣿⣿⣿⣿⣿⣿⣿⣿⣿⣿⣿⣿⣿⣿⣿⣿⣿⣿⣿⣿⣿⣿⣿⣿⣿⣿⡇⢀⡏⠀⠀⠀⢸⣿⣷⣺⣿⣿⣿⣿⣿⣿⣿⣿⣿⣿⣿⣿⣿⣿⣿⣿⣿⣿⣿⣿⣿⣿⡟⢕⢕⠑⢱⣿⡿⢟⢏⣿⣿⣿⡿⠏⢕⢟⢟⢻⢫⢣⢕⢕⢕⠀</a:t>
            </a:r>
            <a:br/>
            <a:r>
              <a:t>⣿⣿⣿⣿⣿⣿⣿⣿⣿⣿⣿⣿⣿⣿⣿⣿⣿⣿⣿⣿⣿⣿⣿⣿⣿⣿⣿⣿⣿⣿⣿⣿⣿⣿⣿⣿⣿⣿⣿⣿⣿⣿⣿⣿⣿⣿⣿⡇⠀⠀⠀⢜⣿⣿⣿⣿⣿⣿⣿⣿⣿⣿⣿⣿⣿⣿⣿⣿⣿⣿⣿⣿⣿⣿⣿⣿⣿⣿⣵⣕⣰⣾⣿⢕⠄⠀⣸⣿⡟⠄⠀⠀⠁⠕⢰⢕⢕⢕⢕⢕⠀</a:t>
            </a:r>
            <a:br/>
            <a:r>
              <a:t>⣿⣿⣿⣿⣿⣿⣿⣿⣿⣿⣿⣿⣿⣿⣿⣿⣿⣿⣿⣿⣿⣿⣿⣿⣿⣿⣿⣿⣿⣿⣿⣿⣿⣿⣿⣿⣿⣿⣿⣿⣿⣿⣿⣿⣿⣿⣿⡇⠀⠀⠀⢕⣿⣿⣿⣿⣿⣿⣿⣿⣿⣿⣿⣿⣿⣿⣿⣿⣿⣿⣿⣿⣿⣿⣿⣿⣿⣿⣿⣿⣿⣿⣧⣕⣠⣵⣿⣿⣿⣔⢄⢄⣱⡕⣝⡕⢕⢕⢕⢕⠀</a:t>
            </a:r>
            <a:br/>
            <a:r>
              <a:t>⣿⣿⣿⣿⣿⣿⣿⣿⣿⣿⣿⣿⣿⣿⣿⣿⣿⣿⣿⣿⣿⣿⣿⣿⣿⣿⣿⣿⣿⣿⣿⣿⣿⣿⣿⣿⣿⣿⣿⣿⣿⣿⣿⣿⣿⣿⣿⣿⣿⣼⢱⣿⣿⣿⣿⣿⣿⣿⣿⣿⣿⣿⣿⣿⣿⣿⣿⣿⣿⣿⣿⣿⣿⣿⣿⣿⣿⣿⣿⣿⣿⣿⣿⣿⣿⣿⣿⣿⣿⣿⣿⣿⣷⣵⣇⡕⢕⢕⢕⢕⠀</a:t>
            </a:r>
            <a:br/>
            <a:r>
              <a:t>⣿⣿⣿⣿⣿⣿⣿⣿⣿⣿⣿⣿⣿⣿⣿⣿⣿⣿⣿⣿⣿⣿⣿⣿⣿⣿⣿⣿⣿⣿⣿⣿⣿⣿⣿⣿⣿⣿⣿⣿⣿⣿⣿⣿⣿⣿⣿⣿⣿⣿⣾⣿⣿⣿⣿⣿⣿⣿⣿⣿⣿⣿⣿⣿⣿⣿⣿⣿⣿⣿⣿⣿⣿⣿⣿⣿⣿⣿⣿⣿⣿⣿⣿⣿⣿⣿⣿⣿⣿⣿⣿⣿⣿⣿⣿⣿⣿⣿⣿⣷⠀</a:t>
            </a:r>
            <a:br/>
            <a:r>
              <a:t>⣿⣿⣿⣿⣿⣿⣿⣿⣿⣿⣿⣿⣿⣿⣿⣿⣿⣿⣿⣿⣿⣿⣿⣿⣿⣿⣿⣿⣿⣿⣿⣿⣿⣿⣿⣿⣿⣿⣿⣿⣿⣿⣿⣿⣿⣿⣿⣿⣿⣟⣝⣟⣿⣿⣿⣿⣿⣿⣿⣿⣿⣿⣿⣿⣿⣿⣿⣿⣿⣿⣿⣿⣿⣿⣿⣿⣿⡯⢼⣸⣿⣿⣿⣿⣿⣯⡝⢻⢟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⡕⢕⢝⢿⢿⣿⢿⢿⢟⢕⠜⢿⡿⣿⣿⡿⢿⢿⢿⢿⢟⢏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⣷⣷⣵⣵⣵⣵⣴⣥⣥⣥⣥⣥⣥⣥⣥⣥⣥⣤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⡿⢏⠑⣼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⡇⡀⣴⢯⣿⣿⣿⣿⣿⣿⣿⣿⣿⣿⣿⣿⣿⣿⣿⣿⣿⣿⣿⣿⣿⣿⣿⣿⣿⣿⣿⣿⣿⣿⣿⣿⣿⣿⣿⣿⣿⣿⣿⣿⣿⣿⣿⣿⣿⣟⣿⣿⣿⠀</a:t>
            </a:r>
            <a:br/>
            <a:r>
              <a:t>⣿⣿⣿⣿⣿⣿⣿⣿⣿⣿⣿⣿⣿⣿⣿⣿⣿⣿⣿⣿⣿⣿⣿⣿⣿⣿⣿⣿⣿⣿⣿⣿⣿⣿⣿⣿⣿⣿⣿⣿⣿⣿⣿⣿⣿⣿⣿⡟⠀⠁⢻⢝⣿⣿⣿⣿⣿⣿⣿⣿⣿⣿⣿⣿⣿⣿⣿⣿⣿⣿⣿⣿⣿⣿⣿⣿⣿⣿⣿⣿⣿⣿⣿⣿⣿⣿⣿⣿⣿⣿⣿⣿⣿⣿⣿⣿⡾⣟⢻⢏⠀</a:t>
            </a:r>
            <a:br/>
            <a:r>
              <a:t>⣿⣿⣿⣿⣿⣿⣿⣿⣿⣿⣿⣿⣿⣿⣿⣿⣿⣿⣿⣿⣿⣿⣿⣿⣿⣿⣿⣿⣿⣿⣿⣿⣿⣿⣿⣿⣿⣿⣿⣿⣿⣿⣿⣿⣿⣿⣿⢇⠀⠀⠀⠀⢹⣿⣿⣿⣿⣿⣿⣿⣿⣿⣿⣿⣿⣿⣿⣿⣿⣿⣿⣿⣿⣿⣿⣿⡿⢿⢟⢿⣿⣿⣿⣿⣿⣿⣿⣿⣿⣿⣿⣿⣿⣿⣿⡿⢏⢎⢕⢕⠀</a:t>
            </a:r>
            <a:br/>
            <a:r>
              <a:t>⣿⣿⣿⣿⣿⣿⣿⣿⣿⣿⣿⣿⣿⣿⣿⣿⣿⣿⣿⣿⣿⣿⣿⣿⣿⣿⣿⣿⣿⣿⣿⣿⣿⣿⣿⣿⣿⣿⣿⣿⣿⣿⣿⣿⣿⣿⡟⠀⠀⠀⠀⢁⠀⢿⣿⣿⣿⣿⣿⣿⣿⣿⣿⣿⣿⣿⣿⣿⣿⣿⣿⣿⣿⣿⣿⢇⢕⢕⢕⣼⣿⢟⢟⢻⣿⣿⣿⠏⠝⢞⢞⠛⢟⢇⢕⢕⢕⢁⠁⠑⠀</a:t>
            </a:r>
            <a:br/>
            <a:r>
              <a:t>⣿⣿⣿⣿⣿⣿⣿⣿⣿⣿⣿⣿⣿⣿⣿⣿⣿⣿⣿⣿⣿⣿⣿⣿⣿⣿⣿⣿⣿⣿⣿⣿⣿⣿⣿⣿⣿⣿⣿⣿⣿⣿⣿⣿⣿⣿⡇⠀⢔⠀⠀⢸⣶⣾⣿⣿⣿⣿⣿⣿⣿⣿⣿⣿⣿⣿⣿⣿⣿⣿⣿⣿⣿⣿⣿⣧⣕⣔⣼⣿⢏⠀⠀⢸⣿⣿⠡⠀⠀⠀⢕⡱⡇⢕⢕⢕⢕⢕⢄⢀⠀</a:t>
            </a:r>
            <a:br/>
            <a:r>
              <a:t>⣿⣿⣿⣿⣿⣿⣿⣿⣿⣿⣿⣿⣿⣿⣿⣿⣿⣿⣿⣿⣿⣿⣿⣿⣿⣿⣿⣿⣿⣿⣿⣿⣿⣿⣿⣿⣿⣿⣿⣿⣿⣿⣿⣿⣿⣿⣷⣾⢕⠀⠀⠀⣿⣿⣿⣿⣿⣿⣿⣿⣿⣿⣿⣿⣿⣿⣿⣿⣿⣿⣿⣿⣿⣿⣿⣿⣿⣿⣿⣿⣕⣄⣴⣾⣿⣿⣧⣄⡄⢰⡕⡹⣝⢕⢕⢕⢕⢕⢕⢕⠀</a:t>
            </a:r>
            <a:br/>
            <a:r>
              <a:t>⣿⣿⣿⣿⣿⣿⣿⣿⣿⣿⣿⣿⣿⣿⣿⣿⣿⣿⣿⣿⣿⣿⣿⣿⣿⣿⣿⣿⣿⣿⣿⣿⣿⣿⣿⣿⣿⣿⣿⣿⣿⣿⣿⣿⣿⣿⣿⣿⢕⠀⠀⠀⣿⣿⣿⣿⣿⣿⣿⣿⣿⣿⣿⣿⣿⣿⣿⣿⣿⣿⣿⣿⣿⣿⣿⣿⣿⣿⣿⣿⣿⣿⣿⣿⣿⣿⣿⣿⣿⣷⣥⣵⣕⡕⢕⢕⢕⢕⢕⢕⠀</a:t>
            </a:r>
            <a:br/>
            <a:r>
              <a:t>⣿⣿⣿⣿⣿⣿⣿⣿⣿⣿⣿⣿⣿⣿⣿⣿⣿⣿⣿⣿⣿⣿⣿⣿⣿⣿⣿⣿⣿⣿⣿⣿⣿⣿⣿⣿⣿⣿⣿⣿⣿⣿⣿⣿⣿⣿⣿⣿⣷⣧⡔⣼⣿⣿⣿⣿⣿⣿⣿⣿⣿⣿⣿⣿⣿⣿⣿⣿⣿⣿⣿⣿⣿⣿⣿⣿⣿⣿⣿⣿⣿⣿⣿⣿⣿⣿⣿⣿⣿⣿⣿⣿⣿⣿⣿⣿⣿⣷⣷⡇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⢇⢟⣿⣿⣿⣿⣿⣿⣝⢟⢟⣻⣿⣿⣿⣿⣿⣿⣿⣿⣿⣿⣿⡟⢕⠀</a:t>
            </a:r>
            <a:br/>
            <a:r>
              <a:t>⣿⣿⣿⣿⣿⣿⣿⣿⣿⣿⣿⣿⣿⣿⣿⣿⣿⣿⣿⣿⣿⣿⣿⣿⣿⣿⣿⣿⣿⣿⣿⣿⣿⣿⣿⣿⣿⣿⣿⣿⣿⣿⣿⣿⣿⣿⣿⣿⣿⣿⣿⣟⣻⣿⣿⣿⣿⣿⣿⣿⣿⣿⣿⣿⣿⣿⣿⣿⣿⣿⣿⣿⣿⣿⣿⣵⢕⢜⢻⢿⣿⣿⢿⢟⢇⠘⢻⣿⣿⣿⣿⢿⢿⢿⢿⢟⢟⢏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⣷⣷⣷⣵⣵⣵⣴⣴⣥⣵⣥⣥⣥⣥⣥⣥⣥⣤⣴⣴⣴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⢟⠕⢅⣾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⣐⠤⢜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⡇⠀⠁⢣⢻⣿⣿⣿⣿⣿⣿⣿⣿⣿⣿⣿⣿⣿⣿⣿⣿⣿⣿⣿⣿⣿⣿⣿⣿⣿⣿⣿⣿⣿⣿⣿⣿⣿⣿⣿⣿⣿⣿⣿⣿⣿⣯⣝⢻⢿⢿⣿⣿⠀</a:t>
            </a:r>
            <a:br/>
            <a:r>
              <a:t>⣿⣿⣿⣿⣿⣿⣿⣿⣿⣿⣿⣿⣿⣿⣿⣿⣿⣿⣿⣿⣿⣿⣿⣿⣿⣿⣿⣿⣿⣿⣿⣿⣿⣿⣿⣿⣿⣿⣿⣿⣿⣿⣿⣿⣿⣿⣿⠑⠀⠀⠁⠈⣿⣿⣿⣿⣿⣿⣿⣿⣿⣿⣿⣿⣿⣿⣿⣿⣿⣿⣿⣿⣿⣿⢿⢟⢿⣿⣿⣿⣿⣿⣿⣿⣿⣿⣿⣿⣿⣿⣿⣿⢿⢟⢝⢕⢅⢔⣿⣿⠀</a:t>
            </a:r>
            <a:br/>
            <a:r>
              <a:t>⣿⣿⣿⣿⣿⣿⣿⣿⣿⣿⣿⣿⣿⣿⣿⣿⣿⣿⣿⣿⣿⣿⣿⣿⣿⣿⣿⣿⣿⣿⣿⣿⣿⣿⣿⣿⣿⣿⣿⣿⣿⣿⣿⣿⣿⣿⡇⠀⠀⠀⠀⡀⢹⣿⣿⣿⣿⣿⣿⣿⣿⣿⣿⣿⣿⣿⣿⣿⣿⣿⣿⣿⢇⢕⠕⢕⣼⣿⢟⢟⢹⣿⣿⣿⠏⠜⢞⢟⢻⣿⢥⢕⢕⢕⢁⠁⠑⠕⢜⣿⠀</a:t>
            </a:r>
            <a:br/>
            <a:r>
              <a:t>⣿⣿⣿⣿⣿⣿⣿⣿⣿⣿⣿⣿⣿⣿⣿⣿⣿⣿⣿⣿⣿⣿⣿⣿⣿⣿⣿⣿⣿⣿⣿⣿⣿⣿⣿⣿⣿⣿⣿⣿⣿⣿⣿⣿⣿⣿⡀⡄⠀⠀⠀⢻⣿⣿⣿⣿⣿⣿⣿⣿⣿⣿⣿⣿⣿⣿⣿⣿⣿⣿⣿⣿⣧⣕⣔⣼⣿⡇⠁⠀⢸⣿⣿⠡⠀⠀⠀⢕⣬⡇⢇⢕⢕⢕⢕⢄⢀⢀⠁⢜⠀</a:t>
            </a:r>
            <a:br/>
            <a:r>
              <a:t>⣿⣿⣿⣿⣿⣿⣿⣿⣿⣿⣿⣿⣿⣿⣿⣿⣿⣿⣿⣿⣿⣿⣿⣿⣿⣿⣿⣿⣿⣿⣿⣿⣿⣿⣿⣿⣿⣿⣿⣿⣿⣿⣿⣿⣿⣿⣿⡇⠀⠀⠀⢸⣿⣿⣿⣿⣿⣿⣿⣿⣿⣿⣿⣿⣿⣿⣿⣿⣿⣿⣿⣿⣿⣿⣿⣿⣿⣕⣄⣴⣾⣿⣿⣇⣄⣄⣰⣵⣟⣙⢜⢕⢕⢕⢕⢕⢕⢕⢱⣿⠀</a:t>
            </a:r>
            <a:br/>
            <a:r>
              <a:t>⣿⣿⣿⣿⣿⣿⣿⣿⣿⣿⣿⣿⣿⣿⣿⣿⣿⣿⣿⣿⣿⣿⣿⣿⣿⣿⣿⣿⣿⣿⣿⣿⣿⣿⣿⣿⣿⣿⣿⣿⣿⣿⣿⣿⣿⣿⣿⡇⠀⠀⠀⣸⣿⣿⣿⣿⣿⣿⣿⣿⣿⣿⣿⣿⣿⣿⣿⣿⣿⣿⣿⣿⣿⣿⣿⣿⣿⣿⣿⣿⣿⣿⣿⣿⣿⣿⣷⣷⣽⣄⡕⢕⢕⢕⢕⢕⢕⣱⣿⣿⠀</a:t>
            </a:r>
            <a:br/>
            <a:r>
              <a:t>⣿⣿⣿⣿⣿⣿⣿⣿⣿⣿⣿⣿⣿⣿⣿⣿⣿⣿⣿⣿⣿⣿⣿⣿⣿⣿⣿⣿⣿⣿⣿⣿⣿⣿⣿⣿⣿⣿⣿⣿⣿⣿⣿⣿⣿⣿⣿⣿⣿⣵⣸⣿⣿⣿⣿⣿⣿⣿⣿⣿⣿⣿⣿⣿⣿⣿⣿⣿⣿⣿⣿⣿⣿⣿⣿⣿⣿⣿⣿⣿⣿⣿⣿⣿⣿⣿⣿⣿⣿⣿⣿⣿⣿⣿⣷⣗⣶⣿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⢕⠜⣿⣿⣿⣿⣿⣿⣝⢛⢟⣿⣿⣿⣿⣿⣿⣿⣿⣿⣿⣿⣿⡟⢕⢕⢕⢕⠀</a:t>
            </a:r>
            <a:br/>
            <a:r>
              <a:t>⣿⣿⣿⣿⣿⣿⣿⣿⣿⣿⣿⣿⣿⣿⣿⣿⣿⣿⣿⣿⣿⣿⣿⣿⣿⣿⣿⣿⣿⣿⣿⣿⣿⣿⣿⣿⣿⣿⣿⣿⣿⣿⣿⣿⣿⣿⣿⣿⣿⣿⣯⣽⣿⣿⣿⣿⣿⣿⣿⣿⣿⣿⣿⣿⣿⣿⣿⣿⣿⣿⣿⣿⣧⢕⢜⢻⢿⣿⡿⢿⢟⢏⠘⢻⣿⣿⣿⣿⢿⢿⢿⢿⢟⢟⢏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⣶⣷⣵⣵⣵⣴⣴⣵⣵⣥⣥⣥⣥⣥⣥⣥⣴⣴⣴⣴⣴⣴⣵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⡿⢏⠙⢝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⠁⣁⡄⣻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⡟⠀⠙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⡇⠀⠀⢸⣿⣿⣿⣿⣿⣿⣿⣿⣿⣿⣿⣿⣿⣿⣿⣿⣿⣿⣿⣿⣿⣿⣿⣿⣿⣿⣿⣿⣿⣿⣿⣿⣿⣿⣿⣿⣿⣿⣷⣟⡟⢿⣻⣿⣿⣿⣿⣿⠀</a:t>
            </a:r>
            <a:br/>
            <a:r>
              <a:t>⣿⣿⣿⣿⣿⣿⣿⣿⣿⣿⣿⣿⣿⣿⣿⣿⣿⣿⣿⣿⣿⣿⣿⣿⣿⣿⣿⣿⣿⣿⣿⣿⣿⣿⣿⣿⣿⣿⣿⣿⣿⣿⣿⣿⣿⣿⣿⣿⠁⠀⠀⠁⣿⣿⣿⣿⣿⣿⣿⣿⣿⣿⣿⣿⣿⣿⣿⣿⣿⣿⣿⡿⢿⢻⢿⣿⣿⣿⣿⣿⣿⣿⣿⣿⣿⣿⣿⣿⣿⣿⢟⢝⢕⢕⢕⢽⣿⣿⣿⣿⠀</a:t>
            </a:r>
            <a:br/>
            <a:r>
              <a:t>⣿⣿⣿⣿⣿⣿⣿⣿⣿⣿⣿⣿⣿⣿⣿⣿⣿⣿⣿⣿⣿⣿⣿⣿⣿⣿⣿⣿⣿⣿⣿⣿⣿⣿⣿⣿⣿⣿⣿⣿⣿⣿⣿⣿⣿⣿⣿⡇⠀⠀⠀⢰⣿⣿⣿⣿⣿⣿⣿⣿⣿⣿⣿⣿⣿⣿⣿⣿⣿⡟⢕⢕⠑⢱⣿⡿⢟⢛⣿⣿⣿⡿⠝⢞⢟⢟⡿⡷⢧⢕⢕⢕⠁⠑⠑⢕⢻⣿⣿⡏⠀</a:t>
            </a:r>
            <a:br/>
            <a:r>
              <a:t>⣿⣿⣿⣿⣿⣿⣿⣿⣿⣿⣿⣿⣿⣿⣿⣿⣿⣿⣿⣿⣿⣿⣿⣿⣿⣿⣿⣿⣿⣿⣿⣿⣿⣿⣿⣿⣿⣿⣿⣿⣿⣿⣿⣿⣿⣿⣿⣧⢀⠀⠀⠕⣿⣿⣿⣿⣿⣿⣿⣿⣿⣿⣿⣿⣿⣿⣿⣿⣿⣿⣕⣕⣱⣿⣿⠕⠀⠐⣽⣿⡏⠄⠀⠀⢑⢱⢯⡇⢜⢕⢕⢕⢔⢀⢀⠁⢑⣹⣿⡇⠀</a:t>
            </a:r>
            <a:br/>
            <a:r>
              <a:t>⣿⣿⣿⣿⣿⣿⣿⣿⣿⣿⣿⣿⣿⣿⣿⣿⣿⣿⣿⣿⣿⣿⣿⣿⣿⣿⣿⣿⣿⣿⣿⣿⣿⣿⣿⣿⣿⣿⣿⣿⣿⣿⣿⣿⣿⣿⣿⣿⠑⠀⠀⠀⣿⣿⣿⣿⣿⣿⣿⣿⣿⣿⣿⣿⣿⣿⣿⣿⣿⣿⣿⣿⣿⣿⣵⣕⣠⣷⣿⣿⣷⣔⣄⢔⣵⣞⣘⡅⢕⢕⢕⢕⢕⢕⢕⢱⣾⣿⣿⡇⠀</a:t>
            </a:r>
            <a:br/>
            <a:r>
              <a:t>⣿⣿⣿⣿⣿⣿⣿⣿⣿⣿⣿⣿⣿⣿⣿⣿⣿⣿⣿⣿⣿⣿⣿⣿⣿⣿⣿⣿⣿⣿⣿⣿⣿⣿⣿⣿⣿⣿⣿⣿⣿⣿⣿⣿⣿⣿⣿⣿⣶⣆⢔⣾⣿⣿⣿⣿⣿⣿⣿⣿⣿⣿⣿⣿⣿⣿⣿⣿⣿⣿⣿⣿⣿⣿⣿⣿⣿⣿⣿⣿⣿⣿⣿⣿⣷⣷⣧⡕⢕⢕⢕⢕⢕⢕⢕⣼⣿⣿⣿⡇⠀</a:t>
            </a:r>
            <a:br/>
            <a:r>
              <a:t>⣿⣿⣿⣿⣿⣿⣿⣿⣿⣿⣿⣿⣿⣿⣿⣿⣿⣿⣿⣿⣿⣿⣿⣿⣿⣿⣿⣿⣿⣿⣿⣿⣿⣿⣿⣿⣿⣿⣿⣿⣿⣿⣿⣿⣿⣿⣿⣿⣿⣿⣱⣿⣿⣿⣿⣿⣿⣿⣿⣿⣿⣿⣿⣿⣿⣿⣿⣿⣿⣿⣿⣿⣿⣿⣿⣿⣿⣿⣿⣿⣿⣿⣿⣿⣿⣿⣿⣿⣿⣿⣿⣷⣶⣷⢿⢿⣿⣿⣿⡇⠀</a:t>
            </a:r>
            <a:br/>
            <a:r>
              <a:t>⣿⣿⣿⣿⣿⣿⣿⣿⣿⣿⣿⣿⣿⣿⣿⣿⣿⣿⣿⣿⣿⣿⣿⣿⣿⣿⣿⣿⣿⣿⣿⣿⣿⣿⣿⣿⣿⣿⣿⣿⣿⣿⣿⣿⣿⣿⣿⣿⣿⣿⡿⢿⣿⣿⣿⣿⣿⣿⣿⣿⣿⣿⣿⣿⣿⣿⣿⣿⣿⡏⢰⢹⣿⣿⣿⣿⣿⣯⡟⢻⢻⣿⣿⣿⣿⣿⣿⣿⣿⣿⣿⣿⣿⢏⢕⢕⢔⢙⢟⢟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⣷⡕⢕⢝⢿⢿⣿⡿⢿⢟⢕⢝⢿⣿⣿⣿⡿⢿⢿⢿⢿⢟⢟⠕⢕⢕⢕⢕⢕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⣷⣧⣵⣵⣵⣴⣵⣵⣥⣥⣥⣥⣥⣥⣥⣴⣴⣴⣴⣴⣴⣵⣵⣥⣥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⡿⢏⠙⣝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⡇⢁⡱⣛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⡟⠀⠙⢧⢻⣿⣿⣿⣿⣿⣿⣿⣿⣿⣿⣿⣿⣿⣿⣿⣿⣿⣿⣿⣿⣿⣿⣿⣿⣿⣿⣿⣿⣿⣿⣿⣿⣿⣿⣿⢿⣿⣿⣿⣿⣿⣿⣿⣿⣿⣿⣿⣿⠀</a:t>
            </a:r>
            <a:br/>
            <a:r>
              <a:t>⣿⣿⣿⣿⣿⣿⣿⣿⣿⣿⣿⣿⣿⣿⣿⣿⣿⣿⣿⣿⣿⣿⣿⣿⣿⣿⣿⣿⣿⣿⣿⣿⣿⣿⣿⣿⣿⣿⣿⣿⣿⣿⣿⣿⣿⣿⡿⠑⠀⠀⠜⠀⢿⣿⣿⣿⣿⣿⣿⣿⣿⣿⣿⣿⣿⣿⢿⢿⢿⣿⣿⣿⣿⣿⣿⣿⣿⣿⡿⣿⣿⣿⣿⣿⢿⢗⢝⢕⢗⢻⢿⣿⣿⣿⣿⣿⣿⣿⣿⣿⠀</a:t>
            </a:r>
            <a:br/>
            <a:r>
              <a:t>⣿⣿⣿⣿⣿⣿⣿⣿⣿⣿⣿⣿⣿⣿⣿⣿⣿⣿⣿⣿⣿⣿⣿⣿⣿⣿⣿⣿⣿⣿⣿⣿⣿⣿⣿⣿⣿⣿⣿⣿⣿⣿⣿⣿⣿⣿⠃⠀⠀⠀⠀⡀⠜⣿⣿⣿⣿⣿⣿⣿⣿⣿⣿⣿⢇⢕⠕⢕⣼⣿⢟⢟⢿⣿⣿⣿⠏⠟⢗⢻⣻⡿⢱⢕⢕⢕⠁⠁⠑⠕⢹⣿⣿⣯⣿⣿⣿⣿⣿⣿⠀</a:t>
            </a:r>
            <a:br/>
            <a:r>
              <a:t>⣿⣿⣿⣿⣿⣿⣿⣿⣿⣿⣿⣿⣿⣿⣿⣿⣿⣿⣿⣿⣿⣿⣿⣿⣿⣿⣿⣿⣿⣿⣿⣿⣿⣿⣿⣿⣿⣿⣿⣿⣿⣿⣿⣿⣿⡟⠀⢀⠀⠀⠀⣷⣴⣿⣿⣿⣿⣿⣿⣿⣿⣿⣿⣿⣧⣕⣔⣼⣿⢇⠄⠀⢸⣿⣿⠅⠀⠀⠁⢕⣿⡎⢕⢔⢕⢕⢕⢄⢀⢐⢑⢸⣿⣿⢸⣿⣿⣿⣿⣿⠀</a:t>
            </a:r>
            <a:br/>
            <a:r>
              <a:t>⣿⣿⣿⣿⣿⣿⣿⣿⣿⣿⣿⣿⣿⣿⣿⣿⣿⣿⣿⣿⣿⣿⣿⣿⣿⣿⣿⣿⣿⣿⣿⣿⣿⣿⣿⣿⣿⣿⣿⣿⣿⣿⣿⣿⣿⣿⣶⢇⠀⠀⠀⢻⣿⣿⣿⣿⣿⣿⣿⣿⣿⣿⣿⣿⣿⣿⣿⣿⣯⣕⣄⣴⣿⣿⣿⣔⣄⣄⢵⡺⣏⣝⢕⢕⢕⢕⢕⡕⢕⢕⣼⣿⣿⣿⢔⣿⣿⣿⣿⣿⠀</a:t>
            </a:r>
            <a:br/>
            <a:r>
              <a:t>⣿⣿⣿⣿⣿⣿⣿⣿⣿⣿⣿⣿⣿⣿⣿⣿⣿⣿⣿⣿⣿⣿⣿⣿⣿⣿⣿⣿⣿⣿⣿⣿⣿⣿⣿⣿⣿⣿⣿⣿⣿⣿⣿⣿⣿⣿⣿⢕⠀⠀⠀⣼⣿⣿⣿⣿⣿⣿⣿⣿⣿⣿⣿⣿⣿⣿⣿⣿⣿⣿⣿⣿⣿⣿⣿⣿⣿⣿⣷⣷⣧⣕⢕⢕⢕⢕⢕⢕⢕⣱⣿⣿⣿⡿⢕⢹⣿⣿⣿⣿⠀</a:t>
            </a:r>
            <a:br/>
            <a:r>
              <a:t>⣿⣿⣿⣿⣿⣿⣿⣿⣿⣿⣿⣿⣿⣿⣿⣿⣿⣿⣿⣿⣿⣿⣿⣿⣿⣿⣿⣿⣿⣿⣿⣿⣿⣿⣿⣿⣿⣿⣿⣿⣿⣿⣿⣿⣿⣿⣿⣷⣆⡔⢰⣿⣿⣿⣿⣿⣿⣿⣿⣿⣿⣿⣿⣿⣿⣿⣿⣿⣿⣿⣿⣿⣿⣿⣿⣿⣿⣿⣿⣿⣿⣿⣿⣿⣿⣿⣷⣧⣾⡿⣿⣿⣿⡇⢕⡸⣿⣿⣿⣿⠀</a:t>
            </a:r>
            <a:br/>
            <a:r>
              <a:t>⣿⣿⣿⣿⣿⣿⣿⣿⣿⣿⣿⣿⣿⣿⣿⣿⣿⣿⣿⣿⣿⣿⣿⣿⣿⣿⣿⣿⣿⣿⣿⣿⣿⣿⣿⣿⣿⣿⣿⣿⣿⣿⣿⣿⣿⣿⣿⣿⣿⣧⣿⣿⣿⣿⣿⣿⣿⣿⣿⣿⣿⣿⣿⣿⢕⢜⣿⣿⣿⣿⣿⣿⣝⢛⢟⣿⣿⣿⣿⣿⣿⣿⣿⣿⣿⣿⣿⢟⢕⢕⢕⢍⢛⢿⠿⠯⡟⢟⢟⢟⠀</a:t>
            </a:r>
            <a:br/>
            <a:r>
              <a:t>⣿⣿⣿⣿⣿⣿⣿⣿⣿⣿⣿⣿⣿⣿⣿⣿⣿⣿⣿⣿⣿⣿⣿⣿⣿⣿⣿⣿⣿⣿⣿⣿⣿⣿⣿⣿⣿⣿⣿⣿⣿⣿⣿⣿⣿⣿⣿⣿⣿⣿⢿⢿⣿⣿⣿⣿⣿⣿⣿⣿⣿⣿⣿⣿⣵⢕⢝⢻⢿⣿⣿⢿⢟⢕⠜⢻⣿⣿⣿⣿⢿⢿⢿⢿⢻⢟⢕⢕⢕⢕⢕⢕⢕⢕⢕⢕⢇⢕⢕⣱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⣷⣷⣵⣵⣵⣴⣴⣵⣵⣥⣥⣥⣥⣥⣥⣵⣴⣴⣴⣴⣴⣵⣵⣥⣥⣵⣵⣷⣷⣾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⡿⠋⢝⣹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⢇⢁⢜⢻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⠏⠈⠳⡇⠹⣿⣿⣿⣿⣿⣿⣿⣿⣿⣿⣿⣿⣿⣿⣿⣿⣿⣿⣿⣿⣿⣿⣿⣿⣿⣿⣿⣿⣿⣿⣿⣟⡻⣟⢿⣿⣿⣿⣿⣿⣿⣿⣿⣿⣿⣿⣿⣿⠀</a:t>
            </a:r>
            <a:br/>
            <a:r>
              <a:t>⣿⣿⣿⣿⣿⣿⣿⣿⣿⣿⣿⣿⣿⣿⣿⣿⣿⣿⣿⣿⣿⣿⣿⣿⣿⣿⣿⣿⣿⣿⣿⣿⣿⣿⣿⣿⣿⣿⣿⣿⣿⣿⣿⣿⣿⣿⡏⠀⠀⠀⠑⠀⢹⣿⣿⣿⣿⣿⣿⣿⣿⣿⣿⡿⢿⢿⣿⣿⣿⣿⣿⣿⡿⣿⣿⣿⣿⣿⣿⣿⣿⣿⢟⢏⢕⢑⢞⢿⣿⣿⣿⣿⣿⣿⣿⣿⣿⣿⣿⣿⠀</a:t>
            </a:r>
            <a:br/>
            <a:r>
              <a:t>⣿⣿⣿⣿⣿⣿⣿⣿⣿⣿⣿⣿⣿⣿⣿⣿⣿⣿⣿⣿⣿⣿⣿⣿⣿⣿⣿⣿⣿⣿⣿⣿⣿⣿⣿⣿⣿⣿⣿⣿⣿⣿⣿⣿⣿⡿⠀⠀⠀⠀⠀⣇⠀⢻⣿⣿⣿⣿⣿⣿⣿⡏⢕⢕⢕⢱⣿⡿⢟⢻⣿⣿⣿⢟⠝⢞⢛⢿⣿⢇⢵⢕⢕⢕⠁⠑⠕⢝⣿⣿⣿⣽⣿⣿⣿⣿⣿⣿⣿⣿⠀</a:t>
            </a:r>
            <a:br/>
            <a:r>
              <a:t>⣿⣿⣿⣿⣿⣿⣿⣿⣿⣿⣿⣿⣿⣿⣿⣿⣿⣿⣿⣿⣿⣿⣿⣿⣿⣿⣿⣿⣿⣿⣿⣿⣿⣿⣿⣿⣿⣿⣿⣿⣿⣿⣿⣿⣿⢇⠀⡇⠀⠀⠀⣿⣦⣾⣿⣿⣿⣿⣿⣿⣿⣷⣕⣔⣱⣿⡿⠡⠀⢑⣿⣿⢇⠀⠀⠀⢕⢨⣷⢇⢕⢕⢕⢕⢔⢄⢀⢁⢜⣿⣿⣟⣼⣿⣿⣿⣿⣿⣿⣿⠀</a:t>
            </a:r>
            <a:br/>
            <a:r>
              <a:t>⣿⣿⣿⣿⣿⣿⣿⣿⣿⣿⣿⣿⣿⣿⣿⣿⣿⣿⣿⣿⣿⣿⣿⣿⣿⣿⣿⣿⣿⣿⣿⣿⣿⣿⣿⣿⣿⣿⣿⣿⣿⣿⣿⣿⣿⣧⣶⡇⠀⠀⠀⢹⣿⣿⣿⣿⣿⣿⣿⣿⣿⣿⣿⣿⣿⣿⣵⣄⣰⣾⣿⣿⣧⣄⣄⣰⣴⣟⣫⢝⢕⢕⢕⢕⢕⢕⢕⣳⣿⣿⣿⡫⣻⣿⣿⣿⣿⣿⣿⣿⠀</a:t>
            </a:r>
            <a:br/>
            <a:r>
              <a:t>⣿⣿⣿⣿⣿⣿⣿⣿⣿⣿⣿⣿⣿⣿⣿⣿⣿⣿⣿⣿⣿⣿⣿⣿⣿⣿⣿⣿⣿⣿⣿⣿⣿⣿⣿⣿⣿⣿⣿⣿⣿⣿⣿⣿⣿⣿⣿⢕⠀⠀⠀⢸⣿⣿⣿⣿⣿⣿⣿⣿⣿⣿⣿⣿⣿⣿⣿⣿⣿⣿⣿⣿⣿⣿⣿⣷⣷⣾⣜⡇⢕⢕⢕⢔⢕⢕⣱⣿⣿⣿⣿⢇⢰⣿⣿⣿⣿⣿⣿⣿⠀</a:t>
            </a:r>
            <a:br/>
            <a:r>
              <a:t>⣿⣿⣿⣿⣿⣿⣿⣿⣿⣿⣿⣿⣿⣿⣿⣿⣿⣿⣿⣿⣿⣿⣿⣿⣿⣿⣿⣿⣿⣿⣿⣿⣿⣿⣿⣿⣿⣿⣿⣿⣿⣿⣿⣿⣿⣿⣿⣷⣦⡔⢰⣾⣿⣿⣿⣿⣿⣿⣿⣿⣿⣿⣿⣿⣿⣿⣿⣿⣿⣿⣿⣿⣿⣿⣿⣿⣿⣿⣿⣿⣿⣿⣿⣷⣷⣾⣿⢿⣿⣿⣿⢕⣜⢿⣿⣿⣿⣿⣿⣿⠀</a:t>
            </a:r>
            <a:br/>
            <a:r>
              <a:t>⣿⣿⣿⣿⣿⣿⣿⣿⣿⣿⣿⣿⣿⣿⣿⣿⣿⣿⣿⣿⣿⣿⣿⣿⣿⣿⣿⣿⣿⣿⣿⣿⣿⣿⣿⣿⣿⣿⣿⣿⣿⣿⣿⣿⣿⣿⣿⣿⣿⣧⣿⣿⣿⣿⣿⣿⣿⣿⣿⣿⣿⡇⢕⢻⣿⣿⣿⣿⣿⣯⡟⢟⣻⣿⣿⣿⣿⣿⣿⣿⣿⣿⣿⣿⡟⢇⢕⢕⢝⢟⢿⢿⢿⡏⢟⢟⢟⢻⣿⣿⠀</a:t>
            </a:r>
            <a:br/>
            <a:r>
              <a:t>⣿⣿⣿⣿⣿⣿⣿⣿⣿⣿⣿⣿⣿⣿⣿⣿⣿⣿⣿⣿⣿⣿⣿⣿⣿⣿⣿⣿⣿⣿⣿⣿⣿⣿⣿⣿⣿⣿⣿⣿⣿⣿⣿⣿⣿⣿⣿⣿⣿⣿⢻⢿⣿⣿⣿⣿⣿⣿⣿⣿⣿⣧⡕⢜⢟⢿⣿⣿⡿⢿⢏⠕⢹⢿⣿⣿⣿⢿⢿⢿⢿⢿⢟⢏⠕⢕⢕⢕⢕⢕⢕⢕⢕⢹⢕⢕⣱⣾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⣷⣷⣵⣵⣵⣴⣵⣵⣵⣥⣵⣥⣥⣵⣵⣴⣴⣴⣴⣵⣵⣵⣵⣥⣥⣵⣷⣷⣾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⢟⢝⢹⣻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⠁⣐⢟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⡿⠁⠘⢳⡌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⠃⠀⠀⠀⠁⠘⣿⣿⣿⣿⣿⣿⣿⣿⣿⣿⣿⣿⣿⣿⣿⣿⣿⣿⣿⣿⣿⣿⣿⣿⣿⣿⣿⣷⣿⡻⢿⣻⣿⣿⣿⣿⣿⣿⣿⣿⣿⣿⣿⣿⣿⣿⣿⣿⠀</a:t>
            </a:r>
            <a:br/>
            <a:r>
              <a:t>⣿⣿⣿⣿⣿⣿⣿⣿⣿⣿⣿⣿⣿⣿⣿⣿⣿⣿⣿⣿⣿⣿⣿⣿⣿⣿⣿⣿⣿⣿⣿⣿⣿⣿⣿⣿⣿⣿⣿⣿⣿⣿⣿⣿⣿⡇⠀⢄⠀⠀⢱⠀⢸⣿⣿⣿⣿⣿⣿⣿⡿⢿⢿⢿⣿⣿⣿⣿⣿⣿⣿⣿⣿⣿⣿⣿⣿⣿⣿⡟⢟⢕⢕⢾⢿⣿⣿⣿⣿⣿⣿⣿⣿⣿⣿⣿⣿⣿⣿⣿⠀</a:t>
            </a:r>
            <a:br/>
            <a:r>
              <a:t>⣿⣿⣿⣿⣿⣿⣿⣿⣿⣿⣿⣿⣿⣿⣿⣿⣿⣿⣿⣿⣿⣿⣿⣿⣿⣿⣿⣿⣿⣿⣿⣿⣿⣿⣿⣿⣿⣿⣿⣿⣿⣿⣿⣿⣿⠀⢠⢐⠀⠀⢸⣷⣾⣿⣿⣿⣿⣿⣿⢕⢕⠕⢱⣿⡿⢟⢟⣿⣿⣿⡿⠏⢟⢟⠿⣿⡿⢧⡕⢕⢕⠁⠑⠑⢜⢿⣿⣿⣯⣿⣿⣿⣿⣿⣿⣿⣿⣿⣿⣿⠀</a:t>
            </a:r>
            <a:br/>
            <a:r>
              <a:t>⣿⣿⣿⣿⣿⣿⣿⣿⣿⣿⣿⣿⣿⣿⣿⣿⣿⣿⣿⣿⣿⣿⣿⣿⣿⣿⣿⣿⣿⣿⣿⣿⣿⣿⣿⣿⣿⣿⣿⣿⣿⣿⣿⣿⣿⣶⡟⢕⠀⠀⢸⣿⣿⣿⣿⣿⣿⣿⣿⣧⣕⣰⣾⣿⢇⠄⠐⣸⣿⡏⠄⠀⠀⠁⢨⣽⡎⢔⢕⢕⢕⢔⢀⢀⠑⢕⣻⣿⡇⣿⣿⣿⣿⣿⣿⣿⣿⣿⣿⣿⠀</a:t>
            </a:r>
            <a:br/>
            <a:r>
              <a:t>⣿⣿⣿⣿⣿⣿⣿⣿⣿⣿⣿⣿⣿⣿⣿⣿⣿⣿⣿⣿⣿⣿⣿⣿⣿⣿⣿⣿⣿⣿⣿⣿⣿⣿⣿⣿⣿⣿⣿⣿⣿⣿⣿⣿⣿⣿⡇⠑⠀⠀⢔⣿⣿⣿⣿⣿⣿⣿⣿⣿⣿⣿⣿⣧⣕⣠⣵⣿⣿⣷⣔⣄⢔⣵⣺⣝⣝⢕⢑⢕⢕⢕⢕⢕⢱⣿⣿⣿⡇⢸⣿⣿⣿⣿⣿⣿⣿⣿⣿⣿⠀</a:t>
            </a:r>
            <a:br/>
            <a:r>
              <a:t>⣿⣿⣿⣿⣿⣿⣿⣿⣿⣿⣿⣿⣿⣿⣿⣿⣿⣿⣿⣿⣿⣿⣿⣿⣿⣿⣿⣿⣿⣿⣿⣿⣿⣿⣿⣿⣿⣿⣿⣿⣿⣿⣿⣿⣿⣿⣿⣷⢰⢔⣾⣿⣿⣿⣿⣿⣿⣿⣿⣿⣿⣿⣿⣿⣿⣿⣿⣿⣿⣿⣿⣿⣿⣿⣾⣧⣇⣕⢑⢕⢕⢕⢕⢕⣾⣿⣿⣿⡗⢕⣿⣿⣿⣿⣿⣿⣿⣿⣿⣿⠀</a:t>
            </a:r>
            <a:br/>
            <a:r>
              <a:t>⣿⣿⣿⣿⣿⣿⣿⣿⣿⣿⣿⣿⣿⣿⣿⣿⣿⣿⣿⣿⣿⣿⣿⣿⣿⣿⣿⣿⣿⣿⣿⣿⣿⣿⣿⣿⣿⣿⣿⣿⣿⣿⣿⣿⣿⣿⣿⣿⣿⣼⣿⣿⣿⣿⣿⣿⣿⣿⣿⣿⣿⣿⣿⣿⣿⣿⣿⣿⣿⣿⣿⣿⣿⣿⣿⣿⣿⣿⣿⣿⣿⣶⣷⢿⢿⣿⣿⣿⡕⣕⣿⣿⣿⣿⣿⣿⣿⣿⣿⣿⠀</a:t>
            </a:r>
            <a:br/>
            <a:r>
              <a:t>⣿⣿⣿⣿⣿⣿⣿⣿⣿⣿⣿⣿⣿⣿⣿⣿⣿⣿⣿⣿⣿⣿⣿⣿⣿⣿⣿⣿⣿⣿⣿⣿⣿⣿⣿⣿⣿⣿⣿⣿⣿⣿⣿⣿⣿⣿⣿⣿⡿⣟⡿⣿⣿⣿⣿⣿⣿⣿⣿⢿⣹⣿⣿⣿⣿⣿⣯⡝⢻⢟⣿⣿⣿⣿⣿⣿⣿⣿⣿⣿⣿⣿⢏⢕⢕⢜⢝⢻⢟⡟⢿⢟⢟⢟⢻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⣏⡕⢝⢻⢿⣿⣿⢿⢟⢕⢜⢿⣿⣿⣿⡿⢿⢿⢿⢿⢟⢟⠕⢕⢕⠕⢕⢕⢕⢕⢕⢨⢕⢕⣕⣾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⣷⣷⣵⣵⣵⣴⣴⣵⣵⣵⣵⣥⣥⣵⣵⣴⣴⣴⣴⣵⣵⣵⣵⣵⣥⣵⣼⣷⣷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⢟⠟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⡕⠁⡼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⢗⢜⢧⡝⢻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⡏⠀⠀⠈⠇⠀⢹⣿⣿⣿⣿⣿⣿⣿⣿⣿⣿⣿⣿⣿⣿⣿⣿⣿⣿⣿⣿⣿⣿⣿⣿⣿⣿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⡿⠀⠀⠀⠀⠀⣧⠀⢻⣿⣿⣿⣿⡿⢿⢿⢿⣿⣿⣿⣿⣿⣿⣿⣿⣿⣿⣿⣿⣿⣿⣿⢟⢏⢕⢑⢞⣿⣿⣿⣿⣿⣿⣿⣿⣿⣿⣿⣿⣿⣿⣿⣿⣿⣿⣿⠀</a:t>
            </a:r>
            <a:br/>
            <a:r>
              <a:t>⣿⣿⣿⣿⣿⣿⣿⣿⣿⣿⣿⣿⣿⣿⣿⣿⣿⣿⣿⣿⣿⣿⣿⣿⣿⣿⣿⣿⣿⣿⣿⣿⣿⣿⣿⣿⣿⣿⣿⣿⣿⣿⣿⣿⡇⠀⡆⠀⠀⠀⣿⣦⣼⣿⣿⡟⢕⢕⠕⢱⣿⡿⢟⢛⣿⣿⣿⡟⠝⢞⢟⢻⢿⡗⢵⢕⢕⢕⠁⠑⠑⢜⣿⣿⣿⣿⣿⣿⣿⣿⣿⣿⣿⣿⣿⣿⣿⣿⣿⣿⠀</a:t>
            </a:r>
            <a:br/>
            <a:r>
              <a:t>⣿⣿⣿⣿⣿⣿⣿⣿⣿⣿⣿⣿⣿⣿⣿⣿⣿⣿⣿⣿⣿⣿⣿⣿⣿⣿⣿⣿⣿⣿⣿⣿⣿⣿⣿⣿⣿⣿⣿⣿⣿⣿⣿⣿⡄⣴⡇⠀⠀⠀⢹⣿⣿⣿⣿⣿⣕⣕⣱⣿⡿⠕⠀⠐⣿⣿⡏⠀⠀⠀⢕⢸⣯⡕⢕⢕⢕⢕⢔⢀⢀⠁⢔⣿⣿⡏⣿⣿⣿⣿⣿⣿⣿⣿⣿⣿⣿⣿⣿⣿⠀</a:t>
            </a:r>
            <a:br/>
            <a:r>
              <a:t>⣿⣿⣿⣿⣿⣿⣿⣿⣿⣿⣿⣿⣿⣿⣿⣿⣿⣿⣿⣿⣿⣿⣿⣿⣿⣿⣿⣿⣿⣿⣿⣿⣿⣿⣿⣿⣿⣿⣿⣿⣿⣿⣿⣿⣿⣿⡇⠀⠀⠀⢸⣿⣿⣿⣿⣿⣿⣿⣿⣿⣵⣔⣠⣾⣿⣿⣧⣄⣄⡐⣵⣞⣿⡇⢡⢱⢕⢕⢕⢕⢕⢱⣿⣿⣿⡟⣹⣿⣿⣿⣿⣿⣿⣿⣿⣿⣿⣿⣿⣿⠀</a:t>
            </a:r>
            <a:br/>
            <a:r>
              <a:t>⣿⣿⣿⣿⣿⣿⣿⣿⣿⣿⣿⣿⣿⣿⣿⣿⣿⣿⣿⣿⣿⣿⣿⣿⣿⣿⣿⣿⣿⣿⣿⣿⣿⣿⣿⣿⣿⣿⣿⣿⣿⣿⣿⣿⣿⣿⣧⣄⢄⢠⣼⣿⣿⣿⣿⣿⣿⣿⣿⣿⣿⣿⣿⣿⣿⣿⣿⣿⣿⣿⣷⣾⣥⣇⡕⢇⡕⢕⢕⢕⣱⣿⣿⣿⣿⢧⢜⣿⣿⣿⣿⣿⣿⣿⣿⣿⣿⣿⣿⣿⠀</a:t>
            </a:r>
            <a:br/>
            <a:r>
              <a:t>⣿⣿⣿⣿⣿⣿⣿⣿⣿⣿⣿⣿⣿⣿⣿⣿⣿⣿⣿⣿⣿⣿⣿⣿⣿⣿⣿⣿⣿⣿⣿⣿⣿⣿⣿⣿⣿⣿⣿⣿⣿⣿⣿⣿⣿⣿⣿⣿⣇⣼⣿⣿⣿⣿⣿⣿⣿⣿⣿⣿⣿⣿⣿⣿⣿⣿⣿⣿⣿⣿⣿⣿⣿⣿⣿⣿⣿⣿⣿⣾⣿⢿⣿⣿⣿⢕⣜⣿⣿⣿⣿⣿⣿⣿⣿⣿⣿⣿⣿⣿⠀</a:t>
            </a:r>
            <a:br/>
            <a:r>
              <a:t>⣿⣿⣿⣿⣿⣿⣿⣿⣿⣿⣿⣿⣿⣿⣿⣿⣿⣿⣿⣿⣿⣿⣿⣿⣿⣿⣿⣿⣿⣿⣿⣿⣿⣿⣿⣿⣿⣿⣿⣿⣿⣿⣿⣿⣿⣿⣿⣿⣿⢿⣿⣿⣿⣿⣿⣿⣺⣻⣿⣿⣿⣿⣿⣯⡟⢟⣻⣿⣿⣿⣿⣿⣿⣿⣿⣿⣿⣿⡿⢇⢕⢕⢝⢟⢻⢿⢿⣏⢟⢟⢟⢻⣿⣿⣿⣿⣿⣿⣿⣿⠀</a:t>
            </a:r>
            <a:br/>
            <a:r>
              <a:t>⣿⣿⣿⣿⣿⣿⣿⣿⣿⣿⣿⣿⣿⣿⣿⣿⣿⣿⣿⣿⣿⣿⣿⣿⣿⣿⣿⣿⣿⣿⣿⣿⣿⣿⣿⣿⣿⣿⣿⣿⣿⣿⣿⣿⣿⣿⣿⣿⣷⣾⣷⣿⣿⣿⣿⣷⣆⢕⢝⢿⣿⣿⡿⢿⢟⠕⢝⢿⣿⣿⣿⡿⢿⢿⢿⢿⢟⢏⠕⢕⢕⢕⢕⢕⢕⢕⢕⢹⢕⢕⣱⣾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⣶⣷⣧⣵⣵⣵⣴⣵⣵⣵⣥⣵⣥⣥⣵⣵⣴⣴⣴⣴⣵⣵⣵⣵⣵⣵⣵⣷⣷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⡿⢏⢝⣹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⡇⢀⢞⣻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⡿⠋⠘⠳⡇⠙⣿⣿⣿⣿⣿⣿⣿⣿⣿⣿⣿⣿⣿⣿⣿⣿⣿⣿⣿⣿⣿⣿⣿⣿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⠕⠀⠀⠀⠇⡀⠘⣿⣿⡿⢿⢿⣿⣿⣿⣿⣿⣿⡿⣿⣿⣿⣿⣿⣿⣿⣿⣿⢟⢏⢕⢘⢿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⡇⠀⡄⠀⠀⠀⣷⢀⢜⢕⢕⢕⢱⣿⡿⢟⢻⣿⣿⣿⢟⠝⢟⢟⠿⣿⢯⢵⢕⢕⢕⠑⠑⠕⢹⣿⣿⣿⢹⣿⣿⣿⣿⣿⣿⣿⣿⣿⣿⣿⣿⣿⣿⣿⣿⣿⠀</a:t>
            </a:r>
            <a:br/>
            <a:r>
              <a:t>⣿⣿⣿⣿⣿⣿⣿⣿⣿⣿⣿⣿⣿⣿⣿⣿⣿⣿⣿⣿⣿⣿⣿⣿⣿⣿⣿⣿⣿⣿⣿⣿⣿⣿⣿⣿⣿⣿⣿⣿⣿⣿⣿⣿⠀⢠⡇⠀⠀⠀⣿⣷⣴⣕⣕⣱⣿⡿⠱⠀⢑⣿⣿⢇⠀⠀⠀⢕⣨⣇⢇⢕⢕⢕⢕⢄⢄⢀⢁⢜⣿⣿⢝⣿⣿⣿⣿⣿⣿⣿⣿⣿⣿⣿⣿⣿⣿⣿⣿⣿⠀</a:t>
            </a:r>
            <a:br/>
            <a:r>
              <a:t>⣿⣿⣿⣿⣿⣿⣿⣿⣿⣿⣿⣿⣿⣿⣿⣿⣿⣿⣿⣿⣿⣿⣿⣿⣿⣿⣿⣿⣿⣿⣿⣿⣿⣿⣿⣿⣿⣿⣿⣿⣿⣿⣿⣿⣶⣿⢕⠀⠀⠀⢿⣿⣿⣿⣿⣿⣿⣵⣄⣰⣾⣿⣿⣧⣄⡄⣰⣵⣿⣋⢏⢑⢕⠕⢕⢕⢕⢕⣳⣿⣿⣿⢝⣿⣿⣿⣿⣿⣿⣿⣿⣿⣿⣿⣿⣿⣿⣿⣿⣿⠀</a:t>
            </a:r>
            <a:br/>
            <a:r>
              <a:t>⣿⣿⣿⣿⣿⣿⣿⣿⣿⣿⣿⣿⣿⣿⣿⣿⣿⣿⣿⣿⣿⣿⣿⣿⣿⣿⣿⣿⣿⣿⣿⣿⣿⣿⣿⣿⣿⣿⣿⣿⣿⣿⣿⣿⣿⣿⢕⠀⠀⠀⢸⣿⣿⣿⣿⣿⣿⣿⣿⣿⣿⣿⣿⣿⣿⣿⣷⣷⣾⣍⣇⣕⢇⡕⢌⢕⠕⣱⣿⣿⣿⣿⢔⣾⣿⣿⣿⣿⣿⣿⣿⣿⣿⣿⣿⣿⣿⣿⣿⣿⠀</a:t>
            </a:r>
            <a:br/>
            <a:r>
              <a:t>⣿⣿⣿⣿⣿⣿⣿⣿⣿⣿⣿⣿⣿⣿⣿⣿⣿⣿⣿⣿⣿⣿⣿⣿⣿⣿⣿⣿⣿⣿⣿⣿⣿⣿⣿⣿⣿⣿⣿⣿⣿⣿⣿⣿⣿⣿⣷⡆⡆⢰⣿⣿⣿⣿⣿⣿⣿⣿⣿⣿⣿⣿⣿⣿⣿⣿⣿⣿⣿⣿⣿⣿⣿⣿⣿⣿⣾⣿⢿⣿⣿⣟⣕⣞⣿⣿⣿⣿⣿⣿⣿⣿⣿⣿⣿⣿⣿⣿⣿⣿⠀</a:t>
            </a:r>
            <a:br/>
            <a:r>
              <a:t>⣿⣿⣿⣿⣿⣿⣿⣿⣿⣿⣿⣿⣿⣿⣿⣿⣿⣿⣿⣿⣿⣿⣿⣿⣿⣿⣿⣿⣿⣿⣿⣿⣿⣿⣿⣿⣿⣿⣿⣿⣿⣿⣿⣿⣿⣿⣿⣷⡇⢸⣿⣿⡿⣸⢻⣿⣿⣿⣿⣿⣏⡟⢟⣻⣿⣿⣿⣿⣿⣿⣿⣿⣿⣿⣿⡟⢕⢕⢕⢝⢟⢻⢿⡿⡟⢟⢟⢟⢿⣿⣿⣿⣿⣿⣿⣿⣿⣿⣿⣿⠀</a:t>
            </a:r>
            <a:br/>
            <a:r>
              <a:t>⣿⣿⣿⣿⣿⣿⣿⣿⣿⣿⣿⣿⣿⣿⣿⣿⣿⣿⣿⣿⣿⣿⣿⣿⣿⣿⣿⣿⣿⣿⣿⣿⣿⣿⣿⣿⣿⣿⣿⣿⣿⣿⣿⣿⣿⣿⡿⢿⢇⢼⢻⣿⣿⣕⡜⢟⢿⣿⣿⡿⢿⢏⠕⢹⢿⣿⣿⣿⢿⢿⢿⢿⢿⢟⢏⠕⢕⢕⢕⢕⢕⢕⢕⢕⢝⢕⢕⣱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⣷⣷⣵⣵⣵⣵⣴⣵⣵⣵⣥⣵⣥⣥⣵⣵⣴⣴⣴⣧⣵⣵⣵⣵⣵⣵⣵⣷⣾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⢏⢝⡙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⡇⣔⡞⣷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⡿⠛⠑⠘⣷⠜⠹⣿⣿⣿⣿⣿⣿⣿⣿⣿⣿⣿⣿⣿⣿⣿⣿⣿⣿⣿⣷⣿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⡿⠁⢀⠀⠀⠜⢠⠀⠹⢿⢿⢿⣿⣿⣿⣿⣿⣿⣿⣿⣿⣿⣿⣿⣿⣿⣿⡿⢟⢝⢱⢺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⠑⢀⡇⠀⠀⠀⣿⢕⢕⠕⢕⣾⣿⢟⢟⣿⣿⣿⡿⠏⢟⢟⢟⣿⡗⢧⢕⢕⢕⠁⠑⠑⢜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⡇⢀⣼⠇⠀⠀⠀⣿⣇⡕⢕⣾⣿⢇⠄⠐⢸⣿⡟⠄⠀⠀⠑⢸⣻⡗⢕⢕⢕⢕⢔⢄⢀⠑⢕⣿⣿⡏⣿⣿⣿⣿⣿⣿⣿⣿⣿⣿⣿⣿⣿⣿⣿⣿⣿⣿⣿⣿⣿⣿⣿⠀</a:t>
            </a:r>
            <a:br/>
            <a:r>
              <a:t>⣿⣿⣿⣿⣿⣿⣿⣿⣿⣿⣿⣿⣿⣿⣿⣿⣿⣿⣿⣿⣿⣿⣿⣿⣿⣿⣿⣿⣿⣿⣿⣿⣿⣿⣿⣿⣿⣿⣿⣿⣿⡿⢀⠀⠀⠀⣿⣿⣿⣿⣿⣧⣕⣄⣴⣿⣿⣿⣔⢄⣄⣱⣞⣫⣏⢣⢵⢕⢕⢕⢕⢕⢱⣾⣿⣿⡇⡹⣿⣿⣿⣿⣿⣿⣿⣿⣿⣿⣿⣿⣿⣿⣿⣿⣿⣿⣿⣿⣿⣿⠀</a:t>
            </a:r>
            <a:br/>
            <a:r>
              <a:t>⣿⣿⣿⣿⣿⣿⣿⣿⣿⣿⣿⣿⣿⣿⣿⣿⣿⣿⣿⣿⣿⣿⣿⣿⣿⣿⣿⣿⣿⣿⣿⣿⣿⣿⣿⣿⣿⣿⣿⣿⣿⡇⠑⠀⠀⢀⣿⣿⣿⣿⣿⣿⣿⣿⣿⣿⣿⣿⣿⣿⣿⣶⣼⣷⣇⣕⢱⢇⢕⢕⢕⢕⣾⣿⣿⣿⡧⢜⣿⣿⣿⣿⣿⣿⣿⣿⣿⣿⣿⣿⣿⣿⣿⣿⣿⣿⣿⣿⣿⣿⠀</a:t>
            </a:r>
            <a:br/>
            <a:r>
              <a:t>⣿⣿⣿⣿⣿⣿⣿⣿⣿⣿⣿⣿⣿⣿⣿⣿⣿⣿⣿⣿⣿⣿⣿⣿⣿⣿⣿⣿⣿⣿⣿⣿⣿⣿⣿⣿⣿⣿⣿⣿⣿⣿⡆⡆⢰⣾⣿⣿⢿⣿⣿⣿⣿⣿⣿⣿⣿⣿⣿⣿⣿⣿⣿⣿⣿⣿⣿⣿⣿⣿⣿⣿⢿⣿⣿⣿⡕⣐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⡇⣸⣿⣿⢷⡿⣿⣿⣿⣿⣿⣿⡟⢻⢟⣿⣿⣿⣿⣿⣿⣿⣿⣿⣿⣿⡿⢏⢕⢕⢜⢟⢿⣿⢿⣏⢟⢟⢻⢻⣿⣿⣿⣿⣿⣿⣿⣿⣿⣿⣿⣿⣿⣿⣿⣿⣿⠀</a:t>
            </a:r>
            <a:br/>
            <a:r>
              <a:t>⣿⣿⣿⣿⣿⣿⣿⣿⣿⣿⣿⣿⣿⣿⣿⣿⣿⣿⣿⣿⣿⣿⣿⣿⣿⣿⣿⣿⣿⣿⣿⣿⣿⣿⣿⣿⣿⣿⣿⣿⣿⣿⣿⢱⢿⣿⣿⣏⣕⡝⢿⣿⣿⣿⢿⢟⢕⠜⢿⣿⣿⣿⡿⢿⢿⢿⢿⢟⢏⠕⢕⢕⠕⢕⢕⢕⢕⢕⢹⢕⢕⣱⣾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⣷⣷⣧⣵⣵⣵⣴⣵⣵⣵⣥⣵⣥⣥⣥⣵⣴⣴⣴⣷⣵⣵⣵⣵⣵⣵⣵⣾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⢟⢝⣙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⠑⣱⢟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⡿⠋⠁⠹⣵⠉⢿⣿⣿⣿⣿⣿⣿⣿⣿⣿⣿⣿⣿⣿⣿⣿⣿⣿⣿⣿⣿⣿⣿⡿⣟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⠕⠀⠀⠀⠙⡄⠈⢿⡿⢿⢿⢿⣿⣿⣿⣿⣿⡿⣿⣿⣿⣿⣿⣿⣿⣿⣿⢟⢏⢕⢱⢻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⠃⠀⡆⠀⠀⠀⣿⡄⢕⢕⢑⢱⣿⡿⢟⢿⣿⣿⣿⡿⠝⢟⢟⢟⣿⢗⢼⢕⢕⢕⠑⠑⠕⢝⣿⣿⣿⣻⣿⣿⣿⣿⣿⣿⣿⣿⣿⣿⣿⣿⣿⣿⣿⣿⣿⣿⣿⣿⣿⣿⣿⣿⣿⣿⠀</a:t>
            </a:r>
            <a:br/>
            <a:r>
              <a:t>⣿⣿⣿⣿⣿⣿⣿⣿⣿⣿⣿⣿⣿⣿⣿⣿⣿⣿⣿⣿⣿⣿⣿⣿⣿⣿⣿⣿⣿⣿⣿⣿⣿⣿⣿⡟⠀⣸⠇⠀⠀⠀⣿⣧⣕⡕⣱⣿⣿⠕⠀⠐⣿⣿⡏⠀⠀⠀⢕⢸⣏⢇⢕⢕⢕⢕⢔⢄⢀⢑⢜⣿⣿⢿⣽⣿⣿⣿⣿⣿⣿⣿⣿⣿⣿⣿⣿⣿⣿⣿⣿⣿⣿⣿⣿⣿⣿⣿⣿⣿⠀</a:t>
            </a:r>
            <a:br/>
            <a:r>
              <a:t>⣿⣿⣿⣿⣿⣿⣿⣿⣿⣿⣿⣿⣿⣿⣿⣿⣿⣿⣿⣿⣿⣿⣿⣿⣿⣿⣿⣿⣿⣿⣿⣿⣿⣿⣿⣷⣼⣿⠀⠀⠀⠀⣿⣿⣿⣿⣿⣿⣇⣔⣠⣾⣿⣿⣧⣄⣄⣰⣵⣏⣯⡝⢱⢕⢕⢕⢕⢕⢕⣷⣿⣿⣿⢕⣿⣿⣿⣿⣿⣿⣿⣿⣿⣿⣿⣿⣿⣿⣿⣿⣿⣿⣿⣿⣿⣿⣿⣿⣿⣿⠀</a:t>
            </a:r>
            <a:br/>
            <a:r>
              <a:t>⣿⣿⣿⣿⣿⣿⣿⣿⣿⣿⣿⣿⣿⣿⣿⣿⣿⣿⣿⣿⣿⣿⣿⣿⣿⣿⣿⣿⣿⣿⣿⣿⣿⣿⣿⣿⣿⡏⠐⠀⠀⠀⣿⣿⣿⣿⣿⣿⣿⣿⣿⣿⣿⣿⣿⣿⣿⣿⣷⣾⣴⣕⡇⢃⢕⢔⢕⢕⣱⣿⣿⣿⣿⢕⣼⣿⣿⣿⣿⣿⣿⣿⣿⣿⣿⣿⣿⣿⣿⣿⣿⣿⣿⣿⣿⣿⣿⣿⣿⣿⠀</a:t>
            </a:r>
            <a:br/>
            <a:r>
              <a:t>⣿⣿⣿⣿⣿⣿⣿⣿⣿⣿⣿⣿⣿⣿⣿⣿⣿⣿⣿⣿⣿⣿⣿⣿⣿⣿⣿⣿⣿⣿⣿⣿⣿⣿⣿⣿⣿⣿⣶⢰⢔⣶⣿⣿⣿⣿⣿⣿⣿⣿⣿⣿⣿⣿⣿⣿⣿⣿⣿⣿⣿⣿⣿⣿⣿⣿⣿⣾⣿⢿⣿⣿⣿⣕⣞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⢕⣿⣿⣿⣺⢻⣿⣿⣿⣿⣿⣏⡟⢿⣻⣿⣿⣿⣿⣿⣿⣿⣿⣿⣿⣿⡟⢕⢕⢕⢻⢻⢻⢿⡻⡟⢟⢟⢟⣿⣿⣿⣿⣿⣿⣿⣿⣿⣿⣿⣿⣿⣿⣿⣿⣿⣿⣿⣿⣿⠀</a:t>
            </a:r>
            <a:br/>
            <a:r>
              <a:t>⣿⣿⣿⣿⣿⣿⣿⣿⣿⣿⣿⣿⣿⣿⣿⣿⣿⣿⣿⣿⣿⣿⣿⣿⣿⣿⣿⣿⣿⣿⣿⣿⣿⣿⣿⣿⣿⣿⢿⢏⢸⢿⣿⣿⣇⣜⣝⢿⣿⣿⡿⢿⢟⠕⢙⢿⣿⣿⣿⡿⢿⢿⢿⢟⢟⢟⠕⢕⠕⢕⢕⢕⢕⢕⢕⢹⢕⣕⣡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⣷⣷⣵⣵⣵⣵⣴⣵⣵⣵⣥⣵⣥⣥⣵⣵⣴⣴⣤⣷⣵⣵⣵⣵⣵⣵⣵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⡿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⡏⢑⣴⣾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⣧⣮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⢏⢕⣬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⠑⡰⢽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⠟⠁⠘⢻⠁⢻⣿⣿⣿⣿⣿⣿⣿⣿⣿⣿⣿⣿⣿⣿⣿⣿⣿⣿⣿⣿⣿⣿⣿⣿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⡟⠀⠀⠀⠈⢄⠀⢹⣿⣿⡿⢿⢿⣿⣿⣿⣿⣿⣿⡿⣿⣿⣿⣿⣿⣿⣿⣿⣿⢿⢎⢕⢜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⠅⢀⢀⠀⠀⢸⣇⠀⢟⢕⢕⢕⢱⣿⡿⢟⢿⣿⣿⣿⢟⠝⢟⢟⣿⣿⡷⠧⢕⢕⢑⠁⠑⠕⢻⣿⣿⣯⣿⣿⣿⣿⣿⣿⣿⣿⣿⣿⣿⣿⣿⣿⣿⣿⣿⣿⣿⣿⣿⣿⣿⣿⣿⣿⣿⣿⣿⠀</a:t>
            </a:r>
            <a:br/>
            <a:r>
              <a:t>⣿⣿⣿⣿⣿⣿⣿⣿⣿⣿⣿⣿⣿⣿⣿⣿⣿⣿⣿⣿⣿⣿⣿⣿⣿⣿⣿⣿⣿⣿⣿⣿⡏⠀⣸⠁⠀⠀⠘⣿⣦⣴⣕⡕⣱⣿⡿⠡⠀⢑⣿⣿⢇⠀⠀⠀⢕⢭⡗⢇⢎⢕⢕⢕⢄⢄⢁⢑⢸⣿⣿⢹⣿⣿⣿⣿⣿⣿⣿⣿⣿⣿⣿⣿⣿⣿⣿⣿⣿⣿⣿⣿⣿⣿⣿⣿⣿⣿⣿⣿⠀</a:t>
            </a:r>
            <a:br/>
            <a:r>
              <a:t>⣿⣿⣿⣿⣿⣿⣿⣿⣿⣿⣿⣿⣿⣿⣿⣿⣿⣿⣿⣿⣿⣿⣿⣿⣿⣿⣿⣿⣿⣿⣿⣿⣷⣼⣿⠀⠀⠀⠀⣿⣿⣿⣿⣿⣿⣿⣕⣄⣰⣾⣿⣿⣧⣄⣄⣰⣷⣟⣝⡕⢕⢕⢕⢕⢕⢕⢕⣼⣿⣿⣿⢝⣿⣿⣿⣿⣿⣿⣿⣿⣿⣿⣿⣿⣿⣿⣿⣿⣿⣿⣿⣿⣿⣿⣿⣿⣿⣿⣿⣿⠀</a:t>
            </a:r>
            <a:br/>
            <a:r>
              <a:t>⣿⣿⣿⣿⣿⣿⣿⣿⣿⣿⣿⣿⣿⣿⣿⣿⣿⣿⣿⣿⣿⣿⣿⣿⣿⣿⣿⣿⣿⣿⣿⣿⣿⣿⣿⠀⠀⠀⠀⣿⣿⣿⣿⣿⣿⣿⣿⣿⣿⣿⣿⣿⣿⣿⣿⣷⣧⣿⣼⣕⡅⠖⡕⢜⢕⢕⣱⣿⣿⣿⣿⢇⣻⣿⣿⣿⣿⣿⣿⣿⣿⣿⣿⣿⣿⣿⣿⣿⣿⣿⣿⣿⣿⣿⣿⣿⣿⣿⣿⣿⠀</a:t>
            </a:r>
            <a:br/>
            <a:r>
              <a:t>⣿⣿⣿⣿⣿⣿⣿⣿⣿⣿⣿⣿⣿⣿⣿⣿⣿⣿⣿⣿⣿⣿⣿⣿⣿⣿⣿⣿⣿⣿⣿⣿⣿⣿⣿⣷⣆⢔⢸⣿⣿⣿⡿⣿⣿⣿⣿⣿⣿⣿⣿⣿⣿⣿⣿⣿⣿⣿⣿⣿⣿⣿⣿⣿⣿⣾⣿⢿⣿⣿⣏⣱⣻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⡕⣾⣿⣿⡿⣽⢿⣿⣿⣿⣿⣿⣝⢛⢟⣻⣿⣿⣿⣿⣿⣿⣿⣿⣿⣿⣿⡟⢕⢕⢕⢝⢻⢿⡿⣿⡟⢟⢟⢟⣿⣿⣿⣿⣿⣿⣿⣿⣿⣿⣿⣿⣿⣿⣿⣿⣿⣿⣿⣿⣿⣿⣿⠀</a:t>
            </a:r>
            <a:br/>
            <a:r>
              <a:t>⣿⣿⣿⣿⣿⣿⣿⣿⣿⣿⣿⣿⣿⣿⣿⣿⣿⣿⣿⣿⣿⣿⣿⣿⣿⣿⣿⣿⣿⣿⣿⣿⣿⣿⣿⣿⣿⡇⢿⣻⣿⣿⣝⣜⣻⢿⣿⣿⡿⢿⢏⠕⢻⣿⣿⣿⣿⢿⢿⢿⢿⢛⢟⢏⢕⢕⠕⢕⢕⢕⢕⢕⢕⣇⢕⣕⣴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⣷⣵⣵⣵⣵⣴⣵⣵⣥⣥⣥⣥⣥⣵⣵⣴⣴⣴⣧⣵⣵⣵⣵⣵⣵⣷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⢏⢝⣝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⠁⣰⢫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⡟⠅⠙⢷⠙⢿⣿⣿⣿⣿⣿⣿⣿⣿⣿⣿⣿⣿⣿⣿⣿⣿⣿⣿⣿⣿⣿⣿⣿⣿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⡟⠀⠀⠀⠘⠀⠈⢿⣿⣿⣿⢿⢿⢿⣿⣿⣿⣿⣿⡿⣿⣿⣿⣿⣿⣿⣿⣿⣿⢟⢏⢕⢱⢛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⠃⢀⠀⠀⠀⢸⡔⠈⡿⢕⢕⢕⢱⣿⡿⢻⢻⣿⣿⣿⡿⠝⢻⢚⢛⣿⡿⠧⢕⢕⢕⠁⠑⠕⢍⣿⣿⣿⢻⣿⣿⣿⣿⣿⣿⣿⣿⣿⣿⣿⣿⣿⣿⣿⣿⣿⣿⣿⣿⣿⣿⣿⣿⣿⣿⣿⣿⣿⣿⠀</a:t>
            </a:r>
            <a:br/>
            <a:r>
              <a:t>⣿⣿⣿⣿⣿⣿⣿⣿⣿⣿⣿⣿⣿⣿⣿⣿⣿⣿⣿⣿⣿⣿⣿⣿⣿⣿⣿⣿⣿⣿⡟⠀⢸⠀⠀⠀⠸⣿⣤⣿⣕⡕⣱⣿⡿⠇⠀⠐⣿⣿⡏⠀⠀⠀⢕⣸⣗⠕⢕⢕⢕⢕⢔⢄⢀⢁⢜⣿⣿⣸⣿⣿⣿⣿⣿⣿⣿⣿⣿⣿⣿⣿⣿⣿⣿⣿⣿⣿⣿⣿⣿⣿⣿⣿⣿⣿⣿⣿⣿⣿⠀</a:t>
            </a:r>
            <a:br/>
            <a:r>
              <a:t>⣿⣿⣿⣿⣿⣿⣿⣿⣿⣿⣿⣿⣿⣿⣿⣿⣿⣿⣿⣿⣿⣿⣿⣿⣿⣿⣿⣿⣿⣿⣿⣴⣿⠀⠀⠀⠀⣿⣿⣿⣿⣿⣿⣿⣧⣕⣠⣾⣿⣿⣧⣄⣄⣰⣵⣟⣯⡏⢣⢕⢕⢕⢕⢕⢕⣾⣿⣿⣿⢝⣿⣿⣿⣿⣿⣿⣿⣿⣿⣿⣿⣿⣿⣿⣿⣿⣿⣿⣿⣿⣿⣿⣿⣿⣿⣿⣿⣿⣿⣿⠀</a:t>
            </a:r>
            <a:br/>
            <a:r>
              <a:t>⣿⣿⣿⣿⣿⣿⣿⣿⣿⣿⣿⣿⣿⣿⣿⣿⣿⣿⣿⣿⣿⣿⣿⣿⣿⣿⣿⣿⣿⣿⣿⣿⣿⠄⠀⠀⠀⣿⣿⣿⣿⣿⣿⣿⣿⣿⣿⣿⣿⣿⣿⣿⣿⣿⣷⣾⣬⣕⡕⠢⡕⢜⢕⢕⣱⣿⣿⣿⣿⢗⣾⣿⣿⣿⣿⣿⣿⣿⣿⣿⣿⣿⣿⣿⣿⣿⣿⣿⣿⣿⣿⣿⣿⣿⣿⣿⣿⣿⣿⣿⠀</a:t>
            </a:r>
            <a:br/>
            <a:r>
              <a:t>⣿⣿⣿⣿⣿⣿⣿⣿⣿⣿⣿⣿⣿⣿⣿⣿⣿⣿⣿⣿⣿⣿⣿⣿⣿⣿⣿⣿⣿⣿⣿⣿⣿⣷⡆⢔⢰⣿⣿⣿⣿⣿⣿⣿⣿⣿⣿⣿⣿⣿⣿⣿⣿⣿⣿⣿⣿⣿⣿⣿⣿⣿⣿⣿⡿⢿⣿⣿⣟⣱⣞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⡕⢸⣿⣿⣿⣺⢿⣿⣿⣿⣿⣿⣯⡟⢟⣻⣿⣿⣿⣿⣿⣿⣿⣿⣿⣿⣿⡿⢇⢕⢕⢟⢻⢿⢿⡿⡟⢟⢟⢻⣿⣿⣿⣿⣿⣿⣿⣿⣿⣿⣿⣿⣿⣿⣿⣿⣿⣿⣿⣿⣿⣿⣿⣿⣿⠀</a:t>
            </a:r>
            <a:br/>
            <a:r>
              <a:t>⣿⣿⣿⣿⣿⣿⣿⣿⣿⣿⣿⣿⣿⣿⣿⣿⣿⣿⣿⣿⣿⣿⣿⣿⣿⣿⣿⣿⣿⣿⣿⣿⣿⣿⣿⡇⢼⢻⣿⣿⣜⣜⣝⣿⣿⣿⡿⢿⢟⠕⢹⢿⣿⣿⣿⢿⢿⢿⢿⢟⢟⢟⠕⢕⠕⢕⢕⢕⢕⢕⢕⢏⡕⣕⣰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⣷⣵⣵⣵⣵⣴⣵⣵⣵⣥⣥⣥⣥⣵⣵⣴⣴⣴⣷⣷⣵⣵⣵⣵⣵⣷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⢟⢝⣽⣻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⠑⡜⢸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⢟⠁⠘⢿⢌⢻⣿⣿⣿⣿⣿⣿⣿⣿⣿⣿⣿⣿⣿⣿⣿⣿⣿⣿⣿⣿⣿⣿⣿⣟⢿⣟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⡟⠀⠀⠀⠈⢅⠀⢹⣿⣿⡿⢿⢿⣿⣿⣿⣿⣿⣿⣿⣿⣿⣿⣿⣿⣿⣿⣿⣿⢟⢏⢕⢕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⠁⢀⡄⠀⠀⢸⣧⠀⢟⢕⠕⠕⢱⣿⡿⢟⢿⣿⣿⣿⢟⠍⢻⢟⢿⣿⡷⢧⢕⢕⢑⠑⠑⠕⢹⣿⣿⣿⣿⣿⣿⣿⣿⣿⣿⣿⣿⣿⣿⣿⣿⣿⣿⣿⣿⣿⣿⣿⣿⣿⣿⣿⣿⣿⣿⣿⣿⣿⣿⣿⠀</a:t>
            </a:r>
            <a:br/>
            <a:r>
              <a:t>⣿⣿⣿⣿⣿⣿⣿⣿⣿⣿⣿⣿⣿⣿⣿⣿⣿⣿⣿⣿⣿⣿⣿⣿⣿⣿⣿⣿⣿⡟⠀⣸⠁⠀⠀⠁⣿⣦⣴⣕⡕⣱⣿⡿⠱⠀⢑⣿⣿⢇⠀⠀⠀⢕⣱⣗⢇⢜⢕⢕⢕⢄⢄⢁⢑⢸⣿⣿⣹⣿⣿⣿⣿⣿⣿⣿⣿⣿⣿⣿⣿⣿⣿⣿⣿⣿⣿⣿⣿⣿⣿⣿⣿⣿⣿⣿⣿⣿⣿⣿⠀</a:t>
            </a:r>
            <a:br/>
            <a:r>
              <a:t>⣿⣿⣿⣿⣿⣿⣿⣿⣿⣿⣿⣿⣿⣿⣿⣿⣿⣿⣿⣿⣿⣿⣿⣿⣿⣿⣿⣿⣿⣿⣷⣿⠀⠀⠀⠀⣿⣿⣿⣿⣿⣿⣿⣵⣄⣠⣼⣿⣿⣧⡄⣄⣰⣕⣿⣻⡇⢵⢕⢕⠕⢕⢕⢕⣵⣿⣿⣿⢝⣿⣿⣿⣿⣿⣿⣿⣿⣿⣿⣿⣿⣿⣿⣿⣿⣿⣿⣿⣿⣿⣿⣿⣿⣿⣿⣿⣿⣿⣿⣿⠀</a:t>
            </a:r>
            <a:br/>
            <a:r>
              <a:t>⣿⣿⣿⣿⣿⣿⣿⣿⣿⣿⣿⣿⣿⣿⣿⣿⣿⣿⣿⣿⣿⣿⣿⣿⣿⣿⣿⣿⣿⣿⣿⣿⠔⠀⠀⠀⣿⣿⣿⣿⣿⣿⣿⣿⣿⣿⣿⣿⣿⣿⣿⣿⣷⣷⣽⣼⣇⡗⠳⢕⢔⢕⢕⣱⣿⣿⣿⣿⢕⣻⣿⣿⣿⣿⣿⣿⣿⣿⣿⣿⣿⣿⣿⣿⣿⣿⣿⣿⣿⣿⣿⣿⣿⣿⣿⣿⣿⣿⣿⣿⠀</a:t>
            </a:r>
            <a:br/>
            <a:r>
              <a:t>⣿⣿⣿⣿⣿⣿⣿⣿⣿⣿⣿⣿⣿⣿⣿⣿⣿⣿⣿⣿⣿⣿⣿⣿⣿⣿⣿⣿⣿⣿⣿⣿⣶⣆⢔⢰⣿⣿⣿⣿⣿⣿⣿⣿⣿⣿⣿⣿⣿⣿⣿⣿⣿⣿⣿⣿⣿⣿⣿⣿⣿⣿⣿⡿⢿⣿⣿⣏⢱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⡕⣼⣿⣿⣿⣻⢿⣿⣿⣿⣿⣿⣏⢟⢟⣻⣿⣿⣿⣿⣿⣿⣿⣿⣿⣿⣿⡟⢕⢕⢕⢹⢿⢿⡿⣿⡟⢟⢟⢻⣿⣿⣿⣿⣿⣿⣿⣿⣿⣿⣿⣿⣿⣿⣿⣿⣿⣿⣿⣿⣿⣿⣿⣿⣿⣿⠀</a:t>
            </a:r>
            <a:br/>
            <a:r>
              <a:t>⣿⣿⣿⣿⣿⣿⣿⣿⣿⣿⣿⣿⣿⣿⣿⣿⣿⣿⣿⣿⣿⣿⣿⣿⣿⣿⣿⣿⣿⣿⣿⣿⡿⢿⢇⢿⢿⣿⣿⣝⣜⣻⢿⣿⣿⡿⢿⢏⠕⢻⣿⣿⣿⣿⢿⢿⢿⢿⢟⢟⠝⢕⢕⠕⢕⢕⢕⢕⢕⢝⣇⢕⣕⣾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⣧⣵⣵⣵⣵⣴⣥⣥⣥⣥⣥⣥⣥⣵⣵⣴⣴⣴⣷⣧⣵⣵⣵⣵⣵⣷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⢏⢝⣝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⠁⡸⢹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⠟⠁⠙⢷⠈⢻⣿⣿⣿⣿⣿⣿⣿⣿⣿⣿⣿⣿⣿⣿⣿⣿⣿⣿⣿⣿⣿⣿⣿⣿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⡏⠀⠀⠀⠘⢀⠀⢻⣿⣿⡿⢿⢿⣿⣿⣿⣿⣿⣿⣿⣿⣿⣿⣿⣿⣿⣿⣿⣿⢿⢏⢕⢽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⠅⢠⠀⠀⠀⢸⣆⠀⢏⢕⢕⠕⣰⣿⡿⢟⢹⣿⣿⣿⢟⠝⢟⢻⣻⣟⢾⢔⢅⢕⢁⠁⠑⠕⢻⣿⣿⣿⣿⣿⣿⣿⣿⣿⣿⣿⣿⣿⣿⣿⣿⣿⣿⣿⣿⣿⣿⣿⣿⣿⣿⣿⣿⣿⣿⣿⣿⣿⣿⣿⣿⠀</a:t>
            </a:r>
            <a:br/>
            <a:r>
              <a:t>⣿⣿⣿⣿⣿⣿⣿⣿⣿⣿⣿⣿⣿⣿⣿⣿⣿⣿⣿⣿⣿⣿⣿⣿⣿⣿⣿⣿⡇⠀⣼⠀⠀⠀⢸⣿⣦⣵⣕⡕⣱⣿⡿⠡⠀⢑⣿⣿⢱⠀⠀⠀⢕⢵⣟⢎⢎⢕⢕⢕⢄⢀⢑⢑⢸⣿⣿⣹⣿⣿⣿⣿⣿⣿⣿⣿⣿⣿⣿⣿⣿⣿⣿⣿⣿⣿⣿⣿⣿⣿⣿⣿⣿⣿⣿⣿⣿⣿⣿⣿⠀</a:t>
            </a:r>
            <a:br/>
            <a:r>
              <a:t>⣿⣿⣿⣿⣿⣿⣿⣿⣿⣿⣿⣿⣿⣿⣿⣿⣿⣿⣿⣿⣿⣿⣿⣿⣿⣿⣿⣿⣷⣾⣿⠀⠀⠀⠀⣿⣿⣿⣿⣿⣿⣿⣇⣄⣰⣾⣿⣿⣇⣄⣄⣰⣵⣟⣽⡝⢕⢔⢕⢕⢕⢕⢕⣼⣿⣿⣿⢿⣿⣿⣿⣿⣿⣿⣿⣿⣿⣿⣿⣿⣿⣿⣿⣿⣿⣿⣿⣿⣿⣿⣿⣿⣿⣿⣿⣿⣿⣿⣿⣿⠀</a:t>
            </a:r>
            <a:br/>
            <a:r>
              <a:t>⣿⣿⣿⣿⣿⣿⣿⣿⣿⣿⣿⣿⣿⣿⣿⣿⣿⣿⣿⣿⣿⣿⣿⣿⣿⣿⣿⣿⣿⣿⣯⠔⠀⠀⠀⣿⣿⣿⣿⣿⣿⣿⣿⣿⣿⣿⣿⣿⣿⣿⣿⣷⣧⣿⣜⡕⡕⢎⡕⢜⢕⢕⣼⣿⣿⣿⡿⢇⣿⣿⣿⣿⣿⣿⣿⣿⣿⣿⣿⣿⣿⣿⣿⣿⣿⣿⣿⣿⣿⣿⣿⣿⣿⣿⣿⣿⣿⣿⣿⣿⠀</a:t>
            </a:r>
            <a:br/>
            <a:r>
              <a:t>⣿⣿⣿⣿⣿⣿⣿⣿⣿⣿⣿⣿⣿⣿⣿⣿⣿⣿⣿⣿⣿⣿⣿⣿⣿⣿⣿⣿⣿⣿⣿⣶⣢⢔⣷⣿⣿⣿⡿⣿⣿⣿⣿⣿⣿⣿⣿⣿⣿⣿⣿⣿⣿⣿⣿⣿⣿⣿⣿⣿⣿⣿⡿⣿⣿⣿⣇⣱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⡕⣿⣿⣿⡿⣯⣿⣿⣿⣿⣿⣿⣝⢻⢟⣻⣿⣿⣿⣿⣿⣿⣿⣿⣿⣿⣿⢟⢕⢕⢕⢹⢿⢿⣻⣿⡟⢟⢟⢟⣿⣿⣿⣿⣿⣿⣿⣿⣿⣿⣿⣿⣿⣿⣿⣿⣿⣿⣿⣿⣿⣿⣿⣿⣿⣿⣿⠀</a:t>
            </a:r>
            <a:br/>
            <a:r>
              <a:t>⣿⣿⣿⣿⣿⣿⣿⣿⣿⣿⣿⣿⣿⣿⣿⣿⣿⣿⣿⣿⣿⣿⣿⣿⣿⣿⣿⣿⣿⣿⣿⡿⢿⢅⢿⣿⣿⣿⣝⣜⣻⣿⣿⣿⣿⢿⢏⠜⢻⣿⣿⣿⣿⢿⢿⢿⢿⢿⢟⠏⢕⢕⠕⢕⢕⢕⢕⢜⢝⣇⢕⣕⣾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⣧⣵⣵⣵⣵⣴⣵⣵⣥⣥⣥⣥⣥⣵⣴⣴⣤⣶⣷⣧⣵⣵⣵⣵⣵⣷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⡿⢝⢹⣹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⡇⢐⢏⣽⣿⣿⣿⣿⣿⣿⣿⣿⣿⣿⣿⣿⣿⣿⣿⣿⣿⣿⣿⣿⣿⣿⣿⣿⣻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⡿⠋⠘⠳⡇⠙⣿⣿⣿⣿⣿⣿⣿⣿⣿⣿⣿⣿⣿⣿⣿⣿⣿⣿⣿⣿⣿⣿⣷⣿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⠇⠀⠀⠀⠃⡀⠘⣿⣿⣿⢿⢿⢿⣿⣿⣿⣿⣿⣿⣿⣿⣿⢿⣿⣿⣿⣿⣿⡟⢏⢝⢑⢞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⡏⠀⡄⠀⠀⠀⣷⡀⠸⢝⢕⠕⢕⣾⣿⢟⢏⣿⣿⣿⡿⠏⢞⢻⢻⣿⡷⢯⢘⢕⢕⠁⠁⠑⢜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⠁⢄⡇⠀⠀⠀⢿⣷⣴⣇⣕⢔⣾⣿⢕⠄⠐⣸⣿⡟⠄⠀⠀⠑⢸⣾⡟⡜⢕⢕⢕⢔⢄⢀⢑⢕⣿⣿⣟⣿⣿⣿⣿⣿⣿⣿⣿⣿⣿⣿⣿⣿⣿⣿⣿⣿⣿⣿⣿⣿⣿⣿⣿⣿⣿⣿⣿⣿⣿⣿⣿⣿⠀</a:t>
            </a:r>
            <a:br/>
            <a:r>
              <a:t>⣿⣿⣿⣿⣿⣿⣿⣿⣿⣿⣿⣿⣿⣿⣿⣿⣿⣿⣿⣿⣿⣿⣿⣿⣿⣿⣿⣿⣶⣿⡇⠀⠀⠀⢸⣿⣿⣿⣿⣿⣿⣧⣕⣄⣴⣿⣿⣷⣔⣄⣄⣥⣞⣿⡽⢡⢕⢕⢕⢕⢕⢕⢣⣿⣿⣿⡿⣿⣿⣿⣿⣿⣿⣿⣿⣿⣿⣿⣿⣿⣿⣿⣿⣿⣿⣿⣿⣿⣿⣿⣿⣿⣿⣿⣿⣿⣿⣿⣿⣿⠀</a:t>
            </a:r>
            <a:br/>
            <a:r>
              <a:t>⣿⣿⣿⣿⣿⣿⣿⣿⣿⣿⣿⣿⣿⣿⣿⣿⣿⣿⣿⣿⣿⣿⣿⣿⣿⣿⣿⣿⣿⣿⡇⠀⠀⠀⢸⣿⣿⣿⣿⣿⣿⣿⣿⣿⣿⣿⣿⣿⣿⣿⣿⣷⣾⣯⣗⣕⢗⣕⢕⢕⢕⢑⣾⣿⣿⣿⡷⢸⣿⣿⣿⣿⣿⣿⣿⣿⣿⣿⣿⣿⣿⣿⣿⣿⣿⣿⣿⣿⣿⣿⣿⣿⣿⣿⣿⣿⣿⣿⣿⣿⠀</a:t>
            </a:r>
            <a:br/>
            <a:r>
              <a:t>⣿⣿⣿⣿⣿⣿⣿⣿⣿⣿⣿⣿⣿⣿⣿⣿⣿⣿⣿⣿⣿⣿⣿⣿⣿⣿⣿⣿⣿⣿⣷⣦⡔⢰⣾⣿⣿⣿⢿⣿⣿⣿⣿⣿⣿⣿⣿⣿⣿⣿⣿⣿⣿⣿⣿⣿⣿⣿⣿⣿⣾⣿⢿⣿⣿⣿⣕⣜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⣇⢸⣿⣿⣿⢟⣿⣿⣿⣿⣿⣿⣯⡟⢿⢟⣿⣿⣿⣿⣿⣿⣿⣿⣿⣿⣿⡿⢏⢕⢕⢜⢿⠿⣿⣿⣟⢟⢟⢟⢻⣿⣿⣿⣿⣿⣿⣿⣿⣿⣿⣿⣿⣿⣿⣿⣿⣿⣿⣿⣿⣿⣿⣿⣿⣿⣿⣿⠀</a:t>
            </a:r>
            <a:br/>
            <a:r>
              <a:t>⣿⣿⣿⣿⣿⣿⣿⣿⣿⣿⣿⣿⣿⣿⣿⣿⣿⣿⣿⣿⣿⣿⣿⣿⣿⣿⣿⣿⣿⣿⣿⠿⢟⢸⢿⣿⣿⣏⣕⣝⢿⣿⣿⣿⢿⢟⢇⢜⢿⣿⣿⣿⡿⢿⢿⢿⢿⢟⢟⠕⢕⢕⢕⢕⢕⢕⢕⢝⢹⡕⣕⣱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⣵⣵⣵⣵⣴⣵⣥⣥⣥⣥⣥⣥⣵⣵⣴⣴⣤⣷⣷⣵⣵⣵⣵⣵⣷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⡟⢝⣹⢻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⠕⣜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⡟⠑⠘⢻⡜⠻⣿⣿⣿⣿⣿⣿⣿⣿⣿⣿⣿⣿⣿⣿⣿⣿⣿⣿⣿⣿⣿⣿⣿⣿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⡿⠐⠀⠀⠀⢑⠀⠹⣿⣿⣿⢿⢿⣿⣿⣿⣿⣿⣿⡿⣿⣿⣿⣿⣿⣿⣿⣿⣿⢏⢏⢕⢱⢻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⠃⠀⡆⠀⠀⢸⣧⠀⢻⢕⢕⠕⢱⣿⡿⢛⢿⣿⣿⣿⡟⠝⢞⠻⠟⣿⡟⣧⢅⢕⢑⠑⠑⠕⢝⣿⣿⣿⣿⣿⣿⣿⣿⣿⣿⣿⣿⣿⣿⣿⣿⣿⣿⣿⣿⣿⣿⣿⣿⣿⣿⣿⣿⣿⣿⣿⣿⣿⣿⣿⣿⣿⠀</a:t>
            </a:r>
            <a:br/>
            <a:r>
              <a:t>⣿⣿⣿⣿⣿⣿⣿⣿⣿⣿⣿⣿⣿⣿⣿⣿⣿⣿⣿⣿⣿⣿⣿⣿⣿⣿⣿⡿⠀⢸⠇⠀⠀⠀⣿⣦⣵⣕⡕⣱⣿⡿⠇⠀⠑⣿⣿⡏⠀⠀⠀⢕⣸⣗⢕⢕⢕⢕⢕⢄⢄⢀⢁⢜⣿⣿⣺⣿⣿⣿⣿⣿⣿⣿⣿⣿⣿⣿⣿⣿⣿⣿⣿⣿⣿⣿⣿⣿⣿⣿⣿⣿⣿⣿⣿⣿⣿⣿⣿⣿⠀</a:t>
            </a:r>
            <a:br/>
            <a:r>
              <a:t>⣿⣿⣿⣿⣿⣿⣿⣿⣿⣿⣿⣿⣿⣿⣿⣿⣿⣿⣿⣿⣿⣿⣿⣿⣿⣿⣿⣿⣷⣿⠀⠀⠀⠀⣿⣿⣿⣿⣿⣿⣿⣵⣔⣠⣼⣿⣿⣧⣄⢄⣰⣵⣿⣿⡕⢱⢕⢇⢕⢕⢕⢕⣾⣿⣿⣿⠕⣿⣿⣿⣿⣿⣿⣿⣿⣿⣿⣿⣿⣿⣿⣿⣿⣿⣿⣿⣿⣿⣿⣿⣿⣿⣿⣿⣿⣿⣿⣿⣿⣿⠀</a:t>
            </a:r>
            <a:br/>
            <a:r>
              <a:t>⣿⣿⣿⣿⣿⣿⣿⣿⣿⣿⣿⣿⣿⣿⣿⣿⣿⣿⣿⣿⣿⣿⣿⣿⣿⣿⣿⣿⣿⣿⢔⠀⠀⠀⣿⣿⣿⣿⣿⣿⣿⣿⣿⣿⣿⣿⣿⣿⣿⣿⣿⣷⣿⣾⣇⡇⢪⡕⢜⢇⢕⣡⣿⣿⣿⣿⢗⢺⣿⣿⣿⣿⣿⣿⣿⣿⣿⣿⣿⣿⣿⣿⣿⣿⣿⣿⣿⣿⣿⣿⣿⣿⣿⣿⣿⣿⣿⣿⣿⣿⠀</a:t>
            </a:r>
            <a:br/>
            <a:r>
              <a:t>⣿⣿⣿⣿⣿⣿⣿⣿⣿⣿⣿⣿⣿⣿⣿⣿⣿⣿⣿⣿⣿⣿⣿⣿⣿⣿⣿⣿⣿⣿⣷⡆⡆⢰⣿⣿⣿⣿⣿⣿⣿⣿⣿⣿⣿⣿⣿⣿⣿⣿⣿⣿⣿⣿⣿⣿⣿⣿⣿⣷⣿⡿⢿⣿⣿⣟⢕⣾⣿⣿⣿⣿⣿⣿⣿⣿⣿⣿⣿⣿⣿⣿⣿⣿⣿⣿⣿⣿⣿⣿⣿⣿⣿⣿⣿⣿⣿⣿⣿⣿⠀</a:t>
            </a:r>
            <a:br/>
            <a:r>
              <a:t>⣿⣿⣿⣿⣿⣿⣿⣿⣿⣿⣿⣿⣿⣿⣿⣿⣿⣿⣿⣿⣿⣿⣿⣿⣿⣿⣿⣿⣿⣿⣿⣿⡇⢸⣿⣿⣿⡺⢿⣿⣿⣿⣿⣿⣏⡟⢟⣻⣿⣿⣿⣿⣿⣿⣿⣿⣿⣿⣿⡟⢇⢕⢕⢟⢻⢿⢿⡿⡟⢟⢏⢻⣿⣿⣿⣿⣿⣿⣿⣿⣿⣿⣿⣿⣿⣿⣿⣿⣿⣿⣿⣿⣿⣿⣿⣿⣿⣿⣿⣿⠀</a:t>
            </a:r>
            <a:br/>
            <a:r>
              <a:t>⣿⣿⣿⣿⣿⣿⣿⣿⣿⣿⣿⣿⣿⣿⣿⣿⣿⣿⣿⣿⣿⣿⣿⣿⣿⣿⣿⣿⣿⣿⡿⢿⢇⢾⢻⣿⣿⣝⣜⣝⣿⣿⣿⡿⢿⢟⠕⢹⢿⣿⣿⣿⢿⢿⢿⢿⢟⢟⠏⠕⢕⠕⢕⢕⢕⢕⢕⢕⣇⡕⣕⣵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⣧⣵⣵⣵⣵⣴⣵⣵⣥⣥⣵⣥⣥⣵⣵⣴⣴⣴⣷⣷⣵⣵⣵⣵⣵⣷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⢟⢝⣽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⠑⡰⢹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⠟⠁⠘⢿⢈⢻⣿⣿⣿⣿⣿⣿⣿⣿⣿⣿⣿⣿⣿⣿⣿⣿⣿⣿⣿⣿⣿⣿⣿⡿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⡟⠀⠀⠀⠈⢁⠀⢻⣿⣿⡿⢿⢿⣿⣿⣿⣿⣿⣿⡿⣿⣿⣿⣿⣿⣿⣿⣿⣿⢟⢏⢕⢕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⢅⢀⡄⠀⠀⢸⣇⠀⢟⢕⢕⠕⢱⣿⡿⢟⢿⣿⣿⣿⢟⠝⢟⢟⢿⣿⡿⢧⢕⢕⢑⠁⠑⠕⢻⣿⣿⣿⣿⣿⣿⣿⣿⣿⣿⣿⣿⣿⣿⣿⣿⣿⣿⣿⣿⣿⣿⣿⣿⣿⣿⣿⣿⣿⣿⣿⣿⣿⣿⣿⣿⣿⠀</a:t>
            </a:r>
            <a:br/>
            <a:r>
              <a:t>⣿⣿⣿⣿⣿⣿⣿⣿⣿⣿⣿⣿⣿⣿⣿⣿⣿⣿⣿⣿⣿⣿⣿⣿⣿⣿⣿⡏⠀⣸⠁⠀⠀⠘⣿⣦⣴⣕⡕⣱⣿⡿⠱⠀⢑⣿⣿⢇⠀⠀⠀⢕⣝⣗⢇⢝⢕⢕⢕⢄⢄⢁⢑⢸⣿⣿⢸⣿⣿⣿⣿⣿⣿⣿⣿⣿⣿⣿⣿⣿⣿⣿⣿⣿⣿⣿⣿⣿⣿⣿⣿⣿⣿⣿⣿⣿⣿⣿⣿⣿⠀</a:t>
            </a:r>
            <a:br/>
            <a:r>
              <a:t>⣿⣿⣿⣿⣿⣿⣿⣿⣿⣿⣿⣿⣿⣿⣿⣿⣿⣿⣿⣿⣿⣿⣿⣿⣿⣿⣿⣿⣷⣿⠀⠀⠀⠀⣿⣿⣿⣿⣿⣿⣿⣵⣄⣠⣼⣿⣿⣧⣄⣄⣰⣵⣿⣯⡕⢱⢕⢕⢕⡕⢕⢕⣼⣿⣿⣿⢝⣿⣿⣿⣿⣿⣿⣿⣿⣿⣿⣿⣿⣿⣿⣿⣿⣿⣿⣿⣿⣿⣿⣿⣿⣿⣿⣿⣿⣿⣿⣿⣿⣿⠀</a:t>
            </a:r>
            <a:br/>
            <a:r>
              <a:t>⣿⣿⣿⣿⣿⣿⣿⣿⣿⣿⣿⣿⣿⣿⣿⣿⣿⣿⣿⣿⣿⣿⣿⣿⣿⣿⣿⣿⣿⣿⠔⠀⠀⠀⣿⣿⣿⣿⣿⣿⣿⣿⣿⣿⣿⣿⣿⣿⣿⣿⣷⣧⣿⣼⣅⡕⢞⡕⢜⢕⢕⣱⣿⣿⣿⣿⢕⣿⣿⣿⣿⣿⣿⣿⣿⣿⣿⣿⣿⣿⣿⣿⣿⣿⣿⣿⣿⣿⣿⣿⣿⣿⣿⣿⣿⣿⣿⣿⣿⣿⠀</a:t>
            </a:r>
            <a:br/>
            <a:r>
              <a:t>⣿⣿⣿⣿⣿⣿⣿⣿⣿⣿⣿⣿⣿⣿⣿⣿⣿⣿⣿⣿⣿⣿⣿⣿⣿⣿⣿⣿⣿⣿⣷⣆⢔⢰⣿⣿⣿⡿⣿⣿⣿⣿⣿⣿⣿⣿⣿⣿⣿⣿⣿⣿⣿⣿⣿⣿⣿⣿⣿⣿⣿⡿⢿⣿⣿⣏⣱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⡕⣼⣿⣿⣿⣹⢿⣿⣿⣿⣿⣿⣏⢛⢟⣻⣿⣿⣿⣿⣿⣿⣿⣿⣿⣿⣿⢟⢕⢕⢕⢝⢿⢿⡿⣿⡟⢟⢟⢟⣿⣿⣿⣿⣿⣿⣿⣿⣿⣿⣿⣿⣿⣿⣿⣿⣿⣿⣿⣿⣿⣿⣿⣿⣿⣿⣿⣿⠀</a:t>
            </a:r>
            <a:br/>
            <a:r>
              <a:t>⣿⣿⣿⣿⣿⣿⣿⣿⣿⣿⣿⣿⣿⣿⣿⣿⣿⣿⣿⣿⣿⣿⣿⣿⣿⣿⣿⣿⣿⣿⡿⢿⢇⢿⢿⣿⣿⣝⣜⣟⣿⣿⣿⣿⢿⢟⢕⢻⣿⣿⣿⣿⢿⢿⢿⢿⢟⢟⠏⢕⢕⠕⢕⢕⢕⢕⢕⢝⣇⢕⣕⣼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⣧⣵⣵⣵⣵⣴⣵⣥⣥⣥⣥⣥⣥⣵⣵⣴⣴⣶⣷⣧⣵⣵⣵⣵⣵⣷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⢏⢝⣝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⠑⡸⢹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⠟⠁⠙⢷⠈⢻⣿⣿⣿⣿⣿⣿⣿⣿⣿⣿⣿⣿⣿⣿⣿⣿⣿⣿⣿⣿⣿⣿⣿⡟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⡟⠀⠀⠀⠘⢀⠀⢻⣿⣿⡿⢿⢿⣿⣿⣿⣿⣿⣿⣿⣿⣿⣿⣿⣿⣿⣿⣿⣿⢻⢏⢕⢔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⠁⢠⠀⠀⠀⢸⣆⠀⢏⢕⢕⠕⣱⣿⡿⢻⢹⣿⣿⣿⢟⠜⢟⢻⣻⢿⢦⢕⢕⢕⢁⠁⠑⠕⢻⣿⣿⣿⣿⣿⣿⣿⣿⣿⣿⣿⣿⣿⣿⣿⣿⣿⣿⣿⣿⣿⣿⣿⣿⣿⣿⣿⣿⣿⣿⣿⣿⣿⣿⣿⣿⣿⠀</a:t>
            </a:r>
            <a:br/>
            <a:r>
              <a:t>⣿⣿⣿⣿⣿⣿⣿⣿⣿⣿⣿⣿⣿⣿⣿⣿⣿⣿⣿⣿⣿⣿⣿⣿⣿⣿⣿⡇⠀⣼⠀⠀⠀⢘⣿⣦⣵⣕⡕⣱⣿⡿⠡⠀⢑⣿⣿⢣⠀⠀⠀⢕⢵⣟⠇⢏⢕⢕⢕⢄⢀⢑⢑⢸⣿⣿⣹⣿⣿⣿⣿⣿⣿⣿⣿⣿⣿⣿⣿⣿⣿⣿⣿⣿⣿⣿⣿⣿⣿⣿⣿⣿⣿⣿⣿⣿⣿⣿⣿⣿⠀</a:t>
            </a:r>
            <a:br/>
            <a:r>
              <a:t>⣿⣿⣿⣿⣿⣿⣿⣿⣿⣿⣿⣿⣿⣿⣿⣿⣿⣿⣿⣿⣿⣿⣿⣿⣿⣿⣿⣷⣾⣿⠀⠀⠀⠀⣿⣿⣿⣿⣿⣿⣿⣵⣄⣰⣾⣿⣿⣇⡄⣄⣰⣵⣟⣯⡙⢇⢘⢕⢕⢕⢕⢕⣼⣿⣿⣿⢿⣿⣿⣿⣿⣿⣿⣿⣿⣿⣿⣿⣿⣿⣿⣿⣿⣿⣿⣿⣿⣿⣿⣿⣿⣿⣿⣿⣿⣿⣿⣿⣿⣿⠀</a:t>
            </a:r>
            <a:br/>
            <a:r>
              <a:t>⣿⣿⣿⣿⣿⣿⣿⣿⣿⣿⣿⣿⣿⣿⣿⣿⣿⣿⣿⣿⣿⣿⣿⣿⣿⣿⣿⣿⣿⣿⠔⠀⠀⠀⣿⣿⣿⣿⣿⣿⣿⣿⣿⣿⣿⣿⣿⣿⣿⣿⣷⣷⣿⣬⣕⡕⢞⡕⢜⢕⢕⣼⣿⣿⣿⣿⢇⣿⣿⣿⣿⣿⣿⣿⣿⣿⣿⣿⣿⣿⣿⣿⣿⣿⣿⣿⣿⣿⣿⣿⣿⣿⣿⣿⣿⣿⣿⣿⣿⣿⠀</a:t>
            </a:r>
            <a:br/>
            <a:r>
              <a:t>⣿⣿⣿⣿⣿⣿⣿⣿⣿⣿⣿⣿⣿⣿⣿⣿⣿⣿⣿⣿⣿⣿⣿⣿⣿⣿⣿⣿⣿⣿⣶⣢⢔⣱⣿⣿⣿⡿⣿⣿⣿⣿⣿⣿⣿⣿⣿⣿⣿⣿⣿⣿⣿⣿⣿⣿⣿⣿⣿⣿⣿⡿⣿⣿⣿⣇⣱⣻⣿⣿⣿⣿⣿⣿⣿⣿⣿⣿⣿⣿⣿⣿⣿⣿⣿⣿⣿⣿⣿⣿⣿⣿⣿⣿⣿⣿⣿⣿⣿⣿⠀</a:t>
            </a:r>
            <a:br/>
            <a:r>
              <a:t>⣿⣿⣿⣿⣿⣿⣿⣿⣿⣿⣿⣿⣿⣿⣿⣿⣿⣿⣿⣿⣿⣿⣿⣿⣿⣿⣿⣿⣿⣿⣿⣿⡕⣿⣿⣿⡿⣯⣿⣿⣿⣿⣿⣿⣝⢻⢟⣻⣿⣿⣿⣿⣿⣿⣿⣿⣿⣿⣿⢟⢕⢕⢕⢝⢟⠿⡿⣿⡟⢟⢟⠻⣿⣿⣿⣿⣿⣿⣿⣿⣿⣿⣿⣿⣿⣿⣿⣿⣿⣿⣿⣿⣿⣿⣿⣿⣿⣿⣿⣿⠀</a:t>
            </a:r>
            <a:br/>
            <a:r>
              <a:t>⣿⣿⣿⣿⣿⣿⣿⣿⣿⣿⣿⣿⣿⣿⣿⣿⣿⣿⣿⣿⣿⣿⣿⣿⣿⣿⣿⣿⣿⣿⡿⡿⢇⢟⢿⣿⣯⣝⣜⣻⣿⣿⣿⡿⢿⢏⠜⢻⣿⣿⣿⣿⢿⢿⢿⢿⢛⢟⠏⢕⢕⠕⢕⢕⢕⢕⢜⢝⣇⢕⣕⣼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⣧⣵⣵⣵⣵⣴⣵⣥⣥⣥⣥⣥⣥⣵⣵⣴⣤⣴⣷⣧⣵⣵⣵⣵⣵⣷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⡿⢝⣝⢻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⡇⢸⡟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⡿⠃⠘⢷⡎⠙⢿⣿⣿⣿⣿⣿⣿⣿⣿⣿⣿⣿⣿⣿⣿⣿⣿⣿⣿⣿⣿⣿⣿⣿⣿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⡿⠀⠀⠀⠁⠇⣄⠈⢻⣿⣿⡿⢿⢿⣿⣿⣿⣿⣿⣿⣿⣿⣿⣿⣿⣿⣿⣿⣿⣿⢻⢝⢕⢕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⠇⠀⡇⠀⠀⠀⣿⣆⠀⢏⢕⢕⠕⣰⣿⢿⢻⢹⣿⣿⣿⢟⠜⢟⢻⣿⢿⢮⢕⢕⢕⢁⠁⠑⢕⢻⣿⣿⣿⣿⣿⣿⣿⣿⣿⣿⣿⣿⣿⣿⣿⣿⣿⣿⣿⣿⣿⣿⣿⣿⣿⣿⣿⣿⣿⣿⣿⣿⣿⣿⣿⣿⣿⠀</a:t>
            </a:r>
            <a:br/>
            <a:r>
              <a:t>⣿⣿⣿⣿⣿⣿⣿⣿⣿⣿⣿⣿⣿⣿⣿⣿⣿⣿⣿⣿⣿⣿⣿⣿⣿⣿⣿⠀⢰⡇⠀⠀⠀⢸⣿⣦⣵⣕⢕⣱⣿⡿⠅⠀⢑⣿⣿⠱⠀⠀⠀⢕⣷⣟⢎⢏⢕⢕⢕⢄⢀⢑⢕⢸⣿⣿⣹⣿⣿⣿⣿⣿⣿⣿⣿⣿⣿⣿⣿⣿⣿⣿⣿⣿⣿⣿⣿⣿⣿⣿⣿⣿⣿⣿⣿⣿⣿⣿⣿⣿⠀</a:t>
            </a:r>
            <a:br/>
            <a:r>
              <a:t>⣿⣿⣿⣿⣿⣿⣿⣿⣿⣿⣿⣿⣿⣿⣿⣿⣿⣿⣿⣿⣿⣿⣿⣿⣿⣿⣿⣔⣾⡇⠀⠀⠀⢸⣿⣿⣿⣿⣿⣿⣿⣕⣄⣰⣾⣿⣿⣇⣄⣄⣰⣶⣟⣭⢕⢕⢕⢕⢕⢕⢕⠕⣼⣿⣿⣿⢿⣿⣿⣿⣿⣿⣿⣿⣿⣿⣿⣿⣿⣿⣿⣿⣿⣿⣿⣿⣿⣿⣿⣿⣿⣿⣿⣿⣿⣿⣿⣿⣿⣿⠀</a:t>
            </a:r>
            <a:br/>
            <a:r>
              <a:t>⣿⣿⣿⣿⣿⣿⣿⣿⣿⣿⣿⣿⣿⣿⣿⣿⣿⣿⣿⣿⣿⣿⣿⣿⣿⣿⣿⣿⣿⡇⠁⠀⠀⢁⣿⣿⣿⣿⣿⣿⣿⣿⣿⣿⣿⣿⣿⣿⣿⣿⣷⣷⣿⣼⣇⡕⢞⡜⢜⢕⢕⣼⣿⣿⣿⣟⢕⣿⣿⣿⣿⣿⣿⣿⣿⣿⣿⣿⣿⣿⣿⣿⣿⣿⣿⣿⣿⣿⣿⣿⣿⣿⣿⣿⣿⣿⣿⣿⣿⣿⠀</a:t>
            </a:r>
            <a:br/>
            <a:r>
              <a:t>⣿⣿⣿⣿⣿⣿⣿⣿⣿⣿⣿⣿⣿⣿⣿⣿⣿⣿⣿⣿⣿⣿⣿⣿⣿⣿⣿⣿⣿⣷⣦⢰⠔⣾⣿⣿⣿⣿⣿⣿⣿⣿⣿⣿⣿⣿⣿⣿⣿⣿⣿⣿⣿⣿⣿⣿⣿⣿⣿⣷⣿⡿⣿⣿⣿⣇⣥⣻⣿⣿⣿⣿⣿⣿⣿⣿⣿⣿⣿⣿⣿⣿⣿⣿⣿⣿⣿⣿⣿⣿⣿⣿⣿⣿⣿⣿⣿⣿⣿⣿⠀</a:t>
            </a:r>
            <a:br/>
            <a:r>
              <a:t>⣿⣿⣿⣿⣿⣿⣿⣿⣿⣿⣿⣿⣿⣿⣿⣿⣿⣿⣿⣿⣿⣿⣿⣿⣿⣿⣿⣿⣿⣿⣿⣾⢕⣿⣿⣿⡿⣟⣿⣿⣿⣿⣿⣿⣝⢛⢟⣻⣿⣿⣿⣿⣿⣿⣿⣿⣿⣿⣿⢟⢕⢕⢕⢹⢻⠿⣿⣿⡟⢟⢟⢻⣿⣿⣿⣿⣿⣿⣿⣿⣿⣿⣿⣿⣿⣿⣿⣿⣿⣿⣿⣿⣿⣿⣿⣿⣿⣿⣿⣿⠀</a:t>
            </a:r>
            <a:br/>
            <a:r>
              <a:t>⣿⣿⣿⣿⣿⣿⣿⣿⣿⣿⣿⣿⣿⣿⣿⣿⣿⣿⣿⣿⣿⣿⣿⣿⣿⣿⣿⣿⣿⣿⣿⡿⢻⢿⣿⣿⣿⣝⣜⣻⣿⣿⣿⡿⢿⢏⠜⢻⣿⣿⣿⣿⢿⢿⢿⢿⢛⢟⠏⢕⢕⠕⢕⢕⢕⢕⢜⢝⣇⢕⣕⣼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⣧⣵⣵⣵⣵⣴⣵⣵⣥⣥⣥⣥⣥⣵⣵⣴⣴⣶⣷⣧⣵⣵⣵⣵⣵⣷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⡿⢟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⢕⢸⢗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⣇⠱⢵⣏⠙⠻⣿⣿⣿⣿⣿⣿⣿⣿⣿⣿⣿⣿⣿⣿⣿⣿⣿⣿⣿⣿⣿⣿⣿⣿⣿⣿⣿⣿⣿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⠑⠀⠀⠙⠄⣀⠈⠻⣿⣿⣿⣿⣿⣿⡿⢿⢿⣿⣿⣿⣿⣿⣿⣿⣿⣿⣿⣿⣿⣿⣿⣿⣿⢻⢝⢕⢕⢿⣿⣿⣿⣿⣿⣿⣿⣿⣿⣿⣿⣿⣿⣿⣿⣿⣿⣿⣿⣿⣿⣿⣿⣿⣿⣿⣿⣿⣿⣿⣿⣿⣿⣿⣿⣿⣿⣿⠀</a:t>
            </a:r>
            <a:br/>
            <a:r>
              <a:t>⣿⣿⣿⣿⣿⣿⣿⣿⣿⣿⣿⣿⣿⣿⣿⣿⣿⣿⣿⣿⣿⣿⣿⣿⠀⢀⠀⠀⠀⢻⣧⡀⢹⣿⣿⣿⡏⢕⢕⢕⣸⣿⢿⢻⢹⣿⣿⣿⢟⠜⢟⢻⣿⢿⢮⢕⢕⢕⢁⠁⠑⢕⢻⣿⣿⣿⣿⣿⣿⣿⣿⣿⣿⣿⣿⣿⣿⣿⣿⣿⣿⣿⣿⣿⣿⣿⣿⣿⣿⣿⣿⣿⣿⣿⣿⣿⣿⣿⣿⣿⠀</a:t>
            </a:r>
            <a:br/>
            <a:r>
              <a:t>⣿⣿⣿⣿⣿⣿⣿⣿⣿⣿⣿⣿⣿⣿⣿⣿⣿⣿⣿⣿⣿⣿⣿⣿⠀⠜⡆⠀⠀⠀⢻⣿⣿⣿⣿⣿⣧⣕⡕⣵⣿⡿⠅⠀⢑⣿⣿⠱⠀⠀⠀⢕⣷⣟⢎⢏⢕⢕⢕⢄⢀⢑⢕⢸⣿⣿⣹⣿⣿⣿⣿⣿⣿⣿⣿⣿⣿⣿⣿⣿⣿⣿⣿⣿⣿⣿⣿⣿⣿⣿⣿⣿⣿⣿⣿⣿⣿⣿⣿⣿⠀</a:t>
            </a:r>
            <a:br/>
            <a:r>
              <a:t>⣿⣿⣿⣿⣿⣿⣿⣿⣿⣿⣿⣿⣿⣿⣿⣿⣿⣿⣿⣿⣿⣿⣿⣿⡔⢀⣷⠀⠀⠀⠁⢿⣿⣿⣿⣿⣿⣿⣿⣿⣿⣕⣄⣰⣾⣿⣿⣇⣄⣄⣰⣵⣟⣭⢕⢕⢕⢕⢕⢕⢕⢕⣼⣿⣿⣿⢿⣿⣿⣿⣿⣿⣿⣿⣿⣿⣿⣿⣿⣿⣿⣿⣿⣿⣿⣿⣿⣿⣿⣿⣿⣿⣿⣿⣿⣿⣿⣿⣿⣿⠀</a:t>
            </a:r>
            <a:br/>
            <a:r>
              <a:t>⣿⣿⣿⣿⣿⣿⣿⣿⣿⣿⣿⣿⣿⣿⣿⣿⣿⣿⣿⣿⣿⣿⣿⣿⣷⣿⣿⡇⠀⠀⠀⠘⣿⣿⣿⣿⣿⣿⣿⣿⣿⣿⣿⣿⣿⣿⣿⣿⣿⣿⣷⣷⣿⣼⣇⡕⢞⡜⢜⢕⢕⣼⣿⣿⣿⣟⢕⣿⣿⣿⣿⣿⣿⣿⣿⣿⣿⣿⣿⣿⣿⣿⣿⣿⣿⣿⣿⣿⣿⣿⣿⣿⣿⣿⣿⣿⣿⣿⣿⣿⠀</a:t>
            </a:r>
            <a:br/>
            <a:r>
              <a:t>⣿⣿⣿⣿⣿⣿⣿⣿⣿⣿⣿⣿⣿⣿⣿⣿⣿⣿⣿⣿⣿⣿⣿⣿⣿⣿⣿⣿⣤⡄⡔⣼⣿⣿⣿⣿⣿⣿⣿⣿⣿⣿⣿⣿⣿⣿⣿⣿⣿⣿⣿⣿⣿⣿⣿⣿⣿⣿⣿⣷⣿⡿⣿⣿⣿⣇⣵⣻⣿⣿⣿⣿⣿⣿⣿⣿⣿⣿⣿⣿⣿⣿⣿⣿⣿⣿⣿⣿⣿⣿⣿⣿⣿⣿⣿⣿⣿⣿⣿⣿⠀</a:t>
            </a:r>
            <a:br/>
            <a:r>
              <a:t>⣿⣿⣿⣿⣿⣿⣿⣿⣿⣿⣿⣿⣿⣿⣿⣿⣿⣿⣿⣿⣿⣿⣿⣿⣿⣿⣿⣿⣿⣿⣿⣼⣿⣿⣿⣿⡿⣟⣿⣿⣿⣿⣿⣿⣝⢛⢟⣻⣿⣿⣿⣿⣿⣿⣿⣿⣿⣿⣿⢟⢕⢕⢕⢙⢿⡿⣿⣿⡟⢟⢟⠻⣿⣿⣿⣿⣿⣿⣿⣿⣿⣿⣿⣿⣿⣿⣿⣿⣿⣿⣿⣿⣿⣿⣿⣿⣿⣿⣿⣿⠀</a:t>
            </a:r>
            <a:br/>
            <a:r>
              <a:t>⣿⣿⣿⣿⣿⣿⣿⣿⣿⣿⣿⣿⣿⣿⣿⣿⣿⣿⣿⣿⣿⣿⣿⣿⣿⣿⣿⣿⣿⣿⣿⡷⣝⣯⣿⣿⣿⣝⣜⣻⣿⣿⣿⡿⢿⢏⠜⢻⣿⣿⣿⣿⢿⢿⢿⢿⢟⢟⠏⢕⢕⠕⢕⢕⢕⢕⢜⢝⣇⢕⣕⣼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⣧⣵⣵⣵⣴⣴⣵⣵⣥⣥⣥⣥⣥⣵⣵⣴⣴⣶⣷⣧⣵⣵⣵⣵⣵⣾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⢏⢝⣹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⣧⢐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⢏⠀⠁⠝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⠀⠀⠀⠀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⣄⣄⣠⣴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⢕⠱⣮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⡇⢸⣞⣟⠙⠻⢿⣿⣿⣿⣿⣿⣿⣿⣿⣿⣿⣿⣿⣿⣿⣿⣿⣿⣿⣿⣿⣿⣿⣿⣿⣿⣿⣿⣿⣿⣿⠿⣿⣿⣿⣿⣿⣿⣿⣿⣿⣿⣿⣿⣿⣿⣿⣿⣿⣿⣿⣿⣿⣿⣿⣿⣿⣿⣿⣿⣿⣿⣿⣿⣿⣿⣿⣿⣿⣿⣿⣿⠀</a:t>
            </a:r>
            <a:br/>
            <a:r>
              <a:t>⣿⣿⣿⣿⣿⣿⣿⣿⣿⣿⣿⣿⣿⣿⣿⣿⣿⣿⣿⣿⣿⣿⡿⠁⠈⠙⢇⢄⡀⠙⢿⣿⣿⣿⣿⣿⣿⣿⡿⢿⢿⣿⣿⣿⣿⣿⣿⣿⣿⣿⣿⣿⣿⣿⣿⣿⣿⢻⢝⢕⢕⢿⣿⣿⣿⣿⣿⣿⣿⣿⣿⣿⣿⣿⣿⣿⣿⣿⣿⣿⣿⣿⣿⣿⣿⣿⣿⣿⣿⣿⣿⣿⣿⣿⣿⣿⣿⣿⣿⣿⠀</a:t>
            </a:r>
            <a:br/>
            <a:r>
              <a:t>⣿⣿⣿⣿⣿⣿⣿⣿⣿⣿⣿⣿⣿⣿⣿⣿⣿⣿⣿⣿⣿⣿⡇⠀⠀⠀⠀⠘⢿⣦⡀⢹⣿⣿⣿⣿⡏⢕⢕⢕⣼⣿⢿⢻⢹⣿⣿⣿⢟⠜⢟⢻⣿⢿⢮⢕⢕⢕⢁⠁⠑⢕⢻⣿⣿⣿⣿⣿⣿⣿⣿⣿⣿⣿⣿⣿⣿⣿⣿⣿⣿⣿⣿⣿⣿⣿⣿⣿⣿⣿⣿⣿⣿⣿⣿⣿⣿⣿⣿⣿⠀</a:t>
            </a:r>
            <a:br/>
            <a:r>
              <a:t>⣿⣿⣿⣿⣿⣿⣿⣿⣿⣿⣿⣿⣿⣿⣿⣿⣿⣿⣿⣿⣿⣿⣧⠀⢰⡄⠀⠀⠈⢿⣿⣿⣿⣿⣿⣿⣧⣕⡕⣵⣿⡿⠅⠀⢑⣿⣿⠱⠀⠀⠀⢕⣷⣟⢎⢏⢕⢕⢕⢄⢀⢑⢕⢸⣿⣿⣹⣿⣿⣿⣿⣿⣿⣿⣿⣿⣿⣿⣿⣿⣿⣿⣿⣿⣿⣿⣿⣿⣿⣿⣿⣿⣿⣿⣿⣿⣿⣿⣿⣿⠀</a:t>
            </a:r>
            <a:br/>
            <a:r>
              <a:t>⣿⣿⣿⣿⣿⣿⣿⣿⣿⣿⣿⣿⣿⣿⣿⣿⣿⣿⣿⣿⣿⣿⣿⡀⠈⣷⠀⠀⠀⠁⢻⣿⣿⣿⣿⣿⣿⣿⣿⣿⣿⣕⣄⣰⣾⣿⣿⣇⣄⣄⣰⣵⣟⣭⢕⢕⢕⢕⢕⢕⢕⢕⣼⣿⣿⣿⢿⣿⣿⣿⣿⣿⣿⣿⣿⣿⣿⣿⣿⣿⣿⣿⣿⣿⣿⣿⣿⣿⣿⣿⣿⣿⣿⣿⣿⣿⣿⣿⣿⣿⠀</a:t>
            </a:r>
            <a:br/>
            <a:r>
              <a:t>⣿⣿⣿⣿⣿⣿⣿⣿⣿⣿⣿⣿⣿⣿⣿⣿⣿⣿⣿⣿⣿⣿⣿⣷⣼⣿⣇⠀⠀⠀⠀⣿⣿⣿⣿⣿⣿⣿⣿⣿⣿⣿⣿⣿⣿⣿⣿⣿⣿⣿⣷⣷⣿⣼⣇⡕⢞⡜⢜⢕⢕⣼⣿⣿⣿⣟⢕⣿⣿⣿⣿⣿⣿⣿⣿⣿⣿⣿⣿⣿⣿⣿⣿⣿⣿⣿⣿⣿⣿⣿⣿⣿⣿⣿⣿⣿⣿⣿⣿⣿⠀</a:t>
            </a:r>
            <a:br/>
            <a:r>
              <a:t>⣿⣿⣿⣿⣿⣿⣿⣿⣿⣿⣿⣿⣿⣿⣿⣿⣿⣿⣿⣿⣿⣿⣿⣿⣿⣿⣿⣆⣄⢠⢱⣿⣿⣿⣿⣿⣿⣿⣿⣿⣿⣿⣿⣿⣿⣿⣿⣿⣿⣿⣿⣿⣿⣿⣿⣿⣿⣿⣿⣷⣿⡿⣿⣿⣿⣇⣥⣻⣿⣿⣿⣿⣿⣿⣿⣿⣿⣿⣿⣿⣿⣿⣿⣿⣿⣿⣿⣿⣿⣿⣿⣿⣿⣿⣿⣿⣿⣿⣿⣿⠀</a:t>
            </a:r>
            <a:br/>
            <a:r>
              <a:t>⣿⣿⣿⣿⣿⣿⣿⣿⣿⣿⣿⣿⣿⣿⣿⣿⣿⣿⣿⣿⣿⣿⣿⣿⣿⣿⣿⣿⣿⣿⣧⣿⣿⣿⣿⣿⢯⣾⣿⣿⣿⣿⣿⣿⣝⢛⢟⣻⣿⣿⣿⣿⣿⣿⣿⣿⣿⣿⣿⢟⢕⢕⢕⢙⢿⡿⣿⣿⡟⢟⢟⠻⣿⣿⣿⣿⣿⣿⣿⣿⣿⣿⣿⣿⣿⣿⣿⣿⣿⣿⣿⣿⣿⣿⣿⣿⣿⣿⣿⣿⠀</a:t>
            </a:r>
            <a:br/>
            <a:r>
              <a:t>⣿⣿⣿⣿⣿⣿⣿⣿⣿⣿⣿⣿⣿⣿⣿⣿⣿⣿⣿⣿⣿⣿⣿⣿⣿⣿⣿⣿⣿⣿⣿⣧⣻⣽⣿⣿⣷⣝⣜⣻⣿⣿⣿⡿⢿⢏⠜⢻⣿⣿⣿⣿⢿⢿⢿⢿⢟⢟⠏⢕⢕⠕⢕⢕⢕⢕⢜⢝⣇⢕⣕⣼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⣧⣵⣵⣵⣴⣴⣵⣵⣥⣥⣥⣥⣥⣵⣵⣴⣴⣷⣷⣧⣵⣵⣵⣵⣵⣾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⡿⢻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⢕⡼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⡆⢺⣼⡝⠙⠻⣿⣿⣿⣿⣿⣿⣿⣿⣿⣿⣿⣿⣿⣿⣿⣿⣿⣿⣿⣿⣿⣿⣿⣿⣿⣿⣿⣿⣿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⠁⠁⠀⠹⠄⣄⠈⠻⣿⣿⣿⣿⣿⣿⡿⢿⢿⣿⣿⣿⣿⣿⣿⣿⣿⣿⣿⣿⣿⣿⣿⣿⣿⢻⢝⢕⢕⢿⣿⣿⣿⣿⣿⣿⣿⣿⣿⣿⣿⣿⣿⣿⣿⣿⣿⣿⣿⣿⣿⣿⣿⣿⣿⣿⣿⣿⣿⣿⣿⣿⣿⣿⣿⣿⣿⣿⠀</a:t>
            </a:r>
            <a:br/>
            <a:r>
              <a:t>⣿⣿⣿⣿⣿⣿⣿⣿⣿⣿⣿⣿⣿⣿⣿⣿⣿⣿⣿⣿⣿⣿⣿⣿⠀⢀⠀⠀⠀⢻⣷⡀⢸⣿⣿⣿⡏⢕⢕⢕⣸⣿⢿⢻⢹⣿⣿⣿⢟⠝⢟⢻⣿⢿⢮⢕⢕⢕⢁⠁⠑⢕⢻⣿⣿⣿⣿⣿⣿⣿⣿⣿⣿⣿⣿⣿⣿⣿⣿⣿⣿⣿⣿⣿⣿⣿⣿⣿⣿⣿⣿⣿⣿⣿⣿⣿⣿⣿⣿⣿⠀</a:t>
            </a:r>
            <a:br/>
            <a:r>
              <a:t>⣿⣿⣿⣿⣿⣿⣿⣿⣿⣿⣿⣿⣿⣿⣿⣿⣿⣿⣿⣿⣿⣿⣿⣿⠀⢸⡆⠀⠀⠀⢻⣿⣿⣽⣿⣿⣧⣕⢕⣵⣿⡯⠅⠀⢑⣿⣿⠱⠀⠀⠀⢕⣷⣟⢎⢏⢕⢕⢕⢄⢀⢑⢕⢸⣿⣿⣹⣿⣿⣿⣿⣿⣿⣿⣿⣿⣿⣿⣿⣿⣿⣿⣿⣿⣿⣿⣿⣿⣿⣿⣿⣿⣿⣿⣿⣿⣿⣿⣿⣿⠀</a:t>
            </a:r>
            <a:br/>
            <a:r>
              <a:t>⣿⣿⣿⣿⣿⣿⣿⣿⣿⣿⣿⣿⣿⣿⣿⣿⣿⣿⣿⣿⣿⣿⣿⣿⡀⢘⣧⠀⠀⠀⠈⢿⣿⣿⣿⣿⣿⣿⣿⣿⣿⣇⣄⣰⣾⣿⣿⣇⣄⣄⣰⣵⣟⣭⢕⢕⢕⢕⢕⢕⢕⢕⣼⣿⣿⣿⢿⣿⣿⣿⣿⣿⣿⣿⣿⣿⣿⣿⣿⣿⣿⣿⣿⣿⣿⣿⣿⣿⣿⣿⣿⣿⣿⣿⣿⣿⣿⣿⣿⣿⠀</a:t>
            </a:r>
            <a:br/>
            <a:r>
              <a:t>⣿⣿⣿⣿⣿⣿⣿⣿⣿⣿⣿⣿⣿⣿⣿⣿⣿⣿⣿⣿⣿⣿⣿⣿⣷⣾⣿⡆⠀⠀⠀⠘⣿⣿⣿⣿⣿⣿⣿⣿⣿⣿⣿⣿⣿⣿⣿⣿⣿⣿⣷⣷⣿⣼⣇⡕⢞⡜⢜⢕⢕⣼⣿⣿⣿⣟⢕⣿⣿⣿⣿⣿⣿⣿⣿⣿⣿⣿⣿⣿⣿⣿⣿⣿⣿⣿⣿⣿⣿⣿⣿⣿⣿⣿⣿⣿⣿⣿⣿⣿⠀</a:t>
            </a:r>
            <a:br/>
            <a:r>
              <a:t>⣿⣿⣿⣿⣿⣿⣿⣿⣿⣿⣿⣿⣿⣿⣿⣿⣿⣿⣿⣿⣿⣿⣿⣿⣿⣿⣿⣷⣤⡄⡔⣼⣿⣿⣿⣿⣿⣿⣿⣿⣿⣿⣿⣿⣿⣿⣿⣿⣿⣿⣿⣿⣿⣿⣿⣿⣿⣿⣿⣷⣿⡿⣿⣿⣿⣇⣵⣻⣿⣿⣿⣿⣿⣿⣿⣿⣿⣿⣿⣿⣿⣿⣿⣿⣿⣿⣿⣿⣿⣿⣿⣿⣿⣿⣿⣿⣿⣿⣿⣿⠀</a:t>
            </a:r>
            <a:br/>
            <a:r>
              <a:t>⣿⣿⣿⣿⣿⣿⣿⣿⣿⣿⣿⣿⣿⣿⣿⣿⣿⣿⣿⣿⣿⣿⣿⣿⣿⣿⣿⣿⣿⣿⣿⣼⣿⣿⣿⣿⢧⣿⣿⣿⣿⣿⣿⣿⣝⢻⢟⣻⣿⣿⣿⣿⣿⣿⣿⣿⣿⣿⣿⢟⢕⢕⢕⢹⢿⡿⣿⣿⡟⢟⢟⢛⣿⣿⣿⣿⣿⣿⣿⣿⣿⣿⣿⣿⣿⣿⣿⣿⣿⣿⣿⣿⣿⣿⣿⣿⣿⣿⣿⣿⠀</a:t>
            </a:r>
            <a:br/>
            <a:r>
              <a:t>⣿⣿⣿⣿⣿⣿⣿⣿⣿⣿⣿⣿⣿⣿⣿⣿⣿⣿⣿⣿⣿⣿⣿⣿⣿⣿⣿⣿⣿⣿⣿⡷⣝⣯⣿⣿⣷⣝⣜⣻⣿⣿⣿⡿⢿⢏⠜⢻⣿⣿⣿⣿⢿⢿⢿⢿⢟⢟⠏⢕⢕⠕⢕⢕⢕⢕⢜⢝⣇⢕⣕⣾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⣧⣵⣵⣵⣴⣴⣵⣵⣥⣥⣥⣥⣥⣵⣵⣴⣴⣷⣷⣧⣵⣵⣵⣵⣵⣾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⢿⢟⠝⣻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⡇⢁⢁⢄⣻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⡿⠇⠈⢺⣿⣿⣿⣿⣿⣿⣿⣿⣿⣿⣿⣿⣿⣿⣿⣿⣿⣿⣿⣿⣿⣿⣿⣿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⡇⠀⠀⢨⣿⣿⣿⡿⢿⢿⣿⣿⣿⣿⣿⣿⣿⣿⣿⣿⣿⣿⣿⣿⣿⣿⢻⢝⢕⢕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⠇⠀⠀⢸⣿⡏⢕⢕⢕⣸⣿⢿⢻⢹⣿⣿⣿⢟⠜⢟⢿⣿⢿⢮⢕⢕⢕⢁⠁⠑⢕⢻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⡟⠀⠀⠀⢸⣿⣧⣕⢕⣵⣿⡿⠅⠀⢑⣿⣿⠱⠀⠀⠀⢕⣷⣟⢎⢏⢕⢕⢕⢄⢀⢑⢕⢸⣿⣿⣹⣿⣿⣿⣿⣿⣿⣿⣿⣿⣿⣿⣿⣿⣿⣿⣿⣿⣿⣿⣿⣿⣿⣿⣿⣿⣿⣿⣿⣿⣿⣿⣿⣿⠀</a:t>
            </a:r>
            <a:br/>
            <a:r>
              <a:t>⣿⣿⣿⣿⣿⣿⣿⣿⣿⣿⣿⣿⣿⣿⣿⣿⣿⣿⣿⣿⣿⣿⣿⣿⣿⣿⣿⣿⣿⣿⡗⠀⠀⠀⣸⣿⣿⣿⣿⣿⣿⣕⣄⣰⣾⣿⣿⣇⣄⣄⣰⣴⣟⣭⢕⢕⢕⢕⢕⢕⢕⢕⣼⣿⣿⣿⢿⣿⣿⣿⣿⣿⣿⣿⣿⣿⣿⣿⣿⣿⣿⣿⣿⣿⣿⣿⣿⣿⣿⣿⣿⣿⣿⣿⣿⣿⣿⣿⣿⣿⠀</a:t>
            </a:r>
            <a:br/>
            <a:r>
              <a:t>⣿⣿⣿⣿⣿⣿⣿⣿⣿⣿⣿⣿⣿⣿⣿⣿⣿⣿⣿⣿⣿⣿⣿⣿⣿⣿⣿⣿⣿⣿⢕⠀⠀⠀⣿⣿⣿⣿⣿⣿⣿⣿⣿⣿⣿⣿⣿⣿⣿⣿⣷⣷⣿⣼⣇⡕⢞⡜⢜⢕⢕⣼⣿⣿⣿⣟⢕⣿⣿⣿⣿⣿⣿⣿⣿⣿⣿⣿⣿⣿⣿⣿⣿⣿⣿⣿⣿⣿⣿⣿⣿⣿⣿⣿⣿⣿⣿⣿⣿⣿⠀</a:t>
            </a:r>
            <a:br/>
            <a:r>
              <a:t>⣿⣿⣿⣿⣿⣿⣿⣿⣿⣿⣿⣿⣿⣿⣿⣿⣿⣿⣿⣿⣿⣿⣿⣿⣿⣿⣿⣿⣿⣿⣷⣦⢄⣴⣿⣿⣿⣿⣿⣿⣿⣿⣿⣿⣿⣿⣿⣿⣿⣿⣿⣿⣿⣿⣿⣿⣿⣿⣿⣷⣿⡿⣿⣿⣿⣇⣥⣻⣿⣿⣿⣿⣿⣿⣿⣿⣿⣿⣿⣿⣿⣿⣿⣿⣿⣿⣿⣿⣿⣿⣿⣿⣿⣿⣿⣿⣿⣿⣿⣿⠀</a:t>
            </a:r>
            <a:br/>
            <a:r>
              <a:t>⣿⣿⣿⣿⣿⣿⣿⣿⣿⣿⣿⣿⣿⣿⣿⣿⣿⣿⣿⣿⣿⣿⣿⣿⣿⣿⣿⣿⣿⣿⣿⣟⢱⣿⣿⣿⢧⣼⣿⣿⣿⣿⣿⣿⣝⢻⢟⣻⣿⣿⣿⣿⣿⣿⣿⣿⣿⣿⣿⢟⢕⢕⢕⢹⢿⡿⣿⣿⡟⢟⢟⢛⣿⣿⣿⣿⣿⣿⣿⣿⣿⣿⣿⣿⣿⣿⣿⣿⣿⣿⣿⣿⣿⣿⣿⣿⣿⣿⣿⣿⠀</a:t>
            </a:r>
            <a:br/>
            <a:r>
              <a:t>⣿⣿⣿⣿⣿⣿⣿⣿⣿⣿⣿⣿⣿⣿⣿⣿⣿⣿⣿⣿⣿⣿⣿⣿⣿⣿⣿⣿⣿⣿⡿⣿⣼⢿⣿⣿⣷⣝⣜⣻⣿⣿⣿⡿⢿⢏⠜⢻⣿⣿⣿⣿⢿⢿⢿⢿⢟⢟⠏⢕⢕⠕⢕⢕⢕⢕⢜⢝⣇⢕⣕⣾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⣧⣵⣵⣵⣴⣴⣵⣵⣥⣥⣥⣥⣥⣵⣵⣴⣤⣶⣷⣧⣵⣵⣵⣵⣵⣾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⡿⢿⢿⣿⣿⣿⣿⣿⣿⣿⣿⣿⣿⣿⣿⣿⣿⣿⣿⣿⣿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⡟⢕⢕⠕⢕⣾⣿⣿⣿⣿⣿⣿⣿⢯⢿⣻⣿⣿⢿⢿⠿⢟⢏⢝⢱⢽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⣷⣕⣕⣕⣾⣿⠝⠑⠕⣿⣿⡿⠛⢑⠜⢝⢹⢿⢝⢷⢕⢕⢕⠁⠑⠕⢝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⡕⠈⢀⣰⣿⣿⡕⠀⠀⠈⢕⢜⣕⡕⢕⢕⢕⢕⢔⢄⢁⢁⣜⣿⡯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⣷⣷⣿⣿⣿⣿⣷⣶⣔⡵⡾⣭⣿⡗⢱⢕⢕⢕⢕⢕⢕⣾⣿⣿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⣾⣶⣇⣕⣕⡕⢜⢕⢕⢕⣾⣿⣿⡿⢇⢹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⢿⣿⣿⣿⣿⣿⣿⣿⣿⣿⣿⣿⣿⣿⣷⢕⢝⢝⢻⣿⣯⣱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⢟⢻⣿⣿⣿⣿⣿⣧⡝⢵⣿⣿⣿⣿⣿⣿⣿⣿⣿⣿⣿⢏⢕⢕⢕⢄⢹⢿⡿⣿⡿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⡝⢕⢕⢜⣝⣿⣿⣿⠝⢕⢜⢻⠿⡿⢿⢿⢿⢿⢿⢟⢟⢏⢕⢕⢕⢕⢕⢕⢕⢝⢍⢕⢕⢕⣹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⣷⣷⣷⣷⣷⣷⣧⣵⣵⣵⣵⣵⣵⣵⣵⣥⣥⣵⣵⣴⣴⣴⣷⣧⣵⣵⣵⣵⣵⣷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⡿⢿⢿⣿⣿⣿⣿⣿⣿⣿⣿⣿⣿⣿⣿⣿⣿⣿⣿⣿⣿⡻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⡿⢕⢕⢕⣱⣿⡿⢿⢿⣿⣿⣿⣿⢟⣻⣻⣿⣿⣿⢿⣿⢟⢏⢕⢻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⣷⣕⣕⣵⣿⣟⢑⠁⠑⣿⣿⡟⠋⠁⠘⢝⢑⡻⢅⢗⢕⢕⢕⠁⠑⠁⢜⢟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⣕⢀⢄⣵⣿⣿⡕⠀⠀⠀⢕⣕⣧⡕⢕⢕⢕⢕⢔⢄⢄⢄⣱⣿⢹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⣷⣧⣆⡵⢾⣳⣴⢞⢕⢕⢕⢕⡕⢕⢱⣿⣿⣿⢻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⣷⣕⣕⢕⢕⢕⢜⢕⣱⣿⣿⣿⢟⢜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⡿⢿⣿⢿⣿⣿⣿⣿⣿⣿⣿⣿⣿⣿⣷⢧⢔⢝⢝⣿⣿⣵⣾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⡿⢟⢻⣿⣿⣿⣿⣿⡷⢕⣾⣿⣿⣿⣿⣿⣿⣿⣿⣿⣿⡿⢕⢕⢕⢕⢿⢿⣿⣿⣿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⣟⢕⢕⠕⢕⣹⣿⣿⣯⢕⢕⢜⢻⢿⢿⢿⢿⢿⢿⢟⢟⢏⢕⢕⠕⢕⢕⢕⢕⢕⢅⢝⢕⢜⣸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⣷⣷⣷⣷⣷⣷⣵⣵⣵⣵⣵⣵⣵⣵⣵⣵⣵⣵⣴⣴⣴⣴⣵⣧⣵⣵⣵⣵⣵⣵⣾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⢇⢕⢕⢕⢕⣿⣿⣿⣿⣿⣿⣿⣿⣿⣿⣿⣿⣿⣿⣿⣿⣿⣿⡿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⣇⡕⢔⣱⣾⣿⢟⠝⠏⣿⣿⣿⣿⢏⢯⢯⢿⣿⣟⢻⢟⢏⢇⢕⢜⢟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⢗⠀⠀⢁⣿⣿⢏⠁⠐⠁⢕⢑⡝⡈⡹⢇⢕⢕⠀⠀⠀⠅⢑⣝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⣧⣴⣴⣾⣿⣿⣇⢀⢀⢄⢕⡦⢷⡕⢕⢕⢕⢕⢕⢔⢔⣴⣵⡏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⣷⣷⣼⣟⢝⢏⢕⢅⢇⢜⢕⢕⢕⣱⣿⣿⢏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⣧⣵⣜⣕⢔⢕⢕⣰⣿⣿⡿⢔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⣯⡝⢟⣻⣿⣿⣿⣿⣿⣿⣿⣿⣿⣿⣿⡞⢕⢝⢹⣿⣧⣼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⢏⢝⢻⢿⣿⣿⣿⢏⢜⣿⣿⣿⣿⣿⣿⣿⣿⣿⣿⣿⢏⢕⢕⢕⢘⢿⣿⣿⣿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⡝⢕⢕⢕⣱⣾⣿⣿⣿⣷⢕⢜⢟⢟⢟⢟⢟⢟⢟⢟⢝⠕⠕⠕⠕⢕⢕⢕⢜⢎⢝⢇⢜⢝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⣷⣷⣷⣷⣷⣷⣧⣵⣵⣵⣵⣵⣵⣵⣵⣵⣵⣴⣴⣴⣴⣷⣧⣵⣵⣵⣵⣵⣵⣾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⡟⢕⢕⢕⢕⢝⣿⣿⣿⣿⣿⣿⣿⣿⣿⣿⣿⣿⣿⣿⣿⣿⣿⣿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⣕⡕⢔⣱⣿⣿⢟⢻⢻⣿⣿⣿⡿⢿⣻⣻⣻⣿⠿⡿⡿⢏⢝⢝⢻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⢇⠁⠐⢸⣿⣿⠏⠅⠁⠕⢜⣜⣋⢗⢇⢇⢕⢀⠁⠁⠁⠑⢜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⣧⣕⣄⣠⣾⣿⣿⢀⠀⠀⢀⢕⣵⣎⢕⢕⢕⢕⢕⢔⢔⢄⣰⣾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⣷⣵⣕⡝⢞⢣⡇⢕⢕⢕⢕⣕⢕⢕⣼⣿⣿⢗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⣷⣧⣕⡕⣜⢕⢕⢕⢕⣾⣿⣿⡟⢜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⡟⢿⡿⣿⣿⣿⣿⣿⣿⣿⣿⣿⣿⣷⣷⢕⢝⢍⢻⣿⣕⣸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⢟⢟⢿⣿⣿⣿⣿⣿⢇⢱⣿⣿⣿⣿⣿⣿⣿⣿⣿⣿⣿⢏⢕⢕⢕⢜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⢝⢕⢕⢕⣱⣾⣿⣿⡧⢕⢕⢝⢿⢿⢿⢿⢿⢿⢟⢟⢟⠕⢕⢕⢕⢕⢕⢕⢕⢕⢝⢇⢜⢜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⣷⣷⣷⣷⣷⣷⣷⣧⣵⣵⣵⣵⣵⣵⣵⣵⣵⣴⣴⣴⣴⣴⣷⣷⣵⣵⣵⣵⣵⣵⣾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⣻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⢟⢝⢝⢝⢻⣿⣿⣿⣿⣿⣿⣿⣿⣿⣿⣿⣿⣿⣿⣿⣿⣿⣿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⡕⢕⢁⢅⣱⣿⣿⢿⢿⣿⣿⣯⣿⢿⢿⣻⣿⣿⣿⢿⠿⢟⢏⢕⢝⢟⢿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⣷⣷⣾⣿⣿⠕⠁⠅⣿⣿⡿⠛⢑⠑⢝⢹⢿⢽⢱⢕⢕⢕⠀⠀⠀⠀⢁⣸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⡕⢀⢀⣰⣿⣿⡇⠀⠀⠀⢕⢔⣕⢕⢕⢕⢕⢕⢕⢔⢔⢰⣾⣿⣟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⣧⣴⣕⢾⣵⣣⡗⢱⢸⡣⡕⢕⢕⢱⣿⣿⡟⢽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⣾⣶⣔⡕⢕⢇⢕⢕⢕⢱⣿⣿⣿⢇⢹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⢿⣿⣿⣿⣿⣿⣿⣿⣿⣿⣿⣿⣿⣿⣷⢌⢝⢟⣿⣿⣵⣽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⡿⢟⢿⣿⣿⣿⣿⣿⣧⢜⣵⣿⣿⣿⣿⣿⣿⣿⣿⣿⣿⣿⢏⢕⢕⢕⢟⢿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⡿⢕⢕⢕⢜⣹⣿⣿⣟⢝⢕⢜⢻⢿⡿⢿⢿⢿⢿⢿⢟⢟⢕⢕⢕⢕⢕⢕⢕⢔⢕⢝⢕⢜⣹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⣷⣷⣷⣷⣷⣷⣧⣵⣵⣵⣵⣵⣵⣵⣵⣥⣥⣵⣵⣵⣴⣴⣷⣧⣵⣴⣵⣵⣵⣵⣾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⡟⢟⢟⢟⢻⣿⣿⣿⣿⣿⣿⣟⣿⡿⢿⣻⣿⣿⣿⢿⢟⡕⢕⠑⠑⠑⠜⠙⢻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⡕⢕⠑⢅⣸⣿⢿⢏⠝⣿⣿⣿⠟⢑⠙⢝⢑⣳⢞⢎⢇⢕⢕⢄⢀⢀⢄⣰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⣧⣵⣷⣿⣿⢕⠀⠁⣸⣿⣏⠀⠀⠀⢀⢕⢷⡷⢕⢕⡕⢕⢕⢕⢕⢹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⣧⣕⣤⣵⣿⣿⣿⣧⣰⡔⣕⢟⡯⡮⡝⢗⢖⠶⡸⢕⢕⣾⣿⣿⣷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⣷⣼⣼⣧⣥⣡⣧⣾⣿⣿⣿⡟⢺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⢿⢿⢿⣿⣧⣼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⢟⡻⣿⣿⣿⣿⣿⣿⣝⡝⢏⣽⣿⣿⣿⣿⣿⣿⣿⣿⣿⣿⡿⢇⢕⢕⢝⢻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⡯⢜⢕⢝⢿⢿⣿⡿⢿⢟⢝⢕⠝⢿⢿⢿⢿⢿⢿⢟⢟⢟⢏⢕⠕⠕⠕⢕⢕⢕⢜⢜⢹⢕⢕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⣷⣷⣷⣷⣷⣧⣵⣵⣵⣵⣴⣥⣤⣥⣥⣥⣥⣵⣴⣴⣴⣴⣷⣷⣷⣧⣵⣵⣵⣵⣷⣾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⡿⢏⢝⢝⢝⢝⣿⣿⣿⣿⣿⣿⣟⣿⣿⡿⣿⣿⣿⣿⣿⡿⢏⠇⢜⢝⠝⠟⢻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⣷⡕⢕⠅⢕⣾⣿⢟⠏⢹⣿⣿⣿⠏⠕⠍⢝⠻⠯⢝⢓⢕⢕⢄⢀⠀⠀⠀⢔⣮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⣷⣾⣿⣿⢟⠑⠀⢁⣿⣿⡇⠀⠀⠀⢕⢜⢷⢕⡕⢕⢕⢕⢕⢕⢕⣱⣿⣿⣻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⣧⣴⣴⣾⣿⣿⣷⣴⣔⢰⢗⢧⣿⡳⢇⢱⣵⡗⡇⢕⢑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⣷⣷⣅⣇⣪⣕⢜⢑⣕⣾⣿⣿⣿⢏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⢿⢿⢿⣿⣇⣱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⡟⢟⢿⣿⣿⣿⣿⣿⣯⣝⢏⣹⣿⣿⣿⣿⣿⣿⣿⣿⣿⣿⣿⢏⢕⢕⢜⢻⢿⢿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⣟⢜⢕⢜⢟⢿⣿⣿⢿⢟⢏⢕⢝⢿⢿⣿⣿⢿⢿⢿⢿⢟⢟⢕⢕⠕⠕⢕⢕⢕⢕⢜⢝⢕⢕⣹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⣷⣷⣷⣷⣷⣷⣵⣵⣵⣵⣵⣵⣥⣥⣥⣥⣥⣥⣵⣴⣴⣴⣷⣷⣷⣵⣵⣵⣵⣵⣷⣾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⡿⢕⢱⣧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⠇⢰⣿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⡏⠀⠁⠸⠕⢹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⡇⠀⠀⠀⠀⢸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⣷⠁⠀⢠⣤⢡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⡇⢕⠀⠑⢹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⢇⠑⠀⠀⢸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⣕⡀⠀⢀⣸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⣧⣾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⣯⣽⣽⣽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⢕⢕⢕⢑⢜⣿⣿⣿⣿⣿⣿⣟⣿⣿⣿⡿⣿⣿⣿⣿⡿⢟⢏⢕⢍⢟⢟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⣧⣕⢄⣕⣼⣿⢟⠏⠝⣿⣿⣿⠟⠑⠜⢟⢏⠯⡽⢗⢕⢕⢕⠀⠀⠀⠁⢁⣸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⡟⠕⠀⢀⣾⣿⡇⠂⠀⠀⢅⢕⡹⣪⢕⢕⢕⢕⢕⢕⢔⢱⣾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⣧⣵⣴⣿⣿⣿⣿⣴⣄⡰⢧⢭⣕⣻⢟⢱⣗⢕⡕⢕⢕⣾⣿⣿⡟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⣷⣷⣷⣇⣇⢊⡅⢕⠕⣕⣼⣿⣿⣿⡗⣾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⢿⢿⢿⣿⣟⣑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⡿⡟⢿⣿⣿⣿⣿⣿⣧⣝⢏⣽⣿⣿⣿⣿⣿⣿⣿⣿⣿⣿⣿⢏⢕⢕⢜⢻⡿⣿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⣟⢇⢕⢕⢝⢟⣿⣿⢿⢟⢝⢕⢝⢿⢿⣿⣿⢿⢿⢿⢿⢟⢟⢕⢕⢕⢕⢕⢕⢕⢕⢜⠛⢕⢕⣹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⣷⣷⣷⣷⣷⣷⣵⣵⣵⣵⣵⣵⣥⣥⣥⣥⣥⣥⣵⣵⣴⣴⣴⣷⣷⣵⣵⣵⣵⣵⣵⣾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⢕⢕⢕⢑⢜⣿⣿⣿⣿⣿⣿⣟⣿⣿⣿⡿⣿⣿⣿⣿⡿⢟⢏⢕⢝⢞⢟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⣧⣕⣄⣕⣼⣿⢟⠏⠝⣿⣿⣿⠟⠑⠜⢟⢏⠯⡽⢗⢕⢕⢕⠀⠀⠀⠁⢁⣸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⡟⠕⠀⢀⣾⣿⡇⠂⠀⠀⢅⠅⣽⣪⢕⢕⢕⢕⢕⢕⢔⢱⣾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⣧⣵⣴⣿⣿⣿⣿⣴⣄⢰⢦⢯⣝⣺⢟⢱⣕⢕⡕⢕⢕⣾⣿⣿⡟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⣷⣷⣷⣇⣇⢪⡕⢕⢕⢕⣼⣿⣿⣿⡗⣾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⢿⢿⢿⣿⣟⣑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⡿⡟⢿⣿⣿⣿⣿⣿⣧⣝⢏⣽⣿⣿⣿⣿⣿⣿⣿⣿⣿⣿⣿⢏⢕⢕⢜⢻⡿⣿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⣟⢇⢕⢕⠝⢟⣿⣿⢿⢟⢝⢕⢝⢿⢿⣿⣿⢿⢿⢿⢿⢿⢟⢕⢕⢕⢕⢕⢕⢕⢕⢜⢛⢕⢕⣹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⣷⣷⣷⣷⣷⣷⣵⣵⣵⣵⣵⣵⣥⣥⣥⣥⣥⣥⣵⣵⣴⣴⣴⣷⣷⣵⣵⣵⣵⣵⣵⣾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⣟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⢕⢕⢕⢕⢝⣿⣿⣿⣿⣿⣿⣿⣿⣿⣿⣻⣿⣿⢿⡿⡿⢏⠕⢕⢕⠝⠟⢻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⣕⢕⢔⣕⣾⣿⢟⠝⢏⣿⣿⣿⠏⠑⠝⢏⢻⢯⢕⢵⢕⢕⢄⠀⠀⠀⠁⢄⣾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⡗⠑⠀⠀⣿⣿⡇⠀⠀⠀⢕⠜⣗⢕⢕⢕⢕⢕⢕⢕⢕⢷⣿⣿⣸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⣷⣴⣴⣿⣿⣿⣷⣴⣔⡕⢷⢧⣿⡳⢇⢱⣵⡷⡕⢕⢸⣿⣿⣿⣝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⣷⣕⣇⣪⡕⢜⢱⣕⣾⣿⣿⣿⢗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⢿⢿⢿⣿⣏⣑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⡿⡟⢿⣿⣿⣿⣿⣿⣧⣝⢏⣽⣿⣿⣿⣿⣿⣿⣿⣿⣿⣿⡿⢇⢕⢕⢜⢻⢿⣿⢿⣿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⣟⢝⢕⢔⢝⢻⣿⢿⢿⢟⢝⢕⢝⢿⣿⣿⣿⢿⢿⢿⢿⢟⢟⢕⢕⠕⠕⢕⢕⢕⢕⢝⢻⢕⢕⣹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⣷⣷⣷⣷⣷⣷⣵⣵⣵⣵⣵⣵⣥⣥⣥⣥⣥⣥⣵⣴⣴⣴⣷⣷⣷⣵⣵⣵⣵⣵⣷⣾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⡟⢝⢝⢝⠝⢟⣿⣿⣿⣿⣿⣿⣿⣿⣿⣿⢿⣿⣿⣿⡿⡿⢟⠕⢔⠜⠝⢟⢻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⣧⡕⢕⢅⢕⣾⣿⢿⠟⢸⣿⣿⣿⠏⠕⢝⢟⡻⣽⢷⡱⢇⡕⢀⠀⠀⠀⠀⢔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⣷⣾⣿⣿⡯⠁⠀⢁⣿⣿⡇⠀⠈⠐⢕⣼⣅⢍⡅⢕⢕⢕⢕⢕⢅⢷⣿⣿⣽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⣕⣠⣴⣾⣿⣿⣷⣔⡄⢔⢵⣷⣿⡗⢺⢼⢕⢧⣕⢕⢈⣿⣿⣿⣹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⣮⣕⡕⣽⡕⢅⢱⢕⣾⣿⣿⣿⢝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⢿⢿⢿⣿⣏⣕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⡟⡟⢿⣿⣿⣿⣿⣿⣯⡝⢟⣹⣿⣿⣿⣿⣿⣿⣿⣿⣿⣿⣿⢏⢕⢕⢕⢛⢿⢿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⢜⢕⢜⢟⢿⣿⡿⢿⢟⢏⢕⢻⢿⣿⣿⣿⢿⢿⢿⢿⢟⢟⢕⢕⠕⠕⢕⢕⢕⢕⢜⢝⢕⢜⣹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⣷⣷⣷⣷⣷⣵⣵⣵⣵⣵⣵⣥⣥⣥⣥⣥⣥⣵⣵⣴⣴⣶⣷⣷⣧⣵⣵⣵⣵⣷⣾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⡿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⢟⢟⢟⢟⢻⣿⣿⣿⣿⣿⣿⣿⣿⣿⡿⣿⣿⣿⣿⣿⣿⢟⢝⢔⢟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⣇⢕⠕⢁⢕⣾⡿⢟⢟⢹⣿⣿⣿⠏⠕⢞⢟⡿⢿⢿⢇⢕⢕⢀⠁⠁⠁⠜⢝⣯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⣷⣵⣤⣾⣿⡇⠁⠀⢡⣿⣿⢕⠀⠁⠀⢕⣺⣕⢕⢕⢕⢕⢕⢔⢔⢄⢰⣾⣿⣽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⣕⣄⣴⣾⣿⣿⣧⣄⠄⣔⣵⣟⣯⣋⢣⢼⢷⢵⡕⢕⢸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⣷⣾⣷⣇⡕⣞⡜⢕⢱⣕⣾⣿⣿⣿⢏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⢿⢿⢿⣿⣇⣵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⡟⢟⣿⣿⣿⣿⣿⣿⣽⡟⢟⣻⣿⣿⣿⣿⣿⣿⣿⣿⣿⣿⣿⢏⢕⢕⢕⢹⢻⢿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⡿⢎⢕⢜⢻⢿⣿⣿⢿⢟⢏⢑⢻⣿⣿⣿⣿⢿⢿⢿⢿⢛⢟⢕⢕⠕⠕⢕⢕⢕⢕⢜⢍⢕⢔⣽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⣷⣷⣷⣷⣷⣵⣵⣵⣵⣴⣤⣥⣥⣥⣥⣥⣥⣵⣵⣴⣴⣴⣷⣷⣧⣵⣵⣵⣵⣷⣾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⢿⣿⣿⣿⣿⣿⣿⣿⣿⡿⢻⢕⢻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⡟⢏⢝⠑⢕⣿⣿⢿⢟⢿⣿⣿⣿⢏⢟⢟⢿⢟⡟⣽⣕⢕⢕⠑⠑⠕⢸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⣕⢑⢁⢀⣼⣿⢇⠁⠐⢸⣿⣿⠡⠀⠀⠁⢕⢷⡕⢏⢕⢕⢕⢔⢄⢀⢐⢕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⣷⣷⣾⣿⣧⣕⣄⣰⣾⣿⣿⣆⣄⡄⢰⢵⣳⣯⡕⢕⢱⢕⡕⡕⢕⢑⣽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⣷⣵⣭⣽⡕⡕⣓⡜⢱⢕⢕⣼⣿⣿⣿⠟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⢿⢿⣿⣏⣕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⢿⢻⣿⣿⣿⣿⣿⣿⣝⢻⢟⣻⣿⣿⣿⣿⣿⣿⣿⣿⣿⣿⣿⢟⢕⢕⢕⢛⢿⢿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⡟⢔⢕⢝⢿⣿⣿⣿⢿⢟⢏⠘⢻⣿⣿⣿⣿⢿⢿⢿⢿⢿⢟⢏⢕⢕⢕⢕⢕⢕⢕⢕⢝⢇⢕⣹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⣷⣷⣷⣷⣷⣵⣵⣵⣴⣤⣤⣥⣥⣥⣥⣥⣥⣵⣵⣵⣴⣴⣷⣷⣷⣵⣵⣴⣵⣷⣾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⢿⣿⣿⣿⣿⣿⣿⣿⣿⡿⢻⢅⢻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⡟⢏⢝⠑⢕⣿⣿⢿⢟⢿⣿⣿⣿⢏⢏⢳⢿⢗⡟⡽⣕⢕⢕⠑⠑⠕⢸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⣕⢑⢁⢀⣼⣿⢕⠁⠐⢸⣿⣿⠡⠀⠀⠁⢕⢷⡕⢏⢕⢕⢕⢔⢄⢀⢐⢕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⣷⣷⣾⣿⣯⣕⣀⣰⣾⣿⣿⣆⣄⡄⢰⢵⣳⣯⡝⢵⢱⢕⡕⡕⢕⢑⣽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⣷⣵⣭⣽⡕⡕⢖⡜⢱⢕⢕⣼⣿⣿⣿⠞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⣾⣷⣿⢿⢿⣿⣏⣕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⢿⢻⣿⣿⣿⣿⣿⣿⣝⢻⢟⣻⣿⣿⣿⣿⣿⣿⣿⣿⣿⣿⣿⢟⢕⢕⢕⢝⢿⢿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⡏⢕⢕⢝⢿⣿⣿⣿⢿⢟⢏⠘⢻⣿⣿⣿⣿⢿⢿⢿⢿⢿⢟⢏⢕⢕⢕⢕⢕⢕⢕⢕⢍⢇⠕⣹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⣷⣷⣷⣷⣷⣵⣵⣵⣴⣤⣤⣥⣥⣥⣥⣥⣥⣵⣵⣵⣴⣴⣷⣷⣷⣵⣵⣴⣵⣷⣾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⡿⢿⢊⣻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⢟⢝⢕⠕⢕⣾⣿⡿⢿⣿⣿⣿⣾⡟⢫⢽⢿⢿⡿⣝⡟⢕⢕⠑⢕⢕⢹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⣕⢅⢅⢔⣾⣿⢇⡁⠀⢜⣿⣿⠋⠀⠐⠁⢕⣳⡿⡞⢎⢕⢕⢄⢀⢄⢕⢜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⣏⢕⢀⣰⣾⣿⣿⣔⣀⢀⣠⣱⣿⢾⡷⢣⢕⢕⢕⢕⢕⢱⣿⣿⣿⡯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⣷⣾⣭⣭⢕⢔⢞⡜⢱⢕⢕⣸⣿⣿⣿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⣷⣷⣿⣿⢿⢿⣿⣵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⡿⣻⢿⣿⣿⣿⣿⣿⣿⡟⢿⢟⣿⣿⣿⣿⣿⣿⣿⣿⣿⣿⣿⣿⡿⢕⢕⢕⢕⢟⢿⡟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⣟⣕⡕⢝⢿⣿⣿⣿⢿⢟⢇⠑⢻⢿⣿⣿⣿⢿⢿⢿⢿⢛⢟⢏⢕⢕⠕⢕⢕⢕⢕⢕⢕⢟⢕⣹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⣷⣷⣷⣷⣵⣵⣵⣵⣤⣤⣥⣥⣥⣥⣥⣥⣥⣵⣴⣴⣴⣷⣷⣷⣷⣷⣧⣴⣷⣷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⣙⣿⣿⣿⣾⣽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⢿⣿⣿⣿⣿⣿⡿⣿⢿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⢏⢕⢕⣱⣿⡿⠟⢻⣿⣿⡿⠏⠝⢝⠟⡿⢟⣿⣙⡜⢕⠑⠕⠜⢻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⣧⡕⢕⣵⣿⡟⠀⠁⢡⣿⣿⠑⠀⠁⠀⢕⣼⣝⢇⢞⢕⢕⢕⠀⠀⠀⢘⢻⣿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⣧⣴⣷⣿⣿⣿⣧⣴⣰⢵⣷⣷⣿⢝⣕⢣⢕⢕⢕⢔⠄⣄⣵⣿⢾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⣷⣷⣷⣗⢇⢕⡇⢕⢕⢕⢕⣸⣿⣿⣿⡾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⣷⣷⣥⣵⣾⣿⣿⣿⣿⣶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⣯⣝⢟⣹⣿⣿⣿⣿⣿⣿⣿⣿⣿⣿⣿⣿⣿⣿⣿⣿⣿⣿⢷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⡇⢿⣿⣿⣿⣿⣿⣿⣿⣿⣿⣿⣿⡿⢟⢻⣿⣿⣿⢇⣵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⢗⢝⢝⢻⣿⣿⣿⣿⢝⢻⢿⣿⣿⣿⣿⣿⣿⣿⡟⢕⢕⢜⢻⣫⣻⢕⢹⣯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⢏⢕⢕⢕⢱⣿⣿⣿⢟⢷⢷⢟⢟⣿⣿⣿⣿⣿⣟⣟⡇⢕⢕⢕⢹⣿⢕⢕⢜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⣧⣵⣵⣷⣿⣿⣿⣿⣵⣕⣕⣱⣾⣿⣿⣿⣿⣿⣿⣿⣷⢕⢕⢕⢜⣿⣇⡕⢕⢕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⣷⣷⣷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⠞⢞⣺⣾⣿⣿⣿⣿⣿⣿⣿⣿⣿⣿⣿⣿⣿⣿⣿⣿⣿⣿⣿⣿⣿⣿⣿⣿⣿⣿⣿⣿⣿⣿⣿⣿⣿⣿⣿⣿⣿⣿⠀</a:t>
            </a:r>
            <a:br/>
            <a:r>
              <a:t>⣿⣿⣿⣿⣿⣿⣵⣿⣷⣾⣯⣮⣵⣷⣽⣵⣿⣼⣿⣯⣧⣿⣿⣿⣿⣾⣽⣷⣿⣵⣿⣽⣿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⡏⢜⢕⣱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⣷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⡿⢟⢟⢹⣿⣿⡿⣿⣿⣿⣿⢿⢿⣿⡿⣿⡿⡛⢿⢏⢍⢕⢝⢻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⢕⢕⢱⣿⡏⠁⠡⣿⣿⡟⠁⠀⠁⢕⢸⠍⡏⢫⢇⢕⢕⠀⠁⠑⠜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⣷⣵⣿⣟⢕⢀⣰⣿⣿⣇⢀⢀⢄⣱⣺⣟⢵⠕⢕⢕⢕⢕⢄⢀⢐⢕⣿⣿⢾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⣷⣽⣯⣛⡛⣕⡝⢕⢕⢕⢕⢕⢕⣱⣿⣿⣿⡾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⣷⣦⣵⣕⡕⠕⢕⢕⣵⣿⣿⣿⣿⣇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⢿⣿⡿⣿⣿⣿⣿⣿⣿⣿⣿⣿⣿⣿⣿⣿⣿⣿⣿⣿⣿⣿⡻⢕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⣷⣧⢱⣿⣿⣿⣿⣿⣿⣿⣿⣿⣿⣿⣿⡿⢟⣿⣿⣿⣿⡿⢕⣼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⡿⡿⢿⣿⣿⣿⣧⣿⣿⣿⣿⣿⣿⣿⣿⣿⣿⣿⡟⢕⢜⢿⣿⣯⣿⢕⢜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⡏⢜⢕⢕⢜⣹⣿⣿⣿⣏⣝⣹⣿⣿⣿⣿⣿⣿⣿⣿⡇⢕⢕⢜⢿⣿⡕⢕⢕⢝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⣏⢕⢕⢕⣵⣿⣿⣿⣿⡟⢟⢟⢕⣼⣿⣿⣿⣿⣿⣿⣷⡕⢕⢕⢕⣽⣷⡕⢕⢕⢫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⣷⣷⣾⣿⣿⣿⣿⣷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⢿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⡟⠕⢕⣷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⡧⢒⢞⡟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⡟⠀⠀⠘⡇⠁⢻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⠇⠀⠀⠀⢸⣦⡀⠹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⠀⠀⠀⠀⢸⣿⣷⣀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⣀⠀⠀⠀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⢏⠀⠀⠀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⣄⢀⢀⣰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⣼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⣷⣾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⣷⣯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⣿⢟⡿⢿⣟⣟⢿⢿⢟⡻⡟⣟⡿⣿⣿⢿⡿⣿⡯⢜⣿⣾⢻⢺⢟⡞⣟⣿⣟⣟⢻⢿⢟⣿⣻⢿⣻⢟⡟⢞⣿⠞⢞⣺⣾⣿⣿⣿⣿⣿⣿⣿⣿⣿⣿⣿⣿⣿⣿⣿⣿⣿⣿⣿⣿⣿⣿⣿⣿⣿⣿⣿⣿⣿⣿⣿⣿⣿⣿⣿⣿⣿⣿⠀</a:t>
            </a:r>
            <a:br/>
            <a:r>
              <a:t>⣿⣿⣿⣿⣿⣿⣵⣿⣷⣾⣯⣮⣵⣷⣽⣵⣿⣼⣿⣯⣧⣿⣿⣿⣿⣾⣽⣷⣿⣵⢿⣽⣽⢯⢜⢕⢔⢟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⢿⢻⢝⣿⡕⢔⢜⢕⢕⢕⢕⢴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⡝⠧⢟⢟⢣⢕⢕⢔⢕⢇⢕⢕⢕⢕⢕⢜⢅⢻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⢻⣼⢿⣦⢕⢕⢕⢕⡕⢕⢕⢕⢕⠕⢜⣻⣷⣷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⡔⢿⣾⣧⢕⢕⢕⢹⢣⣷⣱⣵⣷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⣷⣾⣿⣿⣧⢕⢕⢕⢕⣼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⣷⣷⣾⣿⣿⣿⣿⣿⣿⣿⣿⣿⣿⣿⣿⣿⣿⣿⣿⣿⣿⣿⣿⣿⣿⣿⣿⣿⣟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⡿⣻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⢕⢕⢕⢜⣹⣿⣿⣿⣿⣿⣿⡿⣽⣯⣿⣿⣿⡿⣿⢿⢏⠔⠕⠑⠅⠑⢹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⣕⡕⢔⣱⣿⠏⢙⢹⣿⣿⠟⠑⠐⠝⢝⡝⢯⢇⢣⠎⢕⢀⢀⢀⢀⣔⣼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⢇⠀⠀⣼⣿⣯⠀⠀⠀⢀⡱⣵⣕⡕⢕⢕⢕⢕⢕⢕⢱⣿⣿⣿⡧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⣷⣶⣾⣿⣿⣿⣷⣦⣵⢾⣿⠵⣗⢇⢱⢗⢑⢕⢕⢕⢕⣾⣿⣿⣿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⣷⣕⣕⡪⡕⢕⠕⢕⢕⣾⣿⣿⣿⣇⣼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⣾⣷⣶⣿⣿⣿⣿⣿⣯⢯⢾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⣷⣜⡏⣼⣿⣿⣿⣿⣿⣿⣿⣿⣿⣿⣿⣿⣿⣿⣿⣿⣿⣿⡇⣱⣾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⣧⣻⣿⣿⣿⣿⣿⣿⣿⣿⣿⣿⣿⢏⢸⢟⣿⣿⣿⡟⢕⢻⡟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⡏⢎⢕⢝⢏⣿⣿⣿⣯⢟⢟⣿⣿⣿⣿⣿⣿⣿⣿⡗⢕⢕⢕⢿⣿⣇⢕⢕⢝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⡇⢕⢕⣕⣾⣿⣿⣿⣿⣿⢿⢟⣱⣿⣿⣿⣿⣿⣿⣿⡕⢕⢕⢕⢝⣿⣇⢕⢕⢜⣽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⣷⣿⣿⣿⣿⣿⣿⣿⣿⣿⣿⣿⣿⣿⣿⣿⣿⣿⣿⣿⣧⣵⣵⣿⣿⣿⣿⣷⣾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⡧⢹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⣵⣿⣷⣾⣯⣮⣵⣷⣽⣵⣿⣼⣿⣯⣧⣿⣿⣿⣿⣾⣽⣷⣿⢵⣟⢽⡝⢏⢸⢱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⡿⣿⢿⣿⡿⢟⢿⣿⣧⢕⢕⢇⢳⢕⢕⢎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⢏⢕⢕⢕⢍⢕⢕⢕⢎⢿⡇⢕⢕⢜⢕⢕⢕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⡟⢕⢱⣷⡕⢕⢕⣧⡕⢕⢕⢕⢕⢕⣱⣷⣕⣱⣼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⡇⢕⢎⢝⢕⢕⠕⢿⣿⣧⣵⣵⣵⣾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⣷⣧⣕⣕⢕⢕⢔⢜⢇⣽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⣷⣷⣷⣿⣿⣿⣿⣿⣿⣿⣿⣿⣿⣿⣿⣿⣿⣿⣿⣿⣿⣿⣿⣿⣿⣿⣿⣿⣿⣿⣟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⡿⣻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⢕⢕⢕⢜⣹⣿⣿⣿⣿⣿⣿⡿⣽⣏⣿⣿⣿⡿⣿⢿⢏⠕⠕⠑⠁⠁⢹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⣕⡕⢔⣱⣿⠏⢙⢹⣿⣿⠟⠑⠐⠝⢝⡝⢯⢇⢣⢜⢕⢀⢀⢀⢀⣄⣼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⢇⠀⠀⣼⣿⣯⠀⠀⠀⢄⡱⣵⢕⡕⢕⢕⢕⢕⢕⢕⢱⣿⣿⣿⡷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⣷⣶⣾⣿⣿⣿⣷⣦⣱⣾⣿⢵⣗⢇⢱⢗⢕⢕⢕⢕⢕⣾⣿⣿⣿⢷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⣷⣇⣕⡪⡔⢕⢕⢕⢕⣾⣿⣿⣿⣇⣸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⣾⣷⣷⣿⣿⣿⣿⣿⣯⢯⢾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⣷⣜⡝⣼⣿⣿⣿⣿⣿⣿⣿⣿⣿⣿⣿⣿⡿⣿⣿⣿⣿⣿⡇⣱⣾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⣧⣻⣿⣿⣿⣿⣿⣿⣿⣿⣿⣿⣿⢏⢸⢟⣿⣟⣿⡟⢕⢻⡟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⡏⢜⢕⢝⠏⣿⣿⣿⣯⢟⢟⣿⣿⣿⣿⣿⣿⣿⣿⡗⢕⢕⢕⢿⣿⣇⢕⢕⢝⢻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⡕⢕⢕⣕⣾⣿⣿⣿⣿⣿⢿⢟⣹⣿⣿⣿⣿⣿⣿⣿⡕⢕⢕⢕⢝⣿⣇⢕⢔⢜⣽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⣷⣿⣿⣿⣿⣿⣿⣿⣿⣿⣿⣿⣿⣿⣿⣿⣿⣿⣿⣿⣧⣵⣵⣿⣿⣿⣿⣷⣾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⢯⡮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⣵⣿⣷⣾⣯⣮⣵⣷⣽⣵⣿⣼⣿⣯⣧⣿⣿⣿⣿⣾⣽⣷⣿⣵⣿⡝⢝⠏⢸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⡏⢻⣟⢳⢕⢕⢜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⢟⢝⢜⢛⢛⢕⢕⢹⢿⣷⢕⢕⢕⢕⢕⢵⣹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⢇⢕⣱⡕⢕⢇⢕⢕⢡⢳⢏⢕⢕⢕⣵⡕⢕⢜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⢕⢕⢟⢟⢕⢕⢺⣷⣕⢕⢕⢕⣕⣼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⣵⡕⢕⢕⢕⢕⢜⢏⢹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⣷⣷⣵⣕⣱⣼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⣾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⡿⢟⢟⢻⢿⣿⣿⣿⣿⣿⣿⣿⣿⣿⣿⣿⣿⣿⣿⣿⢿⡻⢝⢟⢟⢿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⡕⢕⢕⢕⣱⣿⢿⢿⣿⣿⣿⡿⢻⢿⢾⣿⣿⣟⢟⢝⢕⠑⠑⠀⠑⠀⢕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⣧⣵⣼⣿⢋⠁⢘⣿⣿⢋⠀⠀⠁⢕⣸⡥⢝⢕⢕⢕⢕⢔⢔⢔⢵⣾⣿⣿⣹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⢕⢀⢄⣼⣿⣿⡄⢀⠀⠄⣕⣎⣧⢱⢕⡕⢜⢕⢕⢕⢕⢻⣿⣿⣿⣽⣽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⣝⣟⣟⢇⡕⣕⢕⢗⢱⢕⢕⢸⣿⣿⣿⣿⢝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⣷⣵⣵⣇⣕⣕⢕⣥⣾⣿⣿⣿⣿⡾⢱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⠿⣿⣿⣿⣿⣿⣿⣿⣿⣿⣿⣿⣿⣿⣿⣿⣿⣿⣿⣿⣿⣿⢕⣕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⣷⣧⢸⣿⣿⣿⣿⣿⣿⣿⣿⣿⣿⣿⡿⡟⢽⣿⣿⣿⣿⢏⢜⢿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⢟⢿⢿⢿⢿⣿⣷⣿⣿⣿⣿⣿⣿⣿⣿⣿⣿⣿⣧⡕⢑⢡⢿⣿⣿⢕⢕⢜⢯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⢇⢕⢕⢕⣼⣿⣿⣿⣧⣕⣽⡿⣿⣿⣿⣿⣿⣿⣿⡇⢕⢕⢕⠙⢿⣧⢕⢕⢜⢻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⣕⣕⣵⣾⣿⣿⣿⣿⣿⣿⣷⣾⣿⣿⣿⣿⣿⣿⣿⣿⣕⢕⢕⣕⣾⣿⣷⣵⣵⣴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⣻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⣵⣿⡝⢝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⢿⡟⢜⢕⢻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⡜⢪⢝⢣⢕⠕⢞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⢏⢝⢔⢝⢟⢕⢕⢙⢿⣷⢕⢕⢕⢇⢕⢕⣻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⢇⢕⣱⣇⢕⢕⢱⡕⢕⢱⢝⢕⢕⢕⣵⣕⣕⣱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⣷⢕⢑⡹⢏⢕⢕⢸⣿⣧⣕⣕⣕⣵⣾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⣧⣕⡕⢕⢕⢕⢇⢔⢝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⣷⣷⣧⣵⣾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⡿⡝⢿⢻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⢏⢝⢕⢱⣿⣿⣿⣿⣿⣿⣿⢟⣿⣿⣿⣿⣿⢿⢟⢏⠕⠕⠁⠑⠁⢜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⡕⢕⣰⣿⠏⠁⠜⣿⣿⠋⠅⠅⠑⢕⣖⢗⢗⢣⢇⢕⢄⢄⢄⢄⣔⣵⣿⣿⡿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⡿⢏⠀⢀⣼⣿⣿⢀⠀⢀⢄⣱⢼⣧⠕⢕⢕⢕⢕⢕⢕⢕⢾⣿⣿⣿⡗⡟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⣾⣿⣿⣿⣿⣿⣷⣷⣏⡳⠯⡝⢕⢃⢕⢰⢕⢕⢕⢜⣼⣿⣿⣿⣏⢻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⣾⣵⣕⣗⣕⢔⢕⢕⣱⣾⣿⣿⣿⣿⣏⣸⢹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⡿⣿⣿⣿⣿⣿⣿⣿⣿⣿⣿⣿⣿⣿⣿⣿⣿⣿⣿⣿⣿⣿⣿⡏⢕⢫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⣧⣝⣾⣿⣿⣿⣿⣿⣿⣿⣿⣿⣿⣿⣿⣿⢟⢿⣿⣿⣿⣿⢇⣱⣾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⡿⣿⠿⢿⣿⣿⣼⣿⣿⣿⣿⣿⣿⣿⣿⣿⣿⣿⢟⢕⢜⠽⣿⣿⣿⡇⢕⢜⢿⣹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⢇⢕⢕⢕⢕⣿⣿⣿⡝⣝⣹⡿⢻⣿⣿⣿⣿⣵⣧⣵⢕⢕⢕⢻⢻⣧⡕⢕⢕⢕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⡕⢕⢕⣕⣼⣿⣿⣿⣿⣿⣽⣵⣵⣿⣿⣿⣿⣿⣿⣿⣧⡕⢕⢕⢜⣿⣧⡕⢕⢕⢱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⣷⣷⣿⣿⣿⣿⣷⣾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⣶⣷⣷⣷⣷⣷⣷⣾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⢻⢟⡿⢿⣟⣟⢿⢿⢟⡻⡟⣟⡿⣿⣿⢿⡿⣿⡿⢞⣿⣾⢻⢺⢟⡞⣟⣿⣟⣟⢻⢿⢟⣿⣻⢿⣻⢟⡟⢞⣿⢞⢞⣻⣾⣿⣿⣿⣿⣿⣿⣿⣿⣿⣿⣿⣿⣿⣿⣿⣿⣿⣿⣿⣿⣿⣿⣿⣿⣿⣿⣿⣿⣿⣿⣿⣿⣿⣿⣿⣿⣿⣿⠀</a:t>
            </a:r>
            <a:br/>
            <a:r>
              <a:t>⣿⣿⣿⣿⣿⣿⣵⣿⣷⣾⣯⣮⣵⣷⣽⣵⣿⣽⣿⣯⣧⣿⣿⣿⣿⣾⣽⣷⣿⣵⡷⢝⢹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⢗⢗⢕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⡿⢫⢿⢻⡕⢕⢑⢻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⡿⢟⢟⢿⢟⢝⢝⢿⣿⡕⢕⢕⢱⢕⢑⢌⣿⣿⣿⣿⣿⣿⣿⣿⣿⣿⣿⣿⣿⣿⣿⣿⣿⣿⣿⣿⣿⣿⣿⣿⣿⣿⣿⣿⣿⣿⣿⣿⣿⣛⣩⣿⣿⣿⣿⣿⣿⣿⣿⣿⣿⣿⣿⣿⣿⣿⣿⣿⣿⣿⣿⣿⣿⣿⣿⣿⣿⣿⣿⣿⣿⣿⠀</a:t>
            </a:r>
            <a:br/>
            <a:r>
              <a:t>⣿⣿⣿⣿⣿⣿⣿⣿⣿⣿⣿⣿⣿⣿⣿⣿⣿⢇⢕⣕⡕⢕⢕⢕⢕⢕⡝⢇⢕⢕⢕⣕⢕⢝⣹⣿⣿⣿⣿⣿⣿⣿⣿⣿⣿⣿⣿⣿⣿⣿⣿⣿⣿⣿⣿⣿⣿⣿⣿⣿⣿⣿⣿⣿⣿⣿⣿⣹⣿⣿⣿⣿⣿⣿⣿⣿⣿⣿⣿⣿⣿⣿⣿⣿⣿⣿⣿⣿⣿⣿⣿⣿⣿⣿⣿⣿⣿⣿⣿⣿⠀</a:t>
            </a:r>
            <a:br/>
            <a:r>
              <a:t>⣿⣿⣿⣿⣿⣿⣿⣿⣿⣿⣿⣿⣿⣿⣿⣿⣿⢕⡕⡿⢇⢕⢜⢸⣧⡕⢕⢕⢕⣱⣾⣿⣷⣿⣿⣿⣿⣿⣿⣿⣿⣿⣿⣿⣿⣿⣿⣿⣿⣿⣿⣿⣿⣿⣿⣿⣿⣿⣿⣿⣿⣿⣿⣿⣿⣿⣿⣕⣿⣿⣿⣿⣿⢝⢝⣝⣻⣿⣿⣿⣿⣿⣿⣿⣿⣿⣿⣿⣿⣿⣿⣿⣿⣿⣿⣿⣿⣿⣿⣿⠀</a:t>
            </a:r>
            <a:br/>
            <a:r>
              <a:t>⣿⣿⣿⣿⣿⣿⣿⣿⣿⣿⣿⣿⣿⣿⣿⣿⣿⣕⢕⢜⢕⢕⢱⢜⢽⣻⣿⣿⣿⣿⣿⣿⣿⣿⣿⣿⣿⣿⣿⣿⣿⣿⣿⣿⣿⣿⣿⣿⣿⣿⣿⣿⣿⣿⣿⣿⣿⣿⣿⣿⣿⣿⣿⣿⣿⣿⣿⣿⣿⣿⣿⣿⣿⣷⣿⣿⣿⣦⣻⣿⣿⣿⣿⣿⣿⣿⣿⣿⣿⣿⣿⣿⣿⣿⣿⣿⣿⣿⣿⣿⠀</a:t>
            </a:r>
            <a:br/>
            <a:r>
              <a:t>⣿⣿⣿⣿⣿⣿⣿⣿⣿⣿⣿⣿⣿⣿⣿⣿⣿⣿⣿⣷⣧⣵⣵⣕⣕⣼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⡝⢿⢻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⢏⢝⢕⢱⣿⣿⣿⣿⣿⣿⣿⢟⣿⣿⢿⣿⡿⢿⢟⢏⠕⠕⠁⠑⠁⢜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⡕⢕⣰⣿⠏⠁⠜⣿⣿⠋⠅⠅⠑⢕⣞⢇⢗⢣⢕⢕⢄⢄⢄⢄⣔⣵⣿⣿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⡿⢏⠀⢀⣼⣿⣿⢀⠀⢀⢄⣱⢼⣧⢕⢕⢕⢕⢕⢕⢕⢕⢾⣿⣿⣿⡗⡟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⣶⣿⣿⣿⣿⣿⣷⣶⣏⡳⢯⡍⢕⢁⢕⢸⢕⢕⢕⢜⣪⣿⣿⣿⡗⢻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⣾⣧⣕⣕⣕⢜⢕⢕⣱⣼⣿⣿⣿⣿⣟⣸⢹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⡿⣿⣿⣿⣿⣿⣿⣿⣿⣿⣿⣿⣿⣿⣿⣿⣿⣿⣿⣿⣿⣿⣿⡏⢕⢪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⣧⣝⣾⣿⣿⣿⣿⣿⣿⣿⣿⣿⣿⣿⣿⣿⠟⢿⣿⣿⣿⣿⢇⣱⣾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⡿⣿⠿⢿⣿⣿⣼⣿⣿⣿⣿⣿⣿⣿⣿⣿⣿⣿⡟⢕⢜⠽⣿⣿⣿⡇⢕⢜⢿⣹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⢇⢕⢕⢕⢕⣿⣿⣿⡝⣝⣹⡿⢻⣿⣿⣿⣿⣵⣧⣵⢕⢕⢕⢻⢻⣧⡕⢕⢕⢕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⡕⢕⢕⣕⣼⣿⣿⣿⣿⣿⣽⣵⣵⣿⣿⣿⣿⣿⣿⣿⣧⡕⢕⢕⢜⣿⣧⡕⢕⢕⢱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⣷⣷⣿⣿⣿⣿⣷⣾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⣾⣷⣷⣷⣷⣷⣷⣾⣿⣷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⣿⢿⢿⣿⣟⡿⣿⢿⢟⡿⢿⣟⣟⢿⢿⢟⡻⡟⣟⡿⣿⣿⢿⡿⣿⡿⢞⣿⣾⢻⢺⢟⡞⣟⣿⣟⣟⢻⢿⢟⣿⣻⢿⣻⢟⡟⢞⣿⢞⢞⣻⣾⣿⣿⣿⣿⣿⣿⣿⣿⣿⣿⣿⣿⣿⣿⣿⣿⣿⣿⣿⣿⣿⣿⣿⣿⣿⣿⣿⣿⣿⣿⣿⣿⣿⣿⣿⣿⣿⣿⠀</a:t>
            </a:r>
            <a:br/>
            <a:r>
              <a:t>⣿⣿⣿⣿⣿⣿⣵⣿⣷⣾⣯⣮⣵⣷⣽⣵⣿⣼⣿⣯⣧⣿⣿⣿⣿⣾⣽⣷⣿⣵⡯⠽⣿⣯⣿⣷⣵⣿⣧⣿⣼⣾⣯⣾⣧⣯⣷⣿⣾⣧⣯⣼⣽⣿⣯⣿⣷⣧⣷⣿⣿⣿⣿⣿⣿⡿⣟⢟⢟⢻⢻⢿⣿⣿⣿⣿⣿⣿⣿⣿⣿⣿⣿⣿⣿⣿⣿⣿⣿⣿⣿⣿⣿⣿⣿⣿⣿⣿⣿⣿⠀</a:t>
            </a:r>
            <a:br/>
            <a:r>
              <a:t>⣿⣿⣿⣿⣿⣿⣿⣿⣿⣿⣿⣿⣿⣿⣿⣿⣿⣿⣿⣿⣿⣿⣿⣿⣿⣿⣿⣿⣿⣿⢇⢕⢹⣿⣿⣿⣿⣿⣿⣿⣿⣿⣿⣿⣿⣿⣿⣿⣿⣿⣿⣿⣿⣿⣿⣿⣿⣿⣿⣿⣿⣿⣿⣿⣿⡇⢕⡕⣵⣧⢕⢘⣿⣿⣿⣿⣿⣿⣿⣿⣿⣿⣿⣿⣿⣿⣿⣿⣿⣿⣿⣿⣿⣿⣿⣿⣿⣿⣿⣿⠀</a:t>
            </a:r>
            <a:br/>
            <a:r>
              <a:t>⣿⣿⣿⣿⣿⣿⣿⣿⣿⣿⣿⣿⣿⣿⣿⣿⣿⣿⣿⣿⣿⣿⣿⣿⣿⣿⡟⢻⠟⢧⢕⢜⢘⣿⣿⣿⣿⣿⣿⣿⣿⣿⣿⣿⣿⣿⣿⣿⣿⣿⣿⣿⣿⣿⣿⣿⣿⣿⣿⣿⣿⣿⣿⣿⣿⣏⢵⣳⡿⡾⢟⢇⢞⡻⣿⣿⣿⣿⣿⣿⣿⣿⣿⣿⣿⣿⣿⣿⣿⣿⣿⣿⣿⣿⣿⣿⣿⣿⣿⣿⠀</a:t>
            </a:r>
            <a:br/>
            <a:r>
              <a:t>⣿⣿⣿⣿⣿⣿⣿⣿⣿⣿⣿⣿⣿⣿⣿⣿⣿⣿⡿⢟⢻⣿⢟⢟⢻⣿⣧⢕⢕⢜⡕⢕⢱⢻⣿⣿⣿⣿⣿⣿⣿⣿⣿⣿⣿⣿⣿⣿⣿⣿⣿⣿⣿⣿⣿⣿⣿⣿⣿⣿⣿⣿⣿⣿⣿⡷⢾⣟⣽⣵⣧⢕⢕⢕⣺⡿⠿⡿⣿⣿⣿⣿⣿⣿⣿⣿⣿⣿⣿⣿⣿⣿⣿⣿⣿⣿⣿⣿⣿⣿⠀</a:t>
            </a:r>
            <a:br/>
            <a:r>
              <a:t>⣿⣿⣿⣿⣿⣿⣿⣿⣿⣿⣿⣿⣿⣿⣿⣿⡿⢕⢕⢕⢕⢕⢕⢕⢕⢮⢻⢕⢕⢕⢕⢕⢕⢞⣿⣿⣿⣿⣿⣿⣿⣿⣿⣿⣿⣿⣿⣿⣿⣿⣿⣿⣿⣿⣿⣿⣿⣿⣿⣿⣿⣿⣿⣿⣿⣇⢕⣕⣿⣿⣇⣕⢕⢱⢿⢕⢕⢕⣿⣿⣿⣽⣻⣿⣿⣿⣿⣿⣿⣿⣿⣿⣿⣿⣿⣿⣿⣿⣿⣿⠀</a:t>
            </a:r>
            <a:br/>
            <a:r>
              <a:t>⣿⣿⣿⣿⣿⣿⣿⣿⣿⣿⣿⣿⣿⣿⣿⣿⢣⠕⢼⣿⢕⢕⢕⣧⣕⢕⢕⢕⢕⣱⣿⣷⣷⣾⣿⣿⣿⣿⣿⣿⣿⣿⣿⣿⣿⣿⣿⣿⣿⣿⣿⣿⣿⣿⣿⣿⣿⣿⣿⣿⣿⣿⣿⣿⣿⣿⣿⣿⣿⣿⣿⣷⢝⢜⢗⠕⢕⢺⢝⢝⢙⢻⣶⣿⣿⣿⣿⣿⣿⣿⣿⣿⣿⣿⣿⣿⣿⣿⣿⣿⠀</a:t>
            </a:r>
            <a:br/>
            <a:r>
              <a:t>⣿⣿⣿⣿⣿⣿⣿⣿⣿⣿⣿⣿⣿⣿⣿⣿⣇⢕⢕⢗⢕⢕⢑⢻⡿⣷⣷⣷⣾⣿⣿⣿⣿⣿⣿⣿⣿⣿⣿⣿⣿⣿⣿⣿⣿⣿⣿⣿⣿⣿⣿⣿⣿⣿⣿⣿⣿⣿⣿⣿⣿⣿⣿⣿⣿⣿⣿⣿⣿⣿⣿⣿⣷⣷⣵⡱⣕⣱⢕⣵⣶⣿⣿⣿⣿⣿⣿⣿⣿⣿⣿⣿⣿⣿⣿⣿⣿⣿⣿⣿⠀</a:t>
            </a:r>
            <a:br/>
            <a:r>
              <a:t>⣿⣿⣿⣿⣿⣿⣿⣿⣿⣿⣿⣿⣿⣿⣿⣿⣿⣷⣷⣵⣵⣕⣕⢕⣱⣿⣿⣿⣿⣿⣿⣿⣿⣿⣿⣿⣿⣿⣿⣿⣿⣿⣿⣿⣿⣿⣿⣿⣿⣿⣿⣿⣿⣿⣿⣿⣿⣿⣿⣿⣿⣿⣿⣿⣿⣿⣿⣿⣿⣿⣿⣿⣿⣿⣿⣑⣱⣾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⣻⡿⡏⢻⢿⢻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⡿⢟⢝⢝⣽⣿⣿⣿⣿⣿⣿⣯⣿⣻⣿⣿⡿⢿⢟⢏⢕⠕⠑⠕⠁⢕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⡇⢕⢕⣵⡟⠏⢙⣿⣿⡿⠋⢐⠜⢝⣟⡪⡟⢵⢕⢕⢔⢄⢄⢄⢄⢱⣿⣿⣿⣯⣽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⣷⣾⡿⢕⠀⢀⣿⣿⡅⠀⠀⠀⡕⣟⢝⣕⢕⠕⢕⢕⢕⢕⢕⢕⢸⣿⣿⣿⣿⣸⣽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⣷⣵⣴⣾⣿⣿⣷⣦⣠⣵⢿⡾⣗⢃⢇⢇⢐⢗⡕⢕⢕⢕⣺⣿⣿⣿⣿⢕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⣷⣦⣕⣅⣕⣕⠅⠕⢕⣱⣾⣿⣿⣿⣿⡟⢕⢕⣸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⢻⢝⢕⡝⣿⣿⡇⢕⢘⡻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⣯⣝⢏⣽⣿⣿⣿⣿⣿⣿⣿⣿⣿⣿⣿⡿⢇⢕⢕⢕⢕⢰⢻⡇⢕⢕⢕⢜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⢿⣿⣿⢿⢏⢕⢝⢿⣿⣿⣿⣿⢿⢿⢿⢿⢟⢟⠕⠕⢕⢕⢕⢕⢕⢜⣣⣧⡕⢕⢕⢕⢟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⣷⣧⣵⣵⣵⣵⣵⣵⣥⣥⣵⣥⣥⣥⣥⣥⣤⣤⣴⣴⣴⣴⣥⣥⣵⣵⣷⣷⣷⣷⣷⣷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⢻⢟⡿⢿⣟⣟⢿⢿⢟⡻⡟⣟⡿⣿⣿⢿⡿⣿⡿⢞⣿⣾⢻⢺⢟⡞⣟⣿⣟⣟⢻⢿⢟⣿⣻⢿⣻⢟⡟⢞⣿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⡿⣽⣽⣯⣿⣷⣵⣿⣧⣿⣼⣾⣯⣾⣧⣯⣷⣿⣾⣧⣯⣼⣽⣿⣯⣿⣷⣧⣷⣿⣿⣿⣿⣿⣿⣿⢿⡟⢝⢝⢟⢛⣿⣿⣿⣿⣿⣿⣿⣿⣿⣿⣿⣿⣿⣿⣿⣿⣿⣿⣿⣿⣿⣿⣿⣿⣿⣿⣿⣿⠀</a:t>
            </a:r>
            <a:br/>
            <a:r>
              <a:t>⣿⣿⣿⣿⣿⣿⣿⣿⣿⣿⣿⣿⣿⣿⣿⣿⣿⣿⣿⣿⣿⣿⣿⣿⣿⣿⣿⣿⣿⣿⢜⢕⣿⣿⣿⣿⣿⣿⣿⣿⣿⣿⣿⣿⣿⣿⣿⣿⣿⣿⣿⣿⣿⣿⣿⣿⣿⣿⣿⣿⣿⣿⣿⣿⣿⣿⢕⢧⡱⣷⡷⡕⢙⣿⣿⣿⣿⣿⣿⣿⣿⣿⣿⣿⣿⣿⣿⣿⣿⣿⣿⣿⣿⣿⣿⣿⣿⣿⣿⣿⠀</a:t>
            </a:r>
            <a:br/>
            <a:r>
              <a:t>⣿⣿⣿⣿⣿⣿⣿⣿⣿⣿⣿⣿⣿⣿⣿⣿⣿⣿⣿⣿⣿⣿⣿⣿⣿⣿⡿⣿⣿⡏⢕⢕⢻⣿⣿⣿⣿⣿⣿⣿⣿⣿⣿⣿⣿⣿⣿⣿⣿⣿⣿⣿⣿⣿⣿⣿⣿⣿⣿⣿⣿⣿⣿⣿⣿⣿⡌⢅⢞⢿⢝⢝⢕⢸⢿⣿⣿⣿⣿⣿⣿⣿⣿⣿⣿⣿⣿⣿⣿⣿⣿⣿⣿⣿⣿⣿⣿⣿⣿⣿⠀</a:t>
            </a:r>
            <a:br/>
            <a:r>
              <a:t>⣿⣿⣿⣿⣿⣿⣿⣿⣿⣿⣿⣿⣿⣿⣿⣿⣿⣿⣿⡿⣿⣿⢿⢻⢿⣿⡔⢕⢕⢣⢕⢕⢜⣿⣿⣿⣿⣿⣿⣿⣿⣿⣿⣿⣿⣿⣿⣿⣿⣿⣿⣿⣿⣿⣿⣿⣿⣿⣿⣿⣿⣿⣿⣿⣿⣿⢇⢕⢱⣵⣷⡎⢑⢎⢕⣾⢟⢻⢿⣿⣿⣿⣿⣿⣿⣿⣿⣿⣿⣿⣿⣿⣿⣿⣿⣿⣿⣿⣿⣿⠀</a:t>
            </a:r>
            <a:br/>
            <a:r>
              <a:t>⣿⣿⣿⣿⣿⣿⣿⣿⣿⣿⣿⣿⣿⣿⣿⣿⡿⢝⢕⢕⢜⢝⢕⢕⢘⡹⣿⢕⢕⢕⢕⢕⢱⢿⣿⣿⣿⣿⣿⣿⣿⣿⣿⣿⣿⣿⣿⣿⣿⣿⣿⣿⣿⣿⣿⣿⣿⣿⣿⣿⣿⣿⣿⣿⣿⣿⣇⣕⣼⣿⣿⢕⠱⣕⣿⣇⢵⢕⣸⣿⡿⣿⣿⣿⣿⣿⣿⣿⣿⣿⣿⣿⣿⣿⣿⣿⣿⣿⣿⣿⠀</a:t>
            </a:r>
            <a:br/>
            <a:r>
              <a:t>⣿⣿⣿⣿⣿⣿⣿⣿⣿⣿⣿⣿⣿⣿⣿⣿⢕⢕⣾⣧⢕⢕⢱⣕⢕⢕⢕⢕⢕⣱⣷⣵⣵⣼⣿⣿⣿⣿⣿⣿⣿⣿⣿⣿⣿⣿⣿⣿⣿⣿⣿⣿⣿⣿⣿⣿⣿⣿⣿⣿⣿⣿⣿⣿⣿⣿⣿⣿⣿⣿⣿⣧⡕⢝⢟⢎⢕⢱⣽⢟⢇⢕⣱⣾⣿⣿⣿⣿⣿⣿⣿⣿⣿⣿⣿⣿⣿⣿⣿⣿⠀</a:t>
            </a:r>
            <a:br/>
            <a:r>
              <a:t>⣿⣿⣿⣿⣿⣿⣿⣿⣿⣿⣿⣿⣿⣿⣿⣿⢕⢜⢕⢇⢕⢕⠸⢿⣷⣵⣵⣵⣾⣿⣿⣿⣿⣿⣿⣿⣿⣿⣿⣿⣿⣿⣿⣿⣿⣿⣿⣿⣿⣿⣿⣿⣿⣿⣿⣿⣿⣿⣿⣿⣿⣿⣿⣿⣿⣿⣿⣿⣿⣿⣿⣿⣿⣷⣷⣵⢞⢗⢕⣕⣵⣾⣿⣿⣿⣿⣿⣿⣿⣿⣿⣿⣿⣿⣿⣿⣿⣿⣿⣿⠀</a:t>
            </a:r>
            <a:br/>
            <a:r>
              <a:t>⣿⣿⣿⣿⣿⣿⣿⣿⣿⣿⣿⣿⣿⣿⣿⣿⣿⣧⣵⣕⣕⢕⢕⢜⣹⣿⣿⣿⣿⣿⣿⣿⣿⣿⣿⣿⣿⣿⣿⣿⣿⣿⣿⣿⣿⣿⣿⣿⣿⣿⣿⣿⣿⣿⣿⣿⣿⣿⣿⣿⣿⣿⣿⣿⣿⣿⣿⣿⣿⣿⣿⣿⣿⣿⣿⣧⣱⣵⣾⣿⣿⣿⣿⣿⣿⣿⣿⣿⣿⣿⣿⣿⣿⣿⣿⣿⣿⣿⣿⣿⠀</a:t>
            </a:r>
            <a:br/>
            <a:r>
              <a:t>⣿⣿⣿⣿⣿⣿⣿⣿⣿⣿⣿⣿⣿⣿⣿⣿⣿⣿⣿⣿⣿⣿⣷⣾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⢿⢿⢿⢿⣿⣿⣿⣿⣿⣿⣿⢿⣿⣿⣿⣿⣿⣿⣿⢟⢏⢕⢜⢝⢟⢻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⡇⢕⢕⢕⣼⣿⢿⣿⣿⣿⣿⢟⢛⢿⢿⣿⡟⢱⢝⢕⢕⢀⠀⠀⠁⢀⢱⣿⣿⣿⣟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⣷⣕⣕⣼⣿⠑⠀⢜⣿⣿⠁⠀⠀⠁⢕⣻⢇⢕⢕⢜⢕⢕⢕⢕⢕⢕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⣇⣄⣰⣾⣿⣿⣔⣄⢀⣥⣞⣹⡽⢵⢇⢕⢜⡕⢕⢕⢕⢔⢼⣿⣿⣿⣿⢏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⣷⣿⣽⣅⢇⢣⢕⢕⢔⢕⢕⢕⣼⣿⣿⣿⣿⣿⢇⢕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⣾⣿⣷⣷⣷⣷⣿⡿⢿⣿⣿⣿⡟⢕⢕⢜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⣟⢿⢟⣿⣿⣿⣿⣿⣿⣿⣿⣿⣿⣿⣿⣿⣏⢕⢕⢕⢜⢟⢿⢿⣧⡕⢕⢜⢝⢻⢿⣿⣿⣿⣿⣿⣿⣿⣿⣿⣿⣿⣿⣿⣿⣿⣿⣿⣿⣿⣿⣿⣿⣿⣿⣿⣿⣿⣿⣿⣿⣿⠀</a:t>
            </a:r>
            <a:br/>
            <a:r>
              <a:t>⣿⣿⣿⣿⣿⣿⣿⣿⣿⣿⣿⣿⣿⣿⣿⣿⣿⣿⣿⣿⣿⣿⣿⣿⣿⣿⣿⣿⣿⣿⣿⣿⣽⣝⣿⣿⣿⣿⢿⢗⢜⢻⣿⣿⣿⣿⣿⠿⠿⢿⢿⢿⢟⢇⢕⢕⢕⢕⢕⢕⢕⢕⢜⢽⣕⡕⢕⢕⣨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⣷⣷⣷⣵⣵⣵⣵⣥⣥⣵⣼⣕⣵⣵⣥⣥⣥⣥⣤⣤⣴⣴⣴⣴⣵⣵⣥⣥⣵⣾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⣼⣿⣯⣧⣿⣿⣿⣿⣾⣽⣷⣿⡵⣿⣽⣿⣯⣿⣷⣵⣿⣧⣿⣼⣾⣯⣾⣧⣯⣷⣿⣾⣧⣯⣼⣽⣿⣯⣿⣷⣷⣷⣿⣿⣿⣿⣿⣿⣿⣿⡟⢟⢟⢟⢻⣿⣿⣿⣿⣿⣿⣿⣿⣿⣿⣿⣿⣿⣿⣿⣿⣿⣿⣿⣿⣿⣿⣿⣿⣿⣿⣿⣿⠀</a:t>
            </a:r>
            <a:br/>
            <a:r>
              <a:t>⣿⣿⣿⣿⣿⣿⣿⣿⣿⣿⣿⣿⣿⣿⣿⣿⣿⣿⣿⣿⣿⣿⣿⣿⣿⣿⣿⣿⣿⡏⡕⢹⣿⣿⣿⣿⣿⣿⣿⣿⣿⣿⣿⣿⣿⣿⣿⣿⣿⣿⣿⣿⣿⣿⣿⣿⣿⣿⣿⣿⣿⣿⣿⣿⣿⣿⢇⢕⢕⣷⣧⢕⢜⢽⣿⣿⣿⣿⣿⣿⣿⣿⣿⣿⣿⣿⣿⣿⣿⣿⣿⣿⣿⣿⣿⣿⣿⣿⣿⣿⠀</a:t>
            </a:r>
            <a:br/>
            <a:r>
              <a:t>⣿⣿⣿⣿⣿⣿⣿⣿⣿⣿⣿⣿⣿⣿⣿⣿⣿⣿⣿⣿⣿⣿⣿⣿⣿⣿⣿⡿⣿⢏⢢⢜⣿⣿⣿⣿⣿⣿⣿⣿⣿⣿⣿⣿⣿⣿⣿⣿⣿⣿⣿⣿⣿⣿⣿⣿⣿⣿⣿⣿⣿⣿⣿⣿⣿⣿⡇⢌⢱⢿⢛⢎⢕⢸⡿⣿⣿⣿⣿⣿⣿⣿⣿⣿⣿⣿⣿⣿⣿⣿⣿⣿⣿⣿⣿⣿⣿⣿⣿⣿⠀</a:t>
            </a:r>
            <a:br/>
            <a:r>
              <a:t>⣿⣿⣿⣿⣿⣿⣿⣿⣿⣿⣿⣿⣿⣿⣿⣿⣿⣿⣿⣿⣿⣿⡿⢿⣿⣏⢜⢻⠟⡕⢕⢕⢻⣿⣿⣿⣿⣿⣿⣿⣿⣿⣿⣿⣿⣿⣿⣿⣿⣿⣿⣿⣿⣿⣿⣿⣿⣿⣿⣿⣿⣿⣿⣿⣿⣿⡿⡱⢕⣵⣵⡷⢱⣟⢔⣼⡟⢻⣿⣿⣿⣿⣿⣿⣿⣿⣿⣿⣿⣿⣿⣿⣿⣿⣿⣿⣿⣿⣿⣿⠀</a:t>
            </a:r>
            <a:br/>
            <a:r>
              <a:t>⣿⣿⣿⣿⣿⣿⣿⣿⣿⣿⣿⣿⣿⣿⣿⣿⡟⢝⢜⢔⢝⡇⢕⢜⠿⢿⡇⢕⢕⢕⢕⢕⢸⣿⣿⣿⣿⣿⣿⣿⣿⣿⣿⣿⣿⣿⣿⣿⣿⣿⣿⣿⣿⣿⣿⣿⣿⣿⣿⣿⣿⣿⣿⣿⣿⣿⣷⢜⣜⣿⣿⡇⡌⣵⣸⣿⡵⢜⢱⣿⣿⣿⣿⣿⣿⣿⣿⣿⣿⣿⣿⣿⣿⣿⣿⣿⣿⣿⣿⣿⠀</a:t>
            </a:r>
            <a:br/>
            <a:r>
              <a:t>⣿⣿⣿⣿⣿⣿⣿⣿⣿⣿⣿⣿⣿⣿⣿⡿⢕⢱⣷⡕⢜⢗⣧⢕⢜⢃⢕⢕⢕⣵⣧⣕⣱⣿⣿⣿⣿⣿⣿⣿⣿⣿⣿⣿⣿⣿⣿⣿⣿⣿⣿⣿⣿⣿⣿⣿⣿⣿⣿⣿⣿⣿⣿⣿⣿⣿⣿⣿⣿⣿⣿⣷⣕⢜⢝⢋⢕⢱⣻⣿⢝⢏⢔⣽⣿⣿⣿⣿⣿⣿⣿⣿⣿⣿⣿⣿⣿⣿⣿⣿⠀</a:t>
            </a:r>
            <a:br/>
            <a:r>
              <a:t>⣿⣿⣿⣿⣿⣿⣿⣿⣿⣿⣿⣿⣿⣿⣿⡗⢏⢇⢙⢕⢜⢕⢿⣷⣵⣕⣵⣵⣾⣿⣿⣿⣿⣿⣿⣿⣿⣿⣿⣿⣿⣿⣿⣿⣿⣿⣿⣿⣿⣿⣿⣿⣿⣿⣿⣿⣿⣿⣿⣿⣿⣿⣿⣿⣿⣿⣿⣿⣿⣿⣿⣿⣿⣷⣷⣧⡷⢞⢞⢇⣱⣷⣿⣿⣿⣿⣿⣿⣿⣿⣿⣿⣿⣿⣿⣿⣿⣿⣿⣿⠀</a:t>
            </a:r>
            <a:br/>
            <a:r>
              <a:t>⣿⣿⣿⣿⣿⣿⣿⣿⣿⣿⣿⣿⣿⣿⣿⣿⣧⣵⣕⡕⢕⢕⢜⢝⣿⣿⣿⣿⣿⣿⣿⣿⣿⣿⣿⣿⣿⣿⣿⣿⣿⣿⣿⣿⣿⣿⣿⣿⣿⣿⣿⣿⣿⣿⣿⣿⣿⣿⣿⣿⣿⣿⣿⣿⣿⣿⣿⣿⣿⣿⣿⣿⣿⣿⣿⣯⣕⣵⣷⣿⣿⣿⣿⣿⣿⣿⣿⣿⣿⣿⣿⣿⣿⣿⣿⣿⣿⣿⣿⣿⠀</a:t>
            </a:r>
            <a:br/>
            <a:r>
              <a:t>⣿⣿⣿⣿⣿⣿⣿⣿⣿⣿⣿⣿⣿⣿⣿⣿⣿⣿⣿⣿⣿⣷⣷⣾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⢿⡿⢏⢝⡻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⢏⢝⢕⣱⣿⢿⣿⣿⣿⣿⡟⢯⢷⢿⣯⡿⡝⣝⢕⢕⠕⠕⢕⢜⠹⣯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⣧⢕⢕⣼⡟⠑⠀⢸⣿⡿⠁⠐⠂⠕⢱⣊⢻⢎⢕⢕⢕⢔⢀⢀⠑⢑⢹⣿⣿⣿⣿⢻⣻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⡇⢀⣠⣿⣿⣷⣄⣀⢠⣵⣾⡫⣱⠦⢕⢱⢕⢕⢕⢕⢕⢕⣜⣿⣿⣿⣿⢏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⣽⣽⢝⢕⢕⡕⢕⢕⢕⢕⢕⣱⣾⣿⣿⣿⣿⢅⢕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⣷⣾⣾⣷⣧⣵⣵⣾⣿⣿⣿⣿⣿⡟⢕⢕⢌⣻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⡻⢿⢻⣿⣿⣿⣿⣿⣿⣿⣿⣿⣿⣿⣿⣿⡟⢝⢕⢕⢔⢻⢟⢿⢷⣕⢕⢝⢝⢻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⡿⢿⢗⢜⢿⣿⣿⣿⣿⡿⢿⠿⢿⢿⢿⢿⢕⢕⢕⢕⢕⢕⢕⢕⢕⢕⢕⣧⡕⢕⢕⣸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⣷⣧⣵⣵⣵⣵⣥⣥⣵⣵⣱⣵⣵⣵⣥⣥⣥⣤⣤⣴⣵⣴⣴⣵⣵⣥⣥⣵⣾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⢻⢟⡿⢿⣟⣟⢿⢿⢟⡻⡟⣟⡿⣿⣿⢿⡿⣿⡿⢞⣿⣾⢻⢺⢟⡞⣟⣿⣟⣟⢻⢿⢟⣿⣻⢿⣻⢟⡟⢞⣿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⣿⣯⣿⣷⣵⣿⣧⣿⣼⣾⣯⣾⣧⣯⣷⣿⣾⣧⣯⣼⣽⣿⣯⣿⣷⣷⣷⣿⣿⣿⣿⣿⣿⣿⡿⢟⢟⢟⢏⢻⠿⣿⣿⣿⣿⣿⣿⣿⣿⣿⣿⣿⣿⣿⣿⣿⣿⣿⣿⣿⣿⣿⣿⣿⣿⣿⣿⣿⠀</a:t>
            </a:r>
            <a:br/>
            <a:r>
              <a:t>⣿⣿⣿⣿⣿⣿⣿⣿⣿⣿⣿⣿⣿⣿⣿⣿⣿⣿⣿⣿⣿⣿⣿⣿⣿⣿⣿⣿⣿⡿⣿⣿⣿⣿⣿⣿⣿⣿⣿⣿⣿⣿⣿⣿⣿⣿⣿⣿⣿⣿⣿⣿⣿⣿⣿⣿⣿⣿⣿⣿⣿⣿⣿⣿⣿⣿⡇⠔⡱⣷⣷⢕⢙⢿⣿⣿⣿⣿⣿⣿⣿⣿⣿⣿⣿⣿⣿⣿⣿⣿⣿⣿⣿⣿⣿⣿⣿⣿⣿⣿⠀</a:t>
            </a:r>
            <a:br/>
            <a:r>
              <a:t>⣿⣿⣿⣿⣿⣿⣿⣿⣿⣿⣿⣿⣿⣿⣿⣿⣿⣿⣿⣿⣿⣿⣿⣿⣿⣿⣿⣿⣯⢕⢼⣿⣿⣿⣿⣿⣿⣿⣿⣿⣿⣿⣿⣿⣿⣿⣿⣿⣿⣿⣿⣿⣿⣿⣿⣿⣿⣿⣿⣿⣿⣿⣿⣿⣿⣿⠝⢱⢳⢿⢟⢝⢕⢼⡿⣿⣿⣿⣿⣿⣿⣿⣿⣿⣿⣿⣿⣿⣿⣿⣿⣿⣿⣿⣿⣿⣿⣿⣿⣿⠀</a:t>
            </a:r>
            <a:br/>
            <a:r>
              <a:t>⣿⣿⣿⣿⣿⣿⣿⣿⣿⣿⣿⣿⣿⣿⣿⣿⣿⣿⣿⣿⣿⣿⣿⣿⡿⢛⢯⢿⡔⢜⢇⣿⣿⣿⣿⣿⣿⣿⣿⣿⣿⣿⣿⣿⣿⣿⣿⣿⣿⣿⣿⣿⣿⣿⣿⣿⣿⣿⣿⣿⣿⣿⣿⣿⣿⣿⣗⢵⠕⣵⣷⡞⢱⡏⢕⣾⢟⢻⢻⣿⣿⣿⣿⣿⣿⣿⣿⣿⣿⣿⣿⣿⣿⣿⣿⣿⣿⣿⣿⣿⠀</a:t>
            </a:r>
            <a:br/>
            <a:r>
              <a:t>⣿⣿⣿⣿⣿⣿⣿⣿⣿⣿⣿⣿⣿⣿⣿⣿⢟⢟⢝⢿⢟⢝⢍⡿⣿⡕⢕⢕⢇⢕⢱⢸⣿⣿⣿⣿⣿⣿⣿⣿⣿⣿⣿⣿⣿⣿⣿⣿⣿⣿⣿⣿⣿⣿⣿⣿⣿⣿⣿⣿⣿⣿⣿⣿⣿⣿⣯⣜⣬⣿⣿⣧⢎⣯⣸⢯⣵⢎⣱⣿⣻⡿⡟⢿⣿⣿⣿⣿⣿⣿⣿⣿⣿⣿⣿⣿⣿⣿⣿⣿⠀</a:t>
            </a:r>
            <a:br/>
            <a:r>
              <a:t>⣿⣿⣿⣿⣿⣿⣿⣿⣿⣿⣿⣿⣿⣿⣿⢇⢕⣱⡕⢕⢕⡕⢕⢱⣟⢇⢕⢕⢕⡕⢕⢜⣿⣿⣿⣿⣿⣿⣿⣿⣿⣿⣿⣿⣿⣿⣿⣿⣿⣿⣿⣿⣿⣿⣿⣿⣿⣿⣿⣿⣿⣿⣿⣿⣿⣿⣿⣿⣿⣿⣿⣿⣇⡕⢜⢏⢕⢜⣽⡿⢏⢇⣱⣿⣿⣿⣿⣿⣿⣿⣿⣿⣿⣿⣿⣿⣿⣿⣿⣿⠀</a:t>
            </a:r>
            <a:br/>
            <a:r>
              <a:t>⣿⣿⣿⣿⣿⣿⣿⣿⣿⣿⣿⣿⣿⣿⡏⢕⢜⡟⢇⢕⢕⣿⣧⡕⢕⢕⢕⣱⣿⣿⣷⣾⣿⣿⣿⣿⣿⣿⣿⣿⣿⣿⣿⣿⣿⣿⣿⣿⣿⣿⣿⣿⣿⣿⣿⣿⣿⣿⣿⣿⣿⣿⣿⣿⣿⣿⣿⣿⣿⣿⣿⣿⣿⣿⣿⡷⢼⢏⢕⣱⣵⣿⣿⣿⣿⣿⣿⣿⣿⣿⣿⣿⣿⣿⣿⣿⣿⣿⣿⣿⠀</a:t>
            </a:r>
            <a:br/>
            <a:r>
              <a:t>⣿⣿⣿⣿⣿⣿⣿⣿⣿⣿⣿⣿⣿⣿⣿⣵⣕⢕⢕⢕⢕⢹⢿⣿⣿⣿⣿⣿⣿⣿⣿⣿⣿⣿⣿⣿⣿⣿⣿⣿⣿⣿⣿⣿⣿⣿⣿⣿⣿⣿⣿⣿⣿⣿⣿⣿⣿⣿⣿⣿⣿⣿⣿⣿⣿⣿⣿⣿⣿⣿⣿⣿⣿⣿⣿⣿⣧⣵⣾⣿⣿⣿⣿⣿⣿⣿⣿⣿⣿⣿⣿⣿⣿⣿⣿⣿⣿⣿⣿⣿⠀</a:t>
            </a:r>
            <a:br/>
            <a:r>
              <a:t>⣿⣿⣿⣿⣿⣿⣿⣿⣿⣿⣿⣿⣿⣿⣿⣿⣿⣿⣷⣧⣵⣱⣼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⢿⢿⢿⢿⣿⣿⣿⣿⣿⣿⣿⣿⣿⣿⣿⣿⣿⣿⣿⢿⢟⢇⢝⢟⢻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⡇⢕⢕⢕⣼⣿⣿⣿⣿⣿⣿⢿⢯⢿⢿⣿⢿⣝⣝⢕⢕⠁⠁⠑⠁⢁⢸⣿⣿⣿⣿⣻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⣷⣕⣕⣾⡟⡁⠀⢸⣿⡟⠁⠐⠀⢑⣸⣓⢵⢕⢏⢕⢕⢕⢕⢕⢕⢕⢾⣿⣿⣿⣿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⣟⡕⢀⣴⣿⣿⣧⣄⢀⢄⣵⣟⡯⡷⢣⢕⣳⢗⢕⢕⢕⢕⢕⣾⣿⣿⣿⣿⢏⢻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⣯⣝⢵⢕⡕⢜⢝⢇⢕⢕⢕⣱⣿⣿⣿⣿⣿⡎⢕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⣷⣷⣾⣷⣷⣷⣷⣾⣿⡿⣿⣿⣿⡟⢕⢕⢌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⣟⡿⢿⢿⣿⣿⣿⣿⣿⣿⣿⣿⣿⣿⣿⣿⣿⣟⢝⢕⢜⢕⢟⢻⡿⣷⣕⢕⢜⢝⢻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⢿⢇⢜⢿⣿⣿⣿⣿⡿⢿⢿⢿⢿⢿⢟⢕⢕⢕⢕⢕⢕⢕⢕⢕⢕⢿⣵⡕⢕⢕⣸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⣷⣿⣵⣵⣵⣵⣵⣥⣥⣥⣥⣱⣥⣥⣥⣥⣥⣥⣤⣤⣴⣴⣴⣴⣵⣵⣵⣥⣵⣾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⢻⢟⡿⢿⣟⣟⢿⢿⢟⡻⡟⣟⡿⣿⣿⢿⡿⣿⡿⢞⣿⣾⢻⢺⢟⡞⣟⣿⣟⣟⢻⢿⢟⣿⣻⢿⣻⢟⡟⢞⣿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⣿⣯⣿⣷⣵⣿⣧⣿⣼⣾⣯⣾⣧⣯⣷⣿⣾⣧⣯⣼⣽⣿⣯⣿⣷⣷⣷⣿⣿⣿⣿⣿⣿⣿⣿⡟⢟⢟⢝⢿⣿⣿⣿⣿⣿⣿⣿⣿⣿⣿⣿⣿⣿⣿⣿⣿⣿⣿⣿⣿⣿⣿⣿⣿⣿⣿⣿⣿⠀</a:t>
            </a:r>
            <a:br/>
            <a:r>
              <a:t>⣿⣿⣿⣿⣿⣿⣿⣿⣿⣿⣿⣿⣿⣿⣿⣿⣿⣿⣿⣿⣿⣿⣿⣿⣿⣿⣿⣿⡿⢿⣿⣿⣿⣿⣿⣿⣿⣿⣿⣿⣿⣿⣿⣿⣿⣿⣿⣿⣿⣿⣿⣿⣿⣿⣿⣿⣿⣿⣿⣿⣿⣿⣿⣿⣿⣿⡆⡕⢱⣷⡧⢕⢹⣿⣿⣿⣿⣿⣿⣿⣿⣿⣿⣿⣿⣿⣿⣿⣿⣿⣿⣿⣿⣿⣿⣿⣿⣿⣿⣿⠀</a:t>
            </a:r>
            <a:br/>
            <a:r>
              <a:t>⣿⣿⣿⣿⣿⣿⣿⣿⣿⣿⣿⣿⣿⣿⣿⣿⣿⣿⣿⣿⣿⣿⣿⣿⣿⣿⣿⣿⡕⢕⣿⣿⣿⣿⣿⣿⣿⣿⣿⣿⣿⣿⣿⣿⣿⣿⣿⣿⣿⣿⣿⣿⣿⣿⣿⣿⣿⣿⣿⣿⣿⣿⣿⣿⣿⣿⣕⢽⡼⢿⢟⢝⢕⢾⡿⢿⣿⣿⣿⣿⣿⣿⣿⣿⣿⣿⣿⣿⣿⣿⣿⣿⣿⣿⣿⣿⣿⣿⣿⣿⠀</a:t>
            </a:r>
            <a:br/>
            <a:r>
              <a:t>⣿⣿⣿⣿⣿⣿⣿⣿⣿⣿⣿⣿⣿⣿⣿⣿⣿⣿⣿⣿⣿⣿⣿⣿⢿⢿⣻⡟⢕⢕⢽⣿⣿⣿⣿⣿⣿⣿⣿⣿⣿⣿⣿⣿⣿⣿⣿⣿⣿⣿⣿⣿⣿⣿⣿⣿⣿⣿⣿⣿⣿⣿⣿⣿⣿⣿⡯⢎⢇⣵⣷⡞⢱⢇⢕⣾⢏⢻⢻⣿⣿⡿⣿⣿⣿⣿⣿⣿⣿⣿⣿⣿⣿⣿⣿⣿⣿⣿⣿⣿⠀</a:t>
            </a:r>
            <a:br/>
            <a:r>
              <a:t>⣿⣿⣿⣿⣿⣿⣿⣿⣿⣿⣿⣿⣿⣿⣿⡿⢿⢟⢿⣿⢟⢟⢿⣿⡕⢕⢕⢣⢕⢕⢸⣿⣿⣿⣿⣿⣿⣿⣿⣿⣿⣿⣿⣿⣿⣿⣿⣿⣿⣿⣿⣿⣿⣿⣿⣿⣿⣿⣿⣿⣿⣿⣿⣿⣿⣿⣷⣕⣏⣿⣿⡇⡸⣧⣸⡯⡵⢎⣱⣿⣻⢿⢟⢻⣿⣿⣿⣿⣿⣿⣿⣿⣿⣿⣿⣿⣿⣿⣿⣿⠀</a:t>
            </a:r>
            <a:br/>
            <a:r>
              <a:t>⣿⣿⣿⣿⣿⣿⣿⣿⣿⣿⣿⣿⣿⣿⡟⢕⢕⡕⢕⢕⢕⢕⢜⡝⢿⢕⢔⢕⢕⢕⢱⣿⣿⣿⣿⣿⣿⣿⣿⣿⣿⣿⣿⣿⣿⣿⣿⣿⣿⣿⣿⣿⣿⣿⣿⣿⣿⣿⣿⣿⣿⣿⣿⣿⣿⣿⣿⣿⣿⣿⣿⣿⣕⡜⢝⢏⢕⢕⡵⢏⢕⢕⣴⣿⣿⣿⣿⣿⣿⣿⣿⣿⣿⣿⣿⣿⣿⣿⣿⣿⠀</a:t>
            </a:r>
            <a:br/>
            <a:r>
              <a:t>⣿⣿⣿⣿⣿⣿⣿⣿⣿⣿⣿⣿⣿⣿⢇⢕⡺⢿⢕⢕⢹⣧⡕⢜⢕⢕⢕⣼⣷⣵⣵⣿⣿⣿⣿⣿⣿⣿⣿⣿⣿⣿⣿⣿⣿⣿⣿⣿⣿⣿⣿⣿⣿⣿⣿⣿⣿⣿⣿⣿⣿⣿⣿⣿⣿⣿⣿⣿⣿⣿⣿⣿⣿⣿⣿⣷⢜⢏⢕⣱⣷⣿⣿⣿⣿⣿⣿⣿⣿⣿⣿⣿⣿⣿⣿⣿⣿⣿⣿⣿⠀</a:t>
            </a:r>
            <a:br/>
            <a:r>
              <a:t>⣿⣿⣿⣿⣿⣿⣿⣿⣿⣿⣿⣿⣿⣿⣕⡕⢜⢕⢕⢕⢸⣟⣿⣷⣷⣷⣿⣿⣿⣿⣿⣿⣿⣿⣿⣿⣿⣿⣿⣿⣿⣿⣿⣿⣿⣿⣿⣿⣿⣿⣿⣿⣿⣿⣿⣿⣿⣿⣿⣿⣿⣿⣿⣿⣿⣿⣿⣿⣿⣿⣿⣿⣿⣿⣿⣿⣷⣵⣿⣿⣿⣿⣿⣿⣿⣿⣿⣿⣿⣿⣿⣿⣿⣿⣿⣿⣿⣿⣿⣿⠀</a:t>
            </a:r>
            <a:br/>
            <a:r>
              <a:t>⣿⣿⣿⣿⣿⣿⣿⣿⣿⣿⣿⣿⣿⣿⣿⣿⣷⣷⣵⣕⣕⣕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⣛⣿⢟⢟⢟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⡟⢝⢝⢟⢻⣿⣿⣿⣿⣿⣿⣿⣿⣿⣿⣿⣿⣿⣿⣟⢟⢕⠕⠁⠀⢕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⣇⢕⢕⢕⣼⣿⢿⣿⣿⣿⣿⢿⢿⣿⢿⣿⢿⢟⡏⢕⢕⢀⢀⢀⢄⡕⣫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⣷⣷⣾⡟⡁⠅⢸⣿⡟⢁⠀⠁⢕⢸⣿⡕⢅⢎⢇⢕⢕⢕⢕⢜⢜⢿⣿⣿⣿⣿⣿⣽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⣟⢕⢀⣠⣿⣿⣧⢀⢀⢄⣱⣟⢗⡖⡣⢕⡕⢕⢕⢕⢕⢕⢕⣼⣿⣿⣿⣿⢏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⣷⣯⣯⣻⣝⢱⢱⢕⢕⢗⢜⢕⢕⢕⣱⣾⣿⣿⣿⣿⡌⢕⣻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⣷⣷⣶⣷⣷⣵⣵⣷⣾⣿⣿⣿⣿⣿⡟⢕⢕⢜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⣟⢿⡿⢿⣿⣿⣿⣿⣿⣿⣿⣿⣿⣿⣿⣿⣿⡟⢏⢝⢜⢻⡿⡿⡿⡷⡕⢕⢝⢟⢻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⡿⢿⢇⢻⣿⣿⣿⣿⣿⣿⣿⣿⢿⢿⢿⢟⢝⢕⢕⢕⢕⢕⢕⢕⢕⢜⢿⣕⡕⢕⢕⣸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⣵⣵⣵⣵⣥⣥⣵⣼⣽⣵⣅⣥⣥⣥⣥⣥⣤⣤⣴⣵⣴⣴⣵⣵⣥⣵⣥⣾⣷⣷⣷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⢟⢻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⢕⢱⣾⣼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⠟⢐⢯⣎⠙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⠃⠀⠀⠀⡏⡀⠈⢻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⠇⠀⢄⠀⠀⢰⣿⣆⠀⢻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⡟⠀⡸⠀⠀⠀⢸⣿⣿⣦⣸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⣧⣴⡇⠀⠀⠀⢸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⢕⠀⠀⠀⢸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⣷⣤⢄⣤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⣾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⡿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⣾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⣿⣯⣿⣷⣵⣿⣧⣿⣼⣾⣯⣾⣧⣯⣷⣿⣾⣧⣯⣼⣽⣿⣯⣿⣷⣷⣷⣿⣿⣿⣿⣿⣿⣿⣿⡟⢟⢻⢝⢻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⣊⡕⢱⣷⡧⢕⢝⢿⣿⣿⣿⣿⣿⣿⣿⣿⣿⣿⣿⣿⣿⣿⣿⣿⣿⣿⣿⣿⣿⣿⣿⣿⣿⣿⠀</a:t>
            </a:r>
            <a:br/>
            <a:r>
              <a:t>⣿⣿⣿⣿⣿⣿⣿⣿⣿⣿⣿⣿⣿⣿⣿⣿⣿⣿⣿⣿⣿⣿⣿⣿⣿⣿⣿⣿⢇⢹⣿⣿⣿⣿⣿⣿⣿⣿⣿⣿⣿⣿⣿⣿⣿⣿⣿⣿⣿⣿⣿⣿⣿⣿⣿⣿⣿⣿⣿⣿⣿⣿⣿⣿⣿⣿⣷⢜⡵⢿⢎⢕⢕⢽⡿⢿⣿⣿⣿⣿⣿⣿⣿⣿⣿⣿⣿⣿⣿⣿⣿⣿⣿⣿⣿⣿⣿⣿⣿⣿⠀</a:t>
            </a:r>
            <a:br/>
            <a:r>
              <a:t>⣿⣿⣿⣿⣿⣿⣿⣿⣿⣿⣿⣿⣿⣿⣿⣿⣿⣿⣿⣿⣿⣿⣿⣿⡿⣿⣿⢻⢕⡕⣿⣿⣿⣿⣿⣿⣿⣿⣿⣿⣿⣿⣿⣿⣿⣿⣿⣿⣿⣿⣿⣿⣿⣿⣿⣿⣿⣿⣿⣿⣿⣿⣿⣿⣿⣿⡿⢊⡱⣵⣷⡾⢕⢕⢕⣾⢏⢝⢟⣿⣿⣿⣿⣿⣿⣿⣿⣿⣿⣿⣿⣿⣿⣿⣿⣿⣿⣿⣿⣿⠀</a:t>
            </a:r>
            <a:br/>
            <a:r>
              <a:t>⣿⣿⣿⣿⣿⣿⣿⣿⣿⣿⣿⣿⣿⣿⣿⡿⢿⢿⣿⣿⢟⢻⢿⣿⢕⢝⢏⡇⢕⢕⢻⣿⣿⣿⣿⣿⣿⣿⣿⣿⣿⣿⣿⣿⣿⣿⣿⣿⣿⣿⣿⣿⣿⣿⣿⣿⣿⣿⣿⣿⣿⣿⣿⣿⣿⣿⣷⣇⣎⣿⣿⣇⡕⡹⣼⡏⡕⢕⣱⡿⣟⢞⢟⢻⣿⣿⣿⣿⣿⣿⣿⣿⣿⣿⣿⣿⣿⣿⣿⣿⠀</a:t>
            </a:r>
            <a:br/>
            <a:r>
              <a:t>⣿⣿⣿⣿⣿⣿⣿⣿⣿⣿⣿⣿⣿⣿⢏⢕⢕⢕⢜⢕⢕⢕⢝⢿⡇⢕⢕⢕⢕⢕⢸⣿⣿⣿⣿⣿⣿⣿⣿⣿⣿⣿⣿⣿⣿⣿⣿⣿⣿⣿⣿⣿⣿⣿⣿⣿⣿⣿⣿⣿⣿⣿⣿⣿⣿⣿⣿⣿⣿⣿⣿⣿⣧⣕⢕⢕⢕⡕⡹⢇⢕⣕⣵⣿⣿⣿⣿⣿⣿⣿⣿⣿⣿⣿⣿⣿⣿⣿⣿⣿⠀</a:t>
            </a:r>
            <a:br/>
            <a:r>
              <a:t>⣿⣿⣿⣿⣿⣿⣿⣿⣿⣿⣿⣿⣿⡟⢕⡕⢿⢇⢕⢕⣷⡕⢕⢗⢕⢕⢕⣵⣕⣕⣸⣿⣿⣿⣿⣿⣿⣿⣿⣿⣿⣿⣿⣿⣿⣿⣿⣿⣿⣿⣿⣿⣿⣿⣿⣿⣿⣿⣿⣿⣿⣿⣿⣿⣿⣿⣿⣿⣿⣿⣿⣿⣿⣿⣿⣿⢬⢝⢕⣵⣾⣿⣿⣿⣿⣿⣿⣿⣿⣿⣿⣿⣿⣿⣿⣿⣿⣿⣿⣿⠀</a:t>
            </a:r>
            <a:br/>
            <a:r>
              <a:t>⣿⣿⣿⣿⣿⣿⣿⣿⣿⣿⣿⣿⣿⣯⣕⢕⢕⢕⢕⢕⢟⢿⣷⣵⣵⣷⣿⣿⣿⣿⣿⣿⣿⣿⣿⣿⣿⣿⣿⣿⣿⣿⣿⣿⣿⣿⣿⣿⣿⣿⣿⣿⣿⣿⣿⣿⣿⣿⣿⣿⣿⣿⣿⣿⣿⣿⣿⣿⣿⣿⣿⣿⣿⣿⣿⣿⣷⣾⣿⣿⣿⣿⣿⣿⣿⣿⣿⣿⣿⣿⣿⣿⣿⣿⣿⣿⣿⣿⣿⣿⠀</a:t>
            </a:r>
            <a:br/>
            <a:r>
              <a:t>⣿⣿⣿⣿⣿⣿⣿⣿⣿⣿⣿⣿⣿⣿⣿⣿⣷⣵⣕⣕⢕⣱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⡻⢟⢝⠝⢻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⡟⢕⢜⢝⢝⣿⣿⣿⣿⣿⣿⣿⣿⣿⣿⣿⣿⣿⣿⣿⢏⢕⠑⠀⠀⢜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⣧⡕⢕⢔⣵⣿⡿⢿⣿⣿⣿⡿⣿⣯⡿⣿⢿⢝⡟⢕⢕⢀⢄⢄⣄⡕⣿⣿⣿⣿⣿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⣷⣾⡿⠑⠅⢼⣿⡟⡁⠀⠁⢕⢨⣽⢴⢑⢜⢕⢕⢕⢕⢕⢅⢱⢾⣿⣿⣿⣿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⡕⢀⣠⣿⣿⣧⢀⢀⢄⣱⣿⢗⡕⣗⢕⡕⢱⢕⢕⢕⢕⢁⣜⣿⣿⣿⣿⡯⢻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⣷⣯⣯⣟⣿⢱⢱⢕⡕⢗⢕⢕⢕⢕⣱⣾⣿⣿⣿⣿⢕⢜⢹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⣷⣶⣾⣷⣥⣬⣷⣾⣿⣿⣿⣿⣿⡿⢕⢕⢜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⣟⢿⡿⢿⣿⣿⣿⣿⣿⣿⣿⣿⣿⣿⣿⣿⣿⡟⢝⢕⢕⢹⢟⢿⢿⣷⣕⢕⢝⢟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⢿⢇⢸⣿⣿⣿⣿⣿⣿⣿⣿⢿⢿⢿⢟⢕⢕⢕⢕⢕⢕⢕⢕⢕⢕⢿⣕⡕⢕⢕⢸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⣧⣵⣵⣵⣥⣥⣥⣴⣵⣅⣅⣅⣥⣥⣥⣥⣤⣤⣴⣴⣴⣴⣵⣵⣥⣥⣵⣾⣷⣷⣷⣾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⣿⣯⣿⣷⣵⣿⣧⣿⣼⣾⣯⣾⣧⣯⣷⣿⣾⣧⣯⣼⣽⣿⣯⣿⣷⣷⣷⣿⣿⣿⣿⣿⣿⣿⣿⢿⢟⢟⢟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⡍⢕⢕⣷⣧⢕⢱⣿⣿⣿⣿⣿⣿⣿⣿⣿⣿⣿⣿⣿⣿⣿⣿⣿⣿⣿⣿⣿⣿⣿⣿⣿⣿⣿⠀</a:t>
            </a:r>
            <a:br/>
            <a:r>
              <a:t>⣿⣿⣿⣿⣿⣿⣿⣿⣿⣿⣿⣿⣿⣿⣿⣿⣿⣿⣿⣿⣿⣿⣿⣿⣿⣿⣿⣿⢿⢿⣿⣿⣿⣿⣿⣿⣿⣿⣿⣿⣿⣿⣿⣿⣿⣿⣿⣿⣿⣿⣿⣿⣿⣿⣿⣿⣿⣿⣿⣿⣿⣿⣿⣿⣿⣿⡗⢅⠕⢿⢝⢜⢕⢼⢿⢿⣿⣿⣿⣿⣿⣿⣿⣿⣿⣿⣿⣿⣿⣿⣿⣿⣿⣿⣿⣿⣿⣿⣿⣿⠀</a:t>
            </a:r>
            <a:br/>
            <a:r>
              <a:t>⣿⣿⣿⣿⣿⣿⣿⣿⣿⣿⣿⣿⣿⣿⣿⣿⣿⣿⣿⣿⣿⣿⣿⣿⣿⣿⣿⢟⢕⢸⣿⣿⣿⣿⣿⣿⣿⣿⣿⣿⣿⣿⣿⣿⣿⣿⣿⣿⣿⣿⣿⣿⣿⣿⣿⣿⣿⣿⣿⣿⣿⣿⣿⣿⣿⣿⣯⠴⢕⣵⣵⣾⢕⢕⢕⣾⢏⢝⢟⣿⣿⡿⡿⣿⣿⣿⣿⣿⣿⣿⣿⣿⣿⣿⣿⣿⣿⣿⣿⣿⠀</a:t>
            </a:r>
            <a:br/>
            <a:r>
              <a:t>⣿⣿⣿⣿⣿⣿⣿⣿⣿⣿⣿⣿⣿⣿⣿⣿⣿⢿⣿⣿⣿⣿⣿⡟⢝⢝⢿⢕⢕⢜⣿⣿⣿⣿⣿⣿⣿⣿⣿⣿⣿⣿⣿⣿⣿⣿⣿⣿⣿⣿⣿⣿⣿⣿⣿⣿⣿⣿⣿⣿⣿⣿⣿⣿⣿⣿⣿⣕⣜⣿⣿⣿⡕⢕⢼⢏⢕⢕⣱⡟⠫⢗⢏⣹⣿⣿⣿⣿⣿⣿⣿⣿⣿⣿⣿⣿⣿⣿⣿⣿⠀</a:t>
            </a:r>
            <a:br/>
            <a:r>
              <a:t>⣿⣿⣿⣿⣿⣿⣿⣿⣿⣿⣿⣿⣿⣿⢝⢕⢕⢔⢝⢇⢕⢜⠻⣷⢕⢕⢜⡕⢕⢕⣿⣿⣿⣿⣿⣿⣿⣿⣿⣿⣿⣿⣿⣿⣿⣿⣿⣿⣿⣿⣿⣿⣿⣿⣿⣿⣿⣿⣿⣿⣿⣿⣿⣿⣿⣿⣿⣿⣿⣿⣿⣿⣧⣕⢜⢕⢕⡕⡝⢇⢕⣱⣾⣿⣿⣿⣿⣿⣿⣿⣿⣿⣿⣿⣿⣿⣿⣿⣿⣿⠀</a:t>
            </a:r>
            <a:br/>
            <a:r>
              <a:t>⣿⣿⣿⣿⣿⣿⣿⣿⣿⣿⣿⣿⣿⡇⢕⢵⣿⢕⢕⢕⡕⢕⢱⢝⢕⢕⢕⣕⢕⢕⢿⣿⣿⣿⣿⣿⣿⣿⣿⣿⣿⣿⣿⣿⣿⣿⣿⣿⣿⣿⣿⣿⣿⣿⣿⣿⣿⣿⣿⣿⣿⣿⣿⣿⣿⣿⣿⣿⣿⣿⣿⣿⣿⣿⣿⣿⡎⢕⢕⣵⣾⣿⣿⣿⣿⣿⣿⣿⣿⣿⣿⣿⣿⣿⣿⣿⣿⣿⣿⣿⠀</a:t>
            </a:r>
            <a:br/>
            <a:r>
              <a:t>⣿⣿⣿⣿⣿⣿⣿⣿⣿⣿⣿⣿⣿⣇⢕⢍⢇⢕⢕⢸⣿⣧⣕⣕⣕⣱⣾⣿⣷⣷⣿⣿⣿⣿⣿⣿⣿⣿⣿⣿⣿⣿⣿⣿⣿⣿⣿⣿⣿⣿⣿⣿⣿⣿⣿⣿⣿⣿⣿⣿⣿⣿⣿⣿⣿⣿⣿⣿⣿⣿⣿⣿⣿⣿⣿⣿⣿⣾⣿⣿⣿⣿⣿⣿⣿⣿⣿⣿⣿⣿⣿⣿⣿⣿⣿⣿⣿⣿⣿⣿⠀</a:t>
            </a:r>
            <a:br/>
            <a:r>
              <a:t>⣿⣿⣿⣿⣿⣿⣿⣿⣿⣿⣿⣿⣿⣿⣿⣧⣵⣕⢜⢜⢕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⣷⣾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⡿⢏⠕⠑⢝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⡟⢕⢕⢜⢝⣿⣿⣿⣿⣿⣿⣿⣿⣿⣿⣿⣿⣿⣿⣿⢏⢕⠑⠀⠀⢕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⣷⣕⢕⢕⣴⣿⢿⣿⣿⣿⣿⡿⢿⢿⣿⣿⡟⣝⣝⢕⢕⢀⢀⢄⢔⠕⣻⣿⣿⣿⣿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⡿⠑⠀⢸⣿⡟⠁⠐⠁⢑⢹⣕⢵⢅⢝⢱⠕⢕⢕⢕⢕⢕⣷⣿⣿⣿⣿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⡕⢀⣤⣿⣿⣧⣄⢀⢄⣥⣿⢯⠗⢷⢕⡣⢗⢇⢕⢕⢕⢕⣕⣿⣿⣿⣿⡯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⣯⣯⣋⢵⢕⣕⡜⢜⢆⢕⢕⢕⣱⣾⣿⣿⣿⣿⡇⢜⢹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⣷⣾⣷⣵⣵⣷⣾⣿⣿⣿⣿⣿⡿⢕⢕⢜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⡻⢿⢿⣿⣿⣿⣿⣿⣿⣿⣿⣿⣿⣿⣿⣿⣟⢝⢕⢜⢝⢿⢿⢿⣷⡕⢕⢝⢻⢻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⡿⢿⢇⢜⢿⣿⣿⣿⣿⡿⢿⢿⢿⢿⢿⢟⢕⢕⢕⢕⢕⢕⢕⢕⢕⢜⢺⣕⡕⢕⢕⢸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⣷⣿⣵⣵⣵⣵⣵⣥⣥⣥⣥⣥⣥⣥⣥⣥⣥⣥⣤⣤⣴⣵⣴⣴⣵⣵⣥⣥⣵⣾⣷⣷⣷⣾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⢻⢟⡿⢿⣟⣟⢿⢿⢟⡻⡟⣟⡿⣿⣿⢿⡿⣿⡿⢞⣿⣾⢻⢺⢟⡞⣟⣿⣟⣟⢻⢿⢟⣿⣻⢿⣻⢟⡟⢞⣿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⣿⣯⣿⣷⣵⣿⣧⣿⣼⣾⣯⣾⣧⣯⣷⣿⣾⣧⣯⣼⣽⣿⣯⣿⣷⣷⣷⣿⣿⣿⣿⣿⣿⣿⣿⡿⢟⢻⢟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⡟⢇⢕⣵⣷⢕⢸⣽⣿⣿⣿⣿⣿⣿⣿⣿⣿⣿⣿⣿⣿⣿⣿⣿⣿⣿⣿⣿⣿⣿⣿⣿⣿⣿⠀</a:t>
            </a:r>
            <a:br/>
            <a:r>
              <a:t>⣿⣿⣿⣿⣿⣿⣿⣿⣿⣿⣿⣿⣿⣿⣿⣿⣿⣿⣿⣿⣿⣿⣿⣿⣿⣿⣿⣿⢿⣿⣿⣿⣿⣿⣿⣿⣿⣿⣿⣿⣿⣿⣿⣿⣿⣿⣿⣿⣿⣿⣿⣿⣿⣿⣿⣿⣿⣿⣿⣿⣿⣿⣿⣿⣿⣿⡧⢕⡱⡻⢫⢝⢕⢸⡿⢿⣿⣿⣿⣿⣿⣿⣿⣿⣿⣿⣿⣿⣿⣿⣿⣿⣿⣿⣿⣿⣿⣿⣿⣿⠀</a:t>
            </a:r>
            <a:br/>
            <a:r>
              <a:t>⣿⣿⣿⣿⣿⣿⣿⣿⣿⣿⣿⣿⣿⣿⣿⣿⣿⣿⣿⣿⣿⣿⣿⣿⣿⣿⣿⢽⢕⢹⣿⣿⣿⣿⣿⣿⣿⣿⣿⣿⣿⣿⣿⣿⣿⣿⣿⣿⣿⣿⣿⣿⣿⣿⣿⣿⣿⣿⣿⣿⣿⣿⣿⣿⣿⣿⣷⢕⢕⢱⣵⣷⢇⢕⢕⣼⡏⢝⢝⣿⣿⣟⣿⢿⣿⣿⣿⣿⣿⣿⣿⣿⣿⣿⣿⣿⣿⣿⣿⣿⠀</a:t>
            </a:r>
            <a:br/>
            <a:r>
              <a:t>⣿⣿⣿⣿⣿⣿⣿⣿⣿⣿⣿⣿⣿⣿⣿⣿⣿⣿⣿⣿⣿⣿⣿⢟⢟⣿⡇⢔⢕⢸⣿⣿⣿⣿⣿⣿⣿⣿⣿⣿⣿⣿⣿⣿⣿⣿⣿⣿⣿⣿⣿⣿⣿⣿⣿⣿⣿⣿⣿⣿⣿⣿⣿⣿⣿⣿⣿⣇⣕⣻⣿⣿⣅⢸⡡⣟⢕⢕⢱⣟⢑⢕⢝⣼⣿⣿⣿⣿⣿⣿⣿⣿⣿⣿⣿⣿⣿⣿⣿⣿⠀</a:t>
            </a:r>
            <a:br/>
            <a:r>
              <a:t>⣿⣿⣿⣿⣿⣿⣿⣿⣿⣿⣿⣿⣿⡿⢏⢝⢝⢞⢟⢝⢝⢹⣿⡕⢕⢕⢓⢕⢕⢸⣿⣿⣿⣿⣿⣿⣿⣿⣿⣿⣿⣿⣿⣿⣿⣿⣿⣿⣿⣿⣿⣿⣿⣿⣿⣿⣿⣿⣿⣿⣿⣿⣿⣿⣿⣿⣿⣿⣿⣿⣿⣿⣷⣕⡕⢔⢕⣱⡕⢏⢕⣱⣾⣿⣿⣿⣿⣿⣿⣿⣿⣿⣿⣿⣿⣿⣿⣿⣿⣿⠀</a:t>
            </a:r>
            <a:br/>
            <a:r>
              <a:t>⣿⣿⣿⣿⣿⣿⣿⣿⣿⣿⣿⣿⣿⢕⢕⣵⡇⢕⢕⣕⢕⢕⢝⢏⢕⢕⢜⢕⢕⢸⣿⣿⣿⣿⣿⣿⣿⣿⣿⣿⣿⣿⣿⣿⣿⣿⣿⣿⣿⣿⣿⣿⣿⣿⣿⣿⣿⣿⣿⣿⣿⣿⣿⣿⣿⣿⣿⣿⣿⣿⣿⣿⣿⣿⣿⣿⣿⢝⢕⣵⣾⣿⣿⣿⣿⣿⣿⣿⣿⣿⣿⣿⣿⣿⣿⣿⣿⣿⣿⣿⠀</a:t>
            </a:r>
            <a:br/>
            <a:r>
              <a:t>⣿⣿⣿⣿⣿⣿⣿⣿⣿⣿⣿⣿⣿⢕⢕⢪⢕⢕⢕⣿⣧⡕⢕⢕⢕⣱⣾⣧⣱⣼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⣧⣕⡕⢕⢕⢜⢹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⣷⣷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⣟⡿⢏⠕⠑⢝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⡟⢕⢕⢜⢝⣿⣿⣿⣿⣿⣿⣿⣿⣿⣿⣿⣿⣿⣿⣿⢏⢕⠑⠀⠀⢕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⣷⣕⢕⢕⣴⣿⢿⣿⣿⣿⣿⡿⢿⢿⣿⣿⠿⣝⣝⠕⢕⢀⢀⢄⢔⠕⣻⣿⣿⣿⣿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⡿⠑⠀⢸⣿⡟⠁⠐⠁⢑⢹⣕⢵⠕⢝⢑⢔⢕⢕⢕⢕⢕⣿⣿⣿⣿⣿⡟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⡕⢀⣤⣿⣿⣧⣄⢀⢄⣵⣿⣯⢗⢷⢕⡣⢴⢇⢕⢕⢕⢕⣔⣿⣿⣿⣿⡯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⣯⣿⣏⢵⢕⣕⡜⢜⢇⢕⢕⢕⣱⣾⣿⣿⣿⣿⡇⢜⢹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⣷⣾⣷⣵⣵⣷⣾⣿⣿⣿⣿⣿⡿⢕⢕⢜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⡻⢿⢿⣿⣿⣿⣿⣿⣿⣿⣿⣿⣿⣿⣿⣿⣟⢝⢕⢔⢝⢻⢿⢿⣷⡕⢕⢝⢻⢻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⡿⢿⢇⢜⢿⣿⣿⣿⣿⡿⠿⢿⢿⢿⢟⢟⢕⢕⢕⢕⢕⢕⢕⢕⢕⢌⢻⣕⡕⢕⢕⢸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⣷⣿⣵⣵⣵⣵⣵⣥⣥⣥⣥⣥⣥⣥⣥⣥⣥⣥⣤⣤⣴⣵⣴⣴⣵⣵⣥⣥⣥⣾⣷⣷⣷⣾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⣿⣯⣿⣷⣵⣿⣧⣿⣼⣾⣯⣾⣧⣯⣷⣿⣾⣧⣯⣼⣽⣿⣯⣿⣷⣷⣷⣿⣿⣿⣿⣿⣿⣿⣿⣿⢿⢻⢿⢻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⣯⡏⢕⢱⣵⢕⢌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⢇⢕⠼⡏⢇⢕⢜⡟⢿⣿⣿⣿⣿⣿⣿⣿⣿⣿⣿⣿⣿⣿⣿⣿⣿⣿⣿⣿⣿⣿⣿⣿⣿⠀</a:t>
            </a:r>
            <a:br/>
            <a:r>
              <a:t>⣿⣿⣿⣿⣿⣿⣿⣿⣿⣿⣿⣿⣿⣿⣿⣿⣿⣿⣿⣿⣿⣿⣿⣿⣿⣿⣿⣿⢿⣿⣿⣿⣿⣿⣿⣿⣿⣿⣿⣿⣿⣿⣿⣿⣿⣿⣿⣿⣿⣿⣿⣿⣿⣿⣿⣿⣿⣿⣿⣿⣿⣿⣿⣿⣿⣿⣿⡇⢕⢱⣵⣷⡇⢅⢕⣼⡏⢕⢜⣿⣿⢿⣝⢿⣿⣿⣿⣿⣿⣿⣿⣿⣿⣿⣿⣿⣿⣿⣿⣿⠀</a:t>
            </a:r>
            <a:br/>
            <a:r>
              <a:t>⣿⣿⣿⣿⣿⣿⣿⣿⣿⣿⣿⣿⣿⣿⣿⣿⣿⣿⣿⣿⣿⣿⣿⣿⣿⣿⢝⠕⢜⣿⣿⣿⣿⣿⣿⣿⣿⣿⣿⣿⣿⣿⣿⣿⣿⣿⣿⣿⣿⣿⣿⣿⣿⣿⣿⣿⣿⣿⣿⣿⣿⣿⣿⣿⣿⣿⣿⣯⣕⣸⣿⣿⡇⢕⠣⣿⡕⢕⢱⣟⢱⢕⢕⣷⣿⣿⣿⣿⣿⣿⣿⣿⣿⣿⣿⣿⣿⣿⣿⣿⠀</a:t>
            </a:r>
            <a:br/>
            <a:r>
              <a:t>⣿⣿⣿⣿⣿⣿⣿⣿⣿⣿⣿⣿⣿⣿⢟⢟⢻⢿⡿⢟⢿⣿⡏⢝⢝⣿⢕⢕⢸⣿⣿⣿⣿⣿⣿⣿⣿⣿⣿⣿⣿⣿⣿⣿⣿⣿⣿⣿⣿⣿⣿⣿⣿⣿⣿⣿⣿⣿⣿⣿⣿⣿⣿⣿⣿⣿⣿⣿⣿⣿⣿⣿⣿⣧⣕⣕⣕⢕⡱⢕⢕⣱⣿⣿⣿⣿⣿⣿⣿⣿⣿⣿⣿⣿⣿⣿⣿⣿⣿⣿⠀</a:t>
            </a:r>
            <a:br/>
            <a:r>
              <a:t>⣿⣿⣿⣿⣿⣿⣿⣿⣿⣿⣿⣿⣏⢕⢕⣵⢕⢕⢕⢕⢕⠹⣿⢕⢕⢜⢕⢕⢠⣿⣿⣿⣿⣿⣿⣿⣿⣿⣿⣿⣿⣿⣿⣿⣿⣿⣿⣿⣿⣿⣿⣿⣿⣿⣿⣿⣿⣿⣿⣿⣿⣿⣿⣿⣿⣿⣿⣿⣿⣿⣿⣿⣿⣿⣿⣿⣿⣇⢕⣵⣿⣿⣿⣿⣿⣿⣿⣿⣿⣿⣿⣿⣿⣿⣿⣿⣿⣿⣿⣿⠀</a:t>
            </a:r>
            <a:br/>
            <a:r>
              <a:t>⣿⣿⣿⣿⣿⣿⣿⣿⣿⣿⣿⣿⡕⢕⡹⢟⢕⢕⣸⣇⢕⢕⢕⢕⢕⣑⡕⢕⢸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⣇⡜⢕⢕⢕⢽⣻⣷⣵⣵⣵⣷⣿⣷⣷⣾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⣷⣧⣕⣕⣼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⣟⣿⢟⢟⢟⢟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⡿⢝⢝⢝⢝⣿⣿⣿⣿⣿⣿⣿⣿⣿⣿⣿⣿⣿⣿⣿⢟⢕⠑⠑⠀⠁⢸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⣷⡕⢕⠕⣵⣿⢿⢿⣿⣿⣿⡿⢿⢿⣿⣿⡿⣝⣝⡕⢕⢀⢀⢀⢄⢕⣿⣽⣿⣿⣿⣿⣻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⣷⣾⡿⠑⠀⢸⣿⡟⠁⠐⠀⢑⢹⡼⢽⢜⢝⢙⢕⢕⢕⢕⢕⢕⣷⣿⣿⣿⣿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⡕⣄⣤⣿⣿⣧⣄⡀⣄⣱⣿⡽⡗⢗⢕⢣⢎⢕⢕⢕⢕⢕⣕⣿⣿⣿⣿⡿⢹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⣽⢱⢇⢕⡞⢕⢕⢕⢕⢕⣱⣾⣿⣿⣿⣿⡇⢜⢻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⣷⣶⣷⣵⣷⣷⣾⣿⣿⣿⣿⣿⡿⢕⢕⢜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⡻⢿⢿⣿⣿⣿⣿⣿⣿⣿⣿⣿⣿⣿⣿⣿⡟⢝⢕⢕⢝⢿⢿⢿⣷⡕⢕⢝⢟⢻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⢿⢇⢜⢿⣿⣿⣿⣿⡿⠿⢿⢿⢿⢿⢟⢕⢕⢕⢕⢕⢕⢕⢕⢕⢜⢻⣕⡕⢕⢕⢸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⣵⣵⣵⣵⣵⣥⣥⣥⣥⣥⣥⣥⣥⣥⣥⣥⣤⣤⣴⣴⣴⣴⣵⣵⣥⣥⣵⣾⣷⣷⣷⣾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⢻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⣿⣯⣿⣷⣵⣿⣧⣿⣼⣾⣯⣾⣧⣯⣷⣿⣾⣧⣯⣼⣽⣿⣯⣿⣷⣷⣷⣿⣿⣿⣿⣿⣿⣿⣿⣿⢿⢿⢻⢻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⢝⢕⢱⣷⡕⢜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⡔⢜⢜⢷⢏⢕⠜⢻⢻⣿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⣧⢕⢕⣵⣾⡇⢰⡕⣾⢇⢕⢕⣿⡿⢭⢽⢽⣿⣿⣿⣿⣿⣿⣿⣿⣿⣿⣿⣿⣿⣿⣿⣿⠀</a:t>
            </a:r>
            <a:br/>
            <a:r>
              <a:t>⣿⣿⣿⣿⣿⣿⣿⣿⣿⣿⣿⣿⣿⣿⣿⣿⣿⣿⣿⣿⣿⣿⣿⣿⣿⣿⢟⢝⢹⣿⣿⣿⣿⣿⣿⣿⣿⣿⣿⣿⣿⣿⣿⣿⣿⣿⣿⣿⣿⣿⣿⣿⣿⣿⣿⣿⣿⣿⣿⣿⣿⣿⣿⣿⣿⣿⣿⣿⣕⣫⣿⣿⣇⢕⢳⢿⢥⢕⢸⣿⢝⢕⢡⣾⣿⣿⣿⣿⣿⣿⣿⣿⣿⣿⣿⣿⣿⣿⣿⣿⠀</a:t>
            </a:r>
            <a:br/>
            <a:r>
              <a:t>⣿⣿⣿⣿⣿⣿⣿⣿⣿⣿⣿⣿⣿⡿⡿⢻⢿⣿⣿⢿⣿⣿⢟⢻⢻⡏⢔⢕⢸⣿⣿⣿⣿⣿⣿⣿⣿⣿⣿⣿⣿⣿⣿⣿⣿⣿⣿⣿⣿⣿⣿⣿⣿⣿⣿⣿⣿⣿⣿⣿⣿⣿⣿⣿⣿⣿⣿⣿⣿⣿⣿⣿⣿⣷⣵⣱⣕⢱⢌⢇⢕⣵⣿⣿⣿⣿⣿⣿⣿⣿⣿⣿⣿⣿⣿⣿⣿⣿⣿⣿⠀</a:t>
            </a:r>
            <a:br/>
            <a:r>
              <a:t>⣿⣿⣿⣿⣿⣿⣿⣿⣿⣿⣿⡿⡇⢕⢕⡕⢕⢝⢕⢕⢐⣿⡇⢕⢕⢇⢕⢕⢸⣿⣿⣿⣿⣿⣿⣿⣿⣿⣿⣿⣿⣿⣿⣿⣿⣿⣿⣿⣿⣿⣿⣿⣿⣿⣿⣿⣿⣿⣿⣿⣿⣿⣿⣿⣿⣿⣿⣿⣿⣿⣿⣿⣿⣿⣿⣿⣿⣕⣱⣾⣿⣿⣿⣿⣿⣿⣿⣿⣿⣿⣿⣿⣿⣿⣿⣿⣿⣿⣿⣿⠀</a:t>
            </a:r>
            <a:br/>
            <a:r>
              <a:t>⣿⣿⣿⣿⣿⣿⣿⣿⣿⣿⣿⣗⢱⢕⡻⢇⢕⢕⣧⢕⢕⢜⢇⢕⢕⢕⢕⢕⣾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⣷⣵⡕⢇⢕⢱⢜⡿⣷⣕⣕⣕⣱⣼⣷⣕⣵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⣷⣧⣕⡕⣱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⡿⣿⣿⢿⢿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⡿⢟⢟⢟⢻⣿⣿⣿⣿⣿⣿⣿⣿⣿⣿⣿⣿⣿⣿⣿⢿⢏⠕⠑⠁⠁⢸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⣇⢕⢕⢑⣱⣿⢿⣿⣿⣿⣿⡿⢿⣿⣿⣿⣿⡟⡟⡝⢕⢁⠀⢀⢀⢔⣼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⣷⣵⣵⡿⠋⠅⢼⣿⡿⡉⠅⠁⠕⢸⣭⡮⢱⢟⢔⡕⢕⢕⢕⢕⢔⣾⣿⣿⣿⣿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⡇⢀⣠⣾⣿⣧⢀⢀⢄⣱⣞⣟⣷⣷⡕⢱⢡⡕⢕⢕⢕⢕⣱⣿⣿⣿⣿⡇⢹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⣛⣿⠣⡕⢼⢕⢅⢕⡎⢇⢕⣸⣽⣿⣿⣿⣿⡇⢌⢻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⣷⣷⣷⣷⣵⣵⣵⣵⣼⣿⣿⣿⣿⣿⡿⢕⢕⢜⣽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⣟⢿⣿⢿⣿⣿⣿⣿⣿⣿⣿⣿⣿⣿⣿⣿⣿⡟⢏⢕⢕⢹⢟⢿⡿⡳⣕⢕⢝⢟⠻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⢷⢇⢺⣿⣿⣿⣿⣿⣿⣿⣿⢿⢿⢿⢿⢕⢕⢕⢕⢕⢕⢕⢕⢕⢕⢹⣕⡕⢕⢕⢸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⣵⣵⣵⣵⣵⣥⣵⣽⣕⣕⣕⣅⣡⣥⣥⣥⣤⣤⣴⣴⣴⣴⣵⣵⣥⣥⣵⣾⣷⣷⣷⣾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⣺⣾⣿⣿⣿⣿⣿⣿⣿⣿⣿⣿⣿⣿⣿⣿⣿⣿⣿⣿⣿⣿⣿⣿⣿⣿⣿⣿⣿⣿⣿⣿⣿⣿⣿⣿⣿⣿⣿⣿⠀</a:t>
            </a:r>
            <a:br/>
            <a:r>
              <a:t>⣿⣿⣿⣿⣿⣿⣼⣿⣷⣾⣯⣮⣵⣷⣽⣵⣿⣼⣿⣯⣧⣿⣿⣿⣿⣾⣽⣷⣿⣵⣿⣽⣽⣯⣿⣷⣵⣿⣧⣿⣼⣾⣯⣾⣧⣯⣷⣿⣾⣧⣯⣼⣽⣿⣯⣷⣷⣷⣷⣿⣿⣿⣿⣿⣿⣿⣿⣿⢿⢿⢿⢿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⣯⢝⡕⣵⣵⢕⢝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⡗⢌⡻⣿⢟⢝⠸⡻⢻⣿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⣯⢸⢇⣵⣾⡇⢸⡕⣾⢇⢕⢕⣿⡟⢧⢟⢿⣿⣿⣿⣿⣿⣿⣿⣿⣿⣿⣿⣿⣿⣿⣿⣿⠀</a:t>
            </a:r>
            <a:br/>
            <a:r>
              <a:t>⣿⣿⣿⣿⣿⣿⣿⣿⣿⣿⣿⣿⣿⣿⣿⣿⣿⣿⣿⣿⣿⣿⣿⣿⣿⡟⡟⢟⣿⣿⣿⣿⣿⣿⣿⣿⣿⣿⣿⣿⣿⣿⣿⣿⣿⣿⣿⣿⣿⣿⣿⣿⣿⣿⣿⣿⣿⣿⣿⣿⣿⣿⣿⣿⣿⣿⣿⣷⣕⣸⣿⣿⣇⢕⢾⢿⢵⢕⢸⡷⢕⢕⣱⣿⣿⣿⣿⣿⣿⣿⣿⣿⣿⣿⣿⣿⣿⣿⣿⣿⠀</a:t>
            </a:r>
            <a:br/>
            <a:r>
              <a:t>⣿⣿⣿⣿⣿⣿⣿⣿⣿⣿⣿⣿⣿⡿⡿⣿⣿⣿⣿⣿⣿⣿⢿⢿⣿⡏⢕⡕⣿⣿⣿⣿⣿⣿⣿⣿⣿⣿⣿⣿⣿⣿⣿⣿⣿⣿⣿⣿⣿⣿⣿⣿⣿⣿⣿⣿⣿⣿⣿⣿⣿⣿⣿⣿⣿⣿⣿⣿⣿⣿⣿⣿⣿⣷⣵⣵⣵⣕⢝⢕⣱⣾⣿⣿⣿⣿⣿⣿⣿⣿⣿⣿⣿⣿⣿⣿⣿⣿⣿⣿⠀</a:t>
            </a:r>
            <a:br/>
            <a:r>
              <a:t>⣿⣿⣿⣿⣿⣿⣿⣿⣿⣿⣿⣿⢏⢕⢕⢕⢝⢝⢕⢘⢻⣿⡕⢔⢝⢕⢕⢕⣿⣿⣿⣿⣿⣿⣿⣿⣿⣿⣿⣿⣿⣿⣿⣿⣿⣿⣿⣿⣿⣿⣿⣿⣿⣿⣿⣿⣿⣿⣿⣿⣿⣿⣿⣿⣿⣿⣿⣿⣿⣿⣿⣿⣿⣿⣿⣿⣿⣧⣱⣾⣿⣿⣿⣿⣿⣿⣿⣿⣿⣿⣿⣿⣿⣿⣿⣿⣿⣿⣿⣿⠀</a:t>
            </a:r>
            <a:br/>
            <a:r>
              <a:t>⣿⣿⣿⣿⣿⣿⣿⣿⣿⣿⣿⡏⢕⡱⢿⢕⢕⢕⡕⢕⢱⢻⢕⢕⢕⢕⢕⢕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⣧⣕⢎⢕⢕⢕⢾⣿⣕⡜⢕⢕⣕⣵⣇⣕⣜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⣷⣷⣕⢕⢜⣸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⡿⢿⢿⢿⢿⣿⣿⣿⣿⣿⣿⣿⣿⣿⣿⣿⣿⣿⣿⣿⡿⢟⢝⢏⢝⢻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⢕⢕⠕⢕⣼⣿⣿⣿⣿⣿⣿⣿⣿⣿⣿⣿⣿⡿⢟⢏⢕⠑⠑⠁⠀⠕⢸⣻⣿⣿⣿⢿⣻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⣷⣵⣰⣾⣿⠑⠅⢜⣿⡿⠋⠁⠙⠝⢹⣿⣜⢳⡷⢇⡕⢕⢔⢔⢔⢕⡼⣿⣿⣿⣿⡟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⣟⡕⢀⣄⣾⣿⣇⠁⠀⢀⢱⡿⣟⣧⣵⡕⢱⡕⢕⢕⢕⢕⢕⢕⣻⣿⣿⣿⡇⢙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⣷⣿⣿⣿⣟⡝⢎⢜⢕⢕⢕⢕⢕⢕⢕⣵⣿⣿⣿⣿⢇⢜⢸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⣷⣧⣵⣵⣵⣕⣕⣑⣵⣾⢿⣻⣿⣿⡿⢕⢕⢜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⢿⣿⣿⣿⣿⣿⣿⣿⣿⣿⣿⣿⣿⣿⣿⣿⡟⢜⢕⢕⢜⢹⢟⢟⢷⢇⢕⢝⢟⢻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⢷⢇⢺⣿⣿⣿⣿⣿⣿⡿⢿⢿⢿⢿⢻⢕⢕⠕⢕⢕⢕⢕⢕⢕⢕⢕⣇⡕⠕⢕⢜⣾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⣵⣵⣵⣵⣥⣥⣵⣽⣕⣕⣅⣅⣥⣥⣥⣥⣤⣤⣤⣴⣴⣴⣴⣵⣥⣥⣵⣵⣷⣷⣷⣷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⣧⣿⣾⣧⣯⣼⣽⣿⣯⣷⣷⣷⣷⣿⣿⣿⣿⣿⣿⣿⣿⣿⡿⢿⢿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⡗⢝⡇⣵⣵⢕⠝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⡗⢽⣾⢿⢟⢝⢜⢿⢻⡿⢻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⢨⢣⣵⣾⡇⢅⡕⣾⢇⢕⢕⣿⢟⢼⢞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⣏⣜⣿⣿⣧⢕⢳⢿⢜⢇⢜⢽⢜⢕⣵⣿⣿⣿⣿⣿⣿⣿⣿⣿⣿⣿⣿⣿⣿⣿⣿⣿⠀</a:t>
            </a:r>
            <a:br/>
            <a:r>
              <a:t>⣿⣿⣿⣿⣿⣿⣿⣿⣿⣿⣿⣿⣿⣿⣿⣿⣿⣿⣿⣿⣿⣿⣿⣿⣿⢏⣇⢕⣿⣿⣿⣿⣿⣿⣿⣿⣿⣿⣿⣿⣿⣿⣿⣿⣿⣿⣿⣿⣿⣿⣿⣿⣿⣿⣿⣿⣿⣿⣿⣿⣿⣿⣿⣿⣿⣿⣿⣿⣿⣿⣿⣿⣿⣷⣧⣵⣵⣱⢔⢕⣱⣾⣿⣿⣿⣿⣿⣿⣿⣿⣿⣿⣿⣿⣿⣿⣿⣿⣿⣿⠀</a:t>
            </a:r>
            <a:br/>
            <a:r>
              <a:t>⣿⣿⣿⣿⣿⣿⣿⣿⣿⣿⣿⡿⢏⢕⢕⢜⢟⢟⢏⢟⣿⡏⢔⢝⢻⢕⢕⢸⣿⣿⣿⣿⣿⣿⣿⣿⣿⣿⣿⣿⣿⣿⣿⣿⣿⣿⣿⣿⣿⣿⣿⣿⣿⣿⣿⣿⣿⣿⣿⣿⣿⣿⣿⣿⣿⣿⣿⣿⣿⣿⣿⣿⣿⣿⣿⣿⣿⣷⣵⣾⣿⣿⣿⣿⣿⣿⣿⣿⣿⣿⣿⣿⣿⣿⣿⣿⣿⣿⣿⣿⠀</a:t>
            </a:r>
            <a:br/>
            <a:r>
              <a:t>⣿⣿⣿⣿⣿⣿⣿⣿⣿⣿⣿⡇⢕⢵⣿⢕⢕⢕⢕⢇⣸⢿⢕⢕⢜⢕⢕⢸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⣕⢕⢕⢕⢕⢕⣿⣧⢕⢕⢇⢕⢕⣵⢕⢕⣾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⣧⣕⡕⢕⢝⣻⣿⣷⣷⣾⣿⣿⣷⣷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⣷⣾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⢯⢟⢿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⢏⢕⢕⢕⣱⣿⣿⣿⣿⣿⣿⣿⣿⣿⣿⣿⣿⡿⢿⢟⢝⠕⢕⢕⢝⢝⢹⣿⣿⣿⣿⢿⣻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⣧⡕⢕⣾⡿⠙⠀⢸⣿⡿⠋⠁⠙⢍⢛⣿⣞⢣⢵⡇⢕⢕⢀⢀⠁⠁⢔⢿⣿⣿⣿⡟⡟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⣟⢕⢀⣄⣾⣿⣇⠁⠀⢀⢑⡾⣯⡧⣜⢕⢕⢕⢕⢕⢕⢕⢕⡕⣿⣿⣿⣿⡇⢝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⣷⣿⣟⣗⡟⣏⢕⡸⢕⢕⢕⢕⢕⢕⢕⣵⣿⣿⣿⣿⢕⢕⢸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⣷⣧⣵⣵⣱⣕⡕⢕⢱⡾⢿⢻⣿⣿⡟⢕⢕⢜⣻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⡿⣿⣿⣿⣿⣿⣿⣿⣿⣿⣿⣿⣿⣿⣿⣿⡗⢕⢕⢕⢕⢍⢟⢿⡿⢳⢕⢕⢜⢟⢹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⢷⢕⢺⣿⣿⣿⣿⣿⣿⣿⡿⢿⢿⢿⢟⢕⠕⠕⠕⢕⢕⢕⢕⢕⢕⢜⣕⡕⠕⢕⢕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⣵⣵⣵⣵⣥⣬⣵⣽⣝⣕⣅⣅⣅⣥⣥⣥⣤⣤⣤⣴⣴⣴⣴⣵⣥⣥⣵⣷⣷⣷⣷⣷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⣷⣷⣷⣷⣿⣿⣿⣿⣿⣿⣿⣿⢿⡿⢿⢟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⡟⡇⢕⣵⣧⢕⢝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⣷⡼⢿⠿⢗⢏⡕⢚⢟⢹⡟⢻⢿⣿⣿⣟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⣇⢘⣱⣵⣿⡇⢸⣧⣿⢇⡵⢕⡿⢏⢝⢏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⣇⣰⣿⣿⣧⡕⢟⢞⢗⢇⡜⣼⢜⢕⣾⣿⣿⣿⣿⣿⣿⣿⣿⣿⣿⣿⣿⣿⣿⣿⣿⣿⠀</a:t>
            </a:r>
            <a:br/>
            <a:r>
              <a:t>⣿⣿⣿⣿⣿⣿⣿⣿⣿⣿⣿⣿⣿⣿⣿⣿⣿⣿⣿⣿⣿⣿⣿⣿⡿⠟⢏⢿⣿⣿⣿⣿⣿⣿⣿⣿⣿⣿⣿⣿⣿⣿⣿⣿⣿⣿⣿⣿⣿⣿⣿⣿⣿⣿⣿⣿⣿⣿⣿⣿⣿⣿⣿⣿⣿⣿⣿⣿⣿⣿⣿⣿⣿⣿⣷⣷⣷⡵⢎⢕⣵⣿⣿⣿⣿⣿⣿⣿⣿⣿⣿⣿⣿⣿⣿⣿⣿⣿⣿⣿⠀</a:t>
            </a:r>
            <a:br/>
            <a:r>
              <a:t>⣿⣿⣿⣿⣿⣿⣿⣿⣿⣿⣿⡿⢟⢝⢝⢝⢿⢿⢻⢿⣿⢏⢯⣿⡇⢕⢕⣾⣿⣿⣿⣿⣿⣿⣿⣿⣿⣿⣿⣿⣿⣿⣿⣿⣿⣿⣿⣿⣿⣿⣿⣿⣿⣿⣿⣿⣿⣿⣿⣿⣿⣿⣿⣿⣿⣿⣿⣿⣿⣿⣿⣿⣿⣿⣿⣿⣿⣿⣷⣿⣿⣿⣿⣿⣿⣿⣿⣿⣿⣿⣿⣿⣿⣿⣿⣿⣿⣿⣿⣿⠀</a:t>
            </a:r>
            <a:br/>
            <a:r>
              <a:t>⣿⣿⣿⣿⣿⣿⣿⣿⣿⣿⡿⢕⢕⣵⡇⢕⢕⢕⢅⢌⣿⡇⢕⢕⢕⢕⢕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⣯⢕⢔⢎⢕⢕⢱⣧⢕⢸⢹⢕⢕⢕⢕⢕⢱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⣧⣕⢕⢕⢜⢻⣷⣵⣵⣵⣵⣿⣧⣵⣼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⣧⣵⣾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⢷⢝⢝⢟⣻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⢿⢟⢏⢝⣽⣿⣿⣿⣿⣿⣿⡿⣿⣿⣿⣿⣿⣟⢟⢟⢕⢕⢜⢕⢕⢜⢯⢿⣿⣿⡟⢟⣻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⡕⢕⢕⣾⡿⠙⠅⢸⣿⡟⡉⠅⠈⢕⢱⣟⡏⢏⢅⢕⢕⢀⠑⢅⢕⢕⠼⣿⣿⣿⣿⢔⢍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⣷⣿⣟⡕⢀⣴⣿⣿⣇⢀⢀⢄⣱⣿⣟⣗⣵⢕⢕⢕⢕⢔⢄⢕⢕⢜⣿⣿⣿⣿⢕⢳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⣾⣯⣿⣿⢣⢔⢕⢕⢕⢕⢕⢕⢕⢑⣾⣿⣿⣿⣿⢕⢕⣼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⣷⣧⣷⣷⣵⣕⡕⢕⢵⡿⠟⣻⣿⣿⡇⢕⢕⢪⣻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⣟⢿⡿⢿⣿⣿⣿⣿⣿⣿⣿⣿⣿⣿⣿⣿⢕⢕⢕⢕⢕⢆⢟⢛⢫⢗⢇⢕⢜⢟⢟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⡿⢟⢕⢻⣿⣿⣿⣿⡿⢿⢿⢿⢿⢿⢟⢏⢕⠕⠕⠕⠕⢕⢕⢕⢕⢕⢜⣕⢕⠕⢕⣱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⣵⣵⣵⣵⣥⣥⣥⣥⣥⣥⣥⣥⣥⣥⣥⣤⣤⣴⣴⣴⣴⣴⣵⣤⣤⣥⣵⣼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⣷⣷⣷⣷⣿⣿⣿⣿⣿⣿⣿⣿⣿⣿⣿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⡿⢝⢕⣱⡕⢜⢻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⣧⣕⣻⡿⡕⢜⢕⢻⢟⣻⡟⢻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⣎⢝⢕⣵⣷⡇⠸⣇⣿⢇⣕⢕⣿⣱⢯⢥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⡞⢜⣻⣿⣷⡜⢟⢿⢗⢕⢜⣕⢇⢇⣿⣿⣿⣿⣿⣿⣿⣿⣿⣿⣿⣿⣿⣿⣿⣿⣿⣿⠀</a:t>
            </a:r>
            <a:br/>
            <a:r>
              <a:t>⣿⣿⣿⣿⣿⣿⣿⣿⣿⣿⣿⣿⣿⣿⣿⣿⣿⣿⣿⣿⣿⣿⣿⣿⣿⢿⣿⣿⣿⣿⣿⣿⣿⣿⣿⣿⣿⣿⣿⣿⣿⣿⣿⣿⣿⣿⣿⣿⣿⣿⣿⣿⣿⣿⣿⣿⣿⣿⣿⣿⣿⣿⣿⣿⣿⣿⣿⣿⣿⣿⣿⣿⣿⣿⣷⣷⣷⡷⢞⢕⣵⣿⣿⣿⣿⣿⣿⣿⣿⣿⣿⣿⣿⣿⣿⣿⣿⣿⣿⣿⠀</a:t>
            </a:r>
            <a:br/>
            <a:r>
              <a:t>⣿⣿⣿⣿⣿⣿⣿⣿⣿⣿⣿⣿⢿⢏⢿⣿⣿⣿⣿⣿⣿⡿⢿⣿⢗⢔⢜⣿⣿⣿⣿⣿⣿⣿⣿⣿⣿⣿⣿⣿⣿⣿⣿⣿⣿⣿⣿⣿⣿⣿⣿⣿⣿⣿⣿⣿⣿⣿⣿⣿⣿⣿⣿⣿⣿⣿⣿⣿⣿⣿⣿⣿⣿⣿⣿⣿⣿⣿⣷⣾⣿⣿⣿⣿⣿⣿⣿⣿⣿⣿⣿⣿⣿⣿⣿⣿⣿⣿⣿⣿⠀</a:t>
            </a:r>
            <a:br/>
            <a:r>
              <a:t>⣿⣿⣿⣿⣿⣿⣿⣿⣿⣿⣟⢕⢕⣵⢕⢜⢝⢕⠜⢹⣿⢕⢜⢝⢕⢕⢸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⡕⢕⢝⢟⢕⢕⣼⢕⢕⡘⢟⢕⢕⢕⢕⢕⣾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⣧⡕⢕⢕⢱⡻⣧⣕⢕⢕⢕⣵⡕⢕⢕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⢝⢻⢿⣿⣿⣿⣿⣿⣿⣿⣿⣿⣿⣷⣧⣕⣱⣿⣿⣿⣿⣿⣿⣿⣷⣾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⢕⢕⢕⢜⢝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⣷⣿⣷⣿⣿⣿⣿⣿⣿⣿⣿⣿⣿⣿⣿⣿⣿⣿⣿⣿⣿⣿⣿⣿⣿⣿⣿⣿⣿⣿⣿⣿⣿⣿⣿⣿⣿⣿⣿⣿⣿⣿⣿⣿⣿⣿⣿⣿⣿⣿⣷⣽⣻⣿⣿⣿⣿⣿⣿⣿⣿⣿⣿⣿⣿⣿⣿⣿⣿⣿⣿⣿⣿⣿⣿⣿⣿⣿⣿⣿⣿⣿⣿⣿⣿⣿⣿⣿⣿⣿⣿⣿⣿⣿⣿⣿⣿⣿⣿⣿⠀</a:t>
            </a:r>
            <a:br/>
            <a:r>
              <a:t>⣿⣿⣿⣿⣿⣿⣿⣿⣿⣿⡿⢿⣿⣿⣿⣿⣿⣿⣿⣿⣿⣿⣿⣿⣿⣿⣿⣿⣿⣿⣿⣿⣿⣿⣿⣿⣿⣿⣿⣿⣿⣿⣿⣿⢿⣿⣿⣿⣿⣿⡟⢝⢗⡕⢜⢝⣿⣿⣿⣿⣿⣿⣿⣿⣿⣿⣿⣿⣿⣿⣿⣿⣿⣿⣿⣿⣿⣿⣿⣿⣿⣿⣿⣿⣿⣿⣿⣿⣿⣿⣿⣿⣿⣿⣿⣿⣿⣿⣿⣿⠀</a:t>
            </a:r>
            <a:br/>
            <a:r>
              <a:t>⣿⡿⢿⡿⢿⢿⢿⢿⢿⢇⢕⢕⣸⣿⣿⣿⣿⣿⣿⣿⣿⣿⣿⣿⣿⣿⣿⣿⣿⣿⣿⣿⡿⢟⢏⣽⢿⠻⣿⣿⣿⠿⠝⢻⢟⢫⢿⢫⡢⢕⢕⠕⢕⢕⢕⢕⢸⣝⣿⣿⣿⡟⢝⣹⣿⣿⣿⣿⣿⣿⣿⣿⣿⣿⣿⣿⣿⣿⣿⣿⣿⣿⣿⣿⣿⣿⣿⣿⣿⣿⣿⣿⣿⣿⣿⣿⣿⣿⣿⣿⠀</a:t>
            </a:r>
            <a:br/>
            <a:r>
              <a:t>⠑⠕⠕⢕⠑⠑⢕⢕⢕⠕⢕⢸⣿⣿⣿⣿⣿⣿⣿⣿⣿⣿⣿⣿⣿⣿⣿⣿⣿⣿⣿⣿⢕⢕⣾⡏⠄⠀⣼⣿⡇⠀⠁⠀⢕⣘⡯⢇⢕⢕⢕⢅⠁⢕⢕⢕⢱⣻⣿⣿⣿⡏⢕⢍⣿⣿⣿⣿⣿⣿⣿⣿⣿⣿⣿⣿⣿⣿⣿⣿⣿⣿⣿⣿⣿⣿⣿⣿⣿⣿⣿⣿⣿⣿⣿⣿⣿⣿⣿⣿⠀</a:t>
            </a:r>
            <a:br/>
            <a:r>
              <a:t>⠀⠀⠕⠁⠀⠄⠀⢕⠁⠀⠁⢜⣿⣿⣿⣿⣿⣿⣿⣿⣿⣿⣿⣿⣿⣿⣿⣿⣿⣿⣿⣿⣷⣾⣿⣕⣴⣾⣿⣿⣷⣴⣄⣴⣷⣯⣫⢏⢕⢕⢑⢕⢄⢕⢕⢕⡱⣻⣿⣿⣿⡗⢕⢕⢻⣿⣿⣿⣿⣿⣿⣿⣿⣿⣿⣿⣿⣿⣿⣿⣿⣿⣿⣿⣿⣿⣿⣿⣿⣿⣿⣿⣿⣿⣿⣿⣿⣿⣿⣿⠀</a:t>
            </a:r>
            <a:br/>
            <a:r>
              <a:t>⠀⠀⠀⠀⠀⠀⠀⠀⠕⢀⠀⢕⣿⣿⣿⣿⣿⣿⣿⣿⣿⣿⣿⣿⣿⣿⣿⣿⣿⣿⣿⣿⣿⣿⣿⣿⣿⣿⣿⣿⣿⣿⣿⣿⣷⣿⣵⣇⡕⢕⡕⢕⢕⢕⢕⢱⣾⣿⣿⣿⣿⡗⢕⢕⣾⣿⣿⣿⣿⣿⣿⣿⣿⣿⣿⣿⣿⣿⣿⣿⣿⣿⣿⣿⣿⣿⣿⣿⣿⣿⣿⣿⣿⣿⣿⣿⣿⣿⣿⣿⠀</a:t>
            </a:r>
            <a:br/>
            <a:r>
              <a:t>⠀⠀⠀⠀⠀⠀⠀⠀⠀⠁⠕⢕⣿⣿⣿⣿⣿⣿⣿⣿⣿⣿⣿⣿⣿⣿⣿⣿⣿⣿⣿⣿⣿⣿⣿⣿⣿⣿⣿⣿⣿⣿⣿⣿⣿⣿⣿⣿⣿⣿⣷⣷⣇⣵⣷⣿⡿⢿⣿⣿⣿⡇⢕⢕⢸⣿⣿⣿⣿⣿⣿⣿⣿⣿⣿⣿⣿⣿⣿⣿⣿⣿⣿⣿⣿⣿⣿⣿⣿⣿⣿⣿⣿⣿⣿⣿⣿⣿⣿⣿⠀</a:t>
            </a:r>
            <a:br/>
            <a:r>
              <a:t>⠀⠀⠀⠀⠀⠀⠀⠀⠀⠀⢀⢱⣿⣿⣿⣿⣿⣿⣿⣿⣿⣿⣿⣿⣿⣿⣿⣿⣿⣿⣿⣿⢿⣿⣿⣿⣿⣯⣝⢟⣻⣿⣿⣿⣿⣿⣿⣿⣿⣿⣿⣿⣿⣿⡏⢕⢕⢕⢟⢟⢏⢟⠗⢕⢕⢝⢕⢟⢿⣿⣿⣿⣿⣿⣿⣿⣿⣿⣿⣿⣿⣿⣿⣿⣿⣿⣿⣿⣿⣿⣿⣿⣿⣿⣿⣿⣿⣿⣿⣿⠀</a:t>
            </a:r>
            <a:br/>
            <a:r>
              <a:t>⠀⠀⠀⠀⠀⠀⠀⠀⢀⢄⣵⣿⣿⣿⣿⣿⣿⣿⣿⣿⣿⣿⣿⣿⣿⣿⣿⣿⣿⣿⣿⣿⣮⢝⢿⢿⡿⢿⢟⢕⢜⢿⢿⣿⣿⢿⢿⢿⢿⢿⢿⢟⢏⠕⠕⠕⠕⢕⢕⢕⢕⢕⢕⢸⢕⢕⠕⢕⣼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⣷⣷⣵⣵⣵⣴⣵⣵⣵⣵⣥⣥⣵⣵⣵⣴⣴⣶⣶⣶⣶⣵⣵⣴⣴⣴⣵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⣷⣷⣷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⡏⢝⣕⡕⢝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⣇⢕⢵⣿⡣⢕⢇⢹⢟⢻⡿⢿⢿⣿⣿⡟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⡜⢝⢜⣱⣵⡇⢕⢕⣿⢇⢕⢕⡿⢋⢏⢝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⡵⢕⣻⣿⣷⢕⢱⢿⢕⢇⢜⢕⢕⢕⣾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⣷⣷⣧⣷⡧⢕⢕⣵⣿⣿⣿⣿⣿⣿⣿⣿⣿⣿⣿⣿⣿⣿⣿⣿⣿⣿⣿⠀</a:t>
            </a:r>
            <a:br/>
            <a:r>
              <a:t>⣿⣿⣿⣿⣿⣿⣿⣿⣿⣿⣿⣿⢿⢿⣿⣿⣿⣿⣿⣿⣿⣿⣿⣿⢛⢟⢻⣿⣿⣿⣿⣿⣿⣿⣿⣿⣿⣿⣿⣿⣿⣿⣿⣿⣿⣿⣿⣿⣿⣿⣿⣿⣿⣿⣿⣿⣿⣿⣿⣿⣿⣿⣿⣿⣿⣿⣿⣿⣿⣿⣿⣿⣿⣿⣿⣿⣿⣿⣷⣾⣿⣿⣿⣿⣿⣿⣿⣿⣿⣿⣿⣿⣿⣿⣿⣿⣿⣿⣿⣿⠀</a:t>
            </a:r>
            <a:br/>
            <a:r>
              <a:t>⣿⣿⣿⣿⣿⣿⣿⣿⣿⣿⡿⢕⢕⡕⢜⢝⢏⢝⢍⣿⡏⢝⢝⡏⢕⢕⣼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⡕⢵⣻⢏⢕⢕⡕⢕⢕⢿⢇⢕⢕⢕⢕⢱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⣷⣅⢕⢕⢕⢜⡿⡕⢜⢇⢕⢕⣕⢕⢕⣼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⢕⢝⢟⢻⣿⣿⣿⣿⣿⣿⣿⣿⣿⣧⣕⣕⣱⣿⣷⣷⣷⣿⣿⣵⣵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⢕⢕⢕⢕⢕⢝⢻⣿⣿⣿⣿⣿⣿⣿⣿⣿⣿⣿⣿⣿⣿⣿⣿⣿⣿⣿⣿⣿⣿⣿⣿⣿⣿⣿⣿⣿⣿⣿⣿⣿⣿⣿⣿⣿⣿⣿⣿⣿⣿⣿⣿⣿⡿⢿⣿⣿⣿⣿⣿⣿⣿⣿⣿⣿⣿⣿⣿⣿⣿⣿⣿⣿⣿⣿⣿⣿⣿⣿⣿⣿⣿⣿⣿⣿⣿⣿⣿⣿⣿⣿⣿⣿⣿⣿⣿⣿⣿⣿⣿⣿⠀</a:t>
            </a:r>
            <a:br/>
            <a:r>
              <a:t>⣵⣷⣵⣷⣵⣵⣷⣾⣿⣿⣿⣿⣿⣿⣿⣿⣿⣿⣿⣿⣿⣿⣿⣿⣿⣿⣿⣿⣿⣿⣿⣿⣿⣿⣿⣿⣿⣿⣿⣿⣿⣿⣿⣿⣿⣿⣿⣿⣿⣿⣿⣷⣝⢻⣛⢿⣿⣿⣿⣿⣿⣿⣿⣿⣿⣿⣿⣿⣿⣿⣿⣿⣿⣿⣿⣿⣿⣿⣿⣿⣿⣿⣿⣿⣿⣿⣿⣿⣿⣿⣿⣿⣿⣿⣿⣿⣿⣿⣿⣿⠀</a:t>
            </a:r>
            <a:br/>
            <a:r>
              <a:t>⢿⣿⣿⣿⣿⣿⣿⣿⣿⣿⣿⣿⡿⣿⣿⣿⣿⣿⣿⣿⣿⣿⣿⣿⣿⣿⣿⣿⣿⣿⣿⣿⣿⣿⣿⣿⣿⣿⣿⣿⣿⣽⣿⣟⣿⣿⣿⡿⡻⢿⢏⢜⢝⢕⢕⢸⣿⣿⣿⣿⣿⣿⣿⣿⣿⣿⣿⣿⣿⣿⣿⣿⣿⣿⣿⣿⣿⣿⣿⣿⣿⣿⣿⣿⣿⣿⣿⣿⣿⣿⣿⣿⣿⣿⣿⣿⣿⣿⣿⣿⠀</a:t>
            </a:r>
            <a:br/>
            <a:r>
              <a:t>⢕⣿⣿⣿⣿⣿⣿⡿⢿⣿⣿⡝⢕⢕⣻⣿⣿⣿⣿⣿⣿⣿⣿⣿⣿⣿⣿⣿⣿⣿⣿⣿⡿⢏⢕⣾⠟⠙⢻⣿⡟⠉⠅⠑⢕⣹⡿⡕⡟⢕⢕⠁⢕⢕⢕⢕⢼⣸⣿⣯⣟⡟⢝⣻⣿⣿⣿⣿⣿⣿⣿⣿⣿⣿⣿⣿⣿⣿⣿⣿⣿⣿⣿⣿⣿⣿⣿⣿⣿⣿⣿⣿⣿⣿⣿⣿⣿⣿⣿⣿⠀</a:t>
            </a:r>
            <a:br/>
            <a:r>
              <a:t>⠑⠅⠑⠕⠅⠕⠑⠕⢕⢕⢕⢕⢕⢸⣿⣿⣿⣿⣿⣿⣿⣿⣿⣿⣿⣿⣿⣿⣿⣿⣿⣿⣧⣱⣾⢇⢀⣠⣿⣿⡇⢀⠀⢀⣱⣶⢗⢧⢕⢕⢕⢕⠀⢕⢕⢕⢎⣿⣿⣿⣿⡏⢕⡹⣿⣿⣿⣿⣿⣿⣿⣿⣿⣿⣿⣿⣿⣿⣿⣿⣿⣿⣿⣿⣿⣿⣿⣿⣿⣿⣿⣿⣿⣿⣿⣿⣿⣿⣿⣿⠀</a:t>
            </a:r>
            <a:br/>
            <a:r>
              <a:t>⠀⠀⠀⠀⢕⠀⠄⠀⠁⢕⠀⠀⠑⢹⣿⣿⣿⣿⣿⣿⣿⣿⣿⣿⣿⣿⣿⣿⣿⣿⣿⣿⣿⣿⣿⣷⣿⣿⣿⣿⣿⣿⣷⣿⣟⣗⣟⣕⢕⢕⢕⢕⢔⢕⢕⢡⣸⣿⣿⣿⣿⡇⢜⡅⣿⣿⣿⣿⣿⣿⣿⣿⣿⣿⣿⣿⣿⣿⣿⣿⣿⣿⣿⣿⣿⣿⣿⣿⣿⣿⣿⣿⣿⣿⣿⣿⣿⣿⣿⣿⠀</a:t>
            </a:r>
            <a:br/>
            <a:r>
              <a:t>⠄⠀⠀⠀⠀⠀⠀⠀⠀⠕⢀⠀⠀⢸⣿⣿⣿⣿⣿⣿⣿⣿⣿⣿⣿⣿⣿⣿⣿⣿⣿⣿⣿⣿⣿⣿⣿⣿⣿⣿⣿⣿⣿⣿⣿⣿⣿⣷⣵⣵⣕⡕⢕⢕⣱⣾⣿⣿⣿⣿⣿⢇⢕⢕⣿⣿⣿⣿⣿⣿⣿⣿⣿⣿⣿⣿⣿⣿⣿⣿⣿⣿⣿⣿⣿⣿⣿⣿⣿⣿⣿⣿⣿⣿⣿⣿⣿⣿⣿⣿⠀</a:t>
            </a:r>
            <a:br/>
            <a:r>
              <a:t>⠀⠀⠀⠀⠀⠀⠀⠀⠀⠀⠁⠐⢕⢘⣿⣿⣿⣿⣿⣿⣿⣿⣿⣿⣿⣿⣿⣿⣿⣿⣿⣿⣿⣿⣿⣿⣿⡿⢿⣿⣿⣿⣿⣿⣿⣿⣿⣿⣿⣿⣿⣿⣶⣿⣿⣿⢻⣻⣿⣿⣿⢕⢕⢕⢸⣻⣿⣿⣿⣿⣿⣿⣿⣿⣿⣿⣿⣿⣿⣿⣿⣿⣿⣿⣿⣿⣿⣿⣿⣿⣿⣿⣿⣿⣿⣿⣿⣿⣿⣿⠀</a:t>
            </a:r>
            <a:br/>
            <a:r>
              <a:t>⠀⠀⠀⠀⠀⠀⠀⠀⠀⠀⠀⠀⢕⣼⣿⣿⣿⣿⣿⣿⣿⣿⣿⣿⣿⣿⣿⣿⣿⣿⣿⣿⢻⣿⣿⣿⣿⣿⣷⡕⢾⣿⣿⣿⣿⣿⣿⣿⣿⣿⣿⣿⣿⢿⢇⢕⢕⢜⢟⢿⢿⢻⡷⡕⢕⢜⢍⢛⣿⣿⣿⣿⣿⣿⣿⣿⣿⣿⣿⣿⣿⣿⣿⣿⣿⣿⣿⣿⣿⣿⣿⣿⣿⣿⣿⣿⣿⣿⣿⣿⠀</a:t>
            </a:r>
            <a:br/>
            <a:r>
              <a:t>⠀⠀⠀⠀⠀⠀⠀⠀⠀⢀⢀⢰⣾⣿⣿⣿⣿⣿⣿⣿⣿⣿⣿⣿⣿⣿⣿⣿⣿⣿⣿⣿⡧⢕⢝⢟⢟⢟⢏⢕⢕⢝⢟⢟⢟⢟⢟⢟⢟⢟⢏⠏⠕⠕⠕⠕⠕⢕⢕⢕⢕⢕⢜⢷⢵⢑⢕⢕⣼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⣷⣷⣷⣷⣷⣧⣵⣵⣵⣴⣴⣴⣴⣴⣶⣶⣶⣶⣶⣷⣷⣷⣷⣶⣷⣷⣾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⢏⠕⣱⣼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⡄⢥⡟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⡟⠁⠁⠹⡆⠙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⠑⠀⠀⠀⢱⣄⠈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⡇⠀⢄⠀⠀⢸⣿⣆⢈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⡀⡰⢀⠀⠀⢸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⡇⢕⠀⠀⢸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⣇⢁⠀⠀⣸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⣷⣸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⣝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⣷⣷⣷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⢟⢟⢏⢝⠙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⣏⠇⣑⣾⢧⢱⢕⢻⢿⢿⣿⡿⣿⣿⣿⢿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⣇⢝⢩⢕⣱⡇⢕⢕⣾⡇⢕⢜⡿⢇⢇⢝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⣕⢱⣿⣿⣧⢕⢺⠿⢕⢇⢜⢡⢕⢕⣾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⣷⣷⣿⣿⣿⣷⣵⣵⣵⣵⢕⢔⣱⣿⣿⣿⣿⣿⣿⣿⣿⣿⣿⣿⣿⣿⣿⣿⣿⣿⣿⣿⠀</a:t>
            </a:r>
            <a:br/>
            <a:r>
              <a:t>⣿⣿⣿⣿⣿⣿⣿⣿⣿⣿⣿⣿⣿⢿⣿⣿⣿⣿⣿⣿⣿⣿⣿⣿⢿⢿⣿⣿⣿⣿⣿⣿⣿⣿⣿⣿⣿⣿⣿⣿⣿⣿⣿⣿⣿⣿⣿⣿⣿⣿⣿⣿⣿⣿⣿⣿⣿⣿⣿⣿⣿⣿⣿⣿⣿⣿⣿⣿⣿⣿⣿⣿⣿⣿⣿⣿⣿⣿⣷⣾⣿⣿⣿⣿⣿⣿⣿⣿⣿⣿⣿⣿⣿⣿⣿⣿⣿⣿⣿⣿⠀</a:t>
            </a:r>
            <a:br/>
            <a:r>
              <a:t>⣿⣿⣿⣿⣿⣿⣿⣿⣿⣿⢟⢕⢕⢕⢝⢻⢟⢟⢿⣿⢟⢟⢻⡏⢕⢕⣼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⡯⢕⢕⠿⢇⢕⢕⢕⢕⢘⣿⢕⢕⢸⢕⢕⢱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⣧⢕⢕⢕⢕⢾⣇⢕⢕⢝⢕⢕⢕⢕⢕⣼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⢕⢕⢝⢝⢻⢿⣿⣿⣿⣿⣿⣿⣧⣕⢕⢕⣽⣷⣵⣵⣵⣾⣧⡕⢰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⢕⢕⢕⢕⢕⢕⢝⢻⣿⣿⣿⣿⣿⣿⣿⣿⣿⣿⣿⣿⣿⣿⣿⣿⣿⣿⣿⣿⣿⣿⣿⣿⣿⣿⣿⣿⣿⣿⣿⣿⣿⣿⣿⣿⣿⣿⣿⣿⣿⣿⣿⣟⣟⣿⣿⣿⣿⣿⣿⣿⣿⣿⣿⣿⣿⣿⣿⣿⣿⣿⣿⣿⣿⣿⣿⣿⣿⣿⣿⣿⣿⣿⣿⣿⣿⣿⣿⣿⣿⣿⣿⣿⣿⣿⣿⣿⣿⣿⣿⣿⠀</a:t>
            </a:r>
            <a:br/>
            <a:r>
              <a:t>⢇⣵⣷⣿⣿⣿⣿⣿⣿⣿⣿⣿⣿⣿⣿⣿⣿⣿⣿⣿⣿⣿⣿⣿⣿⣿⣿⣿⣿⣿⣿⣿⣿⣿⣿⣿⣿⣿⣿⣿⣿⣿⡿⣿⣿⣿⣿⣿⣿⣿⣿⡿⢏⢟⢜⢻⣿⣿⣿⣿⣿⣿⣿⣿⣿⣿⣿⣿⣿⣿⣿⣿⣿⣿⣿⣿⣿⣿⣿⣿⣿⣿⣿⣿⣿⣿⣿⣿⣿⣿⣿⣿⣿⣿⣿⣿⣿⣿⣿⣿⠀</a:t>
            </a:r>
            <a:br/>
            <a:r>
              <a:t>⣟⢻⣿⣿⣿⣿⣿⣿⣿⣿⣿⣿⣿⡿⢿⣿⣿⣿⣿⣿⣿⣿⣿⣿⣿⣿⣿⣿⣿⣿⣿⣿⣿⣿⢿⣻⣿⢿⣿⣿⣿⢿⠟⢷⢟⢿⡿⣯⢝⢏⢕⢕⢕⢕⢕⢜⢿⢿⣿⣿⣿⣿⣿⣿⣿⣿⣿⣿⣿⣿⣿⣿⣿⣿⣿⣿⣿⣿⣿⣿⣿⣿⣿⣿⣿⣿⣿⣿⣿⣿⣿⣿⣿⣿⣿⣿⣿⣿⣿⡇⠀</a:t>
            </a:r>
            <a:br/>
            <a:r>
              <a:t>⠀⢜⢻⢿⢿⢿⢿⢟⢟⢛⢿⢿⢝⢕⢕⣻⣿⣿⣿⣿⣿⣿⣿⣿⣿⣿⣿⣿⣿⣿⣿⣿⢏⢕⣱⡟⠁⠑⣿⣿⢇⠀⠀⠀⢕⣧⣟⢕⢏⢕⢕⠀⢕⢕⢕⢕⣕⣷⣿⣾⣽⡝⢜⣻⣿⣿⣿⣿⣿⣿⣿⣿⣿⣿⣿⣿⣿⣿⣿⣿⣿⣿⣿⣿⣿⣿⣿⣿⣿⣿⣿⣿⣿⣿⣿⣿⣿⣿⡿⢕⠀</a:t>
            </a:r>
            <a:br/>
            <a:r>
              <a:t>⠀⠐⠁⠑⢕⢕⠑⠑⠕⢕⢕⠕⠕⢕⣸⣿⣿⣿⣿⣿⣿⣿⣿⣿⣿⣿⣿⣿⣿⣿⣿⣿⣷⣼⣿⣕⣠⣾⣿⣿⣧⣤⣤⢷⣾⣵⡯⢵⡇⢕⢕⢔⢁⢕⢕⢕⢸⣿⣿⣿⣿⢇⢕⢝⣿⣿⣿⣿⣿⣿⣿⣿⣿⣿⣿⣿⣿⣿⣿⣿⣿⣿⣿⣿⣿⣿⣿⣿⣿⣿⣿⣿⣿⣿⣿⣿⣿⣿⢕⢇⠀</a:t>
            </a:r>
            <a:br/>
            <a:r>
              <a:t>⠀⠀⠀⠀⠑⠁⠀⠀⠀⢁⢕⠀⠀⠕⣿⣿⣿⣿⣿⣿⣿⣿⣿⣿⣿⣿⣿⣿⣿⣿⣿⣿⣿⣿⣿⣿⣿⣿⣿⣿⣿⣿⣿⣿⣿⣾⣗⣕⢗⢕⢕⢕⢕⢕⢕⣪⣿⣿⣿⣿⣿⢕⢔⢕⣿⣿⣿⣿⣿⣿⣿⣿⣿⣿⣿⣿⣿⣿⣿⣿⣿⣿⣿⣿⣿⣿⣿⣿⣿⣿⣿⣿⣿⣿⣿⣿⣿⡇⢕⢕⠀</a:t>
            </a:r>
            <a:br/>
            <a:r>
              <a:t>⠄⠕⠀⠀⠀⠀⠀⠀⠀⠀⠁⠀⠀⢔⢹⣿⣿⣿⣿⣿⣿⣿⣿⣿⣿⣿⣿⣿⣿⣿⣿⣿⣿⣿⣿⣿⣿⣿⣿⣿⣿⣿⣿⣿⣿⣿⣿⣿⣿⣿⣷⣕⣕⣵⣾⣿⣿⣿⣿⣿⣿⢕⢕⢕⣿⣿⣿⣿⣿⣿⣿⣿⣿⣿⣿⣿⣿⣿⣿⣿⣿⣿⣿⣿⣿⣿⣿⣿⣿⣿⣿⣿⣿⣿⣿⣿⣿⣧⢕⢕⠀</a:t>
            </a:r>
            <a:br/>
            <a:r>
              <a:t>⠀⠀⠀⠀⠀⠀⠀⠀⠀⠀⠀⠁⠕⢕⢸⣿⣿⣿⣿⣿⣿⣿⣿⣿⣿⣿⣿⣿⣿⣿⣿⣿⣿⣿⣿⣿⣿⣯⣟⢏⣿⣿⣿⣿⣿⣿⣿⣿⣿⣿⣿⣿⣿⣿⡿⢛⢻⢿⣿⣿⣏⢕⢕⢕⢾⢻⣿⣿⣿⣿⣿⣿⣿⣿⣿⣿⣿⣿⣿⣿⣿⣿⣿⣿⣿⣿⣿⣿⣿⣿⣿⣿⣿⣿⣿⣿⣿⣿⣇⢕⠀</a:t>
            </a:r>
            <a:br/>
            <a:r>
              <a:t>⠀⠐⠀⠀⠀⠀⠀⠀⠀⠀⠀⠀⠀⢕⣾⣿⣿⣿⣿⣿⣿⣿⣿⣿⣿⣿⣿⣿⣿⣿⣿⣿⢟⢿⣿⣿⣿⣿⡿⢇⢻⣿⣿⣿⣿⣿⣿⣿⣿⣿⣿⣿⢟⢟⢕⢕⢜⢜⢟⢻⢟⡷⢇⢕⢕⢜⢝⢝⢿⣿⣿⣿⣿⣿⣿⣿⣿⣿⣿⣿⣿⣿⣿⣿⣿⣿⣿⣿⣿⣿⣿⣿⣿⣿⣿⣿⣿⣿⣿⣷⠀</a:t>
            </a:r>
            <a:br/>
            <a:r>
              <a:t>⠀⠀⠀⠀⠀⠀⠀⠀⢀⢀⢀⢄⣱⣾⣿⣿⣿⣿⣿⣿⣿⣿⣿⣿⣿⣿⣿⣿⣿⣿⣿⣿⡧⢕⢑⢘⢙⢱⢱⢕⢕⢕⢝⢝⢝⢝⠝⠝⠝⠝⠙⠑⠑⠑⠕⠕⠕⠕⢕⢕⢕⢕⢹⢷⢵⢑⢕⢱⣾⣿⣿⣿⣿⣿⣿⣿⣿⣿⣿⣿⣿⣿⣿⣿⣿⣿⣿⣿⣿⣿⣿⣿⣿⣿⣿⣿⣿⣿⢿⢿⠀</a:t>
            </a:r>
            <a:br/>
            <a:r>
              <a:t>⣿⣿⣿⣿⣿⣿⣿⣿⣿⣿⣿⣿⣿⣿⣿⣿⣿⣿⣿⣿⣿⣿⣿⣿⣿⣿⣿⣿⣿⣿⣿⣿⣿⣿⣿⣿⣿⣷⣷⣷⣷⣷⣷⣷⣷⣶⣶⣶⣶⣶⣶⣶⣶⣷⣷⣷⣷⣷⣷⣶⣷⣷⣾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⣷⣷⣷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⡿⢟⢻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⡟⢕⢕⣵⡇⢜⢏⢿⣿⣿⣿⣿⣿⣿⣿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⣷⡇⢻⢝⢕⢇⡕⢕⢕⣸⡇⢕⢝⣿⢇⢕⢍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⣷⡑⢕⣱⣿⣧⢕⢕⣿⡕⢕⢱⢱⢕⢕⣾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⣷⣱⣼⣿⣿⣧⣕⣜⣕⣕⢕⢕⣱⣾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⣧⣼⣿⣿⣿⣿⣿⣿⣿⣿⣿⣿⣿⣿⣿⣿⣿⣿⣿⣿⣿⣿⠀</a:t>
            </a:r>
            <a:br/>
            <a:r>
              <a:t>⣿⣿⣿⣿⣿⣿⣿⣿⣿⣿⢟⢏⢝⢝⢻⢿⡿⢿⣿⣿⣿⣿⣿⡟⢕⢝⣻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⡏⢕⢱⣷⢕⢕⢕⢕⢕⢹⣿⢕⢕⢸⢕⢕⢱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⢝⢟⢻⢿⢿⣿⣿⣿⣿⣷⣕⢔⢕⢕⢕⣾⡕⢕⡜⢏⢕⢕⢕⢕⢕⣾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⢕⢕⢕⢕⢕⢜⢝⢻⢿⣿⣿⣧⣵⡕⢕⢝⣷⣕⣕⣕⣕⣥⢕⢕⢱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⣼⣷⢣⣷⣷⣷⣷⣷⣷⣿⣿⣿⣿⣿⣷⣾⣿⣿⣿⣿⣿⣿⣷⣷⣿⣿⣿⣿⣿⣿⣿⣿⣿⣿⣿⣿⣿⣿⣿⣿⣿⣿⣿⣿⣿⣿⣿⣿⣿⣿⣿⣿⢿⣻⣿⣿⣿⣿⣿⣿⣿⣿⣿⣿⣿⣿⣿⣿⣿⣿⣿⣿⣿⣿⣿⣿⣿⣿⣿⣿⣿⣿⣿⣿⣿⣿⣿⣿⣿⣿⣿⣿⣿⣿⣿⣿⣿⣿⣿⡿⠀</a:t>
            </a:r>
            <a:br/>
            <a:r>
              <a:t>⠏⣿⣿⢻⣿⣿⣿⣿⣿⣿⣿⣿⣿⣿⣿⣿⣿⣿⣿⣿⣿⣿⣿⣿⣿⣿⣿⣿⣿⣿⣿⣿⣿⣿⣿⣿⣿⣿⣿⣿⣿⣿⣿⣿⢿⡿⣿⣿⣿⣿⡿⢹⢇⢜⢇⢿⣿⣿⣿⣿⣿⣿⣿⣿⣿⣿⣿⣿⣿⣿⣿⣿⣿⣿⣿⣿⣿⣿⣿⣿⣿⣿⣿⣿⣿⣿⣿⣿⣿⣿⣿⣿⣿⣿⣿⣿⣿⣿⣿⢅⠀</a:t>
            </a:r>
            <a:br/>
            <a:r>
              <a:t>⠀⠀⠀⢘⢻⢟⢿⢿⢿⢿⢿⢿⢿⡟⢏⢝⣿⣿⣿⣿⣿⣿⣿⣿⣿⣿⣿⣿⣿⣿⣿⣿⣿⢿⢟⣫⡿⠟⢿⣿⡿⠟⠙⠟⢫⡿⣿⡳⢼⢕⢕⠑⢕⢕⢕⢜⢟⢻⣿⣿⣿⣟⣿⣿⣿⣿⣿⣿⣿⣿⣿⣿⣿⣿⣿⣿⣿⣿⣿⣿⣿⣿⣿⣿⣿⣿⣿⣿⣿⣿⣿⣿⣿⣿⣿⣿⣿⣿⢏⠑⠀</a:t>
            </a:r>
            <a:br/>
            <a:r>
              <a:t>⠀⠀⠀⠁⠁⠑⠕⢕⠑⠑⢕⢕⢕⢕⢕⢱⣿⣿⣿⣿⣿⣿⣿⣿⣿⣿⣿⣿⣿⣿⣿⣿⡇⢕⣱⡏⠀⢁⣾⣿⡇⠀⠀⢀⢕⣾⡇⢇⢕⢕⢕⢄⠀⠕⢕⢕⢘⣾⣿⣿⣯⡕⢜⣻⣿⣿⣿⣿⣿⣿⣿⣿⣿⣿⣿⣿⣿⣿⣿⣿⣿⣿⣿⣿⣿⣿⣿⣿⣿⣿⣿⣿⣿⣿⣿⣿⣿⢕⢕⢔⠀</a:t>
            </a:r>
            <a:br/>
            <a:r>
              <a:t>⢔⠀⠀⠄⠀⠀⠑⠁⠀⠀⠀⢕⠀⠀⠁⢸⣿⣿⣿⣿⣿⣿⣿⣿⣿⣿⣿⣿⣿⣿⣿⣿⣿⣾⣿⣵⣴⣿⣿⣿⣷⣶⣶⣷⣿⢿⢞⢗⢕⢕⢕⢕⢔⢄⢕⢕⢱⣿⣿⣿⣿⡇⢕⢜⣿⣿⣿⣿⣿⣿⣿⣿⣿⣿⣿⣿⣿⣿⣿⣿⣿⣿⣿⣿⣿⣿⣿⣿⣿⣿⣿⣿⣿⣿⣿⣿⢇⢕⢕⢕⠀</a:t>
            </a:r>
            <a:br/>
            <a:r>
              <a:t>⠕⠕⠅⠁⠀⠀⠀⠀⠀⠀⠀⠀⠄⠀⠀⢸⣿⣿⣿⣿⣿⣿⣿⣿⣿⣿⣿⣿⣿⣿⣿⣿⣿⣿⣿⣿⣿⣿⣿⣿⣿⣿⣿⣿⣿⣿⣬⣕⡕⢕⢕⢕⢕⢕⢕⣱⣿⣿⣿⣿⣿⢇⢕⢇⣿⣿⣿⣿⣿⣿⣿⣿⣿⣿⣿⣿⣿⣿⣿⣿⣿⣿⣿⣿⣿⣿⣿⣿⣿⣿⣿⣿⣿⣿⣿⣿⢕⢕⢕⠁⠀</a:t>
            </a:r>
            <a:br/>
            <a:r>
              <a:t>⠔⠀⠁⠀⠀⠀⠀⠀⠀⠀⠀⠀⠁⠕⠕⢕⣿⣿⣿⣿⣿⣿⣿⣿⣿⣿⣿⣿⣿⣿⣿⣿⣿⣿⣿⣿⣿⣿⣿⣿⣿⣿⣿⣿⣿⣿⣿⣿⣿⣿⣷⣧⣕⣵⣾⣿⣿⣿⣿⣿⣿⢕⢕⢕⣿⣿⣿⣿⣿⣿⣿⣿⣿⣿⣿⣿⣿⣿⣿⣿⣿⣿⣿⣿⣿⣿⣿⣿⣿⣿⣿⣿⣿⣿⣿⣿⡕⢕⠕⢕⠀</a:t>
            </a:r>
            <a:br/>
            <a:r>
              <a:t>⠀⠀⠀⠀⠐⠀⠀⠀⠀⠀⠀⠀⠐⠀⢕⢱⣿⣿⣿⣿⣿⣿⣿⣿⣿⣿⣿⣿⣿⣿⣿⣿⣿⣿⣿⣿⣿⣷⣽⡕⣿⣿⣿⣿⣿⣿⣿⣿⣿⣿⣿⣿⣿⣿⢏⢕⢕⣽⣿⣿⣇⢕⢕⢕⣾⣿⣿⣿⣿⣿⣿⣿⣿⣿⣿⣿⣿⣿⣿⣿⣿⣿⣿⣿⣿⣿⣿⣿⣿⣿⣿⣿⣿⣿⣿⣿⣿⣕⡕⢄⠀</a:t>
            </a:r>
            <a:br/>
            <a:r>
              <a:t>⠀⠀⠀⠀⠀⠀⠀⠀⠀⠀⠀⠀⠀⢄⣡⣿⣿⣿⣿⣿⣿⣿⣿⣿⣿⣿⣿⣿⣿⣿⣿⣿⡇⢝⢿⢿⣿⣿⡿⢇⢝⢿⣿⣿⣿⣿⣿⣿⣿⣿⣿⡿⢏⢏⢕⢕⢕⢔⢝⢟⢛⢇⡕⢕⢕⢝⢝⢿⣿⣿⣿⣿⣿⣿⣿⣿⣿⣿⣿⣿⣿⣿⣿⣿⣿⣿⣿⣿⣿⣿⣿⣿⣿⣿⣿⣿⣿⣿⣿⣷⠀</a:t>
            </a:r>
            <a:br/>
            <a:r>
              <a:t>⠙⠙⠑⠐⠀⠀⠀⠀⢀⢑⢗⣞⣟⣻⣿⣿⣿⣿⣿⣿⣿⣿⣿⣿⣿⣿⣿⣿⣿⣿⣿⣿⣧⢕⢁⢑⢑⢕⢱⢵⢕⢕⢜⢜⢕⢜⠝⠑⠐⠑⠑⠁⠑⠑⠑⠑⠑⠕⢕⢕⢕⢜⣿⣷⣕⢑⣕⣱⣿⣿⣿⣿⣿⣿⣿⣿⣿⣿⣿⣿⣿⣿⣿⣿⣿⣿⣿⣿⣿⣿⣿⣿⣿⣿⣿⣿⣿⣿⣿⢿⠀</a:t>
            </a:r>
            <a:br/>
            <a:r>
              <a:t>⣿⣿⣿⣿⣿⣿⣿⣿⣿⣿⣿⣿⣿⣿⣿⣿⣿⣿⣿⣿⣿⣿⣿⣿⣿⣿⣿⣿⣿⣿⣿⣿⣿⣿⣿⣿⣷⣷⣷⣷⣷⣷⣷⣷⣷⣶⣶⣶⣶⣷⣷⣷⣷⣷⣷⣷⣷⣷⣷⣶⣷⣾⣿⣿⣿⣿⣿⣿⣿⣿⣿⣿⣿⣿⣿⣿⣿⣿⣿⣿⣿⣿⣿⣿⣿⣿⣿⣿⣿⣿⣿⣿⣿⣿⣿⣿⣿⣷⣷⣷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⣿⢞⣿⣾⢻⢺⢟⡞⣟⣿⣟⣟⢻⢿⢟⣿⣻⢿⣻⢟⡟⢞⣿⢟⢞⣻⣾⣿⣿⣿⣿⣿⣿⣿⣿⣿⣿⣿⣿⣿⣿⣿⣿⣿⣿⣿⣿⣿⣿⣿⣿⣿⣿⣿⣿⣿⣿⣿⣿⣿⣿⣿⣿⣿⣿⠀</a:t>
            </a:r>
            <a:br/>
            <a:r>
              <a:t>⣿⣿⣿⣿⣿⣿⣵⣿⣷⣾⣯⣮⣵⣷⣽⣵⣿⣼⣿⣯⣧⣿⣿⣿⣿⣾⣽⣷⣿⣵⣿⣽⣽⣯⣿⣷⣵⣿⣧⣿⣼⣾⣯⣾⣧⣯⣷⣿⣾⣧⣯⣼⣽⣿⣯⣿⣷⣷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⣟⡏⢕⣑⡕⢜⢟⣿⣿⣿⣿⣿⣿⣿⣿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⣷⢕⢧⡟⢕⢕⡕⢎⢝⣹⡏⢝⢹⣿⢟⢸⢟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⣧⢕⢕⢱⣾⣇⢕⢵⣿⢕⢕⢱⢣⢕⢕⣾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⣧⢕⣹⣿⣿⣇⡕⢝⢕⡕⢕⢕⢕⣾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⣵⣵⣿⣿⣿⣿⣿⣿⣿⣿⣿⣿⣿⣿⣿⣿⣿⣿⣿⣿⣿⣿⠀</a:t>
            </a:r>
            <a:br/>
            <a:r>
              <a:t>⣿⣿⣿⣿⣿⣿⣿⣿⣿⣿⡟⢟⢝⢟⢿⣿⣿⣿⣿⣿⣿⣿⣿⡟⢟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⢿⢿⣿⣿⣿⣿⣿⣿⣿⡟⢕⢱⣷⢕⢕⢜⢜⢜⣻⡟⢝⢝⡿⢕⢕⢱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⢕⢕⢕⢕⢕⣝⡝⢟⡿⣧⢕⢕⢕⢕⢱⣇⢕⢕⡸⢇⢕⢕⢇⢕⢕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⣾⣣⣾⣿⣿⣿⣿⣿⣿⣿⣿⣕⣕⢕⢸⢻⣕⢕⢕⢕⢕⡕⢕⢕⣼⣿⣿⣿⣿⣿⣿⣿⣿⣿⣿⣿⣿⣿⣿⣿⣿⣿⣿⣿⣿⣿⣿⣿⣿⣿⣿⢿⢿⣿⣿⣿⣿⣿⣿⣿⣿⣿⣿⣿⣿⣿⣿⣿⣿⣿⣿⣿⣿⣿⣿⣿⣿⣿⣿⣿⣿⣿⣿⣿⣿⣿⣿⣿⣿⣿⣿⣿⣿⣿⣿⣿⣿⣿⣿⣿⠀</a:t>
            </a:r>
            <a:br/>
            <a:r>
              <a:t>⠹⠿⢗⣿⣿⣿⣿⣿⣿⣿⣿⣿⣿⣧⣵⣿⣿⣿⣿⣿⣿⣷⣵⣵⣿⣿⣿⣿⣿⣿⣿⣿⣿⣿⣿⣿⣿⣿⣿⣿⣿⣿⣿⣿⣿⣿⣿⣿⣿⣿⣗⢱⡕⢾⡽⢯⣿⣿⣿⣿⣿⣿⣿⣿⣿⣿⣿⣿⣿⣿⣿⣿⣿⣿⣿⣿⣿⣿⣿⣿⣿⣿⣿⣿⣿⣿⣿⣿⣿⣿⣿⣿⣿⣿⣿⣿⣿⣿⢿⢿⠀</a:t>
            </a:r>
            <a:br/>
            <a:r>
              <a:t>⠀⠀⢑⢕⢝⢕⢝⢕⠕⠕⢕⢕⢕⢝⢝⢿⣿⣿⣿⣿⣿⣿⣿⣿⣿⣿⣿⣿⣿⣿⣿⣿⣿⣿⢿⢟⢻⡿⣿⣿⣿⣿⡿⢿⣿⣿⣿⡿⡻⢟⢇⢕⢜⢕⢕⢕⣿⣿⣿⣿⣿⣿⣿⣿⣿⣿⣿⣿⣿⣿⣿⣿⣿⣿⣿⣿⣿⣿⣿⣿⣿⣿⣿⣿⣿⣿⣿⣿⣿⣿⣿⣿⣿⣿⣿⣿⣿⡇⢕⠕⠀</a:t>
            </a:r>
            <a:br/>
            <a:r>
              <a:t>⢀⠄⠕⢕⢄⢕⢕⠁⠀⠀⠁⢕⢕⠀⠁⠑⢹⣿⣿⣿⣿⣿⣿⣿⣿⣿⣿⣿⣿⣿⣿⣿⣿⡇⢕⣵⢏⠁⢑⣿⡟⠁⠀⠁⢕⡸⣽⢎⢝⢇⢕⢕⠁⠅⠕⢕⢜⢝⡿⣿⡿⣿⣿⣿⣿⣿⣿⣿⣿⣿⣿⣿⣿⣿⣿⣿⣿⣿⣿⣿⣿⣿⣿⣿⣿⣿⣿⣿⣿⣿⣿⣿⣿⣿⣿⣿⢟⢕⢀⢄⠀</a:t>
            </a:r>
            <a:br/>
            <a:r>
              <a:t>⢕⢕⢕⢕⠑⠀⠀⠀⠀⠀⠀⠀⠕⢄⠀⠀⢔⣿⣿⣿⣿⣿⣿⣿⣿⣿⣿⣿⣿⣿⣿⣿⣿⣿⣾⣏⣕⣰⣾⣿⣷⣄⡀⣠⣥⡿⡕⣇⢜⢕⢕⢕⢔⢀⢀⢔⢕⢸⣿⣾⣧⡕⢜⢝⣿⣿⣿⣿⣿⣿⣿⣿⣿⣿⣿⣿⣿⣿⣿⣿⣿⣿⣿⣿⣿⣿⣿⣿⣿⣿⣿⣿⣿⣿⣿⡟⢕⢕⢕⢕⠀</a:t>
            </a:r>
            <a:br/>
            <a:r>
              <a:t>⢅⢕⠕⠀⠀⠀⠀⠁⠀⠀⠀⠀⠀⠁⠄⠕⢕⢸⣿⣿⣿⣿⣿⣿⣿⣿⣿⣿⣿⣿⣿⣿⣿⣿⣿⣿⣿⣿⣿⣿⣿⣿⣿⣾⣿⣽⡏⢕⢕⢕⢕⢕⢕⢕⢕⢕⢕⣾⣿⣿⣿⡇⢕⢕⢿⣿⣿⣿⣿⣿⣿⣿⣿⣿⣿⣿⣿⣿⣿⣿⣿⣿⣿⣿⣿⣿⣿⣿⣿⣿⣿⣿⣿⣿⣿⢕⢕⢕⠕⢕⠀</a:t>
            </a:r>
            <a:br/>
            <a:r>
              <a:t>⢑⢑⠀⠄⠄⠀⠀⠀⠀⠀⠀⠀⠀⠀⠀⠀⢕⣸⣿⣿⣿⣿⣿⣿⣿⣿⣿⣿⣿⣿⣿⣿⣿⣿⣿⣿⣿⣿⣿⣿⣿⣿⣿⣿⣿⣿⣿⣷⣷⣵⣕⢕⢕⢕⢕⣵⣿⣿⣿⣿⣿⢇⢕⢕⢸⣿⣿⣿⣿⣿⣿⣿⣿⣿⣿⣿⣿⣿⣿⣿⣿⣿⣿⣿⣿⣿⣿⣿⣿⣿⣿⣿⣿⣿⣿⢕⢕⢕⢔⢅⠀</a:t>
            </a:r>
            <a:br/>
            <a:r>
              <a:t>⢕⠁⠀⠀⠀⠀⠀⠀⠀⠀⠀⠀⠀⠀⠀⢄⢱⣿⣿⣿⣿⣿⣿⣿⣿⣿⣿⣿⣿⣿⣿⣿⣿⣿⣿⣿⣿⣯⡻⢟⣿⣿⣿⣿⣿⣿⣿⣿⣿⣿⣿⣿⣷⠇⣿⡿⢿⣿⣿⣿⡟⢕⢕⢕⢼⣿⣿⣿⣿⣿⣿⣿⣿⣿⣿⣿⣿⣿⣿⣿⣿⣿⣿⣿⣿⣿⣿⣿⣿⣿⣿⣿⣿⣿⣿⡕⢅⢅⠁⠑⠀</a:t>
            </a:r>
            <a:br/>
            <a:r>
              <a:t>⠁⠁⠀⠀⠀⠀⠀⠀⠀⠀⠀⢀⢄⣰⣵⣾⣿⣿⣿⣿⣿⣿⣿⣿⣿⣿⣿⣿⣿⣿⣿⣿⣿⡿⢿⣿⣿⣿⣿⢎⢿⣿⣿⣿⣿⣿⣿⣿⣿⣿⣿⣿⢿⢇⢕⢕⣡⣾⣿⣿⢇⢕⢕⢱⠞⣿⣿⣿⣿⣿⣿⣿⣿⣿⣿⣿⣿⣿⣿⣿⣿⣿⣿⣿⣿⣿⣿⣿⣿⣿⣿⣿⣿⣿⣿⣿⣧⣕⢅⢀⠀</a:t>
            </a:r>
            <a:br/>
            <a:r>
              <a:t>⠀⠀⠀⢄⣴⣦⠀⠀⠀⠀⠀⢕⣿⣿⣿⣿⣿⣿⣿⣿⣿⣿⣿⣿⣿⣿⣿⣿⣿⣿⣿⣿⣿⢕⢕⢝⢝⢝⢝⣕⡜⢝⢻⢿⢿⢿⢿⢿⢿⢿⢟⢕⢕⢕⢕⢕⢎⢝⢟⢟⢓⢕⢕⢕⢔⢝⢹⢿⣿⣿⣿⣿⣿⣿⣿⣿⣿⣿⣿⣿⣿⣿⣿⣿⣿⣿⣿⣿⣿⣿⣿⣿⣿⣿⣿⣿⣿⣿⣿⣷⠀</a:t>
            </a:r>
            <a:br/>
            <a:r>
              <a:t>⠄⢄⢐⢘⢙⢙⢑⣀⣀⣀⣄⣞⣟⣻⣿⣿⣿⣿⣿⣿⣿⣿⣿⣿⣿⣿⣿⣿⣿⣿⣿⣿⣿⡕⢁⢀⢁⢅⢱⢿⢛⢗⢗⢇⢕⢕⢕⠁⠁⠁⠁⠁⠁⠁⠁⠑⢕⢕⢕⢕⢕⢕⢿⢧⢑⢕⢕⣱⣿⣿⣿⣿⣿⣿⣿⣿⣿⣿⣿⣿⣿⣿⣿⣿⣿⣿⣿⣿⣿⣿⣿⣿⣿⣿⣿⣿⣿⣿⢿⢿⠀</a:t>
            </a:r>
            <a:br/>
            <a:r>
              <a:t>⣿⣿⣿⣿⣿⣿⣿⣿⣿⣿⣿⣿⣿⣿⣿⣿⣿⣿⣿⣿⣿⣿⣿⣿⣿⣿⣿⣿⣿⣿⣿⣿⣿⣿⣿⣿⣿⣿⣷⣷⣷⣷⣷⣷⣷⣷⣷⣷⣷⣷⣷⣶⣷⣷⣷⣷⣷⣷⣶⣶⣷⣾⣿⣿⣿⣿⣿⣿⣿⣿⣿⣿⣿⣿⣿⣿⣿⣿⣿⣿⣿⣿⣿⣿⣿⣿⣿⣿⣿⣿⣿⣿⣿⣿⣿⣿⣷⣷⣷⣷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⣷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⡿⢟⢿⢿⣿⣿⣿⣿⣿⣿⣿⣿⣿⣿⣿⣿⣿⣿⣿⣿⣿⣿⣿⣿⣿⣿⣿⣿⣿⣿⣿⣿⣿⣿⣿⣿⣿⣿⣿⣿⣿⣿⣿⣿⣿⣿⣿⣿⣿⣿⣿⣿⢿⢟⢟⢿⣿⣿⣿⣿⣿⣿⣿⣿⣿⣿⣿⣿⣿⣿⣿⣿⣿⣿⣿⣿⣿⣿⣿⣿⣿⣿⣿⣿⠀</a:t>
            </a:r>
            <a:br/>
            <a:r>
              <a:t>⣿⣿⣿⣿⣿⣿⣿⣿⣿⣿⣿⣿⣿⣿⣿⡿⢕⢕⣕⢔⢟⢻⣿⣿⣿⣿⣿⣿⣿⣿⣿⣿⣿⣿⣿⣿⣿⣿⣿⣿⣿⣿⣿⣿⣿⣿⣿⣿⣿⣿⣿⣿⣿⣿⣿⣿⣿⣿⣿⣿⣿⣿⣿⣿⣿⣿⡿⢇⢱⣷⢇⢱⢝⢻⡻⣿⢟⢿⣿⣿⢫⡻⢿⣿⣿⣿⣿⣿⣿⣿⣿⣿⣿⣿⣿⣿⣿⣿⣿⣿⠀</a:t>
            </a:r>
            <a:br/>
            <a:r>
              <a:t>⣿⣿⣿⣿⣿⣿⣿⣿⣿⣿⣿⣿⣿⣿⣿⣷⡜⠼⢏⢕⢕⡜⢝⢟⣿⢿⣿⡟⡹⢟⣿⣿⣿⣿⣿⣿⣿⣿⣿⣿⣿⣿⣿⣿⣿⣿⣿⣿⣿⣿⣿⣿⣿⣿⣿⣿⣿⣿⣿⣿⣿⣿⣿⣿⣿⣿⣿⡇⢟⢹⢎⣱⡇⢜⢕⣿⢕⢕⢸⢏⢕⠕⣾⣿⣿⣿⣿⣿⣿⣿⣿⣿⣿⣿⣿⣿⣿⣿⣿⣿⠀</a:t>
            </a:r>
            <a:br/>
            <a:r>
              <a:t>⣿⣿⢿⢟⣟⢟⣟⣿⣿⣿⣿⣿⣿⣿⣿⣿⣷⡕⠕⢱⣾⢕⢕⢱⡇⢕⢕⢇⢕⢱⣿⣿⣿⣿⣿⣿⣿⣿⣿⣿⣿⣿⣿⣿⣿⣿⣿⣿⣿⣿⣿⣿⣿⣿⣿⣿⣿⣿⣿⣿⣿⣿⣿⣿⣿⣿⣿⣿⡕⢕⢼⣿⣷⡕⢝⢻⢕⢕⢕⢱⢕⣼⣿⣿⣿⣿⣿⣿⣿⣿⣿⣿⣿⣿⣿⣿⣿⣿⣿⣿⠀</a:t>
            </a:r>
            <a:br/>
            <a:r>
              <a:t>⢝⢕⢷⣾⣿⡿⢟⢿⣿⣿⣿⢿⢿⢿⢿⢿⢿⢯⢕⣹⣿⣕⢕⢜⢕⢕⢕⢕⢕⣾⣿⣿⣿⣿⣿⣿⣿⣿⣿⣿⣿⣿⣿⣿⣿⣿⣿⣿⣿⣿⣿⣿⣿⣿⣿⣿⣿⣿⣿⣿⣿⣿⣿⣿⣿⣿⣿⣿⣿⣷⣾⣿⣿⣿⣷⣷⣷⣷⣕⣱⣾⣿⣿⣿⣿⣿⣿⣿⣿⣿⣿⣿⣿⣿⣿⣿⣿⣿⣿⣿⠀</a:t>
            </a:r>
            <a:br/>
            <a:r>
              <a:t>⢕⢕⢕⢑⠀⠀⠔⢜⢝⢕⢕⢕⢕⠁⠑⠕⢕⢕⠑⠙⠻⣿⣧⣵⣵⣧⡕⢕⣼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⢕⢕⢕⠕⢀⠀⢔⢕⢕⢕⢕⢑⢔⠀⠀⠀⠀⢕⢄⢀⠀⢜⢿⣿⣿⣿⣷⣾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⢇⢕⢅⢀⢀⢔⢕⢕⢕⢕⠅⠕⠕⠕⠔⢀⢄⠄⢄⢕⠑⢕⢜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⢕⢕⢕⢕⢕⢕⢕⢕⠕⢁⢑⠀⢀⠁⠁⠀⠀⠀⠁⠁⠑⠕⢕⢸⣿⣿⣿⣿⣿⣿⣿⣿⣿⣿⣿⣿⣿⣿⣿⣿⣿⣿⣿⣿⣿⣿⣿⣿⣿⣿⣿⡏⢽⣟⣿⣿⣿⣿⣿⣿⣿⣿⣿⣿⣿⣿⣿⣿⣿⣿⣿⣿⣿⣿⣿⣿⣿⣿⣿⣿⣿⣿⣿⣿⣿⣿⣿⣿⣿⣿⣿⣿⣿⣿⣿⣿⣿⡿⢟⢏⠀</a:t>
            </a:r>
            <a:br/>
            <a:r>
              <a:t>⢕⢕⠑⢕⢕⢕⢕⢁⠄⠁⠀⠀⠀⠀⠀⠀⠀⠀⠀⠀⠀⠀⢕⢸⣿⣿⣿⣿⣿⣿⣿⣿⣿⣿⣿⢿⢿⢿⣿⣿⣿⣿⣿⡿⣿⣿⣿⣿⡿⢿⢿⢇⢆⢎⢜⢝⢻⣿⣿⣿⣿⣿⣿⣿⣿⣿⣿⣿⣿⣿⣿⣿⣿⣿⣿⣿⣿⣿⣿⣿⣿⣿⣿⣿⣿⣿⣿⣿⣿⣿⣿⣿⣿⣿⣿⡿⢏⠕⢕⢕⠀</a:t>
            </a:r>
            <a:br/>
            <a:r>
              <a:t>⢕⠕⠀⠀⢕⢕⢕⢕⠀⠀⠀⠀⠀⠄⠐⠀⠀⠀⠀⠀⢀⢕⣱⣿⣿⣿⣿⣿⣿⣿⣿⣿⣿⣿⡇⢀⣵⢏⠁⢜⣿⡟⠁⠀⠁⢜⣮⠟⡞⢱⢕⢕⢅⠑⠑⠑⠕⢝⣿⣿⣿⣿⣿⣿⣿⣿⣿⣿⣿⣿⣿⣿⣿⣿⣿⣿⣿⣿⣿⣿⣿⣿⣿⣿⣿⣿⣿⣿⣿⣿⣿⣿⣿⢿⢟⢕⢕⢕⢕⢕⠀</a:t>
            </a:r>
            <a:br/>
            <a:r>
              <a:t>⠅⠀⠀⠀⢀⣅⢅⠁⠁⠀⠀⠀⠀⠀⠀⠀⠀⢀⢄⣱⣵⣾⣿⣿⣿⣿⣿⣿⣿⣿⣿⣿⣿⣿⣷⣿⣯⣔⣴⣿⣿⣧⣄⣄⣴⣼⡿⣣⡕⢕⢕⢕⢕⢄⢀⢀⠔⢕⣜⡝⡻⡿⣟⣿⣿⣿⣿⣿⣿⣿⣿⣿⣿⣿⣿⣿⣿⣿⣿⣿⣿⣿⣿⣿⣿⣿⣿⣿⣿⣿⣿⣿⡿⢕⠑⢑⢕⠕⠁⠄⠀</a:t>
            </a:r>
            <a:br/>
            <a:r>
              <a:t>⠀⠀⠀⢱⣿⡿⢱⡕⢔⢄⠀⠀⠀⠀⠀⠀⠀⢕⢹⣿⣿⣿⣿⣿⣿⣿⣿⣿⣿⣿⣿⣿⣿⣿⣿⣿⣿⣿⣿⣿⣿⣿⣿⣿⣷⣿⣯⢕⢜⢕⢕⢕⢕⢕⢕⢕⢕⢕⣿⣿⣷⣷⢕⢜⢿⣿⣿⣿⣿⣿⣿⣿⣿⣿⣿⣿⣿⣿⣿⣿⣿⣿⣿⣿⣿⣿⣿⣿⣿⣿⣿⡟⢕⢔⢄⢕⢕⢀⢀⢄⠀</a:t>
            </a:r>
            <a:br/>
            <a:r>
              <a:t>⠀⠀⠀⢸⣿⣿⣷⢇⢕⢕⠀⠀⢄⢀⢕⢕⢄⢔⢕⣿⣿⣿⣿⣿⣿⣿⣿⣿⣿⣿⣿⣿⣿⣿⣿⣿⣿⣿⣿⣿⣿⣿⣿⣿⣿⣿⣿⣿⣧⣵⣕⡕⢕⢕⢕⢕⣱⣾⣿⣿⣿⡟⢕⢕⢻⣿⣿⣿⣿⣿⣿⣿⣿⣿⣿⣿⣿⣿⣿⣿⣿⣿⣿⣿⣿⣿⣿⣿⣿⣿⣿⢕⢕⢕⢕⠕⢕⢕⢕⢕⠀</a:t>
            </a:r>
            <a:br/>
            <a:r>
              <a:t>⠀⠀⢀⢁⢝⢿⡏⢕⢕⠑⠀⢄⢕⣕⢕⢕⢕⢕⣾⣿⣿⣿⣿⣿⣿⣿⣿⣿⣿⣿⣿⣿⣿⣿⣿⣿⣿⣿⣜⡻⣹⣿⣿⣿⣿⣿⣿⣿⣿⣿⣿⣿⣷⣷⣵⣿⣿⣿⣿⣿⣿⡇⢕⢕⢸⣿⣿⣿⣿⣿⣿⣿⣿⣿⣿⣿⣿⣿⣿⣿⣿⣿⣿⣿⣿⣿⣿⣿⣿⣿⡇⢕⢕⢕⠕⢔⢕⢕⢕⠁⠀</a:t>
            </a:r>
            <a:br/>
            <a:r>
              <a:t>⣿⣿⣿⣿⣿⣿⣿⣇⢕⢄⢕⢕⣼⣿⣷⣷⣿⣿⣿⣿⣿⣿⣿⣿⣿⣿⣿⣿⣿⣿⣿⣿⣿⣿⣿⣿⣿⣿⣿⣿⢻⣿⣿⣿⣿⣿⣿⣿⣿⣿⣿⣿⡿⡯⠝⣹⣽⢻⣿⣿⡟⢕⢕⢕⣸⣿⣿⣿⣿⣿⣿⣿⣿⣿⣿⣿⣿⣿⣿⣿⣿⣿⣿⣿⣿⣿⣿⣿⣿⣿⡇⢕⢕⢕⢔⢕⢕⢕⢕⠐⠀</a:t>
            </a:r>
            <a:br/>
            <a:r>
              <a:t>⣿⣿⣿⣿⣿⣿⣿⣿⣿⣷⣾⣿⣿⣿⣿⣿⣿⣿⣿⣿⣿⣿⣿⣿⣿⣿⣿⣿⣿⣿⣿⣿⣿⣿⡿⡝⢝⢝⢟⢝⢕⡿⢻⢿⢿⣿⣿⣿⣿⣿⢿⢟⢕⢕⢜⢻⡷⣵⣿⡟⢕⢕⢕⢸⢿⣿⣿⣿⣿⣿⣿⣿⣿⣿⣿⣿⣿⣿⣿⣿⣿⣿⣿⣿⣿⣿⣿⣿⣿⣿⣿⡕⢕⢕⠁⢕⢅⢕⠄⠁⠀</a:t>
            </a:r>
            <a:br/>
            <a:r>
              <a:t>⣿⣿⣿⣿⣿⣿⣿⣿⣿⣿⣿⣿⣿⣿⣿⣿⣿⣿⣿⣿⣿⣿⣿⣿⣿⣿⣿⣿⣿⣿⣿⣿⣿⣿⢕⢕⢕⢕⢕⢕⣿⣿⣷⢗⠏⢕⢕⢕⢕⢕⢕⢕⢕⢕⢕⢕⢕⢹⢿⡕⠑⢕⢕⢕⢜⢝⢿⣿⣿⣿⣿⣿⣿⣿⣿⣿⣿⣿⣿⣿⣿⣿⣿⣿⣿⣿⣿⣿⣿⣿⣿⣿⣧⣕⡔⢀⠑⠔⢕⠀⠀</a:t>
            </a:r>
            <a:br/>
            <a:r>
              <a:t>⣙⣝⣝⣝⣝⣝⣝⣝⣽⣭⣽⣿⣿⣿⣿⣿⣿⣿⣿⣿⣿⣿⣿⣿⣿⣿⣿⣿⣿⣿⣿⣿⣿⣿⣧⡕⢑⢁⢄⢞⢟⢟⢟⢕⢄⢄⢔⢑⢐⢐⢀⢀⢀⢀⢕⢕⢕⢕⢕⣁⣔⣕⣳⣕⣑⣕⣑⣿⣿⣿⣿⣿⣿⣿⣿⣿⣿⣿⣿⣿⣿⣿⣿⣿⣿⣿⣿⣿⣿⣿⣿⣿⣿⣿⡿⠿⢷⢇⠀⠀⠀</a:t>
            </a:r>
            <a:br/>
            <a:r>
              <a:t>⣿⣿⣿⣿⣿⣿⣿⣿⣿⣿⣿⣿⣿⣿⣿⣿⣿⣿⣿⣿⣿⣿⣿⣿⣿⣿⣿⣿⣿⣿⣿⣿⣿⣿⣿⣿⣿⣿⣿⣿⣿⣿⣿⣿⣿⣿⣿⣿⣿⣿⣿⣿⣿⣿⣿⣷⣷⣷⣿⣿⣿⣿⣿⣿⣿⣿⣿⣿⣿⣿⣿⣿⣿⣿⣿⣿⣿⣿⣿⣿⣿⣿⣿⣿⣿⣿⣿⣿⣿⣿⣿⣷⣷⣷⣷⣷⣵⣵⣵⣴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⣷⣷⣷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⡏⢕⢕⢝⢻⣿⣿⣿⣿⣿⣿⣿⣿⣿⣿⣿⣿⣿⣿⣿⣿⣿⣿⣿⣿⣿⣿⣿⣿⣿⣿⣿⣿⣿⣿⣿⣿⣿⣿⣿⣿⣿⣿⣿⣿⣿⣿⣿⣿⣿⣿⣿⢿⢿⣿⣿⣿⣿⣿⣿⣿⣿⣿⣿⣿⣿⣿⣿⣿⣿⣿⣿⣿⣿⣿⣿⣿⣿⣿⣿⣿⣿⣿⠀</a:t>
            </a:r>
            <a:br/>
            <a:r>
              <a:t>⣿⣿⣿⣿⣿⣿⣿⣿⣿⣿⣿⣿⣿⣿⣿⣿⣿⡕⢕⣿⢇⢕⢔⡿⢿⣿⣿⣿⣿⣿⣿⣿⣿⣿⣿⣿⣿⣿⣿⣿⣿⣿⣿⣿⣿⣿⣿⣿⣿⣿⣿⣿⣿⣿⣿⣿⣿⣿⣿⣿⣿⣿⣿⣿⣿⣿⡟⢕⢕⣵⡕⢜⢹⢿⢿⣿⡿⢿⣿⣿⢏⣿⣿⣿⣿⣿⣿⣿⣿⣿⣿⣿⣿⣿⣿⣿⣿⣿⣿⣿⠀</a:t>
            </a:r>
            <a:br/>
            <a:r>
              <a:t>⣿⣿⣿⣿⣿⣿⣿⣿⣿⣿⣿⣿⣿⣿⣿⣿⣿⣿⢝⢕⢕⣱⢇⢕⢕⡽⢟⢻⡿⢝⢝⣿⣿⣿⣿⣿⣿⣿⣿⣿⣿⣿⣿⣿⣿⣿⣿⣿⣿⣿⣿⣿⣿⣿⣿⣿⣿⣿⣿⣿⣿⣿⣿⣿⣿⣿⣯⢕⢪⢏⢕⢕⡕⢅⢕⣿⢕⢕⢻⢇⢕⠕⣾⣿⣿⣿⣿⣿⣿⣿⣿⣿⣿⣿⣿⣿⣿⣿⣿⣿⠀</a:t>
            </a:r>
            <a:br/>
            <a:r>
              <a:t>⣿⣿⣿⢿⢿⢟⢟⢏⢟⣟⣻⣿⣿⣿⣿⣿⣿⣿⣷⢕⢿⣿⢕⢕⢸⢇⢕⢱⢕⢕⢱⣿⣿⣿⣿⣿⣿⣿⣿⣿⣿⣿⣿⣿⣿⣿⣿⣿⣿⣿⣿⣿⣿⣿⣿⣿⣿⣿⣿⣿⣿⣿⣿⣿⣿⣿⣿⣷⡅⡕⣱⣿⣧⢕⢳⣿⢕⢕⢕⡕⢕⣼⣿⣿⣿⣿⣿⣿⣿⣿⣿⣿⣿⣿⣿⣿⣿⣿⣿⣿⠀</a:t>
            </a:r>
            <a:br/>
            <a:r>
              <a:t>⢟⢝⢕⢱⣵⣿⣿⣾⣿⣿⣿⣿⣿⣿⣿⣿⣿⣿⣷⣷⣾⣿⣧⡜⢕⢕⡱⢕⢕⢕⣿⣿⣿⣿⣿⣿⣿⣿⣿⣿⣿⣿⣿⣿⣿⣿⣿⣿⣿⣿⣿⣿⣿⣿⣿⣿⣿⣿⣿⣿⣿⣿⣿⣿⣿⣿⣿⣿⣷⣕⣼⣿⣿⣷⣵⣵⣵⣧⢕⢕⣾⣿⣿⣿⣿⣿⣿⣿⣿⣿⣿⣿⣿⣿⣿⣿⣿⣿⣿⣿⠀</a:t>
            </a:r>
            <a:br/>
            <a:r>
              <a:t>⣵⢕⢕⢑⢜⠙⠁⠁⢕⢿⢟⢟⢝⢝⠝⠕⢕⢕⢝⢝⢝⢿⣿⣿⣿⣿⣿⢕⣱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⢕⢕⢕⢕⢄⠀⠀⢕⢕⢕⢕⢕⢕⠀⠀⠀⠑⢕⠀⠀⠀⢌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⡳⢕⢕⠀⠀⠀⢕⢕⢕⢕⢅⢕⢕⢐⠀⠀⠀⠕⠕⢔⢄⢕⢜⣿⣿⣿⣿⣿⣿⣿⣿⣿⣿⣿⣿⣿⣿⣿⣿⣿⣿⣿⣿⣿⣿⣿⣿⣿⣿⣿⣿⣿⣿⣿⣿⣿⣿⣿⣿⣿⣿⣿⣿⣿⣿⣿⣿⣿⣿⣿⣿⣿⣿⣿⣿⣿⣿⣿⣿⣿⣿⣿⣿⣿⣿⣿⣿⣿⣿⣿⣿⣿⣿⣿⣿⣿⣿⣿⢿⠀</a:t>
            </a:r>
            <a:br/>
            <a:r>
              <a:t>⢏⢕⢕⢕⢕⢕⢕⢕⢕⠕⢕⢕⠐⠁⠐⠁⠑⠐⠀⠀⠀⠀⠐⢕⢸⣿⣿⣿⣿⣿⣿⣿⣿⣿⣿⣿⣿⣿⣿⣿⣿⣿⣿⣿⣿⣿⣿⣿⣿⣿⣿⣿⣯⢹⡿⣿⣿⣿⣿⣿⣿⣿⣿⣿⣿⣿⣿⣿⣿⣿⣿⣿⣿⣿⣿⣿⣿⣿⣿⣿⣿⣿⣿⣿⣿⣿⣿⣿⣿⣿⣿⣿⣿⣿⣿⡿⢟⢝⢕⢕⠀</a:t>
            </a:r>
            <a:br/>
            <a:r>
              <a:t>⢕⢕⢕⢕⠕⢕⢕⢕⢕⢕⠑⠐⠐⠀⠀⠀⠀⠀⠀⠀⠀⠀⠀⠑⢸⣿⣿⣿⣿⣿⣿⣿⣿⣿⣿⠝⠑⢝⣽⢿⢿⣿⣿⢿⠟⠻⢷⣟⣟⡟⣟⢟⢇⢕⢑⠕⠑⠕⠉⣿⣿⣿⣿⣿⣿⣿⣿⣿⣿⣿⣿⣿⣿⣿⣿⣿⣿⣿⣿⣿⣿⣿⣿⣿⣿⣿⣿⣿⣿⣿⣿⣿⣿⡿⢏⢕⢕⠕⢅⢑⠀</a:t>
            </a:r>
            <a:br/>
            <a:r>
              <a:t>⢕⢕⢕⢑⢁⢕⢕⢕⢕⠑⠄⠀⠀⠀⠀⠀⢄⠀⠀⠀⠀⠀⢄⢕⣼⣿⣿⣿⣿⣿⣿⣿⣿⣿⣿⣔⣰⡿⠇⠀⣱⣿⡏⠂⠁⠀⢱⣽⡗⣇⢕⢕⢕⢕⢀⠀⠀⢀⢕⢿⣿⣿⣿⣿⣿⣿⣿⣿⣿⣿⣿⣿⣿⣿⣿⣿⣿⣿⣿⣿⣿⣿⣿⣿⣿⣿⣿⣿⣿⣿⣿⣿⢟⢕⢕⢕⢑⠕⢕⢕⠀</a:t>
            </a:r>
            <a:br/>
            <a:r>
              <a:t>⢕⠅⠁⠀⠁⠁⢑⢑⠕⠕⠅⢄⠀⠐⠑⠁⠁⠀⠀⢀⢕⣑⣵⣿⣿⣿⣿⣿⣿⣿⣿⣿⣿⣿⣿⣿⣿⣷⣷⣾⣿⣿⣿⣷⣶⣷⣻⣿⡿⢟⢣⢕⡇⡕⢕⢕⢕⢕⢵⣷⣮⢻⢻⣿⣿⣿⣿⣿⣿⣿⣿⣿⣿⣿⣿⣿⣿⣿⣿⣿⣿⣿⣿⣿⣿⣿⣿⣿⣿⣿⡏⢕⠑⢅⢕⠕⠀⠀⠀⢕⠀</a:t>
            </a:r>
            <a:br/>
            <a:r>
              <a:t>⠕⠀⠀⠀⢰⣾⣷⢕⢄⢄⢀⠀⠀⠀⠀⠀⠀⠀⢕⢿⣿⣿⣿⣿⣿⣿⣿⣿⣿⣿⣿⣿⣿⣿⣿⣿⣿⣿⣿⣿⣿⣿⣿⣿⣿⣿⣿⣿⣯⣝⣕⢕⢕⢕⢕⢕⢕⢕⣽⣿⣿⣿⡇⢕⢿⣿⣿⣿⣿⣿⣿⣿⣿⣿⣿⣿⣿⣿⣿⣿⣿⣿⣿⣿⣿⣿⣿⣿⣿⡿⢕⢕⢔⢕⢕⢕⢄⢔⢕⠑⠀</a:t>
            </a:r>
            <a:br/>
            <a:r>
              <a:t>⠁⠀⠀⠀⢸⣿⣧⣷⡕⢕⢕⠀⠀⢔⢄⠕⢀⢄⢕⣸⣿⣿⣿⣿⣿⣿⣿⣿⣿⣿⣿⣿⣿⣿⣿⣿⣿⣿⣿⢿⣿⣿⣿⣿⣿⣿⣿⣿⣿⣿⣿⣿⣧⣕⣕⣱⣵⣾⣿⣿⣿⣿⢕⢕⢹⣿⣿⣿⣿⣿⣿⣿⣿⣿⣿⣿⣿⣿⣿⣿⣿⣿⣿⣿⣿⣿⣿⣿⣿⢇⢇⢕⢕⢕⢕⢕⢕⢕⠕⢑⠀</a:t>
            </a:r>
            <a:br/>
            <a:r>
              <a:t>⢄⣄⣄⣠⣼⣿⣿⠏⢕⢕⢕⢀⢔⢕⢕⢕⢕⢕⣱⣿⣿⣿⣿⣿⣿⣿⣿⣿⣿⣿⣿⣿⣿⣿⣿⣿⣿⣿⣿⣷⣜⣾⣿⣿⣿⣿⣿⣿⣿⣿⣿⣿⣿⣿⡿⣿⣿⣿⣿⣿⣿⡏⢕⢕⢨⣿⣿⣿⣿⣿⣿⣿⣿⣿⣿⣿⣿⣿⣿⣿⣿⣿⣿⣿⣿⣿⣿⣿⣿⢕⢕⢕⠕⢑⢕⢕⢕⢑⢁⠕⠀</a:t>
            </a:r>
            <a:br/>
            <a:r>
              <a:t>⣾⣿⣿⣿⣿⣿⣿⣷⣷⣕⣕⣕⣵⣿⣷⣷⣷⣿⣿⣿⣿⣿⣿⣿⣿⣿⣿⣿⣿⣿⣿⣿⣿⣿⣿⣿⣿⣿⣿⣿⣿⡜⢿⣿⣿⣿⣿⣿⣿⣿⣿⣿⡿⢟⢟⣵⡼⡿⣿⣿⡿⢕⠕⣑⢼⠿⣿⣿⣿⣿⣿⣿⣿⣿⣿⣿⣿⣿⣿⣿⣿⣿⣿⣿⣿⣿⣿⣿⣿⡕⢕⠕⢕⠕⢕⠕⢕⠑⠅⠄⠀</a:t>
            </a:r>
            <a:br/>
            <a:r>
              <a:t>⣿⣿⣿⣿⣿⣿⣿⣿⣿⣿⣿⣿⣿⣿⣿⣿⣿⣿⣿⣿⣿⣿⣿⣿⣿⣿⣿⣿⣿⣿⣿⣿⣿⣿⣿⣿⢕⢕⢔⢜⢔⡕⣿⡝⢝⣹⢟⢻⢿⢟⢟⢝⢕⢕⢟⢻⢝⣱⡝⢟⢕⢕⢕⢎⢳⣷⡹⣿⣿⣿⣿⣿⣿⣿⣿⣿⣿⣿⣿⣿⣿⣿⣿⣿⣿⣿⣿⣿⣿⣷⡕⢕⢔⠀⠕⢕⢕⢕⠀⠀⠀</a:t>
            </a:r>
            <a:br/>
            <a:r>
              <a:t>⣿⣿⣿⣿⣿⣿⣿⣿⣿⣿⣿⣿⣿⣿⣿⣿⣿⣿⣿⣿⣿⣿⣿⣿⣿⣿⣿⣿⣿⣿⣿⣿⣿⣿⣿⢇⢕⢕⢕⢕⢸⣿⡏⠟⠟⠕⢕⠕⠕⠕⠕⠕⠕⢕⢕⢕⢘⢿⡗⠕⠁⢕⢕⢕⢕⢝⢓⣿⣿⣿⣿⣿⣿⣿⣿⣿⣿⣿⣿⣿⣿⣿⣿⣿⣿⣿⣿⣿⣿⣿⣿⣷⣕⢄⠀⠀⠁⠐⠀⠀⠀</a:t>
            </a:r>
            <a:br/>
            <a:r>
              <a:t>⣝⣛⣯⣯⣯⣭⣝⣩⣽⣭⣭⣽⣽⣿⣿⣿⣿⣿⣿⣿⣿⣿⣿⣿⣿⣿⣿⣿⣿⣿⣿⣿⣿⣿⣿⣇⢕⢑⢁⢕⢟⢟⢟⢔⢄⢄⢕⢑⢐⢀⢀⢀⢀⢕⢕⢕⢕⢕⢑⣄⣕⣞⣣⣑⣕⣕⣵⣿⣿⣿⣿⣿⣿⣿⣿⣿⣿⣿⣿⣿⣿⣿⣿⣿⣿⣿⣿⣿⣿⣿⣿⣿⢿⢿⢷⢧⢄⢀⠀⠀⠀</a:t>
            </a:r>
            <a:br/>
            <a:r>
              <a:t>⣿⣿⣿⣿⣿⣿⣿⣿⣿⣿⣿⣿⣿⣿⣿⣿⣿⣿⣿⣿⣿⣿⣿⣿⣿⣿⣿⣿⣿⣿⣿⣿⣿⣿⣿⣿⣿⣿⣿⣿⣿⣿⣿⣿⣿⣿⣿⣿⣿⣿⣿⣿⣿⣷⣷⣷⣷⣾⣿⣿⣿⣿⣿⣿⣿⣿⣿⣿⣿⣿⣿⣿⣿⣿⣿⣿⣿⣿⣿⣿⣿⣿⣿⣿⣿⣿⣿⣿⣿⣷⣷⣷⣷⣷⣷⣷⣧⣴⣴⣴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⣿⢞⣿⣾⢻⢺⢟⡞⣟⣿⣟⣟⢻⢿⢟⣿⣻⢿⣻⢟⡟⢞⣿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⣷⣷⣷⣷⣿⣿⣿⣿⣿⣿⣿⣿⣿⣿⣿⣿⣿⣿⣿⣿⣿⣿⣿⣿⣿⣿⣿⣿⣿⣿⣿⣿⣿⣿⣿⣿⣿⣿⣿⣿⣿⣿⣿⣿⣿⠀</a:t>
            </a:r>
            <a:br/>
            <a:r>
              <a:t>⣿⣿⣿⣿⣿⣿⣿⣿⣿⣿⣿⣿⣿⣿⣿⣿⣿⣿⣿⡿⢟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⡏⢕⣱⣕⢜⢫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⣷⢠⢞⢕⢕⢕⢟⢻⢿⣿⣿⣿⣿⣿⣿⣿⣿⣿⣿⣿⣿⣿⣿⣿⣿⣿⣿⣿⣿⣿⣿⣿⣿⣿⣿⣿⣿⣿⣿⣿⣿⣿⣿⣿⣿⣿⣿⣿⣿⢟⢅⣕⡜⢹⢹⣿⣿⣿⣿⣿⣿⣿⢟⣟⣿⣿⣿⣿⣿⣿⣿⣿⣿⣿⣿⣿⣿⣿⣿⣿⣿⣿⠀</a:t>
            </a:r>
            <a:br/>
            <a:r>
              <a:t>⣿⣿⣿⣿⣿⣿⣿⣿⣿⣿⣿⣿⣿⣿⣿⣿⣿⣿⣿⣕⢕⣱⣷⡇⢕⢕⣼⢟⢝⢹⡿⢝⢟⢿⣿⣿⣿⣿⣿⣿⣿⣿⣿⣿⣿⣿⣿⣿⣿⣿⣿⣿⣿⣿⣿⣿⣿⣿⣿⣿⣿⣿⣿⣿⣿⣿⣿⢑⣜⡟⢕⢕⡕⢜⢕⣿⢕⢜⢻⢏⢝⠕⣿⣿⣿⣿⣿⣿⣿⣿⣿⣿⣿⣿⣿⣿⣿⣿⣿⣿⠀</a:t>
            </a:r>
            <a:br/>
            <a:r>
              <a:t>⣿⣿⣿⡿⢿⢟⢟⢝⢝⢝⣝⣹⣿⣿⣿⣿⣿⣿⣿⣟⣜⣽⣿⣵⢕⢜⢏⢕⢕⢎⢕⢕⣵⣿⣿⣿⣿⣿⣿⣿⣿⣿⣿⣿⣿⣿⣿⣿⣿⣿⣿⣿⣿⣿⣿⣿⣿⣿⣿⣿⣿⣿⣿⣿⣿⣿⣿⣧⢜⢕⣱⣾⣇⢕⢵⣿⡕⢕⢜⢗⣕⣼⣿⣿⣿⣿⣿⣿⣿⣿⣿⣿⣿⣿⣿⣿⣿⣿⣿⣿⠀</a:t>
            </a:r>
            <a:br/>
            <a:r>
              <a:t>⢿⢏⢕⢕⢱⣧⣿⣿⣾⣿⣿⣿⣿⣿⣿⣿⣿⣿⣿⣿⣿⣿⣿⣿⣧⣕⣕⣑⣱⢕⢕⣼⣿⣿⣿⣿⣿⣿⣿⣿⣿⣿⣿⣿⣿⣿⣿⣿⣿⣿⣿⣿⣿⣿⣿⣿⣿⣿⣿⣿⣿⣿⣿⣿⣿⣿⣿⣿⣧⢕⣹⣿⣿⣧⣜⣕⣱⡕⢕⢕⣾⣿⣿⣿⣿⣿⣿⣿⣿⣿⣿⣿⣿⣿⣿⣿⣿⣿⣿⣿⠀</a:t>
            </a:r>
            <a:br/>
            <a:r>
              <a:t>⣵⡷⢕⢕⢕⢜⠙⠉⢁⢕⢿⢟⢏⢝⢝⠝⢕⢕⢜⢝⢝⢟⢿⣿⣿⣿⣿⣿⣕⣱⣿⣿⣿⣿⣿⣿⣿⣿⣿⣿⣿⣿⣿⣿⣿⣿⣿⣿⣿⣿⣿⣿⣿⣿⣿⣿⣿⣿⣿⣿⣿⣿⣿⣿⣿⣿⣿⣿⣿⣿⣿⣿⣿⣿⣿⣿⣿⣿⣷⣾⣿⣿⣿⣿⣿⣿⣿⣿⣿⣿⣿⣿⣿⣿⣿⣿⣿⣿⣿⣿⠀</a:t>
            </a:r>
            <a:br/>
            <a:r>
              <a:t>⣿⣯⢕⢕⢕⢕⠄⠀⢀⢕⢕⢕⢕⢕⠅⠀⠀⠁⠕⢕⠀⠐⠁⢝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⡧⢕⢕⢀⢀⢄⢕⢕⢕⢕⢑⢅⢔⠀⠀⠀⠀⠅⠕⢄⠄⢕⢸⣿⣿⣿⣿⣿⣿⣿⣿⣿⣿⣿⣿⣿⣿⣿⣿⣿⣿⣿⣿⣿⣿⣿⣿⣿⣿⣿⣿⣿⣿⣿⣿⣿⣿⣿⣿⣿⣿⣿⣿⣿⣿⣿⣿⣿⣿⣿⣿⣿⣿⣿⣿⣿⣿⣿⣿⣿⣿⣿⣿⣿⣿⣿⣿⣿⣿⣿⣿⣿⣿⣿⣿⣿⡿⢿⠀</a:t>
            </a:r>
            <a:br/>
            <a:r>
              <a:t>⢏⢕⢕⢕⢕⢕⢕⢕⢕⢕⢕⢕⠐⠀⠁⠑⠐⠅⠀⠀⢄⠁⠁⢕⢕⣿⣿⣿⣿⣿⣿⣿⣿⣿⣿⣿⡿⢿⣿⣿⣿⣿⣿⣿⣿⣿⣿⣿⣿⣿⣿⣿⣿⡽⠯⢟⢟⢟⢻⣿⣿⣿⣿⣿⣿⣿⣿⣿⣿⣿⣿⣿⣿⣿⣿⣿⣿⣿⣿⣿⣿⣿⣿⣿⣿⣿⣿⣿⣿⣿⣿⣿⣿⣿⡿⢟⢝⢕⢕⢕⠀</a:t>
            </a:r>
            <a:br/>
            <a:r>
              <a:t>⢕⢕⢕⢕⠕⢕⢕⢕⢕⢕⠁⢔⠄⠀⠀⠀⠀⠀⠀⠀⠀⠀⠀⠑⢕⣿⣿⣿⣿⣿⣿⣿⣿⣿⣿⡇⢕⢕⣵⡿⠟⢿⣿⡿⠟⠟⢛⢿⣿⣿⢟⡟⢗⢕⠕⠅⠑⠀⠁⣿⣿⣿⣿⣿⣿⣿⣿⣿⣿⣿⣿⣿⣿⣿⣿⣿⣿⣿⣿⣿⣿⣿⣿⣿⣿⣿⣿⣿⣿⣿⣿⣿⢟⢕⢕⢕⢕⢕⢕⢕⠀</a:t>
            </a:r>
            <a:br/>
            <a:r>
              <a:t>⢕⢕⢕⢑⢔⢔⢕⢕⢕⢑⠄⠀⠀⠀⠀⠀⢐⠄⠀⠀⠀⠀⢀⢔⣱⣿⣿⣿⣿⣿⣿⣿⣿⣿⣿⣷⣵⣾⢏⠀⢅⣾⣿⢑⠀⠀⢄⣸⣟⣫⢗⢇⢕⢕⢄⢄⢄⢄⢕⢿⣿⣿⣿⣿⣿⣿⣿⣿⣿⣿⣿⣿⣿⣿⣿⣿⣿⣿⣿⣿⣿⣿⣿⣿⣿⣿⣿⣿⣿⣿⡿⢇⢕⢕⢕⢕⠕⢕⢕⢔⠀</a:t>
            </a:r>
            <a:br/>
            <a:r>
              <a:t>⢕⢕⠔⠀⠀⢀⣁⢕⢕⠑⠕⠅⠄⠐⠐⠁⠁⠀⠀⢀⢄⣕⣵⣾⣿⣿⣿⣿⣿⣿⣿⣿⣿⣿⣿⣿⣿⣿⣷⣾⣿⣿⣿⣷⣷⣾⣟⣿⣿⢟⢗⢕⠵⢕⢕⢕⢕⢕⢱⣾⣺⡻⢿⣿⣿⣿⣿⣿⣿⣿⣿⣿⣿⣿⣿⣿⣿⣿⣿⣿⣿⣿⣿⣿⣿⣿⣿⣿⡟⢝⢕⠑⢕⢕⠁⠀⠀⢅⢕⢕⠀</a:t>
            </a:r>
            <a:br/>
            <a:r>
              <a:t>⠀⢁⠀⠀⠀⣾⣿⣇⡕⢄⢄⠀⠀⠀⠀⠀⠀⠀⢀⢝⣿⣿⣿⣿⣿⣿⣿⣿⣿⣿⣿⣿⣿⣿⣿⣿⣿⣿⣿⣿⣿⣿⣿⣿⣿⣿⣿⣿⣿⣕⣅⢕⢕⢕⢜⢕⢕⢕⣸⣿⣿⣿⡇⢘⣿⣿⣿⣿⣿⣿⣿⣿⣿⣿⣿⣿⣿⣿⣿⣿⣿⣿⣿⣿⣿⣿⣿⣿⡏⢕⢅⢔⢕⢕⢄⢄⢕⢕⠐⠕⠀</a:t>
            </a:r>
            <a:br/>
            <a:r>
              <a:t>⢀⠀⠀⠀⠄⢿⣿⣿⢷⢕⢕⠀⠀⢀⢕⢔⢑⢄⢔⢕⣿⣿⣿⣿⣿⣿⣿⣿⣿⣿⣿⣿⣿⣿⣿⣿⣿⣿⣿⡟⢿⡿⣿⣿⣿⣿⣿⣿⣿⣿⣿⣿⣧⣕⣕⣕⣥⣾⣿⣿⣿⣿⢕⢕⢻⣿⣿⣿⣿⣿⣿⣿⣿⣿⣿⣿⣿⣿⣿⣿⣿⣿⣿⣿⣿⣿⣿⡿⢕⢕⢕⢕⢑⢕⢕⢕⢕⠀⢅⠔⠀</a:t>
            </a:r>
            <a:br/>
            <a:r>
              <a:t>⢕⢰⣷⣷⣷⣾⣿⡟⢑⢕⢕⢀⢄⢕⣕⢕⢕⢕⢕⣾⣿⣿⣿⣿⣿⣿⣿⣿⣿⣿⣿⣿⣿⣿⣿⣿⣿⣿⣿⣿⣷⢱⣿⣿⣿⣿⣿⣿⣿⣿⣿⣿⣿⣿⡿⢿⣿⣿⣿⣿⣿⡏⢕⢕⢸⣿⣿⣿⣿⣿⣿⣿⣿⣿⣿⣿⣿⣿⣿⣿⣿⣿⣿⣿⣿⣿⣿⡇⢕⢕⢕⠑⢕⢕⢕⠕⢕⢁⠕⠀⠀</a:t>
            </a:r>
            <a:br/>
            <a:r>
              <a:t>⢕⣾⣿⣿⣿⣿⣿⣿⣿⣷⣵⣱⣵⣾⣿⣿⣿⣿⣿⣿⣿⣿⣿⣿⣿⣿⣿⣿⣿⣿⣿⣿⣿⣿⣿⣿⣿⡿⣿⣿⣿⡕⢻⣿⣿⣿⣿⣿⣿⣿⣿⣿⡿⢟⣏⣵⡽⢿⣿⣿⡿⢕⢕⣕⣾⢿⣿⣿⣿⣿⣿⣿⣿⣿⣿⣿⣿⣿⣿⣿⣿⣿⣿⣿⣿⣿⣿⡇⢕⠕⢕⢕⢕⠕⢕⢕⠑⠅⠔⠐⠀</a:t>
            </a:r>
            <a:br/>
            <a:r>
              <a:t>⣿⣿⣿⣿⣿⣿⣿⣿⣿⣿⣿⣿⣿⣿⣿⣿⣿⣿⣿⣿⣿⣿⣿⣿⣿⣿⣿⣿⣿⣿⣿⣿⣿⣿⣿⣿⢕⢕⢕⢝⢕⣝⣿⡕⢝⣹⡿⢟⢿⢟⢏⢝⢕⢕⢝⢏⢕⣎⢻⢟⢕⢕⢕⢗⠳⣷⣹⣿⣿⣿⣿⣿⣿⣿⣿⣿⣿⣿⣿⣿⣿⣿⣿⣿⣿⣿⣿⣿⡕⢔⢕⠀⠀⢕⢐⢕⢔⠀⠀⠀⠀</a:t>
            </a:r>
            <a:br/>
            <a:r>
              <a:t>⣿⣿⣿⣿⣿⣿⣿⣿⣿⣿⣿⣿⣿⣿⣿⣿⣿⣿⣿⣿⣿⣿⣿⣿⣿⣿⣿⣿⣿⣿⣿⣿⣿⣿⣿⡗⢕⢕⢕⢕⢸⣿⡜⢟⠟⠏⢕⢕⠕⠕⠕⠕⢕⢕⢕⢕⢻⣟⢕⠕⠅⢕⢕⢕⢕⢟⢳⣿⣿⣿⣿⣿⣿⣿⣿⣿⣿⣿⣿⣿⣿⣿⣿⣿⣿⣿⣿⣿⣿⡕⠕⠔⠀⠀⠁⠁⠐⠀⠀⠀⠀</a:t>
            </a:r>
            <a:br/>
            <a:r>
              <a:t>⣹⣿⣯⣭⣽⣽⣽⣽⣹⣽⣿⣿⣿⣿⣿⣿⣿⣿⣿⣿⣿⣿⣿⣿⣿⣿⣿⣿⣿⣿⣿⣿⣿⣿⣿⣧⡕⢕⢁⢔⢿⢟⢗⢄⢄⢄⢕⢗⢗⢆⢐⢐⢑⢕⢕⢕⢕⢕⣄⣔⣕⣟⣇⣑⣑⣕⣼⣿⣿⣿⣿⣿⣿⣿⣿⣿⣿⣿⣿⣿⣿⣿⣿⣿⣿⣿⣿⣿⣿⣷⢄⠀⠀⠀⠀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⣷⣷⣷⣷⣷⣵⣴⣴⣴⣴⣴⣴⣴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⣿⢞⣿⣾⢻⢺⢟⡞⣟⣿⣟⣟⢻⢿⢟⣿⣻⢿⣻⢟⡟⢞⣿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⣷⣷⣿⣿⣿⣿⣿⣿⣿⣿⣿⣿⣿⣿⣿⣿⣿⣿⣿⣿⣿⣿⣿⣿⣿⣿⣿⣿⣿⣿⣿⣿⣿⣿⣿⣿⣿⣿⣿⣿⣿⣿⣿⠀</a:t>
            </a:r>
            <a:br/>
            <a:r>
              <a:t>⣿⣿⣿⣿⣿⣿⣿⣿⣿⣿⣿⣿⣿⣿⣿⣿⣿⣿⣿⡿⡏⢏⢝⢻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⡇⢱⣱⡷⢕⢝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⢕⢕⢕⢕⡱⢝⢝⢿⣿⣿⣿⣿⡿⣿⣿⣿⣿⣿⣿⣿⣿⣿⣿⣿⣿⣿⣿⣿⣿⣿⣿⣿⣿⣿⣿⣿⣿⣿⣿⣿⣿⣿⣿⣿⣿⣿⣿⢟⢟⢝⢝⢿⢿⣿⣿⣿⣿⣿⣿⣿⢛⣿⣿⣿⣿⣿⣿⣿⣿⣿⣿⣿⣿⣿⣿⣿⣿⣿⣿⣿⠀</a:t>
            </a:r>
            <a:br/>
            <a:r>
              <a:t>⣿⣿⣿⣿⣿⣿⣿⣿⣿⣿⣿⣿⣿⣿⣿⣿⣿⣿⣿⣿⡗⢱⣾⣿⡇⢕⢕⣿⢏⢔⢩⢏⢎⢝⣿⣿⣿⣿⣿⣿⣿⣿⣿⣿⣿⣿⣿⣿⣿⣿⣿⣿⣿⣿⣿⣿⣿⣿⣿⣿⣿⣿⣿⣿⣿⣿⡇⢑⢱⡿⢕⢕⢕⢫⢹⣿⢜⢹⣿⢇⢝⢱⣿⣿⣿⣿⣿⣿⣿⣿⣿⣿⣿⣿⣿⣿⣿⣿⣿⣿⠀</a:t>
            </a:r>
            <a:br/>
            <a:r>
              <a:t>⣿⣿⣿⣿⣿⣿⣿⡿⢿⢿⢿⢿⢿⣿⡿⣿⣿⣿⣿⣿⣷⣷⣿⣿⣷⢱⢎⢗⢕⢕⢕⢕⢱⣾⣿⣿⣿⣿⣿⣿⣿⣿⣿⣿⣿⣿⣿⣿⣿⣿⣿⣿⣿⣿⣿⣿⣿⣿⣿⣿⣿⣿⣿⣿⣿⣿⣿⡕⢝⢕⣱⣼⡇⢜⢜⣟⢕⢕⢇⢇⢕⣾⣿⣿⣿⣿⣿⣿⣿⣿⣿⣿⣿⣿⣿⣿⣿⣿⣿⣿⠀</a:t>
            </a:r>
            <a:br/>
            <a:r>
              <a:t>⣿⣿⡿⢟⢏⢕⣕⣵⣷⣱⣷⣾⣿⣿⣿⣿⣿⣿⣿⣿⣿⣿⣿⣿⣿⣷⣧⣵⣧⢕⢕⣱⣿⣿⣿⣿⣿⣿⣿⣿⣿⣿⣿⣿⣿⣿⣿⣿⣿⣿⣿⣿⣿⣿⣿⣿⣿⣿⣿⣿⣿⣿⣿⣿⣿⣿⣿⣿⣧⡕⢟⣿⣿⣵⣕⣝⣱⡕⢕⢕⣾⣿⣿⣿⣿⣿⣿⣿⣿⣿⣿⣿⣿⣿⣿⣿⣿⣿⣿⣿⠀</a:t>
            </a:r>
            <a:br/>
            <a:r>
              <a:t>⡿⢏⣕⢕⢕⢕⢝⠟⠏⠛⢝⣿⡿⢿⢿⢟⢟⢏⢟⢟⢟⢟⢿⣿⣿⣿⣿⣿⣿⣵⣾⣿⣿⣿⣿⣿⣿⣿⣿⣿⣿⣿⣿⣿⣿⣿⣿⣿⣿⣿⣿⣿⣿⣿⣿⣿⣿⣿⣿⣿⣿⣿⣿⣿⣿⣿⣿⣿⣿⣿⣿⣿⣿⣿⣿⣿⣿⣿⣷⣾⣿⣿⣿⣿⣿⣿⣿⣿⣿⣿⣿⣿⣿⣿⣿⣿⣿⣿⣿⣿⠀</a:t>
            </a:r>
            <a:br/>
            <a:r>
              <a:t>⣾⣿⣿⢕⢕⢕⢕⢄⠀⠀⢕⢕⢕⢕⢕⢑⠀⢁⠑⢕⢕⠁⠁⠘⢻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⣧⡕⢕⠁⠀⢄⢕⢕⢕⢕⢑⢑⢄⠀⠀⠀⠀⢕⢄⢀⠀⢕⢹⣿⣿⣿⣿⣿⣿⣿⣿⣿⣿⣿⣿⣿⣿⣿⣿⣿⣿⣿⣿⣿⣿⣿⣿⣿⣿⣿⣿⢏⢕⢑⢻⣿⣿⣿⣿⣿⣿⣿⣿⣿⣿⣿⣿⣿⣿⣿⣿⣿⣿⣿⣿⣿⣿⣿⣿⣿⣿⣿⣿⣿⣿⣿⣿⣿⣿⣿⣿⣿⣿⡿⢿⢟⢟⠀</a:t>
            </a:r>
            <a:br/>
            <a:r>
              <a:t>⣿⡿⢟⢏⢕⢕⢕⢕⢕⢕⢕⢕⢅⠅⠐⠁⠄⠔⢄⠀⠁⢀⠁⢑⢕⢕⣿⣿⣿⣿⣿⣿⣿⣿⣿⣿⡿⢟⢟⣿⣿⣿⣿⣿⣿⣿⣿⣿⣿⣿⣿⣿⡏⢕⢑⠀⠁⢸⣿⣿⣿⣿⣿⣿⣿⣿⣿⣿⣿⣿⣿⣿⣿⣿⣿⣿⣿⣿⣿⣿⣿⣿⣿⣿⣿⣿⣿⣿⣿⣿⣿⣿⡿⢟⢝⢕⢕⢕⢕⢕⠀</a:t>
            </a:r>
            <a:br/>
            <a:r>
              <a:t>⢕⢕⢕⢕⢕⢕⠕⢕⢕⢕⢕⠕⢔⢀⢀⠀⠀⠀⠀⠀⠀⠀⠀⠀⠑⢕⣸⣿⣿⣿⣿⣿⣿⣿⣿⣿⡇⣱⡾⠋⠍⣹⣿⢋⠁⠁⢕⢸⡿⡝⡜⢕⢕⢔⠀⢄⢔⣻⣿⣿⣿⣿⣿⣿⣿⣿⣿⣿⣿⣿⣿⣿⣿⣿⣿⣿⣿⣿⣿⣿⣿⣿⣿⣿⣿⣿⣿⣿⣿⣿⢟⢝⢕⢕⢕⠕⢕⢕⢕⠑⠀</a:t>
            </a:r>
            <a:br/>
            <a:r>
              <a:t>⠕⢕⢕⢕⢕⢑⢅⢕⢕⢕⢕⢕⠁⠀⠀⠀⠀⠀⢀⠀⠀⠀⠀⠀⢀⢕⣿⣿⣿⣿⣿⣿⣿⣿⣿⣿⣿⣿⣵⣤⣾⣿⣿⣦⣄⣰⣵⣿⣻⣷⡕⢕⢕⢕⢕⢕⢕⢜⢝⣿⣿⣿⣿⣿⣿⣿⣿⣿⣿⣿⣿⣿⣿⣿⣿⣿⣿⣿⣿⣿⣿⣿⣿⣿⣿⣿⣿⣿⢿⢇⢕⢕⢕⠕⠕⢕⢕⢕⢕⢄⠀</a:t>
            </a:r>
            <a:br/>
            <a:r>
              <a:t>⠀⠁⠕⠑⠑⠀⠁⠑⢑⢕⠕⢔⢐⠀⠄⠄⠀⠑⠀⠀⠀⠔⢔⣕⣵⣾⣿⣿⣿⣿⣿⣿⣿⣿⣿⣿⣿⣿⣿⣿⣿⣿⣿⣿⣿⣿⣿⣿⣯⢇⡑⢇⢎⢇⡇⢕⢕⢱⢳⣷⣏⢟⢿⣿⣿⣿⣿⣿⣿⣿⣿⣿⣿⣿⣿⣿⣿⣿⣿⣿⣿⣿⣿⣿⣿⣿⣿⢕⢕⠁⢕⢕⠁⠀⠀⢅⢕⢕⢑⢕⠀</a:t>
            </a:r>
            <a:br/>
            <a:r>
              <a:t>⠀⠀⠀⠀⠀⠀⢱⣺⣣⡕⢄⢀⠀⠁⠀⠀⠀⠀⠀⠀⢔⢷⣿⣿⣿⣿⣿⣿⣿⣿⣿⣿⣿⣿⣿⣿⣿⣿⣿⣿⣿⣿⣿⣿⣿⣿⣿⣿⣿⣿⣷⣵⡕⢕⢕⢕⢕⣑⣿⣿⣿⣿⢕⢽⣿⣿⣿⣿⣿⣿⣿⣿⣿⣿⣿⣿⣿⣿⣿⣿⣿⣿⣿⣿⣿⣿⢏⢕⢄⢕⢕⢕⢄⢔⢔⢕⢑⢕⠕⢑⠀</a:t>
            </a:r>
            <a:br/>
            <a:r>
              <a:t>⢔⢀⠀⠀⠀⠀⢸⣿⣿⡷⢕⢕⢀⠀⠀⢄⢀⢔⠀⢀⢕⣸⣿⣿⣿⣿⣿⣿⣿⣿⣿⣿⣿⣿⣿⣿⣿⣿⣿⣷⣝⢱⣿⣿⣿⣿⣿⣿⣿⣿⣿⣿⣿⣧⣷⣷⣾⣿⣿⣿⣿⡇⢕⠸⣿⣿⣿⣿⣿⣿⣿⣿⣿⣿⣿⣿⣿⣿⣿⣿⣿⣿⣿⣿⣿⡟⢕⢕⢕⢕⢕⢕⢕⢑⢕⠕⢑⢕⢄⠄⠀</a:t>
            </a:r>
            <a:br/>
            <a:r>
              <a:t>⢕⢕⢔⣴⣴⣴⣵⣿⣿⠇⢕⢕⠕⠀⢄⢕⡕⢕⢕⢕⢱⣿⣿⣿⣿⣿⣿⣿⣿⣿⣿⣿⣿⣿⣿⣿⣿⣿⣿⣿⣿⡸⢿⣿⣿⣿⣿⣿⣿⣿⣿⣿⣿⣿⣿⢿⣿⣿⣿⣿⡿⢕⢕⢜⣿⣿⣿⣿⣿⣿⣿⣿⣿⣿⣿⣿⣿⣿⣿⣿⣿⣿⣿⣿⣿⡇⢕⢕⢕⢑⢕⢕⢕⠕⢐⢕⠁⠀⠀⢁⠀</a:t>
            </a:r>
            <a:br/>
            <a:r>
              <a:t>⢕⢕⢱⣿⣿⣿⣿⣿⣿⣷⣷⣕⡄⢕⣱⣾⣿⣷⣷⣾⣿⣿⣿⣿⣿⣿⣿⣿⣿⣿⣿⣿⣿⣿⣿⣿⣿⣿⢿⢿⢟⢟⣼⢟⢻⢿⣿⣿⣿⣿⣿⢟⢏⢎⣵⢼⢼⣿⣿⣿⢇⢕⢕⣼⣿⣿⣿⣿⣿⣿⣿⣿⣿⣿⣿⣿⣿⣿⣿⣿⣿⣿⣿⣿⣿⣇⢕⠕⠕⠕⢕⠕⢕⢕⢅⢅⠔⠀⠁⠁⠀</a:t>
            </a:r>
            <a:br/>
            <a:r>
              <a:t>⣷⣾⣿⣿⣿⣿⣿⣿⣿⣿⣿⣿⣿⣿⣿⣿⣿⣿⣿⣿⣿⣿⣿⣿⣿⣿⣿⣿⣿⣿⣿⣿⣿⣿⣿⣿⣿⢇⢕⢕⢕⣜⣿⣧⣵⢿⢕⢜⢝⢕⢕⢕⠔⢞⢝⢕⢕⡹⢟⢕⢕⢕⢜⢝⣷⡜⣿⣿⣿⣿⣿⣿⣿⣿⣿⣿⣿⣿⣿⣿⣿⣿⣿⣿⣿⣿⣕⢔⢕⠀⠑⢕⢑⢅⢐⠀⢄⠀⠀⠀⠀</a:t>
            </a:r>
            <a:br/>
            <a:r>
              <a:t>⣿⣿⣿⣿⣿⣿⣿⣿⣿⣿⣿⣿⣿⣿⣿⣿⣿⣿⣿⣿⣿⣿⣿⣿⣿⣿⣿⣿⣿⣿⣿⣿⣿⣿⣿⣿⡏⢕⢕⢕⢕⣿⡇⢕⠑⠕⢕⢕⠑⠑⠑⢕⢞⢝⢕⢸⢿⢧⠕⠑⢕⢕⢕⢕⢜⢟⣿⣿⣿⣿⣿⣿⣿⣿⣿⣿⣿⣿⣿⣿⣿⣿⣿⣿⣿⣿⣿⣷⣇⠑⠀⠀⠁⠑⠄⠀⠀⠀⠀⠀⠀</a:t>
            </a:r>
            <a:br/>
            <a:r>
              <a:t>⣽⣽⣽⣽⣝⣙⣝⣝⣝⣹⣽⣽⣽⣽⣽⣿⣿⣿⣿⣿⣿⣿⣿⣿⣿⣿⣿⣿⣿⣿⣿⣿⣿⣿⣿⣿⣧⢕⢑⢅⢸⢟⢗⢔⢄⢄⢜⢕⢕⢐⢐⢐⢕⢕⢕⢕⢕⣁⣄⣔⣞⣇⣕⣑⣕⣵⣿⣿⣿⣿⣿⣿⣿⣿⣿⣿⣿⣿⣿⣿⣿⣿⣿⣿⣿⣿⣿⢿⢿⢆⠀⠀⠀⠀⠀⠀⠀⢀⢄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⣷⣷⣷⣷⣷⣷⣷⣧⣵⣵⣵⣥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⣿⢞⣿⣾⢻⢺⢟⡞⣟⣿⣟⣟⢻⢿⢟⣿⣻⢿⣻⢟⡟⢞⣿⠟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⡿⢏⢕⢜⢟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⣗⢕⡼⢟⢕⢜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⡌⢕⢕⣱⡕⢕⢜⣹⣿⢿⣿⣿⣿⣿⣿⣿⣿⣿⣿⣿⣿⣿⣿⣿⣿⣿⣿⣿⣿⣿⣿⣿⣿⣿⣿⣿⣿⣿⣿⣿⣿⣿⣿⣿⣿⣿⣿⢿⢿⢿⣿⣿⣿⣿⣿⣿⣿⣿⡿⢿⣿⣿⣿⣿⣿⣿⣿⣿⣿⣿⣿⣿⣿⣿⣿⣿⣿⣿⣿⠀</a:t>
            </a:r>
            <a:br/>
            <a:r>
              <a:t>⣿⣿⣿⣿⣿⣿⣿⣿⣿⣿⣿⣿⣿⣿⣿⣿⣿⣿⣿⣿⣿⢟⢕⣿⣿⡕⢱⢱⡿⢕⢕⡸⢏⢗⢕⣿⣿⣿⣿⣿⣿⣿⣿⣿⣿⣿⣿⣿⣿⣿⣿⣿⣿⣿⣿⣿⣿⣿⣿⣿⣿⣿⣿⣿⣿⣿⡟⢕⢱⣷⢕⢕⢌⢟⢻⡟⢝⢛⣿⢇⢜⢹⣿⣿⣿⣿⣿⣿⣿⣿⣿⣿⣿⣿⣿⣿⣿⣿⣿⣿⠀</a:t>
            </a:r>
            <a:br/>
            <a:r>
              <a:t>⣿⣿⣿⣿⣿⣿⣿⣿⣿⣿⣿⣿⣿⣿⣿⣿⣿⣿⣿⣿⣿⣿⣿⣿⣿⣿⡅⢕⢕⢕⢅⢕⢕⣱⣿⣿⣿⣿⣿⣿⣿⣿⣿⣿⣿⣿⣿⣿⣿⣿⣿⣿⣿⣿⣿⣿⣿⣿⣿⣿⣿⣿⣿⣿⣿⣿⣷⡔⢹⢇⢕⣱⡇⢕⡜⡇⢕⢕⢏⢕⢕⣾⣿⣿⣿⣿⣿⣿⣿⣿⣿⣿⣿⣿⣿⣿⣿⣿⣿⣿⠀</a:t>
            </a:r>
            <a:br/>
            <a:r>
              <a:t>⣿⣿⣿⣿⣿⢿⢟⢝⢝⢕⣕⢕⣕⣱⣵⣵⣧⣬⣿⣿⣿⣿⣿⣿⣿⣿⣿⣷⣾⡗⢗⢕⣼⣿⣿⣿⣿⣿⣿⣿⣿⣿⣿⣿⣿⣿⣿⣿⣿⣿⣿⣿⣿⣿⣿⣿⣿⣿⣿⣿⣿⣿⣿⣿⣿⣿⣿⣿⡕⢕⠼⣿⣷⣕⢜⢟⢕⡕⢕⢕⣼⣿⣿⣿⣿⣿⣿⣿⣿⣿⣿⣿⣿⣿⣿⣿⣿⣿⣿⣿⠀</a:t>
            </a:r>
            <a:br/>
            <a:r>
              <a:t>⣿⣿⡿⢟⣕⡕⢕⢕⢿⣾⢿⣾⢿⣿⣿⣿⣿⣿⣿⣿⣿⣿⣿⣿⣿⣿⣿⣿⣿⣷⣷⣿⣿⣿⣿⣿⣿⣿⣿⣿⣿⣿⣿⣿⣿⣿⣿⣿⣿⣿⣿⣿⣿⣿⣿⣿⣿⣿⣿⣿⣿⣿⣿⣿⣿⣿⣿⣿⣿⣷⣾⣿⣿⣿⣿⣿⣿⣿⣷⣾⣿⣿⣿⣿⣿⣿⣿⣿⣿⣿⣿⣿⣿⣿⣿⣿⣿⣿⣿⣿⠀</a:t>
            </a:r>
            <a:br/>
            <a:r>
              <a:t>⣿⣿⣷⣿⣿⢏⢕⢕⢕⠁⠁⢀⢕⢿⢟⢏⢏⢝⠝⢕⢕⢜⢝⢝⢍⢿⡿⣿⣿⣿⣿⣿⣿⣿⣿⣿⣿⣿⣿⣿⣿⣿⣿⣿⣿⣿⣿⣿⣿⣿⣿⣿⣿⣿⣿⡿⢿⢿⣿⣿⣿⣿⣿⣿⣿⣿⣿⣿⣿⣿⣿⣿⣿⣿⣿⣿⣿⣿⣿⣿⣿⣿⣿⣿⣿⣿⣿⣿⣿⣿⣿⣿⣿⣿⣿⣿⣿⣿⣿⣿⠀</a:t>
            </a:r>
            <a:br/>
            <a:r>
              <a:t>⣿⣿⣿⣿⣿⡕⢕⢕⠕⠀⠀⢄⢕⢕⢕⢕⢕⠑⠀⠁⠁⢕⠑⠀⠁⢑⢕⢫⣿⣿⣿⣿⣿⣿⣿⣿⣿⣿⣿⣿⣿⣿⣿⣿⣿⣿⣿⣿⣿⣿⣿⣿⣿⢿⢟⢕⢕⢜⣿⣿⣿⣿⣿⣿⣿⣿⣿⣿⣿⣿⣿⣿⣿⣿⣿⣿⣿⣿⣿⣿⣿⣿⣿⣿⣿⣿⣿⣿⣿⣿⣿⣿⣿⣿⢿⢟⢟⢏⢝⢝⠀</a:t>
            </a:r>
            <a:br/>
            <a:r>
              <a:t>⣿⣿⣿⣿⢿⢟⢕⢕⢄⢔⢕⢕⢕⢕⢕⢁⠕⢀⠀⠀⠀⢑⠑⠄⠀⢀⢕⢱⣿⣿⣿⣿⣿⣿⣿⣿⣿⢟⢝⣻⢿⢿⣿⣿⠿⠟⢿⢿⣿⣿⣿⢿⢫⢕⠕⠀⠀⢕⣿⣿⣿⣿⣿⣿⣿⣿⣿⣿⣿⣿⣿⣿⣿⣿⣿⣿⣿⣿⣿⣿⣿⣿⣿⣿⣿⣿⣿⣿⣿⣿⡿⢟⢝⢕⢕⢕⢕⢕⢅⠕⠀</a:t>
            </a:r>
            <a:br/>
            <a:r>
              <a:t>⢟⢏⢝⢕⢕⢕⢕⢕⢕⢕⢕⢕⠕⠔⢐⠄⠐⠀⠐⢀⢀⠀⠀⠀⠁⠐⢑⢔⣿⣿⣿⣿⣿⣿⣿⣿⣿⣱⣾⠱⢀⣵⣿⣇⠀⠀⢀⣱⣷⡿⡝⢗⢕⢕⢀⢔⢕⢛⣿⣿⣿⣿⣿⣿⣿⣿⣿⣿⣿⣿⣿⣿⣿⣿⣿⣿⣿⣿⣿⣿⣿⣿⣿⣿⣿⣿⣿⣿⡟⢝⢕⢕⠕⠕⢕⢕⢕⠕⢔⢕⠀</a:t>
            </a:r>
            <a:br/>
            <a:r>
              <a:t>⢕⢕⢕⢕⢕⢕⢕⢕⢕⢕⢕⢕⢑⢔⠀⠀⠀⠀⠀⠀⠀⠀⠀⠀⠀⠀⠀⢕⣿⣿⣿⣿⣿⣿⣿⣿⣿⣿⣿⣷⣿⣿⣿⣿⣿⣿⣿⣿⣿⢿⢇⢕⢵⢕⢕⢕⢕⢕⢜⢿⣿⣿⣿⣿⣿⣿⣿⣿⣿⣿⣿⣿⣿⣿⣿⣿⣿⣿⣿⣿⣿⣿⣿⣿⣿⣿⢟⢏⢕⢕⢕⢕⠕⢕⢔⢕⢔⢀⢕⢕⠀</a:t>
            </a:r>
            <a:br/>
            <a:r>
              <a:t>⢕⢕⢕⢕⢕⢕⢕⢕⢕⢕⢕⢕⢕⠔⠄⠀⠀⠀⢀⢀⠀⠀⠀⠀⠀⢀⢄⣸⣿⣿⣿⣿⣿⣿⣿⣿⣿⣿⣿⣿⣿⣿⣿⣿⣿⣿⣿⣿⣿⣦⣕⡕⢕⢕⢗⢕⢕⢜⢸⣿⣮⢟⢿⣿⣿⣿⣿⣿⣿⣿⣿⣿⣿⣿⣿⣿⣿⣿⣿⣿⣿⣿⣿⣿⣿⡿⢕⠑⢕⢕⠑⠀⠀⢁⢕⢕⠕⢕⠕⠑⠀</a:t>
            </a:r>
            <a:br/>
            <a:r>
              <a:t>⣇⡕⢕⢕⢕⠕⠀⠀⣄⣕⢕⠑⠑⠁⠄⠐⠐⠁⠁⠀⠀⠀⢀⣔⣱⣵⣾⣿⣿⣿⣿⣿⣿⣿⣿⣿⣿⣿⣿⣯⡛⡿⣻⣿⣿⣿⣿⣿⣿⣿⣿⣿⣧⡕⢕⢕⢕⣱⣾⣿⣿⣿⢱⢽⣿⣿⣿⣿⣿⣿⣿⣿⣿⣿⣿⣿⣿⣿⣿⣿⣿⣿⣿⣿⡿⢕⢕⢔⢕⢕⢄⢄⢄⢕⢑⢕⢕⢕⢑⢔⠀</a:t>
            </a:r>
            <a:br/>
            <a:r>
              <a:t>⣿⣕⢕⠀⠑⠄⠀⢕⣿⡿⣧⢕⢔⢔⠀⠀⠀⢀⢄⢄⠀⢀⢜⣿⣿⣿⣿⣿⣿⣿⣿⣿⣿⣿⣿⣿⣿⣿⣿⣿⣿⡗⣿⣿⣿⣿⣿⣿⣿⣿⣿⣿⣿⣿⣿⣿⣿⣿⣿⣿⣿⡏⢕⢜⣿⣿⣿⣿⣿⣿⣿⣿⣿⣿⣿⣿⣿⣿⣿⣿⣿⣿⣿⣿⢇⢕⢕⢕⠕⢕⢕⠕⠕⢑⠅⠑⠑⢁⢐⢔⠀</a:t>
            </a:r>
            <a:br/>
            <a:r>
              <a:t>⣿⣯⢕⢕⣴⣴⣵⣵⣿⣿⣿⢇⢕⢕⢀⢄⢄⢕⢕⢕⢔⢕⣱⣿⣿⣿⣿⣿⣿⣿⣿⣿⣿⣿⣿⣿⣿⣿⣿⣿⣿⣷⢜⣿⣿⣿⣿⣿⣿⣿⣿⣿⣿⣿⡿⣿⣿⣿⣿⣿⣿⢕⢕⢜⣿⣿⣿⣿⣿⣿⣿⣿⣿⣿⣿⣿⣿⣿⣿⣿⣿⣿⣿⣿⢕⢕⢕⠑⢕⢕⢕⢕⢅⢔⠁⠀⠁⠀⢁⠀⠀</a:t>
            </a:r>
            <a:br/>
            <a:r>
              <a:t>⣿⡇⢕⢕⣿⣿⣿⣿⣿⣿⣧⣧⣵⣕⢕⣕⣵⣷⣕⣕⣕⣵⣿⣿⣿⣿⣿⣿⣿⣿⣿⣿⣿⣿⣿⣿⣿⣿⢟⢟⢟⢟⣿⡇⢕⣹⡿⢻⢿⢿⢿⢝⢕⣵⡵⢜⣿⣿⣿⣿⢏⢕⡕⢵⣿⣿⣿⣿⣿⣿⣿⣿⣿⣿⣿⣿⣿⣿⣿⣿⣿⣿⣿⣿⡕⢕⢕⠕⢕⢕⢕⢕⢑⢅⢄⠁⠐⠐⠁⠀⠀</a:t>
            </a:r>
            <a:br/>
            <a:r>
              <a:t>⣿⣷⣾⣿⣿⣿⣿⣿⣿⣿⣿⣿⣿⣿⣿⣿⣿⣿⣿⣿⣿⣿⣿⣿⣿⣿⣿⣿⣿⣿⣿⣿⣿⣿⣿⣿⣿⡇⢕⢕⢕⢱⡜⢟⢟⢏⢕⢕⢕⢕⢕⡷⣿⢏⢕⣼⡹⢿⢏⢕⢕⢕⢕⢍⢷⡜⣿⣿⣿⣿⣿⣿⣿⣿⣿⣿⣿⣿⣿⣿⣿⣿⣿⣿⣿⣕⡕⢀⢅⢕⢑⢕⢀⠁⢄⢀⠀⠀⠀⠀⠀</a:t>
            </a:r>
            <a:br/>
            <a:r>
              <a:t>⣿⣿⣿⣿⣿⣿⣿⣿⣿⣿⣿⣿⣿⣿⣿⣿⣿⣿⣿⣿⣿⣿⣿⣿⣿⣿⣿⣿⣿⣿⣿⣿⣿⣿⣿⣿⣿⡇⢕⢕⢕⢸⡇⠕⠁⠑⠑⢑⠑⠑⢕⢹⢕⢕⠻⣟⡇⠕⠑⠁⢕⢕⢕⢕⢜⢻⣿⣿⣿⣿⣿⣿⣿⣿⣿⣿⣿⣿⣿⣿⣿⣿⣿⣿⣿⣿⣿⣷⡇⠀⠁⠑⠐⠀⠀⠀⠀⠀⠀⠀⠀</a:t>
            </a:r>
            <a:br/>
            <a:r>
              <a:t>⣿⣿⣿⣿⣿⣿⣿⣿⣿⣿⣿⣿⣿⣿⣿⣿⣿⣿⣿⣿⣿⣿⣿⣿⣿⣿⣿⣿⣿⣿⣿⣿⣿⣿⣿⣿⣿⣧⡕⢑⢄⢜⢏⢕⢄⢄⢜⢕⢕⢔⢐⢕⢕⢕⢕⢕⣑⣀⣔⣔⣞⣗⣕⣑⣕⣵⣿⣿⣿⣿⣿⣿⣿⣿⣿⣿⣿⣿⣿⣿⣿⣿⣿⣿⣿⣿⢿⢿⢿⢔⠀⠀⠀⠐⢄⢔⢔⢔⢔⢔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⣷⣷⣷⣷⣷⣷⣷⣷⣷⣷⣷⣷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⣿⢞⣿⣾⢻⢺⢟⡞⣟⣿⣟⣟⢻⢿⢟⣿⣻⢿⣻⢟⡟⢞⣿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⢏⢕⣕⢔⢙⣻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⡇⡱⢻⢇⢕⢕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⣷⢕⢕⣱⣵⢇⢕⢜⣿⢿⡿⣿⣿⣿⣿⣿⣿⣿⣿⣿⣿⣿⣿⣿⣿⣿⣿⣿⣿⣿⣿⣿⣿⣿⣿⣿⣿⣿⣿⣿⣿⣿⣿⣿⣿⣿⣿⣿⣿⣿⣿⣿⣿⣿⣿⣿⣿⣿⡿⣿⣿⣿⣿⣿⣿⣿⣿⣿⣿⣿⣿⣿⣿⣿⣿⣿⣿⣿⣿⠀</a:t>
            </a:r>
            <a:br/>
            <a:r>
              <a:t>⣿⣿⣿⣿⣿⣿⣿⣿⣿⣿⣿⣿⣿⣿⣿⣿⣿⣿⣿⣿⣿⣿⣇⣸⣿⣿⡕⢕⢼⢏⢕⢕⡿⢫⢕⢝⣿⣿⣿⣿⣿⣿⣿⣿⣿⣿⣿⣿⣿⣿⣿⣿⣿⣿⣿⣿⣿⣿⣿⣿⣿⣿⣿⣿⣿⣿⡿⢏⢕⣱⢜⢗⡿⡿⢿⡟⢟⣿⣿⢕⢝⢿⣿⣿⣿⣿⣿⣿⣿⣿⣿⣿⣿⣿⣿⣿⣿⣿⣿⣿⠀</a:t>
            </a:r>
            <a:br/>
            <a:r>
              <a:t>⣿⣿⣿⣿⣿⣿⣿⣿⣿⣿⣿⣿⣿⣿⣿⣿⣿⣿⣿⣿⣿⣿⣿⣿⣿⣿⣷⡔⢔⢕⢱⠪⢕⢕⣵⣿⣿⣿⣿⣿⣿⣿⣿⣿⣿⣿⣿⣿⣿⣿⣿⣿⣿⣿⣿⣿⣿⣿⣿⣿⣿⣿⣿⣿⣿⣿⣕⢕⣞⢏⢕⣱⢕⢱⢸⡇⢕⢸⢇⢕⢕⣿⣿⣿⣿⣿⣿⣿⣿⣿⣿⣿⣿⣿⣿⣿⣿⣿⣿⣿⠀</a:t>
            </a:r>
            <a:br/>
            <a:r>
              <a:t>⣿⣿⣿⣿⣿⣿⣿⣿⣿⢿⢿⢟⢟⢟⢟⢟⢟⢟⢟⢿⢿⣿⣿⣿⣿⣿⣿⣿⣿⣿⢏⢕⣵⣿⣿⣿⣿⣿⣿⣿⣿⣿⣿⣿⣿⣿⣿⣿⣿⣿⣿⣿⣿⣿⣿⣿⣿⣿⣿⣿⣿⣿⣿⣿⣿⣿⣿⣧⢕⢕⣴⣿⣧⢜⢟⢗⢕⢕⢕⢕⣿⣿⣿⣿⣿⣿⣿⣿⣿⣿⣿⣿⣿⣿⣿⣿⣿⣿⣿⣿⠀</a:t>
            </a:r>
            <a:br/>
            <a:r>
              <a:t>⣿⣿⣿⣿⣿⡿⢟⢝⢕⢕⣕⣷⣷⣱⣷⣷⣾⣿⣿⣿⣿⣿⣿⣿⣿⣿⣿⣿⣿⣿⣿⣿⣿⣿⣿⣿⣿⣿⣿⣿⣿⣿⣿⣿⣿⣿⣿⣿⣿⣿⣿⣿⣿⣿⣿⣿⣿⣿⣿⣿⣿⣿⣿⣿⣿⣿⣿⣿⣧⣕⣼⣿⣿⣿⣷⣷⣿⣷⣵⣼⣿⣿⣿⣿⣿⣿⣿⣿⣿⣿⣿⣿⣿⣿⣿⣿⣿⣿⣿⣿⠀</a:t>
            </a:r>
            <a:br/>
            <a:r>
              <a:t>⣿⣿⣿⣿⣏⣱⣕⢕⢕⢕⢻⠿⠿⠟⢿⣿⣿⣿⣿⣿⡿⢿⢿⢿⣿⣿⢿⢟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⡇⢕⢕⢕⢐⠀⠀⢕⢝⢏⢝⢜⢕⠕⠑⢕⢕⢕⠕⠕⢕⢕⢕⣿⣿⣿⣿⣿⣿⣿⣿⣿⣿⣿⣿⣿⣿⣿⣿⣿⣿⣿⣿⣿⣿⣿⣿⣿⡿⢏⢕⠜⢿⣿⣿⣿⣿⣿⣿⣿⣿⣿⣿⣿⣿⣿⣿⣿⣿⣿⣿⣿⣿⣿⣿⣿⣿⣿⣿⣿⣿⣿⣿⣿⣿⣿⣿⣿⣿⣿⣿⣿⢿⢟⠀</a:t>
            </a:r>
            <a:br/>
            <a:r>
              <a:t>⣿⣿⣿⣿⣿⣿⣿⡳⢕⢕⢀⢄⢄⢕⢕⢕⢕⢕⠕⠀⠐⠀⠁⢕⠀⠀⠀⢕⢹⣿⣿⣿⣿⣿⣿⣿⣿⡟⠟⢻⣿⣿⣿⣿⡿⠿⢿⢿⣿⣿⡿⣿⢿⢏⠕⠐⠀⢁⣼⣿⣿⣿⣿⣿⣿⣿⣿⣿⣿⣿⣿⣿⣿⣿⣿⣿⣿⣿⣿⣿⣿⣿⣿⣿⣿⣿⣿⣿⣿⣿⡿⢟⢏⢕⢕⢕⢕⢕⢕⢕⠀</a:t>
            </a:r>
            <a:br/>
            <a:r>
              <a:t>⣿⣿⣿⡿⢿⢟⢝⢕⢕⢕⢕⢕⢕⢕⢕⠕⠕⢄⢔⠀⠀⠀⠀⠅⠀⢀⢀⢕⢕⢻⣿⣿⣿⣿⣿⣿⣿⣅⣵⢏⠀⣰⣿⣟⠀⠁⠀⢕⣼⣻⢗⡱⢕⢕⢀⢄⢔⢜⣿⣿⣿⣿⣿⣿⣿⣿⣿⣿⣿⣿⣿⣿⣿⣿⣿⣿⣿⣿⣿⣿⣿⣿⣿⣿⣿⣿⣿⢿⢏⢕⢕⢕⢕⢕⢕⢕⢕⠕⢕⢕⠀</a:t>
            </a:r>
            <a:br/>
            <a:r>
              <a:t>⣿⡏⢕⢕⢕⢕⢕⢕⢕⢕⢕⢕⢕⢕⢕⢔⢀⠁⠐⠁⠁⠀⠀⠀⠀⠀⠀⠀⢅⢸⣿⣿⣿⣿⣿⣿⣿⣿⣷⣷⣾⣿⣿⣿⣷⣷⣿⣿⣿⡿⡻⢕⠕⡕⠕⢕⢕⢕⢞⢿⣿⣿⣿⣿⣿⣿⣿⣿⣿⣿⣿⣿⣿⣿⣿⣿⣿⣿⣿⣿⣿⣿⣿⣿⠏⢝⢕⢕⢕⢕⢕⠕⢕⢕⢕⠑⢕⢕⢅⢑⠀</a:t>
            </a:r>
            <a:br/>
            <a:r>
              <a:t>⣿⡇⢕⢕⢕⢕⢕⢕⢕⢔⢕⢕⢕⢑⠅⠕⠀⠐⠀⠀⠀⠀⠀⠀⠀⠀⠀⠀⢀⣸⣿⣿⣿⣿⣿⣿⣿⣿⣿⣿⣿⣿⣿⣿⣿⣿⣿⣿⣿⣯⣕⢕⢜⢕⢔⢕⢑⢕⢱⣾⣾⢟⢿⣿⣿⣿⣿⣿⣿⣿⣿⣿⣿⣿⣿⣿⣿⣿⣿⣿⣿⣿⣿⣿⡆⢕⢕⢕⢕⢕⢕⢕⢔⢕⢑⢄⢕⠕⠑⠁⠀</a:t>
            </a:r>
            <a:br/>
            <a:r>
              <a:t>⣿⣿⡕⢕⢕⢕⢕⠕⠐⠑⠕⢕⢕⢕⢕⢀⠀⠀⢀⢀⠔⠀⠀⠀⢀⢄⢄⣔⣵⣿⣿⣿⣿⣿⣿⣿⣿⣿⣿⣿⡟⢿⢻⣿⣿⣿⣿⣿⣿⣿⣿⣿⣧⡕⢕⢕⠕⣕⣾⣿⣿⣿⢕⢽⣿⣿⣿⣿⣿⣿⣿⣿⣿⣿⣿⣿⣿⣿⣿⣿⣿⣿⡿⢏⠅⠀⢕⢕⠁⠀⠀⢕⢕⢕⢕⢕⢕⢔⢄⠐⠀</a:t>
            </a:r>
            <a:br/>
            <a:r>
              <a:t>⣿⣿⣷⢇⢕⠕⢕⠑⠀⢰⣾⢇⢕⢁⠁⠑⠑⠁⠁⢀⠀⠀⠀⢐⢳⣷⣿⣿⣿⣿⣿⣿⣿⣿⣿⣿⣿⣿⣿⣿⣿⣇⣿⣿⣿⣿⣿⣿⣿⣿⣿⣿⣿⣿⣿⣿⣿⣿⣿⣿⣿⡟⢕⢜⣿⣿⣿⣿⣿⣿⣿⣿⣿⣿⣿⣿⣿⣿⣿⣿⣿⣿⢇⢕⢕⢕⢕⢔⢀⢄⢄⢕⢑⠄⢑⢕⠔⢔⠀⠀⠀</a:t>
            </a:r>
            <a:br/>
            <a:r>
              <a:t>⣿⣿⣿⡇⢕⢀⡀⢀⢄⣸⣿⣷⣇⢕⢕⢄⠀⠀⢐⢕⢕⢑⢄⢔⣸⣿⣿⣿⣿⣿⣿⣿⣿⣿⣿⣿⣿⣿⣿⣿⣿⣷⡜⣻⣿⣿⣿⣿⣿⣿⣿⣿⣿⣿⣿⣿⣿⣿⣿⣿⣿⢇⢕⢜⣿⣿⣿⣿⣿⣿⣿⣿⣿⣿⣿⣿⣿⣿⣿⣿⣿⡏⢜⢕⢕⢕⢕⢕⢕⠕⠕⢀⠄⠕⠔⢁⢄⢀⠁⠀⠀</a:t>
            </a:r>
            <a:br/>
            <a:r>
              <a:t>⣿⣿⣿⢏⢕⢕⣿⣿⣿⣿⣿⣿⢇⢇⢕⢕⢔⢕⣱⣕⢕⢕⢕⣱⣿⣿⣿⣿⣿⣿⣿⣿⣿⣿⣿⣿⣿⣿⢟⢏⢟⢝⢾⡏⢕⢩⣿⢿⢿⢿⢟⢏⢕⣑⣵⢅⣹⣿⣿⣿⢇⢕⢕⣵⡿⣿⣿⣿⣿⣿⣿⣿⣿⣿⣿⣿⣿⣿⣿⣿⣿⡇⢕⢕⢑⢕⢕⢕⢕⢔⢁⠐⠐⠀⠐⠑⢐⠀⠀⠀⠀</a:t>
            </a:r>
            <a:br/>
            <a:r>
              <a:t>⣿⣿⣿⣵⣵⣾⣿⣿⣿⣿⣿⣿⣿⣾⣿⣿⣷⣿⣿⣿⣿⣿⣿⣿⣿⣿⣿⣿⣿⣿⣿⣿⣿⣿⣿⣿⣿⡏⢕⢕⢕⢱⣼⢟⢟⢟⢕⢕⢕⢕⢕⣵⡿⠟⢝⣱⡙⡿⢏⢕⢕⢕⢅⢟⣾⡜⣿⣿⣿⣿⣿⣿⣿⣿⣿⣿⣿⣿⣿⣿⣿⣿⡕⢕⢕⢕⢕⢕⢕⠕⢕⢁⠄⠀⠀⠀⠀⠀⠀⠀⠀</a:t>
            </a:r>
            <a:br/>
            <a:r>
              <a:t>⣿⣿⣿⣿⣿⣿⣿⣿⣿⣿⣿⣿⣿⣿⣿⣿⣿⣿⣿⣿⣿⣿⣿⣿⣿⣿⣿⣿⣿⣿⣿⣿⣿⣿⣿⣿⣿⡇⢕⢕⢕⢕⣇⢕⠁⠑⠑⢑⠑⠑⠑⢹⢕⢕⢛⢟⡏⠕⠕⠁⢕⢕⢕⢕⢜⢻⣿⣿⣿⣿⣿⣿⣿⣿⣿⣿⣿⣿⣿⣿⣿⣿⣿⣷⣕⣅⢕⢑⢕⢅⠅⠁⠀⠀⠀⠀⠀⠀⠀⠀⠀</a:t>
            </a:r>
            <a:br/>
            <a:r>
              <a:t>⣿⣿⣿⣿⣿⣿⣿⣿⣿⣿⣿⣿⣿⣿⣿⣿⣿⣿⣿⣿⣿⣿⣿⣿⣿⣿⣿⣿⣿⣿⣿⣿⣿⣿⣿⣿⣿⣧⡕⢑⢅⢜⢏⢕⢄⢄⢕⢝⢕⢔⢐⢕⢕⢕⢕⢕⣕⣄⣔⣄⣞⣗⣕⣑⣕⣵⣿⣿⣿⣿⣿⣿⣿⣿⣿⣿⣿⣿⣿⣿⣿⣿⣿⣿⣿⢿⢿⢷⢅⠀⠀⠀⠀⠀⠀⢀⢄⠄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⣷⣷⣷⣷⣷⣷⣶⣦⣴⣴⣴⣴⣴⣴⣴⣴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⡾⠟⠀</a:t>
            </a:r>
            <a:br/>
            <a:r>
              <a:t>⣿⣿⣿⣿⣿⣿⣟⣿⡿⢻⣻⢿⢿⣿⣟⡿⣿⢿⢟⡿⢿⣟⣟⢿⢿⢟⡻⡟⣟⡿⣿⣿⢿⡿⣿⣿⢞⣿⣾⢻⢺⢟⡞⣟⣿⣟⣟⢻⢿⢟⣿⣻⢿⣻⢟⡟⢞⣿⠞⢞⣺⣾⣿⣿⣿⣿⣿⣿⣿⣿⣿⣿⣿⣿⣿⣿⣿⣿⣿⣿⣿⣿⣿⣿⣿⣿⣿⣿⣿⣿⣿⣿⣿⣿⡟⢁⣵⣿⡕⠀⠀</a:t>
            </a:r>
            <a:br/>
            <a:r>
              <a:t>⣿⣿⣿⣿⣿⣿⣼⣿⣷⣾⣯⣮⣵⣷⣽⣵⣿⣽⣿⣯⣧⣿⣿⡿⢟⢞⠽⣷⣿⣵⣿⣽⣽⣯⣿⣷⣵⣿⣧⣿⣼⣾⣯⣾⣧⣯⣷⣿⣾⣧⣯⣼⣽⣿⣯⣿⣷⣷⣷⣿⣿⣿⣿⣿⣿⣿⣿⣿⣿⣿⣿⣿⣿⣿⣿⣿⣿⣿⣿⣿⣿⣿⣿⣿⣿⣿⣿⣿⣿⣿⣿⣿⣿⣿⣷⣿⣿⣿⣿⣷⠀</a:t>
            </a:r>
            <a:br/>
            <a:r>
              <a:t>⣿⣿⣿⣿⣿⣿⣿⣿⣿⣿⣿⣿⣿⣿⣿⣿⣿⣿⣿⣿⣿⣿⣿⢕⢱⣵⢕⢹⢻⣿⣿⣿⣿⣿⣿⣿⣿⣿⣿⣿⣿⣿⣿⣿⣿⣿⣿⣿⣿⣿⣿⣿⣿⣿⣿⣿⣿⣿⣿⣿⣿⣿⣿⣿⣿⣿⣿⣿⣿⣿⣿⣿⣿⣿⣿⣿⣿⣿⣿⣿⣿⣿⣿⣿⣿⣿⣿⣿⣿⣿⣿⣿⣿⣿⡿⣿⢿⣿⣿⣿⠀</a:t>
            </a:r>
            <a:br/>
            <a:r>
              <a:t>⣿⣿⣿⣿⣿⣿⣿⣿⣿⣿⣿⣿⣿⣿⣿⣿⣿⣿⣿⣿⣿⣿⣿⡇⢟⢝⢕⢕⢜⢟⢿⣿⣿⣿⣿⣿⣿⣿⣿⣿⣿⣿⣿⣿⣿⣿⣿⣿⣿⣿⣿⣿⣿⣿⣿⣿⣿⣿⣿⣿⣿⣿⣿⣿⣿⣿⣿⣿⣿⣿⣿⣿⣿⣿⣿⣿⣿⣿⣿⣿⣿⣿⣿⣿⣿⣿⣿⣿⣿⣿⣿⣿⣿⣿⣷⣇⣿⣿⣿⣿⠀</a:t>
            </a:r>
            <a:br/>
            <a:r>
              <a:t>⣿⣿⣿⣿⣿⣿⣿⣿⣿⣿⣿⣿⣿⣿⣿⣿⣿⣿⣿⣿⣿⣿⣿⣷⡵⢱⣾⡏⡕⢇⣼⢟⡹⢻⣿⡿⢿⣿⣿⣿⣿⣿⣿⣿⣿⣿⣿⣿⣿⣿⣿⣿⣿⣿⣿⣿⣿⣿⣿⣿⣿⣿⣿⣿⣿⣿⣿⣿⣿⣿⣿⣿⣿⣿⣿⣿⣿⣿⣿⣿⣿⣿⣿⣿⣿⣿⣿⣿⣿⣿⣿⣿⣿⣿⣿⣿⢝⢻⣿⣿⠀</a:t>
            </a:r>
            <a:br/>
            <a:r>
              <a:t>⣿⣿⣿⣿⣿⣿⣿⣿⣿⣿⣿⣿⣿⣿⣿⣿⣿⣿⣿⣿⣿⣿⣿⣿⣵⣼⣿⣿⡞⢵⢃⢕⢕⢞⢑⢕⢕⣼⣿⣿⣿⣿⣿⣿⣿⣿⣿⣿⣿⣿⣿⣿⣿⣿⣿⣿⣿⣿⣿⣿⣿⣿⣿⣿⣿⣿⣿⡟⢟⢟⢟⢿⣿⣿⣿⡿⣿⣿⡿⢜⢟⣿⣿⣿⣿⣿⣿⣿⣿⣿⣿⣿⣿⢟⠻⢟⢇⣕⢜⢝⠀</a:t>
            </a:r>
            <a:br/>
            <a:r>
              <a:t>⣿⣿⣿⣿⣿⣿⣿⣿⣿⣿⣿⣿⣿⣿⣿⣿⣿⣿⣿⣿⣿⣿⣿⣿⣿⣿⣿⣿⣷⣵⣵⣥⢕⢕⢕⣷⣿⣿⣿⣿⣿⣿⣿⣿⣿⣿⣿⣿⣿⣿⣿⣿⣿⣿⣿⣿⣿⣿⣿⣿⣿⣿⣿⣿⣿⣿⡧⢕⣳⡗⢣⠕⢜⡇⣿⡕⢕⢹⢇⢕⢰⣿⣿⣿⣿⣿⣿⣿⣿⣿⣿⣿⡇⠑⠀⠀⠕⢻⣷⣷⠀</a:t>
            </a:r>
            <a:br/>
            <a:r>
              <a:t>⣿⣿⣿⣿⣿⣿⣿⣿⣿⣿⣿⣿⣿⣿⣿⣿⣿⣿⣿⣿⣿⣿⣿⣿⣿⣿⣿⣿⣿⣿⣿⣧⣱⣾⣿⣿⣿⣿⣿⣿⣿⣿⣿⣿⣿⣿⣿⣿⣿⣿⣿⣿⣿⣿⣿⣿⣿⣿⣿⣿⣿⣿⣿⣿⣿⣿⣷⡜⢑⡗⢱⣾⡕⢜⢺⢵⢜⢕⢕⢕⣾⣿⣿⣿⣿⣿⣿⣿⣿⣿⣿⣿⣷⡔⠀⠀⠀⢀⣼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⣧⢜⢻⣿⣿⣧⣵⣵⣷⣕⣕⣾⣿⣿⣿⣿⣿⣿⣿⣿⣿⣿⣿⣿⣿⣿⣷⣶⣷⣿⣿⣿⠀</a:t>
            </a:r>
            <a:br/>
            <a:r>
              <a:t>⣿⣿⣿⣿⣿⣿⣿⣿⣿⣿⣿⣿⣿⡿⢿⢟⢟⢟⢟⢟⢟⢟⢻⢿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⢟⢏⢕⢕⢕⢕⢕⢕⢕⢕⢕⢕⢕⢕⢕⢜⢝⢻⣿⣿⣿⣿⣿⣿⣿⣿⣿⣿⣿⣿⣿⣿⣿⣿⣿⣿⣿⣿⣿⣿⣿⣿⣿⣿⣿⣿⣿⣿⣿⣿⣿⣿⣿⣿⣿⣿⣿⣿⣿⣿⣿⣿⣿⣿⣿⣿⣿⣿⣿⣿⣿⣿⣿⣿⣿⣿⣿⣿⣿⣿⣿⢿⢿⢟⢟⢟⢟⢻⢟⢟⠀</a:t>
            </a:r>
            <a:br/>
            <a:r>
              <a:t>⣿⣿⣿⣿⣿⣿⣿⣿⣿⣿⣷⣷⡷⡱⢕⢱⣷⣸⡷⣣⣷⣷⣿⣿⣷⣷⣷⣷⣜⢻⣽⣽⢻⣿⣿⣿⣿⣿⣿⣿⣿⣿⣿⣿⣿⣿⣿⣿⣿⣿⣿⣿⣿⢟⣻⢿⢿⢟⢻⢿⣿⣿⣿⣿⣿⣿⣿⣿⣿⣿⣿⣿⣿⣿⣿⣿⣿⣿⣿⣿⣿⣿⣿⣿⣿⣿⢿⢟⢝⢕⢕⢕⢕⢕⢕⢕⢕⢕⢕⢕⠀</a:t>
            </a:r>
            <a:br/>
            <a:r>
              <a:t>⣿⣿⣿⣿⣿⣿⣿⣿⣿⣿⣿⣿⢇⢕⢕⠜⠳⠻⢯⢭⣿⣿⣿⣿⣿⣿⣿⣿⣿⣷⣿⣷⢷⢰⣿⣿⣿⢟⢟⣻⠟⠋⢹⣿⡟⠉⠍⠝⢻⣿⣿⡯⢝⡕⢑⠑⠁⠀⠁⣸⣿⣿⣿⣿⣿⣿⣿⣿⣿⣿⣿⣿⣿⣿⣿⣿⣿⣿⣿⣿⣿⣿⣿⡿⢏⢕⢕⢕⢕⢕⢕⢕⢕⢔⢅⢕⠕⢕⠕⠔⠀</a:t>
            </a:r>
            <a:br/>
            <a:r>
              <a:t>⠁⣿⣿⣿⣿⣿⣿⣿⣿⣿⣿⣿⣧⢕⢕⠑⠀⠀⢄⢸⢿⢿⢟⢟⠟⢟⢙⢟⢟⢟⢟⢜⣵⣾⣿⣿⣿⣑⣾⣏⣅⣴⣿⣿⣧⣄⣠⣴⣾⣿⣧⡇⢕⢕⢕⢄⢄⢄⢕⢿⣿⣿⣿⣿⣿⣿⣿⣿⣿⣿⣿⣿⣿⣿⣿⣿⣿⣿⣿⣿⣿⣿⢏⢕⢕⢕⢕⢕⢕⢕⠕⢑⢕⢕⢕⢑⠐⠑⠐⠀⠀</a:t>
            </a:r>
            <a:br/>
            <a:r>
              <a:t>⣾⣿⣿⣿⣿⣿⣿⢝⢝⢝⢝⢝⢕⢕⢕⢕⢔⢔⢕⢕⢕⢕⢕⠁⠀⠁⠕⠑⠕⠁⠁⠕⢻⣿⣿⣿⣿⣿⣿⣿⣿⣿⣿⣿⣿⣿⣿⣿⣿⣟⢟⡱⢎⢐⢕⢇⢕⢕⢱⣴⣝⣟⣿⣿⣿⣿⣿⣿⣿⣿⣿⣿⣿⣿⣿⣿⣿⣿⣿⣿⢁⢜⠕⢕⢕⠑⠁⠕⢕⢕⢕⠕⢕⠕⢔⠑⢁⠀⠀⠀⠀</a:t>
            </a:r>
            <a:br/>
            <a:r>
              <a:t>⣿⣿⣿⣿⣿⣿⣿⢕⢕⢕⢕⢕⢕⢕⢕⢕⢕⢕⢕⢕⠕⠔⠄⠀⠀⠀⠀⠐⠀⠀⠀⠀⢜⣿⣿⣿⣿⣿⣿⣿⡿⣿⣿⣿⣿⣿⣿⣿⣿⣿⣿⣷⣵⡕⢕⢕⢕⢕⣨⣿⣿⣷⢕⣹⣿⣿⣿⣿⣿⣿⣿⣿⣿⣿⣿⣿⣿⣿⣿⡿⢕⢑⢄⢕⢅⠀⢀⢄⢕⢕⢕⢕⢕⢕⠕⢀⠁⠀⠀⠀⠀</a:t>
            </a:r>
            <a:br/>
            <a:r>
              <a:t>⣿⣿⣿⣿⣿⣿⣿⡇⢕⢕⢕⢕⢕⢕⢕⢕⢕⢕⢕⢁⠐⠀⠀⠀⠀⠀⠀⠁⠀⠀⠀⠐⢕⢸⣿⣿⣿⣿⣿⣿⣿⣧⣫⣾⣿⣿⣿⣿⣿⣿⣿⣿⣿⣿⣷⣵⣵⣾⣿⣿⣿⡿⢕⢜⣿⣿⣿⣿⣿⣿⣿⣿⣿⣿⣿⣿⣿⣿⣿⢕⢕⢕⢕⢕⢕⢕⢕⢕⢅⠄⠑⢑⢁⢔⢕⢁⠐⠐⠀⠀⠀</a:t>
            </a:r>
            <a:br/>
            <a:r>
              <a:t>⢿⣿⣿⣿⣿⡟⣽⡕⢕⠕⢕⢕⢕⠕⢕⢕⢕⢕⢑⢑⠀⠀⠀⠀⠀⠀⠀⠀⠀⠀⠀⠀⠕⣼⣿⣿⣿⣿⣿⣿⣿⣿⡇⢻⣿⣿⣿⣿⣿⣿⣿⣿⣿⣿⣿⣿⣿⣿⣿⣿⣿⢇⢕⢅⣿⣿⣿⣿⣿⣿⣿⣿⣿⣿⣿⣿⣿⣿⡏⢕⢕⢕⠕⢕⢕⢕⢕⢅⢕⠑⠁⠑⢐⠄⠕⢀⢔⠀⠀⠀⠀</a:t>
            </a:r>
            <a:br/>
            <a:r>
              <a:t>⢾⣿⣿⣿⣿⣷⣿⡗⢕⢄⡑⢑⢀⣵⣧⢕⢕⢕⢕⢑⠄⠀⠀⠀⠀⠀⠀⠀⠀⠀⠀⢀⣱⣿⣿⣿⣿⣿⣿⢏⢏⢟⢫⣵⢝⢝⢿⣿⣿⣿⣿⢟⢏⢝⣘⣽⢻⣿⣿⣿⡟⢕⡕⣵⡿⣿⣿⣿⣿⣿⣿⣿⣿⣿⣿⣿⣿⣿⡇⢕⢕⢕⢔⢕⢕⢕⢔⠐⢕⢐⠐⠐⠀⠁⠀⠀⢐⠀⠀⠀⠀</a:t>
            </a:r>
            <a:br/>
            <a:r>
              <a:t>⢜⣿⣿⣿⣿⣯⢜⢕⢕⣸⣿⣿⣿⣿⣿⡵⢔⢕⣕⢑⠑⢀⢀⠀⠀⠀⠀⢰⣴⣵⣷⣾⣿⣿⣿⣿⣿⣿⢇⢕⢕⢕⢵⡻⢷⢷⢟⢕⢕⢕⢕⢑⣵⡿⡝⢕⣕⢻⢿⢏⢕⢕⢕⢌⣿⣾⣿⣿⣿⣿⣿⣿⣿⣿⣿⣿⣿⣿⣿⡕⢕⢕⠁⠕⢕⠕⢕⠁⠑⠄⢀⠄⠀⠀⠐⠑⠁⠀⠀⠀⠀</a:t>
            </a:r>
            <a:br/>
            <a:r>
              <a:t>⣱⣿⣿⣿⣿⣿⣷⣷⣾⣿⣿⣿⣿⣿⣿⢻⢕⢕⣿⣿⣿⣿⡕⢀⠀⠀⢀⣼⣿⣿⣿⣿⣿⣿⣿⣿⣿⣿⢕⢕⢕⢕⣸⢕⠁⠁⠑⢑⠑⠑⠑⢕⢟⢕⢜⢿⡿⢕⠕⠑⢕⡕⢕⢕⢜⠻⣿⣿⣿⣿⣿⣿⣿⣿⣿⣿⣿⣿⣿⣿⣷⣕⢄⠀⠁⠑⠕⠁⠀⠀⠀⠀⠀⠀⠀⠀⠀⠀⠀⠀⠀</a:t>
            </a:r>
            <a:br/>
            <a:r>
              <a:t>⣿⣿⣿⣿⣿⣿⣿⣿⣿⣿⣿⣿⣯⣽⣽⣧⣵⣕⣜⣕⣕⣔⣕⣕⣄⣔⣜⣽⣿⣿⣿⣿⣿⣿⣿⣿⣿⣿⣕⣑⡀⢔⢏⢕⢔⢄⢔⢝⢕⢕⢐⢕⢕⢕⢕⢕⢕⣄⣔⣔⣞⣟⣕⣕⣱⣼⣿⣿⣿⣿⣿⣿⣿⣿⣿⣿⣿⣿⣿⣿⣿⢿⢧⢄⢀⢄⢀⠀⠀⠀⢀⢄⢄⢄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⣷⣷⣷⣷⣷⣷⣷⣦⣴⣴⣴⣴⣴⣴⣴⣶⣶⣶⣦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⣷⣿⣵⣿⣽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⡿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⢏⢕⣶⣸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⢄⢼⣾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⠋⠁⠁⢻⠀⠈⢻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⡏⠀⠀⠀⠈⢸⣦⠀⠹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⠁⢀⠀⠀⠀⢸⣿⣧⡀⣹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⢀⡜⠀⠀⠀⢸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⡇⠐⠀⠀⢜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⣇⡀⠀⢀⣰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⣮⣱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⣯⣝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⡿⣿⣿⡿⠀</a:t>
            </a:r>
            <a:br/>
            <a:r>
              <a:t>⣿⣿⣿⣿⣿⣿⣟⣿⡿⢻⣻⢿⢿⣿⣟⡿⣿⢿⢟⡿⢿⣟⣟⢿⢿⢟⡻⡟⣟⡿⣿⣿⢿⡿⣿⣿⢞⣿⣾⢻⢺⢟⡞⣟⣿⣟⣟⢻⢿⢟⣿⣻⢿⣻⢟⡟⢞⣿⠞⢞⣺⣾⣿⣿⣿⣿⣿⣿⣿⣿⣿⣿⣿⣿⣿⣿⣿⣿⣿⣿⣿⣿⣿⣿⣿⣿⣿⣿⣿⣿⣿⣿⣿⣿⢟⣓⢕⡝⢜⢕⠀</a:t>
            </a:r>
            <a:br/>
            <a:r>
              <a:t>⣿⣿⣿⣿⣿⣿⣼⣿⣷⣾⣯⣮⣵⣷⣽⣵⣿⣽⣿⣯⣧⣿⣿⣿⢟⢜⢝⢱⡿⣵⣿⣽⣽⣯⣿⣷⣵⣿⣧⣿⣼⣾⣯⣾⣧⣯⣷⣿⣾⣧⣯⣼⣽⣿⣯⣿⣷⣷⣷⣿⣿⣿⣿⣿⣿⣿⣿⣿⣿⣿⣿⣿⣿⣿⣿⣿⣿⣿⣿⣿⣿⣿⣿⣿⣿⣿⣿⣿⣿⣿⣿⣿⣷⣿⣿⣿⣿⣿⣿⣷⠀</a:t>
            </a:r>
            <a:br/>
            <a:r>
              <a:t>⣿⣿⣿⣿⣿⣿⣿⣿⣿⣿⣿⣿⣿⣿⣿⣿⣿⣿⣿⣿⣿⣿⣿⣷⢕⢱⡷⢕⢕⣽⣿⣿⣿⣿⣿⣿⣿⣿⣿⣿⣿⣿⣿⣿⣿⣿⣿⣿⣿⣿⣿⣿⣿⣿⣿⣿⣿⣿⣿⣿⣿⣿⣿⣿⣿⣿⣿⣿⣿⣿⣿⣿⣿⣿⣿⣿⣿⣿⣿⣿⣿⣿⣿⣿⣿⣿⣿⣿⣿⣿⠟⢍⣿⣿⠁⠀⠁⣿⣿⣿⠀</a:t>
            </a:r>
            <a:br/>
            <a:r>
              <a:t>⣿⣿⣿⣿⣿⣿⣿⣿⣿⣿⣿⣿⣿⣿⣿⣿⣿⣿⣿⣿⣿⣿⣿⣿⡕⢇⢕⣕⡵⢝⢜⢿⣿⣿⣿⣿⣿⣿⣿⣿⣿⣿⣿⣿⣿⣿⣿⣿⣿⣿⣿⣿⣿⣿⣿⣿⣿⣿⣿⣿⣿⣿⣿⣿⣿⣿⣿⣿⣿⣿⣿⣿⣿⣿⣿⣿⣿⣿⣿⣿⣿⣿⣿⣿⣿⣿⣿⣿⣿⣿⣠⣾⣿⣿⣴⣤⣾⣿⣿⣿⠀</a:t>
            </a:r>
            <a:br/>
            <a:r>
              <a:t>⣿⣿⣿⣿⣿⣿⣿⣿⣿⣿⣿⣿⣿⣿⣿⣿⣿⣿⣿⣿⣿⣿⣿⣿⣷⢕⢺⣿⣧⢄⢱⡿⢕⢎⣹⡿⢛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⣷⣿⣿⣿⢜⢗⢕⢕⢕⢏⢕⢕⣵⣿⣿⣿⣿⣿⣿⣿⣿⣿⣿⣿⣿⣿⣿⣿⣿⣿⣿⣿⣿⣿⣿⣿⣿⣿⣿⣿⣿⣿⣿⢿⢟⢿⣿⣿⣿⣿⣿⣿⣿⡟⢝⢿⣿⣿⣿⣿⣿⣿⣿⣿⣿⣯⡟⢏⣿⣿⣿⣿⣿⣿⣿⠀</a:t>
            </a:r>
            <a:br/>
            <a:r>
              <a:t>⣿⣿⣿⣿⣿⣿⣿⣿⣿⣿⣿⣿⣿⣿⣿⣿⣿⣿⣿⣿⣿⣿⣿⣿⣿⣿⣿⣿⣿⣿⣷⣷⡧⢕⣕⣵⣿⣿⣿⣿⣿⣿⣿⣿⣿⣿⣿⣿⣿⣿⣿⣿⣿⣿⣿⣿⣿⣿⣿⣿⣿⣿⣿⣿⣿⣿⠏⢕⢵⡇⢱⢌⢹⢝⣿⢕⢜⣿⢕⢕⢸⣿⣿⣿⣿⣿⣿⣿⣿⣿⣿⣿⡇⢿⣿⣿⣿⣿⡿⢇⠀</a:t>
            </a:r>
            <a:br/>
            <a:r>
              <a:t>⣿⣿⣿⣿⣿⣿⣿⣿⣿⣿⣿⣿⣿⣿⣿⣿⣿⣿⣿⣿⣿⣿⣿⣿⣿⣿⣿⣿⣿⣿⣿⣿⣧⣾⣿⣿⣿⣿⣿⣿⣿⣿⣿⣿⣿⣿⣿⣿⣿⣿⣿⣿⣿⣿⣿⣿⣿⣿⣿⣿⣿⣿⣿⣿⣿⣿⣧⡜⢻⡱⢕⣷⡕⢣⣿⡕⢕⢕⢜⢱⣿⣿⣿⣿⣿⣿⣿⣿⣇⢌⢟⢿⢿⢣⣕⢝⢝⢻⣷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⣷⣕⢅⢿⣿⣷⣕⣜⣱⣵⣕⢕⣼⣿⣿⣿⣿⣿⣿⣿⣿⣿⣷⣴⣴⣤⣵⣿⣷⣾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⣷⣾⣿⣿⣿⣿⣿⣿⣿⣿⣿⣿⣿⣿⣿⣿⣿⣿⣿⣿⣿⣿⣿⣿⣿⣿⣿⣿⣿⣿⣿⠀</a:t>
            </a:r>
            <a:br/>
            <a:r>
              <a:t>⣿⣿⣿⣿⣿⣿⣿⣿⣿⣿⣿⣿⣿⣿⣿⣿⣿⢿⢿⢿⢿⢿⢿⢿⢿⣿⣿⣿⣿⣿⣿⣿⣿⣿⣿⣿⣿⣿⣿⣿⣿⣿⣿⣿⣿⣿⣿⣿⣿⣿⣿⣿⣿⣿⣿⣿⣿⣿⣿⣿⣿⣿⣿⣿⣿⣿⣿⣿⣿⣿⣿⣿⣿⣿⣿⣿⣿⣿⣿⣿⣿⣿⣿⣿⣿⣿⣿⣿⣿⣿⣿⣿⣿⣿⣿⣿⣿⢿⣿⣿⠀</a:t>
            </a:r>
            <a:br/>
            <a:r>
              <a:t>⣿⣿⣿⣿⣿⣿⣿⣿⣿⣿⣿⣿⣿⢟⢏⢝⢕⢕⢕⢕⢕⢕⢕⢕⢕⢕⢕⢝⢟⢿⣿⣿⣿⣿⣿⣿⣿⣿⣿⣿⣿⣿⣿⣿⣿⣿⣿⣿⣿⣿⣿⣿⣿⣿⣿⣿⣿⢿⢟⢿⣿⣿⣿⣿⣿⣿⣿⣿⣿⣿⣿⣿⣿⣿⣿⣿⣿⣿⣿⣿⣿⣿⣿⣿⣿⣿⣿⢿⢟⢏⢝⢝⢕⢕⢕⢕⢕⢕⢕⢕⠀</a:t>
            </a:r>
            <a:br/>
            <a:r>
              <a:t>⣿⣿⣿⣿⣿⣿⣿⣿⣿⣿⣿⣿⣷⣷⣷⣧⡕⢕⢕⡕⣵⡕⢕⣵⣵⣵⣵⣵⣵⣕⣜⢿⣿⢿⢿⣿⣿⣿⢏⢜⢝⣿⢿⢿⣿⣿⡿⢿⣿⣿⣿⣿⢿⡿⡟⢝⢑⠁⠀⢁⣿⣿⣿⣿⣿⣿⣿⣿⣿⣿⣿⣿⣿⣿⣿⣿⣿⣿⣿⣿⣿⣿⣿⡿⢟⢕⢕⢕⢕⢕⢕⢕⢕⢕⢕⢕⢕⢕⢕⢅⠀</a:t>
            </a:r>
            <a:br/>
            <a:r>
              <a:t>⠛⠛⠻⣿⣿⣿⣿⣿⣿⣿⣿⣿⣿⣿⣿⢏⢇⢕⢙⣳⢿⣷⣿⣿⣿⣿⣿⣿⣿⣿⣿⣷⣕⣟⡷⢕⢿⣿⣕⣵⡿⠁⢀⣼⣿⡇⠀⠀⠁⢸⣿⡧⡎⢕⢕⢄⠀⢀⢄⢵⣿⣿⣿⣿⣿⣿⣿⣿⣿⣿⣿⣿⣿⣿⣿⣿⣿⣿⣿⣿⣿⡿⢏⢕⢕⢕⢕⢕⢕⢕⠕⢕⢕⢕⠕⠕⠔⠄⠀⠑⠀</a:t>
            </a:r>
            <a:br/>
            <a:r>
              <a:t>⣕⣀⣰⣿⣿⣿⣿⣿⣿⣿⣿⣿⣿⣿⣏⢗⢕⢕⠅⠉⠈⢉⣹⣿⣿⣿⣿⣿⣿⣿⣿⣿⣿⣹⣳⣇⣾⣿⣿⣿⣿⣷⣿⣿⣿⣷⣷⣷⣿⡿⣿⣿⢇⢕⡕⢕⢕⢕⢕⢕⣟⢿⣿⣿⣿⣿⣿⣿⣿⣿⣿⣿⣿⣿⣿⣿⣿⣿⣿⡟⢟⢕⢕⢕⢕⠑⠕⢕⢕⢕⢕⢕⢕⢕⢕⠅⠀⠀⠀⠀⠀</a:t>
            </a:r>
            <a:br/>
            <a:r>
              <a:t>⢿⣿⣿⣿⣿⣿⣿⣿⣿⡇⢝⢝⢝⢝⢝⢕⢕⢕⢀⢀⢔⢕⢜⢕⢕⢅⠅⠑⢕⢕⢅⢑⢕⢕⢸⣿⣿⣿⣿⣿⣿⣿⣿⣿⣿⣿⣿⣿⣿⣿⣯⣕⡕⢕⢕⢅⢕⢕⢕⢸⣿⣧⡜⢹⣿⣿⣿⣿⣿⣿⣿⣿⣿⣿⣿⣿⣿⣿⣿⡇⢕⢁⢕⢕⠐⠀⢀⢕⠕⢕⢔⢕⢔⢔⢑⠀⠀⠀⠄⢄⠀</a:t>
            </a:r>
            <a:br/>
            <a:r>
              <a:t>⢸⣿⣿⣿⣿⣿⣿⣿⣿⡇⢕⢕⢕⢕⢕⢕⢕⢕⢕⢕⢕⢕⢕⢕⢕⠁⠀⠄⠀⠁⠑⠀⠀⠀⢕⣿⣿⣿⣿⣿⣿⣿⡛⡿⣻⣿⣿⣿⣿⣿⣿⣿⣿⣷⣵⢕⠕⢱⣥⣿⣿⣿⡇⢕⣿⣿⣿⣿⣿⣿⣿⣿⣿⣿⣿⣿⣿⣿⡟⢕⢕⢕⢕⢕⢔⢕⢕⢕⢕⢕⠕⢑⠅⢕⢑⠅⠄⠀⠀⢅⠀</a:t>
            </a:r>
            <a:br/>
            <a:r>
              <a:t>⣿⣿⣿⣿⣿⣿⣿⣿⣿⣧⢕⢕⢕⢕⢕⢕⢕⢕⢕⢕⢕⢕⠅⠁⠀⠀⠀⠀⠀⠀⠀⠀⠀⠀⢅⢸⣿⣿⣿⣿⣿⣿⣿⡞⣿⣿⣿⣿⣿⣿⣿⣿⣿⣿⣿⡿⢿⣿⣿⣿⣿⣿⢕⢕⣿⣿⣿⣿⣿⣿⣿⣿⣿⣿⣿⣿⣿⣿⢇⢕⢕⢕⢕⢕⠕⢕⢕⢕⠔⠑⠑⠅⢁⠅⢅⢀⢄⠀⠁⠕⠀</a:t>
            </a:r>
            <a:br/>
            <a:r>
              <a:t>⣿⣿⣿⣿⣿⣿⣿⣿⢽⢇⢕⠕⢕⢕⢕⡱⢕⢕⢕⢕⢕⢕⠀⠀⠀⠀⠀⠀⠀⠀⠀⠀⠀⠀⠑⢸⣿⣿⣿⡿⢟⢟⢻⢇⡸⢿⣿⣿⣿⣿⣿⣿⣿⢿⢟⣝⣏⡟⣿⣿⣿⢇⢕⢑⣿⣿⣿⣿⣿⣿⣿⣿⣿⣿⣿⣿⣿⣿⢕⢕⢕⢔⢅⢕⢕⢕⢕⠕⢑⠀⠐⠄⠑⢀⢁⢔⠑⠀⠀⠀⠀</a:t>
            </a:r>
            <a:br/>
            <a:r>
              <a:t>⢜⢟⢹⣿⣿⣿⣿⣿⡜⡧⢕⢀⣅⢕⣿⣿⡇⢄⠕⢕⢕⠕⢀⠀⠀⠀⠀⠀⠀⠀⠀⠀⠀⠀⢀⣼⣿⣿⡏⢕⢕⢕⢱⡕⢿⣵⣵⡿⢝⢟⢏⢝⢕⡕⡎⢟⢏⢜⢿⢿⢏⢕⢜⢞⢻⣾⢿⣿⣿⣿⣿⣿⣿⣿⣿⣿⣿⣿⣕⢕⢑⠕⠑⢕⢕⢕⢑⠁⢑⠀⠀⠀⠀⠁⠑⠄⠁⠀⠀⠀⠀</a:t>
            </a:r>
            <a:br/>
            <a:r>
              <a:t>⢕⢕⣼⣿⣿⣿⣿⣿⡕⢕⢕⢕⣿⣿⣿⣿⡕⢕⢄⣵⣅⠁⠀⠀⠀⠀⠀⡀⠀⠀⠀⠀⢀⣠⣾⣿⣿⣿⢕⢕⢕⠕⢱⡇⠑⠑⠑⢑⠑⠑⠑⠑⢕⢕⢕⠕⣵⡕⢕⠕⢑⢕⢕⢕⢕⢟⢿⣿⣿⣿⣿⣿⣿⣿⣿⣿⣿⣿⣿⣵⢕⢕⠀⠁⠐⠕⢑⠀⠁⠀⠀⠀⠀⠀⠀⠀⠀⠀⠀⠀⠀</a:t>
            </a:r>
            <a:br/>
            <a:r>
              <a:t>⣶⣾⣿⣿⣿⣿⣿⣿⣯⣵⣵⣽⣽⣽⣽⣾⣕⣅⣕⣕⣕⣕⣐⣐⣑⣑⣘⣙⣀⣀⣄⣔⣟⣟⣟⣿⣻⣟⣇⡁⢀⢄⢝⢝⢔⢄⢔⢝⢕⢐⢐⢐⢕⢕⢕⠕⢕⢕⣄⣄⣕⣟⣇⣕⣕⣱⣾⣿⣿⣿⣿⣿⣿⣿⣿⣿⣿⣿⣿⡿⢷⢕⠀⠀⠀⠀⠀⠀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⣷⣷⣷⣷⣷⣷⣷⣶⣶⣶⣶⣶⣶⣶⣶⣶⣶⣶⣶⣶⣴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⣿⢞⣿⣾⢻⢺⢟⡞⣟⣿⣟⣟⢻⢿⢟⣿⣻⢿⣻⢟⡟⢞⣿⠞⢞⣺⣾⣿⣿⣿⣿⣿⣿⣿⣿⣿⣿⣿⣿⣿⣿⣿⣿⣿⣿⣿⣿⣿⣿⣿⣿⣿⣿⣿⣿⣿⣿⣿⣿⣿⣿⣿⣿⣿⣿⠀</a:t>
            </a:r>
            <a:br/>
            <a:r>
              <a:t>⣿⣿⣿⣿⣿⣿⣼⣿⣷⣾⣯⣮⣵⣷⣽⣵⣿⣽⣿⣯⣧⣿⣿⣿⣿⢞⢝⢕⢙⢵⣿⣽⣽⣯⣿⣷⣵⣿⣧⣿⣼⣾⣯⣾⣧⣯⣷⣿⣾⣧⣯⣼⣽⣿⣯⣿⣷⣷⣷⣿⣿⣿⣿⣿⣿⣿⣿⣿⣿⣿⣿⣿⣿⣿⣿⣿⣿⣿⣿⣿⣿⣿⣿⣿⣿⣿⣿⣿⣿⣿⣿⣟⡿⡿⡿⣿⣿⣿⣿⣿⠀</a:t>
            </a:r>
            <a:br/>
            <a:r>
              <a:t>⣿⣿⣿⣿⣿⣿⣿⣿⣿⣿⣿⣿⣿⣿⣿⣿⣿⣿⣿⣿⣿⣿⣿⣿⣷⢕⢰⡷⢕⢕⣿⣿⣿⣿⣿⣿⣿⣿⣿⣿⣿⣿⣿⣿⣿⣿⣿⣿⣿⣿⣿⣿⣿⣿⣿⣿⣿⣿⣿⣿⣿⣿⣿⣿⣿⣿⣿⣿⣿⣿⣿⣿⣿⣿⣿⣿⣿⣿⣿⣿⣿⣿⣿⣿⣿⣿⡿⣝⢏⢧⣹⢗⢗⢕⢣⢿⣿⣿⣿⣿⠀</a:t>
            </a:r>
            <a:br/>
            <a:r>
              <a:t>⣿⣿⣿⣿⣿⣿⣿⣿⣿⣿⣿⣿⣿⣿⣿⣿⣿⣿⣿⣿⣿⣿⣿⣿⣿⡜⢕⢕⣕⡕⢕⢝⣿⣿⣿⣿⣿⣿⣿⣿⣿⣿⣿⣿⣿⣿⣿⣿⣿⣿⣿⣿⣿⣿⣿⣿⣿⣿⣿⣿⣿⣿⣿⣿⣿⣿⣿⣿⣿⣿⣿⣿⣿⣿⣿⣿⣿⣿⣿⣿⣿⣿⣿⣿⣿⣽⣷⣷⣷⣿⣷⣧⣵⣕⡕⣾⣿⣿⢟⢕⠀</a:t>
            </a:r>
            <a:br/>
            <a:r>
              <a:t>⣿⣿⣿⣿⣿⣿⣿⣿⣿⣿⣿⣿⣿⣿⣿⣿⣿⣿⣿⣿⣿⣿⣿⣿⣿⡯⢕⣿⣿⡕⢣⢱⢟⢕⢇⣿⢟⢩⢛⣿⣿⣿⣿⣿⣿⣿⣿⣿⣿⣿⣿⣿⣿⣿⣿⣿⣿⣿⣿⣿⣿⣿⣿⣿⣿⣿⣿⣿⣿⣿⣿⣿⣿⣿⣿⣿⣿⣿⣿⣿⣿⣿⣿⣿⡿⠿⣿⣿⡿⠛⠛⢿⣿⣿⣿⣿⣿⣿⣧⣕⠀</a:t>
            </a:r>
            <a:br/>
            <a:r>
              <a:t>⣿⣿⣿⣿⣿⣿⣿⣿⣿⣿⣿⣿⣿⣿⣿⣿⣿⣿⣿⣿⣿⣿⣿⣿⣿⣿⣿⣿⣿⣷⡝⢕⢕⢱⢞⢕⢕⣱⣷⣿⣿⣿⣿⣿⣿⣿⣿⣿⣿⣿⣿⣿⣿⣿⣿⣿⣿⣿⣿⣿⣿⣿⣿⣿⣿⣿⣿⣿⡿⢿⣿⣿⣿⣿⣿⣿⣿⣿⡿⢻⣿⣿⣿⣟⠀⢠⣿⣿⢀⠀⠀⣸⣿⣿⣿⣿⣿⣿⣿⣿⠀</a:t>
            </a:r>
            <a:br/>
            <a:r>
              <a:t>⣿⣿⣿⣿⣿⣿⣿⣿⣿⣿⣿⣿⣿⣿⣿⣿⣿⣿⣿⣿⣿⣿⣿⣿⣿⣿⣿⣿⣿⣿⣿⣿⣿⢇⢕⣱⣾⣿⣿⣿⣿⣿⣿⣿⣿⣿⣿⣿⣿⣿⣿⣿⣿⣿⣿⣿⣿⣿⣿⣿⣿⣿⣿⣿⣿⣿⡋⢇⣱⡕⡸⢟⢟⢟⣿⢝⢙⣿⢇⢜⢼⣿⣿⣿⣷⣿⣿⣿⣷⣷⣾⣿⣿⣿⣿⣿⣿⣿⣿⣿⠀</a:t>
            </a:r>
            <a:br/>
            <a:r>
              <a:t>⣿⣿⣿⣿⣿⣿⣿⣿⣿⣿⣿⣿⣿⣿⣿⣿⣿⣿⣿⣿⣿⣿⣿⣿⣿⣿⣿⣿⣿⣿⣿⣿⣿⣷⣾⣿⣿⣿⣿⣿⣿⣿⣿⣿⣿⣿⣿⣿⣿⣿⣿⣿⣿⣿⣿⣿⣿⣿⣿⣿⣿⣿⣿⣿⣿⣿⣇⢞⣿⡇⢜⣵⢕⢵⣿⡕⢑⢏⢕⢕⣾⣿⣿⣿⣿⣿⣿⣿⣿⣿⣿⣿⣿⣿⣿⣿⣿⣿⣿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⣷⣱⠳⣿⣿⣧⣕⣜⣕⣵⢕⢕⣼⣿⣿⣿⣿⣿⣧⡝⢸⣿⣿⣿⣿⣿⣿⣿⣿⡿⢇⢕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⣷⣾⣿⣿⣿⣿⣿⣿⣿⣿⣿⣿⡏⠝⢿⢿⡿⢇⢜⢟⢟⢟⢿⢟⢏⢕⢕⢕⠀⠀⠁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⣷⡔⠀⠁⠀⢁⣾⣧⣵⣕⣕⢕⠑⠑⠕⢱⠀⠀⠀⠀</a:t>
            </a:r>
            <a:br/>
            <a:r>
              <a:t>⣿⣿⣿⣿⣿⣿⣿⣿⣿⣿⣿⣿⣿⣿⣿⣿⣿⡿⢿⢟⢟⢟⢟⢟⢿⢿⢿⣿⣿⣿⣿⣿⣿⣿⣿⣿⣿⣿⣿⣿⣿⣿⣿⣿⣿⣿⣿⣿⣿⣿⣿⣿⣿⣿⣿⣿⣿⣿⣿⣿⣿⣿⣿⣿⣿⣿⣿⣿⣿⣿⣿⣿⣿⣿⣿⣿⣿⣿⣿⣿⣿⣿⣿⣷⣶⣷⣿⢿⢟⢟⢟⠋⠑⢕⠁⠁⠑⠁⠀⠀⠀</a:t>
            </a:r>
            <a:br/>
            <a:r>
              <a:t>⣿⣿⣿⣿⣿⣿⣿⣿⣿⣿⣿⣿⣿⣿⣟⢝⢕⢕⢕⢕⢕⢕⢕⢕⢕⢕⢕⢕⢝⢟⢿⣿⣿⣿⣿⣿⣿⣿⣿⣿⣿⣿⣿⣿⣿⣿⣿⣿⣿⣿⣿⣿⣿⣿⣿⡿⡟⢝⠑⠑⢻⣿⣿⣿⣿⣿⣿⣿⣿⣿⣿⣿⣿⣿⣿⣿⣿⣿⣿⣿⣿⣿⣿⣿⢟⢏⢕⢕⢕⢄⢕⢔⢕⢕⢕⢕⢔⠀⠀⠀⠀</a:t>
            </a:r>
            <a:br/>
            <a:r>
              <a:t>⣿⣿⣿⣿⣿⣿⣿⣿⣿⣿⣿⣿⣿⣽⣿⣿⣷⣧⢕⢕⢕⣵⡕⢕⢕⢕⢕⢕⢕⢕⢕⢜⢻⣿⣿⣿⣿⡏⢕⢕⢕⣹⣿⡿⢿⣿⣿⣿⣿⣿⣿⣿⣿⢿⢿⢇⠕⠀⠀⢀⣸⣿⣿⣿⣿⣿⣿⣿⣿⣿⣿⣿⣿⣿⣿⣿⣿⣿⣿⣿⣿⡿⢟⢕⢕⢕⠕⢕⢕⢕⢅⢕⢕⢕⢑⢕⢀⠁⠀⠄⠀</a:t>
            </a:r>
            <a:br/>
            <a:r>
              <a:t>⢷⡔⠀⠈⢻⣿⣿⣿⣿⣿⣿⣿⣿⣿⣿⣿⡿⢝⢇⢕⢿⢿⣷⣟⣻⣿⣿⣿⣿⣿⣿⣿⣷⣜⢱⣧⣕⢷⣕⣅⣼⣿⢏⠀⢐⣽⣿⠋⠐⠁⢜⣸⣟⢿⡅⢕⢕⢄⢕⢔⢟⣿⣿⣿⣿⣿⣿⣿⣿⣿⣿⣿⣿⣿⣿⣿⣿⣿⣿⡿⢟⢕⢕⢕⢕⢕⢕⢕⢕⢕⢕⢕⢅⢔⢔⠀⠀⠀⠀⠀⠀</a:t>
            </a:r>
            <a:br/>
            <a:r>
              <a:t>⣿⣷⣴⣴⣿⣿⣿⣿⣿⣿⣿⢻⢿⣿⣿⣿⡕⢕⢕⢕⠁⠉⠃⢍⣺⣿⣿⣿⣿⣿⣿⣿⣿⣿⣿⣻⣧⢵⣿⣿⣿⣷⣷⣶⣿⣿⣿⣧⣤⣴⣷⣿⣿⢦⢕⢕⢕⢕⢕⢕⢸⣮⡝⢿⣿⣿⣿⣿⣿⣿⣿⣿⣿⣿⣿⣿⣿⣿⣿⢕⢕⠑⢕⢕⠀⠐⠁⢕⢕⢑⢕⢅⢅⢕⠀⠀⠀⠀⢄⠀⠀</a:t>
            </a:r>
            <a:br/>
            <a:r>
              <a:t>⠐⠘⣿⣿⣿⣿⣿⣿⣿⣿⣿⢕⢕⢕⢕⢕⢕⢕⢕⢁⢀⢀⢄⢕⢝⢝⢝⠝⠝⠕⢅⢌⢙⢔⢝⢜⣿⣿⣿⣿⣿⣿⣿⣿⣿⣿⣿⣿⣿⣿⣿⣿⣆⢕⢕⢕⢕⢇⢕⢕⣼⣿⡇⣻⣿⣿⣿⣿⣿⣿⣿⣿⣿⣿⣿⣿⣿⣿⡟⢕⢅⢕⢕⢔⢄⢔⢕⠕⢑⢕⢕⠕⢕⢕⠔⢀⠀⠀⢑⠐⠀</a:t>
            </a:r>
            <a:br/>
            <a:r>
              <a:t>⣔⣰⣿⣿⣿⣿⣿⣿⣿⣿⣿⢕⢕⢕⢕⢕⢕⢕⢕⢕⢕⢕⢕⢕⢄⢕⠕⠀⠀⠀⠀⠁⠑⠀⠀⢀⢹⣿⣿⣿⣿⣿⣿⡟⢿⡿⢿⣿⣿⣿⣿⣿⣿⣿⣿⣧⣕⢕⣱⣼⣿⣿⢇⢹⣿⣿⣿⣿⣿⣿⣿⣿⣿⣿⣿⣿⣿⣿⢕⢕⢕⢕⢕⢕⢕⢕⠕⢕⢅⠁⢐⠔⢑⢕⠑⢀⠀⠀⠐⢁⠀</a:t>
            </a:r>
            <a:br/>
            <a:r>
              <a:t>⣿⣿⣿⣿⣿⣿⣿⣿⣿⢟⢝⢕⢕⢕⢕⣕⡕⢁⠕⢕⢕⢕⢕⠕⠁⠀⠁⠀⠀⠀⠀⠑⠀⠀⠀⠀⠕⣿⣿⣿⣿⣿⣿⣿⣷⢱⣿⣿⣿⣿⣿⣿⣿⣿⣿⣿⡿⢟⢿⣿⣿⡟⢕⢸⣿⣿⣿⣿⣿⣿⣿⣿⣿⣿⣿⣿⣿⡏⢕⢕⢕⢑⢕⢕⢕⢕⢕⢅⠀⠀⠄⢐⠕⠁⠐⠑⠀⠀⠀⠀⠀</a:t>
            </a:r>
            <a:br/>
            <a:r>
              <a:t>⢜⢛⣿⢻⣿⣿⣿⣿⣿⡕⡣⢕⠀⠑⢕⣿⣿⢇⠀⠕⢕⠕⢕⠁⠀⠐⠀⠀⠀⠀⠐⠀⠀⠀⠀⠁⢕⣿⣿⢝⢝⢍⢟⢟⢝⡵⢝⢿⣿⣿⣿⣿⡿⡿⢟⢝⣕⣷⡿⣽⢿⢕⢜⢝⢻⣾⣿⣿⣿⣿⣿⣿⣿⣿⣿⣿⣿⣷⢕⢕⠕⢕⠕⢕⢕⢕⠑⢕⠐⠀⠀⠀⢀⠔⠀⠐⠀⠀⠀⠄⠀</a:t>
            </a:r>
            <a:br/>
            <a:r>
              <a:t>⢔⢜⢕⣼⣿⣿⣿⣿⣿⡕⢕⢕⠔⣷⣼⣿⡗⢕⠀⠀⠑⢕⢕⠔⠀⠀⠀⠀⠀⠀⠀⠀⠀⠀⠀⠀⣸⣿⣿⢕⢕⢕⠕⢕⠑⠙⢧⢵⠆⠕⠕⠕⠕⢕⢕⢕⢕⢕⢕⢜⢕⣕⢕⢕⢕⢟⣿⣿⣿⣿⣿⣿⣿⣿⣿⣿⣿⣿⣷⡕⢕⠐⠀⠕⠅⢅⠔⠀⠁⠐⠐⠀⠀⠀⠀⠀⠀⠀⠀⠀⠀</a:t>
            </a:r>
            <a:br/>
            <a:r>
              <a:t>⣴⣷⣿⣿⣿⣿⣿⣿⣿⣧⣵⣴⣼⣽⣽⣿⣵⣵⣄⣕⣕⣄⣀⣀⣀⣀⣀⣀⣀⣀⣀⣀⣀⣀⣄⣞⣟⣟⣟⣕⣑⢁⢕⢕⢄⢄⢜⢝⢕⢑⢐⢐⢐⢑⢕⠕⠕⢕⢕⣕⣼⣿⣧⣱⣵⣵⣿⣿⣿⣿⣿⣿⣿⣿⣿⣿⣿⣿⡿⢿⢧⢅⠀⠀⠀⠀⠀⠀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⣷⣷⣷⣷⣷⣷⣶⣶⣶⣶⣶⣶⣶⣶⣶⣶⣶⣶⣶⣶⣶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⣴⣿⣷⣾⣯⣮⣵⣷⣽⣵⣿⣽⣿⣯⣧⣿⣿⣿⣿⡞⢝⢕⢝⢵⣿⣽⣽⣯⣿⣷⣵⣿⣧⣿⣼⣾⣯⣾⣧⣯⣷⣿⣾⣧⣯⣼⣽⣿⣯⣿⣷⣷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⡵⢕⢿⢇⢜⢸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⣗⢕⢕⣕⣵⢝⢜⢻⣿⣿⣿⣿⣿⣿⣿⣿⣿⣿⣿⣿⣿⣿⣿⣿⣿⣿⣿⣿⣿⣿⣿⣿⣿⣿⣿⣿⣿⣿⣿⣿⣿⣿⣿⣿⣿⣿⣿⣿⣿⣿⣿⣿⣿⣿⣿⣿⣿⣿⣿⣿⣿⣿⣿⣿⣿⡿⣿⣿⣿⣿⣿⣿⡿⢿⣿⠀</a:t>
            </a:r>
            <a:br/>
            <a:r>
              <a:t>⣿⣿⣿⣿⣿⣿⣿⣿⣿⣿⣿⣿⣿⣿⣿⣿⣿⣿⣿⣿⣿⣿⣿⣿⣿⣿⢝⢸⣿⣧⠳⢱⡿⢝⢞⣸⡿⢏⢝⢿⣿⣿⣿⣿⣿⣿⣿⣿⣿⣿⣿⣿⣿⣿⣿⣿⣿⣿⣿⣿⣿⣿⣿⣿⣿⣿⣿⣿⣿⣿⣿⣿⣿⣿⣿⣿⣿⣿⣿⣿⣿⣿⣿⢿⡽⢯⡼⢱⢗⢕⢘⢏⣿⣿⣿⣿⢏⢇⢕⢕⠀</a:t>
            </a:r>
            <a:br/>
            <a:r>
              <a:t>⣿⣿⣿⣿⣿⣿⣿⣿⣿⣿⣿⣿⣿⣿⣿⣿⣿⣿⣿⣿⣿⣿⣿⣿⣿⣿⣿⣿⣿⣿⡇⢝⢕⢕⢕⢕⢕⢕⣵⣿⣿⣿⣿⣿⣿⣿⣿⣿⣿⣿⣿⣿⣿⣿⣿⣿⣿⣿⣿⣿⣿⣿⣿⣿⣿⣿⣿⣿⣿⣿⣿⣿⣿⣿⣿⣿⣿⣿⡿⣿⣿⣟⣫⣽⣾⣾⣷⣿⣷⣷⣷⣵⣿⣿⣿⡕⢕⢕⢕⢕⠀</a:t>
            </a:r>
            <a:br/>
            <a:r>
              <a:t>⣿⣿⣿⣿⣿⣿⣿⣿⣿⣿⣿⣿⣿⣿⣿⣿⣿⣿⣿⣿⣿⣿⣿⣿⣿⣿⣿⣿⣿⣿⣿⣿⣿⡟⢕⣱⣵⣿⣿⣿⣿⣿⣿⣿⣿⣿⣿⣿⣿⣿⣿⣿⣿⣿⣿⣿⣿⣿⣿⣿⣿⣿⣿⣿⣿⣿⡿⢟⣕⡜⡝⢿⢿⢿⡟⢟⢻⣿⢕⡜⣽⡿⢿⣿⣿⠟⠉⠝⢻⣿⣿⣿⣿⣿⣿⣿⣧⣵⣕⣕⠀</a:t>
            </a:r>
            <a:br/>
            <a:r>
              <a:t>⣿⣿⣿⣿⣿⣿⣿⣿⣿⣿⣿⣿⣿⣿⣿⣿⣿⣿⣿⣿⣿⣿⣿⣿⣿⣿⣿⣿⣿⣿⣿⣿⣿⣷⣾⣿⣿⣿⣿⣿⣿⣿⣿⣿⣿⣿⣿⣿⣿⣿⣿⣿⣿⣿⣿⣿⣿⣿⣿⣿⣿⣿⣿⣿⣿⣷⡙⢷⣽⡵⢕⡕⢜⣜⣷⢕⢇⢏⢎⣕⡏⠀⢸⣿⣿⣄⢀⢀⣸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⣷⠎⢧⣾⣿⣇⢕⢝⢕⣕⢕⢕⣼⣿⣴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⣷⣵⣽⣿⣿⣿⣿⣿⣿⣷⣾⣿⣿⣿⢿⣿⣿⢿⣿⣿⣿⣿⣿⣿⣿⣿⣿⡿⢻⢻⢿⣿⠀</a:t>
            </a:r>
            <a:br/>
            <a:r>
              <a:t>⣿⣿⣿⣿⣿⣿⣿⣿⣿⣿⣿⣿⣿⣿⣿⣿⣿⣿⣿⣿⣿⣿⣿⣿⣿⣿⣿⣿⣿⣿⣿⣿⣿⣿⣿⣿⣿⣿⣿⣿⣿⣿⣿⣿⣿⣿⣿⣿⣿⣿⣿⣿⣿⣿⣿⣿⣿⣿⢿⣿⣿⣿⣿⣿⣿⣿⣿⣿⣿⣿⣿⣿⣿⣿⣿⣿⣿⣿⣿⣿⣿⣿⣷⣼⢕⣿⣿⣿⣿⣿⣿⣿⣿⢿⢏⠕⢕⢕⢕⣜⠀</a:t>
            </a:r>
            <a:br/>
            <a:r>
              <a:t>⣿⣿⣿⣿⣿⣿⣿⣿⣿⣿⣿⣿⣿⣿⣿⣿⣿⣿⣿⣿⣿⣿⣿⣿⣿⣿⣿⣿⣿⣿⣿⣿⣿⣿⣿⣿⣿⣿⣿⣿⣿⣿⣿⣿⣿⣿⣿⣿⣿⣿⣿⣿⣿⣿⣿⣿⣿⢕⢁⠘⢻⣿⣿⣿⣿⣿⣿⣿⣿⣿⣿⣿⣿⣿⣿⣿⣿⣿⡇⢟⢿⣿⡿⢟⢇⢔⢝⢝⢝⢟⢏⢝⠕⠕⠀⠀⠀⠐⢕⢿⠀</a:t>
            </a:r>
            <a:br/>
            <a:r>
              <a:t>⣿⣿⣿⣿⣿⣿⣿⣿⣿⣿⣿⣿⣿⣿⣿⣿⢿⢟⢏⢝⢕⢕⢕⢕⢕⢕⢜⢝⢝⢟⢿⣿⣿⣿⣿⣿⣿⣿⣿⣿⣿⣿⣿⣿⣿⣿⣿⣿⣿⣿⣿⣿⣿⣿⣿⣿⡏⠁⠁⢀⣼⣿⣿⣿⣿⣿⣿⣿⣿⣿⣿⣿⣿⣿⣿⣿⣿⣿⣧⡐⠀⠁⠁⢁⡼⠇⠕⠕⠑⠁⠀⠀⠀⠀⠀⠀⠀⠀⠔⠕⠀</a:t>
            </a:r>
            <a:br/>
            <a:r>
              <a:t>⣿⣟⠋⠙⢻⣿⣿⣿⣿⣿⣿⣿⣿⣿⢿⣵⣵⣕⡕⢕⢕⢕⢕⢕⢕⢕⢕⢕⢕⢕⢕⢜⢻⢿⣿⣿⣿⣿⢿⢿⢿⢿⣿⣿⣿⣿⡿⣿⣿⣿⡟⠟⠟⠟⣿⢯⡕⢕⢄⢸⣿⣿⣿⣿⣿⣿⣿⣿⣿⣿⣿⣿⣿⣿⣿⣿⣿⣿⣿⣿⣷⣶⠇⠁⠀⠀⠀⠀⠀⠀⠀⠀⢀⢀⠀⠀⠀⠀⠀⠀⠀</a:t>
            </a:r>
            <a:br/>
            <a:r>
              <a:t>⣿⣿⣧⣠⣼⣿⣿⣿⣿⣿⣿⣿⣿⣿⣿⣿⣿⣿⢟⢕⢕⣾⣧⣿⣣⣵⣷⣷⣷⣷⣷⣷⣷⣵⡝⢵⣪⡕⢕⢑⠕⢕⣾⣿⡿⠅⠐⢸⣿⣿⡀⠀⠀⢕⣻⣿⢕⢜⢴⣇⣿⣿⣿⣿⣿⣿⣿⣿⣿⣿⣿⣿⣿⣿⣿⣿⣿⣿⣿⣿⢟⢕⢁⢄⢀⢄⢀⢐⠀⢀⢔⢕⢕⢐⢀⠀⠀⠀⠀⠀⠀</a:t>
            </a:r>
            <a:br/>
            <a:r>
              <a:t>⣿⠋⠟⣿⣿⣿⣿⣿⣿⣿⣿⣿⣿⣿⣿⣿⣿⡗⢕⢕⢕⠘⠃⠛⢟⣽⣿⣿⣿⣿⣿⣿⣿⣿⣿⣷⡻⣵⣱⣶⣷⣷⣿⣿⣷⣴⣷⣿⣿⣿⣿⣿⣷⣯⣝⣾⢇⢕⢸⢼⢹⣿⣿⣿⣿⣿⣿⣿⣿⣿⣿⣿⣿⣿⣿⣿⣿⣿⢉⢝⢕⠕⢕⠁⠁⢀⠕⢕⢕⠕⢕⢕⢕⢕⢐⠀⠀⠀⠀⠀⠀</a:t>
            </a:r>
            <a:br/>
            <a:r>
              <a:t>⣿⣆⢀⣼⣿⣿⣿⣿⣿⣿⣿⣿⢝⢝⢝⢟⢟⢗⢕⢕⢑⠀⠀⢄⢕⢟⢟⢝⢟⢟⢋⢝⢝⢋⢏⢝⢝⣿⣿⣿⣿⣿⣿⣿⣿⣿⣿⣿⣿⣿⣿⣿⣿⣿⣿⣿⣷⣧⣵⢕⢸⣿⣿⣿⣿⣿⣿⣿⣿⣿⣿⣿⣿⣿⣿⣿⣿⣿⢇⠕⢀⢕⢕⢀⠀⢀⢕⢕⢕⢕⠕⢕⢕⢅⢀⠀⠀⠀⠔⠔⠀</a:t>
            </a:r>
            <a:br/>
            <a:r>
              <a:t>⣿⣿⣿⣿⣿⣿⣿⣿⣿⣿⣿⣿⡕⢕⢕⢕⢕⢕⢕⢕⢕⢕⢕⢕⢕⢅⠕⢕⠑⠀⠀⠁⠑⠑⠁⢀⠁⢹⣿⣿⣿⣿⣿⣿⣿⣿⣿⡝⢻⢟⣻⣿⣿⣿⣿⣿⣿⣿⣿⣿⣿⣿⣿⣿⣿⣿⣿⣿⣿⣿⣿⣿⣿⣿⣿⣿⣿⡇⢕⢕⢕⢕⢕⢕⢕⢕⢑⠅⠑⠕⢕⢕⢕⠅⠕⠁⠀⠀⠔⠐⠀</a:t>
            </a:r>
            <a:br/>
            <a:r>
              <a:t>⢸⢟⢿⢿⣿⣿⣿⣿⣿⣿⡿⢟⢕⢕⢕⢕⢕⣕⢅⠕⢕⢕⢕⢕⢕⠑⠑⠀⠀⠀⠀⠀⢐⠀⠀⠀⠀⠑⣿⣿⣿⣿⣿⣿⣿⣿⣿⣿⡗⢸⣿⣿⣿⣿⣿⣿⣿⣿⣿⣿⣿⣿⣿⣿⣿⣿⣿⣿⣿⣿⣿⣿⣿⣿⣿⣿⣿⢕⢕⢕⢕⠕⢕⢑⢕⢕⢅⢕⠁⠀⠁⢕⠁⠔⢀⠔⠀⠀⠀⠀⠀</a:t>
            </a:r>
            <a:br/>
            <a:r>
              <a:t>⢑⢕⢅⢝⢏⣿⣿⣿⣿⣿⡇⢕⢕⠁⠑⢱⣾⣿⡇⠄⠑⢕⢕⢕⢁⠀⠀⠀⠀⠀⠀⠀⠀⠀⠀⠀⠀⠀⡿⢕⢕⢜⢻⣿⣿⢟⢟⢋⢕⢕⢝⢟⢟⢟⢟⢏⢝⢝⡵⣽⢟⢕⢝⢻⣿⣿⣿⣿⣿⣿⣿⣿⣿⣿⣿⣿⣿⡕⢕⢕⢕⢔⢕⢕⢕⢕⢑⢅⠄⠁⠑⠀⢅⢄⠅⠀⠀⠀⠄⠄⠀</a:t>
            </a:r>
            <a:br/>
            <a:r>
              <a:t>⠕⠕⢕⢕⣸⣿⣿⣿⣿⣿⡕⢕⢕⠀⢰⣾⡿⢏⢕⠀⠀⠑⠕⢕⢐⠀⠀⠀⠀⠀⠀⠀⠀⠀⠀⠀⠀⢰⢇⢕⢕⢕⠑⠑⢑⢕⠕⠜⠗⠕⠕⠑⠑⠕⢕⢕⢕⢜⢕⢜⣧⢕⢕⢕⢿⣿⣿⣿⣿⣿⣿⣿⣿⣿⣿⣿⣿⣷⡕⠀⢕⠁⠕⢔⢕⢕⢀⠁⠀⠀⠀⠀⠀⠁⠀⠀⠀⠀⠀⠄⠀</a:t>
            </a:r>
            <a:br/>
            <a:r>
              <a:t>⣵⣴⣶⣾⣿⣿⣿⣿⣿⣿⣷⣵⣴⣴⣽⣽⣇⣑⣑⣔⣐⣀⣀⣀⣀⣀⣀⣀⣀⣀⣀⣀⣀⣀⣀⣄⣔⣝⣕⣕⣑⢄⠄⡔⢝⢝⢐⢐⢀⢀⢀⢀⢀⢀⢕⢕⢕⢕⢕⣾⣿⣧⣥⣵⣼⣿⣿⣿⣿⣿⣿⣿⣿⣿⣿⣿⣿⢿⢿⢇⢔⠀⠀⠀⠀⠀⠀⠀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⣷⣷⣷⣷⣷⣶⣶⣶⣶⣶⣶⣶⣶⣶⣶⣶⣶⣶⣶⣶⣶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⣿⢞⣿⣾⢻⢺⢟⡞⣟⣿⣟⣟⢻⢿⢟⣿⣻⢿⣻⢟⡟⢞⣿⠞⢞⣻⣾⣿⣿⣿⣿⣿⣿⣿⣿⣿⣿⣿⣿⣿⣿⣿⣿⣿⣿⣿⣿⣿⣿⣿⣿⣿⣿⣿⣿⣿⣿⣿⣿⣿⣿⣿⣿⣿⣿⠀</a:t>
            </a:r>
            <a:br/>
            <a:r>
              <a:t>⣿⣿⣿⣿⣿⣿⣴⣿⣷⣾⣯⣮⣵⣷⣽⣵⣿⣽⣿⣯⣧⣿⣿⣿⣿⡾⢝⢕⢝⢑⢿⣽⣽⣯⣿⣷⣵⣿⣧⣿⣼⣾⣯⣾⣧⣯⣷⣿⣾⣧⣯⣼⣽⣿⣯⣿⣷⣷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⣧⢕⡼⢗⢕⢕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⡕⢕⣕⣱⢎⢝⢹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⡗⢕⣿⣿⡕⡇⡼⢏⢘⢹⡿⢟⢝⢿⣿⣿⣿⣿⣿⣿⣿⣿⣿⣿⣿⣿⣿⣿⣿⣿⣿⣿⣿⣿⣿⣿⣿⣿⣿⣿⣿⣿⣿⣿⣿⣿⣿⣿⣿⣿⣿⣿⣿⣿⣿⣿⣿⣿⣿⣿⣿⣿⣿⣿⣿⣿⣿⣿⣿⣿⣿⣿⢿⣿⠀</a:t>
            </a:r>
            <a:br/>
            <a:r>
              <a:t>⣿⣿⣿⣿⣿⣿⣿⣿⣿⣿⣿⣿⣿⣿⣿⣿⣿⣿⣿⣿⣿⣿⣿⣿⣿⣿⣿⣿⣿⣿⣇⢜⢝⢕⡱⢏⢕⢜⣵⣾⣿⣿⣿⣿⣿⣿⣿⣿⣿⣿⣿⣿⣿⣿⣿⣿⣿⣿⣿⣿⣿⣿⣿⣿⣿⣿⣿⣿⣿⣿⣿⣿⣿⣿⣿⣿⣿⣿⣿⣿⣿⣿⣿⣿⡿⣿⣿⢿⣟⢿⣿⣿⣿⣿⡷⢇⢕⢕⢜⢝⠀</a:t>
            </a:r>
            <a:br/>
            <a:r>
              <a:t>⣿⣿⣿⣿⣿⣿⣿⣿⣿⣿⣿⣿⣿⣿⣿⣿⣿⣿⣿⣿⣿⣿⣿⣿⣿⣿⣿⣿⣿⣿⣿⣿⣿⣿⢕⣕⣵⣿⣿⣿⣿⣿⣿⣿⣿⣿⣿⣿⣿⣿⣿⣿⣿⣿⣿⣿⣿⣿⣿⣿⣿⣿⣿⣿⣿⣿⡿⢟⢏⢝⢻⢿⣿⣿⡿⢿⢿⣿⢱⢟⣿⣿⢻⢏⣽⢟⢗⢕⢜⢇⣿⣿⣿⢟⢕⢕⢕⢕⢕⢕⠀</a:t>
            </a:r>
            <a:br/>
            <a:r>
              <a:t>⣿⣿⣿⣿⣿⣿⣿⣿⣿⣿⣿⣿⣿⣿⣿⣿⣿⣿⣿⣿⣿⣿⣿⣿⣿⣿⣿⣿⣿⣿⣿⣿⣿⣿⣾⣿⣿⣿⣿⣿⣿⣿⣿⣿⣿⣿⣿⣿⣿⣿⣿⣿⣿⣿⣿⣿⣿⣿⣿⣿⣿⣿⣿⣿⣿⣯⢜⣧⣿⣇⢎⡕⢅⠸⣧⢕⡜⢏⢕⢕⣫⣽⣵⣾⣷⣾⣷⣾⣷⣷⣿⣿⣿⣷⣵⣕⣕⣕⣕⣕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⣷⡵⢝⣕⣵⣷⡕⢍⢷⢕⢕⢕⢕⣼⣿⣿⣿⡿⠛⠙⠻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⣷⣜⣻⣿⣿⣷⣷⣾⣿⣧⣼⠁⠀⣿⣿⡇⠀⠀⢠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⣦⣼⣿⣿⣿⣿⣿⣿⣿⣿⣿⣿⣿⣿⣿⣿⡿⢻⢿⣿⣿⠀</a:t>
            </a:r>
            <a:br/>
            <a:r>
              <a:t>⣿⣿⣿⣿⣿⣿⣿⣿⣿⣿⣿⣿⣿⣿⣿⣿⣿⣿⣿⣿⣿⣿⣿⣿⣿⣿⣿⣿⣿⣿⣿⣿⣿⣿⣿⣿⣿⣿⣿⣿⣿⣿⣿⣿⣿⣿⣿⣿⣿⣿⣿⣿⣿⣿⣿⣿⣿⡏⠕⠝⢿⣿⣿⣿⣿⣿⣿⣿⣿⣿⣿⣿⣿⣿⣿⣿⣿⣿⣿⣿⣿⣿⣿⣿⢿⣿⣿⣿⣿⣿⣿⣿⣿⡿⢕⢕⢕⢕⣱⡏⠀</a:t>
            </a:r>
            <a:br/>
            <a:r>
              <a:t>⣿⣿⣿⣿⣿⢿⠿⢿⣿⣿⣿⣿⣿⣿⣿⣿⣿⢿⢟⢝⢝⢕⢕⢕⢕⢕⢕⢜⢝⢝⢟⢿⣿⣿⣿⣿⣿⣿⣿⣿⣿⣿⣿⣿⣿⣿⣿⣿⣿⣿⣿⣿⣿⣿⣿⣿⣟⢕⠀⠀⢸⣿⣿⣿⣿⣿⣿⣿⣿⣿⣿⣿⣿⣿⣿⣿⣿⣿⣿⣿⣿⣷⣽⢕⢿⣿⣿⣿⣿⡿⢿⢟⢝⠕⠀⠀⠀⠕⢹⡗⠀</a:t>
            </a:r>
            <a:br/>
            <a:r>
              <a:t>⣿⣿⣿⣿⣧⡀⠀⣸⣿⣿⣿⣿⣿⣿⣿⣿⣿⣷⣧⣵⡕⢕⢕⢕⢕⢕⢕⢕⢕⢕⢕⢕⢜⢝⢿⣿⣿⣿⣿⣿⣿⣿⣿⣿⣿⣿⣿⣿⣿⣿⣿⣿⣿⢻⢿⢿⣿⡇⡔⢱⣿⣿⣿⣿⣿⣿⣿⣿⣿⣿⣿⣿⣿⣿⣿⣿⣿⡇⢝⠿⢿⢟⢏⢱⠕⠜⠕⠜⠑⠑⠁⠁⠀⠀⠀⠀⠀⠀⠕⢕⠀</a:t>
            </a:r>
            <a:br/>
            <a:r>
              <a:t>⣿⣿⣿⣿⣿⣿⣾⣿⣿⣿⣿⣿⣿⣿⣿⣿⣿⣿⣿⡟⢇⢕⢱⣼⣿⣵⣵⣵⣵⣵⣵⣵⣵⣵⣵⡝⢟⡝⢇⠕⢕⠕⢕⣿⣿⣿⣟⢝⠑⠘⢻⣿⡇⠀⠀⠜⠳⣟⡗⣿⣿⣿⣿⣿⣿⣿⣿⣿⣿⣿⣿⣿⣿⣿⣿⣿⣿⣿⣧⣄⡀⠀⠀⠀⠀⠀⠀⠀⠀⠀⠀⢀⢀⠀⠀⠀⠀⠀⠀⢑⠀</a:t>
            </a:r>
            <a:br/>
            <a:r>
              <a:t>⠙⠙⢿⣿⡏⠙⢻⣿⣿⣿⣿⣿⣿⡿⣿⣿⣿⣿⣿⢕⢕⢕⠕⠑⠛⠛⢻⣿⣿⣿⣿⣿⣿⣿⣿⣿⣷⣺⣇⢔⣄⡕⢑⣿⣿⣿⣟⣕⣀⣠⣾⣿⣿⣦⣴⣵⣲⡯⢧⡍⣿⣿⣿⣿⣿⣿⣿⣿⣿⣿⣿⣿⣿⣿⣿⣿⣿⡿⢿⢟⢕⢀⢀⠐⠀⢀⠀⠀⠀⢀⢄⢑⠕⢔⠀⠀⠀⠀⠀⠁⠀</a:t>
            </a:r>
            <a:br/>
            <a:r>
              <a:t>⢀⢀⣸⣿⣧⡀⣸⣿⣿⣿⣿⣿⣿⡇⢕⢕⢝⢝⢝⢕⢕⢕⠀⠀⢀⢔⢜⢟⢟⢛⢟⢟⢝⢟⠟⠟⢟⢕⣫⣾⣿⢇⢾⣿⣿⣿⣿⣿⣿⣿⣿⣿⣿⣿⣿⣿⣿⣿⣷⣵⣽⣿⣿⣿⣿⣿⣿⣿⣿⣿⣿⣿⣿⣿⣿⣿⣿⣇⢔⢕⠁⢅⢕⠁⠀⠀⢔⢔⠕⢕⢕⢕⢅⢑⠀⠀⠀⢀⠀⢀⠀</a:t>
            </a:r>
            <a:br/>
            <a:r>
              <a:t>⣿⣾⣿⣿⣿⣿⣿⣿⣿⣿⣿⣿⣿⡇⢕⢕⢕⢕⢕⢕⢕⢕⢕⢕⢕⢕⢕⢅⢑⠕⠁⠀⠀⠕⠕⠑⠁⠁⢹⣿⣿⣎⣾⣿⣿⣿⣿⣿⣿⣿⡿⢿⣿⢿⣿⣿⣿⣿⣿⣿⣿⣿⣿⣿⣿⣿⣿⣿⣿⣿⣿⣿⣿⣿⣿⣿⣿⢇⢔⢀⢄⢕⢕⢁⢄⢄⢕⢕⢔⢕⢕⠕⢕⢕⢄⢀⠀⠀⢑⠁⠀</a:t>
            </a:r>
            <a:br/>
            <a:r>
              <a:t>⣿⡟⢝⢹⢕⢻⢟⣻⣿⣿⣿⣿⢟⢇⠕⢕⢕⢕⣵⢅⠑⢕⢕⢕⢕⢕⠑⠁⠀⠀⠀⠀⠀⠐⠀⠀⠀⠀⠁⣿⣿⢹⣿⣿⣿⣿⣿⣿⣿⣿⣷⣵⢱⣾⣿⣿⣿⣿⣿⣿⣿⢿⣿⣿⣿⣿⣿⣿⣿⣿⣿⣿⣿⣿⣿⣿⡿⢕⢕⢕⢕⢕⢕⢕⢕⢕⢕⢐⢕⢅⠔⠅⠕⠐⠔⠀⠀⠀⠑⠀⠀</a:t>
            </a:r>
            <a:br/>
            <a:r>
              <a:t>⢟⢏⢕⢕⢕⢕⢕⣸⣿⣿⣿⡏⢕⢕⢅⠁⢱⣾⣿⢇⠀⠁⢕⢕⢕⠄⠀⠀⠀⠀⠀⠀⠀⠀⠀⠀⠀⠀⢀⣽⢕⢕⢝⢿⣿⣿⣿⣿⣿⢿⡟⢕⢜⢻⢿⢿⢿⢟⢏⢝⠏⢜⢟⢟⢹⣿⣿⣿⣿⣿⣿⣿⣿⣿⣿⣿⡇⢕⢕⢕⢑⠕⢕⢅⢕⢕⢕⠅⠀⢀⠁⠕⠁⠐⠀⠑⠀⠀⠀⢄⠀</a:t>
            </a:r>
            <a:br/>
            <a:r>
              <a:t>⢕⢕⠑⠕⢱⣷⣿⣿⣿⣿⣿⡇⢕⢕⠕⢱⣾⡿⢕⢕⠀⠀⠑⠕⢔⠔⠐⠀⠀⠀⠀⠀⠀⠀⠀⠀⠀⢄⢸⢕⢕⢕⢑⡅⠘⠝⠕⠕⠕⠔⢇⢕⢕⠕⠕⢕⢕⢕⢕⢕⢕⢱⣵⣷⣿⣿⣿⣿⣿⣿⣿⣿⣿⣿⣿⣿⣷⡕⢕⢕⠕⢕⢕⢕⢕⠑⠅⢔⠑⠁⠑⠀⠐⠀⠀⠀⠀⠀⠀⠑⠀</a:t>
            </a:r>
            <a:br/>
            <a:r>
              <a:t>⣵⣵⣴⣵⣼⣿⣿⣿⣿⣿⣿⣿⣵⣴⣴⣼⣽⣯⣕⣕⣕⣕⣀⣀⣀⣀⣀⣀⣀⣀⣀⣀⣀⣀⣀⣀⣀⣔⣕⣑⣑⣔⣜⣝⣑⢀⢀⢀⢀⢀⢀⢀⢀⢀⢄⢅⢑⣑⣑⣕⣵⣿⣿⣿⣿⣿⣿⣿⣿⣿⣿⣿⣿⣿⣿⣿⣿⢿⢵⢄⢐⠀⠁⠁⠁⠀⠀⠀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⣷⣷⣷⣷⣶⣶⣶⣶⣶⣶⣶⣶⣶⣶⣶⣶⣶⣶⣶⣶⣶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⣿⢞⣿⣾⢻⢺⢟⡞⣟⣿⣟⣟⢻⢿⢟⣿⣻⢿⣻⢟⡟⢞⣿⠟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⡽⢕⢝⢕⢻⢽⣽⣯⣿⣷⣵⣿⣧⣿⣼⣾⣯⣾⣧⣯⣷⣿⣾⣧⣯⣼⣽⣿⣯⣷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⣧⢱⡸⢇⢕⢹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⡕⢕⣕⣵⢎⢜⢹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⣇⣹⣿⣿⢵⡇⡾⢕⢜⣹⢿⡏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⣎⢕⢜⠕⢜⢕⢜⣕⣵⣿⣿⣿⣿⣿⣿⣿⣿⣿⣿⣿⣿⣿⣿⣿⣿⣿⣿⣿⣿⣿⣿⣿⣿⣿⣿⣿⣿⣿⣿⣿⣿⣿⣿⣿⣿⣿⣿⣿⣿⣿⣿⣿⣿⣿⣿⣿⣿⣿⣿⣿⣿⣿⣿⣿⡿⣿⣿⣿⣿⠀</a:t>
            </a:r>
            <a:br/>
            <a:r>
              <a:t>⣿⣿⣿⣿⣿⣿⣿⣿⣿⣿⣿⣿⣿⣿⣿⣿⣿⣿⣿⣿⣿⣿⣿⣿⣿⣿⣿⣿⣿⣿⣿⣿⣿⣿⡏⢕⣱⣾⣿⣿⣿⣿⣿⣿⣿⣿⣿⣿⣿⣿⣿⣿⣿⣿⣿⣿⣿⣿⣿⣿⣿⣿⣿⣿⣿⣿⣿⣿⢿⠿⣿⣿⣿⣿⣿⣿⣿⡿⣝⢿⣿⣿⣿⣿⣿⣿⣿⣿⣿⣿⣿⣟⢕⢕⢕⢕⢇⢜⢻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⢟⡕⣵⢕⡴⢏⢻⢻⡕⢹⣿⢇⢱⢕⢗⢔⡻⣏⠧⢕⢾⣻⣿⣿⣿⡇⢕⢕⢕⢕⢕⢇⢔⢻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⣅⢟⢿⢗⣱⣇⢜⢼⣇⢕⢝⢑⢕⣸⣵⣵⣵⣵⣵⣵⣕⣻⣿⣿⣿⣿⣷⣷⡕⢕⣕⣵⣷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⣧⣰⢻⣿⣿⣧⣵⣵⣵⣧⣕⣼⣿⣿⡿⠿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⣷⣿⣿⣿⣿⣿⣿⡟⠉⢸⣿⣿⠀⠀⠀⣸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⣧⣄⣾⣿⣿⣷⣦⣷⣿⣿⣿⣿⣿⣿⣿⡿⢝⢟⢻⢿⣿⣿⢿⠏⠀</a:t>
            </a:r>
            <a:br/>
            <a:r>
              <a:t>⣿⣿⣿⣿⣿⣿⣿⣿⣿⣿⣿⣿⣿⣿⣿⣿⣿⣿⣿⢿⢟⢟⢝⢝⢝⢝⢝⢝⢝⢟⢻⢿⣿⣿⣿⣿⣿⣿⣿⣿⣿⣿⣿⣿⣿⣿⣿⣿⣿⣿⣿⣿⣿⣿⣿⣿⣿⣿⣿⣿⢏⠕⠘⣿⣿⣿⣿⣿⣿⣿⣿⣿⣿⣿⣿⣿⣿⣿⣿⣿⣿⣿⣿⣿⣿⣿⣿⣿⣿⣿⣿⢕⠕⠕⢕⢕⢝⢔⣕⠀⠀</a:t>
            </a:r>
            <a:br/>
            <a:r>
              <a:t>⣿⣿⣿⣿⣿⣿⣿⣿⡏⠉⠉⢻⣿⣿⣿⣿⣿⣿⣵⣵⣕⡕⢕⢕⢕⢕⢕⢕⢕⢕⢕⢕⢕⢝⢻⣿⣿⣿⣿⣿⣿⣿⣿⣿⣿⣿⣿⣿⣿⣿⣿⣿⣿⣿⣿⣿⣿⣿⣿⡟⠁⠀⢀⣾⣿⣿⣿⣿⣿⣿⣿⣿⣿⣿⣿⣿⣿⣿⣿⣝⡟⢵⣿⣿⣿⣿⣿⣿⢿⢟⢕⠀⠀⠀⠁⢸⢇⠁⠀⠀⠀</a:t>
            </a:r>
            <a:br/>
            <a:r>
              <a:t>⣿⣿⣿⢿⣻⣿⣽⣟⢟⣇⣤⣾⣿⣿⣿⣿⣿⣿⣿⣿⣿⢿⡕⢕⣵⣷⣱⣕⣕⣕⣕⣕⣕⣱⣵⣜⢻⢟⣟⢛⢻⢿⢿⢿⣿⣿⣿⣿⣿⣿⣿⣿⣿⣿⢿⣟⢿⡿⣏⢇⢔⢰⣿⣿⣿⣿⣿⣿⣿⣿⣿⣿⣿⣿⣿⣿⢟⢿⢿⢿⢇⠕⠝⢝⢝⢝⠝⠑⠑⠁⠀⠀⠀⠀⠀⠕⠕⠁⠀⠀⠀</a:t>
            </a:r>
            <a:br/>
            <a:r>
              <a:t>⣿⣿⣿⣿⣿⣿⣿⣿⣿⣿⣿⣿⣿⣿⣿⣿⣿⣿⣿⣿⡏⢕⢕⢕⠝⠻⠟⢷⣿⣿⣿⣿⣿⣿⣿⣿⣿⣮⢾⣕⢕⠁⠁⠁⠕⢸⣿⣿⣿⣿⢟⠏⠻⢿⣿⡇⠁⠁⢕⢿⡝⢿⣿⣿⣿⣿⣿⣿⣿⣿⣿⣿⣿⣿⣿⣿⣧⣄⡀⢀⠀⠀⠀⠀⠀⠀⠀⠀⠀⠀⠀⠀⠀⠀⠀⠀⠀⠀⠐⢅⠀</a:t>
            </a:r>
            <a:br/>
            <a:r>
              <a:t>⣿⣿⣿⣿⠇⠁⠈⢻⣿⢐⠈⣿⣿⣿⡟⢜⢝⢝⢟⢟⢗⢕⢕⠑⠀⠀⢔⢕⢿⢟⢿⠿⠟⢟⢟⠿⠟⢟⢳⣽⣷⢕⢄⢔⢕⣸⣿⣿⡿⢷⢕⠀⢀⣸⣿⣷⣄⣄⣔⢀⢸⢕⢿⣿⣿⣿⣿⣿⣿⣿⣿⣿⣿⣿⣿⣿⠁⠀⢕⢕⠅⠀⠀⠀⠀⠀⠀⢀⢄⢔⢄⢄⠀⠀⠀⠀⠀⠀⠀⠀⠀</a:t>
            </a:r>
            <a:br/>
            <a:r>
              <a:t>⣿⣿⣿⣿⣧⣄⣀⣼⣿⣧⣴⣿⣿⣿⣇⠀⢕⢕⢕⢕⢕⢕⢕⢔⢔⢔⢅⢕⢅⢑⠅⠑⠀⠁⠕⠕⠑⠁⠑⢹⡏⢕⢕⢕⢸⣿⣿⣿⣿⣿⣷⣾⣿⣿⣿⣿⣿⣿⣿⣿⣷⣧⣼⣿⣿⣿⣿⣿⣿⣿⣿⣿⣿⣿⣿⣿⡷⢕⠑⠀⢀⢐⠀⠀⠀⢀⢕⢕⠕⢕⢕⢔⢔⢀⠀⠀⠀⠄⢄⢔⠀</a:t>
            </a:r>
            <a:br/>
            <a:r>
              <a:t>⣿⣿⣿⣿⣿⣿⣝⠻⢿⢿⢟⡝⢹⢿⢟⢁⠕⢕⢕⢕⢑⠁⢕⢕⢕⢕⢕⠅⠁⠑⠀⠀⠁⠀⠀⠀⠀⠀⠀⢑⣿⣵⢕⢱⣼⣿⣿⣿⣿⣿⣿⣿⣿⣿⣿⣿⣿⣿⣿⣿⣿⣿⣿⣿⣿⣿⣿⣿⣿⣿⣿⣿⣿⣿⣿⣿⢕⢕⢕⢕⢕⢕⢕⢔⢕⢕⠑⠅⢕⠑⠁⢅⢐⢑⠀⠀⠀⠔⠀⠀⠀</a:t>
            </a:r>
            <a:br/>
            <a:r>
              <a:t>⣿⣿⣿⣿⣿⣿⡇⢕⢕⢕⢕⢕⡎⢕⢕⢕⠀⢅⣵⣿⡧⢔⠀⢕⢕⢕⠕⠀⠀⠀⠀⠀⠀⠀⠀⠀⠀⠀⢀⣾⡫⢝⢕⢜⢻⣿⣿⣿⣿⣿⣿⣿⣿⣿⣕⢝⣵⣿⣿⣿⣿⡿⣿⣿⣿⣿⣿⣿⣿⣿⣿⣿⣿⣿⣿⣿⢕⢕⢕⢕⠕⢕⢕⢕⢕⢀⠔⠐⠀⠕⢁⠄⠀⢀⠄⠀⠀⠀⠀⢄⠀</a:t>
            </a:r>
            <a:br/>
            <a:r>
              <a:t>⢝⢏⢕⢎⢝⢕⢕⢕⣕⣱⣵⣾⣇⢕⢕⠕⢰⣵⣿⢟⢕⢕⠀⠀⠕⢔⢕⢀⠀⠀⠀⠀⠀⠀⠀⠀⠀⠀⠁⢕⢕⢕⢕⢑⠑⢝⢻⢿⢿⢿⢿⢟⢟⢏⢕⢕⠝⠝⠝⢝⢕⢕⢜⣿⣿⣿⣿⣿⣿⣿⣿⣿⣿⣿⣿⣿⡕⢕⢕⢕⢔⢕⢕⢕⢕⠕⠕⢀⠀⠀⠐⠁⠀⠀⠀⠀⠀⠀⠀⠑⠀</a:t>
            </a:r>
            <a:br/>
            <a:r>
              <a:t>⣥⣵⣤⣤⣥⣥⣵⣼⣽⣽⣿⣿⣽⣵⣵⣤⣼⣽⣟⣕⣑⣑⣐⣀⣀⣀⣀⣀⣀⣀⣀⣀⣀⣀⣀⣀⣀⣀⣄⣀⣅⣕⣕⣕⣐⣀⢀⢀⢀⢀⢀⢀⢁⢁⢕⢕⢕⢀⢀⢁⣑⣕⣾⣿⣿⣿⣿⣿⣿⣿⣿⣿⣿⣿⣿⡿⢧⢕⢁⠀⠀⠁⠐⠁⠑⠁⠀⠀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⣷⣷⣷⣷⣶⣶⣶⣶⣶⣶⣶⣶⣶⣶⣶⣶⣶⣶⣶⣶⣶⣶⣶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⠟⢞⣻⣾⣿⣿⣿⣿⣿⣿⣿⣿⣿⣿⣿⣿⣿⣿⣿⣿⣿⣿⣿⣿⣿⣿⣿⣿⣿⣿⣿⣿⣿⣿⣿⣿⣿⣿⣿⣿⣿⣿⠀</a:t>
            </a:r>
            <a:br/>
            <a:r>
              <a:t>⣿⣿⣿⣿⣿⣿⣼⣿⣷⣾⣯⣮⣵⣷⣽⣵⣿⣽⣿⣯⣧⣿⣿⣿⣿⣾⣽⢕⢝⢕⢟⢹⣿⣯⣿⣷⣵⣿⣧⣿⣼⣾⣯⣾⣧⣯⣷⣿⣾⣧⣯⣼⣽⣿⣯⣷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⡕⠱⢟⢕⢕⣽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⣇⢕⣱⣵⡗⢕⢜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⣗⣜⣿⣿⡕⢕⡼⢏⢕⢸⣿⢟⢻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⣷⡝⢝⢕⡵⡏⢕⢕⣱⣾⣿⣿⣿⣿⣿⣿⣿⣿⣿⣿⣿⣿⣿⣿⣿⣿⣿⣿⣿⣿⣿⣿⣿⣿⣿⣿⣿⣿⣿⣿⣿⣿⣿⣿⣿⣿⣿⣿⣿⣿⣿⣿⣿⣿⣿⣿⣿⣿⣿⣿⣿⡿⢿⢿⢿⣿⣿⣿⣿⠀</a:t>
            </a:r>
            <a:br/>
            <a:r>
              <a:t>⣿⣿⣿⣿⣿⣿⣿⣿⣿⣿⣿⣿⣿⣿⣿⣿⣿⣿⣿⣿⣿⣿⣿⣿⣿⣿⣿⣿⣿⣿⣿⣿⣿⣿⡿⢕⣕⣵⣿⣿⣿⣿⣿⣿⣿⣿⣿⣿⣿⣿⣿⣿⣿⣿⣿⣿⣿⣿⣿⣿⣿⣿⣿⣿⣿⣿⣿⣿⣿⣿⣿⣿⣿⣿⣿⣿⣿⡟⢿⢿⢿⣿⣿⣿⢿⣫⣿⣿⣿⣿⣿⢆⢕⢕⢇⢕⢕⢻⣿⣿⠀</a:t>
            </a:r>
            <a:br/>
            <a:r>
              <a:t>⣿⣿⣿⣿⣿⣿⣿⣿⣿⣿⣿⣿⣿⣿⣿⣿⣿⣿⣿⣿⣿⣿⣿⣿⣿⣿⣿⣿⣿⣿⣿⣿⣿⣿⣿⣾⣿⣿⣿⣿⣿⣿⣿⣿⣿⣿⣿⣿⣿⣿⣿⣿⣿⣿⣿⣿⣿⣿⣿⣿⣿⣿⣿⣿⣿⣿⢿⢏⣱⢔⣝⢛⡟⣿⢕⢹⢿⢕⢕⢰⠳⢝⢝⢗⢕⢝⢻⣿⣿⣿⣧⣕⡕⢕⢕⢕⢕⢕⢹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⣷⡕⢳⣿⢕⣱⡕⢱⣽⣇⢜⢜⢕⢱⣾⣿⣿⣿⣿⣿⣷⣿⣿⣿⣿⣿⣿⣿⣇⣱⣵⣵⣷⣾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⣇⢕⢱⣿⣿⣵⣕⣕⣵⡕⢕⣾⣿⠋⠁⠉⢻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⣷⣷⣿⣿⣿⣿⣿⣿⠀⢱⣿⣿⣄⣀⣠⣿⣿⣿⣿⣿⣿⣿⣿⣿⣿⣿⣿⣿⣿⣿⣿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⣷⣿⣿⣿⣿⣿⣿⣿⣿⣿⣿⣿⣿⣿⡿⡿⢿⣿⣿⣿⣿⣿⢟⢇⠀</a:t>
            </a:r>
            <a:br/>
            <a:r>
              <a:t>⣿⣿⣿⣿⣿⣿⣿⣿⣿⣿⣿⣿⣿⣿⣿⣿⣿⣿⣿⣿⢿⢟⢟⢏⢝⢝⢝⢝⢝⢟⢟⢿⢿⣿⣿⣿⣿⣿⣿⣿⣿⣿⣿⣿⣿⣿⣿⣿⣿⣿⣿⣿⣿⣿⣿⣿⣿⣿⣿⣿⣿⣿⣿⣿⣿⣿⣿⣿⣿⣿⣿⣿⣿⣿⣿⣿⣿⣟⢿⡿⢻⣿⣿⣿⣿⣿⣿⣿⣿⢿⠕⢅⢕⢕⢔⢕⢝⢑⠀⠀⠀</a:t>
            </a:r>
            <a:br/>
            <a:r>
              <a:t>⣿⣿⣿⣿⣿⣿⣿⣿⣿⣿⡙⠉⠙⣿⣿⣿⣿⡿⣿⣵⣕⣕⢕⢕⢕⢕⢕⢕⢕⢕⢕⢕⢕⢝⢟⢿⣿⣿⣿⣿⣿⣿⣿⣿⣿⣿⣿⣿⣿⣿⣿⣿⣿⣿⣿⣿⣿⣿⣿⣿⣿⡿⠟⠟⢻⣿⣿⣿⣿⣿⣿⣿⣿⣿⣿⣿⣿⣿⣷⣧⢝⢿⢿⢿⠿⢿⢿⢟⢝⠑⠀⠁⠐⢸⡧⠀⠁⠁⠀⠀⠀</a:t>
            </a:r>
            <a:br/>
            <a:r>
              <a:t>⢜⣿⣿⢟⣿⣿⣿⣿⣿⣿⣻⣦⣴⣿⣿⣿⡿⣷⣿⣿⣿⡿⢇⢕⢱⢷⣱⣧⢕⣱⣕⣕⣕⣕⣵⣵⡝⢿⣟⢟⢟⣿⣿⣿⣿⣿⣿⣿⣿⣿⣿⣿⣿⣿⣿⣿⣿⣿⣿⢟⢋⠁⠀⢀⣼⣿⣿⣿⣿⣿⣿⣿⣿⣿⣿⣿⢝⠟⠝⠑⠑⠁⠕⠕⠕⠑⠁⠀⠀⠀⠀⠀⠀⠘⢕⠔⠀⠀⠀⠀⠀</a:t>
            </a:r>
            <a:br/>
            <a:r>
              <a:t>⣾⣿⣿⣿⣿⣿⢟⠟⢿⣿⡟⠻⢿⣿⣿⣿⢏⣿⣿⣿⣿⢕⢕⢕⠜⠛⠽⠟⢻⣿⣿⣿⣿⣿⣿⣿⣿⣧⣽⡟⢕⠁⠁⠁⢕⢸⣿⣿⣿⣿⢿⢟⣻⣿⣧⡇⠝⢗⢳⠕⢱⣰⣷⣿⣿⣿⣿⣿⣿⣿⣿⣿⣿⣿⣿⣿⣧⡀⠀⠀⠀⠀⠀⠀⠀⠀⠀⠀⠀⠀⠀⠀⠀⠀⠀⠀⠐⠐⢐⠀⠀</a:t>
            </a:r>
            <a:br/>
            <a:r>
              <a:t>⣿⣿⣿⣿⣿⣷⢀⠀⢀⣿⣧⢀⢸⣿⣿⡇⠑⠑⢝⢟⢟⢇⢕⢑⠀⠀⠀⢔⢺⢿⢿⢿⢿⠟⢟⠻⢿⢟⢗⢪⡕⢄⡄⢔⢕⣻⣿⣿⣿⡇⠕⠀⠊⢻⣿⡅⠀⠀⢔⢣⡜⢹⣿⣿⣿⣿⣿⣿⣿⣿⣿⣿⣿⣿⣿⣿⠉⠁⢑⢄⠅⠀⠀⠀⠀⠀⠀⢄⢄⢀⠀⠀⢀⢄⠀⠀⠀⠀⠀⠐⠀</a:t>
            </a:r>
            <a:br/>
            <a:r>
              <a:t>⣿⣿⣿⣿⣿⣿⣷⣶⣾⣿⣿⣷⣿⡿⣿⡇⠀⠀⠑⠑⢕⢕⢕⢕⢕⢕⢕⢕⠕⢕⢕⠁⠁⠁⠕⠕⠕⠑⠁⠜⡇⢜⡕⢕⢺⣿⣿⣿⣽⣵⣕⣄⣴⣿⣿⣷⣶⣴⣕⡇⢕⢸⣿⣿⣿⣿⣿⣿⣿⣿⣿⣿⣿⣿⣿⣿⡷⢕⠑⠀⢀⢁⠀⠀⠀⢀⢕⠕⢅⢕⢔⢕⢑⢀⠀⠀⠀⢄⢀⢑⠀</a:t>
            </a:r>
            <a:br/>
            <a:r>
              <a:t>⣿⣿⣿⣿⣿⣿⣿⣿⢗⢟⢏⢹⢣⢕⢿⢗⠀⠀⠀⢅⣕⢁⠑⢕⢕⢕⢕⢕⠁⠑⠀⠀⠀⠁⠀⠀⠀⠁⠀⠀⠕⢕⢳⣵⣲⣿⣿⣿⣿⣿⣿⣿⣿⣿⣿⣿⣿⣿⣿⣿⣷⣧⣾⣿⣿⣿⣿⣿⣿⣿⣿⣿⣿⣿⣿⣿⢕⢕⢕⢕⢕⢕⢔⢕⢕⢕⢕⠕⢕⠕⠕⢅⢑⠑⠄⠀⠀⠄⠀⠀⠀</a:t>
            </a:r>
            <a:br/>
            <a:r>
              <a:t>⢝⢿⣿⣿⣿⣿⡿⢿⢕⢕⢕⢕⢕⢕⢕⢕⠁⠀⢄⣼⣿⢇⠀⠁⢕⢕⢕⠁⠁⠀⠀⠀⠀⠀⠀⠀⠀⠀⠀⠀⢔⡾⡇⢜⢻⣿⣿⣿⣿⣿⣿⣿⣿⡟⢿⢟⣻⣿⣿⣿⣿⣿⢿⢿⣿⣿⣿⣿⣿⣿⣿⣿⣿⣿⣿⣿⢕⢕⢕⢕⠕⢕⢑⢕⢕⢁⢔⠐⠁⠑⠁⠅⢐⠀⠄⠀⠀⠀⢀⢀⠀</a:t>
            </a:r>
            <a:br/>
            <a:r>
              <a:t>⢕⢕⢕⢕⢕⢕⢕⢕⢕⣕⣵⣵⣾⡇⢕⢕⠀⢰⣼⡿⢇⢕⠀⠀⠑⠕⠐⠀⠀⠀⠀⠀⠀⠀⠀⠀⠀⠀⠀⠀⠁⢝⢕⢕⢕⠝⢿⣿⣿⣿⣿⣿⢿⢟⢕⢺⢿⢿⢿⢿⢟⢕⢕⢰⣿⣿⣿⣿⣿⣿⣿⣿⣿⣿⣿⣿⡕⢕⠕⢕⢔⢕⠕⢕⢔⠐⢑⢀⠀⠐⠀⠁⠀⠀⠀⠀⠀⠀⠀⢕⠀</a:t>
            </a:r>
            <a:br/>
            <a:r>
              <a:t>⣜⣕⣕⣵⣥⣤⣥⣵⣼⣽⣽⣽⣿⣯⣵⣴⣴⣵⣼⣇⣕⣕⣅⣄⣀⣀⣀⣀⣀⣀⣀⣀⣀⣀⣀⣀⣀⣄⣄⣄⣄⣕⣕⣕⣁⣐⢐⢁⢁⢁⢁⢑⢕⢐⢑⢕⢕⢕⢇⣁⣁⣕⣕⣿⣿⣿⣿⣿⣿⣿⣿⣿⣿⣿⣿⡿⢯⢕⢀⠐⠀⠁⠐⠁⠁⠀⠀⠀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⣷⣷⣷⣷⣶⣶⣶⣶⣶⣶⣶⣶⣶⣶⣶⣶⣶⣶⣶⣶⣶⣶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⠟⢞⣻⣾⣿⣿⣿⣿⣿⣿⣿⣿⣿⣿⣿⣿⣿⣿⣿⣿⣿⣿⣿⣿⣿⣿⣿⣿⣿⣿⣿⣿⣿⣿⣿⣿⣿⣿⣿⣿⣿⣿⠀</a:t>
            </a:r>
            <a:br/>
            <a:r>
              <a:t>⣿⣿⣿⣿⣿⣿⣼⣿⣷⣾⣯⣮⣵⣷⣽⣵⣿⣼⣿⣯⣧⣿⣿⣿⣿⣾⣽⡗⢝⢕⢏⢹⣽⣯⣿⣷⣵⣿⣧⣿⣼⣾⣯⣾⣧⣯⣷⣿⣾⣧⣯⣼⣽⣿⣯⣷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⣷⢕⢿⢇⢕⢸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⡕⢕⣵⡵⢕⢜⣹⣿⣿⣿⣿⣿⣿⣿⣿⣿⣿⣿⣿⣿⣿⣿⣿⣿⣿⣿⣿⣿⣿⣿⣿⣿⣿⣿⣿⣿⣿⣿⣿⣿⣿⣿⣿⣿⣿⣿⣿⣿⣿⣿⣿⣿⣿⣿⣿⣿⣿⣿⡿⡿⢿⢿⣿⣿⣿⣿⣿⣿⣿⣿⣿⣿⠀</a:t>
            </a:r>
            <a:br/>
            <a:r>
              <a:t>⣿⣿⣿⣿⣿⣿⣿⣿⣿⣿⣿⣿⣿⣿⣿⣿⣿⣿⣿⣿⣿⣿⣿⣿⣿⣿⣿⣿⣵⣽⣿⣧⢕⡱⢟⢕⢕⣿⣿⡻⢿⣿⣿⣿⣿⣿⣿⣿⣿⣿⣿⣿⣿⣿⣿⣿⣿⣿⣿⣿⣿⣿⣿⣿⣿⣿⣿⣿⣿⣿⣿⣿⣿⣿⣿⣿⣿⢿⣿⣿⢿⢿⣿⣿⣿⣯⢕⢕⢕⢕⢇⢻⣿⣿⣿⣿⣿⣿⣿⣿⠀</a:t>
            </a:r>
            <a:br/>
            <a:r>
              <a:t>⣿⣿⣿⣿⣿⣿⣿⣿⣿⣿⣿⣿⣿⣿⣿⣿⣿⣿⣿⣿⣿⣿⣿⣿⣿⣿⣿⣿⣿⣿⣿⣿⣕⣜⣕⢱⢞⢕⢕⣱⣵⣿⣿⣿⣿⣿⣿⣿⣿⣿⣿⣿⣿⣿⣿⣿⣿⣿⣿⣿⣿⣿⣿⣿⣿⣿⢿⢿⣿⣿⣿⣿⣿⡏⢝⢇⢏⢝⡟⢞⢜⢟⢿⣿⣿⣿⣕⣕⢕⢕⢕⡕⣽⣿⣿⣿⣿⣿⣿⣿⠀</a:t>
            </a:r>
            <a:br/>
            <a:r>
              <a:t>⣿⣿⣿⣿⣿⣿⣿⣿⣿⣿⣿⣿⣿⣿⣿⣿⣿⣿⣿⣿⣿⣿⣿⣿⣿⣿⣿⣿⣿⣿⣿⣿⣿⣿⣿⢇⣕⣵⣾⣿⣿⣿⣿⣿⣿⣿⣿⣿⣿⣿⣿⣿⣿⣿⣿⣿⣿⣿⣿⣿⣿⣿⣿⣿⢟⢕⣵⢕⢰⢝⢟⢝⢹⢇⢕⢕⣥⣧⣷⣷⣷⣧⣾⣿⣿⣿⣿⣿⣷⣷⣷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⣕⢔⢏⢕⣱⡕⢱⣕⡱⢕⢔⣸⣿⠟⢛⠟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⣷⣕⢕⢿⣷⣕⣜⣵⠃⠑⣼⣿⢀⠀⢀⣾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⣷⣿⣿⣿⣿⣿⣄⣰⣿⣿⣷⣷⣿⣿⣿⣿⣿⣿⣿⣿⣿⡿⢿⣿⣿⢿⠏⢝⢝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⡿⠕⢕⢕⢕⣵⠁⠀⢐⢱⣼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⣾⣝⢕⣿⣿⣿⣿⣿⢿⢻⢏⢑⠁⠑⢱⣿⢸⠀⠀⠀⢜⢹⣿⣿⣿⠀</a:t>
            </a:r>
            <a:br/>
            <a:r>
              <a:t>⣿⣿⣿⣿⣿⣿⣿⣿⣿⣿⣿⣿⣿⣿⣿⣿⣿⣿⣿⣿⣿⢿⢟⢟⢝⢝⢝⢝⢝⢝⢟⢻⢿⣿⣿⣿⣿⣿⣿⣿⣿⣿⣿⣿⣿⣿⣿⣿⣿⣿⣿⣿⣿⣿⣿⣿⣿⣿⣿⣿⣿⣿⣿⣿⣿⣿⣿⣿⣿⣿⣿⣿⣿⣿⣿⢿⢟⢕⢕⢕⢜⢕⢕⠑⠁⢕⡇⠀⠀⠁⢝⣼⣧⣄⣄⣵⣿⣿⣿⣿⠀</a:t>
            </a:r>
            <a:br/>
            <a:r>
              <a:t>⢿⣿⣿⣿⣿⣿⣿⣿⣿⣿⣿⡙⠉⠙⣿⣿⣿⣿⣟⣝⣕⡕⢕⢕⢕⢕⢕⢕⢕⢕⢕⢕⢕⢜⢝⢿⣿⣿⣿⣿⣿⣿⣿⣿⣿⣿⣿⣿⣿⣿⣿⣿⣿⣿⣿⣿⣿⣿⣿⣿⣿⣿⣿⣿⣿⣿⣿⣿⣿⣿⣿⣿⣿⣿⡕⠁⠀⠀⠀⢱⣵⣵⣷⣦⣴⠾⠟⠐⠀⠀⢑⢕⢕⢕⢕⢕⢝⢝⢝⢟⠀</a:t>
            </a:r>
            <a:br/>
            <a:r>
              <a:t>⢀⢸⣿⣻⣯⣿⣿⣿⣿⣿⣯⣿⣦⣵⣿⣿⣿⣷⣿⣿⣿⡿⢇⢕⣵⣼⣟⣵⣵⣵⣥⣷⣵⣵⣷⣧⣝⡿⣿⣿⢿⢟⢏⠝⠙⢝⢻⣿⣿⣿⣿⢟⢟⢻⣿⣯⡞⠝⢛⢿⡏⠑⠁⠁⢁⣿⣿⣿⣿⣿⣿⣿⣿⣿⣷⣴⣀⢀⣠⣿⣿⡿⠟⠑⠀⢀⢄⢄⢔⢕⢕⢕⢕⢕⢕⢕⢕⢑⢕⢕⠀</a:t>
            </a:r>
            <a:br/>
            <a:r>
              <a:t>⣼⣿⣿⣿⣿⣿⡿⠙⠙⢻⣿⡏⠙⢿⣿⣿⢇⢹⣿⣿⡟⢝⢕⢕⠕⠺⠝⢗⢿⣿⣿⣿⣿⣿⣿⣿⣿⣧⢟⢧⢕⢕⢄⢀⢄⢕⢸⣿⣿⣿⣿⢕⠀⠀⢹⣿⣇⠁⠀⢝⣻⢱⣤⣤⣾⣿⣿⣿⣿⣿⣿⣿⣿⣿⣿⣿⣿⣿⣿⡿⠏⠁⠀⠄⠔⠕⢅⢕⢕⢑⢕⢕⢕⢑⢕⢕⠀⠕⢑⢕⠀</a:t>
            </a:r>
            <a:br/>
            <a:r>
              <a:t>⣿⣿⣿⣿⣿⣿⣧⡀⢀⣸⣿⣷⣀⣼⣿⣿⠕⠑⠘⢟⢗⢕⢕⠕⠀⠀⢀⢕⢟⢟⠝⢟⠏⢝⢝⢝⢙⢝⢕⢕⡱⢕⢹⢇⢕⢱⣿⣿⣿⣿⣷⣷⣶⣶⣿⣿⣿⣷⣷⣾⣜⢕⣿⣿⣿⣿⣿⣿⣿⣿⣿⣿⣿⣿⣿⣿⡏⠉⢙⢕⠁⢔⢕⠕⠕⠕⢕⢕⢕⢕⢕⠕⢕⢕⠀⠀⠀⠀⠀⠄⠀</a:t>
            </a:r>
            <a:br/>
            <a:r>
              <a:t>⣿⣿⣿⣿⣿⣿⣿⣿⣿⢿⣿⣿⣿⡿⢏⣿⠀⠀⠀⠀⠑⢕⢕⢕⢔⢕⢕⢔⢅⢕⠁⠀⠀⠀⠁⠁⠁⠀⠀⠜⡇⢕⢸⣧⣕⣣⣾⣿⣿⣿⣿⣿⣿⣿⣿⣿⣿⣿⣿⣿⣿⣷⣾⣿⣿⣿⣿⣿⣿⣿⣿⣿⣿⣿⣿⣿⡷⢔⢁⢀⢄⢕⢕⠀⢁⢀⢕⢕⢔⢅⢔⢕⢑⢀⠀⠀⠀⢄⢔⢔⠀</a:t>
            </a:r>
            <a:br/>
            <a:r>
              <a:t>⣿⣿⣿⣿⣿⣿⣿⣿⣿⢜⢕⢕⢜⢝⢕⢟⢑⠀⠀⠀⢐⡁⠁⢕⢕⢕⢕⢕⠀⠀⠁⠀⠀⠀⠀⠀⠀⠀⠀⠀⠱⢕⢕⠻⢿⣿⣿⣿⣿⣿⣿⣿⣿⣿⣏⢝⠟⣽⣿⣿⣿⣿⣿⣿⣿⣿⣿⣿⣿⣿⣿⣿⣿⣿⣿⣿⢇⢕⢕⢕⢕⢕⢕⢕⢕⢕⢄⠔⠕⢑⢄⢔⢄⠑⠀⠀⠀⠀⠀⢁⠀</a:t>
            </a:r>
            <a:br/>
            <a:r>
              <a:t>⢜⢝⢿⢿⢿⢿⢿⢟⢟⢕⢕⢕⢕⢕⢕⢕⢕⠀⠀⣰⣾⣗⢔⠀⢕⢕⠕⠀⠀⠀⠀⠀⠀⠀⠀⠀⠀⠀⠀⠀⠀⠁⣸⡧⢕⢜⢻⢿⣿⣿⣿⣿⣿⡿⢟⢕⢿⣿⣿⣿⡿⢻⢿⢿⣿⣿⣿⣿⣿⣿⣿⣿⣿⣿⣿⣿⢕⢕⢕⢕⠑⢕⢕⢕⠕⠀⢑⠁⠀⠁⠅⠐⠀⠀⠐⠀⠀⠀⢄⢄⠀</a:t>
            </a:r>
            <a:br/>
            <a:r>
              <a:t>⢕⢕⢕⣕⣕⡕⢕⢕⠕⢑⣱⣷⣾⣿⡕⢕⠑⠀⣦⣿⣿⢏⢕⠀⠀⠑⠕⠕⠀⠀⠀⠀⠀⠀⠀⠀⠀⠀⠀⠀⠀⠔⢟⢇⢕⢕⠑⠑⠑⠕⠕⠕⢕⢕⢕⢕⢕⡜⠑⠑⢕⢕⢕⣸⣿⣿⣿⣿⣿⣿⣿⣿⣿⣿⣿⣿⣇⢕⠕⢕⠕⢕⠕⢕⢕⠀⠄⠄⠀⠀⠁⠄⠀⠀⠀⠀⠀⠀⠀⢜⠀</a:t>
            </a:r>
            <a:br/>
            <a:r>
              <a:t>⣵⣵⣵⣵⣵⣵⣤⣤⣴⣵⣼⣽⣭⣾⣵⣴⣴⣴⣵⣽⣵⣵⣅⣅⣅⣄⣄⣄⣄⣀⣀⣀⣀⣀⣄⣄⣄⣄⣅⣄⣄⣔⣜⣕⣑⣀⣀⣀⣀⣀⣀⣀⣀⣀⣐⣜⣝⣝⣕⣄⣅⣱⣾⣿⣿⣿⣿⣿⣿⣿⣿⣿⣿⣿⣿⣿⡿⢕⢅⢄⠀⠀⠁⠁⠀⠀⠀⠀⠀⠀⠀⠀⠀⠀⠀⠀⠀⠀⠀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⣷⣷⣷⣷⣷⣷⣶⣶⣶⣶⣷⣷⣷⣷⣷⣷⣷⣶⣷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⠟⢞⣺⣾⣿⣿⣿⣿⣿⣿⣿⣿⣿⣿⣿⣿⣿⣿⣿⣿⣿⣿⣿⣿⣿⣿⣿⣿⣿⣿⣿⣿⣿⣿⣿⣿⣿⣿⣿⣿⣿⣿⠀</a:t>
            </a:r>
            <a:br/>
            <a:r>
              <a:t>⣿⣿⣿⣿⣿⣿⣴⣿⣷⣾⣯⣮⣵⣷⣽⣵⣿⣽⣿⣯⣧⣿⣿⣿⣿⣾⣽⣷⢝⢕⣇⢝⢽⣯⣿⣷⣵⣿⣧⣿⣼⣾⣯⣾⣧⣯⣷⣿⣾⣧⣯⣼⣽⣿⣯⣿⣷⣧⣷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⡇⢥⢻⢕⢜⣾⣿⣿⣿⣿⣿⣿⣿⣿⣿⣿⣿⣿⣿⣿⣿⣿⣿⣿⣿⣿⣿⣿⣿⣿⣿⣿⣿⣿⣿⣿⣿⣿⣿⣿⣿⡟⢿⢿⣿⣿⣿⣿⣿⣿⣿⣿⣿⣿⣿⣿⣿⣿⣿⣿⣿⣿⣿⣿⣿⣿⣿⣿⣿⣿⣿⣿⠀</a:t>
            </a:r>
            <a:br/>
            <a:r>
              <a:t>⣿⣿⣿⣿⣿⣿⣿⣿⣿⣿⣿⣿⣿⣿⣿⣿⣿⣿⣿⣿⣿⣿⣿⣿⣿⣿⣿⣿⣗⢕⣵⣵⢇⢕⢜⣿⢿⣿⣿⣿⣿⣿⣿⣿⣿⣿⣿⣿⣿⣿⣿⣿⣿⣿⣿⣿⣿⣿⣿⣿⣿⡿⢟⢟⢿⡿⡿⢟⢻⡇⢕⢝⣿⣿⣿⣿⣿⣿⣿⣿⣿⣿⣿⣿⢿⡿⢟⡿⢿⣿⣿⣿⣿⣿⣿⣿⣿⣿⣿⣿⠀</a:t>
            </a:r>
            <a:br/>
            <a:r>
              <a:t>⣿⣿⣿⣿⣿⣿⣿⣿⣿⣿⣿⣿⣿⣿⣿⣿⣿⣿⣿⣿⣿⣿⣿⣿⣿⣿⣿⣿⣧⣵⣿⣿⡆⣕⢟⢕⢔⣼⡿⣟⢿⣿⣿⣿⣿⣿⣿⣿⣿⣿⣿⣿⣿⣿⣿⣿⣿⣿⣿⣿⢝⢑⣾⢇⢸⡕⢝⡕⢕⢏⢕⢜⣿⣿⣿⣿⣿⡿⢿⣿⣿⣿⣿⡷⢕⢕⢕⢕⡝⢻⣿⣿⣿⣿⣿⣿⣿⣿⣿⣿⠀</a:t>
            </a:r>
            <a:br/>
            <a:r>
              <a:t>⣿⣿⣿⣿⣿⣿⣿⣿⣿⣿⣿⣿⣿⣿⣿⣿⣿⣿⣿⣿⣿⣿⣿⣿⣿⣿⣿⣿⣿⣿⣿⣿⣧⣕⣕⣕⢞⢝⢕⢕⣵⣿⣿⣿⣿⣿⣿⣿⣿⣿⣿⣿⣿⣿⣿⣿⣿⣿⣿⣿⣷⣕⢝⢱⣸⣿⣕⢝⢇⣱⣵⣱⡿⠏⢕⢟⡫⢵⢎⢏⣿⣿⣿⣧⣜⡕⢕⢕⢕⣕⣿⣿⣿⣿⣿⣿⣿⣿⣿⣿⠀</a:t>
            </a:r>
            <a:br/>
            <a:r>
              <a:t>⣿⣿⣿⣿⣿⣿⣿⣿⣿⣿⣿⣿⣿⣿⣿⣿⣿⣿⣿⣿⣿⣿⣿⣿⣿⣿⣿⣿⣿⣿⣿⣿⣿⣿⣿⢏⣕⣵⣾⣿⣿⣿⣿⣿⣿⣿⣿⣿⣿⣿⣿⣿⣿⣿⣿⣿⣿⣿⣿⣿⣿⣿⣷⣧⣜⣿⣿⣿⣿⣿⣿⢿⢞⣇⣵⣧⣧⣵⣷⣧⣿⣿⣿⣿⣿⣿⣷⣷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⣯⣿⣿⣿⣿⠟⠛⠻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⠋⠙⣿⣿⢀⠀⢀⣿⣿⣿⣿⣿⣿⣿⣿⣿⣿⣿⣿⣿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⣄⣰⣿⣿⣷⣾⣿⣿⣿⣿⣿⣿⣿⣿⣿⢿⢿⢿⢿⢏⠕⢕⢜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⡿⣿⣿⣿⣿⣿⣿⣿⣿⢟⢑⢕⢕⢱⣷⠀⠀⢕⢷⢼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⣷⣽⡝⢿⣿⣿⣿⢿⢻⢟⢕⠀⠁⠕⢾⡇⣿⡄⠀⠀⢑⣼⣿⣿⣿⣿⣿⠀</a:t>
            </a:r>
            <a:br/>
            <a:r>
              <a:t>⣿⣿⣿⣿⣿⣿⣿⣿⣿⣿⣿⣿⣿⣿⣿⣿⣿⣿⣿⣿⣿⡿⢿⢟⢟⢏⢝⢝⢝⢝⢝⢟⢻⢿⣿⣿⣿⣿⣿⣿⣿⣿⣿⣿⣿⣿⣿⣿⣿⣿⣿⣿⣿⣿⣿⣿⣿⣿⣿⣿⣿⣿⣿⣿⣿⣿⣿⣿⣿⣿⣿⣿⣿⢿⢟⠕⠕⢕⢕⢕⢑⡑⢁⢁⡀⠀⠀⠑⢱⡿⢿⢶⢶⢞⢿⢿⢿⢿⣿⣿⠀</a:t>
            </a:r>
            <a:br/>
            <a:r>
              <a:t>⣿⣿⣿⣿⣿⣿⣿⣿⣿⣿⣿⣿⣟⠛⠉⠙⢿⣿⣿⣟⣕⣕⢕⢕⡕⣕⡕⢕⢕⢕⢕⡕⢕⢕⣜⢻⣿⣿⣿⣿⣿⣿⣿⣿⣿⣿⣿⣿⣿⣿⣿⣿⣿⣿⣿⣿⡿⢿⣿⣿⣿⣿⣿⣿⣿⣿⣿⣿⣿⣿⣿⣿⣿⡕⠀⠀⠀⠁⣷⣶⣿⣿⣿⣿⢿⠐⠀⢐⢕⢕⢕⢕⢕⢕⢕⢕⢕⢕⢕⢜⠀</a:t>
            </a:r>
            <a:br/>
            <a:r>
              <a:t>⠉⠉⢝⢿⣿⣿⣿⣿⣿⣿⣿⣿⣟⣓⣠⣴⣿⣿⢇⣽⣿⡏⢕⢕⢻⣿⣗⣿⣿⣿⣿⣿⣿⣿⣿⣿⣮⡿⣿⣿⣿⣿⢟⠟⠝⠙⢝⣿⣿⣿⣿⡟⠝⠙⠻⣿⣗⠑⠝⢝⢯⢝⠙⠟⢿⣿⣿⣿⣿⣿⣿⣿⣿⣿⣦⣄⣄⣴⣿⣿⣿⡿⠏⠑⢀⢔⢔⢕⢕⢕⢕⢕⢕⢕⠕⢕⢅⢕⢕⠕⠀</a:t>
            </a:r>
            <a:br/>
            <a:r>
              <a:t>⢀⢄⣵⣿⣿⣾⣿⣿⢿⢿⣿⣿⡿⠿⢿⣿⣿⢇⢕⢸⣧⢕⢕⢕⠀⠀⢀⢸⡿⢿⢿⢿⠿⢟⠻⢿⢟⢷⢹⡳⢜⡝⢕⢀⢀⢄⢕⣿⣿⣿⣿⣇⣄⣀⣰⣿⣿⣦⣄⣕⢟⢇⢀⢀⣸⣿⣿⣿⣿⣿⣿⣿⣿⣿⣿⣿⣿⣿⣿⡿⠏⢅⠔⢕⢕⢕⢕⢕⢑⢕⢕⢕⢕⢑⢅⢐⠑⢄⠅⠄⠀</a:t>
            </a:r>
            <a:br/>
            <a:r>
              <a:t>⣷⣿⣿⣿⣿⣿⣿⣏⠀⠀⢈⣿⣧⢀⢁⣿⡏⠑⠑⠑⠐⢕⢕⢄⢄⢄⢕⢕⢕⢕⠕⠁⠁⠑⠕⠕⠁⠑⢑⢔⢕⢇⢑⡧⢕⢕⢺⣿⣿⣿⣿⣿⣿⣿⣿⣿⣿⣿⣿⣿⣿⣷⣿⣿⣿⣿⣿⣿⣿⣿⣿⣿⣿⣿⣿⣿⡏⠁⢉⢕⢕⢔⢕⢔⢕⢕⢕⢅⢕⢕⢕⢕⢕⢐⠀⠀⠀⠀⢅⠀⠀</a:t>
            </a:r>
            <a:br/>
            <a:r>
              <a:t>⣿⣿⣿⣿⣿⣿⣿⣿⣷⣴⣾⣿⣿⣷⣾⣿⢇⠀⠀⠀⠀⠑⠕⢕⢕⢕⢕⢕⠑⠁⠀⠀⠈⠀⢐⠀⠀⠀⠀⢜⣿⢕⢕⢿⣷⣦⣾⣿⣿⣿⣿⣿⣿⣿⣿⢿⢿⢟⣿⣿⣿⣿⣿⣿⣿⣿⣿⣿⣿⣿⣿⣿⣿⣿⣿⣿⣿⢖⢑⠑⠁⢕⢕⠀⠐⢄⢕⢕⠅⢕⢔⢕⢑⠀⠀⠀⠐⠄⠕⢕⠀</a:t>
            </a:r>
            <a:br/>
            <a:r>
              <a:t>⡻⣿⣿⣿⣿⣿⣿⣿⣿⣿⡟⢟⢻⢟⢟⢇⢕⠐⠀⠀⠀⢀⢀⠕⢕⢕⢕⠅⠀⠀⠀⠄⠀⠀⠀⠀⠀⠀⠁⠕⢿⢕⢕⢜⣿⣿⣿⣿⣿⣿⣿⣿⣿⣿⣿⡷⢱⣾⣿⣿⣿⣿⣿⣿⣿⣿⣿⣿⣿⣿⣿⣿⣿⣿⣿⣿⡏⢕⢕⢄⢕⢕⢕⢔⢕⢕⢁⠕⢅⢔⢕⢕⠅⠑⠐⠀⠅⠀⠀⢔⠀</a:t>
            </a:r>
            <a:br/>
            <a:r>
              <a:t>⢕⢜⢻⣿⣿⣿⣿⣿⣿⡿⢇⢕⢕⢕⢕⢕⠑⠀⠀⠀⣱⣿⡇⠁⠕⢕⢔⢅⠀⠀⠀⠀⠀⠀⠀⠀⠀⠀⠀⠀⠑⠀⢕⣾⣿⢕⢔⢝⢻⢿⢟⢟⢟⢏⢝⢕⢜⢻⢿⢟⢟⢹⢟⢿⣿⣿⣿⣿⣿⣿⣿⣿⣿⣿⣿⣿⡇⢕⢕⢕⢕⢕⢕⢕⢕⢁⠔⠐⠁⠑⠁⠔⠄⠀⠀⠀⠀⢄⢄⡄⠀</a:t>
            </a:r>
            <a:br/>
            <a:r>
              <a:t>⢕⢕⢕⢜⢝⢝⢝⢝⢕⢕⠑⠑⢑⣱⣵⡀⠀⠀⠀⣦⢿⡿⢕⢔⢀⣀⡁⢀⠀⠀⠀⠀⢀⣀⠀⠀⠀⠀⢀⠀⠀⠀⢸⢟⢕⢕⠑⠑⠑⠑⠑⠑⠑⠕⠕⢕⣕⡕⠑⠁⢕⢕⢕⣼⣿⣿⣿⣿⣿⣿⣿⣿⣿⣿⣿⣿⣧⢕⢕⢕⢔⢕⢕⢕⢕⠔⢕⢄⠀⠀⠁⠄⠀⠀⠀⠀⠀⠀⠑⢗⠀</a:t>
            </a:r>
            <a:br/>
            <a:r>
              <a:t>⣵⣵⣵⣵⣵⣥⣥⣥⣤⣥⣤⣴⣵⣵⣵⣵⣴⣴⣵⣵⣼⣵⣥⣥⣥⣥⣤⣤⣤⣤⣤⣥⣥⣥⣥⣤⣤⣥⣵⣴⣴⣴⣕⣕⣑⣁⣄⣄⣄⣄⣄⣄⣄⣄⣔⣕⣕⣕⣕⣠⣥⣵⣾⣿⣿⣿⣿⣿⣿⣿⣿⣿⣿⣿⣿⣿⣟⡇⢕⢄⢀⠁⠑⠀⠁⠀⠀⠀⠀⠀⠀⠀⠀⠀⠀⠀⠀⠀⠀⢀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⣟⡿⣿⢿⢟⡿⢿⣟⣟⢿⢿⢟⡻⡟⣟⡿⣿⣿⢿⡿⣿⡿⢞⣿⣾⢻⢺⢟⡞⣟⣿⣟⣟⢻⢿⢟⣿⣻⢿⣻⢟⡟⢞⣿⠟⢞⣻⣾⣿⣿⣿⣿⣿⣿⣿⣿⣿⣿⣿⣿⣿⣿⣿⣿⣿⣿⣿⣿⣿⣿⣿⣿⣿⣿⣿⣿⣿⣿⣿⣿⣿⣿⣿⣿⣿⣿⠀</a:t>
            </a:r>
            <a:br/>
            <a:r>
              <a:t>⣿⣿⣿⣿⣿⣿⣴⣿⣷⣾⣯⣮⣵⣷⣽⣵⣿⣼⣿⣯⣧⣿⣿⣿⣿⣾⣽⣷⣿⢕⢇⡝⢹⢯⣿⣷⣵⣿⣧⣿⣼⣾⣯⣾⣧⣯⣷⣿⣾⣧⣯⣼⣽⣿⣯⣿⣷⣧⣷⣿⣿⣿⣿⣿⣿⣿⣿⣿⡿⢻⣿⣿⣿⣿⣿⣿⣿⣿⣿⣿⣿⣿⣿⣿⣿⣿⣿⣿⣿⣿⣿⣿⣿⣿⣿⣿⣿⣿⣿⣿⠀</a:t>
            </a:r>
            <a:br/>
            <a:r>
              <a:t>⣿⣿⣿⣿⣿⣿⣿⣿⣿⣿⣿⣿⣿⣿⣿⣿⣿⣿⣿⣿⣿⣿⣿⣿⣿⣿⣿⣿⣿⢑⢸⢇⢕⢰⣿⣿⣿⣿⣿⣿⣿⣿⣿⣿⣿⣿⣿⣿⣿⣿⣿⣿⣿⣿⣿⣿⣿⣿⣿⣿⣿⢟⢻⢿⡿⣿⢿⢿⣧⢌⢽⣿⣿⣿⣿⣿⣿⣿⣿⣿⣿⣿⣿⣿⣿⣿⣿⣿⣿⣿⣿⣿⣿⣿⣿⣿⣿⣿⣿⣿⠀</a:t>
            </a:r>
            <a:br/>
            <a:r>
              <a:t>⣿⣿⣿⣿⣿⣿⣿⣿⣿⣿⣿⣿⣿⣿⣿⣿⣿⣿⣿⣿⣿⣿⣿⣿⣿⣿⣿⣿⣿⡅⢱⣷⡾⢕⢔⣹⡿⣿⣿⣿⣿⣿⣿⣿⣿⣿⣿⣿⣿⣿⣿⣿⣿⣿⣿⣿⣿⣿⣿⢏⢕⣵⢇⢕⡕⢪⢕⢜⡟⢕⡟⣿⣿⣿⣿⣿⣿⣿⣿⣿⣿⣿⣿⣿⢿⢿⣿⣿⣿⣿⣿⣿⣿⣿⣿⣿⣿⣿⣿⣿⠀</a:t>
            </a:r>
            <a:br/>
            <a:r>
              <a:t>⣿⣿⣿⣿⣿⣿⣿⣿⣿⣿⣿⣿⣿⣿⣿⣿⣿⣿⣿⣿⣿⣿⣿⣿⣿⣿⣿⣿⣿⣷⣾⣿⣧⢇⡸⢏⢕⢱⣿⢿⢻⢿⣿⣿⣿⣿⣿⣿⣿⣿⣿⣿⣿⣿⣿⣿⣿⣿⣿⣷⣜⢕⢕⣱⣷⡜⢳⢇⢱⣕⣌⣿⣿⣿⣿⣿⣿⣿⣿⣿⣿⡿⢝⡕⢕⢝⡜⢻⣿⣿⣿⣿⣿⣿⣿⣿⣿⣿⣿⣿⠀</a:t>
            </a:r>
            <a:br/>
            <a:r>
              <a:t>⣿⣿⣿⣿⣿⣿⣿⣿⣿⣿⣿⣿⣿⣿⣿⣿⣿⣿⣿⣿⣿⣿⣿⣿⣿⣿⣿⣿⣿⣿⣿⣿⣿⣵⣕⣕⡕⢋⢕⢕⣱⣼⣿⣿⣿⣿⣿⣿⣿⣿⣿⣿⣿⣿⣿⣿⣿⣿⣿⣿⣿⣷⣕⢝⣿⣿⣷⣾⣿⣿⡿⡻⢏⢻⡿⢗⢹⢿⣿⣿⣿⣏⡕⢑⢕⢕⢕⣕⣿⣿⣿⣿⣿⣿⣿⣿⣿⣿⣿⣿⠀</a:t>
            </a:r>
            <a:br/>
            <a:r>
              <a:t>⣿⣿⣿⣿⣿⣿⣿⣿⣿⣿⣿⣿⣿⣿⣿⣿⣿⣿⣿⣿⣿⣿⣿⣿⣿⣿⣿⣿⣿⣿⣿⣿⣿⣿⣿⣏⢕⣵⣷⣿⣿⣿⣿⣿⣿⣿⣿⣿⣿⣿⣿⣿⣿⣿⣿⣿⣿⣿⣿⣿⣿⣿⣿⣿⣿⣿⣿⣿⣿⣿⢆⢞⣣⣇⣵⣵⣧⣵⣿⣿⣿⣿⣿⣿⣷⣷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⣵⣾⣿⣿⡿⠿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⡟⠋⣿⣿⢀⠀⠀⣿⣿⣿⣿⣿⣿⣿⣿⣿⣿⣿⣿⣿⡿⢿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⣇⢄⣿⣿⣷⣶⣾⣿⣿⣿⣿⣿⣿⣿⣿⢿⢿⢿⢿⢏⠑⢕⢕⢹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⢿⣿⣿⣿⣿⣿⣿⣿⡟⠕⢕⢕⢱⣾⡕⠀⠑⠺⢇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⣷⣽⣝⢻⣿⣿⣿⣿⡿⢿⢏⠑⠁⠁⢸⡇⣿⣇⠀⠀⢑⣼⣿⣿⣿⣿⣿⣿⣿⠀</a:t>
            </a:r>
            <a:br/>
            <a:r>
              <a:t>⣿⣿⣿⣿⣿⣿⣿⣿⣿⣿⣿⣿⣿⣿⣿⣿⣿⣿⣿⣿⣿⣿⢿⢟⢟⢟⢝⢝⢝⢝⢝⢟⢻⢿⣿⣿⣿⣿⣿⣿⣿⣿⣿⣿⣿⣿⣿⣿⣿⣿⣿⣿⣿⣿⣿⣿⣿⣿⣿⣿⣿⣿⣿⣿⣿⣿⣿⣿⣿⣿⣿⣿⢟⢏⠕⢕⢕⢕⡕⣵⣀⢀⡔⠀⠀⠑⣱⣿⣿⣿⣿⢿⣿⣿⣿⣿⣿⣿⣿⣿⠀</a:t>
            </a:r>
            <a:br/>
            <a:r>
              <a:t>⣿⣿⣿⣿⣿⣿⣿⣿⣿⣿⣿⣿⣿⣿⡿⠟⠛⢻⣿⣿⡏⢕⢕⣕⢱⣵⣕⣕⣕⣕⣕⣕⣕⣵⣜⡻⣿⣿⣿⣿⣿⣿⣿⣿⣿⣿⣿⣿⣿⣿⣿⣿⣿⣿⣿⣿⣿⡿⣿⣿⣿⣿⣿⣿⣿⣿⣿⣿⣿⣿⣿⣷⡕⠀⠀⠀⠁⣷⣿⣿⣿⣿⣿⣶⢶⠞⢏⢝⢝⢕⢕⢕⢕⢕⢕⢕⢝⢝⢟⢿⠀</a:t>
            </a:r>
            <a:br/>
            <a:r>
              <a:t>⠟⠋⠙⠋⠟⣿⣿⣿⣿⣟⣿⣿⣿⣿⢷⢔⢀⣠⡿⢝⢜⢇⢱⢹⠿⠿⢯⣿⣿⣿⣿⣿⣿⣿⣿⣿⣎⢿⣿⡿⣿⣿⣿⡿⢟⠝⠕⢝⣾⣿⣿⣿⡏⠙⠘⢻⣿⡇⠁⠙⢻⡝⠟⢿⣿⣿⣿⣿⣿⣿⣿⣿⣿⣦⣤⣠⣼⣿⣿⣿⣿⡿⠏⠁⠀⢄⢅⢕⢔⢕⢕⢕⢕⢕⢕⢕⢅⢑⢕⢕⠀</a:t>
            </a:r>
            <a:br/>
            <a:r>
              <a:t>⢀⢀⠀⢀⣑⣿⣿⣼⣿⣿⣿⣿⣿⣿⣿⣿⣿⣿⢕⢕⢕⢕⢕⠀⠀⢔⢔⢟⢟⢟⢟⢝⢝⢝⢙⢟⢟⢕⢪⢟⢕⣿⢕⣕⢁⢀⢄⢕⣿⣿⣿⣻⣧⣄⣠⣼⣿⣷⣴⣤⣸⢗⡄⠀⢹⣿⣿⣿⣿⣿⣿⣿⣿⣿⣿⣿⣿⣿⣿⡿⢏⠁⠀⠀⢔⢑⢕⢕⢕⢑⢕⢕⢕⠕⠕⠁⠐⠅⠕⢕⠀</a:t>
            </a:r>
            <a:br/>
            <a:r>
              <a:t>⣿⣿⣷⣾⣿⣿⣿⣿⣿⡟⠅⠁⢹⣿⡇⠀⢹⣷⢁⠁⠁⠁⠀⢄⢔⢕⢕⢕⢕⠑⠀⠀⠁⢁⠁⠀⠀⠐⢄⣅⣱⡏⢕⣼⣝⢕⢱⢚⣿⣿⣿⣿⣿⣿⣿⣿⣿⣿⣿⣿⣿⣿⣾⣿⣿⣿⣿⣿⣿⣿⣿⣿⣿⣿⣿⣿⣿⠁⠀⢕⢕⠔⢕⢕⠕⠕⢕⢕⢔⢕⢕⠔⠕⠀⠀⠀⠀⠑⢑⢁⠀</a:t>
            </a:r>
            <a:br/>
            <a:r>
              <a:t>⣿⣿⣿⣿⣿⣿⣿⣿⣿⣷⣤⣠⣾⣿⣿⣦⣾⣿⢕⠀⠀⠀⠀⠁⢕⢕⠕⢁⢄⠀⠀⠀⠀⠁⠀⠀⠀⠄⠅⢻⣿⢕⢕⠸⣿⣾⣷⣿⣿⣿⣿⣿⣿⣿⣿⣿⢻⢿⢻⣿⣿⣿⣿⣿⣿⣿⣿⣿⣿⣿⣿⣿⣿⣿⣿⣿⣿⡗⢕⢕⠀⢄⢕⢕⠀⢁⢕⢕⢕⢕⢕⢕⢔⢀⠀⢀⠕⠄⠕⢕⠀</a:t>
            </a:r>
            <a:br/>
            <a:r>
              <a:t>⣿⡟⢿⣿⣿⣿⣿⣿⣿⣿⣿⣿⢿⣿⣿⣿⣿⡏⢕⠀⠀⢀⠀⠀⠐⠕⠅⠀⠀⠀⠀⠀⠀⠀⠀⠀⠀⠀⠁⢸⡿⢇⢕⢕⣹⣿⣿⣿⣿⣿⣿⣿⣿⣿⣿⡿⢇⣼⣿⣿⣿⣿⣿⣿⣿⣿⣿⣿⣿⣿⣿⣿⣿⣿⣿⣿⣿⢕⢕⢕⢕⢕⢕⢕⢔⢕⠕⠕⢕⢑⢀⠕⠅⠀⠀⠀⠁⠀⠀⢕⠀</a:t>
            </a:r>
            <a:br/>
            <a:r>
              <a:t>⢟⢇⢕⢻⣿⣿⣿⣿⣿⣿⣿⡿⢕⢕⢝⢜⢕⢕⠀⠀⢔⢕⢕⠀⠀⠀⠐⠀⠀⠀⠀⠀⠀⠀⠀⠀⠀⠀⢀⢎⢕⢕⠕⣸⡯⢟⢕⢝⢟⢻⢟⢟⢟⡟⢝⢕⢕⢟⢟⢟⢏⢕⢝⣿⣿⣿⣿⣿⣿⣿⣿⣿⣿⣿⣿⣿⣿⢕⢕⢕⢕⠕⢔⢕⢕⢕⠐⢄⠁⠁⠀⢐⠑⠀⠀⠀⠔⢔⢄⠐⠀</a:t>
            </a:r>
            <a:br/>
            <a:r>
              <a:t>⢕⢕⢕⢕⢜⢝⢝⢟⢝⢝⢕⢕⠕⠕⠕⠕⢑⠁⠀⢀⢜⢕⢕⠀⢠⡤⢤⢤⢄⢀⠀⢀⣠⣤⡀⠀⠀⠀⣸⢁⠁⠁⢅⢟⢝⢕⠕⠑⠑⠑⠁⠑⠑⠕⠕⢕⣕⡕⠀⠀⠑⢕⣱⣿⣿⣿⣿⣿⣿⣿⣿⣿⣿⣿⣿⣿⣿⣇⢕⠑⠕⠕⢕⢕⢕⢕⠑⠄⠀⠁⠁⠄⠀⠀⠀⠀⠀⠕⢕⠀⠀</a:t>
            </a:r>
            <a:br/>
            <a:r>
              <a:t>⣵⣵⣵⣵⣵⣤⣤⣤⣤⣤⣥⣥⣥⣤⣴⣴⣥⣴⣴⣷⣷⣧⣴⣴⣴⣴⣤⣤⣤⣤⣤⣥⣥⣥⣵⣴⣴⣵⣵⣵⣴⣴⣵⣵⣵⣥⣴⣤⣤⣤⣤⣤⣤⣤⣵⣵⣵⣵⣥⣤⣴⣼⣽⣿⣿⣿⣿⣿⣿⣿⣿⣿⣿⣿⣿⣿⣟⣏⣕⣔⣀⣀⣀⢁⢀⢀⢀⢀⠀⠀⠀⢀⢀⢀⢀⠀⠀⠀⠁⣐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pple Braille"/>
              </a:defRPr>
            </a:pPr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⢿⣿⣿⣿⣿⣿⣿⣿⣿⣿⣿⣿⣿⣿⣿⣿⣿⡿⣿⣿⣿⣿⣿⣿⣿⣿⣿⣿⣿⣿⣿⣿⣿⣿⣿⣿⣿⣿⣿⣿⣿⣿⣿⣿⣿⣿⣿⣿⣿⣿⣿⣿⣿⣿⣿⣿⣿⣿⣿⣿⣿⠀</a:t>
            </a:r>
            <a:br/>
            <a:r>
              <a:t>⣿⣿⣿⣿⣿⣿⣟⣿⡿⢻⣻⢿⢿⣿⡟⡿⣿⢿⢟⡿⢿⣟⣟⢿⢿⢟⡻⡟⣟⡿⣿⣿⢿⡿⣿⡿⢞⣿⣾⢻⢺⢟⡞⣟⣿⣟⣟⢻⢿⢟⣿⣻⢿⣻⢟⡟⢞⣿⢞⢞⣻⣾⣿⣿⣿⣿⣿⣿⢿⣿⣿⣿⣿⣿⣿⣿⣿⣿⣿⣿⣿⣿⣿⣿⣿⣿⣿⣿⣿⣿⣿⣿⣿⣿⣿⣿⣿⣿⣿⣿⠀</a:t>
            </a:r>
            <a:br/>
            <a:r>
              <a:t>⣿⣿⣿⣿⣿⣿⣵⣿⣷⣾⣯⣮⣵⣷⣽⣵⣿⣽⣿⣯⣧⣿⣿⣿⣿⣾⣽⣷⣿⣵⢇⢝⡝⢏⢻⣷⣵⣿⣧⣿⣼⣾⣯⣾⣧⣯⣧⣿⣾⣧⣯⣼⣽⣿⣯⣷⣷⣷⣷⢿⣿⣿⣿⣿⢿⢿⣿⢗⢕⢿⣿⣿⣿⣿⣿⣿⣿⣿⣿⣿⣿⣿⣿⣿⣿⣿⣿⣿⣿⣿⣿⣿⣿⣿⣿⣿⣿⣿⣿⣿⠀</a:t>
            </a:r>
            <a:br/>
            <a:r>
              <a:t>⣿⣿⣿⣿⣿⣿⣿⣿⣿⣿⣿⣿⣿⣿⣿⣿⣿⣿⣿⣿⣿⣿⣿⣿⣿⣿⣿⣿⣿⣿⢕⢜⢕⢕⣸⢿⣿⣿⣿⣿⣿⣿⣿⣿⣿⣿⣿⣿⣿⣿⣿⣿⣿⣿⣿⣿⡿⢟⢕⣵⢕⢝⢝⡟⣇⢜⣿⢕⢕⣾⣿⣿⣿⣿⣿⣿⣿⣿⣿⣿⣿⣿⣿⣿⣿⣿⣿⣿⣿⣿⣿⣿⣿⣿⣿⣿⣿⣿⣿⣿⠀</a:t>
            </a:r>
            <a:br/>
            <a:r>
              <a:t>⣿⣿⣿⣿⣿⣿⣿⣿⣿⣿⣿⣿⣿⣿⣿⣿⣿⣿⣿⣿⣿⣿⣿⣿⣿⣿⣿⣿⣿⣿⡇⢱⣷⡞⢕⢕⣽⢿⣿⣿⣿⣿⣿⣿⣿⣿⣿⣿⣿⣿⣿⣿⣿⣿⣿⣿⣷⣕⢺⢗⢕⣼⣕⢜⢫⢕⢕⡕⢕⣿⣿⣿⣿⣿⣿⣿⣿⣿⣿⣿⣿⣿⣿⣿⣿⣿⣿⣿⣿⣿⣿⣿⣿⣿⣿⣿⣿⣿⣿⣿⠀</a:t>
            </a:r>
            <a:br/>
            <a:r>
              <a:t>⣿⣿⣿⣿⣿⣿⣿⣿⣿⣿⣿⣿⣿⣿⣿⣿⣿⣿⣿⣿⣿⣿⣿⣿⣿⣿⣿⣿⣿⣿⣷⣾⣿⣧⢑⢞⢇⢜⣸⣿⣟⢿⣿⣿⣿⣿⣿⣿⣿⣿⣿⣿⣿⣿⣿⣿⣿⣿⣷⣕⢝⢿⣿⣷⣷⣾⣿⣿⣿⣿⣿⣿⣿⣿⣿⣿⣿⣿⣿⡿⡿⢟⢿⣿⣿⣿⣿⣿⣿⣿⣿⣿⣿⣿⣿⣿⣿⣿⣿⣿⠀</a:t>
            </a:r>
            <a:br/>
            <a:r>
              <a:t>⣿⣿⣿⣿⣿⣿⣿⣿⣿⣿⣿⣿⣿⣿⣿⣿⣿⣿⣿⣿⣿⣿⣿⣿⣿⣿⣿⣿⣿⣿⣿⣿⣿⣷⣵⣵⡵⢞⢝⢕⣕⣵⣿⣿⣿⣿⣿⣿⣿⣿⣿⣿⣿⣿⣿⣿⣿⣿⣿⣿⣿⣿⣿⣿⣿⣿⣿⣿⣿⣿⣿⣿⣿⡿⢿⣟⣿⣿⣿⣽⣷⢕⢜⢜⢿⣿⣿⣿⣿⣿⣿⣿⣿⣿⣿⣿⣿⣿⣿⣿⠀</a:t>
            </a:r>
            <a:br/>
            <a:r>
              <a:t>⣿⣿⣿⣿⣿⣿⣿⣿⣿⣿⣿⣿⣿⣿⣿⣿⣿⣿⣿⣿⣿⣿⣿⣿⣿⣿⣿⣿⣿⣿⣿⣿⣿⣿⣿⣿⣕⣱⣵⣾⣿⣿⣿⣿⣿⣿⣿⣿⣿⣿⣿⣿⣿⣿⣿⣿⣿⣿⣿⣿⣿⣿⣿⣿⣿⣿⣿⣿⣿⢟⢕⢝⢟⢧⢎⢟⣿⣿⣿⢿⢏⢕⢕⢱⣵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⡟⣇⣮⣵⣼⣾⣷⣷⣷⣿⣿⣷⣵⣷⣷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⣾⣿⣿⣿⡟⠝⠝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⡏⠀⢸⣿⣇⣀⣄⣿⣿⣿⣿⣿⣿⣿⣿⣿⣿⣿⡿⢟⢟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⣶⣿⣿⣿⣿⣿⣿⣿⣿⣿⣿⣿⡿⢏⢝⢝⣝⠁⠅⢕⣔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⡻⢿⣽⣿⣿⣿⣿⡿⢿⢏⠁⠕⢕⡜⣿⠀⠀⠑⢏⣿⣿⣿⣿⣿⣿⣿⣿⣿⣿⣿⠀</a:t>
            </a:r>
            <a:br/>
            <a:r>
              <a:t>⣿⣿⣿⣿⣿⣿⣿⣿⣿⣿⣿⣿⣿⣿⣿⣿⣿⣿⣿⣿⣿⣿⣿⣿⡿⢿⢟⢟⢟⢝⢝⢟⢟⢟⢿⣿⣿⣿⣿⣿⣿⣿⣿⣿⣿⣿⣿⣿⣿⣿⣿⣿⣿⣿⣿⣿⣿⣿⣿⣿⣿⣿⣿⣿⣿⣿⣿⣿⣿⣿⣿⢗⢜⢝⢟⢏⢏⠕⠑⠑⠀⠀⠜⢇⣿⣧⣤⣤⢾⢿⢿⣿⣿⣿⣿⣿⣿⣿⣿⣿⠀</a:t>
            </a:r>
            <a:br/>
            <a:r>
              <a:t>⣿⣿⣿⣿⣿⣿⣿⣿⣿⣿⣿⣿⣿⣿⣿⣿⣿⣿⣿⣿⣿⣿⣿⣏⣱⣧⣱⣕⣵⣵⣵⣵⣵⣵⣷⣵⡝⢿⣿⣿⣿⣿⣿⣿⢟⢟⢻⢿⢿⣿⣿⣿⣿⡿⢿⣿⣿⣿⢻⢿⡿⢟⠛⢻⣿⣿⣿⣿⣿⡇⠑⠁⠀⠑⣱⣵⣾⣷⣶⣷⣄⡀⠄⢘⢕⢕⢕⢕⢕⢕⢕⢕⢕⢜⢝⢟⢻⣿⣿⣿⠀</a:t>
            </a:r>
            <a:br/>
            <a:r>
              <a:t>⣿⣿⣿⣿⣿⣿⣿⣿⣿⣿⣿⣿⣿⣿⣿⣿⡿⠟⠋⠙⢿⢟⢇⢕⠝⠛⢝⣿⣿⣿⣿⣿⡿⢿⣿⣿⣿⡇⢿⢿⣿⣿⣿⣿⣕⢄⠀⢄⠱⣿⣿⣿⣿⢕⠀⠀⣿⣿⡄⠀⢸⡕⢀⣸⣿⣿⣿⣿⣿⣿⣧⣀⢀⣠⣿⣿⣿⣿⣿⡿⢏⢅⠔⢕⠕⢕⢕⢕⢕⢔⢕⢕⠕⠕⠅⠕⢕⢜⢝⢿⠀</a:t>
            </a:r>
            <a:br/>
            <a:r>
              <a:t>⣿⡿⠙⠁⠀⠁⢝⣿⣿⣿⣿⣿⣿⣿⡿⣿⣷⣔⣀⣠⡾⢕⢕⠕⠀⢔⢕⢕⢕⢕⠑⠕⢕⢕⢕⠑⠕⢕⢅⠕⢏⢝⢟⢕⢸⢍⢕⢕⣶⣿⣿⣿⣷⣷⣷⣾⣿⣿⣿⣿⣷⣞⣿⣿⣿⣿⣿⣿⣿⣿⣿⣿⣿⣿⣿⣿⠋⠙⢏⢕⢕⢕⢕⠕⠕⢕⢕⢅⢕⢕⢕⢑⠁⠀⠀⠀⠕⢕⢕⢕⠀</a:t>
            </a:r>
            <a:br/>
            <a:r>
              <a:t>⣿⣿⣶⣦⣄⣴⣾⣿⣿⣾⣿⣿⣿⣿⣿⣷⣷⣷⣿⣿⡇⠁⠀⠀⢕⢕⢕⢕⠑⠀⠀⠀⠀⢑⠀⠀⠀⠁⠕⢀⠁⢕⢇⢕⢱⢕⢱⢺⣩⣾⣿⣿⣿⣿⣿⣿⣿⣿⣿⣿⣿⣿⣿⣿⣿⣿⣿⣿⣿⣿⣿⣿⣿⣿⣿⣿⣦⢄⢕⠁⢀⢕⢕⠀⠁⢀⢕⢕⠅⢑⢕⠕⠀⠀⢀⢀⢑⢕⠕⢕⠀</a:t>
            </a:r>
            <a:br/>
            <a:r>
              <a:t>⣿⣿⣿⣿⣿⣿⣿⣿⣿⣿⡟⠅⠁⠹⣿⣏⠐⠙⣿⣿⡇⠀⠀⠀⠑⢕⢕⢅⠀⠀⠀⠀⠐⠀⠀⠀⠀⠀⠔⢅⣿⣿⢕⢕⢜⢿⣿⣿⣿⣿⣿⣿⣿⣿⣿⣿⣷⠕⣵⣿⣿⣿⣿⣿⣿⣿⣿⣿⣿⣿⣿⣿⣿⣿⣿⣿⡿⢕⢕⢕⢕⢕⢕⢕⢕⠕⢕⠑⠑⢕⢕⢑⠄⠀⠀⠅⠑⢕⢕⢕⠀</a:t>
            </a:r>
            <a:br/>
            <a:r>
              <a:t>⣿⣿⢻⣿⣿⣿⣿⣿⣿⣿⣿⣦⣴⣾⣿⣿⣦⣼⣿⡟⠕⠀⠀⢀⠁⠁⠑⠀⠁⠀⠀⠀⠀⠀⠀⠀⠀⠀⠀⢱⣿⢿⢕⢕⢕⣸⣿⢿⢿⣿⣿⣿⣿⣿⡿⢟⢕⢸⣿⣿⣿⣿⣿⣿⣿⣿⣿⣿⣿⣿⣿⣿⣿⣿⣿⣿⡇⢕⢕⢕⢑⠑⢕⢅⠕⢕⢐⠀⠁⠀⠅⢀⠀⠀⠁⠀⠀⠕⢅⠕⠀</a:t>
            </a:r>
            <a:br/>
            <a:r>
              <a:t>⡿⢝⢕⢜⣿⣿⣿⣿⣿⣿⣿⣿⡿⢹⢿⢿⢿⣿⡟⢕⠀⠀⢕⢕⠀⠀⠀⠀⠀⠀⠀⠀⠀⠀⠀⠀⠀⠀⢄⢺⡇⢕⢕⢕⢸⣿⢟⢇⢕⢔⢝⢕⢕⢕⢇⢕⢕⠔⢝⢕⢜⢝⣿⣿⣿⣿⣿⣿⣿⣿⣿⣿⣿⣿⣿⣿⣧⢕⢕⢑⠕⠕⢕⠕⢕⠕⠄⠀⠁⠁⠄⠀⠀⠀⢄⢄⢔⠁⠁⠀⠀</a:t>
            </a:r>
            <a:br/>
            <a:r>
              <a:t>⢕⢕⢕⢕⢜⢻⢿⢿⢿⢿⢟⢟⢇⠕⢕⢕⢕⢕⢕⢕⠀⠀⢕⢕⠐⠀⢶⢶⢶⢶⢦⢤⠀⠀⢀⢄⠀⠀⢕⣸⡕⠑⠑⢀⢜⢕⢕⢕⠁⠁⠁⠀⠀⠁⢁⢕⢵⠀⠁⠕⢕⢕⣾⣿⣿⣿⣿⣿⣿⣿⣿⣿⣿⣿⣿⣿⣿⡇⠑⠑⠀⠀⠑⠐⠐⠀⠀⠀⠀⠀⠀⠀⠀⠀⠀⠕⢑⠀⢀⠀⠀</a:t>
            </a:r>
            <a:br/>
            <a:r>
              <a:t>⣷⣷⣷⣷⣷⣴⣵⣵⣵⣵⣵⣴⣴⣴⣴⣶⣶⣶⣶⣷⣷⣷⣷⣶⣶⣶⣶⣶⣶⣶⣶⣶⣶⣶⣶⣶⣶⣷⣷⣷⣷⣷⣷⣷⣷⣵⣵⣴⣴⣴⣴⣴⣴⣴⣵⣵⣵⣵⣴⣶⣷⣾⣿⣿⣿⣿⣿⣿⣿⣿⣿⣿⣿⣿⣿⣿⣽⣵⣴⣄⣄⣄⣄⣄⣄⣄⣀⣀⣀⣀⣀⣄⣀⣀⣀⣀⣕⣔⣵⣤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⣿⠀</a:t>
            </a:r>
            <a:br/>
            <a:r>
              <a:t>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⠀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