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1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8FCB52-6F9F-452C-88B6-697FA4941E8C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53FA2E7-3051-4D42-9CC3-03D0600B1000}">
      <dgm:prSet/>
      <dgm:spPr/>
      <dgm:t>
        <a:bodyPr/>
        <a:lstStyle/>
        <a:p>
          <a:r>
            <a:rPr lang="fr-CA" dirty="0"/>
            <a:t>Développer un système </a:t>
          </a:r>
          <a:r>
            <a:rPr lang="fr-CA" b="1" dirty="0"/>
            <a:t>automatisé</a:t>
          </a:r>
          <a:r>
            <a:rPr lang="fr-CA" dirty="0"/>
            <a:t> pour importer, analyser et rapporter les données de l’Ontario 511.</a:t>
          </a:r>
          <a:endParaRPr lang="en-US" dirty="0"/>
        </a:p>
      </dgm:t>
    </dgm:pt>
    <dgm:pt modelId="{4EBA8671-5B58-4DB3-BA34-C1EBC038A8C5}" type="parTrans" cxnId="{BFFA6CD5-0FA2-4E4D-8BEF-1C2F2743CFD6}">
      <dgm:prSet/>
      <dgm:spPr/>
      <dgm:t>
        <a:bodyPr/>
        <a:lstStyle/>
        <a:p>
          <a:endParaRPr lang="en-US"/>
        </a:p>
      </dgm:t>
    </dgm:pt>
    <dgm:pt modelId="{9AEA5709-2449-40FA-87AA-3B29C65E2815}" type="sibTrans" cxnId="{BFFA6CD5-0FA2-4E4D-8BEF-1C2F2743CFD6}">
      <dgm:prSet/>
      <dgm:spPr/>
      <dgm:t>
        <a:bodyPr/>
        <a:lstStyle/>
        <a:p>
          <a:endParaRPr lang="en-US"/>
        </a:p>
      </dgm:t>
    </dgm:pt>
    <dgm:pt modelId="{C7D30D17-9876-4245-848E-D980BF5B24A5}">
      <dgm:prSet/>
      <dgm:spPr/>
      <dgm:t>
        <a:bodyPr/>
        <a:lstStyle/>
        <a:p>
          <a:r>
            <a:rPr lang="fr-CA"/>
            <a:t>Utilisation exclusive de </a:t>
          </a:r>
          <a:r>
            <a:rPr lang="fr-CA" b="1"/>
            <a:t>SQL Server</a:t>
          </a:r>
          <a:r>
            <a:rPr lang="fr-CA"/>
            <a:t> (aucun code Python).</a:t>
          </a:r>
          <a:endParaRPr lang="en-US"/>
        </a:p>
      </dgm:t>
    </dgm:pt>
    <dgm:pt modelId="{2F274D1B-C928-4A40-8D77-CBA6C338CE47}" type="parTrans" cxnId="{0629C35A-9676-4403-A462-4CFBDDB6CA01}">
      <dgm:prSet/>
      <dgm:spPr/>
      <dgm:t>
        <a:bodyPr/>
        <a:lstStyle/>
        <a:p>
          <a:endParaRPr lang="en-US"/>
        </a:p>
      </dgm:t>
    </dgm:pt>
    <dgm:pt modelId="{273B806B-9E1B-4C61-9776-1B1660C073B6}" type="sibTrans" cxnId="{0629C35A-9676-4403-A462-4CFBDDB6CA01}">
      <dgm:prSet/>
      <dgm:spPr/>
      <dgm:t>
        <a:bodyPr/>
        <a:lstStyle/>
        <a:p>
          <a:endParaRPr lang="en-US"/>
        </a:p>
      </dgm:t>
    </dgm:pt>
    <dgm:pt modelId="{3547A41B-22FD-4D06-93E4-803507CA4490}">
      <dgm:prSet/>
      <dgm:spPr/>
      <dgm:t>
        <a:bodyPr/>
        <a:lstStyle/>
        <a:p>
          <a:r>
            <a:rPr lang="fr-CA"/>
            <a:t>Fichiers CSV déposés dans un dossier cible, chargés automatiquement dans la base.</a:t>
          </a:r>
          <a:endParaRPr lang="en-US"/>
        </a:p>
      </dgm:t>
    </dgm:pt>
    <dgm:pt modelId="{4755CBF5-C9E1-4B05-851B-C32F2F07B6C5}" type="parTrans" cxnId="{E7303F20-086C-48E5-89EE-70FA7F2D3E04}">
      <dgm:prSet/>
      <dgm:spPr/>
      <dgm:t>
        <a:bodyPr/>
        <a:lstStyle/>
        <a:p>
          <a:endParaRPr lang="en-US"/>
        </a:p>
      </dgm:t>
    </dgm:pt>
    <dgm:pt modelId="{50D9F5AA-FB72-4093-B2FA-4B374DF51840}" type="sibTrans" cxnId="{E7303F20-086C-48E5-89EE-70FA7F2D3E04}">
      <dgm:prSet/>
      <dgm:spPr/>
      <dgm:t>
        <a:bodyPr/>
        <a:lstStyle/>
        <a:p>
          <a:endParaRPr lang="en-US"/>
        </a:p>
      </dgm:t>
    </dgm:pt>
    <dgm:pt modelId="{94F848E4-04B9-440E-9ECE-C4546E8287F4}" type="pres">
      <dgm:prSet presAssocID="{928FCB52-6F9F-452C-88B6-697FA4941E8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CFC6A99-CB1F-4DCB-BAB8-26761E5EBE0E}" type="pres">
      <dgm:prSet presAssocID="{953FA2E7-3051-4D42-9CC3-03D0600B1000}" presName="hierRoot1" presStyleCnt="0"/>
      <dgm:spPr/>
    </dgm:pt>
    <dgm:pt modelId="{F460C777-9AAE-4535-8BAC-65E2C26ACA1A}" type="pres">
      <dgm:prSet presAssocID="{953FA2E7-3051-4D42-9CC3-03D0600B1000}" presName="composite" presStyleCnt="0"/>
      <dgm:spPr/>
    </dgm:pt>
    <dgm:pt modelId="{E56117E5-601B-4A17-A2DB-00FEB39EBAAD}" type="pres">
      <dgm:prSet presAssocID="{953FA2E7-3051-4D42-9CC3-03D0600B1000}" presName="background" presStyleLbl="node0" presStyleIdx="0" presStyleCnt="3"/>
      <dgm:spPr/>
    </dgm:pt>
    <dgm:pt modelId="{9F3F07BD-6860-42A4-822D-4D39ABF98352}" type="pres">
      <dgm:prSet presAssocID="{953FA2E7-3051-4D42-9CC3-03D0600B1000}" presName="text" presStyleLbl="fgAcc0" presStyleIdx="0" presStyleCnt="3">
        <dgm:presLayoutVars>
          <dgm:chPref val="3"/>
        </dgm:presLayoutVars>
      </dgm:prSet>
      <dgm:spPr/>
    </dgm:pt>
    <dgm:pt modelId="{708AAD84-FF10-4160-B7D0-F1372773909D}" type="pres">
      <dgm:prSet presAssocID="{953FA2E7-3051-4D42-9CC3-03D0600B1000}" presName="hierChild2" presStyleCnt="0"/>
      <dgm:spPr/>
    </dgm:pt>
    <dgm:pt modelId="{0C122EFB-B925-49AA-A2E6-C1D951ED4AB5}" type="pres">
      <dgm:prSet presAssocID="{C7D30D17-9876-4245-848E-D980BF5B24A5}" presName="hierRoot1" presStyleCnt="0"/>
      <dgm:spPr/>
    </dgm:pt>
    <dgm:pt modelId="{C0C07C96-7D08-4FD6-B439-81A94426B215}" type="pres">
      <dgm:prSet presAssocID="{C7D30D17-9876-4245-848E-D980BF5B24A5}" presName="composite" presStyleCnt="0"/>
      <dgm:spPr/>
    </dgm:pt>
    <dgm:pt modelId="{37FE2232-69A6-4CA5-BAD8-3E2FBAB036BD}" type="pres">
      <dgm:prSet presAssocID="{C7D30D17-9876-4245-848E-D980BF5B24A5}" presName="background" presStyleLbl="node0" presStyleIdx="1" presStyleCnt="3"/>
      <dgm:spPr/>
    </dgm:pt>
    <dgm:pt modelId="{34955CAB-E713-4E71-9C3B-22A7AC290B5D}" type="pres">
      <dgm:prSet presAssocID="{C7D30D17-9876-4245-848E-D980BF5B24A5}" presName="text" presStyleLbl="fgAcc0" presStyleIdx="1" presStyleCnt="3">
        <dgm:presLayoutVars>
          <dgm:chPref val="3"/>
        </dgm:presLayoutVars>
      </dgm:prSet>
      <dgm:spPr/>
    </dgm:pt>
    <dgm:pt modelId="{62F42ACD-9954-409C-B429-AAF4A1FDF92A}" type="pres">
      <dgm:prSet presAssocID="{C7D30D17-9876-4245-848E-D980BF5B24A5}" presName="hierChild2" presStyleCnt="0"/>
      <dgm:spPr/>
    </dgm:pt>
    <dgm:pt modelId="{A66F1CBB-6C01-4B44-A5D7-063490C59148}" type="pres">
      <dgm:prSet presAssocID="{3547A41B-22FD-4D06-93E4-803507CA4490}" presName="hierRoot1" presStyleCnt="0"/>
      <dgm:spPr/>
    </dgm:pt>
    <dgm:pt modelId="{2655DF04-95DB-4708-98D9-69B59DD737ED}" type="pres">
      <dgm:prSet presAssocID="{3547A41B-22FD-4D06-93E4-803507CA4490}" presName="composite" presStyleCnt="0"/>
      <dgm:spPr/>
    </dgm:pt>
    <dgm:pt modelId="{7C15BEEF-BE39-4830-91DE-695FDE351A0F}" type="pres">
      <dgm:prSet presAssocID="{3547A41B-22FD-4D06-93E4-803507CA4490}" presName="background" presStyleLbl="node0" presStyleIdx="2" presStyleCnt="3"/>
      <dgm:spPr/>
    </dgm:pt>
    <dgm:pt modelId="{3D0D615A-4503-4B1B-B84F-BC95610D11CE}" type="pres">
      <dgm:prSet presAssocID="{3547A41B-22FD-4D06-93E4-803507CA4490}" presName="text" presStyleLbl="fgAcc0" presStyleIdx="2" presStyleCnt="3">
        <dgm:presLayoutVars>
          <dgm:chPref val="3"/>
        </dgm:presLayoutVars>
      </dgm:prSet>
      <dgm:spPr/>
    </dgm:pt>
    <dgm:pt modelId="{B683A680-7FEE-40C3-9060-BC13CD138DD7}" type="pres">
      <dgm:prSet presAssocID="{3547A41B-22FD-4D06-93E4-803507CA4490}" presName="hierChild2" presStyleCnt="0"/>
      <dgm:spPr/>
    </dgm:pt>
  </dgm:ptLst>
  <dgm:cxnLst>
    <dgm:cxn modelId="{E7303F20-086C-48E5-89EE-70FA7F2D3E04}" srcId="{928FCB52-6F9F-452C-88B6-697FA4941E8C}" destId="{3547A41B-22FD-4D06-93E4-803507CA4490}" srcOrd="2" destOrd="0" parTransId="{4755CBF5-C9E1-4B05-851B-C32F2F07B6C5}" sibTransId="{50D9F5AA-FB72-4093-B2FA-4B374DF51840}"/>
    <dgm:cxn modelId="{ED6F495F-BB3E-4C7E-9FFC-55F623031C46}" type="presOf" srcId="{3547A41B-22FD-4D06-93E4-803507CA4490}" destId="{3D0D615A-4503-4B1B-B84F-BC95610D11CE}" srcOrd="0" destOrd="0" presId="urn:microsoft.com/office/officeart/2005/8/layout/hierarchy1"/>
    <dgm:cxn modelId="{0629C35A-9676-4403-A462-4CFBDDB6CA01}" srcId="{928FCB52-6F9F-452C-88B6-697FA4941E8C}" destId="{C7D30D17-9876-4245-848E-D980BF5B24A5}" srcOrd="1" destOrd="0" parTransId="{2F274D1B-C928-4A40-8D77-CBA6C338CE47}" sibTransId="{273B806B-9E1B-4C61-9776-1B1660C073B6}"/>
    <dgm:cxn modelId="{6C168190-6C67-4BDA-9D76-5C9D1E799079}" type="presOf" srcId="{953FA2E7-3051-4D42-9CC3-03D0600B1000}" destId="{9F3F07BD-6860-42A4-822D-4D39ABF98352}" srcOrd="0" destOrd="0" presId="urn:microsoft.com/office/officeart/2005/8/layout/hierarchy1"/>
    <dgm:cxn modelId="{9922AC98-7BEA-4947-969A-BFC77180A768}" type="presOf" srcId="{C7D30D17-9876-4245-848E-D980BF5B24A5}" destId="{34955CAB-E713-4E71-9C3B-22A7AC290B5D}" srcOrd="0" destOrd="0" presId="urn:microsoft.com/office/officeart/2005/8/layout/hierarchy1"/>
    <dgm:cxn modelId="{4B6FFFCF-110F-4B36-80EE-1FFC95ACF617}" type="presOf" srcId="{928FCB52-6F9F-452C-88B6-697FA4941E8C}" destId="{94F848E4-04B9-440E-9ECE-C4546E8287F4}" srcOrd="0" destOrd="0" presId="urn:microsoft.com/office/officeart/2005/8/layout/hierarchy1"/>
    <dgm:cxn modelId="{BFFA6CD5-0FA2-4E4D-8BEF-1C2F2743CFD6}" srcId="{928FCB52-6F9F-452C-88B6-697FA4941E8C}" destId="{953FA2E7-3051-4D42-9CC3-03D0600B1000}" srcOrd="0" destOrd="0" parTransId="{4EBA8671-5B58-4DB3-BA34-C1EBC038A8C5}" sibTransId="{9AEA5709-2449-40FA-87AA-3B29C65E2815}"/>
    <dgm:cxn modelId="{E5A36ED9-17BE-4FDD-8C7E-87B2A5D8B971}" type="presParOf" srcId="{94F848E4-04B9-440E-9ECE-C4546E8287F4}" destId="{FCFC6A99-CB1F-4DCB-BAB8-26761E5EBE0E}" srcOrd="0" destOrd="0" presId="urn:microsoft.com/office/officeart/2005/8/layout/hierarchy1"/>
    <dgm:cxn modelId="{3ECC8449-EF1C-4FBE-AC5F-E4D37D88400E}" type="presParOf" srcId="{FCFC6A99-CB1F-4DCB-BAB8-26761E5EBE0E}" destId="{F460C777-9AAE-4535-8BAC-65E2C26ACA1A}" srcOrd="0" destOrd="0" presId="urn:microsoft.com/office/officeart/2005/8/layout/hierarchy1"/>
    <dgm:cxn modelId="{B1A4120B-B8EA-4C57-B398-0C8CCD08E25C}" type="presParOf" srcId="{F460C777-9AAE-4535-8BAC-65E2C26ACA1A}" destId="{E56117E5-601B-4A17-A2DB-00FEB39EBAAD}" srcOrd="0" destOrd="0" presId="urn:microsoft.com/office/officeart/2005/8/layout/hierarchy1"/>
    <dgm:cxn modelId="{F587A2A5-E12C-4B47-82EE-96AC4F0E4F53}" type="presParOf" srcId="{F460C777-9AAE-4535-8BAC-65E2C26ACA1A}" destId="{9F3F07BD-6860-42A4-822D-4D39ABF98352}" srcOrd="1" destOrd="0" presId="urn:microsoft.com/office/officeart/2005/8/layout/hierarchy1"/>
    <dgm:cxn modelId="{8D43176A-B691-46CB-93C6-B89B7B6A5BC8}" type="presParOf" srcId="{FCFC6A99-CB1F-4DCB-BAB8-26761E5EBE0E}" destId="{708AAD84-FF10-4160-B7D0-F1372773909D}" srcOrd="1" destOrd="0" presId="urn:microsoft.com/office/officeart/2005/8/layout/hierarchy1"/>
    <dgm:cxn modelId="{FFA6A57D-C4F4-4C47-AF2E-BC2085B10A63}" type="presParOf" srcId="{94F848E4-04B9-440E-9ECE-C4546E8287F4}" destId="{0C122EFB-B925-49AA-A2E6-C1D951ED4AB5}" srcOrd="1" destOrd="0" presId="urn:microsoft.com/office/officeart/2005/8/layout/hierarchy1"/>
    <dgm:cxn modelId="{8A763613-8B67-4404-B5D2-E6098CB30170}" type="presParOf" srcId="{0C122EFB-B925-49AA-A2E6-C1D951ED4AB5}" destId="{C0C07C96-7D08-4FD6-B439-81A94426B215}" srcOrd="0" destOrd="0" presId="urn:microsoft.com/office/officeart/2005/8/layout/hierarchy1"/>
    <dgm:cxn modelId="{3D1AC0DB-EFF3-470E-AAAD-55FFE63AEF34}" type="presParOf" srcId="{C0C07C96-7D08-4FD6-B439-81A94426B215}" destId="{37FE2232-69A6-4CA5-BAD8-3E2FBAB036BD}" srcOrd="0" destOrd="0" presId="urn:microsoft.com/office/officeart/2005/8/layout/hierarchy1"/>
    <dgm:cxn modelId="{D4A69E59-DF50-40B4-8E4A-70F7FA7F0E3C}" type="presParOf" srcId="{C0C07C96-7D08-4FD6-B439-81A94426B215}" destId="{34955CAB-E713-4E71-9C3B-22A7AC290B5D}" srcOrd="1" destOrd="0" presId="urn:microsoft.com/office/officeart/2005/8/layout/hierarchy1"/>
    <dgm:cxn modelId="{D59CCB96-82AB-40C4-B3C9-51447995048C}" type="presParOf" srcId="{0C122EFB-B925-49AA-A2E6-C1D951ED4AB5}" destId="{62F42ACD-9954-409C-B429-AAF4A1FDF92A}" srcOrd="1" destOrd="0" presId="urn:microsoft.com/office/officeart/2005/8/layout/hierarchy1"/>
    <dgm:cxn modelId="{9F31B58B-3797-4BE0-901A-6FE25D86E2DE}" type="presParOf" srcId="{94F848E4-04B9-440E-9ECE-C4546E8287F4}" destId="{A66F1CBB-6C01-4B44-A5D7-063490C59148}" srcOrd="2" destOrd="0" presId="urn:microsoft.com/office/officeart/2005/8/layout/hierarchy1"/>
    <dgm:cxn modelId="{9442F341-8AAD-4DE2-903C-6B93D21FEE49}" type="presParOf" srcId="{A66F1CBB-6C01-4B44-A5D7-063490C59148}" destId="{2655DF04-95DB-4708-98D9-69B59DD737ED}" srcOrd="0" destOrd="0" presId="urn:microsoft.com/office/officeart/2005/8/layout/hierarchy1"/>
    <dgm:cxn modelId="{BB9F43FE-A722-46DE-8154-377E53105F51}" type="presParOf" srcId="{2655DF04-95DB-4708-98D9-69B59DD737ED}" destId="{7C15BEEF-BE39-4830-91DE-695FDE351A0F}" srcOrd="0" destOrd="0" presId="urn:microsoft.com/office/officeart/2005/8/layout/hierarchy1"/>
    <dgm:cxn modelId="{1E786B49-B9EC-4C8A-90C5-2558A5FB142D}" type="presParOf" srcId="{2655DF04-95DB-4708-98D9-69B59DD737ED}" destId="{3D0D615A-4503-4B1B-B84F-BC95610D11CE}" srcOrd="1" destOrd="0" presId="urn:microsoft.com/office/officeart/2005/8/layout/hierarchy1"/>
    <dgm:cxn modelId="{F2DF2945-AD84-422E-BA4F-52E3F28767F2}" type="presParOf" srcId="{A66F1CBB-6C01-4B44-A5D7-063490C59148}" destId="{B683A680-7FEE-40C3-9060-BC13CD138DD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4E3A83-7990-4B8F-AAE2-F890F0DBB76E}" type="doc">
      <dgm:prSet loTypeId="urn:microsoft.com/office/officeart/2005/8/layout/default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39E9905-2FB4-4859-8EF7-F36A0677845B}">
      <dgm:prSet/>
      <dgm:spPr/>
      <dgm:t>
        <a:bodyPr/>
        <a:lstStyle/>
        <a:p>
          <a:r>
            <a:rPr lang="fr-CA" b="1"/>
            <a:t>Types de données traitées :</a:t>
          </a:r>
          <a:endParaRPr lang="en-US"/>
        </a:p>
      </dgm:t>
    </dgm:pt>
    <dgm:pt modelId="{840E50BB-888C-4C01-8FC6-A182D1398E03}" type="parTrans" cxnId="{F87F9E6F-0D68-421C-B4B2-BC767FCE9482}">
      <dgm:prSet/>
      <dgm:spPr/>
      <dgm:t>
        <a:bodyPr/>
        <a:lstStyle/>
        <a:p>
          <a:endParaRPr lang="en-US"/>
        </a:p>
      </dgm:t>
    </dgm:pt>
    <dgm:pt modelId="{9E705C03-A43A-486D-9255-F5CC21780B1F}" type="sibTrans" cxnId="{F87F9E6F-0D68-421C-B4B2-BC767FCE9482}">
      <dgm:prSet/>
      <dgm:spPr/>
      <dgm:t>
        <a:bodyPr/>
        <a:lstStyle/>
        <a:p>
          <a:endParaRPr lang="en-US"/>
        </a:p>
      </dgm:t>
    </dgm:pt>
    <dgm:pt modelId="{D73B92E8-1F2A-4393-A06B-0B9955423C12}">
      <dgm:prSet/>
      <dgm:spPr/>
      <dgm:t>
        <a:bodyPr/>
        <a:lstStyle/>
        <a:p>
          <a:r>
            <a:rPr lang="fr-CA"/>
            <a:t>Événements routiers</a:t>
          </a:r>
          <a:endParaRPr lang="en-US"/>
        </a:p>
      </dgm:t>
    </dgm:pt>
    <dgm:pt modelId="{0E72E777-636B-4197-A4B1-CAFFE078A258}" type="parTrans" cxnId="{03D06C72-639E-4CDA-BE3F-A032AC128D4B}">
      <dgm:prSet/>
      <dgm:spPr/>
      <dgm:t>
        <a:bodyPr/>
        <a:lstStyle/>
        <a:p>
          <a:endParaRPr lang="en-US"/>
        </a:p>
      </dgm:t>
    </dgm:pt>
    <dgm:pt modelId="{F7139DA3-14DF-4981-96F9-618B06802E60}" type="sibTrans" cxnId="{03D06C72-639E-4CDA-BE3F-A032AC128D4B}">
      <dgm:prSet/>
      <dgm:spPr/>
      <dgm:t>
        <a:bodyPr/>
        <a:lstStyle/>
        <a:p>
          <a:endParaRPr lang="en-US"/>
        </a:p>
      </dgm:t>
    </dgm:pt>
    <dgm:pt modelId="{94D3734D-D653-4156-A9F6-F26CF8EA9BFB}">
      <dgm:prSet/>
      <dgm:spPr/>
      <dgm:t>
        <a:bodyPr/>
        <a:lstStyle/>
        <a:p>
          <a:r>
            <a:rPr lang="fr-CA"/>
            <a:t>Travaux et constructions</a:t>
          </a:r>
          <a:endParaRPr lang="en-US"/>
        </a:p>
      </dgm:t>
    </dgm:pt>
    <dgm:pt modelId="{7AA94EE3-7A20-4E08-9F15-333BBFDC803A}" type="parTrans" cxnId="{EA14AD9B-A1E0-44C4-B951-6E97836B3048}">
      <dgm:prSet/>
      <dgm:spPr/>
      <dgm:t>
        <a:bodyPr/>
        <a:lstStyle/>
        <a:p>
          <a:endParaRPr lang="en-US"/>
        </a:p>
      </dgm:t>
    </dgm:pt>
    <dgm:pt modelId="{77DBA84F-69AD-451A-BBE2-3F4B3AA691A6}" type="sibTrans" cxnId="{EA14AD9B-A1E0-44C4-B951-6E97836B3048}">
      <dgm:prSet/>
      <dgm:spPr/>
      <dgm:t>
        <a:bodyPr/>
        <a:lstStyle/>
        <a:p>
          <a:endParaRPr lang="en-US"/>
        </a:p>
      </dgm:t>
    </dgm:pt>
    <dgm:pt modelId="{A6D25FD8-DABF-4776-9849-011693BD0A48}">
      <dgm:prSet/>
      <dgm:spPr/>
      <dgm:t>
        <a:bodyPr/>
        <a:lstStyle/>
        <a:p>
          <a:r>
            <a:rPr lang="fr-CA"/>
            <a:t>Caméras de surveillance</a:t>
          </a:r>
          <a:endParaRPr lang="en-US"/>
        </a:p>
      </dgm:t>
    </dgm:pt>
    <dgm:pt modelId="{B719A7E9-46BD-49A8-943C-BBAA58844333}" type="parTrans" cxnId="{44774C7E-D66B-40B0-BFE5-8199A17E53D7}">
      <dgm:prSet/>
      <dgm:spPr/>
      <dgm:t>
        <a:bodyPr/>
        <a:lstStyle/>
        <a:p>
          <a:endParaRPr lang="en-US"/>
        </a:p>
      </dgm:t>
    </dgm:pt>
    <dgm:pt modelId="{0432BC5E-21D5-404F-9BC6-E36FD2ABB393}" type="sibTrans" cxnId="{44774C7E-D66B-40B0-BFE5-8199A17E53D7}">
      <dgm:prSet/>
      <dgm:spPr/>
      <dgm:t>
        <a:bodyPr/>
        <a:lstStyle/>
        <a:p>
          <a:endParaRPr lang="en-US"/>
        </a:p>
      </dgm:t>
    </dgm:pt>
    <dgm:pt modelId="{A603CDC9-D950-44B0-8EC1-3FB12E457024}">
      <dgm:prSet/>
      <dgm:spPr/>
      <dgm:t>
        <a:bodyPr/>
        <a:lstStyle/>
        <a:p>
          <a:r>
            <a:rPr lang="fr-CA"/>
            <a:t>Conditions routières</a:t>
          </a:r>
          <a:endParaRPr lang="en-US"/>
        </a:p>
      </dgm:t>
    </dgm:pt>
    <dgm:pt modelId="{EFFCC9EA-2B61-48DD-89E4-6D028A586BDA}" type="parTrans" cxnId="{413B6F84-AA7C-4891-8A20-41CBF7476207}">
      <dgm:prSet/>
      <dgm:spPr/>
      <dgm:t>
        <a:bodyPr/>
        <a:lstStyle/>
        <a:p>
          <a:endParaRPr lang="en-US"/>
        </a:p>
      </dgm:t>
    </dgm:pt>
    <dgm:pt modelId="{BD19F9F7-B5C7-4FD6-86B9-C7A63E41B46E}" type="sibTrans" cxnId="{413B6F84-AA7C-4891-8A20-41CBF7476207}">
      <dgm:prSet/>
      <dgm:spPr/>
      <dgm:t>
        <a:bodyPr/>
        <a:lstStyle/>
        <a:p>
          <a:endParaRPr lang="en-US"/>
        </a:p>
      </dgm:t>
    </dgm:pt>
    <dgm:pt modelId="{7524E85F-0DBC-42D5-A964-551BB55900A0}">
      <dgm:prSet/>
      <dgm:spPr/>
      <dgm:t>
        <a:bodyPr/>
        <a:lstStyle/>
        <a:p>
          <a:r>
            <a:rPr lang="fr-CA"/>
            <a:t>Format : CSV (fichiers générés par un processus externe)</a:t>
          </a:r>
          <a:endParaRPr lang="en-US"/>
        </a:p>
      </dgm:t>
    </dgm:pt>
    <dgm:pt modelId="{011979BC-773B-40C0-B846-7BC66B33DFEC}" type="parTrans" cxnId="{E3AA470F-1119-46D3-9105-FE8F2C4E5A8F}">
      <dgm:prSet/>
      <dgm:spPr/>
      <dgm:t>
        <a:bodyPr/>
        <a:lstStyle/>
        <a:p>
          <a:endParaRPr lang="en-US"/>
        </a:p>
      </dgm:t>
    </dgm:pt>
    <dgm:pt modelId="{F8A7EF6C-804C-4F6B-BED2-67E1C4A649A8}" type="sibTrans" cxnId="{E3AA470F-1119-46D3-9105-FE8F2C4E5A8F}">
      <dgm:prSet/>
      <dgm:spPr/>
      <dgm:t>
        <a:bodyPr/>
        <a:lstStyle/>
        <a:p>
          <a:endParaRPr lang="en-US"/>
        </a:p>
      </dgm:t>
    </dgm:pt>
    <dgm:pt modelId="{DB166AA7-430B-4DB2-B12F-60DB351183B9}" type="pres">
      <dgm:prSet presAssocID="{AC4E3A83-7990-4B8F-AAE2-F890F0DBB76E}" presName="diagram" presStyleCnt="0">
        <dgm:presLayoutVars>
          <dgm:dir/>
          <dgm:resizeHandles val="exact"/>
        </dgm:presLayoutVars>
      </dgm:prSet>
      <dgm:spPr/>
    </dgm:pt>
    <dgm:pt modelId="{A0F1C85D-1F53-4DBD-8099-C7D5B9E6AB6C}" type="pres">
      <dgm:prSet presAssocID="{839E9905-2FB4-4859-8EF7-F36A0677845B}" presName="node" presStyleLbl="node1" presStyleIdx="0" presStyleCnt="6">
        <dgm:presLayoutVars>
          <dgm:bulletEnabled val="1"/>
        </dgm:presLayoutVars>
      </dgm:prSet>
      <dgm:spPr/>
    </dgm:pt>
    <dgm:pt modelId="{280F5900-95DB-4F49-A44D-9B671AE8E567}" type="pres">
      <dgm:prSet presAssocID="{9E705C03-A43A-486D-9255-F5CC21780B1F}" presName="sibTrans" presStyleCnt="0"/>
      <dgm:spPr/>
    </dgm:pt>
    <dgm:pt modelId="{F4A63310-3547-4A2A-814D-68563BD543D2}" type="pres">
      <dgm:prSet presAssocID="{D73B92E8-1F2A-4393-A06B-0B9955423C12}" presName="node" presStyleLbl="node1" presStyleIdx="1" presStyleCnt="6">
        <dgm:presLayoutVars>
          <dgm:bulletEnabled val="1"/>
        </dgm:presLayoutVars>
      </dgm:prSet>
      <dgm:spPr/>
    </dgm:pt>
    <dgm:pt modelId="{202CB892-4022-496B-ABE6-4636E6BD6A39}" type="pres">
      <dgm:prSet presAssocID="{F7139DA3-14DF-4981-96F9-618B06802E60}" presName="sibTrans" presStyleCnt="0"/>
      <dgm:spPr/>
    </dgm:pt>
    <dgm:pt modelId="{4637B510-CA54-46EF-BCA3-D94569FE1CEA}" type="pres">
      <dgm:prSet presAssocID="{94D3734D-D653-4156-A9F6-F26CF8EA9BFB}" presName="node" presStyleLbl="node1" presStyleIdx="2" presStyleCnt="6">
        <dgm:presLayoutVars>
          <dgm:bulletEnabled val="1"/>
        </dgm:presLayoutVars>
      </dgm:prSet>
      <dgm:spPr/>
    </dgm:pt>
    <dgm:pt modelId="{5F90913C-C5B3-4076-835C-AAC73B032CEB}" type="pres">
      <dgm:prSet presAssocID="{77DBA84F-69AD-451A-BBE2-3F4B3AA691A6}" presName="sibTrans" presStyleCnt="0"/>
      <dgm:spPr/>
    </dgm:pt>
    <dgm:pt modelId="{2D050853-89C6-4BC7-A4D7-A4141D3E893A}" type="pres">
      <dgm:prSet presAssocID="{A6D25FD8-DABF-4776-9849-011693BD0A48}" presName="node" presStyleLbl="node1" presStyleIdx="3" presStyleCnt="6">
        <dgm:presLayoutVars>
          <dgm:bulletEnabled val="1"/>
        </dgm:presLayoutVars>
      </dgm:prSet>
      <dgm:spPr/>
    </dgm:pt>
    <dgm:pt modelId="{327E7CC1-16B3-46BD-ADD5-3D2DFD709E66}" type="pres">
      <dgm:prSet presAssocID="{0432BC5E-21D5-404F-9BC6-E36FD2ABB393}" presName="sibTrans" presStyleCnt="0"/>
      <dgm:spPr/>
    </dgm:pt>
    <dgm:pt modelId="{16F5DCA9-B7E6-421F-B164-F4AFDBCAB7BB}" type="pres">
      <dgm:prSet presAssocID="{A603CDC9-D950-44B0-8EC1-3FB12E457024}" presName="node" presStyleLbl="node1" presStyleIdx="4" presStyleCnt="6">
        <dgm:presLayoutVars>
          <dgm:bulletEnabled val="1"/>
        </dgm:presLayoutVars>
      </dgm:prSet>
      <dgm:spPr/>
    </dgm:pt>
    <dgm:pt modelId="{C23D2102-0890-41DF-8754-C34E41E6C38E}" type="pres">
      <dgm:prSet presAssocID="{BD19F9F7-B5C7-4FD6-86B9-C7A63E41B46E}" presName="sibTrans" presStyleCnt="0"/>
      <dgm:spPr/>
    </dgm:pt>
    <dgm:pt modelId="{575C3EC6-0142-4C30-9963-9E7B9CE73245}" type="pres">
      <dgm:prSet presAssocID="{7524E85F-0DBC-42D5-A964-551BB55900A0}" presName="node" presStyleLbl="node1" presStyleIdx="5" presStyleCnt="6">
        <dgm:presLayoutVars>
          <dgm:bulletEnabled val="1"/>
        </dgm:presLayoutVars>
      </dgm:prSet>
      <dgm:spPr/>
    </dgm:pt>
  </dgm:ptLst>
  <dgm:cxnLst>
    <dgm:cxn modelId="{E3AA470F-1119-46D3-9105-FE8F2C4E5A8F}" srcId="{AC4E3A83-7990-4B8F-AAE2-F890F0DBB76E}" destId="{7524E85F-0DBC-42D5-A964-551BB55900A0}" srcOrd="5" destOrd="0" parTransId="{011979BC-773B-40C0-B846-7BC66B33DFEC}" sibTransId="{F8A7EF6C-804C-4F6B-BED2-67E1C4A649A8}"/>
    <dgm:cxn modelId="{F87F9E6F-0D68-421C-B4B2-BC767FCE9482}" srcId="{AC4E3A83-7990-4B8F-AAE2-F890F0DBB76E}" destId="{839E9905-2FB4-4859-8EF7-F36A0677845B}" srcOrd="0" destOrd="0" parTransId="{840E50BB-888C-4C01-8FC6-A182D1398E03}" sibTransId="{9E705C03-A43A-486D-9255-F5CC21780B1F}"/>
    <dgm:cxn modelId="{03D06C72-639E-4CDA-BE3F-A032AC128D4B}" srcId="{AC4E3A83-7990-4B8F-AAE2-F890F0DBB76E}" destId="{D73B92E8-1F2A-4393-A06B-0B9955423C12}" srcOrd="1" destOrd="0" parTransId="{0E72E777-636B-4197-A4B1-CAFFE078A258}" sibTransId="{F7139DA3-14DF-4981-96F9-618B06802E60}"/>
    <dgm:cxn modelId="{44774C7E-D66B-40B0-BFE5-8199A17E53D7}" srcId="{AC4E3A83-7990-4B8F-AAE2-F890F0DBB76E}" destId="{A6D25FD8-DABF-4776-9849-011693BD0A48}" srcOrd="3" destOrd="0" parTransId="{B719A7E9-46BD-49A8-943C-BBAA58844333}" sibTransId="{0432BC5E-21D5-404F-9BC6-E36FD2ABB393}"/>
    <dgm:cxn modelId="{413B6F84-AA7C-4891-8A20-41CBF7476207}" srcId="{AC4E3A83-7990-4B8F-AAE2-F890F0DBB76E}" destId="{A603CDC9-D950-44B0-8EC1-3FB12E457024}" srcOrd="4" destOrd="0" parTransId="{EFFCC9EA-2B61-48DD-89E4-6D028A586BDA}" sibTransId="{BD19F9F7-B5C7-4FD6-86B9-C7A63E41B46E}"/>
    <dgm:cxn modelId="{C66E8887-E215-4FDF-B6C3-143E91FE68BD}" type="presOf" srcId="{839E9905-2FB4-4859-8EF7-F36A0677845B}" destId="{A0F1C85D-1F53-4DBD-8099-C7D5B9E6AB6C}" srcOrd="0" destOrd="0" presId="urn:microsoft.com/office/officeart/2005/8/layout/default"/>
    <dgm:cxn modelId="{6829F18C-352B-4C95-AA20-0055110BA708}" type="presOf" srcId="{AC4E3A83-7990-4B8F-AAE2-F890F0DBB76E}" destId="{DB166AA7-430B-4DB2-B12F-60DB351183B9}" srcOrd="0" destOrd="0" presId="urn:microsoft.com/office/officeart/2005/8/layout/default"/>
    <dgm:cxn modelId="{01969998-B214-4D71-964F-FCB593BD52CC}" type="presOf" srcId="{A603CDC9-D950-44B0-8EC1-3FB12E457024}" destId="{16F5DCA9-B7E6-421F-B164-F4AFDBCAB7BB}" srcOrd="0" destOrd="0" presId="urn:microsoft.com/office/officeart/2005/8/layout/default"/>
    <dgm:cxn modelId="{EA14AD9B-A1E0-44C4-B951-6E97836B3048}" srcId="{AC4E3A83-7990-4B8F-AAE2-F890F0DBB76E}" destId="{94D3734D-D653-4156-A9F6-F26CF8EA9BFB}" srcOrd="2" destOrd="0" parTransId="{7AA94EE3-7A20-4E08-9F15-333BBFDC803A}" sibTransId="{77DBA84F-69AD-451A-BBE2-3F4B3AA691A6}"/>
    <dgm:cxn modelId="{C4ED539D-AAC8-4A00-9B52-EA0F47B67613}" type="presOf" srcId="{94D3734D-D653-4156-A9F6-F26CF8EA9BFB}" destId="{4637B510-CA54-46EF-BCA3-D94569FE1CEA}" srcOrd="0" destOrd="0" presId="urn:microsoft.com/office/officeart/2005/8/layout/default"/>
    <dgm:cxn modelId="{A9CDFEA7-3447-44B2-9DF1-71035556C63E}" type="presOf" srcId="{7524E85F-0DBC-42D5-A964-551BB55900A0}" destId="{575C3EC6-0142-4C30-9963-9E7B9CE73245}" srcOrd="0" destOrd="0" presId="urn:microsoft.com/office/officeart/2005/8/layout/default"/>
    <dgm:cxn modelId="{CAF47CAE-168A-4C05-83F3-50275C383C9A}" type="presOf" srcId="{A6D25FD8-DABF-4776-9849-011693BD0A48}" destId="{2D050853-89C6-4BC7-A4D7-A4141D3E893A}" srcOrd="0" destOrd="0" presId="urn:microsoft.com/office/officeart/2005/8/layout/default"/>
    <dgm:cxn modelId="{1481F6BE-42F4-4D04-AE2F-BE8EA7CFBCA9}" type="presOf" srcId="{D73B92E8-1F2A-4393-A06B-0B9955423C12}" destId="{F4A63310-3547-4A2A-814D-68563BD543D2}" srcOrd="0" destOrd="0" presId="urn:microsoft.com/office/officeart/2005/8/layout/default"/>
    <dgm:cxn modelId="{117AA73F-1D78-4EB4-8704-D739EBC4B65A}" type="presParOf" srcId="{DB166AA7-430B-4DB2-B12F-60DB351183B9}" destId="{A0F1C85D-1F53-4DBD-8099-C7D5B9E6AB6C}" srcOrd="0" destOrd="0" presId="urn:microsoft.com/office/officeart/2005/8/layout/default"/>
    <dgm:cxn modelId="{21FD5A51-6C3A-47ED-A38F-20EBF4E21101}" type="presParOf" srcId="{DB166AA7-430B-4DB2-B12F-60DB351183B9}" destId="{280F5900-95DB-4F49-A44D-9B671AE8E567}" srcOrd="1" destOrd="0" presId="urn:microsoft.com/office/officeart/2005/8/layout/default"/>
    <dgm:cxn modelId="{83F2C7F2-AAC0-4AB2-99F6-0553B09933D7}" type="presParOf" srcId="{DB166AA7-430B-4DB2-B12F-60DB351183B9}" destId="{F4A63310-3547-4A2A-814D-68563BD543D2}" srcOrd="2" destOrd="0" presId="urn:microsoft.com/office/officeart/2005/8/layout/default"/>
    <dgm:cxn modelId="{56D959DE-82AD-473B-8AC2-6FD8D88BEF43}" type="presParOf" srcId="{DB166AA7-430B-4DB2-B12F-60DB351183B9}" destId="{202CB892-4022-496B-ABE6-4636E6BD6A39}" srcOrd="3" destOrd="0" presId="urn:microsoft.com/office/officeart/2005/8/layout/default"/>
    <dgm:cxn modelId="{7F764FB9-6794-4B88-B465-B4029E5F4B28}" type="presParOf" srcId="{DB166AA7-430B-4DB2-B12F-60DB351183B9}" destId="{4637B510-CA54-46EF-BCA3-D94569FE1CEA}" srcOrd="4" destOrd="0" presId="urn:microsoft.com/office/officeart/2005/8/layout/default"/>
    <dgm:cxn modelId="{2F11D506-EA3C-42A6-96B9-B88CF1CA764D}" type="presParOf" srcId="{DB166AA7-430B-4DB2-B12F-60DB351183B9}" destId="{5F90913C-C5B3-4076-835C-AAC73B032CEB}" srcOrd="5" destOrd="0" presId="urn:microsoft.com/office/officeart/2005/8/layout/default"/>
    <dgm:cxn modelId="{2ADCCE21-3766-4F71-9D97-FAE787DAB651}" type="presParOf" srcId="{DB166AA7-430B-4DB2-B12F-60DB351183B9}" destId="{2D050853-89C6-4BC7-A4D7-A4141D3E893A}" srcOrd="6" destOrd="0" presId="urn:microsoft.com/office/officeart/2005/8/layout/default"/>
    <dgm:cxn modelId="{DD3D7682-6B29-4D6B-A559-85C66EC2D222}" type="presParOf" srcId="{DB166AA7-430B-4DB2-B12F-60DB351183B9}" destId="{327E7CC1-16B3-46BD-ADD5-3D2DFD709E66}" srcOrd="7" destOrd="0" presId="urn:microsoft.com/office/officeart/2005/8/layout/default"/>
    <dgm:cxn modelId="{7C27F53D-8222-4549-BFF5-4470E4FFFBF6}" type="presParOf" srcId="{DB166AA7-430B-4DB2-B12F-60DB351183B9}" destId="{16F5DCA9-B7E6-421F-B164-F4AFDBCAB7BB}" srcOrd="8" destOrd="0" presId="urn:microsoft.com/office/officeart/2005/8/layout/default"/>
    <dgm:cxn modelId="{6F64A0A9-A1F5-4DF4-9BDD-4389312A514D}" type="presParOf" srcId="{DB166AA7-430B-4DB2-B12F-60DB351183B9}" destId="{C23D2102-0890-41DF-8754-C34E41E6C38E}" srcOrd="9" destOrd="0" presId="urn:microsoft.com/office/officeart/2005/8/layout/default"/>
    <dgm:cxn modelId="{3C6358DE-EF5D-473C-861F-C2420615F8B9}" type="presParOf" srcId="{DB166AA7-430B-4DB2-B12F-60DB351183B9}" destId="{575C3EC6-0142-4C30-9963-9E7B9CE7324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94427F-4E33-4BB7-A2AD-984C2723A264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75EAF5C-913A-45B2-8A27-BCF9C6873457}">
      <dgm:prSet/>
      <dgm:spPr/>
      <dgm:t>
        <a:bodyPr/>
        <a:lstStyle/>
        <a:p>
          <a:r>
            <a:rPr lang="fr-CA"/>
            <a:t>Répertoire cible surveillé par tâche planifiée / SQL Server Agent</a:t>
          </a:r>
          <a:endParaRPr lang="en-US"/>
        </a:p>
      </dgm:t>
    </dgm:pt>
    <dgm:pt modelId="{4D0DB9F1-8C20-46F1-9161-D39637B96CFA}" type="parTrans" cxnId="{DC415FEC-45D7-4FBB-A822-FBE0D614F450}">
      <dgm:prSet/>
      <dgm:spPr/>
      <dgm:t>
        <a:bodyPr/>
        <a:lstStyle/>
        <a:p>
          <a:endParaRPr lang="en-US"/>
        </a:p>
      </dgm:t>
    </dgm:pt>
    <dgm:pt modelId="{C29A25C2-3313-44A8-9E8C-0E04FAA6C2F7}" type="sibTrans" cxnId="{DC415FEC-45D7-4FBB-A822-FBE0D614F450}">
      <dgm:prSet/>
      <dgm:spPr/>
      <dgm:t>
        <a:bodyPr/>
        <a:lstStyle/>
        <a:p>
          <a:endParaRPr lang="en-US"/>
        </a:p>
      </dgm:t>
    </dgm:pt>
    <dgm:pt modelId="{934DA59A-A692-46C5-8258-04818B0099DA}">
      <dgm:prSet/>
      <dgm:spPr/>
      <dgm:t>
        <a:bodyPr/>
        <a:lstStyle/>
        <a:p>
          <a:r>
            <a:rPr lang="fr-CA"/>
            <a:t>Importation des données dans </a:t>
          </a:r>
          <a:r>
            <a:rPr lang="fr-CA" b="1"/>
            <a:t>tables temporaires</a:t>
          </a:r>
          <a:endParaRPr lang="en-US"/>
        </a:p>
      </dgm:t>
    </dgm:pt>
    <dgm:pt modelId="{0F8FD60C-F6AF-40AC-8B6F-61C269871815}" type="parTrans" cxnId="{3B8F672D-71D4-4269-8C2C-F9AFCA3A6B64}">
      <dgm:prSet/>
      <dgm:spPr/>
      <dgm:t>
        <a:bodyPr/>
        <a:lstStyle/>
        <a:p>
          <a:endParaRPr lang="en-US"/>
        </a:p>
      </dgm:t>
    </dgm:pt>
    <dgm:pt modelId="{257F984E-F7DD-4895-9D50-C5EE482E6230}" type="sibTrans" cxnId="{3B8F672D-71D4-4269-8C2C-F9AFCA3A6B64}">
      <dgm:prSet/>
      <dgm:spPr/>
      <dgm:t>
        <a:bodyPr/>
        <a:lstStyle/>
        <a:p>
          <a:endParaRPr lang="en-US"/>
        </a:p>
      </dgm:t>
    </dgm:pt>
    <dgm:pt modelId="{3B26FE8B-A01A-46DB-8BC3-F04C9A808C66}">
      <dgm:prSet/>
      <dgm:spPr/>
      <dgm:t>
        <a:bodyPr/>
        <a:lstStyle/>
        <a:p>
          <a:r>
            <a:rPr lang="fr-CA"/>
            <a:t>Insertion dans </a:t>
          </a:r>
          <a:r>
            <a:rPr lang="fr-CA" b="1"/>
            <a:t>tables principales</a:t>
          </a:r>
          <a:endParaRPr lang="en-US"/>
        </a:p>
      </dgm:t>
    </dgm:pt>
    <dgm:pt modelId="{F115D098-74EF-476E-8F0C-338452ECC29B}" type="parTrans" cxnId="{DB73FC0B-35E2-4572-A4E2-8448A36C859C}">
      <dgm:prSet/>
      <dgm:spPr/>
      <dgm:t>
        <a:bodyPr/>
        <a:lstStyle/>
        <a:p>
          <a:endParaRPr lang="en-US"/>
        </a:p>
      </dgm:t>
    </dgm:pt>
    <dgm:pt modelId="{0EFBE6F9-E9C0-4F1C-816E-0B35121876FA}" type="sibTrans" cxnId="{DB73FC0B-35E2-4572-A4E2-8448A36C859C}">
      <dgm:prSet/>
      <dgm:spPr/>
      <dgm:t>
        <a:bodyPr/>
        <a:lstStyle/>
        <a:p>
          <a:endParaRPr lang="en-US"/>
        </a:p>
      </dgm:t>
    </dgm:pt>
    <dgm:pt modelId="{28192123-D421-4968-A761-D422FA5A7394}">
      <dgm:prSet/>
      <dgm:spPr/>
      <dgm:t>
        <a:bodyPr/>
        <a:lstStyle/>
        <a:p>
          <a:r>
            <a:rPr lang="fr-CA" b="1"/>
            <a:t>Historisation</a:t>
          </a:r>
          <a:r>
            <a:rPr lang="fr-CA"/>
            <a:t>, </a:t>
          </a:r>
          <a:r>
            <a:rPr lang="fr-CA" b="1"/>
            <a:t>calculs</a:t>
          </a:r>
          <a:r>
            <a:rPr lang="fr-CA"/>
            <a:t>, </a:t>
          </a:r>
          <a:r>
            <a:rPr lang="fr-CA" b="1"/>
            <a:t>rapports automatisés</a:t>
          </a:r>
          <a:endParaRPr lang="en-US"/>
        </a:p>
      </dgm:t>
    </dgm:pt>
    <dgm:pt modelId="{EC7A4C9D-96F6-488E-8DCE-688F9DE906E2}" type="parTrans" cxnId="{39CE7C5D-15FA-4A9A-9268-F429D7662400}">
      <dgm:prSet/>
      <dgm:spPr/>
      <dgm:t>
        <a:bodyPr/>
        <a:lstStyle/>
        <a:p>
          <a:endParaRPr lang="en-US"/>
        </a:p>
      </dgm:t>
    </dgm:pt>
    <dgm:pt modelId="{60FDC5C6-8FCC-4EF1-AFA4-C3BD9533D1A8}" type="sibTrans" cxnId="{39CE7C5D-15FA-4A9A-9268-F429D7662400}">
      <dgm:prSet/>
      <dgm:spPr/>
      <dgm:t>
        <a:bodyPr/>
        <a:lstStyle/>
        <a:p>
          <a:endParaRPr lang="en-US"/>
        </a:p>
      </dgm:t>
    </dgm:pt>
    <dgm:pt modelId="{DDDF3708-72EB-4161-BB1A-634A4F1CDC12}">
      <dgm:prSet/>
      <dgm:spPr/>
      <dgm:t>
        <a:bodyPr/>
        <a:lstStyle/>
        <a:p>
          <a:r>
            <a:rPr lang="fr-CA" b="1"/>
            <a:t>Journalisation des exécutions</a:t>
          </a:r>
          <a:endParaRPr lang="en-US"/>
        </a:p>
      </dgm:t>
    </dgm:pt>
    <dgm:pt modelId="{3C56778E-3743-446A-BA71-6A7E242E2F2A}" type="parTrans" cxnId="{406E74AD-55A5-4651-9E0E-638CAD1098C6}">
      <dgm:prSet/>
      <dgm:spPr/>
      <dgm:t>
        <a:bodyPr/>
        <a:lstStyle/>
        <a:p>
          <a:endParaRPr lang="en-US"/>
        </a:p>
      </dgm:t>
    </dgm:pt>
    <dgm:pt modelId="{3D5A5C6D-F3D9-479F-A38F-8A1F0AF4473E}" type="sibTrans" cxnId="{406E74AD-55A5-4651-9E0E-638CAD1098C6}">
      <dgm:prSet/>
      <dgm:spPr/>
      <dgm:t>
        <a:bodyPr/>
        <a:lstStyle/>
        <a:p>
          <a:endParaRPr lang="en-US"/>
        </a:p>
      </dgm:t>
    </dgm:pt>
    <dgm:pt modelId="{0170ADE0-8337-44B1-9F33-D947BD119C6B}" type="pres">
      <dgm:prSet presAssocID="{A394427F-4E33-4BB7-A2AD-984C2723A264}" presName="linear" presStyleCnt="0">
        <dgm:presLayoutVars>
          <dgm:animLvl val="lvl"/>
          <dgm:resizeHandles val="exact"/>
        </dgm:presLayoutVars>
      </dgm:prSet>
      <dgm:spPr/>
    </dgm:pt>
    <dgm:pt modelId="{39A4BFC0-69FE-4EC1-B302-AFABF8B47181}" type="pres">
      <dgm:prSet presAssocID="{275EAF5C-913A-45B2-8A27-BCF9C687345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A0F1838-5C61-47FD-8489-C266FF9AEB04}" type="pres">
      <dgm:prSet presAssocID="{C29A25C2-3313-44A8-9E8C-0E04FAA6C2F7}" presName="spacer" presStyleCnt="0"/>
      <dgm:spPr/>
    </dgm:pt>
    <dgm:pt modelId="{D4C0C761-468A-4B40-894B-0067D060E1E1}" type="pres">
      <dgm:prSet presAssocID="{934DA59A-A692-46C5-8258-04818B0099D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3CAE890-385D-4568-9416-72F9863725A7}" type="pres">
      <dgm:prSet presAssocID="{257F984E-F7DD-4895-9D50-C5EE482E6230}" presName="spacer" presStyleCnt="0"/>
      <dgm:spPr/>
    </dgm:pt>
    <dgm:pt modelId="{00DB1C79-2FC1-4E90-8D5E-33FE6902B91B}" type="pres">
      <dgm:prSet presAssocID="{3B26FE8B-A01A-46DB-8BC3-F04C9A808C6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A0ED6D2-0843-434E-8630-7DC57906A6F6}" type="pres">
      <dgm:prSet presAssocID="{0EFBE6F9-E9C0-4F1C-816E-0B35121876FA}" presName="spacer" presStyleCnt="0"/>
      <dgm:spPr/>
    </dgm:pt>
    <dgm:pt modelId="{E4607F75-BE8C-411A-BFA6-C378A8ECF9C0}" type="pres">
      <dgm:prSet presAssocID="{28192123-D421-4968-A761-D422FA5A739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AB5F5D3-036B-4D06-A4AF-F3C793592FB4}" type="pres">
      <dgm:prSet presAssocID="{60FDC5C6-8FCC-4EF1-AFA4-C3BD9533D1A8}" presName="spacer" presStyleCnt="0"/>
      <dgm:spPr/>
    </dgm:pt>
    <dgm:pt modelId="{10319635-6F01-4A4B-B971-BD22E859BE7C}" type="pres">
      <dgm:prSet presAssocID="{DDDF3708-72EB-4161-BB1A-634A4F1CDC1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AD88406-3AC9-40E7-8E2E-4C9262A1B1C4}" type="presOf" srcId="{934DA59A-A692-46C5-8258-04818B0099DA}" destId="{D4C0C761-468A-4B40-894B-0067D060E1E1}" srcOrd="0" destOrd="0" presId="urn:microsoft.com/office/officeart/2005/8/layout/vList2"/>
    <dgm:cxn modelId="{DB73FC0B-35E2-4572-A4E2-8448A36C859C}" srcId="{A394427F-4E33-4BB7-A2AD-984C2723A264}" destId="{3B26FE8B-A01A-46DB-8BC3-F04C9A808C66}" srcOrd="2" destOrd="0" parTransId="{F115D098-74EF-476E-8F0C-338452ECC29B}" sibTransId="{0EFBE6F9-E9C0-4F1C-816E-0B35121876FA}"/>
    <dgm:cxn modelId="{3CA54B19-2862-400E-8AAA-A737F31A277D}" type="presOf" srcId="{A394427F-4E33-4BB7-A2AD-984C2723A264}" destId="{0170ADE0-8337-44B1-9F33-D947BD119C6B}" srcOrd="0" destOrd="0" presId="urn:microsoft.com/office/officeart/2005/8/layout/vList2"/>
    <dgm:cxn modelId="{3B8F672D-71D4-4269-8C2C-F9AFCA3A6B64}" srcId="{A394427F-4E33-4BB7-A2AD-984C2723A264}" destId="{934DA59A-A692-46C5-8258-04818B0099DA}" srcOrd="1" destOrd="0" parTransId="{0F8FD60C-F6AF-40AC-8B6F-61C269871815}" sibTransId="{257F984E-F7DD-4895-9D50-C5EE482E6230}"/>
    <dgm:cxn modelId="{39CE7C5D-15FA-4A9A-9268-F429D7662400}" srcId="{A394427F-4E33-4BB7-A2AD-984C2723A264}" destId="{28192123-D421-4968-A761-D422FA5A7394}" srcOrd="3" destOrd="0" parTransId="{EC7A4C9D-96F6-488E-8DCE-688F9DE906E2}" sibTransId="{60FDC5C6-8FCC-4EF1-AFA4-C3BD9533D1A8}"/>
    <dgm:cxn modelId="{7108434B-CCE8-440E-A50A-CA714BA45CE5}" type="presOf" srcId="{275EAF5C-913A-45B2-8A27-BCF9C6873457}" destId="{39A4BFC0-69FE-4EC1-B302-AFABF8B47181}" srcOrd="0" destOrd="0" presId="urn:microsoft.com/office/officeart/2005/8/layout/vList2"/>
    <dgm:cxn modelId="{15EA52A4-FFFA-49C0-8516-A9A3153603C2}" type="presOf" srcId="{3B26FE8B-A01A-46DB-8BC3-F04C9A808C66}" destId="{00DB1C79-2FC1-4E90-8D5E-33FE6902B91B}" srcOrd="0" destOrd="0" presId="urn:microsoft.com/office/officeart/2005/8/layout/vList2"/>
    <dgm:cxn modelId="{406E74AD-55A5-4651-9E0E-638CAD1098C6}" srcId="{A394427F-4E33-4BB7-A2AD-984C2723A264}" destId="{DDDF3708-72EB-4161-BB1A-634A4F1CDC12}" srcOrd="4" destOrd="0" parTransId="{3C56778E-3743-446A-BA71-6A7E242E2F2A}" sibTransId="{3D5A5C6D-F3D9-479F-A38F-8A1F0AF4473E}"/>
    <dgm:cxn modelId="{82ECC8DB-E0B1-421C-B1D6-B3D598307948}" type="presOf" srcId="{28192123-D421-4968-A761-D422FA5A7394}" destId="{E4607F75-BE8C-411A-BFA6-C378A8ECF9C0}" srcOrd="0" destOrd="0" presId="urn:microsoft.com/office/officeart/2005/8/layout/vList2"/>
    <dgm:cxn modelId="{DC415FEC-45D7-4FBB-A822-FBE0D614F450}" srcId="{A394427F-4E33-4BB7-A2AD-984C2723A264}" destId="{275EAF5C-913A-45B2-8A27-BCF9C6873457}" srcOrd="0" destOrd="0" parTransId="{4D0DB9F1-8C20-46F1-9161-D39637B96CFA}" sibTransId="{C29A25C2-3313-44A8-9E8C-0E04FAA6C2F7}"/>
    <dgm:cxn modelId="{0CDDAEEF-622A-48F2-A767-13F5339265F7}" type="presOf" srcId="{DDDF3708-72EB-4161-BB1A-634A4F1CDC12}" destId="{10319635-6F01-4A4B-B971-BD22E859BE7C}" srcOrd="0" destOrd="0" presId="urn:microsoft.com/office/officeart/2005/8/layout/vList2"/>
    <dgm:cxn modelId="{667CE1B9-77BD-48A4-8326-DED6D6263466}" type="presParOf" srcId="{0170ADE0-8337-44B1-9F33-D947BD119C6B}" destId="{39A4BFC0-69FE-4EC1-B302-AFABF8B47181}" srcOrd="0" destOrd="0" presId="urn:microsoft.com/office/officeart/2005/8/layout/vList2"/>
    <dgm:cxn modelId="{2F1BF831-598D-4178-BB32-B2ED1AE7C610}" type="presParOf" srcId="{0170ADE0-8337-44B1-9F33-D947BD119C6B}" destId="{5A0F1838-5C61-47FD-8489-C266FF9AEB04}" srcOrd="1" destOrd="0" presId="urn:microsoft.com/office/officeart/2005/8/layout/vList2"/>
    <dgm:cxn modelId="{93FA8E0D-9F72-4EBF-83FF-4D71A776CB57}" type="presParOf" srcId="{0170ADE0-8337-44B1-9F33-D947BD119C6B}" destId="{D4C0C761-468A-4B40-894B-0067D060E1E1}" srcOrd="2" destOrd="0" presId="urn:microsoft.com/office/officeart/2005/8/layout/vList2"/>
    <dgm:cxn modelId="{E07ADD34-3354-4BB9-B587-792D91170A3C}" type="presParOf" srcId="{0170ADE0-8337-44B1-9F33-D947BD119C6B}" destId="{33CAE890-385D-4568-9416-72F9863725A7}" srcOrd="3" destOrd="0" presId="urn:microsoft.com/office/officeart/2005/8/layout/vList2"/>
    <dgm:cxn modelId="{53EF5EC6-18B2-4EF8-9333-29D5E1C2CDBF}" type="presParOf" srcId="{0170ADE0-8337-44B1-9F33-D947BD119C6B}" destId="{00DB1C79-2FC1-4E90-8D5E-33FE6902B91B}" srcOrd="4" destOrd="0" presId="urn:microsoft.com/office/officeart/2005/8/layout/vList2"/>
    <dgm:cxn modelId="{490BEF0C-3567-4280-B8F8-6ACF62C79E8C}" type="presParOf" srcId="{0170ADE0-8337-44B1-9F33-D947BD119C6B}" destId="{0A0ED6D2-0843-434E-8630-7DC57906A6F6}" srcOrd="5" destOrd="0" presId="urn:microsoft.com/office/officeart/2005/8/layout/vList2"/>
    <dgm:cxn modelId="{6E25B5BE-BC1A-47BF-B683-6848732618E7}" type="presParOf" srcId="{0170ADE0-8337-44B1-9F33-D947BD119C6B}" destId="{E4607F75-BE8C-411A-BFA6-C378A8ECF9C0}" srcOrd="6" destOrd="0" presId="urn:microsoft.com/office/officeart/2005/8/layout/vList2"/>
    <dgm:cxn modelId="{578A6119-C84E-4A02-A564-7EDB8E54777B}" type="presParOf" srcId="{0170ADE0-8337-44B1-9F33-D947BD119C6B}" destId="{0AB5F5D3-036B-4D06-A4AF-F3C793592FB4}" srcOrd="7" destOrd="0" presId="urn:microsoft.com/office/officeart/2005/8/layout/vList2"/>
    <dgm:cxn modelId="{24AAFA4F-4F8D-49E0-A70E-3344F077450F}" type="presParOf" srcId="{0170ADE0-8337-44B1-9F33-D947BD119C6B}" destId="{10319635-6F01-4A4B-B971-BD22E859BE7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C520AB-BD8D-436B-99C7-5F8DD01C8FE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311AA44-C96E-4FE9-A610-FA14F766D890}">
      <dgm:prSet/>
      <dgm:spPr/>
      <dgm:t>
        <a:bodyPr/>
        <a:lstStyle/>
        <a:p>
          <a:r>
            <a:rPr lang="fr-CA" dirty="0"/>
            <a:t>Évènements, Constructions, Cameras, </a:t>
          </a:r>
          <a:r>
            <a:rPr lang="fr-CA" dirty="0" err="1"/>
            <a:t>RoadConditionHistoriqueEvenements</a:t>
          </a:r>
          <a:r>
            <a:rPr lang="fr-CA" dirty="0"/>
            <a:t>, LogsExecution, Statistiques</a:t>
          </a:r>
          <a:endParaRPr lang="en-US" dirty="0"/>
        </a:p>
      </dgm:t>
    </dgm:pt>
    <dgm:pt modelId="{1DE570F1-8BCD-4930-B07D-A8545E5FC29F}" type="parTrans" cxnId="{12BEE6E3-98B3-4B96-A146-9E6A03FD438E}">
      <dgm:prSet/>
      <dgm:spPr/>
      <dgm:t>
        <a:bodyPr/>
        <a:lstStyle/>
        <a:p>
          <a:endParaRPr lang="en-US"/>
        </a:p>
      </dgm:t>
    </dgm:pt>
    <dgm:pt modelId="{39346001-F90E-4B6D-97ED-7D0915AE927C}" type="sibTrans" cxnId="{12BEE6E3-98B3-4B96-A146-9E6A03FD438E}">
      <dgm:prSet/>
      <dgm:spPr/>
      <dgm:t>
        <a:bodyPr/>
        <a:lstStyle/>
        <a:p>
          <a:endParaRPr lang="en-US"/>
        </a:p>
      </dgm:t>
    </dgm:pt>
    <dgm:pt modelId="{B1CBFE18-FB73-4589-A540-04C9AA48193F}">
      <dgm:prSet/>
      <dgm:spPr/>
      <dgm:t>
        <a:bodyPr/>
        <a:lstStyle/>
        <a:p>
          <a:r>
            <a:rPr lang="fr-CA"/>
            <a:t>Clés primaires, étrangères, contraintes NOT NULL, CHECK, etc.</a:t>
          </a:r>
          <a:endParaRPr lang="en-US"/>
        </a:p>
      </dgm:t>
    </dgm:pt>
    <dgm:pt modelId="{163C3CA6-6E5B-44F1-8B65-E0C7F306072E}" type="parTrans" cxnId="{B63DD060-5B99-42F1-840A-6CB81C14275F}">
      <dgm:prSet/>
      <dgm:spPr/>
      <dgm:t>
        <a:bodyPr/>
        <a:lstStyle/>
        <a:p>
          <a:endParaRPr lang="en-US"/>
        </a:p>
      </dgm:t>
    </dgm:pt>
    <dgm:pt modelId="{330E1301-998A-4B98-BDF2-FF4B9FE673D7}" type="sibTrans" cxnId="{B63DD060-5B99-42F1-840A-6CB81C14275F}">
      <dgm:prSet/>
      <dgm:spPr/>
      <dgm:t>
        <a:bodyPr/>
        <a:lstStyle/>
        <a:p>
          <a:endParaRPr lang="en-US"/>
        </a:p>
      </dgm:t>
    </dgm:pt>
    <dgm:pt modelId="{A1154938-CF3E-4401-8C0C-619415F89F44}" type="pres">
      <dgm:prSet presAssocID="{E1C520AB-BD8D-436B-99C7-5F8DD01C8FE6}" presName="root" presStyleCnt="0">
        <dgm:presLayoutVars>
          <dgm:dir/>
          <dgm:resizeHandles val="exact"/>
        </dgm:presLayoutVars>
      </dgm:prSet>
      <dgm:spPr/>
    </dgm:pt>
    <dgm:pt modelId="{E54802A9-9A0C-433E-AEC6-C30E203BE08C}" type="pres">
      <dgm:prSet presAssocID="{0311AA44-C96E-4FE9-A610-FA14F766D890}" presName="compNode" presStyleCnt="0"/>
      <dgm:spPr/>
    </dgm:pt>
    <dgm:pt modelId="{6F30D746-D6F6-4253-9758-3C02433983E4}" type="pres">
      <dgm:prSet presAssocID="{0311AA44-C96E-4FE9-A610-FA14F766D890}" presName="bgRect" presStyleLbl="bgShp" presStyleIdx="0" presStyleCnt="2"/>
      <dgm:spPr/>
    </dgm:pt>
    <dgm:pt modelId="{AC78C3AB-8104-4983-B969-AED1BC2E8DB1}" type="pres">
      <dgm:prSet presAssocID="{0311AA44-C96E-4FE9-A610-FA14F766D89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5FBDF0FF-BFE2-4D47-ABFC-0CC0A148DB3D}" type="pres">
      <dgm:prSet presAssocID="{0311AA44-C96E-4FE9-A610-FA14F766D890}" presName="spaceRect" presStyleCnt="0"/>
      <dgm:spPr/>
    </dgm:pt>
    <dgm:pt modelId="{91C0ACCB-EFED-4218-9B6E-F48F2A7242C5}" type="pres">
      <dgm:prSet presAssocID="{0311AA44-C96E-4FE9-A610-FA14F766D890}" presName="parTx" presStyleLbl="revTx" presStyleIdx="0" presStyleCnt="2">
        <dgm:presLayoutVars>
          <dgm:chMax val="0"/>
          <dgm:chPref val="0"/>
        </dgm:presLayoutVars>
      </dgm:prSet>
      <dgm:spPr/>
    </dgm:pt>
    <dgm:pt modelId="{DAFADC8D-1C47-4880-BA64-7371DC31C479}" type="pres">
      <dgm:prSet presAssocID="{39346001-F90E-4B6D-97ED-7D0915AE927C}" presName="sibTrans" presStyleCnt="0"/>
      <dgm:spPr/>
    </dgm:pt>
    <dgm:pt modelId="{2B786F18-ABF3-4876-8183-DFD7BEE07A44}" type="pres">
      <dgm:prSet presAssocID="{B1CBFE18-FB73-4589-A540-04C9AA48193F}" presName="compNode" presStyleCnt="0"/>
      <dgm:spPr/>
    </dgm:pt>
    <dgm:pt modelId="{8E6C3A0E-0021-44B3-BC67-78B3F4D75159}" type="pres">
      <dgm:prSet presAssocID="{B1CBFE18-FB73-4589-A540-04C9AA48193F}" presName="bgRect" presStyleLbl="bgShp" presStyleIdx="1" presStyleCnt="2"/>
      <dgm:spPr/>
    </dgm:pt>
    <dgm:pt modelId="{9416E409-7265-42A1-A3BA-00625B68E014}" type="pres">
      <dgm:prSet presAssocID="{B1CBFE18-FB73-4589-A540-04C9AA48193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é"/>
        </a:ext>
      </dgm:extLst>
    </dgm:pt>
    <dgm:pt modelId="{A2EB7166-1749-4625-9890-F932907B9809}" type="pres">
      <dgm:prSet presAssocID="{B1CBFE18-FB73-4589-A540-04C9AA48193F}" presName="spaceRect" presStyleCnt="0"/>
      <dgm:spPr/>
    </dgm:pt>
    <dgm:pt modelId="{FAC66790-F7E7-43AE-8A8D-87C634438D29}" type="pres">
      <dgm:prSet presAssocID="{B1CBFE18-FB73-4589-A540-04C9AA48193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6499B32-0DBF-4FC6-9032-A181CFCDF751}" type="presOf" srcId="{E1C520AB-BD8D-436B-99C7-5F8DD01C8FE6}" destId="{A1154938-CF3E-4401-8C0C-619415F89F44}" srcOrd="0" destOrd="0" presId="urn:microsoft.com/office/officeart/2018/2/layout/IconVerticalSolidList"/>
    <dgm:cxn modelId="{B63DD060-5B99-42F1-840A-6CB81C14275F}" srcId="{E1C520AB-BD8D-436B-99C7-5F8DD01C8FE6}" destId="{B1CBFE18-FB73-4589-A540-04C9AA48193F}" srcOrd="1" destOrd="0" parTransId="{163C3CA6-6E5B-44F1-8B65-E0C7F306072E}" sibTransId="{330E1301-998A-4B98-BDF2-FF4B9FE673D7}"/>
    <dgm:cxn modelId="{30010A94-EA19-49FC-887F-681E85684A75}" type="presOf" srcId="{0311AA44-C96E-4FE9-A610-FA14F766D890}" destId="{91C0ACCB-EFED-4218-9B6E-F48F2A7242C5}" srcOrd="0" destOrd="0" presId="urn:microsoft.com/office/officeart/2018/2/layout/IconVerticalSolidList"/>
    <dgm:cxn modelId="{E12FC6B3-81F0-41D3-9828-A59C15E617A0}" type="presOf" srcId="{B1CBFE18-FB73-4589-A540-04C9AA48193F}" destId="{FAC66790-F7E7-43AE-8A8D-87C634438D29}" srcOrd="0" destOrd="0" presId="urn:microsoft.com/office/officeart/2018/2/layout/IconVerticalSolidList"/>
    <dgm:cxn modelId="{12BEE6E3-98B3-4B96-A146-9E6A03FD438E}" srcId="{E1C520AB-BD8D-436B-99C7-5F8DD01C8FE6}" destId="{0311AA44-C96E-4FE9-A610-FA14F766D890}" srcOrd="0" destOrd="0" parTransId="{1DE570F1-8BCD-4930-B07D-A8545E5FC29F}" sibTransId="{39346001-F90E-4B6D-97ED-7D0915AE927C}"/>
    <dgm:cxn modelId="{080DE4FB-8FDF-4E7A-92BA-38F6D1FF5F6A}" type="presParOf" srcId="{A1154938-CF3E-4401-8C0C-619415F89F44}" destId="{E54802A9-9A0C-433E-AEC6-C30E203BE08C}" srcOrd="0" destOrd="0" presId="urn:microsoft.com/office/officeart/2018/2/layout/IconVerticalSolidList"/>
    <dgm:cxn modelId="{891CE951-875A-4921-ADF2-4969F064E6E8}" type="presParOf" srcId="{E54802A9-9A0C-433E-AEC6-C30E203BE08C}" destId="{6F30D746-D6F6-4253-9758-3C02433983E4}" srcOrd="0" destOrd="0" presId="urn:microsoft.com/office/officeart/2018/2/layout/IconVerticalSolidList"/>
    <dgm:cxn modelId="{F68E90EB-4C85-4EA8-BB7E-D70D486537D9}" type="presParOf" srcId="{E54802A9-9A0C-433E-AEC6-C30E203BE08C}" destId="{AC78C3AB-8104-4983-B969-AED1BC2E8DB1}" srcOrd="1" destOrd="0" presId="urn:microsoft.com/office/officeart/2018/2/layout/IconVerticalSolidList"/>
    <dgm:cxn modelId="{E8C9DCB6-5FED-40B1-B749-9E00D39E5172}" type="presParOf" srcId="{E54802A9-9A0C-433E-AEC6-C30E203BE08C}" destId="{5FBDF0FF-BFE2-4D47-ABFC-0CC0A148DB3D}" srcOrd="2" destOrd="0" presId="urn:microsoft.com/office/officeart/2018/2/layout/IconVerticalSolidList"/>
    <dgm:cxn modelId="{0B679AC2-8C5B-4935-9549-29DFD13FAF0E}" type="presParOf" srcId="{E54802A9-9A0C-433E-AEC6-C30E203BE08C}" destId="{91C0ACCB-EFED-4218-9B6E-F48F2A7242C5}" srcOrd="3" destOrd="0" presId="urn:microsoft.com/office/officeart/2018/2/layout/IconVerticalSolidList"/>
    <dgm:cxn modelId="{AEF0E200-CA6C-43B4-BEE3-AFC8E25D6295}" type="presParOf" srcId="{A1154938-CF3E-4401-8C0C-619415F89F44}" destId="{DAFADC8D-1C47-4880-BA64-7371DC31C479}" srcOrd="1" destOrd="0" presId="urn:microsoft.com/office/officeart/2018/2/layout/IconVerticalSolidList"/>
    <dgm:cxn modelId="{3C9A45BA-8B0C-4BD4-A09A-386A9EB5EF27}" type="presParOf" srcId="{A1154938-CF3E-4401-8C0C-619415F89F44}" destId="{2B786F18-ABF3-4876-8183-DFD7BEE07A44}" srcOrd="2" destOrd="0" presId="urn:microsoft.com/office/officeart/2018/2/layout/IconVerticalSolidList"/>
    <dgm:cxn modelId="{5DFD0429-A684-4065-88F9-1F80BB09496F}" type="presParOf" srcId="{2B786F18-ABF3-4876-8183-DFD7BEE07A44}" destId="{8E6C3A0E-0021-44B3-BC67-78B3F4D75159}" srcOrd="0" destOrd="0" presId="urn:microsoft.com/office/officeart/2018/2/layout/IconVerticalSolidList"/>
    <dgm:cxn modelId="{4DF3D527-9539-4BD6-B406-E924E108870B}" type="presParOf" srcId="{2B786F18-ABF3-4876-8183-DFD7BEE07A44}" destId="{9416E409-7265-42A1-A3BA-00625B68E014}" srcOrd="1" destOrd="0" presId="urn:microsoft.com/office/officeart/2018/2/layout/IconVerticalSolidList"/>
    <dgm:cxn modelId="{B04D97CB-81C7-4C12-903E-2032ABF48325}" type="presParOf" srcId="{2B786F18-ABF3-4876-8183-DFD7BEE07A44}" destId="{A2EB7166-1749-4625-9890-F932907B9809}" srcOrd="2" destOrd="0" presId="urn:microsoft.com/office/officeart/2018/2/layout/IconVerticalSolidList"/>
    <dgm:cxn modelId="{E04DF0B3-3E8D-4F44-8110-1121D4036557}" type="presParOf" srcId="{2B786F18-ABF3-4876-8183-DFD7BEE07A44}" destId="{FAC66790-F7E7-43AE-8A8D-87C634438D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A30A00-B2F8-4DBC-907E-6C75B722923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C31D23F-3624-4670-B9F7-18B8CB1C6DCB}">
      <dgm:prSet/>
      <dgm:spPr/>
      <dgm:t>
        <a:bodyPr/>
        <a:lstStyle/>
        <a:p>
          <a:r>
            <a:rPr lang="fr-FR" b="0" i="0" baseline="0"/>
            <a:t>Procédure : Calculer IndicateursKPI</a:t>
          </a:r>
          <a:endParaRPr lang="en-US"/>
        </a:p>
      </dgm:t>
    </dgm:pt>
    <dgm:pt modelId="{3C911FA9-8498-4054-A3D8-7B4AAFE9B62F}" type="parTrans" cxnId="{AABE3F8A-99CA-4CA4-9C55-C9E505D774D7}">
      <dgm:prSet/>
      <dgm:spPr/>
      <dgm:t>
        <a:bodyPr/>
        <a:lstStyle/>
        <a:p>
          <a:endParaRPr lang="en-US"/>
        </a:p>
      </dgm:t>
    </dgm:pt>
    <dgm:pt modelId="{03071547-7637-46F5-9C5A-ACBE29BCBC4E}" type="sibTrans" cxnId="{AABE3F8A-99CA-4CA4-9C55-C9E505D774D7}">
      <dgm:prSet/>
      <dgm:spPr/>
      <dgm:t>
        <a:bodyPr/>
        <a:lstStyle/>
        <a:p>
          <a:endParaRPr lang="en-US"/>
        </a:p>
      </dgm:t>
    </dgm:pt>
    <dgm:pt modelId="{C3020B09-3649-4DD3-964B-A4564BBFF781}">
      <dgm:prSet/>
      <dgm:spPr/>
      <dgm:t>
        <a:bodyPr/>
        <a:lstStyle/>
        <a:p>
          <a:r>
            <a:rPr lang="fr-FR" b="0" i="0" baseline="0"/>
            <a:t>🔹 Nombre total d'événements actifs</a:t>
          </a:r>
          <a:endParaRPr lang="en-US"/>
        </a:p>
      </dgm:t>
    </dgm:pt>
    <dgm:pt modelId="{A899C9D1-3505-4300-AE7D-3E90CEF72B03}" type="parTrans" cxnId="{C452DB65-CE88-4289-9F7C-B287603A2BAC}">
      <dgm:prSet/>
      <dgm:spPr/>
      <dgm:t>
        <a:bodyPr/>
        <a:lstStyle/>
        <a:p>
          <a:endParaRPr lang="en-US"/>
        </a:p>
      </dgm:t>
    </dgm:pt>
    <dgm:pt modelId="{0672D12A-8815-496D-AF01-FE1A8B0C0BAB}" type="sibTrans" cxnId="{C452DB65-CE88-4289-9F7C-B287603A2BAC}">
      <dgm:prSet/>
      <dgm:spPr/>
      <dgm:t>
        <a:bodyPr/>
        <a:lstStyle/>
        <a:p>
          <a:endParaRPr lang="en-US"/>
        </a:p>
      </dgm:t>
    </dgm:pt>
    <dgm:pt modelId="{10710B0C-FBF7-4F08-AAA7-AAAEC863E8C0}">
      <dgm:prSet/>
      <dgm:spPr/>
      <dgm:t>
        <a:bodyPr/>
        <a:lstStyle/>
        <a:p>
          <a:r>
            <a:rPr lang="fr-FR" b="0" i="0" baseline="0"/>
            <a:t>🔹 Moyenne d’événements par jour</a:t>
          </a:r>
          <a:endParaRPr lang="en-US"/>
        </a:p>
      </dgm:t>
    </dgm:pt>
    <dgm:pt modelId="{88B9CA11-8718-47E5-BDD7-86A20C3A2CE2}" type="parTrans" cxnId="{20E33626-32AA-42DC-9906-AC2A3FBABDC8}">
      <dgm:prSet/>
      <dgm:spPr/>
      <dgm:t>
        <a:bodyPr/>
        <a:lstStyle/>
        <a:p>
          <a:endParaRPr lang="en-US"/>
        </a:p>
      </dgm:t>
    </dgm:pt>
    <dgm:pt modelId="{CFDB35E6-9B31-4D55-84FB-53EB21ABEAC3}" type="sibTrans" cxnId="{20E33626-32AA-42DC-9906-AC2A3FBABDC8}">
      <dgm:prSet/>
      <dgm:spPr/>
      <dgm:t>
        <a:bodyPr/>
        <a:lstStyle/>
        <a:p>
          <a:endParaRPr lang="en-US"/>
        </a:p>
      </dgm:t>
    </dgm:pt>
    <dgm:pt modelId="{3CCC7CDA-B336-4030-BF84-6B2016E446B5}">
      <dgm:prSet/>
      <dgm:spPr/>
      <dgm:t>
        <a:bodyPr/>
        <a:lstStyle/>
        <a:p>
          <a:r>
            <a:rPr lang="fr-FR" b="0" i="0" baseline="0"/>
            <a:t>🔹 Durée moyenne (heures) des événements</a:t>
          </a:r>
          <a:endParaRPr lang="en-US"/>
        </a:p>
      </dgm:t>
    </dgm:pt>
    <dgm:pt modelId="{4FD73615-71DD-4FB2-8643-52BD049DA412}" type="parTrans" cxnId="{673519CA-34A3-45A6-857A-77ECEF1884DD}">
      <dgm:prSet/>
      <dgm:spPr/>
      <dgm:t>
        <a:bodyPr/>
        <a:lstStyle/>
        <a:p>
          <a:endParaRPr lang="en-US"/>
        </a:p>
      </dgm:t>
    </dgm:pt>
    <dgm:pt modelId="{78468FEA-B5B2-4CBF-87B7-3E9F3B5211AA}" type="sibTrans" cxnId="{673519CA-34A3-45A6-857A-77ECEF1884DD}">
      <dgm:prSet/>
      <dgm:spPr/>
      <dgm:t>
        <a:bodyPr/>
        <a:lstStyle/>
        <a:p>
          <a:endParaRPr lang="en-US"/>
        </a:p>
      </dgm:t>
    </dgm:pt>
    <dgm:pt modelId="{1F1646A4-E15A-4641-A855-3802BAE0E1AF}">
      <dgm:prSet/>
      <dgm:spPr/>
      <dgm:t>
        <a:bodyPr/>
        <a:lstStyle/>
        <a:p>
          <a:r>
            <a:rPr lang="fr-FR" b="0" i="0" baseline="0"/>
            <a:t>🔹 Nombre total de caméras</a:t>
          </a:r>
          <a:endParaRPr lang="en-US"/>
        </a:p>
      </dgm:t>
    </dgm:pt>
    <dgm:pt modelId="{FF37063F-0A51-4559-8210-6B2B3EF577CC}" type="parTrans" cxnId="{B7048CC5-6D8C-4F87-9EAF-149C6C86B105}">
      <dgm:prSet/>
      <dgm:spPr/>
      <dgm:t>
        <a:bodyPr/>
        <a:lstStyle/>
        <a:p>
          <a:endParaRPr lang="en-US"/>
        </a:p>
      </dgm:t>
    </dgm:pt>
    <dgm:pt modelId="{6AEE87D5-65BC-4F3D-9D8D-C4D07C7B2709}" type="sibTrans" cxnId="{B7048CC5-6D8C-4F87-9EAF-149C6C86B105}">
      <dgm:prSet/>
      <dgm:spPr/>
      <dgm:t>
        <a:bodyPr/>
        <a:lstStyle/>
        <a:p>
          <a:endParaRPr lang="en-US"/>
        </a:p>
      </dgm:t>
    </dgm:pt>
    <dgm:pt modelId="{994F65B2-C07D-4FBE-B158-FECCB218E2DE}">
      <dgm:prSet/>
      <dgm:spPr/>
      <dgm:t>
        <a:bodyPr/>
        <a:lstStyle/>
        <a:p>
          <a:r>
            <a:rPr lang="fr-FR" b="0" i="0" baseline="0"/>
            <a:t>🔹 Moyenne de constructions actives/jour</a:t>
          </a:r>
          <a:endParaRPr lang="en-US"/>
        </a:p>
      </dgm:t>
    </dgm:pt>
    <dgm:pt modelId="{5918CB39-939D-4B34-8996-7CDEBB040A61}" type="parTrans" cxnId="{E48D0C74-4F87-488C-BEDF-ABD69A1B081F}">
      <dgm:prSet/>
      <dgm:spPr/>
      <dgm:t>
        <a:bodyPr/>
        <a:lstStyle/>
        <a:p>
          <a:endParaRPr lang="en-US"/>
        </a:p>
      </dgm:t>
    </dgm:pt>
    <dgm:pt modelId="{CCEEBA2C-4E72-4A89-A76C-76ED9EECD1EC}" type="sibTrans" cxnId="{E48D0C74-4F87-488C-BEDF-ABD69A1B081F}">
      <dgm:prSet/>
      <dgm:spPr/>
      <dgm:t>
        <a:bodyPr/>
        <a:lstStyle/>
        <a:p>
          <a:endParaRPr lang="en-US"/>
        </a:p>
      </dgm:t>
    </dgm:pt>
    <dgm:pt modelId="{0CEDCD64-88F9-4C60-899C-BEE21400EE49}">
      <dgm:prSet/>
      <dgm:spPr/>
      <dgm:t>
        <a:bodyPr/>
        <a:lstStyle/>
        <a:p>
          <a:r>
            <a:rPr lang="fr-FR" b="0" i="0" baseline="0"/>
            <a:t>Stockés dans la table Statistiques.</a:t>
          </a:r>
          <a:endParaRPr lang="en-US"/>
        </a:p>
      </dgm:t>
    </dgm:pt>
    <dgm:pt modelId="{4BF4BDC7-5A6A-4C78-B449-4F0D7911006F}" type="parTrans" cxnId="{3AD5F184-5D61-45F8-8AAD-295C38C4DEAB}">
      <dgm:prSet/>
      <dgm:spPr/>
      <dgm:t>
        <a:bodyPr/>
        <a:lstStyle/>
        <a:p>
          <a:endParaRPr lang="en-US"/>
        </a:p>
      </dgm:t>
    </dgm:pt>
    <dgm:pt modelId="{F96D664D-AF87-463D-BD8F-B9B260945810}" type="sibTrans" cxnId="{3AD5F184-5D61-45F8-8AAD-295C38C4DEAB}">
      <dgm:prSet/>
      <dgm:spPr/>
      <dgm:t>
        <a:bodyPr/>
        <a:lstStyle/>
        <a:p>
          <a:endParaRPr lang="en-US"/>
        </a:p>
      </dgm:t>
    </dgm:pt>
    <dgm:pt modelId="{DE6B9ADE-E998-47B0-8647-D8150D88A383}" type="pres">
      <dgm:prSet presAssocID="{1EA30A00-B2F8-4DBC-907E-6C75B722923A}" presName="diagram" presStyleCnt="0">
        <dgm:presLayoutVars>
          <dgm:dir/>
          <dgm:resizeHandles val="exact"/>
        </dgm:presLayoutVars>
      </dgm:prSet>
      <dgm:spPr/>
    </dgm:pt>
    <dgm:pt modelId="{72C4D581-6BBE-487D-8495-A46096E10FAE}" type="pres">
      <dgm:prSet presAssocID="{AC31D23F-3624-4670-B9F7-18B8CB1C6DCB}" presName="node" presStyleLbl="node1" presStyleIdx="0" presStyleCnt="7">
        <dgm:presLayoutVars>
          <dgm:bulletEnabled val="1"/>
        </dgm:presLayoutVars>
      </dgm:prSet>
      <dgm:spPr/>
    </dgm:pt>
    <dgm:pt modelId="{996A3F03-8B96-4BBD-A937-91296CC7F97B}" type="pres">
      <dgm:prSet presAssocID="{03071547-7637-46F5-9C5A-ACBE29BCBC4E}" presName="sibTrans" presStyleCnt="0"/>
      <dgm:spPr/>
    </dgm:pt>
    <dgm:pt modelId="{B76339C2-ED7A-4430-B35B-90422CADB448}" type="pres">
      <dgm:prSet presAssocID="{C3020B09-3649-4DD3-964B-A4564BBFF781}" presName="node" presStyleLbl="node1" presStyleIdx="1" presStyleCnt="7">
        <dgm:presLayoutVars>
          <dgm:bulletEnabled val="1"/>
        </dgm:presLayoutVars>
      </dgm:prSet>
      <dgm:spPr/>
    </dgm:pt>
    <dgm:pt modelId="{FED825CE-DE52-442C-99CA-97A9D35288E3}" type="pres">
      <dgm:prSet presAssocID="{0672D12A-8815-496D-AF01-FE1A8B0C0BAB}" presName="sibTrans" presStyleCnt="0"/>
      <dgm:spPr/>
    </dgm:pt>
    <dgm:pt modelId="{D87F6D8C-37AE-4CC3-BE43-BAECE233A48D}" type="pres">
      <dgm:prSet presAssocID="{10710B0C-FBF7-4F08-AAA7-AAAEC863E8C0}" presName="node" presStyleLbl="node1" presStyleIdx="2" presStyleCnt="7">
        <dgm:presLayoutVars>
          <dgm:bulletEnabled val="1"/>
        </dgm:presLayoutVars>
      </dgm:prSet>
      <dgm:spPr/>
    </dgm:pt>
    <dgm:pt modelId="{36E83D8B-830B-4F49-AB04-62D9DD3F8881}" type="pres">
      <dgm:prSet presAssocID="{CFDB35E6-9B31-4D55-84FB-53EB21ABEAC3}" presName="sibTrans" presStyleCnt="0"/>
      <dgm:spPr/>
    </dgm:pt>
    <dgm:pt modelId="{E3029368-8A30-4570-A93C-901E21D6BD7A}" type="pres">
      <dgm:prSet presAssocID="{3CCC7CDA-B336-4030-BF84-6B2016E446B5}" presName="node" presStyleLbl="node1" presStyleIdx="3" presStyleCnt="7">
        <dgm:presLayoutVars>
          <dgm:bulletEnabled val="1"/>
        </dgm:presLayoutVars>
      </dgm:prSet>
      <dgm:spPr/>
    </dgm:pt>
    <dgm:pt modelId="{274A702C-44F9-4CEB-BFA9-BABD28472759}" type="pres">
      <dgm:prSet presAssocID="{78468FEA-B5B2-4CBF-87B7-3E9F3B5211AA}" presName="sibTrans" presStyleCnt="0"/>
      <dgm:spPr/>
    </dgm:pt>
    <dgm:pt modelId="{6FD268C4-81FD-44C8-A23A-695254FFE67B}" type="pres">
      <dgm:prSet presAssocID="{1F1646A4-E15A-4641-A855-3802BAE0E1AF}" presName="node" presStyleLbl="node1" presStyleIdx="4" presStyleCnt="7">
        <dgm:presLayoutVars>
          <dgm:bulletEnabled val="1"/>
        </dgm:presLayoutVars>
      </dgm:prSet>
      <dgm:spPr/>
    </dgm:pt>
    <dgm:pt modelId="{C4B9EEB4-0E57-4835-AC70-F78BFDDA05B4}" type="pres">
      <dgm:prSet presAssocID="{6AEE87D5-65BC-4F3D-9D8D-C4D07C7B2709}" presName="sibTrans" presStyleCnt="0"/>
      <dgm:spPr/>
    </dgm:pt>
    <dgm:pt modelId="{12BCE9D4-8C35-4723-94D7-5AA732F5FEB9}" type="pres">
      <dgm:prSet presAssocID="{994F65B2-C07D-4FBE-B158-FECCB218E2DE}" presName="node" presStyleLbl="node1" presStyleIdx="5" presStyleCnt="7">
        <dgm:presLayoutVars>
          <dgm:bulletEnabled val="1"/>
        </dgm:presLayoutVars>
      </dgm:prSet>
      <dgm:spPr/>
    </dgm:pt>
    <dgm:pt modelId="{99D3A818-5DC9-47DC-B901-6A7F016913B9}" type="pres">
      <dgm:prSet presAssocID="{CCEEBA2C-4E72-4A89-A76C-76ED9EECD1EC}" presName="sibTrans" presStyleCnt="0"/>
      <dgm:spPr/>
    </dgm:pt>
    <dgm:pt modelId="{E3484F2C-9380-468D-B238-2E9ACF4BDBF4}" type="pres">
      <dgm:prSet presAssocID="{0CEDCD64-88F9-4C60-899C-BEE21400EE49}" presName="node" presStyleLbl="node1" presStyleIdx="6" presStyleCnt="7">
        <dgm:presLayoutVars>
          <dgm:bulletEnabled val="1"/>
        </dgm:presLayoutVars>
      </dgm:prSet>
      <dgm:spPr/>
    </dgm:pt>
  </dgm:ptLst>
  <dgm:cxnLst>
    <dgm:cxn modelId="{647AAC0D-D768-4926-8194-78A0819FD199}" type="presOf" srcId="{3CCC7CDA-B336-4030-BF84-6B2016E446B5}" destId="{E3029368-8A30-4570-A93C-901E21D6BD7A}" srcOrd="0" destOrd="0" presId="urn:microsoft.com/office/officeart/2005/8/layout/default"/>
    <dgm:cxn modelId="{6A49F818-35A5-4437-8DE0-61A59E0B0A68}" type="presOf" srcId="{C3020B09-3649-4DD3-964B-A4564BBFF781}" destId="{B76339C2-ED7A-4430-B35B-90422CADB448}" srcOrd="0" destOrd="0" presId="urn:microsoft.com/office/officeart/2005/8/layout/default"/>
    <dgm:cxn modelId="{20E33626-32AA-42DC-9906-AC2A3FBABDC8}" srcId="{1EA30A00-B2F8-4DBC-907E-6C75B722923A}" destId="{10710B0C-FBF7-4F08-AAA7-AAAEC863E8C0}" srcOrd="2" destOrd="0" parTransId="{88B9CA11-8718-47E5-BDD7-86A20C3A2CE2}" sibTransId="{CFDB35E6-9B31-4D55-84FB-53EB21ABEAC3}"/>
    <dgm:cxn modelId="{C452DB65-CE88-4289-9F7C-B287603A2BAC}" srcId="{1EA30A00-B2F8-4DBC-907E-6C75B722923A}" destId="{C3020B09-3649-4DD3-964B-A4564BBFF781}" srcOrd="1" destOrd="0" parTransId="{A899C9D1-3505-4300-AE7D-3E90CEF72B03}" sibTransId="{0672D12A-8815-496D-AF01-FE1A8B0C0BAB}"/>
    <dgm:cxn modelId="{E48D0C74-4F87-488C-BEDF-ABD69A1B081F}" srcId="{1EA30A00-B2F8-4DBC-907E-6C75B722923A}" destId="{994F65B2-C07D-4FBE-B158-FECCB218E2DE}" srcOrd="5" destOrd="0" parTransId="{5918CB39-939D-4B34-8996-7CDEBB040A61}" sibTransId="{CCEEBA2C-4E72-4A89-A76C-76ED9EECD1EC}"/>
    <dgm:cxn modelId="{3AD5F184-5D61-45F8-8AAD-295C38C4DEAB}" srcId="{1EA30A00-B2F8-4DBC-907E-6C75B722923A}" destId="{0CEDCD64-88F9-4C60-899C-BEE21400EE49}" srcOrd="6" destOrd="0" parTransId="{4BF4BDC7-5A6A-4C78-B449-4F0D7911006F}" sibTransId="{F96D664D-AF87-463D-BD8F-B9B260945810}"/>
    <dgm:cxn modelId="{AABE3F8A-99CA-4CA4-9C55-C9E505D774D7}" srcId="{1EA30A00-B2F8-4DBC-907E-6C75B722923A}" destId="{AC31D23F-3624-4670-B9F7-18B8CB1C6DCB}" srcOrd="0" destOrd="0" parTransId="{3C911FA9-8498-4054-A3D8-7B4AAFE9B62F}" sibTransId="{03071547-7637-46F5-9C5A-ACBE29BCBC4E}"/>
    <dgm:cxn modelId="{5DA443A1-13CC-459F-8373-A8928F6F65B6}" type="presOf" srcId="{AC31D23F-3624-4670-B9F7-18B8CB1C6DCB}" destId="{72C4D581-6BBE-487D-8495-A46096E10FAE}" srcOrd="0" destOrd="0" presId="urn:microsoft.com/office/officeart/2005/8/layout/default"/>
    <dgm:cxn modelId="{44D857A9-28D3-420B-8F48-72B6B71BC375}" type="presOf" srcId="{1F1646A4-E15A-4641-A855-3802BAE0E1AF}" destId="{6FD268C4-81FD-44C8-A23A-695254FFE67B}" srcOrd="0" destOrd="0" presId="urn:microsoft.com/office/officeart/2005/8/layout/default"/>
    <dgm:cxn modelId="{85C229BA-3944-4131-BD30-EB61EDE33FD1}" type="presOf" srcId="{0CEDCD64-88F9-4C60-899C-BEE21400EE49}" destId="{E3484F2C-9380-468D-B238-2E9ACF4BDBF4}" srcOrd="0" destOrd="0" presId="urn:microsoft.com/office/officeart/2005/8/layout/default"/>
    <dgm:cxn modelId="{B7048CC5-6D8C-4F87-9EAF-149C6C86B105}" srcId="{1EA30A00-B2F8-4DBC-907E-6C75B722923A}" destId="{1F1646A4-E15A-4641-A855-3802BAE0E1AF}" srcOrd="4" destOrd="0" parTransId="{FF37063F-0A51-4559-8210-6B2B3EF577CC}" sibTransId="{6AEE87D5-65BC-4F3D-9D8D-C4D07C7B2709}"/>
    <dgm:cxn modelId="{F9E7EDC8-6C4B-401D-81B9-9EBE49802948}" type="presOf" srcId="{10710B0C-FBF7-4F08-AAA7-AAAEC863E8C0}" destId="{D87F6D8C-37AE-4CC3-BE43-BAECE233A48D}" srcOrd="0" destOrd="0" presId="urn:microsoft.com/office/officeart/2005/8/layout/default"/>
    <dgm:cxn modelId="{673519CA-34A3-45A6-857A-77ECEF1884DD}" srcId="{1EA30A00-B2F8-4DBC-907E-6C75B722923A}" destId="{3CCC7CDA-B336-4030-BF84-6B2016E446B5}" srcOrd="3" destOrd="0" parTransId="{4FD73615-71DD-4FB2-8643-52BD049DA412}" sibTransId="{78468FEA-B5B2-4CBF-87B7-3E9F3B5211AA}"/>
    <dgm:cxn modelId="{C15E16D7-A128-43AB-82A6-DAB6C1753332}" type="presOf" srcId="{1EA30A00-B2F8-4DBC-907E-6C75B722923A}" destId="{DE6B9ADE-E998-47B0-8647-D8150D88A383}" srcOrd="0" destOrd="0" presId="urn:microsoft.com/office/officeart/2005/8/layout/default"/>
    <dgm:cxn modelId="{F7451AE8-87AA-4949-8A48-0776F1DC26C1}" type="presOf" srcId="{994F65B2-C07D-4FBE-B158-FECCB218E2DE}" destId="{12BCE9D4-8C35-4723-94D7-5AA732F5FEB9}" srcOrd="0" destOrd="0" presId="urn:microsoft.com/office/officeart/2005/8/layout/default"/>
    <dgm:cxn modelId="{5ACCE83F-CDBF-4EEB-9010-D5AF6BAC6709}" type="presParOf" srcId="{DE6B9ADE-E998-47B0-8647-D8150D88A383}" destId="{72C4D581-6BBE-487D-8495-A46096E10FAE}" srcOrd="0" destOrd="0" presId="urn:microsoft.com/office/officeart/2005/8/layout/default"/>
    <dgm:cxn modelId="{52DF7189-DDAD-455D-8A5C-6CA1EBCB3F25}" type="presParOf" srcId="{DE6B9ADE-E998-47B0-8647-D8150D88A383}" destId="{996A3F03-8B96-4BBD-A937-91296CC7F97B}" srcOrd="1" destOrd="0" presId="urn:microsoft.com/office/officeart/2005/8/layout/default"/>
    <dgm:cxn modelId="{F1EFB4C6-02CA-4BB6-B570-D40DC9338EC7}" type="presParOf" srcId="{DE6B9ADE-E998-47B0-8647-D8150D88A383}" destId="{B76339C2-ED7A-4430-B35B-90422CADB448}" srcOrd="2" destOrd="0" presId="urn:microsoft.com/office/officeart/2005/8/layout/default"/>
    <dgm:cxn modelId="{2B50C4AC-D31D-4880-A3E9-5DC305CFD990}" type="presParOf" srcId="{DE6B9ADE-E998-47B0-8647-D8150D88A383}" destId="{FED825CE-DE52-442C-99CA-97A9D35288E3}" srcOrd="3" destOrd="0" presId="urn:microsoft.com/office/officeart/2005/8/layout/default"/>
    <dgm:cxn modelId="{0A29445E-8CD0-482C-87FB-8DE973A0A47C}" type="presParOf" srcId="{DE6B9ADE-E998-47B0-8647-D8150D88A383}" destId="{D87F6D8C-37AE-4CC3-BE43-BAECE233A48D}" srcOrd="4" destOrd="0" presId="urn:microsoft.com/office/officeart/2005/8/layout/default"/>
    <dgm:cxn modelId="{7F94126A-940E-411F-86E9-0729E1CA4963}" type="presParOf" srcId="{DE6B9ADE-E998-47B0-8647-D8150D88A383}" destId="{36E83D8B-830B-4F49-AB04-62D9DD3F8881}" srcOrd="5" destOrd="0" presId="urn:microsoft.com/office/officeart/2005/8/layout/default"/>
    <dgm:cxn modelId="{E84B1735-DD58-4492-9693-7EEF71BEDB47}" type="presParOf" srcId="{DE6B9ADE-E998-47B0-8647-D8150D88A383}" destId="{E3029368-8A30-4570-A93C-901E21D6BD7A}" srcOrd="6" destOrd="0" presId="urn:microsoft.com/office/officeart/2005/8/layout/default"/>
    <dgm:cxn modelId="{B5A72DDF-17A6-471A-A34E-BE2D1218897D}" type="presParOf" srcId="{DE6B9ADE-E998-47B0-8647-D8150D88A383}" destId="{274A702C-44F9-4CEB-BFA9-BABD28472759}" srcOrd="7" destOrd="0" presId="urn:microsoft.com/office/officeart/2005/8/layout/default"/>
    <dgm:cxn modelId="{09B0308A-6A84-458C-AC31-84AFB7DC71A4}" type="presParOf" srcId="{DE6B9ADE-E998-47B0-8647-D8150D88A383}" destId="{6FD268C4-81FD-44C8-A23A-695254FFE67B}" srcOrd="8" destOrd="0" presId="urn:microsoft.com/office/officeart/2005/8/layout/default"/>
    <dgm:cxn modelId="{35E1C980-26FA-4F2A-A84B-308C4B98E1E8}" type="presParOf" srcId="{DE6B9ADE-E998-47B0-8647-D8150D88A383}" destId="{C4B9EEB4-0E57-4835-AC70-F78BFDDA05B4}" srcOrd="9" destOrd="0" presId="urn:microsoft.com/office/officeart/2005/8/layout/default"/>
    <dgm:cxn modelId="{D9902872-10F0-4650-80D8-B11F5229E436}" type="presParOf" srcId="{DE6B9ADE-E998-47B0-8647-D8150D88A383}" destId="{12BCE9D4-8C35-4723-94D7-5AA732F5FEB9}" srcOrd="10" destOrd="0" presId="urn:microsoft.com/office/officeart/2005/8/layout/default"/>
    <dgm:cxn modelId="{AC7BAF0B-3321-42A0-B77F-49D7A49328A9}" type="presParOf" srcId="{DE6B9ADE-E998-47B0-8647-D8150D88A383}" destId="{99D3A818-5DC9-47DC-B901-6A7F016913B9}" srcOrd="11" destOrd="0" presId="urn:microsoft.com/office/officeart/2005/8/layout/default"/>
    <dgm:cxn modelId="{80E89717-BA01-432C-9251-92E92DD2461D}" type="presParOf" srcId="{DE6B9ADE-E998-47B0-8647-D8150D88A383}" destId="{E3484F2C-9380-468D-B238-2E9ACF4BDBF4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E8CADF3-1F0B-4AAD-952A-16F9C67995A7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1187622-327B-4090-B0DD-F177BB88339A}">
      <dgm:prSet custT="1"/>
      <dgm:spPr/>
      <dgm:t>
        <a:bodyPr/>
        <a:lstStyle/>
        <a:p>
          <a:r>
            <a:rPr lang="fr-FR" sz="1400" b="1" i="0" baseline="0" dirty="0"/>
            <a:t>Exemples de Rapports</a:t>
          </a:r>
          <a:endParaRPr lang="en-US" sz="1400" dirty="0"/>
        </a:p>
      </dgm:t>
    </dgm:pt>
    <dgm:pt modelId="{A6A51D26-AB61-41B3-BC63-25D80406C2D1}" type="parTrans" cxnId="{007988EB-58ED-4CCA-AC2A-9C39D32C4EE1}">
      <dgm:prSet/>
      <dgm:spPr/>
      <dgm:t>
        <a:bodyPr/>
        <a:lstStyle/>
        <a:p>
          <a:endParaRPr lang="en-US"/>
        </a:p>
      </dgm:t>
    </dgm:pt>
    <dgm:pt modelId="{7D4E4390-9E6A-4AF7-A5BE-9C2437137764}" type="sibTrans" cxnId="{007988EB-58ED-4CCA-AC2A-9C39D32C4EE1}">
      <dgm:prSet/>
      <dgm:spPr/>
      <dgm:t>
        <a:bodyPr/>
        <a:lstStyle/>
        <a:p>
          <a:endParaRPr lang="en-US"/>
        </a:p>
      </dgm:t>
    </dgm:pt>
    <dgm:pt modelId="{FEF15EC8-D9A9-404B-AE9D-7EA9FE6C430C}">
      <dgm:prSet custT="1"/>
      <dgm:spPr/>
      <dgm:t>
        <a:bodyPr/>
        <a:lstStyle/>
        <a:p>
          <a:r>
            <a:rPr lang="fr-FR" sz="1400" b="0" i="0" baseline="0" dirty="0"/>
            <a:t>Procédures disponibles </a:t>
          </a:r>
          <a:r>
            <a:rPr lang="fr-FR" sz="900" b="0" i="0" baseline="0" dirty="0"/>
            <a:t>:</a:t>
          </a:r>
          <a:endParaRPr lang="en-US" sz="900" dirty="0"/>
        </a:p>
      </dgm:t>
    </dgm:pt>
    <dgm:pt modelId="{1FD8A0FB-839A-496D-B286-D07CA2E7297C}" type="parTrans" cxnId="{0AE2F532-25C9-448F-B4A8-8F9BC2F6C8A5}">
      <dgm:prSet/>
      <dgm:spPr/>
      <dgm:t>
        <a:bodyPr/>
        <a:lstStyle/>
        <a:p>
          <a:endParaRPr lang="en-US"/>
        </a:p>
      </dgm:t>
    </dgm:pt>
    <dgm:pt modelId="{DA9A6623-4620-4614-83BF-8D15ECF1736A}" type="sibTrans" cxnId="{0AE2F532-25C9-448F-B4A8-8F9BC2F6C8A5}">
      <dgm:prSet/>
      <dgm:spPr/>
      <dgm:t>
        <a:bodyPr/>
        <a:lstStyle/>
        <a:p>
          <a:endParaRPr lang="en-US"/>
        </a:p>
      </dgm:t>
    </dgm:pt>
    <dgm:pt modelId="{48086085-BBBE-44BA-9E4E-2AB139FED5B1}">
      <dgm:prSet custT="1"/>
      <dgm:spPr/>
      <dgm:t>
        <a:bodyPr/>
        <a:lstStyle/>
        <a:p>
          <a:r>
            <a:rPr lang="fr-FR" sz="1400" b="0" i="0" baseline="0" dirty="0" err="1"/>
            <a:t>GenererRapportRuePlusCamera</a:t>
          </a:r>
          <a:endParaRPr lang="en-US" sz="1400" dirty="0"/>
        </a:p>
      </dgm:t>
    </dgm:pt>
    <dgm:pt modelId="{AF1CA832-814B-4187-9A2B-22F5FCA4AC31}" type="parTrans" cxnId="{754B3FF8-DF5F-4318-AFC3-AB316C4E771D}">
      <dgm:prSet/>
      <dgm:spPr/>
      <dgm:t>
        <a:bodyPr/>
        <a:lstStyle/>
        <a:p>
          <a:endParaRPr lang="en-US"/>
        </a:p>
      </dgm:t>
    </dgm:pt>
    <dgm:pt modelId="{F08A2715-47E3-41F8-9A30-5CB0D4A64C80}" type="sibTrans" cxnId="{754B3FF8-DF5F-4318-AFC3-AB316C4E771D}">
      <dgm:prSet/>
      <dgm:spPr/>
      <dgm:t>
        <a:bodyPr/>
        <a:lstStyle/>
        <a:p>
          <a:endParaRPr lang="en-US"/>
        </a:p>
      </dgm:t>
    </dgm:pt>
    <dgm:pt modelId="{3E347824-EE05-4065-B010-D2BB2F2FDDA4}">
      <dgm:prSet custT="1"/>
      <dgm:spPr/>
      <dgm:t>
        <a:bodyPr/>
        <a:lstStyle/>
        <a:p>
          <a:r>
            <a:rPr lang="fr-FR" sz="1400" b="0" i="0" baseline="0" dirty="0" err="1"/>
            <a:t>GenererRapportRuePlusConstruction</a:t>
          </a:r>
          <a:endParaRPr lang="en-US" sz="1400" dirty="0"/>
        </a:p>
      </dgm:t>
    </dgm:pt>
    <dgm:pt modelId="{63A6639D-4D90-4364-98F5-DF5F0E0A032C}" type="parTrans" cxnId="{C5F5950A-8902-417F-BB62-6BDA943408DE}">
      <dgm:prSet/>
      <dgm:spPr/>
      <dgm:t>
        <a:bodyPr/>
        <a:lstStyle/>
        <a:p>
          <a:endParaRPr lang="en-US"/>
        </a:p>
      </dgm:t>
    </dgm:pt>
    <dgm:pt modelId="{D865176F-68B8-4FCB-8324-28FDC8108E48}" type="sibTrans" cxnId="{C5F5950A-8902-417F-BB62-6BDA943408DE}">
      <dgm:prSet/>
      <dgm:spPr/>
      <dgm:t>
        <a:bodyPr/>
        <a:lstStyle/>
        <a:p>
          <a:endParaRPr lang="en-US"/>
        </a:p>
      </dgm:t>
    </dgm:pt>
    <dgm:pt modelId="{119EEFCF-5269-4B1C-80F4-A2745411AB74}">
      <dgm:prSet custT="1"/>
      <dgm:spPr/>
      <dgm:t>
        <a:bodyPr/>
        <a:lstStyle/>
        <a:p>
          <a:r>
            <a:rPr lang="fr-FR" sz="1400" b="0" i="0" baseline="0" dirty="0" err="1"/>
            <a:t>GenererRapportConditionParRegion</a:t>
          </a:r>
          <a:endParaRPr lang="en-US" sz="1400" dirty="0"/>
        </a:p>
      </dgm:t>
    </dgm:pt>
    <dgm:pt modelId="{A96C937F-5DC8-4435-A2C6-E046D755E830}" type="parTrans" cxnId="{D95AAE70-08D0-4992-B29B-7D3EB62C3636}">
      <dgm:prSet/>
      <dgm:spPr/>
      <dgm:t>
        <a:bodyPr/>
        <a:lstStyle/>
        <a:p>
          <a:endParaRPr lang="en-US"/>
        </a:p>
      </dgm:t>
    </dgm:pt>
    <dgm:pt modelId="{878788F9-93F2-4BCF-AFB5-5FA0BA018422}" type="sibTrans" cxnId="{D95AAE70-08D0-4992-B29B-7D3EB62C3636}">
      <dgm:prSet/>
      <dgm:spPr/>
      <dgm:t>
        <a:bodyPr/>
        <a:lstStyle/>
        <a:p>
          <a:endParaRPr lang="en-US"/>
        </a:p>
      </dgm:t>
    </dgm:pt>
    <dgm:pt modelId="{CAB5F23A-DEFB-4F60-B072-169F4C24FC07}">
      <dgm:prSet custT="1"/>
      <dgm:spPr/>
      <dgm:t>
        <a:bodyPr/>
        <a:lstStyle/>
        <a:p>
          <a:r>
            <a:rPr lang="fr-FR" sz="1400" b="0" i="0" baseline="0" dirty="0" err="1"/>
            <a:t>GenererRapportOrganisationTop</a:t>
          </a:r>
          <a:endParaRPr lang="en-US" sz="1400" dirty="0"/>
        </a:p>
      </dgm:t>
    </dgm:pt>
    <dgm:pt modelId="{18222A88-C293-443F-A88D-0C1478984EE0}" type="parTrans" cxnId="{E13FA22C-3B1A-48A3-B123-2E11E00E61BA}">
      <dgm:prSet/>
      <dgm:spPr/>
      <dgm:t>
        <a:bodyPr/>
        <a:lstStyle/>
        <a:p>
          <a:endParaRPr lang="en-US"/>
        </a:p>
      </dgm:t>
    </dgm:pt>
    <dgm:pt modelId="{46793A64-6E7D-4D36-AFA2-B64078097AC1}" type="sibTrans" cxnId="{E13FA22C-3B1A-48A3-B123-2E11E00E61BA}">
      <dgm:prSet/>
      <dgm:spPr/>
      <dgm:t>
        <a:bodyPr/>
        <a:lstStyle/>
        <a:p>
          <a:endParaRPr lang="en-US"/>
        </a:p>
      </dgm:t>
    </dgm:pt>
    <dgm:pt modelId="{FE4BA835-957A-4039-B215-14B796E63308}">
      <dgm:prSet custT="1"/>
      <dgm:spPr/>
      <dgm:t>
        <a:bodyPr/>
        <a:lstStyle/>
        <a:p>
          <a:r>
            <a:rPr lang="fr-FR" sz="1400" dirty="0"/>
            <a:t>EXEC </a:t>
          </a:r>
          <a:r>
            <a:rPr lang="fr-FR" sz="1400" dirty="0" err="1"/>
            <a:t>GenererRapportRuePlusConstruction</a:t>
          </a:r>
          <a:r>
            <a:rPr lang="fr-FR" sz="900" dirty="0"/>
            <a:t>;</a:t>
          </a:r>
          <a:endParaRPr lang="en-US" sz="900" dirty="0"/>
        </a:p>
      </dgm:t>
    </dgm:pt>
    <dgm:pt modelId="{036B32FD-FC15-4ED9-A936-88AD50A264AE}" type="parTrans" cxnId="{E5137DF8-387E-4799-9357-0AEE90CF07D9}">
      <dgm:prSet/>
      <dgm:spPr/>
      <dgm:t>
        <a:bodyPr/>
        <a:lstStyle/>
        <a:p>
          <a:endParaRPr lang="en-US"/>
        </a:p>
      </dgm:t>
    </dgm:pt>
    <dgm:pt modelId="{C14D0125-B561-4924-96DB-C509EA031015}" type="sibTrans" cxnId="{E5137DF8-387E-4799-9357-0AEE90CF07D9}">
      <dgm:prSet/>
      <dgm:spPr/>
      <dgm:t>
        <a:bodyPr/>
        <a:lstStyle/>
        <a:p>
          <a:endParaRPr lang="en-US"/>
        </a:p>
      </dgm:t>
    </dgm:pt>
    <dgm:pt modelId="{2C6CC24F-7779-4678-96D7-5DC379FB010C}" type="pres">
      <dgm:prSet presAssocID="{DE8CADF3-1F0B-4AAD-952A-16F9C67995A7}" presName="linearFlow" presStyleCnt="0">
        <dgm:presLayoutVars>
          <dgm:resizeHandles val="exact"/>
        </dgm:presLayoutVars>
      </dgm:prSet>
      <dgm:spPr/>
    </dgm:pt>
    <dgm:pt modelId="{6DC4FD27-E0C3-4058-A16E-4118E92032D1}" type="pres">
      <dgm:prSet presAssocID="{11187622-327B-4090-B0DD-F177BB88339A}" presName="node" presStyleLbl="node1" presStyleIdx="0" presStyleCnt="7">
        <dgm:presLayoutVars>
          <dgm:bulletEnabled val="1"/>
        </dgm:presLayoutVars>
      </dgm:prSet>
      <dgm:spPr/>
    </dgm:pt>
    <dgm:pt modelId="{ADFC11AF-06F7-427F-885D-BDC54EDBED16}" type="pres">
      <dgm:prSet presAssocID="{7D4E4390-9E6A-4AF7-A5BE-9C2437137764}" presName="sibTrans" presStyleLbl="sibTrans2D1" presStyleIdx="0" presStyleCnt="6"/>
      <dgm:spPr/>
    </dgm:pt>
    <dgm:pt modelId="{87423C90-6981-4DC8-BDA5-449413349751}" type="pres">
      <dgm:prSet presAssocID="{7D4E4390-9E6A-4AF7-A5BE-9C2437137764}" presName="connectorText" presStyleLbl="sibTrans2D1" presStyleIdx="0" presStyleCnt="6"/>
      <dgm:spPr/>
    </dgm:pt>
    <dgm:pt modelId="{BCFF847E-1354-45AD-A416-654FAA0D1008}" type="pres">
      <dgm:prSet presAssocID="{FEF15EC8-D9A9-404B-AE9D-7EA9FE6C430C}" presName="node" presStyleLbl="node1" presStyleIdx="1" presStyleCnt="7">
        <dgm:presLayoutVars>
          <dgm:bulletEnabled val="1"/>
        </dgm:presLayoutVars>
      </dgm:prSet>
      <dgm:spPr/>
    </dgm:pt>
    <dgm:pt modelId="{C8EF40C7-0F81-4B4F-BD5E-747BB36FC57D}" type="pres">
      <dgm:prSet presAssocID="{DA9A6623-4620-4614-83BF-8D15ECF1736A}" presName="sibTrans" presStyleLbl="sibTrans2D1" presStyleIdx="1" presStyleCnt="6"/>
      <dgm:spPr/>
    </dgm:pt>
    <dgm:pt modelId="{639363E1-FD36-4B1E-8BB4-B579BFC525FA}" type="pres">
      <dgm:prSet presAssocID="{DA9A6623-4620-4614-83BF-8D15ECF1736A}" presName="connectorText" presStyleLbl="sibTrans2D1" presStyleIdx="1" presStyleCnt="6"/>
      <dgm:spPr/>
    </dgm:pt>
    <dgm:pt modelId="{6C0A794F-8857-424E-BCB5-1EF1F9270C89}" type="pres">
      <dgm:prSet presAssocID="{48086085-BBBE-44BA-9E4E-2AB139FED5B1}" presName="node" presStyleLbl="node1" presStyleIdx="2" presStyleCnt="7">
        <dgm:presLayoutVars>
          <dgm:bulletEnabled val="1"/>
        </dgm:presLayoutVars>
      </dgm:prSet>
      <dgm:spPr/>
    </dgm:pt>
    <dgm:pt modelId="{45020E45-EB24-4742-8689-402E60408A48}" type="pres">
      <dgm:prSet presAssocID="{F08A2715-47E3-41F8-9A30-5CB0D4A64C80}" presName="sibTrans" presStyleLbl="sibTrans2D1" presStyleIdx="2" presStyleCnt="6"/>
      <dgm:spPr/>
    </dgm:pt>
    <dgm:pt modelId="{388861DF-FE23-43E9-A9C6-90DE06914D3D}" type="pres">
      <dgm:prSet presAssocID="{F08A2715-47E3-41F8-9A30-5CB0D4A64C80}" presName="connectorText" presStyleLbl="sibTrans2D1" presStyleIdx="2" presStyleCnt="6"/>
      <dgm:spPr/>
    </dgm:pt>
    <dgm:pt modelId="{82A3ECC4-DD23-4184-AC00-DFE2DBFFCE07}" type="pres">
      <dgm:prSet presAssocID="{3E347824-EE05-4065-B010-D2BB2F2FDDA4}" presName="node" presStyleLbl="node1" presStyleIdx="3" presStyleCnt="7">
        <dgm:presLayoutVars>
          <dgm:bulletEnabled val="1"/>
        </dgm:presLayoutVars>
      </dgm:prSet>
      <dgm:spPr/>
    </dgm:pt>
    <dgm:pt modelId="{6FFEC496-D5A8-47AE-89C1-1BC97A65FA11}" type="pres">
      <dgm:prSet presAssocID="{D865176F-68B8-4FCB-8324-28FDC8108E48}" presName="sibTrans" presStyleLbl="sibTrans2D1" presStyleIdx="3" presStyleCnt="6"/>
      <dgm:spPr/>
    </dgm:pt>
    <dgm:pt modelId="{445D2491-C53D-4E10-B67F-B6A8E48EFEEB}" type="pres">
      <dgm:prSet presAssocID="{D865176F-68B8-4FCB-8324-28FDC8108E48}" presName="connectorText" presStyleLbl="sibTrans2D1" presStyleIdx="3" presStyleCnt="6"/>
      <dgm:spPr/>
    </dgm:pt>
    <dgm:pt modelId="{38A7D80E-A708-4D0A-AC01-83B1942CC999}" type="pres">
      <dgm:prSet presAssocID="{119EEFCF-5269-4B1C-80F4-A2745411AB74}" presName="node" presStyleLbl="node1" presStyleIdx="4" presStyleCnt="7">
        <dgm:presLayoutVars>
          <dgm:bulletEnabled val="1"/>
        </dgm:presLayoutVars>
      </dgm:prSet>
      <dgm:spPr/>
    </dgm:pt>
    <dgm:pt modelId="{7A31DA09-682F-4101-AAF9-2E28F8872D74}" type="pres">
      <dgm:prSet presAssocID="{878788F9-93F2-4BCF-AFB5-5FA0BA018422}" presName="sibTrans" presStyleLbl="sibTrans2D1" presStyleIdx="4" presStyleCnt="6"/>
      <dgm:spPr/>
    </dgm:pt>
    <dgm:pt modelId="{FEF7B4BE-7062-46E6-A629-515436631016}" type="pres">
      <dgm:prSet presAssocID="{878788F9-93F2-4BCF-AFB5-5FA0BA018422}" presName="connectorText" presStyleLbl="sibTrans2D1" presStyleIdx="4" presStyleCnt="6"/>
      <dgm:spPr/>
    </dgm:pt>
    <dgm:pt modelId="{EC2F98EE-2057-4015-ADE2-221E286397C6}" type="pres">
      <dgm:prSet presAssocID="{CAB5F23A-DEFB-4F60-B072-169F4C24FC07}" presName="node" presStyleLbl="node1" presStyleIdx="5" presStyleCnt="7">
        <dgm:presLayoutVars>
          <dgm:bulletEnabled val="1"/>
        </dgm:presLayoutVars>
      </dgm:prSet>
      <dgm:spPr/>
    </dgm:pt>
    <dgm:pt modelId="{99E02842-6D9C-4E24-A9AC-22A54FEDE5C8}" type="pres">
      <dgm:prSet presAssocID="{46793A64-6E7D-4D36-AFA2-B64078097AC1}" presName="sibTrans" presStyleLbl="sibTrans2D1" presStyleIdx="5" presStyleCnt="6"/>
      <dgm:spPr/>
    </dgm:pt>
    <dgm:pt modelId="{4968D167-5FE7-44EE-9E0B-3D7FD4651C4D}" type="pres">
      <dgm:prSet presAssocID="{46793A64-6E7D-4D36-AFA2-B64078097AC1}" presName="connectorText" presStyleLbl="sibTrans2D1" presStyleIdx="5" presStyleCnt="6"/>
      <dgm:spPr/>
    </dgm:pt>
    <dgm:pt modelId="{B2DFF5D5-EC86-4028-96AA-4C0A8E35D66D}" type="pres">
      <dgm:prSet presAssocID="{FE4BA835-957A-4039-B215-14B796E63308}" presName="node" presStyleLbl="node1" presStyleIdx="6" presStyleCnt="7">
        <dgm:presLayoutVars>
          <dgm:bulletEnabled val="1"/>
        </dgm:presLayoutVars>
      </dgm:prSet>
      <dgm:spPr/>
    </dgm:pt>
  </dgm:ptLst>
  <dgm:cxnLst>
    <dgm:cxn modelId="{81BF8208-E9DE-4248-B80A-1A177FEBD7A0}" type="presOf" srcId="{48086085-BBBE-44BA-9E4E-2AB139FED5B1}" destId="{6C0A794F-8857-424E-BCB5-1EF1F9270C89}" srcOrd="0" destOrd="0" presId="urn:microsoft.com/office/officeart/2005/8/layout/process2"/>
    <dgm:cxn modelId="{C5F5950A-8902-417F-BB62-6BDA943408DE}" srcId="{DE8CADF3-1F0B-4AAD-952A-16F9C67995A7}" destId="{3E347824-EE05-4065-B010-D2BB2F2FDDA4}" srcOrd="3" destOrd="0" parTransId="{63A6639D-4D90-4364-98F5-DF5F0E0A032C}" sibTransId="{D865176F-68B8-4FCB-8324-28FDC8108E48}"/>
    <dgm:cxn modelId="{F52E3F1C-0BB9-42F4-8B15-5B48710A3D23}" type="presOf" srcId="{878788F9-93F2-4BCF-AFB5-5FA0BA018422}" destId="{FEF7B4BE-7062-46E6-A629-515436631016}" srcOrd="1" destOrd="0" presId="urn:microsoft.com/office/officeart/2005/8/layout/process2"/>
    <dgm:cxn modelId="{E13FA22C-3B1A-48A3-B123-2E11E00E61BA}" srcId="{DE8CADF3-1F0B-4AAD-952A-16F9C67995A7}" destId="{CAB5F23A-DEFB-4F60-B072-169F4C24FC07}" srcOrd="5" destOrd="0" parTransId="{18222A88-C293-443F-A88D-0C1478984EE0}" sibTransId="{46793A64-6E7D-4D36-AFA2-B64078097AC1}"/>
    <dgm:cxn modelId="{0AE2F532-25C9-448F-B4A8-8F9BC2F6C8A5}" srcId="{DE8CADF3-1F0B-4AAD-952A-16F9C67995A7}" destId="{FEF15EC8-D9A9-404B-AE9D-7EA9FE6C430C}" srcOrd="1" destOrd="0" parTransId="{1FD8A0FB-839A-496D-B286-D07CA2E7297C}" sibTransId="{DA9A6623-4620-4614-83BF-8D15ECF1736A}"/>
    <dgm:cxn modelId="{AC31575C-DF8D-44CD-987E-40BE85902083}" type="presOf" srcId="{878788F9-93F2-4BCF-AFB5-5FA0BA018422}" destId="{7A31DA09-682F-4101-AAF9-2E28F8872D74}" srcOrd="0" destOrd="0" presId="urn:microsoft.com/office/officeart/2005/8/layout/process2"/>
    <dgm:cxn modelId="{7E4D125D-7641-4B6D-83AC-0BDEB6FB406B}" type="presOf" srcId="{D865176F-68B8-4FCB-8324-28FDC8108E48}" destId="{445D2491-C53D-4E10-B67F-B6A8E48EFEEB}" srcOrd="1" destOrd="0" presId="urn:microsoft.com/office/officeart/2005/8/layout/process2"/>
    <dgm:cxn modelId="{C1C6AF5E-00A8-4622-87A1-49CF816771A9}" type="presOf" srcId="{46793A64-6E7D-4D36-AFA2-B64078097AC1}" destId="{4968D167-5FE7-44EE-9E0B-3D7FD4651C4D}" srcOrd="1" destOrd="0" presId="urn:microsoft.com/office/officeart/2005/8/layout/process2"/>
    <dgm:cxn modelId="{E98C9D5F-CD35-4634-AD48-1372A85F0567}" type="presOf" srcId="{D865176F-68B8-4FCB-8324-28FDC8108E48}" destId="{6FFEC496-D5A8-47AE-89C1-1BC97A65FA11}" srcOrd="0" destOrd="0" presId="urn:microsoft.com/office/officeart/2005/8/layout/process2"/>
    <dgm:cxn modelId="{939EF163-D2BA-471A-83CE-28D9CBE0F54F}" type="presOf" srcId="{119EEFCF-5269-4B1C-80F4-A2745411AB74}" destId="{38A7D80E-A708-4D0A-AC01-83B1942CC999}" srcOrd="0" destOrd="0" presId="urn:microsoft.com/office/officeart/2005/8/layout/process2"/>
    <dgm:cxn modelId="{D95AAE70-08D0-4992-B29B-7D3EB62C3636}" srcId="{DE8CADF3-1F0B-4AAD-952A-16F9C67995A7}" destId="{119EEFCF-5269-4B1C-80F4-A2745411AB74}" srcOrd="4" destOrd="0" parTransId="{A96C937F-5DC8-4435-A2C6-E046D755E830}" sibTransId="{878788F9-93F2-4BCF-AFB5-5FA0BA018422}"/>
    <dgm:cxn modelId="{39613F77-4D9D-4DFF-A9D5-47DB0E884500}" type="presOf" srcId="{DA9A6623-4620-4614-83BF-8D15ECF1736A}" destId="{639363E1-FD36-4B1E-8BB4-B579BFC525FA}" srcOrd="1" destOrd="0" presId="urn:microsoft.com/office/officeart/2005/8/layout/process2"/>
    <dgm:cxn modelId="{3DD08581-376F-466B-8C28-7F01E5415AC9}" type="presOf" srcId="{DA9A6623-4620-4614-83BF-8D15ECF1736A}" destId="{C8EF40C7-0F81-4B4F-BD5E-747BB36FC57D}" srcOrd="0" destOrd="0" presId="urn:microsoft.com/office/officeart/2005/8/layout/process2"/>
    <dgm:cxn modelId="{CDB92B84-072B-42BB-8777-13F628285B01}" type="presOf" srcId="{11187622-327B-4090-B0DD-F177BB88339A}" destId="{6DC4FD27-E0C3-4058-A16E-4118E92032D1}" srcOrd="0" destOrd="0" presId="urn:microsoft.com/office/officeart/2005/8/layout/process2"/>
    <dgm:cxn modelId="{D8E6478E-56D0-49A2-BD73-A9D981B6B6C1}" type="presOf" srcId="{DE8CADF3-1F0B-4AAD-952A-16F9C67995A7}" destId="{2C6CC24F-7779-4678-96D7-5DC379FB010C}" srcOrd="0" destOrd="0" presId="urn:microsoft.com/office/officeart/2005/8/layout/process2"/>
    <dgm:cxn modelId="{BBAB3191-E457-4433-9A94-A8CF9DB02B39}" type="presOf" srcId="{FE4BA835-957A-4039-B215-14B796E63308}" destId="{B2DFF5D5-EC86-4028-96AA-4C0A8E35D66D}" srcOrd="0" destOrd="0" presId="urn:microsoft.com/office/officeart/2005/8/layout/process2"/>
    <dgm:cxn modelId="{EE4EFF98-B375-463A-BF36-B7C9506D29AF}" type="presOf" srcId="{7D4E4390-9E6A-4AF7-A5BE-9C2437137764}" destId="{87423C90-6981-4DC8-BDA5-449413349751}" srcOrd="1" destOrd="0" presId="urn:microsoft.com/office/officeart/2005/8/layout/process2"/>
    <dgm:cxn modelId="{BA6F2299-08EA-4914-B9DA-88519092C3FA}" type="presOf" srcId="{46793A64-6E7D-4D36-AFA2-B64078097AC1}" destId="{99E02842-6D9C-4E24-A9AC-22A54FEDE5C8}" srcOrd="0" destOrd="0" presId="urn:microsoft.com/office/officeart/2005/8/layout/process2"/>
    <dgm:cxn modelId="{0DB31AA9-AFA5-4D47-9442-C4B37A748D9A}" type="presOf" srcId="{7D4E4390-9E6A-4AF7-A5BE-9C2437137764}" destId="{ADFC11AF-06F7-427F-885D-BDC54EDBED16}" srcOrd="0" destOrd="0" presId="urn:microsoft.com/office/officeart/2005/8/layout/process2"/>
    <dgm:cxn modelId="{984852C5-DEF8-4A90-B30C-6A949C6FCBB7}" type="presOf" srcId="{FEF15EC8-D9A9-404B-AE9D-7EA9FE6C430C}" destId="{BCFF847E-1354-45AD-A416-654FAA0D1008}" srcOrd="0" destOrd="0" presId="urn:microsoft.com/office/officeart/2005/8/layout/process2"/>
    <dgm:cxn modelId="{CCF633CA-A807-40BE-830C-D26871083E50}" type="presOf" srcId="{3E347824-EE05-4065-B010-D2BB2F2FDDA4}" destId="{82A3ECC4-DD23-4184-AC00-DFE2DBFFCE07}" srcOrd="0" destOrd="0" presId="urn:microsoft.com/office/officeart/2005/8/layout/process2"/>
    <dgm:cxn modelId="{3DD880D5-09B5-476C-B157-9072BA532003}" type="presOf" srcId="{F08A2715-47E3-41F8-9A30-5CB0D4A64C80}" destId="{388861DF-FE23-43E9-A9C6-90DE06914D3D}" srcOrd="1" destOrd="0" presId="urn:microsoft.com/office/officeart/2005/8/layout/process2"/>
    <dgm:cxn modelId="{32DF1FE9-ADFB-455E-BE01-9BE969E1BCDC}" type="presOf" srcId="{F08A2715-47E3-41F8-9A30-5CB0D4A64C80}" destId="{45020E45-EB24-4742-8689-402E60408A48}" srcOrd="0" destOrd="0" presId="urn:microsoft.com/office/officeart/2005/8/layout/process2"/>
    <dgm:cxn modelId="{007988EB-58ED-4CCA-AC2A-9C39D32C4EE1}" srcId="{DE8CADF3-1F0B-4AAD-952A-16F9C67995A7}" destId="{11187622-327B-4090-B0DD-F177BB88339A}" srcOrd="0" destOrd="0" parTransId="{A6A51D26-AB61-41B3-BC63-25D80406C2D1}" sibTransId="{7D4E4390-9E6A-4AF7-A5BE-9C2437137764}"/>
    <dgm:cxn modelId="{754B3FF8-DF5F-4318-AFC3-AB316C4E771D}" srcId="{DE8CADF3-1F0B-4AAD-952A-16F9C67995A7}" destId="{48086085-BBBE-44BA-9E4E-2AB139FED5B1}" srcOrd="2" destOrd="0" parTransId="{AF1CA832-814B-4187-9A2B-22F5FCA4AC31}" sibTransId="{F08A2715-47E3-41F8-9A30-5CB0D4A64C80}"/>
    <dgm:cxn modelId="{E5137DF8-387E-4799-9357-0AEE90CF07D9}" srcId="{DE8CADF3-1F0B-4AAD-952A-16F9C67995A7}" destId="{FE4BA835-957A-4039-B215-14B796E63308}" srcOrd="6" destOrd="0" parTransId="{036B32FD-FC15-4ED9-A936-88AD50A264AE}" sibTransId="{C14D0125-B561-4924-96DB-C509EA031015}"/>
    <dgm:cxn modelId="{ED763BFE-ED4F-4946-9859-05715A0EEF97}" type="presOf" srcId="{CAB5F23A-DEFB-4F60-B072-169F4C24FC07}" destId="{EC2F98EE-2057-4015-ADE2-221E286397C6}" srcOrd="0" destOrd="0" presId="urn:microsoft.com/office/officeart/2005/8/layout/process2"/>
    <dgm:cxn modelId="{76DD13AB-F666-4888-BA1B-104A6A2F46A4}" type="presParOf" srcId="{2C6CC24F-7779-4678-96D7-5DC379FB010C}" destId="{6DC4FD27-E0C3-4058-A16E-4118E92032D1}" srcOrd="0" destOrd="0" presId="urn:microsoft.com/office/officeart/2005/8/layout/process2"/>
    <dgm:cxn modelId="{2E1E4A12-8793-401A-83E8-F87FFC9DED21}" type="presParOf" srcId="{2C6CC24F-7779-4678-96D7-5DC379FB010C}" destId="{ADFC11AF-06F7-427F-885D-BDC54EDBED16}" srcOrd="1" destOrd="0" presId="urn:microsoft.com/office/officeart/2005/8/layout/process2"/>
    <dgm:cxn modelId="{7255382B-7069-4B52-937D-2E6C646AB314}" type="presParOf" srcId="{ADFC11AF-06F7-427F-885D-BDC54EDBED16}" destId="{87423C90-6981-4DC8-BDA5-449413349751}" srcOrd="0" destOrd="0" presId="urn:microsoft.com/office/officeart/2005/8/layout/process2"/>
    <dgm:cxn modelId="{B9BFC32A-EC12-4DB6-ADD5-02F74FA22256}" type="presParOf" srcId="{2C6CC24F-7779-4678-96D7-5DC379FB010C}" destId="{BCFF847E-1354-45AD-A416-654FAA0D1008}" srcOrd="2" destOrd="0" presId="urn:microsoft.com/office/officeart/2005/8/layout/process2"/>
    <dgm:cxn modelId="{FABA26B0-B736-4184-9A5F-F3346BC4AAE4}" type="presParOf" srcId="{2C6CC24F-7779-4678-96D7-5DC379FB010C}" destId="{C8EF40C7-0F81-4B4F-BD5E-747BB36FC57D}" srcOrd="3" destOrd="0" presId="urn:microsoft.com/office/officeart/2005/8/layout/process2"/>
    <dgm:cxn modelId="{3F854C37-BF75-456F-997A-AAC94142D442}" type="presParOf" srcId="{C8EF40C7-0F81-4B4F-BD5E-747BB36FC57D}" destId="{639363E1-FD36-4B1E-8BB4-B579BFC525FA}" srcOrd="0" destOrd="0" presId="urn:microsoft.com/office/officeart/2005/8/layout/process2"/>
    <dgm:cxn modelId="{94AF52D3-7F16-4202-95F0-F5F7B0538E20}" type="presParOf" srcId="{2C6CC24F-7779-4678-96D7-5DC379FB010C}" destId="{6C0A794F-8857-424E-BCB5-1EF1F9270C89}" srcOrd="4" destOrd="0" presId="urn:microsoft.com/office/officeart/2005/8/layout/process2"/>
    <dgm:cxn modelId="{5BF3836A-7795-444F-B5B9-4A6836C5EB75}" type="presParOf" srcId="{2C6CC24F-7779-4678-96D7-5DC379FB010C}" destId="{45020E45-EB24-4742-8689-402E60408A48}" srcOrd="5" destOrd="0" presId="urn:microsoft.com/office/officeart/2005/8/layout/process2"/>
    <dgm:cxn modelId="{3ECDCACF-4538-4D56-BDBB-B086D24FDC8A}" type="presParOf" srcId="{45020E45-EB24-4742-8689-402E60408A48}" destId="{388861DF-FE23-43E9-A9C6-90DE06914D3D}" srcOrd="0" destOrd="0" presId="urn:microsoft.com/office/officeart/2005/8/layout/process2"/>
    <dgm:cxn modelId="{A7594792-C2BE-4FA3-9CAD-A7F0F3213782}" type="presParOf" srcId="{2C6CC24F-7779-4678-96D7-5DC379FB010C}" destId="{82A3ECC4-DD23-4184-AC00-DFE2DBFFCE07}" srcOrd="6" destOrd="0" presId="urn:microsoft.com/office/officeart/2005/8/layout/process2"/>
    <dgm:cxn modelId="{3901D69C-837A-40B2-907A-BF3556538792}" type="presParOf" srcId="{2C6CC24F-7779-4678-96D7-5DC379FB010C}" destId="{6FFEC496-D5A8-47AE-89C1-1BC97A65FA11}" srcOrd="7" destOrd="0" presId="urn:microsoft.com/office/officeart/2005/8/layout/process2"/>
    <dgm:cxn modelId="{558CE28F-1B20-4732-A968-4B008120E490}" type="presParOf" srcId="{6FFEC496-D5A8-47AE-89C1-1BC97A65FA11}" destId="{445D2491-C53D-4E10-B67F-B6A8E48EFEEB}" srcOrd="0" destOrd="0" presId="urn:microsoft.com/office/officeart/2005/8/layout/process2"/>
    <dgm:cxn modelId="{75F0920C-CFEB-4D0E-9C6D-22BCD943C715}" type="presParOf" srcId="{2C6CC24F-7779-4678-96D7-5DC379FB010C}" destId="{38A7D80E-A708-4D0A-AC01-83B1942CC999}" srcOrd="8" destOrd="0" presId="urn:microsoft.com/office/officeart/2005/8/layout/process2"/>
    <dgm:cxn modelId="{DA4E80A9-8EDA-49EA-80F0-645E72955BF5}" type="presParOf" srcId="{2C6CC24F-7779-4678-96D7-5DC379FB010C}" destId="{7A31DA09-682F-4101-AAF9-2E28F8872D74}" srcOrd="9" destOrd="0" presId="urn:microsoft.com/office/officeart/2005/8/layout/process2"/>
    <dgm:cxn modelId="{01197A75-7C85-4C98-A092-8ADC013D9973}" type="presParOf" srcId="{7A31DA09-682F-4101-AAF9-2E28F8872D74}" destId="{FEF7B4BE-7062-46E6-A629-515436631016}" srcOrd="0" destOrd="0" presId="urn:microsoft.com/office/officeart/2005/8/layout/process2"/>
    <dgm:cxn modelId="{B510B07D-76E9-4090-9AF9-454DE21B60C4}" type="presParOf" srcId="{2C6CC24F-7779-4678-96D7-5DC379FB010C}" destId="{EC2F98EE-2057-4015-ADE2-221E286397C6}" srcOrd="10" destOrd="0" presId="urn:microsoft.com/office/officeart/2005/8/layout/process2"/>
    <dgm:cxn modelId="{4D9D8804-34A0-4FEE-A0D3-2A501B1D602C}" type="presParOf" srcId="{2C6CC24F-7779-4678-96D7-5DC379FB010C}" destId="{99E02842-6D9C-4E24-A9AC-22A54FEDE5C8}" srcOrd="11" destOrd="0" presId="urn:microsoft.com/office/officeart/2005/8/layout/process2"/>
    <dgm:cxn modelId="{C9509816-1CF8-466A-9B35-20245FA48345}" type="presParOf" srcId="{99E02842-6D9C-4E24-A9AC-22A54FEDE5C8}" destId="{4968D167-5FE7-44EE-9E0B-3D7FD4651C4D}" srcOrd="0" destOrd="0" presId="urn:microsoft.com/office/officeart/2005/8/layout/process2"/>
    <dgm:cxn modelId="{044C0858-C576-4C58-873C-41DD5264B515}" type="presParOf" srcId="{2C6CC24F-7779-4678-96D7-5DC379FB010C}" destId="{B2DFF5D5-EC86-4028-96AA-4C0A8E35D66D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0367C3-8019-4AFE-B7F4-557265428E4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156F177-5636-469F-8C36-3D9A8D2A31D2}">
      <dgm:prSet/>
      <dgm:spPr/>
      <dgm:t>
        <a:bodyPr/>
        <a:lstStyle/>
        <a:p>
          <a:r>
            <a:rPr lang="fr-CA"/>
            <a:t>Système complet, fiable et automatisé pour le traitement des données Ontario 511.</a:t>
          </a:r>
          <a:endParaRPr lang="en-US"/>
        </a:p>
      </dgm:t>
    </dgm:pt>
    <dgm:pt modelId="{08FDE3A3-1E2F-40F3-92BE-D4F7E224278F}" type="parTrans" cxnId="{389DE17B-2382-440F-9D6C-0AE8626D01EF}">
      <dgm:prSet/>
      <dgm:spPr/>
      <dgm:t>
        <a:bodyPr/>
        <a:lstStyle/>
        <a:p>
          <a:endParaRPr lang="en-US"/>
        </a:p>
      </dgm:t>
    </dgm:pt>
    <dgm:pt modelId="{A8FE0A5F-833E-4647-83CE-3C90402F58FC}" type="sibTrans" cxnId="{389DE17B-2382-440F-9D6C-0AE8626D01EF}">
      <dgm:prSet/>
      <dgm:spPr/>
      <dgm:t>
        <a:bodyPr/>
        <a:lstStyle/>
        <a:p>
          <a:endParaRPr lang="en-US"/>
        </a:p>
      </dgm:t>
    </dgm:pt>
    <dgm:pt modelId="{12EC4CF1-0268-40F0-9D06-BBB652125F13}">
      <dgm:prSet/>
      <dgm:spPr/>
      <dgm:t>
        <a:bodyPr/>
        <a:lstStyle/>
        <a:p>
          <a:r>
            <a:rPr lang="fr-CA"/>
            <a:t>Automatisation sans code externe.</a:t>
          </a:r>
          <a:endParaRPr lang="en-US"/>
        </a:p>
      </dgm:t>
    </dgm:pt>
    <dgm:pt modelId="{18D85445-4FDA-4941-9D7A-B01AC515926E}" type="parTrans" cxnId="{33398A5A-D026-41EF-AE06-217CAE5C0150}">
      <dgm:prSet/>
      <dgm:spPr/>
      <dgm:t>
        <a:bodyPr/>
        <a:lstStyle/>
        <a:p>
          <a:endParaRPr lang="en-US"/>
        </a:p>
      </dgm:t>
    </dgm:pt>
    <dgm:pt modelId="{9C376AB0-FCD0-474B-B857-0C216F89B20E}" type="sibTrans" cxnId="{33398A5A-D026-41EF-AE06-217CAE5C0150}">
      <dgm:prSet/>
      <dgm:spPr/>
      <dgm:t>
        <a:bodyPr/>
        <a:lstStyle/>
        <a:p>
          <a:endParaRPr lang="en-US"/>
        </a:p>
      </dgm:t>
    </dgm:pt>
    <dgm:pt modelId="{D4FBF3BD-8EF4-47CC-BD00-91872422DF2F}">
      <dgm:prSet/>
      <dgm:spPr/>
      <dgm:t>
        <a:bodyPr/>
        <a:lstStyle/>
        <a:p>
          <a:r>
            <a:rPr lang="fr-CA"/>
            <a:t>Extensible et facilement maintenable</a:t>
          </a:r>
          <a:endParaRPr lang="en-US"/>
        </a:p>
      </dgm:t>
    </dgm:pt>
    <dgm:pt modelId="{2CB68635-50AF-45DA-AC08-A88F1A555C34}" type="parTrans" cxnId="{F139E3B1-9967-4EF4-8DDD-D7580B3D8B1E}">
      <dgm:prSet/>
      <dgm:spPr/>
      <dgm:t>
        <a:bodyPr/>
        <a:lstStyle/>
        <a:p>
          <a:endParaRPr lang="en-US"/>
        </a:p>
      </dgm:t>
    </dgm:pt>
    <dgm:pt modelId="{155CD605-B069-4F15-B3BB-481475BD8952}" type="sibTrans" cxnId="{F139E3B1-9967-4EF4-8DDD-D7580B3D8B1E}">
      <dgm:prSet/>
      <dgm:spPr/>
      <dgm:t>
        <a:bodyPr/>
        <a:lstStyle/>
        <a:p>
          <a:endParaRPr lang="en-US"/>
        </a:p>
      </dgm:t>
    </dgm:pt>
    <dgm:pt modelId="{709496C0-6E0E-4ED8-92B6-7E74689C1649}" type="pres">
      <dgm:prSet presAssocID="{D50367C3-8019-4AFE-B7F4-557265428E46}" presName="root" presStyleCnt="0">
        <dgm:presLayoutVars>
          <dgm:dir/>
          <dgm:resizeHandles val="exact"/>
        </dgm:presLayoutVars>
      </dgm:prSet>
      <dgm:spPr/>
    </dgm:pt>
    <dgm:pt modelId="{20F7ADA6-CDC3-4EA8-A3ED-75D09FD7EC82}" type="pres">
      <dgm:prSet presAssocID="{D50367C3-8019-4AFE-B7F4-557265428E46}" presName="container" presStyleCnt="0">
        <dgm:presLayoutVars>
          <dgm:dir/>
          <dgm:resizeHandles val="exact"/>
        </dgm:presLayoutVars>
      </dgm:prSet>
      <dgm:spPr/>
    </dgm:pt>
    <dgm:pt modelId="{8F1D177D-797B-4B5D-AA69-340C901D8630}" type="pres">
      <dgm:prSet presAssocID="{0156F177-5636-469F-8C36-3D9A8D2A31D2}" presName="compNode" presStyleCnt="0"/>
      <dgm:spPr/>
    </dgm:pt>
    <dgm:pt modelId="{2293E43E-041C-43E7-9C79-7C9C3ED75D3D}" type="pres">
      <dgm:prSet presAssocID="{0156F177-5636-469F-8C36-3D9A8D2A31D2}" presName="iconBgRect" presStyleLbl="bgShp" presStyleIdx="0" presStyleCnt="3"/>
      <dgm:spPr/>
    </dgm:pt>
    <dgm:pt modelId="{2A1A53E9-5804-46B2-B119-FECC550C8181}" type="pres">
      <dgm:prSet presAssocID="{0156F177-5636-469F-8C36-3D9A8D2A31D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BCFFC9D1-64C2-4A71-96A0-B1C8B6A53F27}" type="pres">
      <dgm:prSet presAssocID="{0156F177-5636-469F-8C36-3D9A8D2A31D2}" presName="spaceRect" presStyleCnt="0"/>
      <dgm:spPr/>
    </dgm:pt>
    <dgm:pt modelId="{5F16EBB7-6C02-4186-A814-6468CBF6EEDD}" type="pres">
      <dgm:prSet presAssocID="{0156F177-5636-469F-8C36-3D9A8D2A31D2}" presName="textRect" presStyleLbl="revTx" presStyleIdx="0" presStyleCnt="3">
        <dgm:presLayoutVars>
          <dgm:chMax val="1"/>
          <dgm:chPref val="1"/>
        </dgm:presLayoutVars>
      </dgm:prSet>
      <dgm:spPr/>
    </dgm:pt>
    <dgm:pt modelId="{D0307E0B-1D17-4C78-AAAA-1A38F11809B3}" type="pres">
      <dgm:prSet presAssocID="{A8FE0A5F-833E-4647-83CE-3C90402F58FC}" presName="sibTrans" presStyleLbl="sibTrans2D1" presStyleIdx="0" presStyleCnt="0"/>
      <dgm:spPr/>
    </dgm:pt>
    <dgm:pt modelId="{8B33EB1B-9251-495D-A426-ABA31EFD4EE3}" type="pres">
      <dgm:prSet presAssocID="{12EC4CF1-0268-40F0-9D06-BBB652125F13}" presName="compNode" presStyleCnt="0"/>
      <dgm:spPr/>
    </dgm:pt>
    <dgm:pt modelId="{3725AB6B-0FAA-4729-844F-A5A01D101CB7}" type="pres">
      <dgm:prSet presAssocID="{12EC4CF1-0268-40F0-9D06-BBB652125F13}" presName="iconBgRect" presStyleLbl="bgShp" presStyleIdx="1" presStyleCnt="3"/>
      <dgm:spPr/>
    </dgm:pt>
    <dgm:pt modelId="{F0F8940F-BC5A-4E37-A2F6-971D5049ACC7}" type="pres">
      <dgm:prSet presAssocID="{12EC4CF1-0268-40F0-9D06-BBB652125F1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inateur"/>
        </a:ext>
      </dgm:extLst>
    </dgm:pt>
    <dgm:pt modelId="{EEE834C9-3021-4809-A13F-371284A89EC4}" type="pres">
      <dgm:prSet presAssocID="{12EC4CF1-0268-40F0-9D06-BBB652125F13}" presName="spaceRect" presStyleCnt="0"/>
      <dgm:spPr/>
    </dgm:pt>
    <dgm:pt modelId="{4A7677C7-745E-42C1-98EC-A8D9EA4D8FE7}" type="pres">
      <dgm:prSet presAssocID="{12EC4CF1-0268-40F0-9D06-BBB652125F13}" presName="textRect" presStyleLbl="revTx" presStyleIdx="1" presStyleCnt="3">
        <dgm:presLayoutVars>
          <dgm:chMax val="1"/>
          <dgm:chPref val="1"/>
        </dgm:presLayoutVars>
      </dgm:prSet>
      <dgm:spPr/>
    </dgm:pt>
    <dgm:pt modelId="{8C20036A-AD06-42E6-8539-AC14510B0378}" type="pres">
      <dgm:prSet presAssocID="{9C376AB0-FCD0-474B-B857-0C216F89B20E}" presName="sibTrans" presStyleLbl="sibTrans2D1" presStyleIdx="0" presStyleCnt="0"/>
      <dgm:spPr/>
    </dgm:pt>
    <dgm:pt modelId="{904C8AE9-BF52-4649-A9A8-AECF69AD1EB9}" type="pres">
      <dgm:prSet presAssocID="{D4FBF3BD-8EF4-47CC-BD00-91872422DF2F}" presName="compNode" presStyleCnt="0"/>
      <dgm:spPr/>
    </dgm:pt>
    <dgm:pt modelId="{4D8843FC-0974-4357-8B47-7C365C7DA138}" type="pres">
      <dgm:prSet presAssocID="{D4FBF3BD-8EF4-47CC-BD00-91872422DF2F}" presName="iconBgRect" presStyleLbl="bgShp" presStyleIdx="2" presStyleCnt="3"/>
      <dgm:spPr/>
    </dgm:pt>
    <dgm:pt modelId="{256A4B3A-6EE8-4981-9476-517DAAC7FF5A}" type="pres">
      <dgm:prSet presAssocID="{D4FBF3BD-8EF4-47CC-BD00-91872422DF2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6C329A28-87D1-4E9C-84D9-1F59ACA3240F}" type="pres">
      <dgm:prSet presAssocID="{D4FBF3BD-8EF4-47CC-BD00-91872422DF2F}" presName="spaceRect" presStyleCnt="0"/>
      <dgm:spPr/>
    </dgm:pt>
    <dgm:pt modelId="{A31C9C4D-ED9B-4E96-9CB9-25F788A56C06}" type="pres">
      <dgm:prSet presAssocID="{D4FBF3BD-8EF4-47CC-BD00-91872422DF2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035E519-7770-483E-A5EE-2E3BCA85787F}" type="presOf" srcId="{D4FBF3BD-8EF4-47CC-BD00-91872422DF2F}" destId="{A31C9C4D-ED9B-4E96-9CB9-25F788A56C06}" srcOrd="0" destOrd="0" presId="urn:microsoft.com/office/officeart/2018/2/layout/IconCircleList"/>
    <dgm:cxn modelId="{AFF17630-6206-4542-B9FF-482AE9D6ECCD}" type="presOf" srcId="{0156F177-5636-469F-8C36-3D9A8D2A31D2}" destId="{5F16EBB7-6C02-4186-A814-6468CBF6EEDD}" srcOrd="0" destOrd="0" presId="urn:microsoft.com/office/officeart/2018/2/layout/IconCircleList"/>
    <dgm:cxn modelId="{09A27666-F67D-431F-8311-8ACBC16F00F7}" type="presOf" srcId="{A8FE0A5F-833E-4647-83CE-3C90402F58FC}" destId="{D0307E0B-1D17-4C78-AAAA-1A38F11809B3}" srcOrd="0" destOrd="0" presId="urn:microsoft.com/office/officeart/2018/2/layout/IconCircleList"/>
    <dgm:cxn modelId="{33398A5A-D026-41EF-AE06-217CAE5C0150}" srcId="{D50367C3-8019-4AFE-B7F4-557265428E46}" destId="{12EC4CF1-0268-40F0-9D06-BBB652125F13}" srcOrd="1" destOrd="0" parTransId="{18D85445-4FDA-4941-9D7A-B01AC515926E}" sibTransId="{9C376AB0-FCD0-474B-B857-0C216F89B20E}"/>
    <dgm:cxn modelId="{389DE17B-2382-440F-9D6C-0AE8626D01EF}" srcId="{D50367C3-8019-4AFE-B7F4-557265428E46}" destId="{0156F177-5636-469F-8C36-3D9A8D2A31D2}" srcOrd="0" destOrd="0" parTransId="{08FDE3A3-1E2F-40F3-92BE-D4F7E224278F}" sibTransId="{A8FE0A5F-833E-4647-83CE-3C90402F58FC}"/>
    <dgm:cxn modelId="{35C4689B-002D-43D9-9607-45C96DD2B64D}" type="presOf" srcId="{12EC4CF1-0268-40F0-9D06-BBB652125F13}" destId="{4A7677C7-745E-42C1-98EC-A8D9EA4D8FE7}" srcOrd="0" destOrd="0" presId="urn:microsoft.com/office/officeart/2018/2/layout/IconCircleList"/>
    <dgm:cxn modelId="{F139E3B1-9967-4EF4-8DDD-D7580B3D8B1E}" srcId="{D50367C3-8019-4AFE-B7F4-557265428E46}" destId="{D4FBF3BD-8EF4-47CC-BD00-91872422DF2F}" srcOrd="2" destOrd="0" parTransId="{2CB68635-50AF-45DA-AC08-A88F1A555C34}" sibTransId="{155CD605-B069-4F15-B3BB-481475BD8952}"/>
    <dgm:cxn modelId="{CD53A4C6-8556-46A7-8C42-EE154752125E}" type="presOf" srcId="{9C376AB0-FCD0-474B-B857-0C216F89B20E}" destId="{8C20036A-AD06-42E6-8539-AC14510B0378}" srcOrd="0" destOrd="0" presId="urn:microsoft.com/office/officeart/2018/2/layout/IconCircleList"/>
    <dgm:cxn modelId="{DB3BB9D5-DC34-4FB7-9CC5-3DE9819DB916}" type="presOf" srcId="{D50367C3-8019-4AFE-B7F4-557265428E46}" destId="{709496C0-6E0E-4ED8-92B6-7E74689C1649}" srcOrd="0" destOrd="0" presId="urn:microsoft.com/office/officeart/2018/2/layout/IconCircleList"/>
    <dgm:cxn modelId="{F81D814F-B60D-48E6-8207-7B791C8DB427}" type="presParOf" srcId="{709496C0-6E0E-4ED8-92B6-7E74689C1649}" destId="{20F7ADA6-CDC3-4EA8-A3ED-75D09FD7EC82}" srcOrd="0" destOrd="0" presId="urn:microsoft.com/office/officeart/2018/2/layout/IconCircleList"/>
    <dgm:cxn modelId="{01F7EC57-78B9-4151-84BC-950D6742771D}" type="presParOf" srcId="{20F7ADA6-CDC3-4EA8-A3ED-75D09FD7EC82}" destId="{8F1D177D-797B-4B5D-AA69-340C901D8630}" srcOrd="0" destOrd="0" presId="urn:microsoft.com/office/officeart/2018/2/layout/IconCircleList"/>
    <dgm:cxn modelId="{1957CA2F-A6B1-46DA-B5B5-7D23E1A528B4}" type="presParOf" srcId="{8F1D177D-797B-4B5D-AA69-340C901D8630}" destId="{2293E43E-041C-43E7-9C79-7C9C3ED75D3D}" srcOrd="0" destOrd="0" presId="urn:microsoft.com/office/officeart/2018/2/layout/IconCircleList"/>
    <dgm:cxn modelId="{3175C228-4CC9-43FE-81B6-BAF2315A842C}" type="presParOf" srcId="{8F1D177D-797B-4B5D-AA69-340C901D8630}" destId="{2A1A53E9-5804-46B2-B119-FECC550C8181}" srcOrd="1" destOrd="0" presId="urn:microsoft.com/office/officeart/2018/2/layout/IconCircleList"/>
    <dgm:cxn modelId="{1BA305A1-5D05-4852-AEE5-A4811DF9CBE6}" type="presParOf" srcId="{8F1D177D-797B-4B5D-AA69-340C901D8630}" destId="{BCFFC9D1-64C2-4A71-96A0-B1C8B6A53F27}" srcOrd="2" destOrd="0" presId="urn:microsoft.com/office/officeart/2018/2/layout/IconCircleList"/>
    <dgm:cxn modelId="{F2E68CD1-D84F-469A-8ECB-8C26A9172F79}" type="presParOf" srcId="{8F1D177D-797B-4B5D-AA69-340C901D8630}" destId="{5F16EBB7-6C02-4186-A814-6468CBF6EEDD}" srcOrd="3" destOrd="0" presId="urn:microsoft.com/office/officeart/2018/2/layout/IconCircleList"/>
    <dgm:cxn modelId="{0891999F-21EF-421D-BF90-064F94542BA3}" type="presParOf" srcId="{20F7ADA6-CDC3-4EA8-A3ED-75D09FD7EC82}" destId="{D0307E0B-1D17-4C78-AAAA-1A38F11809B3}" srcOrd="1" destOrd="0" presId="urn:microsoft.com/office/officeart/2018/2/layout/IconCircleList"/>
    <dgm:cxn modelId="{1D7E20DB-02AD-4CA1-B265-4F5FF62B41F0}" type="presParOf" srcId="{20F7ADA6-CDC3-4EA8-A3ED-75D09FD7EC82}" destId="{8B33EB1B-9251-495D-A426-ABA31EFD4EE3}" srcOrd="2" destOrd="0" presId="urn:microsoft.com/office/officeart/2018/2/layout/IconCircleList"/>
    <dgm:cxn modelId="{35DE3F2A-0792-4F41-BDBE-6574A26101C7}" type="presParOf" srcId="{8B33EB1B-9251-495D-A426-ABA31EFD4EE3}" destId="{3725AB6B-0FAA-4729-844F-A5A01D101CB7}" srcOrd="0" destOrd="0" presId="urn:microsoft.com/office/officeart/2018/2/layout/IconCircleList"/>
    <dgm:cxn modelId="{587A9532-D0D5-4081-B33D-57D09A655413}" type="presParOf" srcId="{8B33EB1B-9251-495D-A426-ABA31EFD4EE3}" destId="{F0F8940F-BC5A-4E37-A2F6-971D5049ACC7}" srcOrd="1" destOrd="0" presId="urn:microsoft.com/office/officeart/2018/2/layout/IconCircleList"/>
    <dgm:cxn modelId="{9013D8CA-4AA9-4256-ADB7-CBCB8D3B398F}" type="presParOf" srcId="{8B33EB1B-9251-495D-A426-ABA31EFD4EE3}" destId="{EEE834C9-3021-4809-A13F-371284A89EC4}" srcOrd="2" destOrd="0" presId="urn:microsoft.com/office/officeart/2018/2/layout/IconCircleList"/>
    <dgm:cxn modelId="{CC793496-A4A0-49AA-AEA0-80819E3E3A38}" type="presParOf" srcId="{8B33EB1B-9251-495D-A426-ABA31EFD4EE3}" destId="{4A7677C7-745E-42C1-98EC-A8D9EA4D8FE7}" srcOrd="3" destOrd="0" presId="urn:microsoft.com/office/officeart/2018/2/layout/IconCircleList"/>
    <dgm:cxn modelId="{D515C0B1-6C92-4E76-BE76-F04825F8F03F}" type="presParOf" srcId="{20F7ADA6-CDC3-4EA8-A3ED-75D09FD7EC82}" destId="{8C20036A-AD06-42E6-8539-AC14510B0378}" srcOrd="3" destOrd="0" presId="urn:microsoft.com/office/officeart/2018/2/layout/IconCircleList"/>
    <dgm:cxn modelId="{9F91C419-1738-4762-90E9-0FDCD2D65515}" type="presParOf" srcId="{20F7ADA6-CDC3-4EA8-A3ED-75D09FD7EC82}" destId="{904C8AE9-BF52-4649-A9A8-AECF69AD1EB9}" srcOrd="4" destOrd="0" presId="urn:microsoft.com/office/officeart/2018/2/layout/IconCircleList"/>
    <dgm:cxn modelId="{B716257A-E793-4CA1-9403-4498929B4FD0}" type="presParOf" srcId="{904C8AE9-BF52-4649-A9A8-AECF69AD1EB9}" destId="{4D8843FC-0974-4357-8B47-7C365C7DA138}" srcOrd="0" destOrd="0" presId="urn:microsoft.com/office/officeart/2018/2/layout/IconCircleList"/>
    <dgm:cxn modelId="{AF8E9F31-C3AA-4547-B8F3-030AFBA458DC}" type="presParOf" srcId="{904C8AE9-BF52-4649-A9A8-AECF69AD1EB9}" destId="{256A4B3A-6EE8-4981-9476-517DAAC7FF5A}" srcOrd="1" destOrd="0" presId="urn:microsoft.com/office/officeart/2018/2/layout/IconCircleList"/>
    <dgm:cxn modelId="{40A52AEF-5566-49C9-83D2-122A65677A3D}" type="presParOf" srcId="{904C8AE9-BF52-4649-A9A8-AECF69AD1EB9}" destId="{6C329A28-87D1-4E9C-84D9-1F59ACA3240F}" srcOrd="2" destOrd="0" presId="urn:microsoft.com/office/officeart/2018/2/layout/IconCircleList"/>
    <dgm:cxn modelId="{14E5E5DD-C16D-4B93-B65D-3E758D8FBF5C}" type="presParOf" srcId="{904C8AE9-BF52-4649-A9A8-AECF69AD1EB9}" destId="{A31C9C4D-ED9B-4E96-9CB9-25F788A56C0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117E5-601B-4A17-A2DB-00FEB39EBAAD}">
      <dsp:nvSpPr>
        <dsp:cNvPr id="0" name=""/>
        <dsp:cNvSpPr/>
      </dsp:nvSpPr>
      <dsp:spPr>
        <a:xfrm>
          <a:off x="0" y="158268"/>
          <a:ext cx="3000376" cy="1905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F3F07BD-6860-42A4-822D-4D39ABF98352}">
      <dsp:nvSpPr>
        <dsp:cNvPr id="0" name=""/>
        <dsp:cNvSpPr/>
      </dsp:nvSpPr>
      <dsp:spPr>
        <a:xfrm>
          <a:off x="333375" y="474975"/>
          <a:ext cx="3000376" cy="19052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 dirty="0"/>
            <a:t>Développer un système </a:t>
          </a:r>
          <a:r>
            <a:rPr lang="fr-CA" sz="1900" b="1" kern="1200" dirty="0"/>
            <a:t>automatisé</a:t>
          </a:r>
          <a:r>
            <a:rPr lang="fr-CA" sz="1900" kern="1200" dirty="0"/>
            <a:t> pour importer, analyser et rapporter les données de l’Ontario 511.</a:t>
          </a:r>
          <a:endParaRPr lang="en-US" sz="1900" kern="1200" dirty="0"/>
        </a:p>
      </dsp:txBody>
      <dsp:txXfrm>
        <a:off x="389178" y="530778"/>
        <a:ext cx="2888770" cy="1793632"/>
      </dsp:txXfrm>
    </dsp:sp>
    <dsp:sp modelId="{37FE2232-69A6-4CA5-BAD8-3E2FBAB036BD}">
      <dsp:nvSpPr>
        <dsp:cNvPr id="0" name=""/>
        <dsp:cNvSpPr/>
      </dsp:nvSpPr>
      <dsp:spPr>
        <a:xfrm>
          <a:off x="3667126" y="158268"/>
          <a:ext cx="3000376" cy="1905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4955CAB-E713-4E71-9C3B-22A7AC290B5D}">
      <dsp:nvSpPr>
        <dsp:cNvPr id="0" name=""/>
        <dsp:cNvSpPr/>
      </dsp:nvSpPr>
      <dsp:spPr>
        <a:xfrm>
          <a:off x="4000501" y="474975"/>
          <a:ext cx="3000376" cy="19052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/>
            <a:t>Utilisation exclusive de </a:t>
          </a:r>
          <a:r>
            <a:rPr lang="fr-CA" sz="1900" b="1" kern="1200"/>
            <a:t>SQL Server</a:t>
          </a:r>
          <a:r>
            <a:rPr lang="fr-CA" sz="1900" kern="1200"/>
            <a:t> (aucun code Python).</a:t>
          </a:r>
          <a:endParaRPr lang="en-US" sz="1900" kern="1200"/>
        </a:p>
      </dsp:txBody>
      <dsp:txXfrm>
        <a:off x="4056304" y="530778"/>
        <a:ext cx="2888770" cy="1793632"/>
      </dsp:txXfrm>
    </dsp:sp>
    <dsp:sp modelId="{7C15BEEF-BE39-4830-91DE-695FDE351A0F}">
      <dsp:nvSpPr>
        <dsp:cNvPr id="0" name=""/>
        <dsp:cNvSpPr/>
      </dsp:nvSpPr>
      <dsp:spPr>
        <a:xfrm>
          <a:off x="7334252" y="158268"/>
          <a:ext cx="3000376" cy="19052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D0D615A-4503-4B1B-B84F-BC95610D11CE}">
      <dsp:nvSpPr>
        <dsp:cNvPr id="0" name=""/>
        <dsp:cNvSpPr/>
      </dsp:nvSpPr>
      <dsp:spPr>
        <a:xfrm>
          <a:off x="7667627" y="474975"/>
          <a:ext cx="3000376" cy="19052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/>
            <a:t>Fichiers CSV déposés dans un dossier cible, chargés automatiquement dans la base.</a:t>
          </a:r>
          <a:endParaRPr lang="en-US" sz="1900" kern="1200"/>
        </a:p>
      </dsp:txBody>
      <dsp:txXfrm>
        <a:off x="7723430" y="530778"/>
        <a:ext cx="2888770" cy="17936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1C85D-1F53-4DBD-8099-C7D5B9E6AB6C}">
      <dsp:nvSpPr>
        <dsp:cNvPr id="0" name=""/>
        <dsp:cNvSpPr/>
      </dsp:nvSpPr>
      <dsp:spPr>
        <a:xfrm>
          <a:off x="66935" y="1244"/>
          <a:ext cx="1950765" cy="11704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b="1" kern="1200"/>
            <a:t>Types de données traitées :</a:t>
          </a:r>
          <a:endParaRPr lang="en-US" sz="1800" kern="1200"/>
        </a:p>
      </dsp:txBody>
      <dsp:txXfrm>
        <a:off x="66935" y="1244"/>
        <a:ext cx="1950765" cy="1170459"/>
      </dsp:txXfrm>
    </dsp:sp>
    <dsp:sp modelId="{F4A63310-3547-4A2A-814D-68563BD543D2}">
      <dsp:nvSpPr>
        <dsp:cNvPr id="0" name=""/>
        <dsp:cNvSpPr/>
      </dsp:nvSpPr>
      <dsp:spPr>
        <a:xfrm>
          <a:off x="2212777" y="1244"/>
          <a:ext cx="1950765" cy="1170459"/>
        </a:xfrm>
        <a:prstGeom prst="rect">
          <a:avLst/>
        </a:prstGeom>
        <a:solidFill>
          <a:schemeClr val="accent5">
            <a:hueOff val="-1415136"/>
            <a:satOff val="-17468"/>
            <a:lumOff val="16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Événements routiers</a:t>
          </a:r>
          <a:endParaRPr lang="en-US" sz="1800" kern="1200"/>
        </a:p>
      </dsp:txBody>
      <dsp:txXfrm>
        <a:off x="2212777" y="1244"/>
        <a:ext cx="1950765" cy="1170459"/>
      </dsp:txXfrm>
    </dsp:sp>
    <dsp:sp modelId="{4637B510-CA54-46EF-BCA3-D94569FE1CEA}">
      <dsp:nvSpPr>
        <dsp:cNvPr id="0" name=""/>
        <dsp:cNvSpPr/>
      </dsp:nvSpPr>
      <dsp:spPr>
        <a:xfrm>
          <a:off x="4358619" y="1244"/>
          <a:ext cx="1950765" cy="1170459"/>
        </a:xfrm>
        <a:prstGeom prst="rect">
          <a:avLst/>
        </a:prstGeom>
        <a:solidFill>
          <a:schemeClr val="accent5">
            <a:hueOff val="-2830273"/>
            <a:satOff val="-34935"/>
            <a:lumOff val="321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Travaux et constructions</a:t>
          </a:r>
          <a:endParaRPr lang="en-US" sz="1800" kern="1200"/>
        </a:p>
      </dsp:txBody>
      <dsp:txXfrm>
        <a:off x="4358619" y="1244"/>
        <a:ext cx="1950765" cy="1170459"/>
      </dsp:txXfrm>
    </dsp:sp>
    <dsp:sp modelId="{2D050853-89C6-4BC7-A4D7-A4141D3E893A}">
      <dsp:nvSpPr>
        <dsp:cNvPr id="0" name=""/>
        <dsp:cNvSpPr/>
      </dsp:nvSpPr>
      <dsp:spPr>
        <a:xfrm>
          <a:off x="6504461" y="1244"/>
          <a:ext cx="1950765" cy="1170459"/>
        </a:xfrm>
        <a:prstGeom prst="rect">
          <a:avLst/>
        </a:prstGeom>
        <a:solidFill>
          <a:schemeClr val="accent5">
            <a:hueOff val="-4245410"/>
            <a:satOff val="-52403"/>
            <a:lumOff val="482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Caméras de surveillance</a:t>
          </a:r>
          <a:endParaRPr lang="en-US" sz="1800" kern="1200"/>
        </a:p>
      </dsp:txBody>
      <dsp:txXfrm>
        <a:off x="6504461" y="1244"/>
        <a:ext cx="1950765" cy="1170459"/>
      </dsp:txXfrm>
    </dsp:sp>
    <dsp:sp modelId="{16F5DCA9-B7E6-421F-B164-F4AFDBCAB7BB}">
      <dsp:nvSpPr>
        <dsp:cNvPr id="0" name=""/>
        <dsp:cNvSpPr/>
      </dsp:nvSpPr>
      <dsp:spPr>
        <a:xfrm>
          <a:off x="8650303" y="1244"/>
          <a:ext cx="1950765" cy="1170459"/>
        </a:xfrm>
        <a:prstGeom prst="rect">
          <a:avLst/>
        </a:prstGeom>
        <a:solidFill>
          <a:schemeClr val="accent5">
            <a:hueOff val="-5660546"/>
            <a:satOff val="-69870"/>
            <a:lumOff val="643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Conditions routières</a:t>
          </a:r>
          <a:endParaRPr lang="en-US" sz="1800" kern="1200"/>
        </a:p>
      </dsp:txBody>
      <dsp:txXfrm>
        <a:off x="8650303" y="1244"/>
        <a:ext cx="1950765" cy="1170459"/>
      </dsp:txXfrm>
    </dsp:sp>
    <dsp:sp modelId="{575C3EC6-0142-4C30-9963-9E7B9CE73245}">
      <dsp:nvSpPr>
        <dsp:cNvPr id="0" name=""/>
        <dsp:cNvSpPr/>
      </dsp:nvSpPr>
      <dsp:spPr>
        <a:xfrm>
          <a:off x="4358619" y="1366779"/>
          <a:ext cx="1950765" cy="1170459"/>
        </a:xfrm>
        <a:prstGeom prst="rect">
          <a:avLst/>
        </a:prstGeom>
        <a:solidFill>
          <a:schemeClr val="accent5">
            <a:hueOff val="-7075682"/>
            <a:satOff val="-87338"/>
            <a:lumOff val="80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Format : CSV (fichiers générés par un processus externe)</a:t>
          </a:r>
          <a:endParaRPr lang="en-US" sz="1800" kern="1200"/>
        </a:p>
      </dsp:txBody>
      <dsp:txXfrm>
        <a:off x="4358619" y="1366779"/>
        <a:ext cx="1950765" cy="11704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4BFC0-69FE-4EC1-B302-AFABF8B47181}">
      <dsp:nvSpPr>
        <dsp:cNvPr id="0" name=""/>
        <dsp:cNvSpPr/>
      </dsp:nvSpPr>
      <dsp:spPr>
        <a:xfrm>
          <a:off x="0" y="20514"/>
          <a:ext cx="10668004" cy="4557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/>
            <a:t>Répertoire cible surveillé par tâche planifiée / SQL Server Agent</a:t>
          </a:r>
          <a:endParaRPr lang="en-US" sz="1900" kern="1200"/>
        </a:p>
      </dsp:txBody>
      <dsp:txXfrm>
        <a:off x="22246" y="42760"/>
        <a:ext cx="10623512" cy="411223"/>
      </dsp:txXfrm>
    </dsp:sp>
    <dsp:sp modelId="{D4C0C761-468A-4B40-894B-0067D060E1E1}">
      <dsp:nvSpPr>
        <dsp:cNvPr id="0" name=""/>
        <dsp:cNvSpPr/>
      </dsp:nvSpPr>
      <dsp:spPr>
        <a:xfrm>
          <a:off x="0" y="530949"/>
          <a:ext cx="10668004" cy="45571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/>
            <a:t>Importation des données dans </a:t>
          </a:r>
          <a:r>
            <a:rPr lang="fr-CA" sz="1900" b="1" kern="1200"/>
            <a:t>tables temporaires</a:t>
          </a:r>
          <a:endParaRPr lang="en-US" sz="1900" kern="1200"/>
        </a:p>
      </dsp:txBody>
      <dsp:txXfrm>
        <a:off x="22246" y="553195"/>
        <a:ext cx="10623512" cy="411223"/>
      </dsp:txXfrm>
    </dsp:sp>
    <dsp:sp modelId="{00DB1C79-2FC1-4E90-8D5E-33FE6902B91B}">
      <dsp:nvSpPr>
        <dsp:cNvPr id="0" name=""/>
        <dsp:cNvSpPr/>
      </dsp:nvSpPr>
      <dsp:spPr>
        <a:xfrm>
          <a:off x="0" y="1041384"/>
          <a:ext cx="10668004" cy="45571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kern="1200"/>
            <a:t>Insertion dans </a:t>
          </a:r>
          <a:r>
            <a:rPr lang="fr-CA" sz="1900" b="1" kern="1200"/>
            <a:t>tables principales</a:t>
          </a:r>
          <a:endParaRPr lang="en-US" sz="1900" kern="1200"/>
        </a:p>
      </dsp:txBody>
      <dsp:txXfrm>
        <a:off x="22246" y="1063630"/>
        <a:ext cx="10623512" cy="411223"/>
      </dsp:txXfrm>
    </dsp:sp>
    <dsp:sp modelId="{E4607F75-BE8C-411A-BFA6-C378A8ECF9C0}">
      <dsp:nvSpPr>
        <dsp:cNvPr id="0" name=""/>
        <dsp:cNvSpPr/>
      </dsp:nvSpPr>
      <dsp:spPr>
        <a:xfrm>
          <a:off x="0" y="1551819"/>
          <a:ext cx="10668004" cy="4557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b="1" kern="1200"/>
            <a:t>Historisation</a:t>
          </a:r>
          <a:r>
            <a:rPr lang="fr-CA" sz="1900" kern="1200"/>
            <a:t>, </a:t>
          </a:r>
          <a:r>
            <a:rPr lang="fr-CA" sz="1900" b="1" kern="1200"/>
            <a:t>calculs</a:t>
          </a:r>
          <a:r>
            <a:rPr lang="fr-CA" sz="1900" kern="1200"/>
            <a:t>, </a:t>
          </a:r>
          <a:r>
            <a:rPr lang="fr-CA" sz="1900" b="1" kern="1200"/>
            <a:t>rapports automatisés</a:t>
          </a:r>
          <a:endParaRPr lang="en-US" sz="1900" kern="1200"/>
        </a:p>
      </dsp:txBody>
      <dsp:txXfrm>
        <a:off x="22246" y="1574065"/>
        <a:ext cx="10623512" cy="411223"/>
      </dsp:txXfrm>
    </dsp:sp>
    <dsp:sp modelId="{10319635-6F01-4A4B-B971-BD22E859BE7C}">
      <dsp:nvSpPr>
        <dsp:cNvPr id="0" name=""/>
        <dsp:cNvSpPr/>
      </dsp:nvSpPr>
      <dsp:spPr>
        <a:xfrm>
          <a:off x="0" y="2062254"/>
          <a:ext cx="10668004" cy="4557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900" b="1" kern="1200"/>
            <a:t>Journalisation des exécutions</a:t>
          </a:r>
          <a:endParaRPr lang="en-US" sz="1900" kern="1200"/>
        </a:p>
      </dsp:txBody>
      <dsp:txXfrm>
        <a:off x="22246" y="2084500"/>
        <a:ext cx="10623512" cy="4112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0D746-D6F6-4253-9758-3C02433983E4}">
      <dsp:nvSpPr>
        <dsp:cNvPr id="0" name=""/>
        <dsp:cNvSpPr/>
      </dsp:nvSpPr>
      <dsp:spPr>
        <a:xfrm>
          <a:off x="0" y="619124"/>
          <a:ext cx="9144000" cy="11430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78C3AB-8104-4983-B969-AED1BC2E8DB1}">
      <dsp:nvSpPr>
        <dsp:cNvPr id="0" name=""/>
        <dsp:cNvSpPr/>
      </dsp:nvSpPr>
      <dsp:spPr>
        <a:xfrm>
          <a:off x="345757" y="876299"/>
          <a:ext cx="628650" cy="628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0ACCB-EFED-4218-9B6E-F48F2A7242C5}">
      <dsp:nvSpPr>
        <dsp:cNvPr id="0" name=""/>
        <dsp:cNvSpPr/>
      </dsp:nvSpPr>
      <dsp:spPr>
        <a:xfrm>
          <a:off x="1320165" y="619124"/>
          <a:ext cx="7823835" cy="114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68" tIns="120968" rIns="120968" bIns="12096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100" kern="1200" dirty="0"/>
            <a:t>Évènements, Constructions, Cameras, </a:t>
          </a:r>
          <a:r>
            <a:rPr lang="fr-CA" sz="2100" kern="1200" dirty="0" err="1"/>
            <a:t>RoadConditionHistoriqueEvenements</a:t>
          </a:r>
          <a:r>
            <a:rPr lang="fr-CA" sz="2100" kern="1200" dirty="0"/>
            <a:t>, LogsExecution, Statistiques</a:t>
          </a:r>
          <a:endParaRPr lang="en-US" sz="2100" kern="1200" dirty="0"/>
        </a:p>
      </dsp:txBody>
      <dsp:txXfrm>
        <a:off x="1320165" y="619124"/>
        <a:ext cx="7823835" cy="1143000"/>
      </dsp:txXfrm>
    </dsp:sp>
    <dsp:sp modelId="{8E6C3A0E-0021-44B3-BC67-78B3F4D75159}">
      <dsp:nvSpPr>
        <dsp:cNvPr id="0" name=""/>
        <dsp:cNvSpPr/>
      </dsp:nvSpPr>
      <dsp:spPr>
        <a:xfrm>
          <a:off x="0" y="2047875"/>
          <a:ext cx="9144000" cy="11430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16E409-7265-42A1-A3BA-00625B68E014}">
      <dsp:nvSpPr>
        <dsp:cNvPr id="0" name=""/>
        <dsp:cNvSpPr/>
      </dsp:nvSpPr>
      <dsp:spPr>
        <a:xfrm>
          <a:off x="345757" y="2305050"/>
          <a:ext cx="628650" cy="628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66790-F7E7-43AE-8A8D-87C634438D29}">
      <dsp:nvSpPr>
        <dsp:cNvPr id="0" name=""/>
        <dsp:cNvSpPr/>
      </dsp:nvSpPr>
      <dsp:spPr>
        <a:xfrm>
          <a:off x="1320165" y="2047875"/>
          <a:ext cx="7823835" cy="114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68" tIns="120968" rIns="120968" bIns="12096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100" kern="1200"/>
            <a:t>Clés primaires, étrangères, contraintes NOT NULL, CHECK, etc.</a:t>
          </a:r>
          <a:endParaRPr lang="en-US" sz="2100" kern="1200"/>
        </a:p>
      </dsp:txBody>
      <dsp:txXfrm>
        <a:off x="1320165" y="2047875"/>
        <a:ext cx="7823835" cy="1143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4D581-6BBE-487D-8495-A46096E10FAE}">
      <dsp:nvSpPr>
        <dsp:cNvPr id="0" name=""/>
        <dsp:cNvSpPr/>
      </dsp:nvSpPr>
      <dsp:spPr>
        <a:xfrm>
          <a:off x="2678" y="523577"/>
          <a:ext cx="2125265" cy="12751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baseline="0"/>
            <a:t>Procédure : Calculer IndicateursKPI</a:t>
          </a:r>
          <a:endParaRPr lang="en-US" sz="1900" kern="1200"/>
        </a:p>
      </dsp:txBody>
      <dsp:txXfrm>
        <a:off x="2678" y="523577"/>
        <a:ext cx="2125265" cy="1275159"/>
      </dsp:txXfrm>
    </dsp:sp>
    <dsp:sp modelId="{B76339C2-ED7A-4430-B35B-90422CADB448}">
      <dsp:nvSpPr>
        <dsp:cNvPr id="0" name=""/>
        <dsp:cNvSpPr/>
      </dsp:nvSpPr>
      <dsp:spPr>
        <a:xfrm>
          <a:off x="2340471" y="523577"/>
          <a:ext cx="2125265" cy="12751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baseline="0"/>
            <a:t>🔹 Nombre total d'événements actifs</a:t>
          </a:r>
          <a:endParaRPr lang="en-US" sz="1900" kern="1200"/>
        </a:p>
      </dsp:txBody>
      <dsp:txXfrm>
        <a:off x="2340471" y="523577"/>
        <a:ext cx="2125265" cy="1275159"/>
      </dsp:txXfrm>
    </dsp:sp>
    <dsp:sp modelId="{D87F6D8C-37AE-4CC3-BE43-BAECE233A48D}">
      <dsp:nvSpPr>
        <dsp:cNvPr id="0" name=""/>
        <dsp:cNvSpPr/>
      </dsp:nvSpPr>
      <dsp:spPr>
        <a:xfrm>
          <a:off x="4678263" y="523577"/>
          <a:ext cx="2125265" cy="127515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baseline="0"/>
            <a:t>🔹 Moyenne d’événements par jour</a:t>
          </a:r>
          <a:endParaRPr lang="en-US" sz="1900" kern="1200"/>
        </a:p>
      </dsp:txBody>
      <dsp:txXfrm>
        <a:off x="4678263" y="523577"/>
        <a:ext cx="2125265" cy="1275159"/>
      </dsp:txXfrm>
    </dsp:sp>
    <dsp:sp modelId="{E3029368-8A30-4570-A93C-901E21D6BD7A}">
      <dsp:nvSpPr>
        <dsp:cNvPr id="0" name=""/>
        <dsp:cNvSpPr/>
      </dsp:nvSpPr>
      <dsp:spPr>
        <a:xfrm>
          <a:off x="7016055" y="523577"/>
          <a:ext cx="2125265" cy="12751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baseline="0"/>
            <a:t>🔹 Durée moyenne (heures) des événements</a:t>
          </a:r>
          <a:endParaRPr lang="en-US" sz="1900" kern="1200"/>
        </a:p>
      </dsp:txBody>
      <dsp:txXfrm>
        <a:off x="7016055" y="523577"/>
        <a:ext cx="2125265" cy="1275159"/>
      </dsp:txXfrm>
    </dsp:sp>
    <dsp:sp modelId="{6FD268C4-81FD-44C8-A23A-695254FFE67B}">
      <dsp:nvSpPr>
        <dsp:cNvPr id="0" name=""/>
        <dsp:cNvSpPr/>
      </dsp:nvSpPr>
      <dsp:spPr>
        <a:xfrm>
          <a:off x="1171575" y="2011263"/>
          <a:ext cx="2125265" cy="127515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baseline="0"/>
            <a:t>🔹 Nombre total de caméras</a:t>
          </a:r>
          <a:endParaRPr lang="en-US" sz="1900" kern="1200"/>
        </a:p>
      </dsp:txBody>
      <dsp:txXfrm>
        <a:off x="1171575" y="2011263"/>
        <a:ext cx="2125265" cy="1275159"/>
      </dsp:txXfrm>
    </dsp:sp>
    <dsp:sp modelId="{12BCE9D4-8C35-4723-94D7-5AA732F5FEB9}">
      <dsp:nvSpPr>
        <dsp:cNvPr id="0" name=""/>
        <dsp:cNvSpPr/>
      </dsp:nvSpPr>
      <dsp:spPr>
        <a:xfrm>
          <a:off x="3509367" y="2011263"/>
          <a:ext cx="2125265" cy="12751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baseline="0"/>
            <a:t>🔹 Moyenne de constructions actives/jour</a:t>
          </a:r>
          <a:endParaRPr lang="en-US" sz="1900" kern="1200"/>
        </a:p>
      </dsp:txBody>
      <dsp:txXfrm>
        <a:off x="3509367" y="2011263"/>
        <a:ext cx="2125265" cy="1275159"/>
      </dsp:txXfrm>
    </dsp:sp>
    <dsp:sp modelId="{E3484F2C-9380-468D-B238-2E9ACF4BDBF4}">
      <dsp:nvSpPr>
        <dsp:cNvPr id="0" name=""/>
        <dsp:cNvSpPr/>
      </dsp:nvSpPr>
      <dsp:spPr>
        <a:xfrm>
          <a:off x="5847159" y="2011263"/>
          <a:ext cx="2125265" cy="12751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baseline="0"/>
            <a:t>Stockés dans la table Statistiques.</a:t>
          </a:r>
          <a:endParaRPr lang="en-US" sz="1900" kern="1200"/>
        </a:p>
      </dsp:txBody>
      <dsp:txXfrm>
        <a:off x="5847159" y="2011263"/>
        <a:ext cx="2125265" cy="12751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4FD27-E0C3-4058-A16E-4118E92032D1}">
      <dsp:nvSpPr>
        <dsp:cNvPr id="0" name=""/>
        <dsp:cNvSpPr/>
      </dsp:nvSpPr>
      <dsp:spPr>
        <a:xfrm>
          <a:off x="1923977" y="3256"/>
          <a:ext cx="2132214" cy="5330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i="0" kern="1200" baseline="0" dirty="0"/>
            <a:t>Exemples de Rapports</a:t>
          </a:r>
          <a:endParaRPr lang="en-US" sz="1400" kern="1200" dirty="0"/>
        </a:p>
      </dsp:txBody>
      <dsp:txXfrm>
        <a:off x="1939590" y="18869"/>
        <a:ext cx="2100988" cy="501827"/>
      </dsp:txXfrm>
    </dsp:sp>
    <dsp:sp modelId="{ADFC11AF-06F7-427F-885D-BDC54EDBED16}">
      <dsp:nvSpPr>
        <dsp:cNvPr id="0" name=""/>
        <dsp:cNvSpPr/>
      </dsp:nvSpPr>
      <dsp:spPr>
        <a:xfrm rot="5400000">
          <a:off x="2890137" y="549636"/>
          <a:ext cx="199895" cy="2398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2918123" y="569625"/>
        <a:ext cx="143924" cy="139927"/>
      </dsp:txXfrm>
    </dsp:sp>
    <dsp:sp modelId="{BCFF847E-1354-45AD-A416-654FAA0D1008}">
      <dsp:nvSpPr>
        <dsp:cNvPr id="0" name=""/>
        <dsp:cNvSpPr/>
      </dsp:nvSpPr>
      <dsp:spPr>
        <a:xfrm>
          <a:off x="1923977" y="802837"/>
          <a:ext cx="2132214" cy="5330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kern="1200" baseline="0" dirty="0"/>
            <a:t>Procédures disponibles </a:t>
          </a:r>
          <a:r>
            <a:rPr lang="fr-FR" sz="900" b="0" i="0" kern="1200" baseline="0" dirty="0"/>
            <a:t>:</a:t>
          </a:r>
          <a:endParaRPr lang="en-US" sz="900" kern="1200" dirty="0"/>
        </a:p>
      </dsp:txBody>
      <dsp:txXfrm>
        <a:off x="1939590" y="818450"/>
        <a:ext cx="2100988" cy="501827"/>
      </dsp:txXfrm>
    </dsp:sp>
    <dsp:sp modelId="{C8EF40C7-0F81-4B4F-BD5E-747BB36FC57D}">
      <dsp:nvSpPr>
        <dsp:cNvPr id="0" name=""/>
        <dsp:cNvSpPr/>
      </dsp:nvSpPr>
      <dsp:spPr>
        <a:xfrm rot="5400000">
          <a:off x="2890137" y="1349217"/>
          <a:ext cx="199895" cy="2398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2918123" y="1369206"/>
        <a:ext cx="143924" cy="139927"/>
      </dsp:txXfrm>
    </dsp:sp>
    <dsp:sp modelId="{6C0A794F-8857-424E-BCB5-1EF1F9270C89}">
      <dsp:nvSpPr>
        <dsp:cNvPr id="0" name=""/>
        <dsp:cNvSpPr/>
      </dsp:nvSpPr>
      <dsp:spPr>
        <a:xfrm>
          <a:off x="1923977" y="1602417"/>
          <a:ext cx="2132214" cy="5330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kern="1200" baseline="0" dirty="0" err="1"/>
            <a:t>GenererRapportRuePlusCamera</a:t>
          </a:r>
          <a:endParaRPr lang="en-US" sz="1400" kern="1200" dirty="0"/>
        </a:p>
      </dsp:txBody>
      <dsp:txXfrm>
        <a:off x="1939590" y="1618030"/>
        <a:ext cx="2100988" cy="501827"/>
      </dsp:txXfrm>
    </dsp:sp>
    <dsp:sp modelId="{45020E45-EB24-4742-8689-402E60408A48}">
      <dsp:nvSpPr>
        <dsp:cNvPr id="0" name=""/>
        <dsp:cNvSpPr/>
      </dsp:nvSpPr>
      <dsp:spPr>
        <a:xfrm rot="5400000">
          <a:off x="2890137" y="2148797"/>
          <a:ext cx="199895" cy="2398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2918123" y="2168786"/>
        <a:ext cx="143924" cy="139927"/>
      </dsp:txXfrm>
    </dsp:sp>
    <dsp:sp modelId="{82A3ECC4-DD23-4184-AC00-DFE2DBFFCE07}">
      <dsp:nvSpPr>
        <dsp:cNvPr id="0" name=""/>
        <dsp:cNvSpPr/>
      </dsp:nvSpPr>
      <dsp:spPr>
        <a:xfrm>
          <a:off x="1923977" y="2401998"/>
          <a:ext cx="2132214" cy="53305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kern="1200" baseline="0" dirty="0" err="1"/>
            <a:t>GenererRapportRuePlusConstruction</a:t>
          </a:r>
          <a:endParaRPr lang="en-US" sz="1400" kern="1200" dirty="0"/>
        </a:p>
      </dsp:txBody>
      <dsp:txXfrm>
        <a:off x="1939590" y="2417611"/>
        <a:ext cx="2100988" cy="501827"/>
      </dsp:txXfrm>
    </dsp:sp>
    <dsp:sp modelId="{6FFEC496-D5A8-47AE-89C1-1BC97A65FA11}">
      <dsp:nvSpPr>
        <dsp:cNvPr id="0" name=""/>
        <dsp:cNvSpPr/>
      </dsp:nvSpPr>
      <dsp:spPr>
        <a:xfrm rot="5400000">
          <a:off x="2890137" y="2948378"/>
          <a:ext cx="199895" cy="2398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2918123" y="2968367"/>
        <a:ext cx="143924" cy="139927"/>
      </dsp:txXfrm>
    </dsp:sp>
    <dsp:sp modelId="{38A7D80E-A708-4D0A-AC01-83B1942CC999}">
      <dsp:nvSpPr>
        <dsp:cNvPr id="0" name=""/>
        <dsp:cNvSpPr/>
      </dsp:nvSpPr>
      <dsp:spPr>
        <a:xfrm>
          <a:off x="1923977" y="3201578"/>
          <a:ext cx="2132214" cy="53305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kern="1200" baseline="0" dirty="0" err="1"/>
            <a:t>GenererRapportConditionParRegion</a:t>
          </a:r>
          <a:endParaRPr lang="en-US" sz="1400" kern="1200" dirty="0"/>
        </a:p>
      </dsp:txBody>
      <dsp:txXfrm>
        <a:off x="1939590" y="3217191"/>
        <a:ext cx="2100988" cy="501827"/>
      </dsp:txXfrm>
    </dsp:sp>
    <dsp:sp modelId="{7A31DA09-682F-4101-AAF9-2E28F8872D74}">
      <dsp:nvSpPr>
        <dsp:cNvPr id="0" name=""/>
        <dsp:cNvSpPr/>
      </dsp:nvSpPr>
      <dsp:spPr>
        <a:xfrm rot="5400000">
          <a:off x="2890137" y="3747958"/>
          <a:ext cx="199895" cy="2398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2918123" y="3767947"/>
        <a:ext cx="143924" cy="139927"/>
      </dsp:txXfrm>
    </dsp:sp>
    <dsp:sp modelId="{EC2F98EE-2057-4015-ADE2-221E286397C6}">
      <dsp:nvSpPr>
        <dsp:cNvPr id="0" name=""/>
        <dsp:cNvSpPr/>
      </dsp:nvSpPr>
      <dsp:spPr>
        <a:xfrm>
          <a:off x="1923977" y="4001159"/>
          <a:ext cx="2132214" cy="5330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kern="1200" baseline="0" dirty="0" err="1"/>
            <a:t>GenererRapportOrganisationTop</a:t>
          </a:r>
          <a:endParaRPr lang="en-US" sz="1400" kern="1200" dirty="0"/>
        </a:p>
      </dsp:txBody>
      <dsp:txXfrm>
        <a:off x="1939590" y="4016772"/>
        <a:ext cx="2100988" cy="501827"/>
      </dsp:txXfrm>
    </dsp:sp>
    <dsp:sp modelId="{99E02842-6D9C-4E24-A9AC-22A54FEDE5C8}">
      <dsp:nvSpPr>
        <dsp:cNvPr id="0" name=""/>
        <dsp:cNvSpPr/>
      </dsp:nvSpPr>
      <dsp:spPr>
        <a:xfrm rot="5400000">
          <a:off x="2890137" y="4547539"/>
          <a:ext cx="199895" cy="2398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2918123" y="4567528"/>
        <a:ext cx="143924" cy="139927"/>
      </dsp:txXfrm>
    </dsp:sp>
    <dsp:sp modelId="{B2DFF5D5-EC86-4028-96AA-4C0A8E35D66D}">
      <dsp:nvSpPr>
        <dsp:cNvPr id="0" name=""/>
        <dsp:cNvSpPr/>
      </dsp:nvSpPr>
      <dsp:spPr>
        <a:xfrm>
          <a:off x="1923977" y="4800739"/>
          <a:ext cx="2132214" cy="5330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EXEC </a:t>
          </a:r>
          <a:r>
            <a:rPr lang="fr-FR" sz="1400" kern="1200" dirty="0" err="1"/>
            <a:t>GenererRapportRuePlusConstruction</a:t>
          </a:r>
          <a:r>
            <a:rPr lang="fr-FR" sz="900" kern="1200" dirty="0"/>
            <a:t>;</a:t>
          </a:r>
          <a:endParaRPr lang="en-US" sz="900" kern="1200" dirty="0"/>
        </a:p>
      </dsp:txBody>
      <dsp:txXfrm>
        <a:off x="1939590" y="4816352"/>
        <a:ext cx="2100988" cy="50182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3E43E-041C-43E7-9C79-7C9C3ED75D3D}">
      <dsp:nvSpPr>
        <dsp:cNvPr id="0" name=""/>
        <dsp:cNvSpPr/>
      </dsp:nvSpPr>
      <dsp:spPr>
        <a:xfrm>
          <a:off x="26178" y="1510935"/>
          <a:ext cx="788130" cy="7881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1A53E9-5804-46B2-B119-FECC550C8181}">
      <dsp:nvSpPr>
        <dsp:cNvPr id="0" name=""/>
        <dsp:cNvSpPr/>
      </dsp:nvSpPr>
      <dsp:spPr>
        <a:xfrm>
          <a:off x="191686" y="1676442"/>
          <a:ext cx="457115" cy="4571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6EBB7-6C02-4186-A814-6468CBF6EEDD}">
      <dsp:nvSpPr>
        <dsp:cNvPr id="0" name=""/>
        <dsp:cNvSpPr/>
      </dsp:nvSpPr>
      <dsp:spPr>
        <a:xfrm>
          <a:off x="983193" y="1510935"/>
          <a:ext cx="1857735" cy="788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/>
            <a:t>Système complet, fiable et automatisé pour le traitement des données Ontario 511.</a:t>
          </a:r>
          <a:endParaRPr lang="en-US" sz="1400" kern="1200"/>
        </a:p>
      </dsp:txBody>
      <dsp:txXfrm>
        <a:off x="983193" y="1510935"/>
        <a:ext cx="1857735" cy="788130"/>
      </dsp:txXfrm>
    </dsp:sp>
    <dsp:sp modelId="{3725AB6B-0FAA-4729-844F-A5A01D101CB7}">
      <dsp:nvSpPr>
        <dsp:cNvPr id="0" name=""/>
        <dsp:cNvSpPr/>
      </dsp:nvSpPr>
      <dsp:spPr>
        <a:xfrm>
          <a:off x="3164625" y="1510935"/>
          <a:ext cx="788130" cy="7881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F8940F-BC5A-4E37-A2F6-971D5049ACC7}">
      <dsp:nvSpPr>
        <dsp:cNvPr id="0" name=""/>
        <dsp:cNvSpPr/>
      </dsp:nvSpPr>
      <dsp:spPr>
        <a:xfrm>
          <a:off x="3330132" y="1676442"/>
          <a:ext cx="457115" cy="4571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677C7-745E-42C1-98EC-A8D9EA4D8FE7}">
      <dsp:nvSpPr>
        <dsp:cNvPr id="0" name=""/>
        <dsp:cNvSpPr/>
      </dsp:nvSpPr>
      <dsp:spPr>
        <a:xfrm>
          <a:off x="4121640" y="1510935"/>
          <a:ext cx="1857735" cy="788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/>
            <a:t>Automatisation sans code externe.</a:t>
          </a:r>
          <a:endParaRPr lang="en-US" sz="1400" kern="1200"/>
        </a:p>
      </dsp:txBody>
      <dsp:txXfrm>
        <a:off x="4121640" y="1510935"/>
        <a:ext cx="1857735" cy="788130"/>
      </dsp:txXfrm>
    </dsp:sp>
    <dsp:sp modelId="{4D8843FC-0974-4357-8B47-7C365C7DA138}">
      <dsp:nvSpPr>
        <dsp:cNvPr id="0" name=""/>
        <dsp:cNvSpPr/>
      </dsp:nvSpPr>
      <dsp:spPr>
        <a:xfrm>
          <a:off x="6303071" y="1510935"/>
          <a:ext cx="788130" cy="78813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6A4B3A-6EE8-4981-9476-517DAAC7FF5A}">
      <dsp:nvSpPr>
        <dsp:cNvPr id="0" name=""/>
        <dsp:cNvSpPr/>
      </dsp:nvSpPr>
      <dsp:spPr>
        <a:xfrm>
          <a:off x="6468578" y="1676442"/>
          <a:ext cx="457115" cy="4571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1C9C4D-ED9B-4E96-9CB9-25F788A56C06}">
      <dsp:nvSpPr>
        <dsp:cNvPr id="0" name=""/>
        <dsp:cNvSpPr/>
      </dsp:nvSpPr>
      <dsp:spPr>
        <a:xfrm>
          <a:off x="7260086" y="1510935"/>
          <a:ext cx="1857735" cy="788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/>
            <a:t>Extensible et facilement maintenable</a:t>
          </a:r>
          <a:endParaRPr lang="en-US" sz="1400" kern="1200"/>
        </a:p>
      </dsp:txBody>
      <dsp:txXfrm>
        <a:off x="7260086" y="1510935"/>
        <a:ext cx="1857735" cy="788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8/11/2025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‹N°›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7587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6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4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0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2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762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0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8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2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8/11/2025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‹N°›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4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7B5C06-12CC-49EF-A907-08F1B132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F7A785F-38D2-4D69-B6F1-ADCED2B8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34003" cy="617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D10894D-8630-D481-FB02-4B7FADC82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839336"/>
            <a:ext cx="4123899" cy="3475513"/>
          </a:xfrm>
        </p:spPr>
        <p:txBody>
          <a:bodyPr anchor="ctr">
            <a:normAutofit/>
          </a:bodyPr>
          <a:lstStyle/>
          <a:p>
            <a:pPr algn="l"/>
            <a:r>
              <a:rPr lang="fr-CA" sz="5600"/>
              <a:t>Projet base de données avancées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CF3FB4-0961-486E-C73C-DE4A84419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0807"/>
            <a:ext cx="4123899" cy="1524000"/>
          </a:xfrm>
        </p:spPr>
        <p:txBody>
          <a:bodyPr>
            <a:normAutofit/>
          </a:bodyPr>
          <a:lstStyle/>
          <a:p>
            <a:pPr algn="l"/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B3BAC1B-497A-4837-F088-82D2F9377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44" b="3"/>
          <a:stretch>
            <a:fillRect/>
          </a:stretch>
        </p:blipFill>
        <p:spPr>
          <a:xfrm>
            <a:off x="5334003" y="752477"/>
            <a:ext cx="6095997" cy="534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9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58B6E23-8493-4A0F-9409-1BB1B3567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9238EC-3EDA-4FF6-9F43-081294A93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105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4993D4D-98B3-40A7-986E-15AB6E631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D82D00-C581-4E07-99D6-380B52A95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33183"/>
            <a:ext cx="9144000" cy="924218"/>
          </a:xfrm>
        </p:spPr>
        <p:txBody>
          <a:bodyPr anchor="ctr">
            <a:normAutofit/>
          </a:bodyPr>
          <a:lstStyle/>
          <a:p>
            <a:pPr algn="ctr"/>
            <a:r>
              <a:rPr lang="fr-FR" altLang="fr-FR" sz="2600" b="1">
                <a:latin typeface="Arial" panose="020B0604020202020204" pitchFamily="34" charset="0"/>
              </a:rPr>
              <a:t>Indicateurs Calculés</a:t>
            </a:r>
            <a:br>
              <a:rPr lang="fr-FR" altLang="fr-FR" sz="2600" b="1">
                <a:latin typeface="Arial" panose="020B0604020202020204" pitchFamily="34" charset="0"/>
              </a:rPr>
            </a:br>
            <a:endParaRPr lang="fr-CA" sz="2600"/>
          </a:p>
        </p:txBody>
      </p:sp>
      <p:graphicFrame>
        <p:nvGraphicFramePr>
          <p:cNvPr id="15" name="Rectangle 1">
            <a:extLst>
              <a:ext uri="{FF2B5EF4-FFF2-40B4-BE49-F238E27FC236}">
                <a16:creationId xmlns:a16="http://schemas.microsoft.com/office/drawing/2014/main" id="{46CA0C87-AD25-D39C-0B30-CC28C86FAA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1103311"/>
              </p:ext>
            </p:extLst>
          </p:nvPr>
        </p:nvGraphicFramePr>
        <p:xfrm>
          <a:off x="1524000" y="2286000"/>
          <a:ext cx="91440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9871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D12F966-6D31-1D63-B53D-127EF4D79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79915"/>
            <a:ext cx="3908996" cy="5337050"/>
          </a:xfrm>
        </p:spPr>
        <p:txBody>
          <a:bodyPr anchor="ctr">
            <a:normAutofit/>
          </a:bodyPr>
          <a:lstStyle/>
          <a:p>
            <a:r>
              <a:rPr lang="fr-FR" altLang="fr-FR" b="1">
                <a:latin typeface="Arial" panose="020B0604020202020204" pitchFamily="34" charset="0"/>
              </a:rPr>
              <a:t>Exemples de Rapports</a:t>
            </a:r>
            <a:br>
              <a:rPr lang="fr-FR" altLang="fr-FR" b="1">
                <a:latin typeface="Arial" panose="020B0604020202020204" pitchFamily="34" charset="0"/>
              </a:rPr>
            </a:br>
            <a:endParaRPr lang="fr-CA" dirty="0"/>
          </a:p>
        </p:txBody>
      </p:sp>
      <p:graphicFrame>
        <p:nvGraphicFramePr>
          <p:cNvPr id="13" name="Rectangle 1">
            <a:extLst>
              <a:ext uri="{FF2B5EF4-FFF2-40B4-BE49-F238E27FC236}">
                <a16:creationId xmlns:a16="http://schemas.microsoft.com/office/drawing/2014/main" id="{9225A6DF-F630-2AC4-74A0-BE1AAFCADD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7498463"/>
              </p:ext>
            </p:extLst>
          </p:nvPr>
        </p:nvGraphicFramePr>
        <p:xfrm>
          <a:off x="5416298" y="758951"/>
          <a:ext cx="5980170" cy="5337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6230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8B6E23-8493-4A0F-9409-1BB1B3567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9238EC-3EDA-4FF6-9F43-081294A93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105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4993D4D-98B3-40A7-986E-15AB6E631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9FED72-ECE0-2901-DA41-6AA2F5FD9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33183"/>
            <a:ext cx="9144000" cy="924218"/>
          </a:xfrm>
        </p:spPr>
        <p:txBody>
          <a:bodyPr anchor="ctr">
            <a:normAutofit/>
          </a:bodyPr>
          <a:lstStyle/>
          <a:p>
            <a:pPr algn="ctr"/>
            <a:r>
              <a:rPr lang="fr-CA" sz="2600" b="1"/>
              <a:t> Conclusion</a:t>
            </a:r>
            <a:br>
              <a:rPr lang="fr-CA" sz="2600" b="1"/>
            </a:br>
            <a:endParaRPr lang="fr-CA" sz="2600"/>
          </a:p>
        </p:txBody>
      </p:sp>
      <p:graphicFrame>
        <p:nvGraphicFramePr>
          <p:cNvPr id="14" name="Espace réservé du contenu 2">
            <a:extLst>
              <a:ext uri="{FF2B5EF4-FFF2-40B4-BE49-F238E27FC236}">
                <a16:creationId xmlns:a16="http://schemas.microsoft.com/office/drawing/2014/main" id="{8BB502F4-D28A-91F1-2E3E-2B4A43E6FA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636907"/>
              </p:ext>
            </p:extLst>
          </p:nvPr>
        </p:nvGraphicFramePr>
        <p:xfrm>
          <a:off x="1524000" y="2286000"/>
          <a:ext cx="91440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5422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5FC19-E08E-44C1-7502-C000DE52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934974"/>
            <a:ext cx="9144000" cy="1344168"/>
          </a:xfrm>
        </p:spPr>
        <p:txBody>
          <a:bodyPr>
            <a:normAutofit fontScale="90000"/>
          </a:bodyPr>
          <a:lstStyle/>
          <a:p>
            <a:r>
              <a:rPr lang="fr-CA" b="1" dirty="0"/>
              <a:t>Titre du projet :</a:t>
            </a:r>
            <a:br>
              <a:rPr lang="fr-CA" dirty="0"/>
            </a:br>
            <a:r>
              <a:rPr lang="fr-CA" b="1" dirty="0"/>
              <a:t>Système automatisé de gestion des données routières – Ontario 511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F5645A-2B78-7B1B-E693-38766740C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b="1" dirty="0"/>
          </a:p>
          <a:p>
            <a:pPr marL="0" indent="0">
              <a:buNone/>
            </a:pPr>
            <a:r>
              <a:rPr lang="fr-CA" b="1" dirty="0"/>
              <a:t>Réalisé par :</a:t>
            </a:r>
            <a:r>
              <a:rPr lang="fr-CA" dirty="0"/>
              <a:t> </a:t>
            </a:r>
          </a:p>
          <a:p>
            <a:r>
              <a:rPr lang="fr-CA" dirty="0"/>
              <a:t>JOSUE JOACHIM</a:t>
            </a:r>
          </a:p>
          <a:p>
            <a:r>
              <a:rPr lang="fr-CA" dirty="0"/>
              <a:t>OUREGA ISIDORE</a:t>
            </a:r>
          </a:p>
          <a:p>
            <a:pPr marL="0" indent="0">
              <a:buNone/>
            </a:pPr>
            <a:r>
              <a:rPr lang="fr-CA" b="1" dirty="0"/>
              <a:t>Date :</a:t>
            </a:r>
            <a:r>
              <a:rPr lang="fr-CA" dirty="0"/>
              <a:t> 2025-08-11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3192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56F733-A1BC-9954-81EA-803F2C8DF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517903"/>
            <a:ext cx="10668002" cy="1345115"/>
          </a:xfrm>
        </p:spPr>
        <p:txBody>
          <a:bodyPr>
            <a:normAutofit/>
          </a:bodyPr>
          <a:lstStyle/>
          <a:p>
            <a:r>
              <a:rPr lang="fr-CA" b="1" dirty="0"/>
              <a:t>Objectif du Projet</a:t>
            </a:r>
            <a:br>
              <a:rPr lang="fr-CA" b="1" dirty="0"/>
            </a:br>
            <a:endParaRPr lang="fr-CA" dirty="0"/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BEFF5A93-9E25-A83E-6326-A07DDA084C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347765"/>
              </p:ext>
            </p:extLst>
          </p:nvPr>
        </p:nvGraphicFramePr>
        <p:xfrm>
          <a:off x="761999" y="3043450"/>
          <a:ext cx="10668004" cy="2538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648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20F7F7-D74D-F7CD-D02E-5761ED3E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517903"/>
            <a:ext cx="10668002" cy="1345115"/>
          </a:xfrm>
        </p:spPr>
        <p:txBody>
          <a:bodyPr>
            <a:normAutofit/>
          </a:bodyPr>
          <a:lstStyle/>
          <a:p>
            <a:r>
              <a:rPr lang="fr-CA" b="1" dirty="0"/>
              <a:t>Données Sources</a:t>
            </a:r>
            <a:br>
              <a:rPr lang="fr-CA" b="1" dirty="0"/>
            </a:br>
            <a:endParaRPr lang="fr-CA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4C070F5-3761-F914-D7D3-2295B602BA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880201"/>
              </p:ext>
            </p:extLst>
          </p:nvPr>
        </p:nvGraphicFramePr>
        <p:xfrm>
          <a:off x="761999" y="3043450"/>
          <a:ext cx="10668004" cy="2538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2665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9BF533-32CC-7AFE-28AC-1626A26A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517903"/>
            <a:ext cx="10668002" cy="1345115"/>
          </a:xfrm>
        </p:spPr>
        <p:txBody>
          <a:bodyPr>
            <a:normAutofit/>
          </a:bodyPr>
          <a:lstStyle/>
          <a:p>
            <a:r>
              <a:rPr lang="fr-CA" b="1" dirty="0"/>
              <a:t>Architecture Générale</a:t>
            </a:r>
            <a:br>
              <a:rPr lang="fr-CA" b="1" dirty="0"/>
            </a:br>
            <a:endParaRPr lang="fr-CA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D6B4AEA-7E0E-C06A-73E0-52C117C34E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678640"/>
              </p:ext>
            </p:extLst>
          </p:nvPr>
        </p:nvGraphicFramePr>
        <p:xfrm>
          <a:off x="761999" y="3043450"/>
          <a:ext cx="10668004" cy="2538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2932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8B6E23-8493-4A0F-9409-1BB1B3567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9238EC-3EDA-4FF6-9F43-081294A93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105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4993D4D-98B3-40A7-986E-15AB6E631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AD70C4-0D75-AF9B-4DD5-A0629C1B1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33183"/>
            <a:ext cx="9144000" cy="92421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fr-CA" sz="3900" dirty="0"/>
              <a:t>Structure de la Base </a:t>
            </a:r>
            <a:br>
              <a:rPr lang="fr-CA" sz="3900" dirty="0"/>
            </a:br>
            <a:r>
              <a:rPr lang="fr-CA" sz="3900" dirty="0"/>
              <a:t>Tables principales</a:t>
            </a:r>
          </a:p>
        </p:txBody>
      </p:sp>
      <p:graphicFrame>
        <p:nvGraphicFramePr>
          <p:cNvPr id="8" name="Espace réservé du contenu 5">
            <a:extLst>
              <a:ext uri="{FF2B5EF4-FFF2-40B4-BE49-F238E27FC236}">
                <a16:creationId xmlns:a16="http://schemas.microsoft.com/office/drawing/2014/main" id="{5F706E66-99B3-24FF-7128-F46EA847B1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551083"/>
              </p:ext>
            </p:extLst>
          </p:nvPr>
        </p:nvGraphicFramePr>
        <p:xfrm>
          <a:off x="1524000" y="2286000"/>
          <a:ext cx="91440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177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694F3DA-7556-E23C-5098-EFDA0179A5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1582" y="2745304"/>
            <a:ext cx="8883396" cy="196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endParaRPr lang="fr-CA" sz="2400" dirty="0"/>
          </a:p>
          <a:p>
            <a:r>
              <a:rPr lang="fr-CA" sz="2400" dirty="0"/>
              <a:t>SQL Server Agent : exécution toutes les 2 heures</a:t>
            </a:r>
          </a:p>
          <a:p>
            <a:r>
              <a:rPr lang="fr-CA" sz="2400" dirty="0"/>
              <a:t>BULK INSERT des CSV dans tables temporaires</a:t>
            </a:r>
          </a:p>
          <a:p>
            <a:r>
              <a:rPr lang="fr-CA" sz="2400" dirty="0"/>
              <a:t>Journalisation dans LogsExecution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5037B9-44C0-619F-21ED-DD029B4ACDDA}"/>
              </a:ext>
            </a:extLst>
          </p:cNvPr>
          <p:cNvSpPr/>
          <p:nvPr/>
        </p:nvSpPr>
        <p:spPr>
          <a:xfrm>
            <a:off x="1798320" y="1036320"/>
            <a:ext cx="8249920" cy="11074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A" sz="2800" b="1" dirty="0"/>
              <a:t>Automatisation</a:t>
            </a:r>
          </a:p>
        </p:txBody>
      </p:sp>
    </p:spTree>
    <p:extLst>
      <p:ext uri="{BB962C8B-B14F-4D97-AF65-F5344CB8AC3E}">
        <p14:creationId xmlns:p14="http://schemas.microsoft.com/office/powerpoint/2010/main" val="426526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376F56B-0174-4891-2D13-A573398E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3464" y="755650"/>
            <a:ext cx="5266535" cy="1345115"/>
          </a:xfrm>
        </p:spPr>
        <p:txBody>
          <a:bodyPr>
            <a:normAutofit/>
          </a:bodyPr>
          <a:lstStyle/>
          <a:p>
            <a:r>
              <a:rPr lang="fr-CA" dirty="0"/>
              <a:t>Procédures Stockées</a:t>
            </a:r>
          </a:p>
        </p:txBody>
      </p:sp>
      <p:pic>
        <p:nvPicPr>
          <p:cNvPr id="5" name="Picture 4" descr="Organisateurs de couleurs différentes">
            <a:extLst>
              <a:ext uri="{FF2B5EF4-FFF2-40B4-BE49-F238E27FC236}">
                <a16:creationId xmlns:a16="http://schemas.microsoft.com/office/drawing/2014/main" id="{5DC2CEC1-DCA3-9F65-6D50-11E3CED342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215" r="26108" b="1"/>
          <a:stretch>
            <a:fillRect/>
          </a:stretch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FAB9B2-57D8-D5E0-7D8F-4267E1872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3464" y="2207969"/>
            <a:ext cx="5266535" cy="38849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/>
              <a:t>      Procédures stockées</a:t>
            </a:r>
            <a:endParaRPr lang="fr-FR" dirty="0"/>
          </a:p>
          <a:p>
            <a:r>
              <a:rPr lang="fr-FR" dirty="0"/>
              <a:t>Importer Données Depuis Temp</a:t>
            </a:r>
          </a:p>
          <a:p>
            <a:r>
              <a:rPr lang="fr-FR" dirty="0"/>
              <a:t>Archiver Evènements Obsolètes</a:t>
            </a:r>
          </a:p>
          <a:p>
            <a:r>
              <a:rPr lang="fr-FR" dirty="0"/>
              <a:t>Calculer Indicateurs KPI</a:t>
            </a:r>
          </a:p>
          <a:p>
            <a:r>
              <a:rPr lang="fr-FR" dirty="0"/>
              <a:t>Rechercher </a:t>
            </a:r>
            <a:r>
              <a:rPr lang="fr-FR" dirty="0" err="1"/>
              <a:t>EvenementsFiltres</a:t>
            </a:r>
            <a:endParaRPr lang="fr-FR" dirty="0"/>
          </a:p>
          <a:p>
            <a:r>
              <a:rPr lang="fr-FR" dirty="0"/>
              <a:t>Génération de rapports variés</a:t>
            </a:r>
          </a:p>
        </p:txBody>
      </p:sp>
    </p:spTree>
    <p:extLst>
      <p:ext uri="{BB962C8B-B14F-4D97-AF65-F5344CB8AC3E}">
        <p14:creationId xmlns:p14="http://schemas.microsoft.com/office/powerpoint/2010/main" val="1608630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67E91E-D7EF-1EA4-1BCF-DAFF8C711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0"/>
            <a:ext cx="5998059" cy="1344613"/>
          </a:xfrm>
        </p:spPr>
        <p:txBody>
          <a:bodyPr>
            <a:normAutofit/>
          </a:bodyPr>
          <a:lstStyle/>
          <a:p>
            <a:pPr lvl="0" eaLnBrk="0" fontAlgn="base" hangingPunct="0">
              <a:spcAft>
                <a:spcPts val="600"/>
              </a:spcAft>
            </a:pPr>
            <a:r>
              <a:rPr lang="fr-FR" altLang="fr-FR" sz="2600" b="1">
                <a:latin typeface="Arial" panose="020B0604020202020204" pitchFamily="34" charset="0"/>
              </a:rPr>
              <a:t>Fonctions et Triggers</a:t>
            </a:r>
            <a:br>
              <a:rPr lang="fr-FR" altLang="fr-FR" sz="2600" b="1">
                <a:latin typeface="Arial" panose="020B0604020202020204" pitchFamily="34" charset="0"/>
              </a:rPr>
            </a:br>
            <a:r>
              <a:rPr lang="fr-FR" altLang="fr-FR" sz="2600" b="1">
                <a:latin typeface="Arial" panose="020B0604020202020204" pitchFamily="34" charset="0"/>
              </a:rPr>
              <a:t>Fonctions SQL :</a:t>
            </a:r>
            <a:br>
              <a:rPr lang="fr-FR" altLang="fr-FR" sz="2600" b="1">
                <a:latin typeface="Arial" panose="020B0604020202020204" pitchFamily="34" charset="0"/>
              </a:rPr>
            </a:br>
            <a:endParaRPr lang="fr-CA" sz="2600"/>
          </a:p>
        </p:txBody>
      </p:sp>
      <p:pic>
        <p:nvPicPr>
          <p:cNvPr id="8" name="Image 7" descr="Une image contenant texte, diagramm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2A32F02C-BDE3-7E84-90EF-9F160A203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555111"/>
            <a:ext cx="4978400" cy="4459609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D672E40E-65C1-B72A-74A2-CEACA4A0F5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31940" y="2970213"/>
            <a:ext cx="5998059" cy="31257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fr-FR"/>
              <a:t>Fonctions : </a:t>
            </a:r>
            <a:r>
              <a:rPr lang="fr-FR" err="1"/>
              <a:t>fn_NombreEvenementsParJour</a:t>
            </a:r>
            <a:r>
              <a:rPr lang="fr-FR"/>
              <a:t>, </a:t>
            </a:r>
            <a:r>
              <a:rPr lang="fr-FR" err="1"/>
              <a:t>fn_ConditionDominanteParRue</a:t>
            </a:r>
            <a:endParaRPr lang="fr-FR"/>
          </a:p>
          <a:p>
            <a:r>
              <a:rPr lang="fr-FR"/>
              <a:t>Triggers : </a:t>
            </a:r>
            <a:r>
              <a:rPr lang="fr-FR" err="1"/>
              <a:t>TR_HistoriqueEvenements</a:t>
            </a:r>
            <a:r>
              <a:rPr lang="fr-FR"/>
              <a:t>, </a:t>
            </a:r>
            <a:r>
              <a:rPr lang="fr-FR" err="1"/>
              <a:t>TR_UpdateTimestamp</a:t>
            </a:r>
            <a:r>
              <a:rPr lang="fr-FR"/>
              <a:t>, </a:t>
            </a:r>
            <a:r>
              <a:rPr lang="fr-FR" err="1"/>
              <a:t>TR_MiseAJourStatistiques</a:t>
            </a:r>
            <a:endParaRPr lang="fr-FR"/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256653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10454</TotalTime>
  <Words>324</Words>
  <Application>Microsoft Office PowerPoint</Application>
  <PresentationFormat>Grand écran</PresentationFormat>
  <Paragraphs>62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Aharoni</vt:lpstr>
      <vt:lpstr>Arial</vt:lpstr>
      <vt:lpstr>Avenir Next LT Pro</vt:lpstr>
      <vt:lpstr>PrismaticVTI</vt:lpstr>
      <vt:lpstr>Projet base de données avancées</vt:lpstr>
      <vt:lpstr>Titre du projet : Système automatisé de gestion des données routières – Ontario 511 </vt:lpstr>
      <vt:lpstr>Objectif du Projet </vt:lpstr>
      <vt:lpstr>Données Sources </vt:lpstr>
      <vt:lpstr>Architecture Générale </vt:lpstr>
      <vt:lpstr>Structure de la Base  Tables principales</vt:lpstr>
      <vt:lpstr>Présentation PowerPoint</vt:lpstr>
      <vt:lpstr>Procédures Stockées</vt:lpstr>
      <vt:lpstr>Fonctions et Triggers Fonctions SQL : </vt:lpstr>
      <vt:lpstr>Indicateurs Calculés </vt:lpstr>
      <vt:lpstr>Exemples de Rapports </vt:lpstr>
      <vt:lpstr> 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joachim josue</dc:creator>
  <cp:lastModifiedBy>joachim josue</cp:lastModifiedBy>
  <cp:revision>4</cp:revision>
  <dcterms:created xsi:type="dcterms:W3CDTF">2025-08-05T15:22:30Z</dcterms:created>
  <dcterms:modified xsi:type="dcterms:W3CDTF">2025-08-12T22:12:25Z</dcterms:modified>
</cp:coreProperties>
</file>