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7" r:id="rId2"/>
    <p:sldId id="256" r:id="rId3"/>
    <p:sldId id="278" r:id="rId4"/>
    <p:sldId id="279" r:id="rId5"/>
    <p:sldId id="280" r:id="rId6"/>
    <p:sldId id="258" r:id="rId7"/>
    <p:sldId id="28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82" r:id="rId17"/>
    <p:sldId id="283" r:id="rId18"/>
  </p:sldIdLst>
  <p:sldSz cx="10693400" cy="7556500"/>
  <p:notesSz cx="10693400" cy="7556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60"/>
  </p:normalViewPr>
  <p:slideViewPr>
    <p:cSldViewPr>
      <p:cViewPr varScale="1">
        <p:scale>
          <a:sx n="64" d="100"/>
          <a:sy n="64" d="100"/>
        </p:scale>
        <p:origin x="102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D8CAB-36FF-4940-BE94-AD5D11034BE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A"/>
        </a:p>
      </dgm:t>
    </dgm:pt>
    <dgm:pt modelId="{6C977B8B-CC21-4D8E-A1C2-66EBE5BE396C}">
      <dgm:prSet phldrT="[Texto]"/>
      <dgm:spPr/>
      <dgm:t>
        <a:bodyPr/>
        <a:lstStyle/>
        <a:p>
          <a:r>
            <a:rPr lang="es-PA" dirty="0" smtClean="0"/>
            <a:t>Ciencia de los materias</a:t>
          </a:r>
          <a:endParaRPr lang="es-PA" dirty="0"/>
        </a:p>
      </dgm:t>
    </dgm:pt>
    <dgm:pt modelId="{1DAF21CE-0F7E-43F6-BD2D-8493A3933CC4}" type="parTrans" cxnId="{56726925-7D38-4145-820F-E2D38EB4754A}">
      <dgm:prSet/>
      <dgm:spPr/>
      <dgm:t>
        <a:bodyPr/>
        <a:lstStyle/>
        <a:p>
          <a:endParaRPr lang="es-PA"/>
        </a:p>
      </dgm:t>
    </dgm:pt>
    <dgm:pt modelId="{2CE22CA6-86AE-4AD5-AFC4-59F8223ACFB0}" type="sibTrans" cxnId="{56726925-7D38-4145-820F-E2D38EB4754A}">
      <dgm:prSet/>
      <dgm:spPr/>
      <dgm:t>
        <a:bodyPr/>
        <a:lstStyle/>
        <a:p>
          <a:endParaRPr lang="es-PA"/>
        </a:p>
      </dgm:t>
    </dgm:pt>
    <dgm:pt modelId="{729C4BB8-22C5-4202-92B4-BD456E29AEAC}">
      <dgm:prSet phldrT="[Texto]"/>
      <dgm:spPr/>
      <dgm:t>
        <a:bodyPr/>
        <a:lstStyle/>
        <a:p>
          <a:r>
            <a:rPr lang="es-PA" dirty="0" smtClean="0"/>
            <a:t>Composición </a:t>
          </a:r>
          <a:endParaRPr lang="es-PA" dirty="0"/>
        </a:p>
      </dgm:t>
    </dgm:pt>
    <dgm:pt modelId="{CC2EF1E4-8DE3-4598-885C-F78DD9D91A3B}" type="parTrans" cxnId="{5EABD84A-609F-4BEB-B0F2-8DD7FBCD30B5}">
      <dgm:prSet/>
      <dgm:spPr/>
      <dgm:t>
        <a:bodyPr/>
        <a:lstStyle/>
        <a:p>
          <a:endParaRPr lang="es-PA"/>
        </a:p>
      </dgm:t>
    </dgm:pt>
    <dgm:pt modelId="{3D2E80B1-CC2D-4446-9C71-3DB30A0BCD84}" type="sibTrans" cxnId="{5EABD84A-609F-4BEB-B0F2-8DD7FBCD30B5}">
      <dgm:prSet/>
      <dgm:spPr/>
      <dgm:t>
        <a:bodyPr/>
        <a:lstStyle/>
        <a:p>
          <a:endParaRPr lang="es-PA"/>
        </a:p>
      </dgm:t>
    </dgm:pt>
    <dgm:pt modelId="{14845B9C-CCDE-45B3-B6F9-9B0E8C939405}">
      <dgm:prSet phldrT="[Texto]"/>
      <dgm:spPr/>
      <dgm:t>
        <a:bodyPr/>
        <a:lstStyle/>
        <a:p>
          <a:r>
            <a:rPr lang="es-PA" dirty="0" smtClean="0"/>
            <a:t>Estructura</a:t>
          </a:r>
          <a:endParaRPr lang="es-PA" dirty="0"/>
        </a:p>
      </dgm:t>
    </dgm:pt>
    <dgm:pt modelId="{8262A413-7E17-4C11-9B4F-5E70C58F936D}" type="parTrans" cxnId="{85C5D7D0-62C0-469D-A69F-AF59AC538301}">
      <dgm:prSet/>
      <dgm:spPr/>
      <dgm:t>
        <a:bodyPr/>
        <a:lstStyle/>
        <a:p>
          <a:endParaRPr lang="es-PA"/>
        </a:p>
      </dgm:t>
    </dgm:pt>
    <dgm:pt modelId="{9F667103-BBC9-4B73-9453-3E380253E906}" type="sibTrans" cxnId="{85C5D7D0-62C0-469D-A69F-AF59AC538301}">
      <dgm:prSet/>
      <dgm:spPr/>
      <dgm:t>
        <a:bodyPr/>
        <a:lstStyle/>
        <a:p>
          <a:endParaRPr lang="es-PA"/>
        </a:p>
      </dgm:t>
    </dgm:pt>
    <dgm:pt modelId="{6C414167-E7F3-4CF9-A8DF-42ADEA682DF7}">
      <dgm:prSet phldrT="[Texto]"/>
      <dgm:spPr/>
      <dgm:t>
        <a:bodyPr/>
        <a:lstStyle/>
        <a:p>
          <a:r>
            <a:rPr lang="es-PA" dirty="0" smtClean="0"/>
            <a:t>Propiedades</a:t>
          </a:r>
          <a:endParaRPr lang="es-PA" dirty="0"/>
        </a:p>
      </dgm:t>
    </dgm:pt>
    <dgm:pt modelId="{2D93AD79-E744-4271-9983-C3BEFD3A741B}" type="parTrans" cxnId="{9EE83115-AF6E-43AF-A4DA-F93157CEC1FE}">
      <dgm:prSet/>
      <dgm:spPr/>
      <dgm:t>
        <a:bodyPr/>
        <a:lstStyle/>
        <a:p>
          <a:endParaRPr lang="es-PA"/>
        </a:p>
      </dgm:t>
    </dgm:pt>
    <dgm:pt modelId="{CDBD9E3C-E01C-494A-9DBA-C6F60AD5B845}" type="sibTrans" cxnId="{9EE83115-AF6E-43AF-A4DA-F93157CEC1FE}">
      <dgm:prSet/>
      <dgm:spPr/>
      <dgm:t>
        <a:bodyPr/>
        <a:lstStyle/>
        <a:p>
          <a:endParaRPr lang="es-PA"/>
        </a:p>
      </dgm:t>
    </dgm:pt>
    <dgm:pt modelId="{671680EC-1425-4CAA-B350-4065A8DB8782}">
      <dgm:prSet phldrT="[Texto]"/>
      <dgm:spPr/>
      <dgm:t>
        <a:bodyPr/>
        <a:lstStyle/>
        <a:p>
          <a:r>
            <a:rPr lang="es-PA" dirty="0" smtClean="0"/>
            <a:t>Relación entre ellas</a:t>
          </a:r>
          <a:endParaRPr lang="es-PA" dirty="0"/>
        </a:p>
      </dgm:t>
    </dgm:pt>
    <dgm:pt modelId="{42FE4477-CB4C-49C7-BA21-EB8631F5A416}" type="parTrans" cxnId="{231EAE7F-F3F2-417A-B73C-5BAD6BC51064}">
      <dgm:prSet/>
      <dgm:spPr/>
      <dgm:t>
        <a:bodyPr/>
        <a:lstStyle/>
        <a:p>
          <a:endParaRPr lang="es-PA"/>
        </a:p>
      </dgm:t>
    </dgm:pt>
    <dgm:pt modelId="{64EF0EA2-C900-46E0-9925-2C7F4BE63118}" type="sibTrans" cxnId="{231EAE7F-F3F2-417A-B73C-5BAD6BC51064}">
      <dgm:prSet/>
      <dgm:spPr/>
      <dgm:t>
        <a:bodyPr/>
        <a:lstStyle/>
        <a:p>
          <a:endParaRPr lang="es-PA"/>
        </a:p>
      </dgm:t>
    </dgm:pt>
    <dgm:pt modelId="{6F71098B-B746-490F-AF05-A09CDE0FF9E8}" type="pres">
      <dgm:prSet presAssocID="{529D8CAB-36FF-4940-BE94-AD5D11034BE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PA"/>
        </a:p>
      </dgm:t>
    </dgm:pt>
    <dgm:pt modelId="{66924BA7-268D-4DFE-AA75-4F3AFBAD78D2}" type="pres">
      <dgm:prSet presAssocID="{6C977B8B-CC21-4D8E-A1C2-66EBE5BE396C}" presName="root1" presStyleCnt="0"/>
      <dgm:spPr/>
    </dgm:pt>
    <dgm:pt modelId="{46EDD0C8-99A5-468C-9CB9-110032AD0F0B}" type="pres">
      <dgm:prSet presAssocID="{6C977B8B-CC21-4D8E-A1C2-66EBE5BE39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A"/>
        </a:p>
      </dgm:t>
    </dgm:pt>
    <dgm:pt modelId="{0DF74155-48C9-4385-B3B0-D318D3911836}" type="pres">
      <dgm:prSet presAssocID="{6C977B8B-CC21-4D8E-A1C2-66EBE5BE396C}" presName="level2hierChild" presStyleCnt="0"/>
      <dgm:spPr/>
    </dgm:pt>
    <dgm:pt modelId="{77EC15B3-09EF-48E5-985A-1A909F87B77C}" type="pres">
      <dgm:prSet presAssocID="{CC2EF1E4-8DE3-4598-885C-F78DD9D91A3B}" presName="conn2-1" presStyleLbl="parChTrans1D2" presStyleIdx="0" presStyleCnt="4"/>
      <dgm:spPr/>
      <dgm:t>
        <a:bodyPr/>
        <a:lstStyle/>
        <a:p>
          <a:endParaRPr lang="es-PA"/>
        </a:p>
      </dgm:t>
    </dgm:pt>
    <dgm:pt modelId="{FB8EC02A-0514-403C-AD09-6B576A20168E}" type="pres">
      <dgm:prSet presAssocID="{CC2EF1E4-8DE3-4598-885C-F78DD9D91A3B}" presName="connTx" presStyleLbl="parChTrans1D2" presStyleIdx="0" presStyleCnt="4"/>
      <dgm:spPr/>
      <dgm:t>
        <a:bodyPr/>
        <a:lstStyle/>
        <a:p>
          <a:endParaRPr lang="es-PA"/>
        </a:p>
      </dgm:t>
    </dgm:pt>
    <dgm:pt modelId="{A797C492-1851-414C-8C0E-FE049EA76F23}" type="pres">
      <dgm:prSet presAssocID="{729C4BB8-22C5-4202-92B4-BD456E29AEAC}" presName="root2" presStyleCnt="0"/>
      <dgm:spPr/>
    </dgm:pt>
    <dgm:pt modelId="{CD6E002F-2145-47C7-A79B-43C9FEA14EB9}" type="pres">
      <dgm:prSet presAssocID="{729C4BB8-22C5-4202-92B4-BD456E29AEAC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PA"/>
        </a:p>
      </dgm:t>
    </dgm:pt>
    <dgm:pt modelId="{7F5E0935-5261-4C67-BFFE-9D8484821C12}" type="pres">
      <dgm:prSet presAssocID="{729C4BB8-22C5-4202-92B4-BD456E29AEAC}" presName="level3hierChild" presStyleCnt="0"/>
      <dgm:spPr/>
    </dgm:pt>
    <dgm:pt modelId="{B34248C1-073D-4E01-BED6-A0738D10E941}" type="pres">
      <dgm:prSet presAssocID="{8262A413-7E17-4C11-9B4F-5E70C58F936D}" presName="conn2-1" presStyleLbl="parChTrans1D2" presStyleIdx="1" presStyleCnt="4"/>
      <dgm:spPr/>
      <dgm:t>
        <a:bodyPr/>
        <a:lstStyle/>
        <a:p>
          <a:endParaRPr lang="es-PA"/>
        </a:p>
      </dgm:t>
    </dgm:pt>
    <dgm:pt modelId="{EA9A7B4B-AD22-4D89-9C9F-70F7130A960F}" type="pres">
      <dgm:prSet presAssocID="{8262A413-7E17-4C11-9B4F-5E70C58F936D}" presName="connTx" presStyleLbl="parChTrans1D2" presStyleIdx="1" presStyleCnt="4"/>
      <dgm:spPr/>
      <dgm:t>
        <a:bodyPr/>
        <a:lstStyle/>
        <a:p>
          <a:endParaRPr lang="es-PA"/>
        </a:p>
      </dgm:t>
    </dgm:pt>
    <dgm:pt modelId="{F4891D5A-CA7C-494C-8070-433659B8B74A}" type="pres">
      <dgm:prSet presAssocID="{14845B9C-CCDE-45B3-B6F9-9B0E8C939405}" presName="root2" presStyleCnt="0"/>
      <dgm:spPr/>
    </dgm:pt>
    <dgm:pt modelId="{AF3AE967-5826-4B9B-92A8-F944C9CB8C6B}" type="pres">
      <dgm:prSet presAssocID="{14845B9C-CCDE-45B3-B6F9-9B0E8C939405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PA"/>
        </a:p>
      </dgm:t>
    </dgm:pt>
    <dgm:pt modelId="{7CE4E0FC-00F3-4258-B926-C389DD8C0EDF}" type="pres">
      <dgm:prSet presAssocID="{14845B9C-CCDE-45B3-B6F9-9B0E8C939405}" presName="level3hierChild" presStyleCnt="0"/>
      <dgm:spPr/>
    </dgm:pt>
    <dgm:pt modelId="{76F89156-2FD4-45DC-86DC-C251607AD06D}" type="pres">
      <dgm:prSet presAssocID="{2D93AD79-E744-4271-9983-C3BEFD3A741B}" presName="conn2-1" presStyleLbl="parChTrans1D2" presStyleIdx="2" presStyleCnt="4"/>
      <dgm:spPr/>
      <dgm:t>
        <a:bodyPr/>
        <a:lstStyle/>
        <a:p>
          <a:endParaRPr lang="es-PA"/>
        </a:p>
      </dgm:t>
    </dgm:pt>
    <dgm:pt modelId="{DB35A1BC-8830-4F5C-8DB8-B81CE7832144}" type="pres">
      <dgm:prSet presAssocID="{2D93AD79-E744-4271-9983-C3BEFD3A741B}" presName="connTx" presStyleLbl="parChTrans1D2" presStyleIdx="2" presStyleCnt="4"/>
      <dgm:spPr/>
      <dgm:t>
        <a:bodyPr/>
        <a:lstStyle/>
        <a:p>
          <a:endParaRPr lang="es-PA"/>
        </a:p>
      </dgm:t>
    </dgm:pt>
    <dgm:pt modelId="{E6F2CDB4-70FD-4D0A-BDE1-BF932341A6B2}" type="pres">
      <dgm:prSet presAssocID="{6C414167-E7F3-4CF9-A8DF-42ADEA682DF7}" presName="root2" presStyleCnt="0"/>
      <dgm:spPr/>
    </dgm:pt>
    <dgm:pt modelId="{AE282376-72B1-4E56-833B-47171D9D46AA}" type="pres">
      <dgm:prSet presAssocID="{6C414167-E7F3-4CF9-A8DF-42ADEA682DF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PA"/>
        </a:p>
      </dgm:t>
    </dgm:pt>
    <dgm:pt modelId="{F48DB73B-871F-43BB-87C3-0C593493804A}" type="pres">
      <dgm:prSet presAssocID="{6C414167-E7F3-4CF9-A8DF-42ADEA682DF7}" presName="level3hierChild" presStyleCnt="0"/>
      <dgm:spPr/>
    </dgm:pt>
    <dgm:pt modelId="{952DAD6F-F1C3-421F-AEA0-9445013C47F2}" type="pres">
      <dgm:prSet presAssocID="{42FE4477-CB4C-49C7-BA21-EB8631F5A416}" presName="conn2-1" presStyleLbl="parChTrans1D2" presStyleIdx="3" presStyleCnt="4"/>
      <dgm:spPr/>
      <dgm:t>
        <a:bodyPr/>
        <a:lstStyle/>
        <a:p>
          <a:endParaRPr lang="es-PA"/>
        </a:p>
      </dgm:t>
    </dgm:pt>
    <dgm:pt modelId="{75438F42-43B8-4381-B593-4F754DF05AA3}" type="pres">
      <dgm:prSet presAssocID="{42FE4477-CB4C-49C7-BA21-EB8631F5A416}" presName="connTx" presStyleLbl="parChTrans1D2" presStyleIdx="3" presStyleCnt="4"/>
      <dgm:spPr/>
      <dgm:t>
        <a:bodyPr/>
        <a:lstStyle/>
        <a:p>
          <a:endParaRPr lang="es-PA"/>
        </a:p>
      </dgm:t>
    </dgm:pt>
    <dgm:pt modelId="{55951176-417C-4967-BE52-821262192F98}" type="pres">
      <dgm:prSet presAssocID="{671680EC-1425-4CAA-B350-4065A8DB8782}" presName="root2" presStyleCnt="0"/>
      <dgm:spPr/>
    </dgm:pt>
    <dgm:pt modelId="{0EE62966-1D97-4D5D-AAD1-958A0218817B}" type="pres">
      <dgm:prSet presAssocID="{671680EC-1425-4CAA-B350-4065A8DB8782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PA"/>
        </a:p>
      </dgm:t>
    </dgm:pt>
    <dgm:pt modelId="{3A65F8BD-7D10-40B3-86D9-2974AC381EBD}" type="pres">
      <dgm:prSet presAssocID="{671680EC-1425-4CAA-B350-4065A8DB8782}" presName="level3hierChild" presStyleCnt="0"/>
      <dgm:spPr/>
    </dgm:pt>
  </dgm:ptLst>
  <dgm:cxnLst>
    <dgm:cxn modelId="{5EABD84A-609F-4BEB-B0F2-8DD7FBCD30B5}" srcId="{6C977B8B-CC21-4D8E-A1C2-66EBE5BE396C}" destId="{729C4BB8-22C5-4202-92B4-BD456E29AEAC}" srcOrd="0" destOrd="0" parTransId="{CC2EF1E4-8DE3-4598-885C-F78DD9D91A3B}" sibTransId="{3D2E80B1-CC2D-4446-9C71-3DB30A0BCD84}"/>
    <dgm:cxn modelId="{10E9E8B5-E533-4402-B973-962CBACBFD28}" type="presOf" srcId="{2D93AD79-E744-4271-9983-C3BEFD3A741B}" destId="{DB35A1BC-8830-4F5C-8DB8-B81CE7832144}" srcOrd="1" destOrd="0" presId="urn:microsoft.com/office/officeart/2008/layout/HorizontalMultiLevelHierarchy"/>
    <dgm:cxn modelId="{231EAE7F-F3F2-417A-B73C-5BAD6BC51064}" srcId="{6C977B8B-CC21-4D8E-A1C2-66EBE5BE396C}" destId="{671680EC-1425-4CAA-B350-4065A8DB8782}" srcOrd="3" destOrd="0" parTransId="{42FE4477-CB4C-49C7-BA21-EB8631F5A416}" sibTransId="{64EF0EA2-C900-46E0-9925-2C7F4BE63118}"/>
    <dgm:cxn modelId="{2056FBA2-FB3C-4FA1-A595-F840E4C1094E}" type="presOf" srcId="{42FE4477-CB4C-49C7-BA21-EB8631F5A416}" destId="{75438F42-43B8-4381-B593-4F754DF05AA3}" srcOrd="1" destOrd="0" presId="urn:microsoft.com/office/officeart/2008/layout/HorizontalMultiLevelHierarchy"/>
    <dgm:cxn modelId="{D85C6BA2-BEAD-45C2-BE44-1503B3DFE1E2}" type="presOf" srcId="{529D8CAB-36FF-4940-BE94-AD5D11034BED}" destId="{6F71098B-B746-490F-AF05-A09CDE0FF9E8}" srcOrd="0" destOrd="0" presId="urn:microsoft.com/office/officeart/2008/layout/HorizontalMultiLevelHierarchy"/>
    <dgm:cxn modelId="{77C5962B-E2EF-44BE-BE99-E8CD9FE3E543}" type="presOf" srcId="{8262A413-7E17-4C11-9B4F-5E70C58F936D}" destId="{B34248C1-073D-4E01-BED6-A0738D10E941}" srcOrd="0" destOrd="0" presId="urn:microsoft.com/office/officeart/2008/layout/HorizontalMultiLevelHierarchy"/>
    <dgm:cxn modelId="{BBC8DA9A-C884-45B4-85A4-6C973E004CF3}" type="presOf" srcId="{2D93AD79-E744-4271-9983-C3BEFD3A741B}" destId="{76F89156-2FD4-45DC-86DC-C251607AD06D}" srcOrd="0" destOrd="0" presId="urn:microsoft.com/office/officeart/2008/layout/HorizontalMultiLevelHierarchy"/>
    <dgm:cxn modelId="{68810554-09D3-4C29-B58A-2CB53A4DD0B3}" type="presOf" srcId="{42FE4477-CB4C-49C7-BA21-EB8631F5A416}" destId="{952DAD6F-F1C3-421F-AEA0-9445013C47F2}" srcOrd="0" destOrd="0" presId="urn:microsoft.com/office/officeart/2008/layout/HorizontalMultiLevelHierarchy"/>
    <dgm:cxn modelId="{9EE83115-AF6E-43AF-A4DA-F93157CEC1FE}" srcId="{6C977B8B-CC21-4D8E-A1C2-66EBE5BE396C}" destId="{6C414167-E7F3-4CF9-A8DF-42ADEA682DF7}" srcOrd="2" destOrd="0" parTransId="{2D93AD79-E744-4271-9983-C3BEFD3A741B}" sibTransId="{CDBD9E3C-E01C-494A-9DBA-C6F60AD5B845}"/>
    <dgm:cxn modelId="{CFBD9DF2-24FA-4A5F-B1AD-D36FF775FC1D}" type="presOf" srcId="{729C4BB8-22C5-4202-92B4-BD456E29AEAC}" destId="{CD6E002F-2145-47C7-A79B-43C9FEA14EB9}" srcOrd="0" destOrd="0" presId="urn:microsoft.com/office/officeart/2008/layout/HorizontalMultiLevelHierarchy"/>
    <dgm:cxn modelId="{85C5D7D0-62C0-469D-A69F-AF59AC538301}" srcId="{6C977B8B-CC21-4D8E-A1C2-66EBE5BE396C}" destId="{14845B9C-CCDE-45B3-B6F9-9B0E8C939405}" srcOrd="1" destOrd="0" parTransId="{8262A413-7E17-4C11-9B4F-5E70C58F936D}" sibTransId="{9F667103-BBC9-4B73-9453-3E380253E906}"/>
    <dgm:cxn modelId="{19746253-09C5-4563-8483-4C2737E5AD5C}" type="presOf" srcId="{CC2EF1E4-8DE3-4598-885C-F78DD9D91A3B}" destId="{FB8EC02A-0514-403C-AD09-6B576A20168E}" srcOrd="1" destOrd="0" presId="urn:microsoft.com/office/officeart/2008/layout/HorizontalMultiLevelHierarchy"/>
    <dgm:cxn modelId="{609EC1C9-0BF5-4657-B97F-79FA10D8B607}" type="presOf" srcId="{8262A413-7E17-4C11-9B4F-5E70C58F936D}" destId="{EA9A7B4B-AD22-4D89-9C9F-70F7130A960F}" srcOrd="1" destOrd="0" presId="urn:microsoft.com/office/officeart/2008/layout/HorizontalMultiLevelHierarchy"/>
    <dgm:cxn modelId="{91701AE6-34D1-4ADD-A07F-4AD8CA00C4EA}" type="presOf" srcId="{671680EC-1425-4CAA-B350-4065A8DB8782}" destId="{0EE62966-1D97-4D5D-AAD1-958A0218817B}" srcOrd="0" destOrd="0" presId="urn:microsoft.com/office/officeart/2008/layout/HorizontalMultiLevelHierarchy"/>
    <dgm:cxn modelId="{56726925-7D38-4145-820F-E2D38EB4754A}" srcId="{529D8CAB-36FF-4940-BE94-AD5D11034BED}" destId="{6C977B8B-CC21-4D8E-A1C2-66EBE5BE396C}" srcOrd="0" destOrd="0" parTransId="{1DAF21CE-0F7E-43F6-BD2D-8493A3933CC4}" sibTransId="{2CE22CA6-86AE-4AD5-AFC4-59F8223ACFB0}"/>
    <dgm:cxn modelId="{73CCE31C-33AF-4239-96EE-5DBC1112E3EA}" type="presOf" srcId="{6C414167-E7F3-4CF9-A8DF-42ADEA682DF7}" destId="{AE282376-72B1-4E56-833B-47171D9D46AA}" srcOrd="0" destOrd="0" presId="urn:microsoft.com/office/officeart/2008/layout/HorizontalMultiLevelHierarchy"/>
    <dgm:cxn modelId="{4E1B014C-FA29-457C-A39A-8535D7DA7E5C}" type="presOf" srcId="{6C977B8B-CC21-4D8E-A1C2-66EBE5BE396C}" destId="{46EDD0C8-99A5-468C-9CB9-110032AD0F0B}" srcOrd="0" destOrd="0" presId="urn:microsoft.com/office/officeart/2008/layout/HorizontalMultiLevelHierarchy"/>
    <dgm:cxn modelId="{73442C80-65A8-45FB-9745-5901E9ACAB42}" type="presOf" srcId="{14845B9C-CCDE-45B3-B6F9-9B0E8C939405}" destId="{AF3AE967-5826-4B9B-92A8-F944C9CB8C6B}" srcOrd="0" destOrd="0" presId="urn:microsoft.com/office/officeart/2008/layout/HorizontalMultiLevelHierarchy"/>
    <dgm:cxn modelId="{15949B0A-2B07-4A61-8AC3-951DCA653905}" type="presOf" srcId="{CC2EF1E4-8DE3-4598-885C-F78DD9D91A3B}" destId="{77EC15B3-09EF-48E5-985A-1A909F87B77C}" srcOrd="0" destOrd="0" presId="urn:microsoft.com/office/officeart/2008/layout/HorizontalMultiLevelHierarchy"/>
    <dgm:cxn modelId="{67D93D62-0EA9-4E30-97CE-9BE4C888A168}" type="presParOf" srcId="{6F71098B-B746-490F-AF05-A09CDE0FF9E8}" destId="{66924BA7-268D-4DFE-AA75-4F3AFBAD78D2}" srcOrd="0" destOrd="0" presId="urn:microsoft.com/office/officeart/2008/layout/HorizontalMultiLevelHierarchy"/>
    <dgm:cxn modelId="{558EBD23-9D9E-4A88-86C5-5F7C42156F2E}" type="presParOf" srcId="{66924BA7-268D-4DFE-AA75-4F3AFBAD78D2}" destId="{46EDD0C8-99A5-468C-9CB9-110032AD0F0B}" srcOrd="0" destOrd="0" presId="urn:microsoft.com/office/officeart/2008/layout/HorizontalMultiLevelHierarchy"/>
    <dgm:cxn modelId="{3C882356-064C-491C-87A7-0C9AE1789A96}" type="presParOf" srcId="{66924BA7-268D-4DFE-AA75-4F3AFBAD78D2}" destId="{0DF74155-48C9-4385-B3B0-D318D3911836}" srcOrd="1" destOrd="0" presId="urn:microsoft.com/office/officeart/2008/layout/HorizontalMultiLevelHierarchy"/>
    <dgm:cxn modelId="{F5B4C879-E6D4-4900-A18B-E45531B9BFB5}" type="presParOf" srcId="{0DF74155-48C9-4385-B3B0-D318D3911836}" destId="{77EC15B3-09EF-48E5-985A-1A909F87B77C}" srcOrd="0" destOrd="0" presId="urn:microsoft.com/office/officeart/2008/layout/HorizontalMultiLevelHierarchy"/>
    <dgm:cxn modelId="{9A544A97-0B81-40D0-8989-014598A9A767}" type="presParOf" srcId="{77EC15B3-09EF-48E5-985A-1A909F87B77C}" destId="{FB8EC02A-0514-403C-AD09-6B576A20168E}" srcOrd="0" destOrd="0" presId="urn:microsoft.com/office/officeart/2008/layout/HorizontalMultiLevelHierarchy"/>
    <dgm:cxn modelId="{32F2CF50-D2CC-4D9D-AF66-5DD58524F232}" type="presParOf" srcId="{0DF74155-48C9-4385-B3B0-D318D3911836}" destId="{A797C492-1851-414C-8C0E-FE049EA76F23}" srcOrd="1" destOrd="0" presId="urn:microsoft.com/office/officeart/2008/layout/HorizontalMultiLevelHierarchy"/>
    <dgm:cxn modelId="{171A4E74-471A-4D82-88F0-276BA4F143C0}" type="presParOf" srcId="{A797C492-1851-414C-8C0E-FE049EA76F23}" destId="{CD6E002F-2145-47C7-A79B-43C9FEA14EB9}" srcOrd="0" destOrd="0" presId="urn:microsoft.com/office/officeart/2008/layout/HorizontalMultiLevelHierarchy"/>
    <dgm:cxn modelId="{1947DDC9-BB52-4AC9-87DB-6DC4B4972094}" type="presParOf" srcId="{A797C492-1851-414C-8C0E-FE049EA76F23}" destId="{7F5E0935-5261-4C67-BFFE-9D8484821C12}" srcOrd="1" destOrd="0" presId="urn:microsoft.com/office/officeart/2008/layout/HorizontalMultiLevelHierarchy"/>
    <dgm:cxn modelId="{D53E87FC-60DE-4D5C-8D41-D69173C25054}" type="presParOf" srcId="{0DF74155-48C9-4385-B3B0-D318D3911836}" destId="{B34248C1-073D-4E01-BED6-A0738D10E941}" srcOrd="2" destOrd="0" presId="urn:microsoft.com/office/officeart/2008/layout/HorizontalMultiLevelHierarchy"/>
    <dgm:cxn modelId="{61966479-DFA0-4CFE-AC6F-50E3C657F4E3}" type="presParOf" srcId="{B34248C1-073D-4E01-BED6-A0738D10E941}" destId="{EA9A7B4B-AD22-4D89-9C9F-70F7130A960F}" srcOrd="0" destOrd="0" presId="urn:microsoft.com/office/officeart/2008/layout/HorizontalMultiLevelHierarchy"/>
    <dgm:cxn modelId="{4492AED7-516B-48C5-BEB1-CC74AE5E788C}" type="presParOf" srcId="{0DF74155-48C9-4385-B3B0-D318D3911836}" destId="{F4891D5A-CA7C-494C-8070-433659B8B74A}" srcOrd="3" destOrd="0" presId="urn:microsoft.com/office/officeart/2008/layout/HorizontalMultiLevelHierarchy"/>
    <dgm:cxn modelId="{83C9DF9B-EB9A-46D5-BD6E-5B765B1BD0D5}" type="presParOf" srcId="{F4891D5A-CA7C-494C-8070-433659B8B74A}" destId="{AF3AE967-5826-4B9B-92A8-F944C9CB8C6B}" srcOrd="0" destOrd="0" presId="urn:microsoft.com/office/officeart/2008/layout/HorizontalMultiLevelHierarchy"/>
    <dgm:cxn modelId="{A4E477F1-2F2A-4C14-BE49-C1EDD8C0E331}" type="presParOf" srcId="{F4891D5A-CA7C-494C-8070-433659B8B74A}" destId="{7CE4E0FC-00F3-4258-B926-C389DD8C0EDF}" srcOrd="1" destOrd="0" presId="urn:microsoft.com/office/officeart/2008/layout/HorizontalMultiLevelHierarchy"/>
    <dgm:cxn modelId="{6BB5F4BC-C3C7-4830-B28C-9856286BA05A}" type="presParOf" srcId="{0DF74155-48C9-4385-B3B0-D318D3911836}" destId="{76F89156-2FD4-45DC-86DC-C251607AD06D}" srcOrd="4" destOrd="0" presId="urn:microsoft.com/office/officeart/2008/layout/HorizontalMultiLevelHierarchy"/>
    <dgm:cxn modelId="{247715EB-5AFC-43D7-A1E6-015EF426DC0F}" type="presParOf" srcId="{76F89156-2FD4-45DC-86DC-C251607AD06D}" destId="{DB35A1BC-8830-4F5C-8DB8-B81CE7832144}" srcOrd="0" destOrd="0" presId="urn:microsoft.com/office/officeart/2008/layout/HorizontalMultiLevelHierarchy"/>
    <dgm:cxn modelId="{79FD79FE-FABD-4B9C-B822-CA4E69322BED}" type="presParOf" srcId="{0DF74155-48C9-4385-B3B0-D318D3911836}" destId="{E6F2CDB4-70FD-4D0A-BDE1-BF932341A6B2}" srcOrd="5" destOrd="0" presId="urn:microsoft.com/office/officeart/2008/layout/HorizontalMultiLevelHierarchy"/>
    <dgm:cxn modelId="{7B93652C-E3B8-4BF2-8C35-10A7936C1ADA}" type="presParOf" srcId="{E6F2CDB4-70FD-4D0A-BDE1-BF932341A6B2}" destId="{AE282376-72B1-4E56-833B-47171D9D46AA}" srcOrd="0" destOrd="0" presId="urn:microsoft.com/office/officeart/2008/layout/HorizontalMultiLevelHierarchy"/>
    <dgm:cxn modelId="{C4762E6B-3043-4312-B7B8-EACDDAEF6ACF}" type="presParOf" srcId="{E6F2CDB4-70FD-4D0A-BDE1-BF932341A6B2}" destId="{F48DB73B-871F-43BB-87C3-0C593493804A}" srcOrd="1" destOrd="0" presId="urn:microsoft.com/office/officeart/2008/layout/HorizontalMultiLevelHierarchy"/>
    <dgm:cxn modelId="{7645CB1D-85B2-486B-8579-EF4E754110DC}" type="presParOf" srcId="{0DF74155-48C9-4385-B3B0-D318D3911836}" destId="{952DAD6F-F1C3-421F-AEA0-9445013C47F2}" srcOrd="6" destOrd="0" presId="urn:microsoft.com/office/officeart/2008/layout/HorizontalMultiLevelHierarchy"/>
    <dgm:cxn modelId="{82BCA73F-EAFA-478A-A69A-E154D4F9EA46}" type="presParOf" srcId="{952DAD6F-F1C3-421F-AEA0-9445013C47F2}" destId="{75438F42-43B8-4381-B593-4F754DF05AA3}" srcOrd="0" destOrd="0" presId="urn:microsoft.com/office/officeart/2008/layout/HorizontalMultiLevelHierarchy"/>
    <dgm:cxn modelId="{064A1BCE-D9A3-4BB2-B4E9-0F7DBA2F0433}" type="presParOf" srcId="{0DF74155-48C9-4385-B3B0-D318D3911836}" destId="{55951176-417C-4967-BE52-821262192F98}" srcOrd="7" destOrd="0" presId="urn:microsoft.com/office/officeart/2008/layout/HorizontalMultiLevelHierarchy"/>
    <dgm:cxn modelId="{CB6E87AF-37C3-4194-B507-72C186B000CD}" type="presParOf" srcId="{55951176-417C-4967-BE52-821262192F98}" destId="{0EE62966-1D97-4D5D-AAD1-958A0218817B}" srcOrd="0" destOrd="0" presId="urn:microsoft.com/office/officeart/2008/layout/HorizontalMultiLevelHierarchy"/>
    <dgm:cxn modelId="{A056A78C-6B30-4BAB-B72E-61F3907B1DFC}" type="presParOf" srcId="{55951176-417C-4967-BE52-821262192F98}" destId="{3A65F8BD-7D10-40B3-86D9-2974AC381E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A2A85-4A0F-444A-B2B0-C000F567B942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1DFB3F3C-2D4A-467B-B589-2952D9DC6735}">
      <dgm:prSet phldrT="[Texto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A" sz="2000" dirty="0" smtClean="0"/>
            <a:t>Átomos</a:t>
          </a:r>
          <a:endParaRPr lang="es-PA" sz="2000" dirty="0"/>
        </a:p>
      </dgm:t>
    </dgm:pt>
    <dgm:pt modelId="{AEBB52D2-0089-4E13-B48F-2D30D1780944}" type="parTrans" cxnId="{FAE128A9-0045-4DEC-BAC1-6DB55E3B1C59}">
      <dgm:prSet/>
      <dgm:spPr/>
      <dgm:t>
        <a:bodyPr/>
        <a:lstStyle/>
        <a:p>
          <a:endParaRPr lang="es-PA"/>
        </a:p>
      </dgm:t>
    </dgm:pt>
    <dgm:pt modelId="{8F2848DA-9A65-4DAC-A5E4-442A133E7185}" type="sibTrans" cxnId="{FAE128A9-0045-4DEC-BAC1-6DB55E3B1C59}">
      <dgm:prSet/>
      <dgm:spPr/>
      <dgm:t>
        <a:bodyPr/>
        <a:lstStyle/>
        <a:p>
          <a:endParaRPr lang="es-PA"/>
        </a:p>
      </dgm:t>
    </dgm:pt>
    <dgm:pt modelId="{6F7B3EDA-C40F-49C4-8764-C95E0E2A56E8}">
      <dgm:prSet phldrT="[Tex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A" sz="1600" dirty="0" smtClean="0"/>
            <a:t>Ordenamiento</a:t>
          </a:r>
          <a:endParaRPr lang="es-PA" sz="1600" dirty="0"/>
        </a:p>
      </dgm:t>
    </dgm:pt>
    <dgm:pt modelId="{0095C940-BF08-4129-9761-5DC8521E2048}" type="parTrans" cxnId="{6B016EB9-26C4-46D7-8D3A-738C9D709988}">
      <dgm:prSet/>
      <dgm:spPr/>
      <dgm:t>
        <a:bodyPr/>
        <a:lstStyle/>
        <a:p>
          <a:endParaRPr lang="es-PA"/>
        </a:p>
      </dgm:t>
    </dgm:pt>
    <dgm:pt modelId="{A0EFBE85-FC01-45CD-A537-1F38299FA0B9}" type="sibTrans" cxnId="{6B016EB9-26C4-46D7-8D3A-738C9D709988}">
      <dgm:prSet/>
      <dgm:spPr/>
      <dgm:t>
        <a:bodyPr/>
        <a:lstStyle/>
        <a:p>
          <a:endParaRPr lang="es-PA"/>
        </a:p>
      </dgm:t>
    </dgm:pt>
    <dgm:pt modelId="{D1EE3D96-E7BA-4EC4-8757-23D8F2928234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A" dirty="0" smtClean="0"/>
            <a:t>Propiedades</a:t>
          </a:r>
          <a:endParaRPr lang="es-PA" dirty="0"/>
        </a:p>
      </dgm:t>
    </dgm:pt>
    <dgm:pt modelId="{626AAA79-4E6A-4588-8236-092705343387}" type="parTrans" cxnId="{5390566B-0FA8-43B2-8A8F-B83DED41546B}">
      <dgm:prSet/>
      <dgm:spPr/>
      <dgm:t>
        <a:bodyPr/>
        <a:lstStyle/>
        <a:p>
          <a:endParaRPr lang="es-PA"/>
        </a:p>
      </dgm:t>
    </dgm:pt>
    <dgm:pt modelId="{875D32C0-215F-4A17-8AAC-619EAEF13ED8}" type="sibTrans" cxnId="{5390566B-0FA8-43B2-8A8F-B83DED41546B}">
      <dgm:prSet/>
      <dgm:spPr/>
      <dgm:t>
        <a:bodyPr/>
        <a:lstStyle/>
        <a:p>
          <a:endParaRPr lang="es-PA"/>
        </a:p>
      </dgm:t>
    </dgm:pt>
    <dgm:pt modelId="{47F8C293-42E6-4717-8D19-DFAD9667DD3A}" type="pres">
      <dgm:prSet presAssocID="{C35A2A85-4A0F-444A-B2B0-C000F567B942}" presName="linearFlow" presStyleCnt="0">
        <dgm:presLayoutVars>
          <dgm:dir/>
          <dgm:resizeHandles val="exact"/>
        </dgm:presLayoutVars>
      </dgm:prSet>
      <dgm:spPr/>
    </dgm:pt>
    <dgm:pt modelId="{83C6BCE1-F1AC-48C5-B38C-50AD794C5265}" type="pres">
      <dgm:prSet presAssocID="{1DFB3F3C-2D4A-467B-B589-2952D9DC673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8B9D00DB-D0FF-4E1D-AC22-750BF56316C5}" type="pres">
      <dgm:prSet presAssocID="{8F2848DA-9A65-4DAC-A5E4-442A133E7185}" presName="spacerL" presStyleCnt="0"/>
      <dgm:spPr/>
    </dgm:pt>
    <dgm:pt modelId="{F5AFC2C1-4F9B-41C2-9765-DFBC55C36558}" type="pres">
      <dgm:prSet presAssocID="{8F2848DA-9A65-4DAC-A5E4-442A133E7185}" presName="sibTrans" presStyleLbl="sibTrans2D1" presStyleIdx="0" presStyleCnt="2"/>
      <dgm:spPr/>
      <dgm:t>
        <a:bodyPr/>
        <a:lstStyle/>
        <a:p>
          <a:endParaRPr lang="es-PA"/>
        </a:p>
      </dgm:t>
    </dgm:pt>
    <dgm:pt modelId="{F664B676-9EFE-4F14-BA7F-5E8875C77C41}" type="pres">
      <dgm:prSet presAssocID="{8F2848DA-9A65-4DAC-A5E4-442A133E7185}" presName="spacerR" presStyleCnt="0"/>
      <dgm:spPr/>
    </dgm:pt>
    <dgm:pt modelId="{A82C65B1-18AF-40CA-8C2C-03A0F3A295BE}" type="pres">
      <dgm:prSet presAssocID="{6F7B3EDA-C40F-49C4-8764-C95E0E2A56E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BC3273BD-AEE0-4CFE-AFF1-0D129C2146E7}" type="pres">
      <dgm:prSet presAssocID="{A0EFBE85-FC01-45CD-A537-1F38299FA0B9}" presName="spacerL" presStyleCnt="0"/>
      <dgm:spPr/>
    </dgm:pt>
    <dgm:pt modelId="{DEB4B933-0190-43E1-9F34-9A67D80DBFE3}" type="pres">
      <dgm:prSet presAssocID="{A0EFBE85-FC01-45CD-A537-1F38299FA0B9}" presName="sibTrans" presStyleLbl="sibTrans2D1" presStyleIdx="1" presStyleCnt="2"/>
      <dgm:spPr/>
      <dgm:t>
        <a:bodyPr/>
        <a:lstStyle/>
        <a:p>
          <a:endParaRPr lang="es-PA"/>
        </a:p>
      </dgm:t>
    </dgm:pt>
    <dgm:pt modelId="{67E83974-BC28-45F8-8A1A-E1F46F471B90}" type="pres">
      <dgm:prSet presAssocID="{A0EFBE85-FC01-45CD-A537-1F38299FA0B9}" presName="spacerR" presStyleCnt="0"/>
      <dgm:spPr/>
    </dgm:pt>
    <dgm:pt modelId="{94F52076-209A-461E-BA32-5477DA119786}" type="pres">
      <dgm:prSet presAssocID="{D1EE3D96-E7BA-4EC4-8757-23D8F29282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2761525A-0390-49C9-A13D-9F5D24557F42}" type="presOf" srcId="{C35A2A85-4A0F-444A-B2B0-C000F567B942}" destId="{47F8C293-42E6-4717-8D19-DFAD9667DD3A}" srcOrd="0" destOrd="0" presId="urn:microsoft.com/office/officeart/2005/8/layout/equation1"/>
    <dgm:cxn modelId="{BAD91CD5-A462-4A40-A584-3FA5FAA5C44E}" type="presOf" srcId="{D1EE3D96-E7BA-4EC4-8757-23D8F2928234}" destId="{94F52076-209A-461E-BA32-5477DA119786}" srcOrd="0" destOrd="0" presId="urn:microsoft.com/office/officeart/2005/8/layout/equation1"/>
    <dgm:cxn modelId="{6B016EB9-26C4-46D7-8D3A-738C9D709988}" srcId="{C35A2A85-4A0F-444A-B2B0-C000F567B942}" destId="{6F7B3EDA-C40F-49C4-8764-C95E0E2A56E8}" srcOrd="1" destOrd="0" parTransId="{0095C940-BF08-4129-9761-5DC8521E2048}" sibTransId="{A0EFBE85-FC01-45CD-A537-1F38299FA0B9}"/>
    <dgm:cxn modelId="{D8AEA0FB-6855-4E51-854B-F4775F107CC2}" type="presOf" srcId="{1DFB3F3C-2D4A-467B-B589-2952D9DC6735}" destId="{83C6BCE1-F1AC-48C5-B38C-50AD794C5265}" srcOrd="0" destOrd="0" presId="urn:microsoft.com/office/officeart/2005/8/layout/equation1"/>
    <dgm:cxn modelId="{5390566B-0FA8-43B2-8A8F-B83DED41546B}" srcId="{C35A2A85-4A0F-444A-B2B0-C000F567B942}" destId="{D1EE3D96-E7BA-4EC4-8757-23D8F2928234}" srcOrd="2" destOrd="0" parTransId="{626AAA79-4E6A-4588-8236-092705343387}" sibTransId="{875D32C0-215F-4A17-8AAC-619EAEF13ED8}"/>
    <dgm:cxn modelId="{FAE128A9-0045-4DEC-BAC1-6DB55E3B1C59}" srcId="{C35A2A85-4A0F-444A-B2B0-C000F567B942}" destId="{1DFB3F3C-2D4A-467B-B589-2952D9DC6735}" srcOrd="0" destOrd="0" parTransId="{AEBB52D2-0089-4E13-B48F-2D30D1780944}" sibTransId="{8F2848DA-9A65-4DAC-A5E4-442A133E7185}"/>
    <dgm:cxn modelId="{131B7D42-0913-436A-AA64-4806506FABFD}" type="presOf" srcId="{8F2848DA-9A65-4DAC-A5E4-442A133E7185}" destId="{F5AFC2C1-4F9B-41C2-9765-DFBC55C36558}" srcOrd="0" destOrd="0" presId="urn:microsoft.com/office/officeart/2005/8/layout/equation1"/>
    <dgm:cxn modelId="{F4E636E5-21A3-46BB-AC5A-0456DC5E31C4}" type="presOf" srcId="{A0EFBE85-FC01-45CD-A537-1F38299FA0B9}" destId="{DEB4B933-0190-43E1-9F34-9A67D80DBFE3}" srcOrd="0" destOrd="0" presId="urn:microsoft.com/office/officeart/2005/8/layout/equation1"/>
    <dgm:cxn modelId="{0BCFB32D-78F7-4CCF-8E41-C1351063B4E8}" type="presOf" srcId="{6F7B3EDA-C40F-49C4-8764-C95E0E2A56E8}" destId="{A82C65B1-18AF-40CA-8C2C-03A0F3A295BE}" srcOrd="0" destOrd="0" presId="urn:microsoft.com/office/officeart/2005/8/layout/equation1"/>
    <dgm:cxn modelId="{4951F96F-3474-4690-9C3A-E1A8CF561FEE}" type="presParOf" srcId="{47F8C293-42E6-4717-8D19-DFAD9667DD3A}" destId="{83C6BCE1-F1AC-48C5-B38C-50AD794C5265}" srcOrd="0" destOrd="0" presId="urn:microsoft.com/office/officeart/2005/8/layout/equation1"/>
    <dgm:cxn modelId="{03E6C637-BF76-47D6-9B4C-0D0B244F0F9B}" type="presParOf" srcId="{47F8C293-42E6-4717-8D19-DFAD9667DD3A}" destId="{8B9D00DB-D0FF-4E1D-AC22-750BF56316C5}" srcOrd="1" destOrd="0" presId="urn:microsoft.com/office/officeart/2005/8/layout/equation1"/>
    <dgm:cxn modelId="{E4EE08BD-4B32-488A-BFF1-E410AF672654}" type="presParOf" srcId="{47F8C293-42E6-4717-8D19-DFAD9667DD3A}" destId="{F5AFC2C1-4F9B-41C2-9765-DFBC55C36558}" srcOrd="2" destOrd="0" presId="urn:microsoft.com/office/officeart/2005/8/layout/equation1"/>
    <dgm:cxn modelId="{18B2AFFC-F040-42F1-837D-DAC771D2C0BB}" type="presParOf" srcId="{47F8C293-42E6-4717-8D19-DFAD9667DD3A}" destId="{F664B676-9EFE-4F14-BA7F-5E8875C77C41}" srcOrd="3" destOrd="0" presId="urn:microsoft.com/office/officeart/2005/8/layout/equation1"/>
    <dgm:cxn modelId="{4A67C4D5-5D07-4734-885E-B2064195525C}" type="presParOf" srcId="{47F8C293-42E6-4717-8D19-DFAD9667DD3A}" destId="{A82C65B1-18AF-40CA-8C2C-03A0F3A295BE}" srcOrd="4" destOrd="0" presId="urn:microsoft.com/office/officeart/2005/8/layout/equation1"/>
    <dgm:cxn modelId="{BCC71FCA-BBCC-4670-9137-350AACCF6F3E}" type="presParOf" srcId="{47F8C293-42E6-4717-8D19-DFAD9667DD3A}" destId="{BC3273BD-AEE0-4CFE-AFF1-0D129C2146E7}" srcOrd="5" destOrd="0" presId="urn:microsoft.com/office/officeart/2005/8/layout/equation1"/>
    <dgm:cxn modelId="{0CCB2B50-4BFC-4627-84BC-EEF308A4461D}" type="presParOf" srcId="{47F8C293-42E6-4717-8D19-DFAD9667DD3A}" destId="{DEB4B933-0190-43E1-9F34-9A67D80DBFE3}" srcOrd="6" destOrd="0" presId="urn:microsoft.com/office/officeart/2005/8/layout/equation1"/>
    <dgm:cxn modelId="{73C11849-C6A5-4891-A1A3-8F195231F639}" type="presParOf" srcId="{47F8C293-42E6-4717-8D19-DFAD9667DD3A}" destId="{67E83974-BC28-45F8-8A1A-E1F46F471B90}" srcOrd="7" destOrd="0" presId="urn:microsoft.com/office/officeart/2005/8/layout/equation1"/>
    <dgm:cxn modelId="{6064198F-F13F-404D-B449-DCC3A14C168A}" type="presParOf" srcId="{47F8C293-42E6-4717-8D19-DFAD9667DD3A}" destId="{94F52076-209A-461E-BA32-5477DA11978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95FA8-4DD0-4F49-91E2-92F394C7AE9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A"/>
        </a:p>
      </dgm:t>
    </dgm:pt>
    <dgm:pt modelId="{B8FA2480-6579-49D0-96C1-683AE39FE6E1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A" dirty="0" smtClean="0"/>
            <a:t>Carbono</a:t>
          </a:r>
          <a:endParaRPr lang="es-PA" dirty="0"/>
        </a:p>
      </dgm:t>
    </dgm:pt>
    <dgm:pt modelId="{60201643-91AE-4C0D-8EC0-84B492AE2A60}" type="parTrans" cxnId="{7077A175-6DEC-4C24-A059-C80F3BB65D22}">
      <dgm:prSet/>
      <dgm:spPr/>
      <dgm:t>
        <a:bodyPr/>
        <a:lstStyle/>
        <a:p>
          <a:endParaRPr lang="es-PA"/>
        </a:p>
      </dgm:t>
    </dgm:pt>
    <dgm:pt modelId="{A5B71AD9-6303-4A08-8AEE-A0877C540EFD}" type="sibTrans" cxnId="{7077A175-6DEC-4C24-A059-C80F3BB65D22}">
      <dgm:prSet/>
      <dgm:spPr/>
      <dgm:t>
        <a:bodyPr/>
        <a:lstStyle/>
        <a:p>
          <a:endParaRPr lang="es-PA"/>
        </a:p>
      </dgm:t>
    </dgm:pt>
    <dgm:pt modelId="{C76926D5-283E-42FE-9670-544957018C59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A" dirty="0" smtClean="0"/>
            <a:t>Grafito</a:t>
          </a:r>
          <a:endParaRPr lang="es-PA" dirty="0"/>
        </a:p>
      </dgm:t>
    </dgm:pt>
    <dgm:pt modelId="{AB641960-8360-4839-810B-8A40D0B8FDF6}" type="parTrans" cxnId="{5452FAFE-858D-498B-AF68-117523672FDF}">
      <dgm:prSet/>
      <dgm:spPr/>
      <dgm:t>
        <a:bodyPr/>
        <a:lstStyle/>
        <a:p>
          <a:endParaRPr lang="es-PA"/>
        </a:p>
      </dgm:t>
    </dgm:pt>
    <dgm:pt modelId="{2DED4892-3810-4D3D-8A79-4A8AB34E9F4D}" type="sibTrans" cxnId="{5452FAFE-858D-498B-AF68-117523672FDF}">
      <dgm:prSet/>
      <dgm:spPr/>
      <dgm:t>
        <a:bodyPr/>
        <a:lstStyle/>
        <a:p>
          <a:endParaRPr lang="es-PA"/>
        </a:p>
      </dgm:t>
    </dgm:pt>
    <dgm:pt modelId="{E34BFDD9-7D11-4362-B6E4-25F6E2BCEE71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A" dirty="0" smtClean="0"/>
            <a:t>Diamante</a:t>
          </a:r>
          <a:endParaRPr lang="es-PA" dirty="0"/>
        </a:p>
      </dgm:t>
    </dgm:pt>
    <dgm:pt modelId="{FB13E367-6DEE-4795-8C2A-CC916218BA2A}" type="parTrans" cxnId="{6A49B8A0-C925-41EC-9F7F-E460492983A3}">
      <dgm:prSet/>
      <dgm:spPr/>
      <dgm:t>
        <a:bodyPr/>
        <a:lstStyle/>
        <a:p>
          <a:endParaRPr lang="es-PA"/>
        </a:p>
      </dgm:t>
    </dgm:pt>
    <dgm:pt modelId="{3DB06AE2-F84C-4A35-896B-D54F530BA93A}" type="sibTrans" cxnId="{6A49B8A0-C925-41EC-9F7F-E460492983A3}">
      <dgm:prSet/>
      <dgm:spPr/>
      <dgm:t>
        <a:bodyPr/>
        <a:lstStyle/>
        <a:p>
          <a:endParaRPr lang="es-PA"/>
        </a:p>
      </dgm:t>
    </dgm:pt>
    <dgm:pt modelId="{95A2E766-8B74-4065-A5BD-183107D6C799}" type="pres">
      <dgm:prSet presAssocID="{E2795FA8-4DD0-4F49-91E2-92F394C7AE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A"/>
        </a:p>
      </dgm:t>
    </dgm:pt>
    <dgm:pt modelId="{E0822C7F-544E-49E1-BA2D-090E3D4D4C8C}" type="pres">
      <dgm:prSet presAssocID="{B8FA2480-6579-49D0-96C1-683AE39FE6E1}" presName="centerShape" presStyleLbl="node0" presStyleIdx="0" presStyleCnt="1" custLinFactNeighborX="-4055" custLinFactNeighborY="11398"/>
      <dgm:spPr/>
      <dgm:t>
        <a:bodyPr/>
        <a:lstStyle/>
        <a:p>
          <a:endParaRPr lang="es-PA"/>
        </a:p>
      </dgm:t>
    </dgm:pt>
    <dgm:pt modelId="{6507E5F7-E731-4DE5-8C5B-D38D28B87FBE}" type="pres">
      <dgm:prSet presAssocID="{AB641960-8360-4839-810B-8A40D0B8FDF6}" presName="parTrans" presStyleLbl="bgSibTrans2D1" presStyleIdx="0" presStyleCnt="2" custAng="10679455" custScaleX="44689" custLinFactNeighborX="17698" custLinFactNeighborY="84072"/>
      <dgm:spPr/>
      <dgm:t>
        <a:bodyPr/>
        <a:lstStyle/>
        <a:p>
          <a:endParaRPr lang="es-PA"/>
        </a:p>
      </dgm:t>
    </dgm:pt>
    <dgm:pt modelId="{A0946D08-1C92-4A13-B917-39B18C4D207C}" type="pres">
      <dgm:prSet presAssocID="{C76926D5-283E-42FE-9670-544957018C59}" presName="node" presStyleLbl="node1" presStyleIdx="0" presStyleCnt="2" custRadScaleRad="111086" custRadScaleInc="7871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038D8C5A-15B9-4901-8A06-F669DC792660}" type="pres">
      <dgm:prSet presAssocID="{FB13E367-6DEE-4795-8C2A-CC916218BA2A}" presName="parTrans" presStyleLbl="bgSibTrans2D1" presStyleIdx="1" presStyleCnt="2" custAng="10679455" custScaleX="44689" custLinFactNeighborX="-18722" custLinFactNeighborY="85901"/>
      <dgm:spPr/>
      <dgm:t>
        <a:bodyPr/>
        <a:lstStyle/>
        <a:p>
          <a:endParaRPr lang="es-PA"/>
        </a:p>
      </dgm:t>
    </dgm:pt>
    <dgm:pt modelId="{D2BC42F9-19BA-4B8F-BE33-A853E783E57A}" type="pres">
      <dgm:prSet presAssocID="{E34BFDD9-7D11-4362-B6E4-25F6E2BCEE71}" presName="node" presStyleLbl="node1" presStyleIdx="1" presStyleCnt="2" custRadScaleRad="101924" custRadScaleInc="-11339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F091D74D-6F58-4CCA-8205-D256F7ED9B24}" type="presOf" srcId="{E2795FA8-4DD0-4F49-91E2-92F394C7AE94}" destId="{95A2E766-8B74-4065-A5BD-183107D6C799}" srcOrd="0" destOrd="0" presId="urn:microsoft.com/office/officeart/2005/8/layout/radial4"/>
    <dgm:cxn modelId="{7077A175-6DEC-4C24-A059-C80F3BB65D22}" srcId="{E2795FA8-4DD0-4F49-91E2-92F394C7AE94}" destId="{B8FA2480-6579-49D0-96C1-683AE39FE6E1}" srcOrd="0" destOrd="0" parTransId="{60201643-91AE-4C0D-8EC0-84B492AE2A60}" sibTransId="{A5B71AD9-6303-4A08-8AEE-A0877C540EFD}"/>
    <dgm:cxn modelId="{5A90C659-99E5-472F-8108-48C89539015C}" type="presOf" srcId="{B8FA2480-6579-49D0-96C1-683AE39FE6E1}" destId="{E0822C7F-544E-49E1-BA2D-090E3D4D4C8C}" srcOrd="0" destOrd="0" presId="urn:microsoft.com/office/officeart/2005/8/layout/radial4"/>
    <dgm:cxn modelId="{92282A60-110E-48BB-9C9F-CDE087CE96B1}" type="presOf" srcId="{AB641960-8360-4839-810B-8A40D0B8FDF6}" destId="{6507E5F7-E731-4DE5-8C5B-D38D28B87FBE}" srcOrd="0" destOrd="0" presId="urn:microsoft.com/office/officeart/2005/8/layout/radial4"/>
    <dgm:cxn modelId="{5452FAFE-858D-498B-AF68-117523672FDF}" srcId="{B8FA2480-6579-49D0-96C1-683AE39FE6E1}" destId="{C76926D5-283E-42FE-9670-544957018C59}" srcOrd="0" destOrd="0" parTransId="{AB641960-8360-4839-810B-8A40D0B8FDF6}" sibTransId="{2DED4892-3810-4D3D-8A79-4A8AB34E9F4D}"/>
    <dgm:cxn modelId="{442FB1E4-0BFE-4ED7-A8D3-D5CA401B1561}" type="presOf" srcId="{E34BFDD9-7D11-4362-B6E4-25F6E2BCEE71}" destId="{D2BC42F9-19BA-4B8F-BE33-A853E783E57A}" srcOrd="0" destOrd="0" presId="urn:microsoft.com/office/officeart/2005/8/layout/radial4"/>
    <dgm:cxn modelId="{6A49B8A0-C925-41EC-9F7F-E460492983A3}" srcId="{B8FA2480-6579-49D0-96C1-683AE39FE6E1}" destId="{E34BFDD9-7D11-4362-B6E4-25F6E2BCEE71}" srcOrd="1" destOrd="0" parTransId="{FB13E367-6DEE-4795-8C2A-CC916218BA2A}" sibTransId="{3DB06AE2-F84C-4A35-896B-D54F530BA93A}"/>
    <dgm:cxn modelId="{5ED23D82-816C-4D0B-8284-4668551F9584}" type="presOf" srcId="{C76926D5-283E-42FE-9670-544957018C59}" destId="{A0946D08-1C92-4A13-B917-39B18C4D207C}" srcOrd="0" destOrd="0" presId="urn:microsoft.com/office/officeart/2005/8/layout/radial4"/>
    <dgm:cxn modelId="{88CFA1D7-A3B2-4CEE-B149-292250FD5F0F}" type="presOf" srcId="{FB13E367-6DEE-4795-8C2A-CC916218BA2A}" destId="{038D8C5A-15B9-4901-8A06-F669DC792660}" srcOrd="0" destOrd="0" presId="urn:microsoft.com/office/officeart/2005/8/layout/radial4"/>
    <dgm:cxn modelId="{4B8FCC42-FDD2-415A-B9B5-FDDED5030D10}" type="presParOf" srcId="{95A2E766-8B74-4065-A5BD-183107D6C799}" destId="{E0822C7F-544E-49E1-BA2D-090E3D4D4C8C}" srcOrd="0" destOrd="0" presId="urn:microsoft.com/office/officeart/2005/8/layout/radial4"/>
    <dgm:cxn modelId="{B6C05BD1-6987-4EC5-A252-F8B874B92D63}" type="presParOf" srcId="{95A2E766-8B74-4065-A5BD-183107D6C799}" destId="{6507E5F7-E731-4DE5-8C5B-D38D28B87FBE}" srcOrd="1" destOrd="0" presId="urn:microsoft.com/office/officeart/2005/8/layout/radial4"/>
    <dgm:cxn modelId="{FFC32E96-0D0C-4174-997C-0D4A3F8864CE}" type="presParOf" srcId="{95A2E766-8B74-4065-A5BD-183107D6C799}" destId="{A0946D08-1C92-4A13-B917-39B18C4D207C}" srcOrd="2" destOrd="0" presId="urn:microsoft.com/office/officeart/2005/8/layout/radial4"/>
    <dgm:cxn modelId="{B38F23EE-B93A-4153-B0C0-18BF60F0E7C7}" type="presParOf" srcId="{95A2E766-8B74-4065-A5BD-183107D6C799}" destId="{038D8C5A-15B9-4901-8A06-F669DC792660}" srcOrd="3" destOrd="0" presId="urn:microsoft.com/office/officeart/2005/8/layout/radial4"/>
    <dgm:cxn modelId="{7DD0902B-C0C4-4E77-9F9A-BCAD9F6B85C0}" type="presParOf" srcId="{95A2E766-8B74-4065-A5BD-183107D6C799}" destId="{D2BC42F9-19BA-4B8F-BE33-A853E783E57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84763-D3AD-4D35-9ABF-D1D034806D92}" type="doc">
      <dgm:prSet loTypeId="urn:microsoft.com/office/officeart/2005/8/layout/hList7" loCatId="relationship" qsTypeId="urn:microsoft.com/office/officeart/2005/8/quickstyle/simple1" qsCatId="simple" csTypeId="urn:microsoft.com/office/officeart/2005/8/colors/accent6_4" csCatId="accent6" phldr="1"/>
      <dgm:spPr/>
    </dgm:pt>
    <dgm:pt modelId="{F69A693C-AFCD-4E24-A8A2-6F83C6FED69D}">
      <dgm:prSet phldrT="[Texto]"/>
      <dgm:spPr/>
      <dgm:t>
        <a:bodyPr/>
        <a:lstStyle/>
        <a:p>
          <a:r>
            <a:rPr lang="es-PA" dirty="0" smtClean="0"/>
            <a:t>Ciencia de los materias</a:t>
          </a:r>
          <a:endParaRPr lang="es-PA" dirty="0"/>
        </a:p>
      </dgm:t>
    </dgm:pt>
    <dgm:pt modelId="{233BB858-1D5F-4014-8C92-6AFCA53CC1A2}" type="parTrans" cxnId="{1FE35152-7B91-48AC-83EF-1A6ECFD822D8}">
      <dgm:prSet/>
      <dgm:spPr/>
      <dgm:t>
        <a:bodyPr/>
        <a:lstStyle/>
        <a:p>
          <a:endParaRPr lang="es-PA"/>
        </a:p>
      </dgm:t>
    </dgm:pt>
    <dgm:pt modelId="{1C526015-13B9-41E1-A197-4D6F208FD069}" type="sibTrans" cxnId="{1FE35152-7B91-48AC-83EF-1A6ECFD822D8}">
      <dgm:prSet/>
      <dgm:spPr/>
      <dgm:t>
        <a:bodyPr/>
        <a:lstStyle/>
        <a:p>
          <a:endParaRPr lang="es-PA"/>
        </a:p>
      </dgm:t>
    </dgm:pt>
    <dgm:pt modelId="{63286C0E-1907-4058-918A-667DE874FD5F}">
      <dgm:prSet phldrT="[Texto]"/>
      <dgm:spPr/>
      <dgm:t>
        <a:bodyPr/>
        <a:lstStyle/>
        <a:p>
          <a:r>
            <a:rPr lang="es-PA" dirty="0" smtClean="0"/>
            <a:t>Ingeniera de los Materias</a:t>
          </a:r>
          <a:endParaRPr lang="es-PA" dirty="0"/>
        </a:p>
      </dgm:t>
    </dgm:pt>
    <dgm:pt modelId="{80F5579F-4CFE-4523-AA4F-2B3777761A7A}" type="parTrans" cxnId="{7398C05A-7856-4104-8A49-AE6F6156D499}">
      <dgm:prSet/>
      <dgm:spPr/>
      <dgm:t>
        <a:bodyPr/>
        <a:lstStyle/>
        <a:p>
          <a:endParaRPr lang="es-PA"/>
        </a:p>
      </dgm:t>
    </dgm:pt>
    <dgm:pt modelId="{C2AA76DE-7B54-422D-900E-19B7C997361F}" type="sibTrans" cxnId="{7398C05A-7856-4104-8A49-AE6F6156D499}">
      <dgm:prSet/>
      <dgm:spPr/>
      <dgm:t>
        <a:bodyPr/>
        <a:lstStyle/>
        <a:p>
          <a:endParaRPr lang="es-PA"/>
        </a:p>
      </dgm:t>
    </dgm:pt>
    <dgm:pt modelId="{2553EA04-6D00-418E-B0A6-7087887C10E0}">
      <dgm:prSet phldrT="[Texto]"/>
      <dgm:spPr/>
      <dgm:t>
        <a:bodyPr/>
        <a:lstStyle/>
        <a:p>
          <a:r>
            <a:rPr lang="es-PA" dirty="0" smtClean="0"/>
            <a:t>Propiedades</a:t>
          </a:r>
          <a:endParaRPr lang="es-PA" dirty="0"/>
        </a:p>
      </dgm:t>
    </dgm:pt>
    <dgm:pt modelId="{DC64C69B-7CA9-4856-BA90-706CB9B6B393}" type="parTrans" cxnId="{0E53A685-60F3-4297-B0D7-B94D5A9FE40C}">
      <dgm:prSet/>
      <dgm:spPr/>
      <dgm:t>
        <a:bodyPr/>
        <a:lstStyle/>
        <a:p>
          <a:endParaRPr lang="es-PA"/>
        </a:p>
      </dgm:t>
    </dgm:pt>
    <dgm:pt modelId="{BB9FE0A5-5F61-4905-8FCF-B43A2FA5EF0A}" type="sibTrans" cxnId="{0E53A685-60F3-4297-B0D7-B94D5A9FE40C}">
      <dgm:prSet/>
      <dgm:spPr/>
      <dgm:t>
        <a:bodyPr/>
        <a:lstStyle/>
        <a:p>
          <a:endParaRPr lang="es-PA"/>
        </a:p>
      </dgm:t>
    </dgm:pt>
    <dgm:pt modelId="{9CBA0728-F135-4279-8384-B60A72CAC4A5}">
      <dgm:prSet phldrT="[Texto]"/>
      <dgm:spPr/>
      <dgm:t>
        <a:bodyPr/>
        <a:lstStyle/>
        <a:p>
          <a:r>
            <a:rPr lang="es-PA" dirty="0" smtClean="0"/>
            <a:t>Estructura</a:t>
          </a:r>
          <a:endParaRPr lang="es-PA" dirty="0"/>
        </a:p>
      </dgm:t>
    </dgm:pt>
    <dgm:pt modelId="{C929FCFF-1695-4836-8AB6-D23F9C3A03C3}" type="parTrans" cxnId="{D28FD606-35C4-4798-A294-50AE3DFE5F21}">
      <dgm:prSet/>
      <dgm:spPr/>
      <dgm:t>
        <a:bodyPr/>
        <a:lstStyle/>
        <a:p>
          <a:endParaRPr lang="es-PA"/>
        </a:p>
      </dgm:t>
    </dgm:pt>
    <dgm:pt modelId="{4C2505A0-DF10-4883-9E9F-27E84FB2C579}" type="sibTrans" cxnId="{D28FD606-35C4-4798-A294-50AE3DFE5F21}">
      <dgm:prSet/>
      <dgm:spPr/>
      <dgm:t>
        <a:bodyPr/>
        <a:lstStyle/>
        <a:p>
          <a:endParaRPr lang="es-PA"/>
        </a:p>
      </dgm:t>
    </dgm:pt>
    <dgm:pt modelId="{A793A4F4-1417-4E0D-95F5-48329D4547C3}">
      <dgm:prSet phldrT="[Texto]"/>
      <dgm:spPr/>
      <dgm:t>
        <a:bodyPr/>
        <a:lstStyle/>
        <a:p>
          <a:r>
            <a:rPr lang="es-PA" dirty="0" smtClean="0"/>
            <a:t>Composición</a:t>
          </a:r>
          <a:endParaRPr lang="es-PA" dirty="0"/>
        </a:p>
      </dgm:t>
    </dgm:pt>
    <dgm:pt modelId="{542E9697-67DA-442D-BB68-C52764D20C97}" type="parTrans" cxnId="{627C7C37-8064-4206-97C2-584CC48C3430}">
      <dgm:prSet/>
      <dgm:spPr/>
      <dgm:t>
        <a:bodyPr/>
        <a:lstStyle/>
        <a:p>
          <a:endParaRPr lang="es-PA"/>
        </a:p>
      </dgm:t>
    </dgm:pt>
    <dgm:pt modelId="{A3F60230-96E2-4452-B4AE-1073F71656BC}" type="sibTrans" cxnId="{627C7C37-8064-4206-97C2-584CC48C3430}">
      <dgm:prSet/>
      <dgm:spPr/>
      <dgm:t>
        <a:bodyPr/>
        <a:lstStyle/>
        <a:p>
          <a:endParaRPr lang="es-PA"/>
        </a:p>
      </dgm:t>
    </dgm:pt>
    <dgm:pt modelId="{00A4A97D-FC50-42DD-8207-0EB892BA72C1}">
      <dgm:prSet phldrT="[Texto]"/>
      <dgm:spPr/>
      <dgm:t>
        <a:bodyPr/>
        <a:lstStyle/>
        <a:p>
          <a:r>
            <a:rPr lang="es-PA" dirty="0" smtClean="0"/>
            <a:t>Aplicación</a:t>
          </a:r>
          <a:endParaRPr lang="es-PA" dirty="0"/>
        </a:p>
      </dgm:t>
    </dgm:pt>
    <dgm:pt modelId="{9D2655E1-F46E-4CF0-BBAB-498C98972027}" type="parTrans" cxnId="{34175053-0F1D-43BF-8F7B-DF6127188853}">
      <dgm:prSet/>
      <dgm:spPr/>
      <dgm:t>
        <a:bodyPr/>
        <a:lstStyle/>
        <a:p>
          <a:endParaRPr lang="es-PA"/>
        </a:p>
      </dgm:t>
    </dgm:pt>
    <dgm:pt modelId="{3264E306-FAC2-4D9D-B105-08970C4774CF}" type="sibTrans" cxnId="{34175053-0F1D-43BF-8F7B-DF6127188853}">
      <dgm:prSet/>
      <dgm:spPr/>
      <dgm:t>
        <a:bodyPr/>
        <a:lstStyle/>
        <a:p>
          <a:endParaRPr lang="es-PA"/>
        </a:p>
      </dgm:t>
    </dgm:pt>
    <dgm:pt modelId="{5BCF54C7-1DDC-43E8-8EEB-5E8E8427B761}">
      <dgm:prSet phldrT="[Texto]"/>
      <dgm:spPr/>
      <dgm:t>
        <a:bodyPr/>
        <a:lstStyle/>
        <a:p>
          <a:r>
            <a:rPr lang="es-PA" dirty="0" smtClean="0"/>
            <a:t>Uso</a:t>
          </a:r>
          <a:endParaRPr lang="es-PA" dirty="0"/>
        </a:p>
      </dgm:t>
    </dgm:pt>
    <dgm:pt modelId="{C190F8C7-A06D-4E5B-9BE4-8913C3926901}" type="parTrans" cxnId="{0378F7CB-23E8-4F1C-98FE-28ACAB06E199}">
      <dgm:prSet/>
      <dgm:spPr/>
      <dgm:t>
        <a:bodyPr/>
        <a:lstStyle/>
        <a:p>
          <a:endParaRPr lang="es-PA"/>
        </a:p>
      </dgm:t>
    </dgm:pt>
    <dgm:pt modelId="{93AC67E4-43E4-432A-B236-E07E4BCF0832}" type="sibTrans" cxnId="{0378F7CB-23E8-4F1C-98FE-28ACAB06E199}">
      <dgm:prSet/>
      <dgm:spPr/>
      <dgm:t>
        <a:bodyPr/>
        <a:lstStyle/>
        <a:p>
          <a:endParaRPr lang="es-PA"/>
        </a:p>
      </dgm:t>
    </dgm:pt>
    <dgm:pt modelId="{8E0B5487-1AE6-4770-BBE7-A795F5978586}">
      <dgm:prSet phldrT="[Texto]"/>
      <dgm:spPr/>
      <dgm:t>
        <a:bodyPr/>
        <a:lstStyle/>
        <a:p>
          <a:r>
            <a:rPr lang="es-PA" dirty="0" smtClean="0"/>
            <a:t>Destino final</a:t>
          </a:r>
          <a:endParaRPr lang="es-PA" dirty="0"/>
        </a:p>
      </dgm:t>
    </dgm:pt>
    <dgm:pt modelId="{2108DA88-801A-42D4-A44E-0EFD5C243196}" type="parTrans" cxnId="{E9E83804-DF71-4A66-8558-B8B9EB446D23}">
      <dgm:prSet/>
      <dgm:spPr/>
      <dgm:t>
        <a:bodyPr/>
        <a:lstStyle/>
        <a:p>
          <a:endParaRPr lang="es-PA"/>
        </a:p>
      </dgm:t>
    </dgm:pt>
    <dgm:pt modelId="{551F7927-75ED-4DC9-B236-B8FB9C6BDD71}" type="sibTrans" cxnId="{E9E83804-DF71-4A66-8558-B8B9EB446D23}">
      <dgm:prSet/>
      <dgm:spPr/>
      <dgm:t>
        <a:bodyPr/>
        <a:lstStyle/>
        <a:p>
          <a:endParaRPr lang="es-PA"/>
        </a:p>
      </dgm:t>
    </dgm:pt>
    <dgm:pt modelId="{4F4B8396-91BC-4967-9633-C3C0766D83ED}" type="pres">
      <dgm:prSet presAssocID="{23984763-D3AD-4D35-9ABF-D1D034806D92}" presName="Name0" presStyleCnt="0">
        <dgm:presLayoutVars>
          <dgm:dir/>
          <dgm:resizeHandles val="exact"/>
        </dgm:presLayoutVars>
      </dgm:prSet>
      <dgm:spPr/>
    </dgm:pt>
    <dgm:pt modelId="{D7BC9D09-6A51-456C-AD26-28FF9C35FA86}" type="pres">
      <dgm:prSet presAssocID="{23984763-D3AD-4D35-9ABF-D1D034806D92}" presName="fgShape" presStyleLbl="fgShp" presStyleIdx="0" presStyleCnt="1"/>
      <dgm:spPr/>
    </dgm:pt>
    <dgm:pt modelId="{86A13532-D8EE-4342-B482-E6AF8D5B5A26}" type="pres">
      <dgm:prSet presAssocID="{23984763-D3AD-4D35-9ABF-D1D034806D92}" presName="linComp" presStyleCnt="0"/>
      <dgm:spPr/>
    </dgm:pt>
    <dgm:pt modelId="{AD4DE62C-5A1C-4B90-9974-8181C978FE75}" type="pres">
      <dgm:prSet presAssocID="{F69A693C-AFCD-4E24-A8A2-6F83C6FED69D}" presName="compNode" presStyleCnt="0"/>
      <dgm:spPr/>
    </dgm:pt>
    <dgm:pt modelId="{6521EC53-CA75-48A4-ADE4-5C2459314632}" type="pres">
      <dgm:prSet presAssocID="{F69A693C-AFCD-4E24-A8A2-6F83C6FED69D}" presName="bkgdShape" presStyleLbl="node1" presStyleIdx="0" presStyleCnt="2"/>
      <dgm:spPr/>
      <dgm:t>
        <a:bodyPr/>
        <a:lstStyle/>
        <a:p>
          <a:endParaRPr lang="es-PA"/>
        </a:p>
      </dgm:t>
    </dgm:pt>
    <dgm:pt modelId="{B0A222C4-22FC-442C-AFBF-BA07EE1B96D5}" type="pres">
      <dgm:prSet presAssocID="{F69A693C-AFCD-4E24-A8A2-6F83C6FED69D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3757ACCB-56F9-4E3D-851E-A1717CA5464E}" type="pres">
      <dgm:prSet presAssocID="{F69A693C-AFCD-4E24-A8A2-6F83C6FED69D}" presName="invisiNode" presStyleLbl="node1" presStyleIdx="0" presStyleCnt="2"/>
      <dgm:spPr/>
    </dgm:pt>
    <dgm:pt modelId="{9176E6DE-8F32-4485-BD24-CD9231584BC8}" type="pres">
      <dgm:prSet presAssocID="{F69A693C-AFCD-4E24-A8A2-6F83C6FED69D}" presName="imagNode" presStyleLbl="fgImgPlace1" presStyleIdx="0" presStyleCnt="2" custScaleY="92591" custLinFactNeighborX="-908" custLinFactNeighborY="213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BD3ED5E9-8664-4255-ADC7-1FBCF02C29A7}" type="pres">
      <dgm:prSet presAssocID="{1C526015-13B9-41E1-A197-4D6F208FD069}" presName="sibTrans" presStyleLbl="sibTrans2D1" presStyleIdx="0" presStyleCnt="0"/>
      <dgm:spPr/>
      <dgm:t>
        <a:bodyPr/>
        <a:lstStyle/>
        <a:p>
          <a:endParaRPr lang="es-PA"/>
        </a:p>
      </dgm:t>
    </dgm:pt>
    <dgm:pt modelId="{58256901-BF07-4088-B8FD-915F4DA4EC3C}" type="pres">
      <dgm:prSet presAssocID="{63286C0E-1907-4058-918A-667DE874FD5F}" presName="compNode" presStyleCnt="0"/>
      <dgm:spPr/>
    </dgm:pt>
    <dgm:pt modelId="{4D301C0E-BDAA-4CD9-869E-C95544457E6E}" type="pres">
      <dgm:prSet presAssocID="{63286C0E-1907-4058-918A-667DE874FD5F}" presName="bkgdShape" presStyleLbl="node1" presStyleIdx="1" presStyleCnt="2"/>
      <dgm:spPr/>
      <dgm:t>
        <a:bodyPr/>
        <a:lstStyle/>
        <a:p>
          <a:endParaRPr lang="es-PA"/>
        </a:p>
      </dgm:t>
    </dgm:pt>
    <dgm:pt modelId="{698F1D33-5848-401B-9D9B-4F85C69FB681}" type="pres">
      <dgm:prSet presAssocID="{63286C0E-1907-4058-918A-667DE874FD5F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966F0ABF-76F4-4497-81C1-D8C0745E5851}" type="pres">
      <dgm:prSet presAssocID="{63286C0E-1907-4058-918A-667DE874FD5F}" presName="invisiNode" presStyleLbl="node1" presStyleIdx="1" presStyleCnt="2"/>
      <dgm:spPr/>
    </dgm:pt>
    <dgm:pt modelId="{3D157797-698E-4D93-BC36-2761A76A369E}" type="pres">
      <dgm:prSet presAssocID="{63286C0E-1907-4058-918A-667DE874FD5F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</dgm:ptLst>
  <dgm:cxnLst>
    <dgm:cxn modelId="{BE77ABBA-EC7C-4622-8ED3-88BE6E0A3854}" type="presOf" srcId="{A793A4F4-1417-4E0D-95F5-48329D4547C3}" destId="{6521EC53-CA75-48A4-ADE4-5C2459314632}" srcOrd="0" destOrd="3" presId="urn:microsoft.com/office/officeart/2005/8/layout/hList7"/>
    <dgm:cxn modelId="{3A16C37F-9D5A-4B0A-A4A1-0EF2CA49331C}" type="presOf" srcId="{A793A4F4-1417-4E0D-95F5-48329D4547C3}" destId="{B0A222C4-22FC-442C-AFBF-BA07EE1B96D5}" srcOrd="1" destOrd="3" presId="urn:microsoft.com/office/officeart/2005/8/layout/hList7"/>
    <dgm:cxn modelId="{26504559-D730-415F-B994-983DB58A7F44}" type="presOf" srcId="{5BCF54C7-1DDC-43E8-8EEB-5E8E8427B761}" destId="{698F1D33-5848-401B-9D9B-4F85C69FB681}" srcOrd="1" destOrd="2" presId="urn:microsoft.com/office/officeart/2005/8/layout/hList7"/>
    <dgm:cxn modelId="{66E24262-DA46-49DA-AA1B-216F0B8A3033}" type="presOf" srcId="{23984763-D3AD-4D35-9ABF-D1D034806D92}" destId="{4F4B8396-91BC-4967-9633-C3C0766D83ED}" srcOrd="0" destOrd="0" presId="urn:microsoft.com/office/officeart/2005/8/layout/hList7"/>
    <dgm:cxn modelId="{AA1C2C10-0653-46E7-B097-AE1A09002374}" type="presOf" srcId="{8E0B5487-1AE6-4770-BBE7-A795F5978586}" destId="{698F1D33-5848-401B-9D9B-4F85C69FB681}" srcOrd="1" destOrd="3" presId="urn:microsoft.com/office/officeart/2005/8/layout/hList7"/>
    <dgm:cxn modelId="{95F3D02F-3711-4B75-83E9-72F377703143}" type="presOf" srcId="{1C526015-13B9-41E1-A197-4D6F208FD069}" destId="{BD3ED5E9-8664-4255-ADC7-1FBCF02C29A7}" srcOrd="0" destOrd="0" presId="urn:microsoft.com/office/officeart/2005/8/layout/hList7"/>
    <dgm:cxn modelId="{7496835A-3F4B-4DC7-B55C-26CB21A8F024}" type="presOf" srcId="{63286C0E-1907-4058-918A-667DE874FD5F}" destId="{698F1D33-5848-401B-9D9B-4F85C69FB681}" srcOrd="1" destOrd="0" presId="urn:microsoft.com/office/officeart/2005/8/layout/hList7"/>
    <dgm:cxn modelId="{E0F7DE67-B01D-49A1-9037-4531527A1775}" type="presOf" srcId="{2553EA04-6D00-418E-B0A6-7087887C10E0}" destId="{B0A222C4-22FC-442C-AFBF-BA07EE1B96D5}" srcOrd="1" destOrd="1" presId="urn:microsoft.com/office/officeart/2005/8/layout/hList7"/>
    <dgm:cxn modelId="{551D8448-F8E3-437F-9F9F-185BC85EB5A4}" type="presOf" srcId="{F69A693C-AFCD-4E24-A8A2-6F83C6FED69D}" destId="{B0A222C4-22FC-442C-AFBF-BA07EE1B96D5}" srcOrd="1" destOrd="0" presId="urn:microsoft.com/office/officeart/2005/8/layout/hList7"/>
    <dgm:cxn modelId="{D28FD606-35C4-4798-A294-50AE3DFE5F21}" srcId="{F69A693C-AFCD-4E24-A8A2-6F83C6FED69D}" destId="{9CBA0728-F135-4279-8384-B60A72CAC4A5}" srcOrd="1" destOrd="0" parTransId="{C929FCFF-1695-4836-8AB6-D23F9C3A03C3}" sibTransId="{4C2505A0-DF10-4883-9E9F-27E84FB2C579}"/>
    <dgm:cxn modelId="{0E53A685-60F3-4297-B0D7-B94D5A9FE40C}" srcId="{F69A693C-AFCD-4E24-A8A2-6F83C6FED69D}" destId="{2553EA04-6D00-418E-B0A6-7087887C10E0}" srcOrd="0" destOrd="0" parTransId="{DC64C69B-7CA9-4856-BA90-706CB9B6B393}" sibTransId="{BB9FE0A5-5F61-4905-8FCF-B43A2FA5EF0A}"/>
    <dgm:cxn modelId="{1FE35152-7B91-48AC-83EF-1A6ECFD822D8}" srcId="{23984763-D3AD-4D35-9ABF-D1D034806D92}" destId="{F69A693C-AFCD-4E24-A8A2-6F83C6FED69D}" srcOrd="0" destOrd="0" parTransId="{233BB858-1D5F-4014-8C92-6AFCA53CC1A2}" sibTransId="{1C526015-13B9-41E1-A197-4D6F208FD069}"/>
    <dgm:cxn modelId="{5CBF9725-46AC-401A-8F8E-F62474C77316}" type="presOf" srcId="{63286C0E-1907-4058-918A-667DE874FD5F}" destId="{4D301C0E-BDAA-4CD9-869E-C95544457E6E}" srcOrd="0" destOrd="0" presId="urn:microsoft.com/office/officeart/2005/8/layout/hList7"/>
    <dgm:cxn modelId="{41558D8C-30EE-4713-95E2-10C6AF422C2A}" type="presOf" srcId="{00A4A97D-FC50-42DD-8207-0EB892BA72C1}" destId="{4D301C0E-BDAA-4CD9-869E-C95544457E6E}" srcOrd="0" destOrd="1" presId="urn:microsoft.com/office/officeart/2005/8/layout/hList7"/>
    <dgm:cxn modelId="{CAC42E30-CA69-4926-A7D0-3D5377DC4727}" type="presOf" srcId="{9CBA0728-F135-4279-8384-B60A72CAC4A5}" destId="{B0A222C4-22FC-442C-AFBF-BA07EE1B96D5}" srcOrd="1" destOrd="2" presId="urn:microsoft.com/office/officeart/2005/8/layout/hList7"/>
    <dgm:cxn modelId="{34175053-0F1D-43BF-8F7B-DF6127188853}" srcId="{63286C0E-1907-4058-918A-667DE874FD5F}" destId="{00A4A97D-FC50-42DD-8207-0EB892BA72C1}" srcOrd="0" destOrd="0" parTransId="{9D2655E1-F46E-4CF0-BBAB-498C98972027}" sibTransId="{3264E306-FAC2-4D9D-B105-08970C4774CF}"/>
    <dgm:cxn modelId="{B234BBC8-A7F2-4CAC-98AE-2ABF8663DBFA}" type="presOf" srcId="{2553EA04-6D00-418E-B0A6-7087887C10E0}" destId="{6521EC53-CA75-48A4-ADE4-5C2459314632}" srcOrd="0" destOrd="1" presId="urn:microsoft.com/office/officeart/2005/8/layout/hList7"/>
    <dgm:cxn modelId="{E9E83804-DF71-4A66-8558-B8B9EB446D23}" srcId="{63286C0E-1907-4058-918A-667DE874FD5F}" destId="{8E0B5487-1AE6-4770-BBE7-A795F5978586}" srcOrd="2" destOrd="0" parTransId="{2108DA88-801A-42D4-A44E-0EFD5C243196}" sibTransId="{551F7927-75ED-4DC9-B236-B8FB9C6BDD71}"/>
    <dgm:cxn modelId="{76942AD2-A8C9-40BD-8810-68679759DFB9}" type="presOf" srcId="{F69A693C-AFCD-4E24-A8A2-6F83C6FED69D}" destId="{6521EC53-CA75-48A4-ADE4-5C2459314632}" srcOrd="0" destOrd="0" presId="urn:microsoft.com/office/officeart/2005/8/layout/hList7"/>
    <dgm:cxn modelId="{0BC42E75-F238-4EC3-AA2A-B0828A22539D}" type="presOf" srcId="{8E0B5487-1AE6-4770-BBE7-A795F5978586}" destId="{4D301C0E-BDAA-4CD9-869E-C95544457E6E}" srcOrd="0" destOrd="3" presId="urn:microsoft.com/office/officeart/2005/8/layout/hList7"/>
    <dgm:cxn modelId="{627C7C37-8064-4206-97C2-584CC48C3430}" srcId="{F69A693C-AFCD-4E24-A8A2-6F83C6FED69D}" destId="{A793A4F4-1417-4E0D-95F5-48329D4547C3}" srcOrd="2" destOrd="0" parTransId="{542E9697-67DA-442D-BB68-C52764D20C97}" sibTransId="{A3F60230-96E2-4452-B4AE-1073F71656BC}"/>
    <dgm:cxn modelId="{0378F7CB-23E8-4F1C-98FE-28ACAB06E199}" srcId="{63286C0E-1907-4058-918A-667DE874FD5F}" destId="{5BCF54C7-1DDC-43E8-8EEB-5E8E8427B761}" srcOrd="1" destOrd="0" parTransId="{C190F8C7-A06D-4E5B-9BE4-8913C3926901}" sibTransId="{93AC67E4-43E4-432A-B236-E07E4BCF0832}"/>
    <dgm:cxn modelId="{3AF50D3F-DDFD-4E6D-A5D7-D3BA2808B458}" type="presOf" srcId="{5BCF54C7-1DDC-43E8-8EEB-5E8E8427B761}" destId="{4D301C0E-BDAA-4CD9-869E-C95544457E6E}" srcOrd="0" destOrd="2" presId="urn:microsoft.com/office/officeart/2005/8/layout/hList7"/>
    <dgm:cxn modelId="{E9D72B60-F11A-4AFD-BD97-28BC64793B9A}" type="presOf" srcId="{9CBA0728-F135-4279-8384-B60A72CAC4A5}" destId="{6521EC53-CA75-48A4-ADE4-5C2459314632}" srcOrd="0" destOrd="2" presId="urn:microsoft.com/office/officeart/2005/8/layout/hList7"/>
    <dgm:cxn modelId="{7398C05A-7856-4104-8A49-AE6F6156D499}" srcId="{23984763-D3AD-4D35-9ABF-D1D034806D92}" destId="{63286C0E-1907-4058-918A-667DE874FD5F}" srcOrd="1" destOrd="0" parTransId="{80F5579F-4CFE-4523-AA4F-2B3777761A7A}" sibTransId="{C2AA76DE-7B54-422D-900E-19B7C997361F}"/>
    <dgm:cxn modelId="{E21DBC82-E1C6-4A60-9BAC-1EB9CD00466B}" type="presOf" srcId="{00A4A97D-FC50-42DD-8207-0EB892BA72C1}" destId="{698F1D33-5848-401B-9D9B-4F85C69FB681}" srcOrd="1" destOrd="1" presId="urn:microsoft.com/office/officeart/2005/8/layout/hList7"/>
    <dgm:cxn modelId="{558C5CAF-A7DB-40EC-9400-1AAFD5FE1561}" type="presParOf" srcId="{4F4B8396-91BC-4967-9633-C3C0766D83ED}" destId="{D7BC9D09-6A51-456C-AD26-28FF9C35FA86}" srcOrd="0" destOrd="0" presId="urn:microsoft.com/office/officeart/2005/8/layout/hList7"/>
    <dgm:cxn modelId="{E961BA4E-F3F2-4BB9-A55D-367EC4E9C048}" type="presParOf" srcId="{4F4B8396-91BC-4967-9633-C3C0766D83ED}" destId="{86A13532-D8EE-4342-B482-E6AF8D5B5A26}" srcOrd="1" destOrd="0" presId="urn:microsoft.com/office/officeart/2005/8/layout/hList7"/>
    <dgm:cxn modelId="{29258A81-5900-4FCF-AF51-F87124F95325}" type="presParOf" srcId="{86A13532-D8EE-4342-B482-E6AF8D5B5A26}" destId="{AD4DE62C-5A1C-4B90-9974-8181C978FE75}" srcOrd="0" destOrd="0" presId="urn:microsoft.com/office/officeart/2005/8/layout/hList7"/>
    <dgm:cxn modelId="{CA109BE5-F20E-4DF6-B4D0-02B384DF80D4}" type="presParOf" srcId="{AD4DE62C-5A1C-4B90-9974-8181C978FE75}" destId="{6521EC53-CA75-48A4-ADE4-5C2459314632}" srcOrd="0" destOrd="0" presId="urn:microsoft.com/office/officeart/2005/8/layout/hList7"/>
    <dgm:cxn modelId="{EA4997FA-AC52-4FD5-8AA5-04B1DAD8C1DB}" type="presParOf" srcId="{AD4DE62C-5A1C-4B90-9974-8181C978FE75}" destId="{B0A222C4-22FC-442C-AFBF-BA07EE1B96D5}" srcOrd="1" destOrd="0" presId="urn:microsoft.com/office/officeart/2005/8/layout/hList7"/>
    <dgm:cxn modelId="{C262ACA9-B315-4033-A452-1948AFF38ABE}" type="presParOf" srcId="{AD4DE62C-5A1C-4B90-9974-8181C978FE75}" destId="{3757ACCB-56F9-4E3D-851E-A1717CA5464E}" srcOrd="2" destOrd="0" presId="urn:microsoft.com/office/officeart/2005/8/layout/hList7"/>
    <dgm:cxn modelId="{2E3B3D63-8058-4661-83AD-73B594640A3F}" type="presParOf" srcId="{AD4DE62C-5A1C-4B90-9974-8181C978FE75}" destId="{9176E6DE-8F32-4485-BD24-CD9231584BC8}" srcOrd="3" destOrd="0" presId="urn:microsoft.com/office/officeart/2005/8/layout/hList7"/>
    <dgm:cxn modelId="{51C82648-B468-40F8-83D9-A36C2265A6CA}" type="presParOf" srcId="{86A13532-D8EE-4342-B482-E6AF8D5B5A26}" destId="{BD3ED5E9-8664-4255-ADC7-1FBCF02C29A7}" srcOrd="1" destOrd="0" presId="urn:microsoft.com/office/officeart/2005/8/layout/hList7"/>
    <dgm:cxn modelId="{D3974170-CB8B-49CD-B608-269AA5A99A74}" type="presParOf" srcId="{86A13532-D8EE-4342-B482-E6AF8D5B5A26}" destId="{58256901-BF07-4088-B8FD-915F4DA4EC3C}" srcOrd="2" destOrd="0" presId="urn:microsoft.com/office/officeart/2005/8/layout/hList7"/>
    <dgm:cxn modelId="{125D4F0C-D047-4613-BBF2-EBA3B249CA96}" type="presParOf" srcId="{58256901-BF07-4088-B8FD-915F4DA4EC3C}" destId="{4D301C0E-BDAA-4CD9-869E-C95544457E6E}" srcOrd="0" destOrd="0" presId="urn:microsoft.com/office/officeart/2005/8/layout/hList7"/>
    <dgm:cxn modelId="{D196C7DD-4802-4311-A6FA-C2505AE9FE0F}" type="presParOf" srcId="{58256901-BF07-4088-B8FD-915F4DA4EC3C}" destId="{698F1D33-5848-401B-9D9B-4F85C69FB681}" srcOrd="1" destOrd="0" presId="urn:microsoft.com/office/officeart/2005/8/layout/hList7"/>
    <dgm:cxn modelId="{8C93A173-B4BE-4FF4-85FA-D00184B5CE95}" type="presParOf" srcId="{58256901-BF07-4088-B8FD-915F4DA4EC3C}" destId="{966F0ABF-76F4-4497-81C1-D8C0745E5851}" srcOrd="2" destOrd="0" presId="urn:microsoft.com/office/officeart/2005/8/layout/hList7"/>
    <dgm:cxn modelId="{FADDCD1C-4CAB-47A1-B053-43CC0A844E25}" type="presParOf" srcId="{58256901-BF07-4088-B8FD-915F4DA4EC3C}" destId="{3D157797-698E-4D93-BC36-2761A76A369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837F6B-5242-48F8-9867-9D923CDCE225}" type="doc">
      <dgm:prSet loTypeId="urn:microsoft.com/office/officeart/2008/layout/PictureAccentLis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PA"/>
        </a:p>
      </dgm:t>
    </dgm:pt>
    <dgm:pt modelId="{F945F328-1E56-4738-B4AF-D1C5D057DC28}">
      <dgm:prSet phldrT="[Texto]"/>
      <dgm:spPr/>
      <dgm:t>
        <a:bodyPr/>
        <a:lstStyle/>
        <a:p>
          <a:r>
            <a:rPr lang="es-PA" dirty="0" smtClean="0"/>
            <a:t>Los ingeniero</a:t>
          </a:r>
          <a:endParaRPr lang="es-PA" dirty="0"/>
        </a:p>
      </dgm:t>
    </dgm:pt>
    <dgm:pt modelId="{44E74D52-D09D-40FF-9676-F9008A1C21FF}" type="parTrans" cxnId="{54DBDE28-0C06-4586-801F-6C42AC79CD8D}">
      <dgm:prSet/>
      <dgm:spPr/>
      <dgm:t>
        <a:bodyPr/>
        <a:lstStyle/>
        <a:p>
          <a:endParaRPr lang="es-PA"/>
        </a:p>
      </dgm:t>
    </dgm:pt>
    <dgm:pt modelId="{CDAD89B0-FB2A-4903-A5B6-735452D50EF0}" type="sibTrans" cxnId="{54DBDE28-0C06-4586-801F-6C42AC79CD8D}">
      <dgm:prSet/>
      <dgm:spPr/>
      <dgm:t>
        <a:bodyPr/>
        <a:lstStyle/>
        <a:p>
          <a:endParaRPr lang="es-PA"/>
        </a:p>
      </dgm:t>
    </dgm:pt>
    <dgm:pt modelId="{AD6CEC47-D7B1-46EC-ACE7-61FB299B223C}">
      <dgm:prSet phldrT="[Texto]"/>
      <dgm:spPr/>
      <dgm:t>
        <a:bodyPr/>
        <a:lstStyle/>
        <a:p>
          <a:r>
            <a:rPr lang="es-PA" dirty="0" smtClean="0"/>
            <a:t>Ingenieros Navales</a:t>
          </a:r>
          <a:endParaRPr lang="es-PA" dirty="0"/>
        </a:p>
      </dgm:t>
    </dgm:pt>
    <dgm:pt modelId="{7B56066C-2477-4901-B78F-655114FF16E1}" type="parTrans" cxnId="{9177550E-C410-4243-82D4-F8A7B653D151}">
      <dgm:prSet/>
      <dgm:spPr/>
      <dgm:t>
        <a:bodyPr/>
        <a:lstStyle/>
        <a:p>
          <a:endParaRPr lang="es-PA"/>
        </a:p>
      </dgm:t>
    </dgm:pt>
    <dgm:pt modelId="{61F17573-F65B-4125-818D-B46422ED664D}" type="sibTrans" cxnId="{9177550E-C410-4243-82D4-F8A7B653D151}">
      <dgm:prSet/>
      <dgm:spPr/>
      <dgm:t>
        <a:bodyPr/>
        <a:lstStyle/>
        <a:p>
          <a:endParaRPr lang="es-PA"/>
        </a:p>
      </dgm:t>
    </dgm:pt>
    <dgm:pt modelId="{DA476893-1AD6-487A-BDFF-0744F0B97C80}">
      <dgm:prSet phldrT="[Texto]"/>
      <dgm:spPr/>
      <dgm:t>
        <a:bodyPr/>
        <a:lstStyle/>
        <a:p>
          <a:r>
            <a:rPr lang="es-PA" dirty="0" smtClean="0"/>
            <a:t>Ingenieros Electromecánicos</a:t>
          </a:r>
        </a:p>
      </dgm:t>
    </dgm:pt>
    <dgm:pt modelId="{C9FEEC9A-A746-46F0-B101-E8EE9EDA36B5}" type="parTrans" cxnId="{9F92343D-42A6-4E04-ABE8-162B5ADAABE8}">
      <dgm:prSet/>
      <dgm:spPr/>
      <dgm:t>
        <a:bodyPr/>
        <a:lstStyle/>
        <a:p>
          <a:endParaRPr lang="es-PA"/>
        </a:p>
      </dgm:t>
    </dgm:pt>
    <dgm:pt modelId="{24F29BB3-525D-4E01-B033-6C9EA13D3B96}" type="sibTrans" cxnId="{9F92343D-42A6-4E04-ABE8-162B5ADAABE8}">
      <dgm:prSet/>
      <dgm:spPr/>
      <dgm:t>
        <a:bodyPr/>
        <a:lstStyle/>
        <a:p>
          <a:endParaRPr lang="es-PA"/>
        </a:p>
      </dgm:t>
    </dgm:pt>
    <dgm:pt modelId="{CF521AC5-17CC-43DB-ADC0-24047DBC424E}">
      <dgm:prSet phldrT="[Texto]"/>
      <dgm:spPr/>
      <dgm:t>
        <a:bodyPr/>
        <a:lstStyle/>
        <a:p>
          <a:r>
            <a:rPr lang="es-PA" dirty="0" smtClean="0"/>
            <a:t>Ingeniero Mecánicos </a:t>
          </a:r>
          <a:endParaRPr lang="es-PA" dirty="0"/>
        </a:p>
      </dgm:t>
    </dgm:pt>
    <dgm:pt modelId="{74B0B434-632E-48FC-AC07-446042525C21}" type="parTrans" cxnId="{B8722CBA-8E22-45C8-9F90-C1F18B881BB6}">
      <dgm:prSet/>
      <dgm:spPr/>
      <dgm:t>
        <a:bodyPr/>
        <a:lstStyle/>
        <a:p>
          <a:endParaRPr lang="es-PA"/>
        </a:p>
      </dgm:t>
    </dgm:pt>
    <dgm:pt modelId="{37CA3E77-C643-412A-9322-6A356D85DB63}" type="sibTrans" cxnId="{B8722CBA-8E22-45C8-9F90-C1F18B881BB6}">
      <dgm:prSet/>
      <dgm:spPr/>
      <dgm:t>
        <a:bodyPr/>
        <a:lstStyle/>
        <a:p>
          <a:endParaRPr lang="es-PA"/>
        </a:p>
      </dgm:t>
    </dgm:pt>
    <dgm:pt modelId="{F830C6E1-2A3C-40DF-95DE-C5741EB4B615}">
      <dgm:prSet phldrT="[Texto]"/>
      <dgm:spPr/>
      <dgm:t>
        <a:bodyPr/>
        <a:lstStyle/>
        <a:p>
          <a:r>
            <a:rPr lang="es-PA" dirty="0" smtClean="0"/>
            <a:t>Ingenieros Aeronáuticos</a:t>
          </a:r>
          <a:endParaRPr lang="es-PA" dirty="0"/>
        </a:p>
      </dgm:t>
    </dgm:pt>
    <dgm:pt modelId="{4F62B3E0-BC4A-464B-AFA3-273FB35A849D}" type="parTrans" cxnId="{2ACE926C-5C90-4CC3-9954-C4B80175040B}">
      <dgm:prSet/>
      <dgm:spPr/>
      <dgm:t>
        <a:bodyPr/>
        <a:lstStyle/>
        <a:p>
          <a:endParaRPr lang="es-PA"/>
        </a:p>
      </dgm:t>
    </dgm:pt>
    <dgm:pt modelId="{FC525799-3EE6-475F-8209-21450D7E6EB7}" type="sibTrans" cxnId="{2ACE926C-5C90-4CC3-9954-C4B80175040B}">
      <dgm:prSet/>
      <dgm:spPr/>
      <dgm:t>
        <a:bodyPr/>
        <a:lstStyle/>
        <a:p>
          <a:endParaRPr lang="es-PA"/>
        </a:p>
      </dgm:t>
    </dgm:pt>
    <dgm:pt modelId="{CC3BDBB3-F601-4E9A-A85E-C131EDE43F80}">
      <dgm:prSet phldrT="[Texto]"/>
      <dgm:spPr/>
      <dgm:t>
        <a:bodyPr/>
        <a:lstStyle/>
        <a:p>
          <a:r>
            <a:rPr lang="es-PA" dirty="0" smtClean="0"/>
            <a:t>Ingeniero en Energía y Ambiente</a:t>
          </a:r>
          <a:endParaRPr lang="es-PA" dirty="0"/>
        </a:p>
      </dgm:t>
    </dgm:pt>
    <dgm:pt modelId="{3AF27A9D-DD15-4CAC-90CB-889A096E51F3}" type="parTrans" cxnId="{4CDF3D08-075E-4EBE-B035-67E332B1D36B}">
      <dgm:prSet/>
      <dgm:spPr/>
      <dgm:t>
        <a:bodyPr/>
        <a:lstStyle/>
        <a:p>
          <a:endParaRPr lang="es-PA"/>
        </a:p>
      </dgm:t>
    </dgm:pt>
    <dgm:pt modelId="{C662064E-7A15-4418-8BAE-A7EA9C8680F7}" type="sibTrans" cxnId="{4CDF3D08-075E-4EBE-B035-67E332B1D36B}">
      <dgm:prSet/>
      <dgm:spPr/>
      <dgm:t>
        <a:bodyPr/>
        <a:lstStyle/>
        <a:p>
          <a:endParaRPr lang="es-PA"/>
        </a:p>
      </dgm:t>
    </dgm:pt>
    <dgm:pt modelId="{48387AA7-A235-4E2B-B5EB-62C6B6CBB8E3}">
      <dgm:prSet phldrT="[Texto]"/>
      <dgm:spPr/>
      <dgm:t>
        <a:bodyPr/>
        <a:lstStyle/>
        <a:p>
          <a:r>
            <a:rPr lang="es-PA" dirty="0" smtClean="0"/>
            <a:t>Ingenieros de I+D</a:t>
          </a:r>
        </a:p>
      </dgm:t>
    </dgm:pt>
    <dgm:pt modelId="{3901BDB2-5F8F-4FEB-A64B-931FF69BC333}" type="parTrans" cxnId="{BA46BC7E-5886-4BF8-B4F3-D512FF4C384B}">
      <dgm:prSet/>
      <dgm:spPr/>
      <dgm:t>
        <a:bodyPr/>
        <a:lstStyle/>
        <a:p>
          <a:endParaRPr lang="es-PA"/>
        </a:p>
      </dgm:t>
    </dgm:pt>
    <dgm:pt modelId="{BA90D3EC-27F2-4E8C-93D6-DDD97DE404CD}" type="sibTrans" cxnId="{BA46BC7E-5886-4BF8-B4F3-D512FF4C384B}">
      <dgm:prSet/>
      <dgm:spPr/>
      <dgm:t>
        <a:bodyPr/>
        <a:lstStyle/>
        <a:p>
          <a:endParaRPr lang="es-PA"/>
        </a:p>
      </dgm:t>
    </dgm:pt>
    <dgm:pt modelId="{A8F74E66-E229-4903-BA3C-254020E17B10}" type="pres">
      <dgm:prSet presAssocID="{CE837F6B-5242-48F8-9867-9D923CDCE22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A"/>
        </a:p>
      </dgm:t>
    </dgm:pt>
    <dgm:pt modelId="{931D4E61-9FA1-4BC0-B179-347A42CAA411}" type="pres">
      <dgm:prSet presAssocID="{F945F328-1E56-4738-B4AF-D1C5D057DC28}" presName="root" presStyleCnt="0">
        <dgm:presLayoutVars>
          <dgm:chMax/>
          <dgm:chPref val="4"/>
        </dgm:presLayoutVars>
      </dgm:prSet>
      <dgm:spPr/>
    </dgm:pt>
    <dgm:pt modelId="{70685BAA-0308-4754-AADF-25C025B10104}" type="pres">
      <dgm:prSet presAssocID="{F945F328-1E56-4738-B4AF-D1C5D057DC28}" presName="rootComposite" presStyleCnt="0">
        <dgm:presLayoutVars/>
      </dgm:prSet>
      <dgm:spPr/>
    </dgm:pt>
    <dgm:pt modelId="{3999549C-D9E2-4FFA-B190-B25C6C0AE724}" type="pres">
      <dgm:prSet presAssocID="{F945F328-1E56-4738-B4AF-D1C5D057DC28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s-PA"/>
        </a:p>
      </dgm:t>
    </dgm:pt>
    <dgm:pt modelId="{4C4E6CFF-BA0B-4779-B101-16EC00852E84}" type="pres">
      <dgm:prSet presAssocID="{F945F328-1E56-4738-B4AF-D1C5D057DC28}" presName="childShape" presStyleCnt="0">
        <dgm:presLayoutVars>
          <dgm:chMax val="0"/>
          <dgm:chPref val="0"/>
        </dgm:presLayoutVars>
      </dgm:prSet>
      <dgm:spPr/>
    </dgm:pt>
    <dgm:pt modelId="{B55D5CC4-B4D5-4BF2-8379-AA7C1EC6B913}" type="pres">
      <dgm:prSet presAssocID="{CC3BDBB3-F601-4E9A-A85E-C131EDE43F80}" presName="childComposite" presStyleCnt="0">
        <dgm:presLayoutVars>
          <dgm:chMax val="0"/>
          <dgm:chPref val="0"/>
        </dgm:presLayoutVars>
      </dgm:prSet>
      <dgm:spPr/>
    </dgm:pt>
    <dgm:pt modelId="{C4ED15CA-BA34-408A-93D1-44EE28EB068C}" type="pres">
      <dgm:prSet presAssocID="{CC3BDBB3-F601-4E9A-A85E-C131EDE43F80}" presName="Image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FEED6C28-B2EF-4F27-A2CB-430515E5986C}" type="pres">
      <dgm:prSet presAssocID="{CC3BDBB3-F601-4E9A-A85E-C131EDE43F80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47EEAD31-A386-4F2F-AD8F-D74BCBF6257B}" type="pres">
      <dgm:prSet presAssocID="{F830C6E1-2A3C-40DF-95DE-C5741EB4B615}" presName="childComposite" presStyleCnt="0">
        <dgm:presLayoutVars>
          <dgm:chMax val="0"/>
          <dgm:chPref val="0"/>
        </dgm:presLayoutVars>
      </dgm:prSet>
      <dgm:spPr/>
    </dgm:pt>
    <dgm:pt modelId="{2596A64A-FADD-45C6-83F5-A87ECABD1EFB}" type="pres">
      <dgm:prSet presAssocID="{F830C6E1-2A3C-40DF-95DE-C5741EB4B615}" presName="Image" presStyleLbl="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5000" r="-125000"/>
          </a:stretch>
        </a:blipFill>
      </dgm:spPr>
    </dgm:pt>
    <dgm:pt modelId="{FC8F6A1F-B939-4F9A-B65C-E7B197681F73}" type="pres">
      <dgm:prSet presAssocID="{F830C6E1-2A3C-40DF-95DE-C5741EB4B615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9CB169BD-0FE6-4BF8-B0FE-3716BCD53D6D}" type="pres">
      <dgm:prSet presAssocID="{CF521AC5-17CC-43DB-ADC0-24047DBC424E}" presName="childComposite" presStyleCnt="0">
        <dgm:presLayoutVars>
          <dgm:chMax val="0"/>
          <dgm:chPref val="0"/>
        </dgm:presLayoutVars>
      </dgm:prSet>
      <dgm:spPr/>
    </dgm:pt>
    <dgm:pt modelId="{21FA9322-0433-4CC1-A97D-F6E2CDDFABE0}" type="pres">
      <dgm:prSet presAssocID="{CF521AC5-17CC-43DB-ADC0-24047DBC424E}" presName="Image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D916D71-B1B1-4298-B722-4EACF20FE43B}" type="pres">
      <dgm:prSet presAssocID="{CF521AC5-17CC-43DB-ADC0-24047DBC424E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FA7130A8-A669-4D6B-87F6-1F6A49508FCE}" type="pres">
      <dgm:prSet presAssocID="{AD6CEC47-D7B1-46EC-ACE7-61FB299B223C}" presName="childComposite" presStyleCnt="0">
        <dgm:presLayoutVars>
          <dgm:chMax val="0"/>
          <dgm:chPref val="0"/>
        </dgm:presLayoutVars>
      </dgm:prSet>
      <dgm:spPr/>
    </dgm:pt>
    <dgm:pt modelId="{015DDABA-279A-48DC-BCC4-79C72D306335}" type="pres">
      <dgm:prSet presAssocID="{AD6CEC47-D7B1-46EC-ACE7-61FB299B223C}" presName="Image" presStyleLbl="nod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704382E6-7482-473A-8AC5-117529690C1B}" type="pres">
      <dgm:prSet presAssocID="{AD6CEC47-D7B1-46EC-ACE7-61FB299B223C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7E30F336-DF75-4F2A-9838-BF53156B0652}" type="pres">
      <dgm:prSet presAssocID="{DA476893-1AD6-487A-BDFF-0744F0B97C80}" presName="childComposite" presStyleCnt="0">
        <dgm:presLayoutVars>
          <dgm:chMax val="0"/>
          <dgm:chPref val="0"/>
        </dgm:presLayoutVars>
      </dgm:prSet>
      <dgm:spPr/>
    </dgm:pt>
    <dgm:pt modelId="{54CBF7F2-0C62-4ECA-AFEF-D43CBCE8A1D5}" type="pres">
      <dgm:prSet presAssocID="{DA476893-1AD6-487A-BDFF-0744F0B97C80}" presName="Image" presStyleLbl="nod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6132DB1-6AC3-42FC-8B56-8EC598C09823}" type="pres">
      <dgm:prSet presAssocID="{DA476893-1AD6-487A-BDFF-0744F0B97C80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0AD1D76E-5002-47E7-B114-4BA6C65BB7F2}" type="pres">
      <dgm:prSet presAssocID="{48387AA7-A235-4E2B-B5EB-62C6B6CBB8E3}" presName="childComposite" presStyleCnt="0">
        <dgm:presLayoutVars>
          <dgm:chMax val="0"/>
          <dgm:chPref val="0"/>
        </dgm:presLayoutVars>
      </dgm:prSet>
      <dgm:spPr/>
    </dgm:pt>
    <dgm:pt modelId="{971F102F-E983-4201-8289-86905B02FF3C}" type="pres">
      <dgm:prSet presAssocID="{48387AA7-A235-4E2B-B5EB-62C6B6CBB8E3}" presName="Image" presStyleLbl="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000" r="-69000"/>
          </a:stretch>
        </a:blipFill>
      </dgm:spPr>
      <dgm:t>
        <a:bodyPr/>
        <a:lstStyle/>
        <a:p>
          <a:endParaRPr lang="es-PA"/>
        </a:p>
      </dgm:t>
    </dgm:pt>
    <dgm:pt modelId="{C9509CB5-F25A-4061-A5B1-62B31D770701}" type="pres">
      <dgm:prSet presAssocID="{48387AA7-A235-4E2B-B5EB-62C6B6CBB8E3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9F92343D-42A6-4E04-ABE8-162B5ADAABE8}" srcId="{F945F328-1E56-4738-B4AF-D1C5D057DC28}" destId="{DA476893-1AD6-487A-BDFF-0744F0B97C80}" srcOrd="4" destOrd="0" parTransId="{C9FEEC9A-A746-46F0-B101-E8EE9EDA36B5}" sibTransId="{24F29BB3-525D-4E01-B033-6C9EA13D3B96}"/>
    <dgm:cxn modelId="{2ACE926C-5C90-4CC3-9954-C4B80175040B}" srcId="{F945F328-1E56-4738-B4AF-D1C5D057DC28}" destId="{F830C6E1-2A3C-40DF-95DE-C5741EB4B615}" srcOrd="1" destOrd="0" parTransId="{4F62B3E0-BC4A-464B-AFA3-273FB35A849D}" sibTransId="{FC525799-3EE6-475F-8209-21450D7E6EB7}"/>
    <dgm:cxn modelId="{BA46BC7E-5886-4BF8-B4F3-D512FF4C384B}" srcId="{F945F328-1E56-4738-B4AF-D1C5D057DC28}" destId="{48387AA7-A235-4E2B-B5EB-62C6B6CBB8E3}" srcOrd="5" destOrd="0" parTransId="{3901BDB2-5F8F-4FEB-A64B-931FF69BC333}" sibTransId="{BA90D3EC-27F2-4E8C-93D6-DDD97DE404CD}"/>
    <dgm:cxn modelId="{0ED577C3-7683-4C3A-A894-D3467F7E876D}" type="presOf" srcId="{48387AA7-A235-4E2B-B5EB-62C6B6CBB8E3}" destId="{C9509CB5-F25A-4061-A5B1-62B31D770701}" srcOrd="0" destOrd="0" presId="urn:microsoft.com/office/officeart/2008/layout/PictureAccentList"/>
    <dgm:cxn modelId="{620E6857-9885-4707-A6B2-EB94C49B307D}" type="presOf" srcId="{CE837F6B-5242-48F8-9867-9D923CDCE225}" destId="{A8F74E66-E229-4903-BA3C-254020E17B10}" srcOrd="0" destOrd="0" presId="urn:microsoft.com/office/officeart/2008/layout/PictureAccentList"/>
    <dgm:cxn modelId="{6BDEE739-5CBC-4EB4-9C43-DBF62D1F5A0B}" type="presOf" srcId="{CF521AC5-17CC-43DB-ADC0-24047DBC424E}" destId="{4D916D71-B1B1-4298-B722-4EACF20FE43B}" srcOrd="0" destOrd="0" presId="urn:microsoft.com/office/officeart/2008/layout/PictureAccentList"/>
    <dgm:cxn modelId="{54DBDE28-0C06-4586-801F-6C42AC79CD8D}" srcId="{CE837F6B-5242-48F8-9867-9D923CDCE225}" destId="{F945F328-1E56-4738-B4AF-D1C5D057DC28}" srcOrd="0" destOrd="0" parTransId="{44E74D52-D09D-40FF-9676-F9008A1C21FF}" sibTransId="{CDAD89B0-FB2A-4903-A5B6-735452D50EF0}"/>
    <dgm:cxn modelId="{B75A2855-3F7A-4164-9AE3-E17BF6805456}" type="presOf" srcId="{AD6CEC47-D7B1-46EC-ACE7-61FB299B223C}" destId="{704382E6-7482-473A-8AC5-117529690C1B}" srcOrd="0" destOrd="0" presId="urn:microsoft.com/office/officeart/2008/layout/PictureAccentList"/>
    <dgm:cxn modelId="{9177550E-C410-4243-82D4-F8A7B653D151}" srcId="{F945F328-1E56-4738-B4AF-D1C5D057DC28}" destId="{AD6CEC47-D7B1-46EC-ACE7-61FB299B223C}" srcOrd="3" destOrd="0" parTransId="{7B56066C-2477-4901-B78F-655114FF16E1}" sibTransId="{61F17573-F65B-4125-818D-B46422ED664D}"/>
    <dgm:cxn modelId="{05E17452-1AFD-409E-9F5F-78E3AA7143EE}" type="presOf" srcId="{DA476893-1AD6-487A-BDFF-0744F0B97C80}" destId="{96132DB1-6AC3-42FC-8B56-8EC598C09823}" srcOrd="0" destOrd="0" presId="urn:microsoft.com/office/officeart/2008/layout/PictureAccentList"/>
    <dgm:cxn modelId="{B8722CBA-8E22-45C8-9F90-C1F18B881BB6}" srcId="{F945F328-1E56-4738-B4AF-D1C5D057DC28}" destId="{CF521AC5-17CC-43DB-ADC0-24047DBC424E}" srcOrd="2" destOrd="0" parTransId="{74B0B434-632E-48FC-AC07-446042525C21}" sibTransId="{37CA3E77-C643-412A-9322-6A356D85DB63}"/>
    <dgm:cxn modelId="{34553F41-1E56-43DC-8136-1E05A9FCE788}" type="presOf" srcId="{F830C6E1-2A3C-40DF-95DE-C5741EB4B615}" destId="{FC8F6A1F-B939-4F9A-B65C-E7B197681F73}" srcOrd="0" destOrd="0" presId="urn:microsoft.com/office/officeart/2008/layout/PictureAccentList"/>
    <dgm:cxn modelId="{193DADFC-5447-4CC9-B645-E5AD3C5B05C2}" type="presOf" srcId="{CC3BDBB3-F601-4E9A-A85E-C131EDE43F80}" destId="{FEED6C28-B2EF-4F27-A2CB-430515E5986C}" srcOrd="0" destOrd="0" presId="urn:microsoft.com/office/officeart/2008/layout/PictureAccentList"/>
    <dgm:cxn modelId="{4CDF3D08-075E-4EBE-B035-67E332B1D36B}" srcId="{F945F328-1E56-4738-B4AF-D1C5D057DC28}" destId="{CC3BDBB3-F601-4E9A-A85E-C131EDE43F80}" srcOrd="0" destOrd="0" parTransId="{3AF27A9D-DD15-4CAC-90CB-889A096E51F3}" sibTransId="{C662064E-7A15-4418-8BAE-A7EA9C8680F7}"/>
    <dgm:cxn modelId="{7DC183E7-C91A-45B5-BCA8-E5E6C3C7E03C}" type="presOf" srcId="{F945F328-1E56-4738-B4AF-D1C5D057DC28}" destId="{3999549C-D9E2-4FFA-B190-B25C6C0AE724}" srcOrd="0" destOrd="0" presId="urn:microsoft.com/office/officeart/2008/layout/PictureAccentList"/>
    <dgm:cxn modelId="{9C49B6CA-E046-4656-83AD-47E4F5A1652F}" type="presParOf" srcId="{A8F74E66-E229-4903-BA3C-254020E17B10}" destId="{931D4E61-9FA1-4BC0-B179-347A42CAA411}" srcOrd="0" destOrd="0" presId="urn:microsoft.com/office/officeart/2008/layout/PictureAccentList"/>
    <dgm:cxn modelId="{E9E4D30B-E4B5-4B1E-8F77-EDB94CFEC51D}" type="presParOf" srcId="{931D4E61-9FA1-4BC0-B179-347A42CAA411}" destId="{70685BAA-0308-4754-AADF-25C025B10104}" srcOrd="0" destOrd="0" presId="urn:microsoft.com/office/officeart/2008/layout/PictureAccentList"/>
    <dgm:cxn modelId="{D0C7A0C1-4B0C-41D6-A63E-B2A106A567AE}" type="presParOf" srcId="{70685BAA-0308-4754-AADF-25C025B10104}" destId="{3999549C-D9E2-4FFA-B190-B25C6C0AE724}" srcOrd="0" destOrd="0" presId="urn:microsoft.com/office/officeart/2008/layout/PictureAccentList"/>
    <dgm:cxn modelId="{676D8DB7-5522-4E4C-A821-2B80F08B68E3}" type="presParOf" srcId="{931D4E61-9FA1-4BC0-B179-347A42CAA411}" destId="{4C4E6CFF-BA0B-4779-B101-16EC00852E84}" srcOrd="1" destOrd="0" presId="urn:microsoft.com/office/officeart/2008/layout/PictureAccentList"/>
    <dgm:cxn modelId="{85743308-F285-4E83-8F26-F6D320ADCC3C}" type="presParOf" srcId="{4C4E6CFF-BA0B-4779-B101-16EC00852E84}" destId="{B55D5CC4-B4D5-4BF2-8379-AA7C1EC6B913}" srcOrd="0" destOrd="0" presId="urn:microsoft.com/office/officeart/2008/layout/PictureAccentList"/>
    <dgm:cxn modelId="{E628E761-5DC6-43F1-8C84-8AE0362AFC92}" type="presParOf" srcId="{B55D5CC4-B4D5-4BF2-8379-AA7C1EC6B913}" destId="{C4ED15CA-BA34-408A-93D1-44EE28EB068C}" srcOrd="0" destOrd="0" presId="urn:microsoft.com/office/officeart/2008/layout/PictureAccentList"/>
    <dgm:cxn modelId="{483479F1-4EBB-41EE-BBB9-E6715EC9AA0F}" type="presParOf" srcId="{B55D5CC4-B4D5-4BF2-8379-AA7C1EC6B913}" destId="{FEED6C28-B2EF-4F27-A2CB-430515E5986C}" srcOrd="1" destOrd="0" presId="urn:microsoft.com/office/officeart/2008/layout/PictureAccentList"/>
    <dgm:cxn modelId="{692A7A80-0644-4581-B938-3F5BF74240CA}" type="presParOf" srcId="{4C4E6CFF-BA0B-4779-B101-16EC00852E84}" destId="{47EEAD31-A386-4F2F-AD8F-D74BCBF6257B}" srcOrd="1" destOrd="0" presId="urn:microsoft.com/office/officeart/2008/layout/PictureAccentList"/>
    <dgm:cxn modelId="{8F4FA712-8B54-4343-94C2-0B1CDC91A299}" type="presParOf" srcId="{47EEAD31-A386-4F2F-AD8F-D74BCBF6257B}" destId="{2596A64A-FADD-45C6-83F5-A87ECABD1EFB}" srcOrd="0" destOrd="0" presId="urn:microsoft.com/office/officeart/2008/layout/PictureAccentList"/>
    <dgm:cxn modelId="{D09343E3-E608-4B40-83CC-8BCC8FE16E0E}" type="presParOf" srcId="{47EEAD31-A386-4F2F-AD8F-D74BCBF6257B}" destId="{FC8F6A1F-B939-4F9A-B65C-E7B197681F73}" srcOrd="1" destOrd="0" presId="urn:microsoft.com/office/officeart/2008/layout/PictureAccentList"/>
    <dgm:cxn modelId="{CA69DFD0-AB43-40FD-B4FC-96EFC0218A18}" type="presParOf" srcId="{4C4E6CFF-BA0B-4779-B101-16EC00852E84}" destId="{9CB169BD-0FE6-4BF8-B0FE-3716BCD53D6D}" srcOrd="2" destOrd="0" presId="urn:microsoft.com/office/officeart/2008/layout/PictureAccentList"/>
    <dgm:cxn modelId="{7178EC28-FE03-4A73-B660-8C595FD38A91}" type="presParOf" srcId="{9CB169BD-0FE6-4BF8-B0FE-3716BCD53D6D}" destId="{21FA9322-0433-4CC1-A97D-F6E2CDDFABE0}" srcOrd="0" destOrd="0" presId="urn:microsoft.com/office/officeart/2008/layout/PictureAccentList"/>
    <dgm:cxn modelId="{4DD21574-13FC-461C-A23F-E272DDB6E406}" type="presParOf" srcId="{9CB169BD-0FE6-4BF8-B0FE-3716BCD53D6D}" destId="{4D916D71-B1B1-4298-B722-4EACF20FE43B}" srcOrd="1" destOrd="0" presId="urn:microsoft.com/office/officeart/2008/layout/PictureAccentList"/>
    <dgm:cxn modelId="{554A830D-FD23-4E2E-9668-6052FC597526}" type="presParOf" srcId="{4C4E6CFF-BA0B-4779-B101-16EC00852E84}" destId="{FA7130A8-A669-4D6B-87F6-1F6A49508FCE}" srcOrd="3" destOrd="0" presId="urn:microsoft.com/office/officeart/2008/layout/PictureAccentList"/>
    <dgm:cxn modelId="{34B380E5-62BA-4F09-B1A9-D706C67FA959}" type="presParOf" srcId="{FA7130A8-A669-4D6B-87F6-1F6A49508FCE}" destId="{015DDABA-279A-48DC-BCC4-79C72D306335}" srcOrd="0" destOrd="0" presId="urn:microsoft.com/office/officeart/2008/layout/PictureAccentList"/>
    <dgm:cxn modelId="{835BD9BD-BE08-4A17-ADE5-CB54D863E804}" type="presParOf" srcId="{FA7130A8-A669-4D6B-87F6-1F6A49508FCE}" destId="{704382E6-7482-473A-8AC5-117529690C1B}" srcOrd="1" destOrd="0" presId="urn:microsoft.com/office/officeart/2008/layout/PictureAccentList"/>
    <dgm:cxn modelId="{7551E490-67CB-478D-BB98-AF14780757D6}" type="presParOf" srcId="{4C4E6CFF-BA0B-4779-B101-16EC00852E84}" destId="{7E30F336-DF75-4F2A-9838-BF53156B0652}" srcOrd="4" destOrd="0" presId="urn:microsoft.com/office/officeart/2008/layout/PictureAccentList"/>
    <dgm:cxn modelId="{F71B85D3-322C-45EC-9F6F-32D5D9D33104}" type="presParOf" srcId="{7E30F336-DF75-4F2A-9838-BF53156B0652}" destId="{54CBF7F2-0C62-4ECA-AFEF-D43CBCE8A1D5}" srcOrd="0" destOrd="0" presId="urn:microsoft.com/office/officeart/2008/layout/PictureAccentList"/>
    <dgm:cxn modelId="{E76A196F-6AF4-44F0-AF6B-7EFD57C1E1AD}" type="presParOf" srcId="{7E30F336-DF75-4F2A-9838-BF53156B0652}" destId="{96132DB1-6AC3-42FC-8B56-8EC598C09823}" srcOrd="1" destOrd="0" presId="urn:microsoft.com/office/officeart/2008/layout/PictureAccentList"/>
    <dgm:cxn modelId="{67AC6333-E005-416D-BCBD-06576EEEA64A}" type="presParOf" srcId="{4C4E6CFF-BA0B-4779-B101-16EC00852E84}" destId="{0AD1D76E-5002-47E7-B114-4BA6C65BB7F2}" srcOrd="5" destOrd="0" presId="urn:microsoft.com/office/officeart/2008/layout/PictureAccentList"/>
    <dgm:cxn modelId="{4C48C8DB-73E0-4FC5-94A8-D3705CD3E192}" type="presParOf" srcId="{0AD1D76E-5002-47E7-B114-4BA6C65BB7F2}" destId="{971F102F-E983-4201-8289-86905B02FF3C}" srcOrd="0" destOrd="0" presId="urn:microsoft.com/office/officeart/2008/layout/PictureAccentList"/>
    <dgm:cxn modelId="{133310F7-CDCA-4416-98CA-87B3D56CFDD5}" type="presParOf" srcId="{0AD1D76E-5002-47E7-B114-4BA6C65BB7F2}" destId="{C9509CB5-F25A-4061-A5B1-62B31D770701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AD6F-F1C3-421F-AEA0-9445013C47F2}">
      <dsp:nvSpPr>
        <dsp:cNvPr id="0" name=""/>
        <dsp:cNvSpPr/>
      </dsp:nvSpPr>
      <dsp:spPr>
        <a:xfrm>
          <a:off x="2215971" y="2857499"/>
          <a:ext cx="712317" cy="2035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6158" y="0"/>
              </a:lnTo>
              <a:lnTo>
                <a:pt x="356158" y="2035968"/>
              </a:lnTo>
              <a:lnTo>
                <a:pt x="712317" y="203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700" kern="1200"/>
        </a:p>
      </dsp:txBody>
      <dsp:txXfrm>
        <a:off x="2518206" y="3821559"/>
        <a:ext cx="107849" cy="107849"/>
      </dsp:txXfrm>
    </dsp:sp>
    <dsp:sp modelId="{76F89156-2FD4-45DC-86DC-C251607AD06D}">
      <dsp:nvSpPr>
        <dsp:cNvPr id="0" name=""/>
        <dsp:cNvSpPr/>
      </dsp:nvSpPr>
      <dsp:spPr>
        <a:xfrm>
          <a:off x="2215971" y="2857499"/>
          <a:ext cx="712317" cy="678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6158" y="0"/>
              </a:lnTo>
              <a:lnTo>
                <a:pt x="356158" y="678656"/>
              </a:lnTo>
              <a:lnTo>
                <a:pt x="712317" y="6786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2547534" y="3172231"/>
        <a:ext cx="49192" cy="49192"/>
      </dsp:txXfrm>
    </dsp:sp>
    <dsp:sp modelId="{B34248C1-073D-4E01-BED6-A0738D10E941}">
      <dsp:nvSpPr>
        <dsp:cNvPr id="0" name=""/>
        <dsp:cNvSpPr/>
      </dsp:nvSpPr>
      <dsp:spPr>
        <a:xfrm>
          <a:off x="2215971" y="2178843"/>
          <a:ext cx="712317" cy="678656"/>
        </a:xfrm>
        <a:custGeom>
          <a:avLst/>
          <a:gdLst/>
          <a:ahLst/>
          <a:cxnLst/>
          <a:rect l="0" t="0" r="0" b="0"/>
          <a:pathLst>
            <a:path>
              <a:moveTo>
                <a:pt x="0" y="678656"/>
              </a:moveTo>
              <a:lnTo>
                <a:pt x="356158" y="678656"/>
              </a:lnTo>
              <a:lnTo>
                <a:pt x="356158" y="0"/>
              </a:lnTo>
              <a:lnTo>
                <a:pt x="7123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500" kern="1200"/>
        </a:p>
      </dsp:txBody>
      <dsp:txXfrm>
        <a:off x="2547534" y="2493575"/>
        <a:ext cx="49192" cy="49192"/>
      </dsp:txXfrm>
    </dsp:sp>
    <dsp:sp modelId="{77EC15B3-09EF-48E5-985A-1A909F87B77C}">
      <dsp:nvSpPr>
        <dsp:cNvPr id="0" name=""/>
        <dsp:cNvSpPr/>
      </dsp:nvSpPr>
      <dsp:spPr>
        <a:xfrm>
          <a:off x="2215971" y="821531"/>
          <a:ext cx="712317" cy="2035968"/>
        </a:xfrm>
        <a:custGeom>
          <a:avLst/>
          <a:gdLst/>
          <a:ahLst/>
          <a:cxnLst/>
          <a:rect l="0" t="0" r="0" b="0"/>
          <a:pathLst>
            <a:path>
              <a:moveTo>
                <a:pt x="0" y="2035968"/>
              </a:moveTo>
              <a:lnTo>
                <a:pt x="356158" y="2035968"/>
              </a:lnTo>
              <a:lnTo>
                <a:pt x="356158" y="0"/>
              </a:lnTo>
              <a:lnTo>
                <a:pt x="7123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700" kern="1200"/>
        </a:p>
      </dsp:txBody>
      <dsp:txXfrm>
        <a:off x="2518206" y="1785590"/>
        <a:ext cx="107849" cy="107849"/>
      </dsp:txXfrm>
    </dsp:sp>
    <dsp:sp modelId="{46EDD0C8-99A5-468C-9CB9-110032AD0F0B}">
      <dsp:nvSpPr>
        <dsp:cNvPr id="0" name=""/>
        <dsp:cNvSpPr/>
      </dsp:nvSpPr>
      <dsp:spPr>
        <a:xfrm rot="16200000">
          <a:off x="-1184452" y="2314574"/>
          <a:ext cx="5714999" cy="1085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4700" kern="1200" dirty="0" smtClean="0"/>
            <a:t>Ciencia de los materias</a:t>
          </a:r>
          <a:endParaRPr lang="es-PA" sz="4700" kern="1200" dirty="0"/>
        </a:p>
      </dsp:txBody>
      <dsp:txXfrm>
        <a:off x="-1184452" y="2314574"/>
        <a:ext cx="5714999" cy="1085849"/>
      </dsp:txXfrm>
    </dsp:sp>
    <dsp:sp modelId="{CD6E002F-2145-47C7-A79B-43C9FEA14EB9}">
      <dsp:nvSpPr>
        <dsp:cNvPr id="0" name=""/>
        <dsp:cNvSpPr/>
      </dsp:nvSpPr>
      <dsp:spPr>
        <a:xfrm>
          <a:off x="2928289" y="278606"/>
          <a:ext cx="3561587" cy="1085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3700" kern="1200" dirty="0" smtClean="0"/>
            <a:t>Composición </a:t>
          </a:r>
          <a:endParaRPr lang="es-PA" sz="3700" kern="1200" dirty="0"/>
        </a:p>
      </dsp:txBody>
      <dsp:txXfrm>
        <a:off x="2928289" y="278606"/>
        <a:ext cx="3561587" cy="1085849"/>
      </dsp:txXfrm>
    </dsp:sp>
    <dsp:sp modelId="{AF3AE967-5826-4B9B-92A8-F944C9CB8C6B}">
      <dsp:nvSpPr>
        <dsp:cNvPr id="0" name=""/>
        <dsp:cNvSpPr/>
      </dsp:nvSpPr>
      <dsp:spPr>
        <a:xfrm>
          <a:off x="2928289" y="1635918"/>
          <a:ext cx="3561587" cy="1085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3700" kern="1200" dirty="0" smtClean="0"/>
            <a:t>Estructura</a:t>
          </a:r>
          <a:endParaRPr lang="es-PA" sz="3700" kern="1200" dirty="0"/>
        </a:p>
      </dsp:txBody>
      <dsp:txXfrm>
        <a:off x="2928289" y="1635918"/>
        <a:ext cx="3561587" cy="1085849"/>
      </dsp:txXfrm>
    </dsp:sp>
    <dsp:sp modelId="{AE282376-72B1-4E56-833B-47171D9D46AA}">
      <dsp:nvSpPr>
        <dsp:cNvPr id="0" name=""/>
        <dsp:cNvSpPr/>
      </dsp:nvSpPr>
      <dsp:spPr>
        <a:xfrm>
          <a:off x="2928289" y="2993230"/>
          <a:ext cx="3561587" cy="1085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3700" kern="1200" dirty="0" smtClean="0"/>
            <a:t>Propiedades</a:t>
          </a:r>
          <a:endParaRPr lang="es-PA" sz="3700" kern="1200" dirty="0"/>
        </a:p>
      </dsp:txBody>
      <dsp:txXfrm>
        <a:off x="2928289" y="2993230"/>
        <a:ext cx="3561587" cy="1085849"/>
      </dsp:txXfrm>
    </dsp:sp>
    <dsp:sp modelId="{0EE62966-1D97-4D5D-AAD1-958A0218817B}">
      <dsp:nvSpPr>
        <dsp:cNvPr id="0" name=""/>
        <dsp:cNvSpPr/>
      </dsp:nvSpPr>
      <dsp:spPr>
        <a:xfrm>
          <a:off x="2928289" y="4350542"/>
          <a:ext cx="3561587" cy="1085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3700" kern="1200" dirty="0" smtClean="0"/>
            <a:t>Relación entre ellas</a:t>
          </a:r>
          <a:endParaRPr lang="es-PA" sz="3700" kern="1200" dirty="0"/>
        </a:p>
      </dsp:txBody>
      <dsp:txXfrm>
        <a:off x="2928289" y="4350542"/>
        <a:ext cx="3561587" cy="1085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6BCE1-F1AC-48C5-B38C-50AD794C5265}">
      <dsp:nvSpPr>
        <dsp:cNvPr id="0" name=""/>
        <dsp:cNvSpPr/>
      </dsp:nvSpPr>
      <dsp:spPr>
        <a:xfrm>
          <a:off x="1419" y="1733275"/>
          <a:ext cx="1881561" cy="1881561"/>
        </a:xfrm>
        <a:prstGeom prst="ellips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000" kern="1200" dirty="0" smtClean="0"/>
            <a:t>Átomos</a:t>
          </a:r>
          <a:endParaRPr lang="es-PA" sz="2000" kern="1200" dirty="0"/>
        </a:p>
      </dsp:txBody>
      <dsp:txXfrm>
        <a:off x="276967" y="2008823"/>
        <a:ext cx="1330465" cy="1330465"/>
      </dsp:txXfrm>
    </dsp:sp>
    <dsp:sp modelId="{F5AFC2C1-4F9B-41C2-9765-DFBC55C36558}">
      <dsp:nvSpPr>
        <dsp:cNvPr id="0" name=""/>
        <dsp:cNvSpPr/>
      </dsp:nvSpPr>
      <dsp:spPr>
        <a:xfrm>
          <a:off x="2035764" y="2128403"/>
          <a:ext cx="1091305" cy="10913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1500" kern="1200"/>
        </a:p>
      </dsp:txBody>
      <dsp:txXfrm>
        <a:off x="2180416" y="2545718"/>
        <a:ext cx="802001" cy="256675"/>
      </dsp:txXfrm>
    </dsp:sp>
    <dsp:sp modelId="{A82C65B1-18AF-40CA-8C2C-03A0F3A295BE}">
      <dsp:nvSpPr>
        <dsp:cNvPr id="0" name=""/>
        <dsp:cNvSpPr/>
      </dsp:nvSpPr>
      <dsp:spPr>
        <a:xfrm>
          <a:off x="3279852" y="1733275"/>
          <a:ext cx="1881561" cy="1881561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600" kern="1200" dirty="0" smtClean="0"/>
            <a:t>Ordenamiento</a:t>
          </a:r>
          <a:endParaRPr lang="es-PA" sz="1600" kern="1200" dirty="0"/>
        </a:p>
      </dsp:txBody>
      <dsp:txXfrm>
        <a:off x="3555400" y="2008823"/>
        <a:ext cx="1330465" cy="1330465"/>
      </dsp:txXfrm>
    </dsp:sp>
    <dsp:sp modelId="{DEB4B933-0190-43E1-9F34-9A67D80DBFE3}">
      <dsp:nvSpPr>
        <dsp:cNvPr id="0" name=""/>
        <dsp:cNvSpPr/>
      </dsp:nvSpPr>
      <dsp:spPr>
        <a:xfrm>
          <a:off x="5314197" y="2128403"/>
          <a:ext cx="1091305" cy="10913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A" sz="1500" kern="1200"/>
        </a:p>
      </dsp:txBody>
      <dsp:txXfrm>
        <a:off x="5458849" y="2353212"/>
        <a:ext cx="802001" cy="641687"/>
      </dsp:txXfrm>
    </dsp:sp>
    <dsp:sp modelId="{94F52076-209A-461E-BA32-5477DA119786}">
      <dsp:nvSpPr>
        <dsp:cNvPr id="0" name=""/>
        <dsp:cNvSpPr/>
      </dsp:nvSpPr>
      <dsp:spPr>
        <a:xfrm>
          <a:off x="6558285" y="1733275"/>
          <a:ext cx="1881561" cy="1881561"/>
        </a:xfrm>
        <a:prstGeom prst="ellipse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1900" kern="1200" dirty="0" smtClean="0"/>
            <a:t>Propiedades</a:t>
          </a:r>
          <a:endParaRPr lang="es-PA" sz="1900" kern="1200" dirty="0"/>
        </a:p>
      </dsp:txBody>
      <dsp:txXfrm>
        <a:off x="6833833" y="2008823"/>
        <a:ext cx="1330465" cy="1330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22C7F-544E-49E1-BA2D-090E3D4D4C8C}">
      <dsp:nvSpPr>
        <dsp:cNvPr id="0" name=""/>
        <dsp:cNvSpPr/>
      </dsp:nvSpPr>
      <dsp:spPr>
        <a:xfrm>
          <a:off x="2590518" y="2842597"/>
          <a:ext cx="2657914" cy="2657914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4100" kern="1200" dirty="0" smtClean="0"/>
            <a:t>Carbono</a:t>
          </a:r>
          <a:endParaRPr lang="es-PA" sz="4100" kern="1200" dirty="0"/>
        </a:p>
      </dsp:txBody>
      <dsp:txXfrm>
        <a:off x="2979760" y="3231839"/>
        <a:ext cx="1879430" cy="1879430"/>
      </dsp:txXfrm>
    </dsp:sp>
    <dsp:sp modelId="{6507E5F7-E731-4DE5-8C5B-D38D28B87FBE}">
      <dsp:nvSpPr>
        <dsp:cNvPr id="0" name=""/>
        <dsp:cNvSpPr/>
      </dsp:nvSpPr>
      <dsp:spPr>
        <a:xfrm rot="2876832">
          <a:off x="1990950" y="2281219"/>
          <a:ext cx="1182806" cy="75750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46D08-1C92-4A13-B917-39B18C4D207C}">
      <dsp:nvSpPr>
        <dsp:cNvPr id="0" name=""/>
        <dsp:cNvSpPr/>
      </dsp:nvSpPr>
      <dsp:spPr>
        <a:xfrm>
          <a:off x="0" y="0"/>
          <a:ext cx="2525019" cy="2020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4400" kern="1200" dirty="0" smtClean="0"/>
            <a:t>Grafito</a:t>
          </a:r>
          <a:endParaRPr lang="es-PA" sz="4400" kern="1200" dirty="0"/>
        </a:p>
      </dsp:txBody>
      <dsp:txXfrm>
        <a:off x="59164" y="59164"/>
        <a:ext cx="2406691" cy="1901687"/>
      </dsp:txXfrm>
    </dsp:sp>
    <dsp:sp modelId="{038D8C5A-15B9-4901-8A06-F669DC792660}">
      <dsp:nvSpPr>
        <dsp:cNvPr id="0" name=""/>
        <dsp:cNvSpPr/>
      </dsp:nvSpPr>
      <dsp:spPr>
        <a:xfrm rot="7820208">
          <a:off x="4718718" y="2319131"/>
          <a:ext cx="1237188" cy="75750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C42F9-19BA-4B8F-BE33-A853E783E57A}">
      <dsp:nvSpPr>
        <dsp:cNvPr id="0" name=""/>
        <dsp:cNvSpPr/>
      </dsp:nvSpPr>
      <dsp:spPr>
        <a:xfrm>
          <a:off x="5525528" y="14106"/>
          <a:ext cx="2525019" cy="2020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4400" kern="1200" dirty="0" smtClean="0"/>
            <a:t>Diamante</a:t>
          </a:r>
          <a:endParaRPr lang="es-PA" sz="4400" kern="1200" dirty="0"/>
        </a:p>
      </dsp:txBody>
      <dsp:txXfrm>
        <a:off x="5584692" y="73270"/>
        <a:ext cx="2406691" cy="1901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1EC53-CA75-48A4-ADE4-5C2459314632}">
      <dsp:nvSpPr>
        <dsp:cNvPr id="0" name=""/>
        <dsp:cNvSpPr/>
      </dsp:nvSpPr>
      <dsp:spPr>
        <a:xfrm>
          <a:off x="3234" y="0"/>
          <a:ext cx="3704629" cy="475262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1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500" kern="1200" dirty="0" smtClean="0"/>
            <a:t>Ciencia de los materias</a:t>
          </a:r>
          <a:endParaRPr lang="es-PA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A" sz="2000" kern="1200" dirty="0" smtClean="0"/>
            <a:t>Propiedades</a:t>
          </a:r>
          <a:endParaRPr lang="es-P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A" sz="2000" kern="1200" dirty="0" smtClean="0"/>
            <a:t>Estructura</a:t>
          </a:r>
          <a:endParaRPr lang="es-P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A" sz="2000" kern="1200" dirty="0" smtClean="0"/>
            <a:t>Composición</a:t>
          </a:r>
          <a:endParaRPr lang="es-PA" sz="2000" kern="1200" dirty="0"/>
        </a:p>
      </dsp:txBody>
      <dsp:txXfrm>
        <a:off x="3234" y="1901048"/>
        <a:ext cx="3704629" cy="1901048"/>
      </dsp:txXfrm>
    </dsp:sp>
    <dsp:sp modelId="{9176E6DE-8F32-4485-BD24-CD9231584BC8}">
      <dsp:nvSpPr>
        <dsp:cNvPr id="0" name=""/>
        <dsp:cNvSpPr/>
      </dsp:nvSpPr>
      <dsp:spPr>
        <a:xfrm>
          <a:off x="1049867" y="377542"/>
          <a:ext cx="1582623" cy="14653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01C0E-BDAA-4CD9-869E-C95544457E6E}">
      <dsp:nvSpPr>
        <dsp:cNvPr id="0" name=""/>
        <dsp:cNvSpPr/>
      </dsp:nvSpPr>
      <dsp:spPr>
        <a:xfrm>
          <a:off x="3819002" y="0"/>
          <a:ext cx="3704629" cy="475262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t" anchorCtr="1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500" kern="1200" dirty="0" smtClean="0"/>
            <a:t>Ingeniera de los Materias</a:t>
          </a:r>
          <a:endParaRPr lang="es-PA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A" sz="2000" kern="1200" dirty="0" smtClean="0"/>
            <a:t>Aplicación</a:t>
          </a:r>
          <a:endParaRPr lang="es-P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A" sz="2000" kern="1200" dirty="0" smtClean="0"/>
            <a:t>Uso</a:t>
          </a:r>
          <a:endParaRPr lang="es-P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A" sz="2000" kern="1200" dirty="0" smtClean="0"/>
            <a:t>Destino final</a:t>
          </a:r>
          <a:endParaRPr lang="es-PA" sz="2000" kern="1200" dirty="0"/>
        </a:p>
      </dsp:txBody>
      <dsp:txXfrm>
        <a:off x="3819002" y="1901048"/>
        <a:ext cx="3704629" cy="1901048"/>
      </dsp:txXfrm>
    </dsp:sp>
    <dsp:sp modelId="{3D157797-698E-4D93-BC36-2761A76A369E}">
      <dsp:nvSpPr>
        <dsp:cNvPr id="0" name=""/>
        <dsp:cNvSpPr/>
      </dsp:nvSpPr>
      <dsp:spPr>
        <a:xfrm>
          <a:off x="4880006" y="285157"/>
          <a:ext cx="1582623" cy="158262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C9D09-6A51-456C-AD26-28FF9C35FA86}">
      <dsp:nvSpPr>
        <dsp:cNvPr id="0" name=""/>
        <dsp:cNvSpPr/>
      </dsp:nvSpPr>
      <dsp:spPr>
        <a:xfrm>
          <a:off x="301074" y="3802097"/>
          <a:ext cx="6924717" cy="712893"/>
        </a:xfrm>
        <a:prstGeom prst="left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9549C-D9E2-4FFA-B190-B25C6C0AE724}">
      <dsp:nvSpPr>
        <dsp:cNvPr id="0" name=""/>
        <dsp:cNvSpPr/>
      </dsp:nvSpPr>
      <dsp:spPr>
        <a:xfrm>
          <a:off x="2390253" y="3183"/>
          <a:ext cx="5049291" cy="900261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5100" kern="1200" dirty="0" smtClean="0"/>
            <a:t>Los ingeniero</a:t>
          </a:r>
          <a:endParaRPr lang="es-PA" sz="5100" kern="1200" dirty="0"/>
        </a:p>
      </dsp:txBody>
      <dsp:txXfrm>
        <a:off x="2416621" y="29551"/>
        <a:ext cx="4996555" cy="847525"/>
      </dsp:txXfrm>
    </dsp:sp>
    <dsp:sp modelId="{C4ED15CA-BA34-408A-93D1-44EE28EB068C}">
      <dsp:nvSpPr>
        <dsp:cNvPr id="0" name=""/>
        <dsp:cNvSpPr/>
      </dsp:nvSpPr>
      <dsp:spPr>
        <a:xfrm>
          <a:off x="2390253" y="1065491"/>
          <a:ext cx="900261" cy="90026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D6C28-B2EF-4F27-A2CB-430515E5986C}">
      <dsp:nvSpPr>
        <dsp:cNvPr id="0" name=""/>
        <dsp:cNvSpPr/>
      </dsp:nvSpPr>
      <dsp:spPr>
        <a:xfrm>
          <a:off x="3344530" y="1065491"/>
          <a:ext cx="4095014" cy="900261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100" kern="1200" dirty="0" smtClean="0"/>
            <a:t>Ingeniero en Energía y Ambiente</a:t>
          </a:r>
          <a:endParaRPr lang="es-PA" sz="2100" kern="1200" dirty="0"/>
        </a:p>
      </dsp:txBody>
      <dsp:txXfrm>
        <a:off x="3388485" y="1109446"/>
        <a:ext cx="4007104" cy="812351"/>
      </dsp:txXfrm>
    </dsp:sp>
    <dsp:sp modelId="{2596A64A-FADD-45C6-83F5-A87ECABD1EFB}">
      <dsp:nvSpPr>
        <dsp:cNvPr id="0" name=""/>
        <dsp:cNvSpPr/>
      </dsp:nvSpPr>
      <dsp:spPr>
        <a:xfrm>
          <a:off x="2390253" y="2073784"/>
          <a:ext cx="900261" cy="90026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5000" r="-1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F6A1F-B939-4F9A-B65C-E7B197681F73}">
      <dsp:nvSpPr>
        <dsp:cNvPr id="0" name=""/>
        <dsp:cNvSpPr/>
      </dsp:nvSpPr>
      <dsp:spPr>
        <a:xfrm>
          <a:off x="3344530" y="2073784"/>
          <a:ext cx="4095014" cy="900261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100" kern="1200" dirty="0" smtClean="0"/>
            <a:t>Ingenieros Aeronáuticos</a:t>
          </a:r>
          <a:endParaRPr lang="es-PA" sz="2100" kern="1200" dirty="0"/>
        </a:p>
      </dsp:txBody>
      <dsp:txXfrm>
        <a:off x="3388485" y="2117739"/>
        <a:ext cx="4007104" cy="812351"/>
      </dsp:txXfrm>
    </dsp:sp>
    <dsp:sp modelId="{21FA9322-0433-4CC1-A97D-F6E2CDDFABE0}">
      <dsp:nvSpPr>
        <dsp:cNvPr id="0" name=""/>
        <dsp:cNvSpPr/>
      </dsp:nvSpPr>
      <dsp:spPr>
        <a:xfrm>
          <a:off x="2390253" y="3082076"/>
          <a:ext cx="900261" cy="90026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16D71-B1B1-4298-B722-4EACF20FE43B}">
      <dsp:nvSpPr>
        <dsp:cNvPr id="0" name=""/>
        <dsp:cNvSpPr/>
      </dsp:nvSpPr>
      <dsp:spPr>
        <a:xfrm>
          <a:off x="3344530" y="3082076"/>
          <a:ext cx="4095014" cy="900261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100" kern="1200" dirty="0" smtClean="0"/>
            <a:t>Ingeniero Mecánicos </a:t>
          </a:r>
          <a:endParaRPr lang="es-PA" sz="2100" kern="1200" dirty="0"/>
        </a:p>
      </dsp:txBody>
      <dsp:txXfrm>
        <a:off x="3388485" y="3126031"/>
        <a:ext cx="4007104" cy="812351"/>
      </dsp:txXfrm>
    </dsp:sp>
    <dsp:sp modelId="{015DDABA-279A-48DC-BCC4-79C72D306335}">
      <dsp:nvSpPr>
        <dsp:cNvPr id="0" name=""/>
        <dsp:cNvSpPr/>
      </dsp:nvSpPr>
      <dsp:spPr>
        <a:xfrm>
          <a:off x="2390253" y="4090369"/>
          <a:ext cx="900261" cy="90026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382E6-7482-473A-8AC5-117529690C1B}">
      <dsp:nvSpPr>
        <dsp:cNvPr id="0" name=""/>
        <dsp:cNvSpPr/>
      </dsp:nvSpPr>
      <dsp:spPr>
        <a:xfrm>
          <a:off x="3344530" y="4090369"/>
          <a:ext cx="4095014" cy="900261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100" kern="1200" dirty="0" smtClean="0"/>
            <a:t>Ingenieros Navales</a:t>
          </a:r>
          <a:endParaRPr lang="es-PA" sz="2100" kern="1200" dirty="0"/>
        </a:p>
      </dsp:txBody>
      <dsp:txXfrm>
        <a:off x="3388485" y="4134324"/>
        <a:ext cx="4007104" cy="812351"/>
      </dsp:txXfrm>
    </dsp:sp>
    <dsp:sp modelId="{54CBF7F2-0C62-4ECA-AFEF-D43CBCE8A1D5}">
      <dsp:nvSpPr>
        <dsp:cNvPr id="0" name=""/>
        <dsp:cNvSpPr/>
      </dsp:nvSpPr>
      <dsp:spPr>
        <a:xfrm>
          <a:off x="2390253" y="5098661"/>
          <a:ext cx="900261" cy="90026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32DB1-6AC3-42FC-8B56-8EC598C09823}">
      <dsp:nvSpPr>
        <dsp:cNvPr id="0" name=""/>
        <dsp:cNvSpPr/>
      </dsp:nvSpPr>
      <dsp:spPr>
        <a:xfrm>
          <a:off x="3344530" y="5098661"/>
          <a:ext cx="4095014" cy="900261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100" kern="1200" dirty="0" smtClean="0"/>
            <a:t>Ingenieros Electromecánicos</a:t>
          </a:r>
        </a:p>
      </dsp:txBody>
      <dsp:txXfrm>
        <a:off x="3388485" y="5142616"/>
        <a:ext cx="4007104" cy="812351"/>
      </dsp:txXfrm>
    </dsp:sp>
    <dsp:sp modelId="{971F102F-E983-4201-8289-86905B02FF3C}">
      <dsp:nvSpPr>
        <dsp:cNvPr id="0" name=""/>
        <dsp:cNvSpPr/>
      </dsp:nvSpPr>
      <dsp:spPr>
        <a:xfrm>
          <a:off x="2390253" y="6106954"/>
          <a:ext cx="900261" cy="90026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000" r="-6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09CB5-F25A-4061-A5B1-62B31D770701}">
      <dsp:nvSpPr>
        <dsp:cNvPr id="0" name=""/>
        <dsp:cNvSpPr/>
      </dsp:nvSpPr>
      <dsp:spPr>
        <a:xfrm>
          <a:off x="3344530" y="6106954"/>
          <a:ext cx="4095014" cy="900261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A" sz="2100" kern="1200" dirty="0" smtClean="0"/>
            <a:t>Ingenieros de I+D</a:t>
          </a:r>
        </a:p>
      </dsp:txBody>
      <dsp:txXfrm>
        <a:off x="3388485" y="6150909"/>
        <a:ext cx="4007104" cy="81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61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940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53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46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43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60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65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884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23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28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5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6675" y="1236678"/>
            <a:ext cx="8020050" cy="2630781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6675" y="3968912"/>
            <a:ext cx="8020050" cy="182440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33044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7213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2465" y="402314"/>
            <a:ext cx="2305764" cy="640378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735171" y="402314"/>
            <a:ext cx="6783626" cy="640378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6294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74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3656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9602" y="1883878"/>
            <a:ext cx="9223058" cy="3143294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9602" y="5056909"/>
            <a:ext cx="9223058" cy="1652984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2407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35171" y="2011568"/>
            <a:ext cx="4544695" cy="479453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13534" y="2011568"/>
            <a:ext cx="4544695" cy="479453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6208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64" y="402314"/>
            <a:ext cx="9223058" cy="146057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36565" y="1852393"/>
            <a:ext cx="4523809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36565" y="2760222"/>
            <a:ext cx="4523809" cy="40598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13534" y="1852393"/>
            <a:ext cx="4546088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413534" y="2760222"/>
            <a:ext cx="4546088" cy="40598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7528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2334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06136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1267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r>
              <a:rPr lang="es-ES" smtClean="0"/>
              <a:t>Haga clic en el icono para agregar una imagen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25341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35171" y="2011568"/>
            <a:ext cx="922305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35171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542189" y="7003756"/>
            <a:ext cx="360902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552214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64863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6700" y="2787650"/>
            <a:ext cx="8180552" cy="2493249"/>
          </a:xfrm>
        </p:spPr>
        <p:txBody>
          <a:bodyPr>
            <a:noAutofit/>
          </a:bodyPr>
          <a:lstStyle/>
          <a:p>
            <a:r>
              <a:rPr lang="es-PA" sz="4400" dirty="0" smtClean="0"/>
              <a:t>UNIVERSIDAD TECNOLÓGICA DE PANAMÁ.</a:t>
            </a:r>
            <a:br>
              <a:rPr lang="es-PA" sz="4400" dirty="0" smtClean="0"/>
            </a:br>
            <a:r>
              <a:rPr lang="es-PA" sz="4400" dirty="0" smtClean="0"/>
              <a:t/>
            </a:r>
            <a:br>
              <a:rPr lang="es-PA" sz="4400" dirty="0" smtClean="0"/>
            </a:br>
            <a:r>
              <a:rPr lang="es-PA" sz="4400" dirty="0" smtClean="0"/>
              <a:t>CENTRO REGIONAL DE VERAGUAS.</a:t>
            </a:r>
            <a:br>
              <a:rPr lang="es-PA" sz="4400" dirty="0" smtClean="0"/>
            </a:br>
            <a:r>
              <a:rPr lang="es-PA" sz="4400" dirty="0" smtClean="0"/>
              <a:t/>
            </a:r>
            <a:br>
              <a:rPr lang="es-PA" sz="4400" dirty="0" smtClean="0"/>
            </a:br>
            <a:r>
              <a:rPr lang="es-PA" sz="4400" dirty="0" smtClean="0"/>
              <a:t>CIENCIA DE LOS MATERIALES</a:t>
            </a:r>
            <a:endParaRPr lang="es-PA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2366" y="5683250"/>
            <a:ext cx="7718861" cy="1240997"/>
          </a:xfrm>
        </p:spPr>
        <p:txBody>
          <a:bodyPr/>
          <a:lstStyle/>
          <a:p>
            <a:r>
              <a:rPr lang="es-PA" dirty="0" smtClean="0"/>
              <a:t>PROFESOR: JORGE ALMENGOR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4132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73785" y="1415809"/>
            <a:ext cx="8232140" cy="520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174100"/>
              </a:lnSpc>
              <a:buFont typeface="Courier New"/>
              <a:buChar char="o"/>
              <a:tabLst>
                <a:tab pos="22606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ha</a:t>
            </a:r>
            <a:r>
              <a:rPr sz="1800" b="1" spc="-5" dirty="0">
                <a:latin typeface="Comic Sans MS"/>
                <a:cs typeface="Comic Sans MS"/>
              </a:rPr>
              <a:t>bi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u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ut</a:t>
            </a:r>
            <a:r>
              <a:rPr sz="1800" b="1" spc="-5" dirty="0">
                <a:latin typeface="Comic Sans MS"/>
                <a:cs typeface="Comic Sans MS"/>
              </a:rPr>
              <a:t>ili</a:t>
            </a:r>
            <a:r>
              <a:rPr sz="1800" b="1" dirty="0">
                <a:latin typeface="Comic Sans MS"/>
                <a:cs typeface="Comic Sans MS"/>
              </a:rPr>
              <a:t>z</a:t>
            </a:r>
            <a:r>
              <a:rPr sz="1800" b="1" spc="-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uros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sin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com</a:t>
            </a:r>
            <a:r>
              <a:rPr sz="1800" b="1" spc="-5" dirty="0">
                <a:latin typeface="Comic Sans MS"/>
                <a:cs typeface="Comic Sans MS"/>
              </a:rPr>
              <a:t>bi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do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da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d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lug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le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cion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á</a:t>
            </a:r>
            <a:r>
              <a:rPr sz="1800" b="1" spc="-5" dirty="0">
                <a:latin typeface="Comic Sans MS"/>
                <a:cs typeface="Comic Sans MS"/>
              </a:rPr>
              <a:t>li</a:t>
            </a:r>
            <a:r>
              <a:rPr sz="1800" b="1" spc="-15" dirty="0">
                <a:latin typeface="Comic Sans MS"/>
                <a:cs typeface="Comic Sans MS"/>
              </a:rPr>
              <a:t>ca</a:t>
            </a:r>
            <a:r>
              <a:rPr sz="1800" b="1" spc="-10" dirty="0">
                <a:latin typeface="Comic Sans MS"/>
                <a:cs typeface="Comic Sans MS"/>
              </a:rPr>
              <a:t>s,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cuyo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85" dirty="0">
                <a:latin typeface="Times New Roman"/>
                <a:cs typeface="Times New Roman"/>
              </a:rPr>
              <a:t> </a:t>
            </a:r>
            <a:r>
              <a:rPr sz="1800" b="1" u="heavy" dirty="0">
                <a:latin typeface="Comic Sans MS"/>
                <a:cs typeface="Comic Sans MS"/>
              </a:rPr>
              <a:t>ob</a:t>
            </a:r>
            <a:r>
              <a:rPr sz="1800" b="1" u="heavy" spc="-5" dirty="0">
                <a:latin typeface="Comic Sans MS"/>
                <a:cs typeface="Comic Sans MS"/>
              </a:rPr>
              <a:t>je</a:t>
            </a:r>
            <a:r>
              <a:rPr sz="1800" b="1" u="heavy" spc="5" dirty="0">
                <a:latin typeface="Comic Sans MS"/>
                <a:cs typeface="Comic Sans MS"/>
              </a:rPr>
              <a:t>t</a:t>
            </a:r>
            <a:r>
              <a:rPr sz="1800" b="1" u="heavy" spc="-5" dirty="0">
                <a:latin typeface="Comic Sans MS"/>
                <a:cs typeface="Comic Sans MS"/>
              </a:rPr>
              <a:t>ivo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90" dirty="0"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latin typeface="Comic Sans MS"/>
                <a:cs typeface="Comic Sans MS"/>
              </a:rPr>
              <a:t>e</a:t>
            </a:r>
            <a:r>
              <a:rPr sz="1800" b="1" u="heavy" spc="-10" dirty="0">
                <a:latin typeface="Comic Sans MS"/>
                <a:cs typeface="Comic Sans MS"/>
              </a:rPr>
              <a:t>s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85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el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90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m</a:t>
            </a:r>
            <a:r>
              <a:rPr sz="1800" b="1" u="heavy" spc="-5" dirty="0">
                <a:latin typeface="Comic Sans MS"/>
                <a:cs typeface="Comic Sans MS"/>
              </a:rPr>
              <a:t>ej</a:t>
            </a:r>
            <a:r>
              <a:rPr sz="1800" b="1" u="heavy" dirty="0">
                <a:latin typeface="Comic Sans MS"/>
                <a:cs typeface="Comic Sans MS"/>
              </a:rPr>
              <a:t>or</a:t>
            </a:r>
            <a:r>
              <a:rPr sz="1800" b="1" u="heavy" spc="-5" dirty="0">
                <a:latin typeface="Comic Sans MS"/>
                <a:cs typeface="Comic Sans MS"/>
              </a:rPr>
              <a:t>a</a:t>
            </a:r>
            <a:r>
              <a:rPr sz="1800" b="1" u="heavy" dirty="0">
                <a:latin typeface="Comic Sans MS"/>
                <a:cs typeface="Comic Sans MS"/>
              </a:rPr>
              <a:t>r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85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l</a:t>
            </a:r>
            <a:r>
              <a:rPr sz="1800" b="1" u="heavy" spc="-20" dirty="0">
                <a:latin typeface="Comic Sans MS"/>
                <a:cs typeface="Comic Sans MS"/>
              </a:rPr>
              <a:t>a</a:t>
            </a:r>
            <a:r>
              <a:rPr sz="1800" b="1" u="heavy" spc="-10" dirty="0">
                <a:latin typeface="Comic Sans MS"/>
                <a:cs typeface="Comic Sans MS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latin typeface="Comic Sans MS"/>
                <a:cs typeface="Comic Sans MS"/>
              </a:rPr>
              <a:t>p</a:t>
            </a:r>
            <a:r>
              <a:rPr sz="1800" b="1" u="heavy" spc="-5" dirty="0">
                <a:latin typeface="Comic Sans MS"/>
                <a:cs typeface="Comic Sans MS"/>
              </a:rPr>
              <a:t>ropiedades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210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de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210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los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215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m</a:t>
            </a:r>
            <a:r>
              <a:rPr sz="1800" b="1" u="heavy" spc="-15" dirty="0">
                <a:latin typeface="Comic Sans MS"/>
                <a:cs typeface="Comic Sans MS"/>
              </a:rPr>
              <a:t>e</a:t>
            </a:r>
            <a:r>
              <a:rPr sz="1800" b="1" u="heavy" dirty="0">
                <a:latin typeface="Comic Sans MS"/>
                <a:cs typeface="Comic Sans MS"/>
              </a:rPr>
              <a:t>t</a:t>
            </a:r>
            <a:r>
              <a:rPr sz="1800" b="1" u="heavy" spc="-15" dirty="0">
                <a:latin typeface="Comic Sans MS"/>
                <a:cs typeface="Comic Sans MS"/>
              </a:rPr>
              <a:t>a</a:t>
            </a:r>
            <a:r>
              <a:rPr sz="1800" b="1" u="heavy" spc="-10" dirty="0">
                <a:latin typeface="Comic Sans MS"/>
                <a:cs typeface="Comic Sans MS"/>
              </a:rPr>
              <a:t>les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215" dirty="0"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latin typeface="Comic Sans MS"/>
                <a:cs typeface="Comic Sans MS"/>
              </a:rPr>
              <a:t>p</a:t>
            </a:r>
            <a:r>
              <a:rPr sz="1800" b="1" u="heavy" spc="-10" dirty="0">
                <a:latin typeface="Comic Sans MS"/>
                <a:cs typeface="Comic Sans MS"/>
              </a:rPr>
              <a:t>uros,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-2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o,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-2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-20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su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-2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so,</a:t>
            </a:r>
            <a:r>
              <a:rPr sz="1800" b="1" dirty="0">
                <a:latin typeface="Times New Roman"/>
                <a:cs typeface="Times New Roman"/>
              </a:rPr>
              <a:t>  </a:t>
            </a:r>
            <a:r>
              <a:rPr sz="1800" b="1" spc="-210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do</a:t>
            </a:r>
            <a:r>
              <a:rPr sz="1800" b="1" u="heavy" spc="5" dirty="0">
                <a:latin typeface="Comic Sans MS"/>
                <a:cs typeface="Comic Sans MS"/>
              </a:rPr>
              <a:t>t</a:t>
            </a:r>
            <a:r>
              <a:rPr sz="1800" b="1" u="heavy" spc="-15" dirty="0">
                <a:latin typeface="Comic Sans MS"/>
                <a:cs typeface="Comic Sans MS"/>
              </a:rPr>
              <a:t>a</a:t>
            </a:r>
            <a:r>
              <a:rPr sz="1800" b="1" u="heavy" spc="-5" dirty="0">
                <a:latin typeface="Comic Sans MS"/>
                <a:cs typeface="Comic Sans MS"/>
              </a:rPr>
              <a:t>rles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210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de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225" dirty="0">
                <a:latin typeface="Times New Roman"/>
                <a:cs typeface="Times New Roman"/>
              </a:rPr>
              <a:t> </a:t>
            </a:r>
            <a:r>
              <a:rPr sz="1800" b="1" u="heavy" dirty="0">
                <a:latin typeface="Comic Sans MS"/>
                <a:cs typeface="Comic Sans MS"/>
              </a:rPr>
              <a:t>ot</a:t>
            </a:r>
            <a:r>
              <a:rPr sz="1800" b="1" u="heavy" spc="-5" dirty="0">
                <a:latin typeface="Comic Sans MS"/>
                <a:cs typeface="Comic Sans MS"/>
              </a:rPr>
              <a:t>ra</a:t>
            </a:r>
            <a:r>
              <a:rPr sz="1800" b="1" u="heavy" spc="-10" dirty="0">
                <a:latin typeface="Comic Sans MS"/>
                <a:cs typeface="Comic Sans MS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u="heavy" spc="5" dirty="0">
                <a:latin typeface="Comic Sans MS"/>
                <a:cs typeface="Comic Sans MS"/>
              </a:rPr>
              <a:t>n</a:t>
            </a:r>
            <a:r>
              <a:rPr sz="1800" b="1" u="heavy" dirty="0">
                <a:latin typeface="Comic Sans MS"/>
                <a:cs typeface="Comic Sans MS"/>
              </a:rPr>
              <a:t>uev</a:t>
            </a:r>
            <a:r>
              <a:rPr sz="1800" b="1" u="heavy" spc="-15" dirty="0">
                <a:latin typeface="Comic Sans MS"/>
                <a:cs typeface="Comic Sans MS"/>
              </a:rPr>
              <a:t>a</a:t>
            </a:r>
            <a:r>
              <a:rPr sz="1800" b="1" u="heavy" spc="-10" dirty="0">
                <a:latin typeface="Comic Sans MS"/>
                <a:cs typeface="Comic Sans MS"/>
              </a:rPr>
              <a:t>s.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800" dirty="0">
              <a:latin typeface="Times New Roman"/>
              <a:cs typeface="Times New Roman"/>
            </a:endParaRPr>
          </a:p>
          <a:p>
            <a:pPr marL="226060" indent="-213360">
              <a:lnSpc>
                <a:spcPct val="100000"/>
              </a:lnSpc>
              <a:spcBef>
                <a:spcPts val="1235"/>
              </a:spcBef>
              <a:buFont typeface="Courier New"/>
              <a:buChar char="o"/>
              <a:tabLst>
                <a:tab pos="22606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le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cion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suelen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dividirs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: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2100" dirty="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690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6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le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cion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férr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endParaRPr sz="1800" dirty="0">
              <a:latin typeface="Comic Sans MS"/>
              <a:cs typeface="Comic Sans MS"/>
            </a:endParaRPr>
          </a:p>
          <a:p>
            <a:pPr marL="1384300">
              <a:lnSpc>
                <a:spcPct val="100000"/>
              </a:lnSpc>
              <a:spcBef>
                <a:spcPts val="1605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6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le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cion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f</a:t>
            </a:r>
            <a:r>
              <a:rPr sz="1800" b="1" spc="-5" dirty="0">
                <a:latin typeface="Comic Sans MS"/>
                <a:cs typeface="Comic Sans MS"/>
              </a:rPr>
              <a:t>érr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s,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675640" lvl="1" indent="-205740">
              <a:lnSpc>
                <a:spcPct val="100000"/>
              </a:lnSpc>
              <a:buClr>
                <a:srgbClr val="000098"/>
              </a:buClr>
              <a:buFont typeface="Wingdings"/>
              <a:buChar char=""/>
              <a:tabLst>
                <a:tab pos="67564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se</a:t>
            </a:r>
            <a:r>
              <a:rPr sz="1800" b="1" spc="-5" dirty="0">
                <a:latin typeface="Comic Sans MS"/>
                <a:cs typeface="Comic Sans MS"/>
              </a:rPr>
              <a:t>g</a:t>
            </a:r>
            <a:r>
              <a:rPr sz="1800" b="1" dirty="0">
                <a:latin typeface="Comic Sans MS"/>
                <a:cs typeface="Comic Sans MS"/>
              </a:rPr>
              <a:t>ún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su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5" dirty="0">
                <a:latin typeface="Comic Sans MS"/>
                <a:cs typeface="Comic Sans MS"/>
              </a:rPr>
              <a:t>n</a:t>
            </a:r>
            <a:r>
              <a:rPr sz="1800" b="1" spc="-25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uyen</a:t>
            </a:r>
            <a:r>
              <a:rPr sz="1800" b="1" dirty="0">
                <a:latin typeface="Comic Sans MS"/>
                <a:cs typeface="Comic Sans MS"/>
              </a:rPr>
              <a:t>te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spc="-10" dirty="0">
                <a:latin typeface="Comic Sans MS"/>
                <a:cs typeface="Comic Sans MS"/>
              </a:rPr>
              <a:t>nci</a:t>
            </a:r>
            <a:r>
              <a:rPr sz="1800" b="1" spc="-15" dirty="0">
                <a:latin typeface="Comic Sans MS"/>
                <a:cs typeface="Comic Sans MS"/>
              </a:rPr>
              <a:t>pa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sea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Comic Sans MS"/>
                <a:cs typeface="Comic Sans MS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F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o.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7984" y="1155105"/>
            <a:ext cx="44430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Comic Sans MS"/>
                <a:cs typeface="Comic Sans MS"/>
              </a:rPr>
              <a:t>B</a:t>
            </a:r>
            <a:r>
              <a:rPr sz="2200" b="1" spc="-10" dirty="0">
                <a:latin typeface="Comic Sans MS"/>
                <a:cs typeface="Comic Sans MS"/>
              </a:rPr>
              <a:t>)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1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omic Sans MS"/>
                <a:cs typeface="Comic Sans MS"/>
              </a:rPr>
              <a:t>M</a:t>
            </a:r>
            <a:r>
              <a:rPr sz="2200" b="1" spc="-10" dirty="0">
                <a:latin typeface="Comic Sans MS"/>
                <a:cs typeface="Comic Sans MS"/>
              </a:rPr>
              <a:t>A</a:t>
            </a:r>
            <a:r>
              <a:rPr sz="2200" b="1" spc="-25" dirty="0">
                <a:latin typeface="Comic Sans MS"/>
                <a:cs typeface="Comic Sans MS"/>
              </a:rPr>
              <a:t>T</a:t>
            </a:r>
            <a:r>
              <a:rPr sz="2200" b="1" spc="-10" dirty="0">
                <a:latin typeface="Comic Sans MS"/>
                <a:cs typeface="Comic Sans MS"/>
              </a:rPr>
              <a:t>E</a:t>
            </a:r>
            <a:r>
              <a:rPr sz="2200" b="1" spc="-20" dirty="0">
                <a:latin typeface="Comic Sans MS"/>
                <a:cs typeface="Comic Sans MS"/>
              </a:rPr>
              <a:t>R</a:t>
            </a:r>
            <a:r>
              <a:rPr sz="2200" b="1" spc="-5" dirty="0">
                <a:latin typeface="Comic Sans MS"/>
                <a:cs typeface="Comic Sans MS"/>
              </a:rPr>
              <a:t>I</a:t>
            </a:r>
            <a:r>
              <a:rPr sz="2200" b="1" spc="-15" dirty="0">
                <a:latin typeface="Comic Sans MS"/>
                <a:cs typeface="Comic Sans MS"/>
              </a:rPr>
              <a:t>AL</a:t>
            </a:r>
            <a:r>
              <a:rPr sz="2200" b="1" spc="-20" dirty="0">
                <a:latin typeface="Comic Sans MS"/>
                <a:cs typeface="Comic Sans MS"/>
              </a:rPr>
              <a:t>ES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14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omic Sans MS"/>
                <a:cs typeface="Comic Sans MS"/>
              </a:rPr>
              <a:t>P</a:t>
            </a:r>
            <a:r>
              <a:rPr sz="2200" b="1" spc="-20" dirty="0">
                <a:latin typeface="Comic Sans MS"/>
                <a:cs typeface="Comic Sans MS"/>
              </a:rPr>
              <a:t>OL</a:t>
            </a:r>
            <a:r>
              <a:rPr sz="2200" b="1" spc="-5" dirty="0">
                <a:latin typeface="Comic Sans MS"/>
                <a:cs typeface="Comic Sans MS"/>
              </a:rPr>
              <a:t>I</a:t>
            </a:r>
            <a:r>
              <a:rPr sz="2200" b="1" spc="-15" dirty="0">
                <a:latin typeface="Comic Sans MS"/>
                <a:cs typeface="Comic Sans MS"/>
              </a:rPr>
              <a:t>M</a:t>
            </a:r>
            <a:r>
              <a:rPr sz="2200" b="1" spc="-20" dirty="0">
                <a:latin typeface="Comic Sans MS"/>
                <a:cs typeface="Comic Sans MS"/>
              </a:rPr>
              <a:t>ÉRI</a:t>
            </a:r>
            <a:r>
              <a:rPr sz="2200" b="1" spc="-10" dirty="0">
                <a:latin typeface="Comic Sans MS"/>
                <a:cs typeface="Comic Sans MS"/>
              </a:rPr>
              <a:t>C</a:t>
            </a:r>
            <a:r>
              <a:rPr sz="2200" b="1" spc="-25" dirty="0">
                <a:latin typeface="Comic Sans MS"/>
                <a:cs typeface="Comic Sans MS"/>
              </a:rPr>
              <a:t>OS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584" y="2196027"/>
            <a:ext cx="8689340" cy="432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760"/>
              </a:lnSpc>
              <a:buClr>
                <a:srgbClr val="FF0000"/>
              </a:buClr>
              <a:buFont typeface="Comic Sans MS"/>
              <a:buChar char="-"/>
              <a:tabLst>
                <a:tab pos="233679" algn="l"/>
                <a:tab pos="4997450" algn="l"/>
                <a:tab pos="5477510" algn="l"/>
                <a:tab pos="6266815" algn="l"/>
                <a:tab pos="7258684" algn="l"/>
                <a:tab pos="7650480" algn="l"/>
              </a:tabLst>
            </a:pP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</a:t>
            </a:r>
            <a:r>
              <a:rPr sz="1800" b="1" spc="-10" dirty="0">
                <a:latin typeface="Comic Sans MS"/>
                <a:cs typeface="Comic Sans MS"/>
              </a:rPr>
              <a:t>les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acrom</a:t>
            </a:r>
            <a:r>
              <a:rPr sz="1800" b="1" spc="-10" dirty="0">
                <a:latin typeface="Comic Sans MS"/>
                <a:cs typeface="Comic Sans MS"/>
              </a:rPr>
              <a:t>olecul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res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st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tuid</a:t>
            </a:r>
            <a:r>
              <a:rPr sz="1800" b="1" spc="-15" dirty="0">
                <a:latin typeface="Comic Sans MS"/>
                <a:cs typeface="Comic Sans MS"/>
              </a:rPr>
              <a:t>o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r</a:t>
            </a:r>
            <a:r>
              <a:rPr sz="1800" b="1" dirty="0">
                <a:latin typeface="Comic Sans MS"/>
                <a:cs typeface="Comic Sans MS"/>
              </a:rPr>
              <a:t>g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de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molécul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org</a:t>
            </a:r>
            <a:r>
              <a:rPr sz="1800" b="1" spc="-15" dirty="0">
                <a:latin typeface="Comic Sans MS"/>
                <a:cs typeface="Comic Sans MS"/>
              </a:rPr>
              <a:t>á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ica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red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s.</a:t>
            </a:r>
            <a:endParaRPr sz="1800" dirty="0">
              <a:latin typeface="Comic Sans MS"/>
              <a:cs typeface="Comic Sans MS"/>
            </a:endParaRPr>
          </a:p>
          <a:p>
            <a:pPr marL="241300" marR="5080" indent="-228600">
              <a:lnSpc>
                <a:spcPts val="3760"/>
              </a:lnSpc>
              <a:spcBef>
                <a:spcPts val="5"/>
              </a:spcBef>
              <a:buClr>
                <a:srgbClr val="FF0000"/>
              </a:buClr>
              <a:buFont typeface="Comic Sans MS"/>
              <a:buChar char="-"/>
              <a:tabLst>
                <a:tab pos="233679" algn="l"/>
              </a:tabLst>
            </a:pP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yoría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spc="-10" dirty="0">
                <a:latin typeface="Comic Sans MS"/>
                <a:cs typeface="Comic Sans MS"/>
              </a:rPr>
              <a:t>olím</a:t>
            </a:r>
            <a:r>
              <a:rPr sz="1800" b="1" spc="-5" dirty="0">
                <a:latin typeface="Comic Sans MS"/>
                <a:cs typeface="Comic Sans MS"/>
              </a:rPr>
              <a:t>er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son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dirty="0">
                <a:latin typeface="Comic Sans MS"/>
                <a:cs typeface="Comic Sans MS"/>
              </a:rPr>
              <a:t>orfos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si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bi</a:t>
            </a:r>
            <a:r>
              <a:rPr sz="1800" b="1" dirty="0">
                <a:latin typeface="Comic Sans MS"/>
                <a:cs typeface="Comic Sans MS"/>
              </a:rPr>
              <a:t>en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lg</a:t>
            </a:r>
            <a:r>
              <a:rPr sz="1800" b="1" spc="-15" dirty="0">
                <a:latin typeface="Comic Sans MS"/>
                <a:cs typeface="Comic Sans MS"/>
              </a:rPr>
              <a:t>u</a:t>
            </a:r>
            <a:r>
              <a:rPr sz="1800" b="1" spc="-10" dirty="0">
                <a:latin typeface="Comic Sans MS"/>
                <a:cs typeface="Comic Sans MS"/>
              </a:rPr>
              <a:t>nos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ie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cie</a:t>
            </a:r>
            <a:r>
              <a:rPr sz="1800" b="1" spc="-15" dirty="0">
                <a:latin typeface="Comic Sans MS"/>
                <a:cs typeface="Comic Sans MS"/>
              </a:rPr>
              <a:t>r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ra</a:t>
            </a:r>
            <a:r>
              <a:rPr sz="1800" b="1" spc="-15" dirty="0">
                <a:latin typeface="Comic Sans MS"/>
                <a:cs typeface="Comic Sans MS"/>
              </a:rPr>
              <a:t>d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cri</a:t>
            </a:r>
            <a:r>
              <a:rPr sz="1800" b="1" spc="-5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lin</a:t>
            </a:r>
            <a:r>
              <a:rPr sz="1800" b="1" spc="-5" dirty="0">
                <a:latin typeface="Comic Sans MS"/>
                <a:cs typeface="Comic Sans MS"/>
              </a:rPr>
              <a:t>ida</a:t>
            </a:r>
            <a:r>
              <a:rPr sz="1800" b="1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son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re</a:t>
            </a:r>
            <a:r>
              <a:rPr sz="1800" b="1" spc="5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ion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ví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rea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cri</a:t>
            </a:r>
            <a:r>
              <a:rPr sz="1800" b="1" spc="-5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lin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s.</a:t>
            </a:r>
            <a:endParaRPr sz="1800" dirty="0">
              <a:latin typeface="Comic Sans MS"/>
              <a:cs typeface="Comic Sans MS"/>
            </a:endParaRPr>
          </a:p>
          <a:p>
            <a:pPr marL="241300" marR="5715" indent="-228600">
              <a:lnSpc>
                <a:spcPts val="3760"/>
              </a:lnSpc>
              <a:spcBef>
                <a:spcPts val="5"/>
              </a:spcBef>
              <a:buClr>
                <a:srgbClr val="FF0000"/>
              </a:buClr>
              <a:buFont typeface="Comic Sans MS"/>
              <a:buChar char="-"/>
              <a:tabLst>
                <a:tab pos="233679" algn="l"/>
                <a:tab pos="2970530" algn="l"/>
                <a:tab pos="3438525" algn="l"/>
                <a:tab pos="4119245" algn="l"/>
                <a:tab pos="4391025" algn="l"/>
                <a:tab pos="4797425" algn="l"/>
                <a:tab pos="5131435" algn="l"/>
                <a:tab pos="6571615" algn="l"/>
              </a:tabLst>
            </a:pPr>
            <a:r>
              <a:rPr sz="1800" b="1" spc="-5" dirty="0">
                <a:latin typeface="Comic Sans MS"/>
                <a:cs typeface="Comic Sans MS"/>
              </a:rPr>
              <a:t>Son</a:t>
            </a:r>
            <a:r>
              <a:rPr sz="1800" dirty="0">
                <a:latin typeface="Times New Roman"/>
                <a:cs typeface="Times New Roman"/>
              </a:rPr>
              <a:t>  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dirty="0">
                <a:latin typeface="Times New Roman"/>
                <a:cs typeface="Times New Roman"/>
              </a:rPr>
              <a:t>  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spc="-25" dirty="0">
                <a:latin typeface="Comic Sans MS"/>
                <a:cs typeface="Comic Sans MS"/>
              </a:rPr>
              <a:t>o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duc</a:t>
            </a:r>
            <a:r>
              <a:rPr sz="1800" b="1" dirty="0">
                <a:latin typeface="Comic Sans MS"/>
                <a:cs typeface="Comic Sans MS"/>
              </a:rPr>
              <a:t>tore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de</a:t>
            </a:r>
            <a:r>
              <a:rPr sz="1800" b="1" dirty="0">
                <a:latin typeface="Comic Sans MS"/>
                <a:cs typeface="Comic Sans MS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lor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el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ct</a:t>
            </a:r>
            <a:r>
              <a:rPr sz="1800" b="1" spc="-5" dirty="0">
                <a:latin typeface="Comic Sans MS"/>
                <a:cs typeface="Comic Sans MS"/>
              </a:rPr>
              <a:t>ricida</a:t>
            </a:r>
            <a:r>
              <a:rPr sz="1800" b="1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  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resis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es</a:t>
            </a:r>
            <a:r>
              <a:rPr sz="1800" dirty="0">
                <a:latin typeface="Times New Roman"/>
                <a:cs typeface="Times New Roman"/>
              </a:rPr>
              <a:t>  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 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corrosión</a:t>
            </a:r>
            <a:r>
              <a:rPr sz="1800" b="1" spc="-10" dirty="0">
                <a:latin typeface="Comic Sans MS"/>
                <a:cs typeface="Comic Sans MS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u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f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era</a:t>
            </a:r>
            <a:r>
              <a:rPr sz="1800" b="1" spc="-10" dirty="0">
                <a:latin typeface="Comic Sans MS"/>
                <a:cs typeface="Comic Sans MS"/>
              </a:rPr>
              <a:t>l.</a:t>
            </a:r>
            <a:endParaRPr sz="1800" dirty="0">
              <a:latin typeface="Comic Sans MS"/>
              <a:cs typeface="Comic Sans MS"/>
            </a:endParaRPr>
          </a:p>
          <a:p>
            <a:pPr marL="241300" marR="5080" indent="-228600">
              <a:lnSpc>
                <a:spcPts val="3760"/>
              </a:lnSpc>
              <a:spcBef>
                <a:spcPts val="5"/>
              </a:spcBef>
              <a:buClr>
                <a:srgbClr val="FF0000"/>
              </a:buClr>
              <a:buFont typeface="Comic Sans MS"/>
              <a:buChar char="-"/>
              <a:tabLst>
                <a:tab pos="233679" algn="l"/>
              </a:tabLst>
            </a:pPr>
            <a:r>
              <a:rPr sz="1800" b="1" spc="-5" dirty="0">
                <a:latin typeface="Comic Sans MS"/>
                <a:cs typeface="Comic Sans MS"/>
              </a:rPr>
              <a:t>Son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omic Sans MS"/>
                <a:cs typeface="Comic Sans MS"/>
              </a:rPr>
              <a:t>ba</a:t>
            </a:r>
            <a:r>
              <a:rPr sz="1800" b="1" spc="-10" dirty="0">
                <a:latin typeface="Comic Sans MS"/>
                <a:cs typeface="Comic Sans MS"/>
              </a:rPr>
              <a:t>ja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sid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spc="-10" dirty="0">
                <a:latin typeface="Comic Sans MS"/>
                <a:cs typeface="Comic Sans MS"/>
              </a:rPr>
              <a:t>ose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spc="-5" dirty="0">
                <a:latin typeface="Comic Sans MS"/>
                <a:cs typeface="Comic Sans MS"/>
              </a:rPr>
              <a:t>ropiedade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ecá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ica</a:t>
            </a:r>
            <a:r>
              <a:rPr sz="1800" b="1" spc="-10" dirty="0">
                <a:latin typeface="Comic Sans MS"/>
                <a:cs typeface="Comic Sans MS"/>
              </a:rPr>
              <a:t>s.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Su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lang="es-ES" sz="1800" b="1" dirty="0" smtClean="0">
                <a:latin typeface="Comic Sans MS"/>
                <a:cs typeface="Comic Sans MS"/>
              </a:rPr>
              <a:t>lim</a:t>
            </a:r>
            <a:r>
              <a:rPr lang="es-ES" sz="1800" b="1" spc="-5" dirty="0" smtClean="0">
                <a:latin typeface="Comic Sans MS"/>
                <a:cs typeface="Comic Sans MS"/>
              </a:rPr>
              <a:t>i</a:t>
            </a:r>
            <a:r>
              <a:rPr lang="es-ES" sz="1800" b="1" dirty="0" smtClean="0">
                <a:latin typeface="Comic Sans MS"/>
                <a:cs typeface="Comic Sans MS"/>
              </a:rPr>
              <a:t>t</a:t>
            </a:r>
            <a:r>
              <a:rPr lang="es-ES" sz="1800" b="1" spc="-15" dirty="0" smtClean="0">
                <a:latin typeface="Comic Sans MS"/>
                <a:cs typeface="Comic Sans MS"/>
              </a:rPr>
              <a:t>a</a:t>
            </a:r>
            <a:r>
              <a:rPr lang="es-ES" sz="1800" b="1" spc="-10" dirty="0" smtClean="0">
                <a:latin typeface="Comic Sans MS"/>
                <a:cs typeface="Comic Sans MS"/>
              </a:rPr>
              <a:t>ci</a:t>
            </a:r>
            <a:r>
              <a:rPr lang="es-ES" sz="1800" b="1" spc="-25" dirty="0" smtClean="0">
                <a:latin typeface="Comic Sans MS"/>
                <a:cs typeface="Comic Sans MS"/>
              </a:rPr>
              <a:t>ó</a:t>
            </a:r>
            <a:r>
              <a:rPr lang="es-ES" sz="1800" b="1" dirty="0" smtClean="0">
                <a:latin typeface="Comic Sans MS"/>
                <a:cs typeface="Comic Sans MS"/>
              </a:rPr>
              <a:t>n</a:t>
            </a:r>
            <a:r>
              <a:rPr sz="1800" b="1" dirty="0" smtClean="0">
                <a:latin typeface="Times New Roman"/>
                <a:cs typeface="Times New Roman"/>
              </a:rPr>
              <a:t> </a:t>
            </a:r>
            <a:r>
              <a:rPr sz="1800" b="1" spc="-10" dirty="0" smtClean="0">
                <a:latin typeface="Comic Sans MS"/>
                <a:cs typeface="Comic Sans MS"/>
              </a:rPr>
              <a:t>m</a:t>
            </a:r>
            <a:r>
              <a:rPr lang="es-PA" b="1" spc="-15" dirty="0">
                <a:latin typeface="Comic Sans MS"/>
                <a:cs typeface="Comic Sans MS"/>
              </a:rPr>
              <a:t>á</a:t>
            </a:r>
            <a:r>
              <a:rPr sz="1800" b="1" spc="-10" dirty="0" smtClean="0">
                <a:latin typeface="Comic Sans MS"/>
                <a:cs typeface="Comic Sans MS"/>
              </a:rPr>
              <a:t>s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spc="95" dirty="0" smtClean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su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ie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spc="-5" dirty="0">
                <a:latin typeface="Comic Sans MS"/>
                <a:cs typeface="Comic Sans MS"/>
              </a:rPr>
              <a:t>era</a:t>
            </a:r>
            <a:r>
              <a:rPr sz="1800" b="1" dirty="0">
                <a:latin typeface="Comic Sans MS"/>
                <a:cs typeface="Comic Sans MS"/>
              </a:rPr>
              <a:t>tur</a:t>
            </a:r>
            <a:r>
              <a:rPr sz="1800" b="1" spc="-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rela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iva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en</a:t>
            </a:r>
            <a:r>
              <a:rPr sz="1800" b="1" dirty="0">
                <a:latin typeface="Comic Sans MS"/>
                <a:cs typeface="Comic Sans MS"/>
              </a:rPr>
              <a:t>te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lt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endParaRPr sz="1800" dirty="0">
              <a:latin typeface="Comic Sans MS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latin typeface="Comic Sans MS"/>
                <a:cs typeface="Comic Sans MS"/>
              </a:rPr>
              <a:t>que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ha</a:t>
            </a:r>
            <a:r>
              <a:rPr sz="1800" b="1" spc="-10" dirty="0">
                <a:latin typeface="Comic Sans MS"/>
                <a:cs typeface="Comic Sans MS"/>
              </a:rPr>
              <a:t>ce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ut</a:t>
            </a:r>
            <a:r>
              <a:rPr sz="1800" b="1" spc="-5" dirty="0">
                <a:latin typeface="Comic Sans MS"/>
                <a:cs typeface="Comic Sans MS"/>
              </a:rPr>
              <a:t>ili</a:t>
            </a:r>
            <a:r>
              <a:rPr sz="1800" b="1" dirty="0">
                <a:latin typeface="Comic Sans MS"/>
                <a:cs typeface="Comic Sans MS"/>
              </a:rPr>
              <a:t>z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ble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cima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omic Sans MS"/>
                <a:cs typeface="Comic Sans MS"/>
              </a:rPr>
              <a:t>15</a:t>
            </a:r>
            <a:r>
              <a:rPr sz="1800" b="1" spc="-10" dirty="0">
                <a:latin typeface="Comic Sans MS"/>
                <a:cs typeface="Comic Sans MS"/>
              </a:rPr>
              <a:t>0</a:t>
            </a:r>
            <a:r>
              <a:rPr sz="1725" b="1" spc="-1027" baseline="38647" dirty="0">
                <a:latin typeface="Century Gothic"/>
                <a:cs typeface="Century Gothic"/>
              </a:rPr>
              <a:t></a:t>
            </a:r>
            <a:r>
              <a:rPr sz="1800" b="1" spc="-10" dirty="0">
                <a:latin typeface="Comic Sans MS"/>
                <a:cs typeface="Comic Sans MS"/>
              </a:rPr>
              <a:t>C.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7984" y="1151241"/>
            <a:ext cx="8917305" cy="472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u="heavy" spc="-15" dirty="0">
                <a:latin typeface="Comic Sans MS"/>
                <a:cs typeface="Comic Sans MS"/>
              </a:rPr>
              <a:t>M</a:t>
            </a:r>
            <a:r>
              <a:rPr sz="2200" b="1" u="heavy" spc="-20" dirty="0">
                <a:latin typeface="Comic Sans MS"/>
                <a:cs typeface="Comic Sans MS"/>
              </a:rPr>
              <a:t>ATE</a:t>
            </a:r>
            <a:r>
              <a:rPr sz="2200" b="1" u="heavy" spc="-5" dirty="0">
                <a:latin typeface="Comic Sans MS"/>
                <a:cs typeface="Comic Sans MS"/>
              </a:rPr>
              <a:t>R</a:t>
            </a:r>
            <a:r>
              <a:rPr sz="2200" b="1" u="heavy" spc="-20" dirty="0">
                <a:latin typeface="Comic Sans MS"/>
                <a:cs typeface="Comic Sans MS"/>
              </a:rPr>
              <a:t>IA</a:t>
            </a:r>
            <a:r>
              <a:rPr sz="2200" b="1" u="heavy" spc="-5" dirty="0">
                <a:latin typeface="Comic Sans MS"/>
                <a:cs typeface="Comic Sans MS"/>
              </a:rPr>
              <a:t>L</a:t>
            </a:r>
            <a:r>
              <a:rPr sz="2200" b="1" u="heavy" spc="-20" dirty="0">
                <a:latin typeface="Comic Sans MS"/>
                <a:cs typeface="Comic Sans MS"/>
              </a:rPr>
              <a:t>ES</a:t>
            </a:r>
            <a:r>
              <a:rPr sz="2200" u="heavy" spc="-10" dirty="0">
                <a:latin typeface="Times New Roman"/>
                <a:cs typeface="Times New Roman"/>
              </a:rPr>
              <a:t> </a:t>
            </a:r>
            <a:r>
              <a:rPr sz="2200" u="heavy" spc="-140" dirty="0">
                <a:latin typeface="Times New Roman"/>
                <a:cs typeface="Times New Roman"/>
              </a:rPr>
              <a:t> </a:t>
            </a:r>
            <a:r>
              <a:rPr sz="2200" b="1" u="heavy" spc="-20" dirty="0">
                <a:latin typeface="Comic Sans MS"/>
                <a:cs typeface="Comic Sans MS"/>
              </a:rPr>
              <a:t>CE</a:t>
            </a:r>
            <a:r>
              <a:rPr sz="2200" b="1" u="heavy" spc="-5" dirty="0">
                <a:latin typeface="Comic Sans MS"/>
                <a:cs typeface="Comic Sans MS"/>
              </a:rPr>
              <a:t>R</a:t>
            </a:r>
            <a:r>
              <a:rPr sz="2200" b="1" u="heavy" spc="-20" dirty="0">
                <a:latin typeface="Comic Sans MS"/>
                <a:cs typeface="Comic Sans MS"/>
              </a:rPr>
              <a:t>Á</a:t>
            </a:r>
            <a:r>
              <a:rPr sz="2200" b="1" u="heavy" spc="-15" dirty="0">
                <a:latin typeface="Comic Sans MS"/>
                <a:cs typeface="Comic Sans MS"/>
              </a:rPr>
              <a:t>M</a:t>
            </a:r>
            <a:r>
              <a:rPr sz="2200" b="1" u="heavy" spc="-20" dirty="0">
                <a:latin typeface="Comic Sans MS"/>
                <a:cs typeface="Comic Sans MS"/>
              </a:rPr>
              <a:t>ICOS</a:t>
            </a:r>
            <a:endParaRPr sz="2200" dirty="0">
              <a:latin typeface="Comic Sans MS"/>
              <a:cs typeface="Comic Sans MS"/>
            </a:endParaRPr>
          </a:p>
          <a:p>
            <a:pPr marL="911860" indent="-213360">
              <a:lnSpc>
                <a:spcPct val="100000"/>
              </a:lnSpc>
              <a:spcBef>
                <a:spcPts val="1900"/>
              </a:spcBef>
              <a:buClr>
                <a:srgbClr val="000098"/>
              </a:buClr>
              <a:buFont typeface="Courier New"/>
              <a:buChar char="o"/>
              <a:tabLst>
                <a:tab pos="911860" algn="l"/>
              </a:tabLst>
            </a:pPr>
            <a:r>
              <a:rPr sz="1800" b="1" u="heavy" spc="-5" dirty="0">
                <a:latin typeface="Comic Sans MS"/>
                <a:cs typeface="Comic Sans MS"/>
              </a:rPr>
              <a:t>Son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-114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m</a:t>
            </a:r>
            <a:r>
              <a:rPr sz="1800" b="1" u="heavy" spc="-15" dirty="0">
                <a:latin typeface="Comic Sans MS"/>
                <a:cs typeface="Comic Sans MS"/>
              </a:rPr>
              <a:t>a</a:t>
            </a:r>
            <a:r>
              <a:rPr sz="1800" b="1" u="heavy" dirty="0">
                <a:latin typeface="Comic Sans MS"/>
                <a:cs typeface="Comic Sans MS"/>
              </a:rPr>
              <a:t>t</a:t>
            </a:r>
            <a:r>
              <a:rPr sz="1800" b="1" u="heavy" spc="-5" dirty="0">
                <a:latin typeface="Comic Sans MS"/>
                <a:cs typeface="Comic Sans MS"/>
              </a:rPr>
              <a:t>eria</a:t>
            </a:r>
            <a:r>
              <a:rPr sz="1800" b="1" u="heavy" dirty="0">
                <a:latin typeface="Comic Sans MS"/>
                <a:cs typeface="Comic Sans MS"/>
              </a:rPr>
              <a:t>l</a:t>
            </a:r>
            <a:r>
              <a:rPr sz="1800" b="1" u="heavy" spc="-15" dirty="0">
                <a:latin typeface="Comic Sans MS"/>
                <a:cs typeface="Comic Sans MS"/>
              </a:rPr>
              <a:t>e</a:t>
            </a:r>
            <a:r>
              <a:rPr sz="1800" b="1" u="heavy" spc="-10" dirty="0">
                <a:latin typeface="Comic Sans MS"/>
                <a:cs typeface="Comic Sans MS"/>
              </a:rPr>
              <a:t>s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-125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i</a:t>
            </a:r>
            <a:r>
              <a:rPr sz="1800" b="1" u="heavy" spc="5" dirty="0">
                <a:latin typeface="Comic Sans MS"/>
                <a:cs typeface="Comic Sans MS"/>
              </a:rPr>
              <a:t>n</a:t>
            </a:r>
            <a:r>
              <a:rPr sz="1800" b="1" u="heavy" dirty="0">
                <a:latin typeface="Comic Sans MS"/>
                <a:cs typeface="Comic Sans MS"/>
              </a:rPr>
              <a:t>org</a:t>
            </a:r>
            <a:r>
              <a:rPr sz="1800" b="1" u="heavy" spc="-15" dirty="0">
                <a:latin typeface="Comic Sans MS"/>
                <a:cs typeface="Comic Sans MS"/>
              </a:rPr>
              <a:t>á</a:t>
            </a:r>
            <a:r>
              <a:rPr sz="1800" b="1" u="heavy" spc="5" dirty="0">
                <a:latin typeface="Comic Sans MS"/>
                <a:cs typeface="Comic Sans MS"/>
              </a:rPr>
              <a:t>n</a:t>
            </a:r>
            <a:r>
              <a:rPr sz="1800" b="1" u="heavy" spc="-15" dirty="0">
                <a:latin typeface="Comic Sans MS"/>
                <a:cs typeface="Comic Sans MS"/>
              </a:rPr>
              <a:t>icos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-130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era</a:t>
            </a:r>
            <a:r>
              <a:rPr sz="1800" b="1" spc="-10" dirty="0">
                <a:latin typeface="Comic Sans MS"/>
                <a:cs typeface="Comic Sans MS"/>
              </a:rPr>
              <a:t>lm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t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cri</a:t>
            </a:r>
            <a:r>
              <a:rPr sz="1800" b="1" spc="-5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lin</a:t>
            </a:r>
            <a:r>
              <a:rPr sz="1800" b="1" spc="-10" dirty="0">
                <a:latin typeface="Comic Sans MS"/>
                <a:cs typeface="Comic Sans MS"/>
              </a:rPr>
              <a:t>os:</a:t>
            </a:r>
            <a:endParaRPr sz="1800" dirty="0">
              <a:latin typeface="Comic Sans MS"/>
              <a:cs typeface="Comic Sans MS"/>
            </a:endParaRPr>
          </a:p>
          <a:p>
            <a:pPr marL="1841500" lvl="1" indent="-228600">
              <a:lnSpc>
                <a:spcPct val="100000"/>
              </a:lnSpc>
              <a:spcBef>
                <a:spcPts val="1605"/>
              </a:spcBef>
              <a:buClr>
                <a:srgbClr val="000098"/>
              </a:buClr>
              <a:buFont typeface="Symbol"/>
              <a:buChar char=""/>
              <a:tabLst>
                <a:tab pos="181102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st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tuidos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el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á</a:t>
            </a:r>
            <a:r>
              <a:rPr sz="1800" b="1" spc="-5" dirty="0">
                <a:latin typeface="Comic Sans MS"/>
                <a:cs typeface="Comic Sans MS"/>
              </a:rPr>
              <a:t>li</a:t>
            </a:r>
            <a:r>
              <a:rPr sz="1800" b="1" spc="-15" dirty="0">
                <a:latin typeface="Comic Sans MS"/>
                <a:cs typeface="Comic Sans MS"/>
              </a:rPr>
              <a:t>c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no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á</a:t>
            </a:r>
            <a:r>
              <a:rPr sz="1800" b="1" spc="-5" dirty="0">
                <a:latin typeface="Comic Sans MS"/>
                <a:cs typeface="Comic Sans MS"/>
              </a:rPr>
              <a:t>li</a:t>
            </a:r>
            <a:r>
              <a:rPr sz="1800" b="1" spc="-15" dirty="0">
                <a:latin typeface="Comic Sans MS"/>
                <a:cs typeface="Comic Sans MS"/>
              </a:rPr>
              <a:t>c</a:t>
            </a:r>
            <a:r>
              <a:rPr sz="1800" b="1" spc="-10" dirty="0">
                <a:latin typeface="Comic Sans MS"/>
                <a:cs typeface="Comic Sans MS"/>
              </a:rPr>
              <a:t>os.</a:t>
            </a:r>
            <a:endParaRPr sz="1800" dirty="0">
              <a:latin typeface="Comic Sans MS"/>
              <a:cs typeface="Comic Sans MS"/>
            </a:endParaRPr>
          </a:p>
          <a:p>
            <a:pPr marL="1811020" lvl="1" indent="-198120">
              <a:lnSpc>
                <a:spcPct val="100000"/>
              </a:lnSpc>
              <a:spcBef>
                <a:spcPts val="1595"/>
              </a:spcBef>
              <a:buClr>
                <a:srgbClr val="000098"/>
              </a:buClr>
              <a:buFont typeface="Symbol"/>
              <a:buChar char=""/>
              <a:tabLst>
                <a:tab pos="1811020" algn="l"/>
              </a:tabLst>
            </a:pPr>
            <a:r>
              <a:rPr sz="1800" b="1" dirty="0">
                <a:latin typeface="Comic Sans MS"/>
                <a:cs typeface="Comic Sans MS"/>
              </a:rPr>
              <a:t>u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ido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20" dirty="0">
                <a:latin typeface="Comic Sans MS"/>
                <a:cs typeface="Comic Sans MS"/>
              </a:rPr>
              <a:t>l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ces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ió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ico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cov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le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es.</a:t>
            </a:r>
            <a:endParaRPr sz="1800" dirty="0">
              <a:latin typeface="Comic Sans MS"/>
              <a:cs typeface="Comic Sans MS"/>
            </a:endParaRPr>
          </a:p>
          <a:p>
            <a:pPr marL="1811020" lvl="1" indent="-198120">
              <a:lnSpc>
                <a:spcPct val="100000"/>
              </a:lnSpc>
              <a:spcBef>
                <a:spcPts val="1605"/>
              </a:spcBef>
              <a:buClr>
                <a:srgbClr val="000098"/>
              </a:buClr>
              <a:buFont typeface="Symbol"/>
              <a:buChar char=""/>
              <a:tabLst>
                <a:tab pos="1811020" algn="l"/>
              </a:tabLst>
            </a:pPr>
            <a:r>
              <a:rPr sz="1800" b="1" spc="-20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uros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Resis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es.</a:t>
            </a:r>
            <a:endParaRPr sz="1800" dirty="0">
              <a:latin typeface="Comic Sans MS"/>
              <a:cs typeface="Comic Sans MS"/>
            </a:endParaRPr>
          </a:p>
          <a:p>
            <a:pPr marL="1841500" marR="5080" lvl="1" indent="-228600">
              <a:lnSpc>
                <a:spcPts val="3770"/>
              </a:lnSpc>
              <a:spcBef>
                <a:spcPts val="380"/>
              </a:spcBef>
              <a:buClr>
                <a:srgbClr val="000098"/>
              </a:buClr>
              <a:buFont typeface="Symbol"/>
              <a:buChar char=""/>
              <a:tabLst>
                <a:tab pos="1811020" algn="l"/>
              </a:tabLst>
            </a:pPr>
            <a:r>
              <a:rPr sz="1800" b="1" dirty="0">
                <a:latin typeface="Comic Sans MS"/>
                <a:cs typeface="Comic Sans MS"/>
              </a:rPr>
              <a:t>Por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era</a:t>
            </a:r>
            <a:r>
              <a:rPr sz="1800" b="1" spc="-10" dirty="0">
                <a:latin typeface="Comic Sans MS"/>
                <a:cs typeface="Comic Sans MS"/>
              </a:rPr>
              <a:t>l,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isl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ér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ico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 err="1" smtClean="0">
                <a:latin typeface="Comic Sans MS"/>
                <a:cs typeface="Comic Sans MS"/>
              </a:rPr>
              <a:t>el</a:t>
            </a:r>
            <a:r>
              <a:rPr sz="1800" b="1" dirty="0" err="1" smtClean="0">
                <a:latin typeface="Comic Sans MS"/>
                <a:cs typeface="Comic Sans MS"/>
              </a:rPr>
              <a:t>é</a:t>
            </a:r>
            <a:r>
              <a:rPr sz="1800" b="1" spc="-10" dirty="0" err="1" smtClean="0">
                <a:latin typeface="Comic Sans MS"/>
                <a:cs typeface="Comic Sans MS"/>
              </a:rPr>
              <a:t>ct</a:t>
            </a:r>
            <a:r>
              <a:rPr sz="1800" b="1" spc="-15" dirty="0" err="1" smtClean="0">
                <a:latin typeface="Comic Sans MS"/>
                <a:cs typeface="Comic Sans MS"/>
              </a:rPr>
              <a:t>ricos</a:t>
            </a:r>
            <a:r>
              <a:rPr sz="1800" b="1" spc="-10" dirty="0" smtClean="0">
                <a:latin typeface="Comic Sans MS"/>
                <a:cs typeface="Comic Sans MS"/>
              </a:rPr>
              <a:t>.</a:t>
            </a:r>
            <a:endParaRPr sz="1800" dirty="0">
              <a:latin typeface="Comic Sans MS"/>
              <a:cs typeface="Comic Sans MS"/>
            </a:endParaRPr>
          </a:p>
          <a:p>
            <a:pPr marL="1811020" lvl="1" indent="-198120">
              <a:lnSpc>
                <a:spcPct val="100000"/>
              </a:lnSpc>
              <a:spcBef>
                <a:spcPts val="1200"/>
              </a:spcBef>
              <a:buClr>
                <a:srgbClr val="000098"/>
              </a:buClr>
              <a:buFont typeface="Symbol"/>
              <a:buChar char=""/>
              <a:tabLst>
                <a:tab pos="181102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L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er</a:t>
            </a:r>
            <a:r>
              <a:rPr sz="1800" b="1" dirty="0">
                <a:latin typeface="Comic Sans MS"/>
                <a:cs typeface="Comic Sans MS"/>
              </a:rPr>
              <a:t>o</a:t>
            </a:r>
            <a:r>
              <a:rPr sz="1800" b="1" spc="-10" dirty="0">
                <a:latin typeface="Comic Sans MS"/>
                <a:cs typeface="Comic Sans MS"/>
              </a:rPr>
              <a:t>s.</a:t>
            </a:r>
            <a:endParaRPr sz="1800" dirty="0">
              <a:latin typeface="Comic Sans MS"/>
              <a:cs typeface="Comic Sans MS"/>
            </a:endParaRPr>
          </a:p>
          <a:p>
            <a:pPr marL="1811020" lvl="1" indent="-198120">
              <a:lnSpc>
                <a:spcPct val="100000"/>
              </a:lnSpc>
              <a:spcBef>
                <a:spcPts val="1605"/>
              </a:spcBef>
              <a:buClr>
                <a:srgbClr val="000098"/>
              </a:buClr>
              <a:buFont typeface="Symbol"/>
              <a:buChar char=""/>
              <a:tabLst>
                <a:tab pos="1811020" algn="l"/>
              </a:tabLst>
            </a:pPr>
            <a:r>
              <a:rPr sz="1800" b="1" spc="-5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com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bi</a:t>
            </a:r>
            <a:r>
              <a:rPr sz="1800" b="1" dirty="0">
                <a:latin typeface="Comic Sans MS"/>
                <a:cs typeface="Comic Sans MS"/>
              </a:rPr>
              <a:t>en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pe</a:t>
            </a:r>
            <a:r>
              <a:rPr sz="1800" b="1" spc="-5" dirty="0">
                <a:latin typeface="Comic Sans MS"/>
                <a:cs typeface="Comic Sans MS"/>
              </a:rPr>
              <a:t>ra</a:t>
            </a:r>
            <a:r>
              <a:rPr sz="1800" b="1" dirty="0">
                <a:latin typeface="Comic Sans MS"/>
                <a:cs typeface="Comic Sans MS"/>
              </a:rPr>
              <a:t>tur</a:t>
            </a:r>
            <a:r>
              <a:rPr sz="1800" b="1" spc="-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el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-15" dirty="0">
                <a:latin typeface="Comic Sans MS"/>
                <a:cs typeface="Comic Sans MS"/>
              </a:rPr>
              <a:t>v</a:t>
            </a:r>
            <a:r>
              <a:rPr sz="1800" b="1" spc="-5" dirty="0">
                <a:latin typeface="Comic Sans MS"/>
                <a:cs typeface="Comic Sans MS"/>
              </a:rPr>
              <a:t>ada</a:t>
            </a:r>
            <a:r>
              <a:rPr sz="1800" b="1" spc="-10" dirty="0">
                <a:latin typeface="Comic Sans MS"/>
                <a:cs typeface="Comic Sans MS"/>
              </a:rPr>
              <a:t>s.</a:t>
            </a:r>
            <a:endParaRPr sz="1800" dirty="0">
              <a:latin typeface="Comic Sans MS"/>
              <a:cs typeface="Comic Sans MS"/>
            </a:endParaRPr>
          </a:p>
          <a:p>
            <a:pPr marL="1811020" lvl="1" indent="-198120">
              <a:lnSpc>
                <a:spcPct val="100000"/>
              </a:lnSpc>
              <a:spcBef>
                <a:spcPts val="1595"/>
              </a:spcBef>
              <a:buClr>
                <a:srgbClr val="000098"/>
              </a:buClr>
              <a:buFont typeface="Symbol"/>
              <a:buChar char=""/>
              <a:tabLst>
                <a:tab pos="1811020" algn="l"/>
              </a:tabLst>
            </a:pP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Comic Sans MS"/>
                <a:cs typeface="Comic Sans MS"/>
              </a:rPr>
              <a:t>lev</a:t>
            </a:r>
            <a:r>
              <a:rPr sz="1800" b="1" spc="-5" dirty="0">
                <a:latin typeface="Comic Sans MS"/>
                <a:cs typeface="Comic Sans MS"/>
              </a:rPr>
              <a:t>ad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fra</a:t>
            </a:r>
            <a:r>
              <a:rPr sz="1800" b="1" spc="-10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spc="10" dirty="0">
                <a:latin typeface="Comic Sans MS"/>
                <a:cs typeface="Comic Sans MS"/>
              </a:rPr>
              <a:t>l</a:t>
            </a:r>
            <a:r>
              <a:rPr sz="1800" b="1" spc="-5" dirty="0">
                <a:latin typeface="Comic Sans MS"/>
                <a:cs typeface="Comic Sans MS"/>
              </a:rPr>
              <a:t>ida</a:t>
            </a:r>
            <a:r>
              <a:rPr sz="1800" b="1" spc="-15" dirty="0">
                <a:latin typeface="Comic Sans MS"/>
                <a:cs typeface="Comic Sans MS"/>
              </a:rPr>
              <a:t>d.</a:t>
            </a:r>
            <a:endParaRPr sz="1800" dirty="0">
              <a:latin typeface="Comic Sans MS"/>
              <a:cs typeface="Comic Sans MS"/>
            </a:endParaRPr>
          </a:p>
          <a:p>
            <a:pPr marL="1811020" lvl="1" indent="-198120">
              <a:lnSpc>
                <a:spcPct val="100000"/>
              </a:lnSpc>
              <a:spcBef>
                <a:spcPts val="1605"/>
              </a:spcBef>
              <a:buClr>
                <a:srgbClr val="000098"/>
              </a:buClr>
              <a:buFont typeface="Symbol"/>
              <a:buChar char=""/>
              <a:tabLst>
                <a:tab pos="181102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Es</a:t>
            </a:r>
            <a:r>
              <a:rPr sz="1800" b="1" spc="-15" dirty="0">
                <a:latin typeface="Comic Sans MS"/>
                <a:cs typeface="Comic Sans MS"/>
              </a:rPr>
              <a:t>ca</a:t>
            </a:r>
            <a:r>
              <a:rPr sz="1800" b="1" spc="-10" dirty="0">
                <a:latin typeface="Comic Sans MS"/>
                <a:cs typeface="Comic Sans MS"/>
              </a:rPr>
              <a:t>sa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f</a:t>
            </a:r>
            <a:r>
              <a:rPr sz="1800" b="1" spc="-15" dirty="0">
                <a:latin typeface="Comic Sans MS"/>
                <a:cs typeface="Comic Sans MS"/>
              </a:rPr>
              <a:t>ia</a:t>
            </a:r>
            <a:r>
              <a:rPr sz="1800" b="1" spc="-5" dirty="0">
                <a:latin typeface="Comic Sans MS"/>
                <a:cs typeface="Comic Sans MS"/>
              </a:rPr>
              <a:t>bil</a:t>
            </a:r>
            <a:r>
              <a:rPr sz="1800" b="1" spc="10" dirty="0">
                <a:latin typeface="Comic Sans MS"/>
                <a:cs typeface="Comic Sans MS"/>
              </a:rPr>
              <a:t>i</a:t>
            </a:r>
            <a:r>
              <a:rPr sz="1800" b="1" spc="-5" dirty="0">
                <a:latin typeface="Comic Sans MS"/>
                <a:cs typeface="Comic Sans MS"/>
              </a:rPr>
              <a:t>da</a:t>
            </a:r>
            <a:r>
              <a:rPr sz="1800" b="1" spc="-15" dirty="0">
                <a:latin typeface="Comic Sans MS"/>
                <a:cs typeface="Comic Sans MS"/>
              </a:rPr>
              <a:t>d.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7984" y="1151241"/>
            <a:ext cx="8918575" cy="4782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u="heavy" spc="-15" dirty="0">
                <a:latin typeface="Comic Sans MS"/>
                <a:cs typeface="Comic Sans MS"/>
              </a:rPr>
              <a:t>M</a:t>
            </a:r>
            <a:r>
              <a:rPr sz="2200" b="1" u="heavy" spc="-20" dirty="0">
                <a:latin typeface="Comic Sans MS"/>
                <a:cs typeface="Comic Sans MS"/>
              </a:rPr>
              <a:t>ATE</a:t>
            </a:r>
            <a:r>
              <a:rPr sz="2200" b="1" u="heavy" spc="-5" dirty="0">
                <a:latin typeface="Comic Sans MS"/>
                <a:cs typeface="Comic Sans MS"/>
              </a:rPr>
              <a:t>R</a:t>
            </a:r>
            <a:r>
              <a:rPr sz="2200" b="1" u="heavy" spc="-20" dirty="0">
                <a:latin typeface="Comic Sans MS"/>
                <a:cs typeface="Comic Sans MS"/>
              </a:rPr>
              <a:t>IA</a:t>
            </a:r>
            <a:r>
              <a:rPr sz="2200" b="1" u="heavy" spc="-5" dirty="0">
                <a:latin typeface="Comic Sans MS"/>
                <a:cs typeface="Comic Sans MS"/>
              </a:rPr>
              <a:t>L</a:t>
            </a:r>
            <a:r>
              <a:rPr sz="2200" b="1" u="heavy" spc="-20" dirty="0">
                <a:latin typeface="Comic Sans MS"/>
                <a:cs typeface="Comic Sans MS"/>
              </a:rPr>
              <a:t>ES</a:t>
            </a:r>
            <a:r>
              <a:rPr sz="2200" u="heavy" spc="-10" dirty="0">
                <a:latin typeface="Times New Roman"/>
                <a:cs typeface="Times New Roman"/>
              </a:rPr>
              <a:t> </a:t>
            </a:r>
            <a:r>
              <a:rPr sz="2200" u="heavy" spc="-140" dirty="0">
                <a:latin typeface="Times New Roman"/>
                <a:cs typeface="Times New Roman"/>
              </a:rPr>
              <a:t> </a:t>
            </a:r>
            <a:r>
              <a:rPr sz="2200" b="1" u="heavy" spc="-25" dirty="0">
                <a:latin typeface="Comic Sans MS"/>
                <a:cs typeface="Comic Sans MS"/>
              </a:rPr>
              <a:t>CO</a:t>
            </a:r>
            <a:r>
              <a:rPr sz="2200" b="1" u="heavy" spc="-20" dirty="0">
                <a:latin typeface="Comic Sans MS"/>
                <a:cs typeface="Comic Sans MS"/>
              </a:rPr>
              <a:t>M</a:t>
            </a:r>
            <a:r>
              <a:rPr sz="2200" b="1" u="heavy" spc="-10" dirty="0">
                <a:latin typeface="Comic Sans MS"/>
                <a:cs typeface="Comic Sans MS"/>
              </a:rPr>
              <a:t>PU</a:t>
            </a:r>
            <a:r>
              <a:rPr sz="2200" b="1" u="heavy" spc="-20" dirty="0">
                <a:latin typeface="Comic Sans MS"/>
                <a:cs typeface="Comic Sans MS"/>
              </a:rPr>
              <a:t>ES</a:t>
            </a:r>
            <a:r>
              <a:rPr sz="2200" b="1" u="heavy" spc="-10" dirty="0">
                <a:latin typeface="Comic Sans MS"/>
                <a:cs typeface="Comic Sans MS"/>
              </a:rPr>
              <a:t>T</a:t>
            </a:r>
            <a:r>
              <a:rPr sz="2200" b="1" u="heavy" spc="-25" dirty="0">
                <a:latin typeface="Comic Sans MS"/>
                <a:cs typeface="Comic Sans MS"/>
              </a:rPr>
              <a:t>OS</a:t>
            </a:r>
            <a:endParaRPr sz="2200" dirty="0">
              <a:latin typeface="Comic Sans MS"/>
              <a:cs typeface="Comic Sans MS"/>
            </a:endParaRPr>
          </a:p>
          <a:p>
            <a:pPr marL="469900" marR="5080" indent="-228600">
              <a:lnSpc>
                <a:spcPct val="174400"/>
              </a:lnSpc>
              <a:spcBef>
                <a:spcPts val="290"/>
              </a:spcBef>
              <a:buClr>
                <a:srgbClr val="FF0000"/>
              </a:buClr>
              <a:buFont typeface="Comic Sans MS"/>
              <a:buChar char="-"/>
              <a:tabLst>
                <a:tab pos="462280" algn="l"/>
              </a:tabLst>
            </a:pPr>
            <a:r>
              <a:rPr sz="1800" b="1" u="heavy" spc="-15" dirty="0">
                <a:latin typeface="Comic Sans MS"/>
                <a:cs typeface="Comic Sans MS"/>
              </a:rPr>
              <a:t>Co</a:t>
            </a:r>
            <a:r>
              <a:rPr sz="1800" b="1" u="heavy" spc="5" dirty="0">
                <a:latin typeface="Comic Sans MS"/>
                <a:cs typeface="Comic Sans MS"/>
              </a:rPr>
              <a:t>n</a:t>
            </a:r>
            <a:r>
              <a:rPr sz="1800" b="1" u="heavy" dirty="0">
                <a:latin typeface="Comic Sans MS"/>
                <a:cs typeface="Comic Sans MS"/>
              </a:rPr>
              <a:t>st</a:t>
            </a:r>
            <a:r>
              <a:rPr sz="1800" b="1" u="heavy" spc="-5" dirty="0">
                <a:latin typeface="Comic Sans MS"/>
                <a:cs typeface="Comic Sans MS"/>
              </a:rPr>
              <a:t>i</a:t>
            </a:r>
            <a:r>
              <a:rPr sz="1800" b="1" u="heavy" dirty="0">
                <a:latin typeface="Comic Sans MS"/>
                <a:cs typeface="Comic Sans MS"/>
              </a:rPr>
              <a:t>tuidos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55" dirty="0"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latin typeface="Comic Sans MS"/>
                <a:cs typeface="Comic Sans MS"/>
              </a:rPr>
              <a:t>p</a:t>
            </a:r>
            <a:r>
              <a:rPr sz="1800" b="1" u="heavy" dirty="0">
                <a:latin typeface="Comic Sans MS"/>
                <a:cs typeface="Comic Sans MS"/>
              </a:rPr>
              <a:t>or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80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dos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85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o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70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m</a:t>
            </a:r>
            <a:r>
              <a:rPr sz="1800" b="1" u="heavy" spc="-15" dirty="0">
                <a:latin typeface="Comic Sans MS"/>
                <a:cs typeface="Comic Sans MS"/>
              </a:rPr>
              <a:t>á</a:t>
            </a:r>
            <a:r>
              <a:rPr sz="1800" b="1" u="heavy" spc="-10" dirty="0">
                <a:latin typeface="Comic Sans MS"/>
                <a:cs typeface="Comic Sans MS"/>
              </a:rPr>
              <a:t>s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80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m</a:t>
            </a:r>
            <a:r>
              <a:rPr sz="1800" b="1" u="heavy" spc="-15" dirty="0">
                <a:latin typeface="Comic Sans MS"/>
                <a:cs typeface="Comic Sans MS"/>
              </a:rPr>
              <a:t>a</a:t>
            </a:r>
            <a:r>
              <a:rPr sz="1800" b="1" u="heavy" dirty="0">
                <a:latin typeface="Comic Sans MS"/>
                <a:cs typeface="Comic Sans MS"/>
              </a:rPr>
              <a:t>t</a:t>
            </a:r>
            <a:r>
              <a:rPr sz="1800" b="1" u="heavy" spc="-5" dirty="0">
                <a:latin typeface="Comic Sans MS"/>
                <a:cs typeface="Comic Sans MS"/>
              </a:rPr>
              <a:t>eria</a:t>
            </a:r>
            <a:r>
              <a:rPr sz="1800" b="1" u="heavy" spc="-10" dirty="0">
                <a:latin typeface="Comic Sans MS"/>
                <a:cs typeface="Comic Sans MS"/>
              </a:rPr>
              <a:t>les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70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difer</a:t>
            </a:r>
            <a:r>
              <a:rPr sz="1800" b="1" u="heavy" dirty="0">
                <a:latin typeface="Comic Sans MS"/>
                <a:cs typeface="Comic Sans MS"/>
              </a:rPr>
              <a:t>e</a:t>
            </a:r>
            <a:r>
              <a:rPr sz="1800" b="1" u="heavy" spc="5" dirty="0">
                <a:latin typeface="Comic Sans MS"/>
                <a:cs typeface="Comic Sans MS"/>
              </a:rPr>
              <a:t>n</a:t>
            </a:r>
            <a:r>
              <a:rPr sz="1800" b="1" u="heavy" dirty="0">
                <a:latin typeface="Comic Sans MS"/>
                <a:cs typeface="Comic Sans MS"/>
              </a:rPr>
              <a:t>t</a:t>
            </a:r>
            <a:r>
              <a:rPr sz="1800" b="1" u="heavy" spc="-15" dirty="0">
                <a:latin typeface="Comic Sans MS"/>
                <a:cs typeface="Comic Sans MS"/>
              </a:rPr>
              <a:t>e</a:t>
            </a:r>
            <a:r>
              <a:rPr sz="1800" b="1" u="heavy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spc="-25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ob</a:t>
            </a:r>
            <a:r>
              <a:rPr sz="1800" b="1" spc="-5" dirty="0">
                <a:latin typeface="Comic Sans MS"/>
                <a:cs typeface="Comic Sans MS"/>
              </a:rPr>
              <a:t>je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se</a:t>
            </a:r>
            <a:r>
              <a:rPr sz="1800" b="1" spc="-5" dirty="0">
                <a:latin typeface="Comic Sans MS"/>
                <a:cs typeface="Comic Sans MS"/>
              </a:rPr>
              <a:t>g</a:t>
            </a:r>
            <a:r>
              <a:rPr sz="1800" b="1" dirty="0">
                <a:latin typeface="Comic Sans MS"/>
                <a:cs typeface="Comic Sans MS"/>
              </a:rPr>
              <a:t>uir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ell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un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spc="-5" dirty="0">
                <a:latin typeface="Comic Sans MS"/>
                <a:cs typeface="Comic Sans MS"/>
              </a:rPr>
              <a:t>ropiedade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edia</a:t>
            </a:r>
            <a:r>
              <a:rPr sz="1800" b="1" spc="-10" dirty="0">
                <a:latin typeface="Comic Sans MS"/>
                <a:cs typeface="Comic Sans MS"/>
              </a:rPr>
              <a:t>s.</a:t>
            </a:r>
            <a:endParaRPr sz="1800" dirty="0">
              <a:latin typeface="Comic Sans MS"/>
              <a:cs typeface="Comic Sans MS"/>
            </a:endParaRPr>
          </a:p>
          <a:p>
            <a:pPr marL="469900" marR="5080" indent="-228600">
              <a:lnSpc>
                <a:spcPts val="3770"/>
              </a:lnSpc>
              <a:spcBef>
                <a:spcPts val="380"/>
              </a:spcBef>
              <a:buClr>
                <a:srgbClr val="FF0000"/>
              </a:buClr>
              <a:buFont typeface="Comic Sans MS"/>
              <a:buChar char="-"/>
              <a:tabLst>
                <a:tab pos="462280" algn="l"/>
                <a:tab pos="836930" algn="l"/>
                <a:tab pos="2456815" algn="l"/>
                <a:tab pos="3017520" algn="l"/>
                <a:tab pos="4281170" algn="l"/>
                <a:tab pos="4663440" algn="l"/>
                <a:tab pos="4997450" algn="l"/>
                <a:tab pos="6231890" algn="l"/>
                <a:tab pos="7931150" algn="l"/>
                <a:tab pos="8784590" algn="l"/>
              </a:tabLst>
            </a:pP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st</a:t>
            </a:r>
            <a:r>
              <a:rPr sz="1800" b="1" spc="-1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uy</a:t>
            </a:r>
            <a:r>
              <a:rPr sz="1800" b="1" spc="-20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á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bu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da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se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le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om</a:t>
            </a:r>
            <a:r>
              <a:rPr sz="1800" b="1" spc="-15" dirty="0">
                <a:latin typeface="Comic Sans MS"/>
                <a:cs typeface="Comic Sans MS"/>
              </a:rPr>
              <a:t>i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0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era</a:t>
            </a:r>
            <a:r>
              <a:rPr sz="1800" b="1" spc="-10" dirty="0">
                <a:latin typeface="Comic Sans MS"/>
                <a:cs typeface="Comic Sans MS"/>
              </a:rPr>
              <a:t>lm</a:t>
            </a:r>
            <a:r>
              <a:rPr sz="1800" b="1" spc="-5" dirty="0">
                <a:latin typeface="Comic Sans MS"/>
                <a:cs typeface="Comic Sans MS"/>
              </a:rPr>
              <a:t>en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dirty="0">
                <a:latin typeface="Comic Sans MS"/>
                <a:cs typeface="Comic Sans MS"/>
              </a:rPr>
              <a:t>z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st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uy</a:t>
            </a:r>
            <a:r>
              <a:rPr sz="1800" b="1" spc="-20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dirty="0">
                <a:latin typeface="Comic Sans MS"/>
                <a:cs typeface="Comic Sans MS"/>
              </a:rPr>
              <a:t>z</a:t>
            </a:r>
            <a:r>
              <a:rPr sz="1800" b="1" spc="-10" dirty="0">
                <a:latin typeface="Comic Sans MS"/>
                <a:cs typeface="Comic Sans MS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bu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refuer</a:t>
            </a:r>
            <a:r>
              <a:rPr sz="1800" b="1" spc="5" dirty="0">
                <a:latin typeface="Comic Sans MS"/>
                <a:cs typeface="Comic Sans MS"/>
              </a:rPr>
              <a:t>z</a:t>
            </a:r>
            <a:r>
              <a:rPr sz="1800" b="1" spc="-10" dirty="0">
                <a:latin typeface="Comic Sans MS"/>
                <a:cs typeface="Comic Sans MS"/>
              </a:rPr>
              <a:t>o.</a:t>
            </a:r>
            <a:endParaRPr sz="1800" dirty="0">
              <a:latin typeface="Comic Sans MS"/>
              <a:cs typeface="Comic Sans MS"/>
            </a:endParaRPr>
          </a:p>
          <a:p>
            <a:pPr marL="462280" indent="-220979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Comic Sans MS"/>
              <a:buChar char="-"/>
              <a:tabLst>
                <a:tab pos="462280" algn="l"/>
              </a:tabLst>
            </a:pPr>
            <a:r>
              <a:rPr sz="1800" b="1" dirty="0">
                <a:latin typeface="Comic Sans MS"/>
                <a:cs typeface="Comic Sans MS"/>
              </a:rPr>
              <a:t>Por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tur</a:t>
            </a:r>
            <a:r>
              <a:rPr sz="1800" b="1" spc="-5" dirty="0">
                <a:latin typeface="Comic Sans MS"/>
                <a:cs typeface="Comic Sans MS"/>
              </a:rPr>
              <a:t>a</a:t>
            </a:r>
            <a:r>
              <a:rPr sz="1800" b="1" spc="0" dirty="0">
                <a:latin typeface="Comic Sans MS"/>
                <a:cs typeface="Comic Sans MS"/>
              </a:rPr>
              <a:t>l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z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dirty="0">
                <a:latin typeface="Comic Sans MS"/>
                <a:cs typeface="Comic Sans MS"/>
              </a:rPr>
              <a:t>z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cl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si</a:t>
            </a:r>
            <a:r>
              <a:rPr sz="1800" b="1" spc="-5" dirty="0">
                <a:latin typeface="Comic Sans MS"/>
                <a:cs typeface="Comic Sans MS"/>
              </a:rPr>
              <a:t>f</a:t>
            </a:r>
            <a:r>
              <a:rPr sz="1800" b="1" spc="-10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c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Co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u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Comic Sans MS"/>
                <a:cs typeface="Comic Sans MS"/>
              </a:rPr>
              <a:t>st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</a:t>
            </a:r>
            <a:r>
              <a:rPr sz="1800" b="1" spc="-1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z</a:t>
            </a:r>
            <a:r>
              <a:rPr sz="1800" b="1" spc="-10" dirty="0">
                <a:latin typeface="Comic Sans MS"/>
                <a:cs typeface="Comic Sans MS"/>
              </a:rPr>
              <a:t>:</a:t>
            </a:r>
            <a:endParaRPr sz="1800" dirty="0">
              <a:latin typeface="Comic Sans MS"/>
              <a:cs typeface="Comic Sans MS"/>
            </a:endParaRPr>
          </a:p>
          <a:p>
            <a:pPr marL="2809240" lvl="1" indent="-281940">
              <a:lnSpc>
                <a:spcPct val="100000"/>
              </a:lnSpc>
              <a:spcBef>
                <a:spcPts val="1605"/>
              </a:spcBef>
              <a:buClr>
                <a:srgbClr val="000098"/>
              </a:buClr>
              <a:buFont typeface="Wingdings"/>
              <a:buChar char=""/>
              <a:tabLst>
                <a:tab pos="2809240" algn="l"/>
              </a:tabLst>
            </a:pP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á</a:t>
            </a:r>
            <a:r>
              <a:rPr sz="1800" b="1" spc="-5" dirty="0">
                <a:latin typeface="Comic Sans MS"/>
                <a:cs typeface="Comic Sans MS"/>
              </a:rPr>
              <a:t>li</a:t>
            </a:r>
            <a:r>
              <a:rPr sz="1800" b="1" spc="-15" dirty="0">
                <a:latin typeface="Comic Sans MS"/>
                <a:cs typeface="Comic Sans MS"/>
              </a:rPr>
              <a:t>c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endParaRPr sz="1800" dirty="0">
              <a:latin typeface="Comic Sans MS"/>
              <a:cs typeface="Comic Sans MS"/>
            </a:endParaRPr>
          </a:p>
          <a:p>
            <a:pPr marL="2809240" lvl="1" indent="-281940">
              <a:lnSpc>
                <a:spcPct val="100000"/>
              </a:lnSpc>
              <a:spcBef>
                <a:spcPts val="1595"/>
              </a:spcBef>
              <a:buClr>
                <a:srgbClr val="000098"/>
              </a:buClr>
              <a:buFont typeface="Wingdings"/>
              <a:buChar char=""/>
              <a:tabLst>
                <a:tab pos="2809240" algn="l"/>
              </a:tabLst>
            </a:pPr>
            <a:r>
              <a:rPr sz="1800" b="1" spc="-15" dirty="0">
                <a:latin typeface="Comic Sans MS"/>
                <a:cs typeface="Comic Sans MS"/>
              </a:rPr>
              <a:t>Ce</a:t>
            </a:r>
            <a:r>
              <a:rPr sz="1800" b="1" spc="-5" dirty="0">
                <a:latin typeface="Comic Sans MS"/>
                <a:cs typeface="Comic Sans MS"/>
              </a:rPr>
              <a:t>rá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ica</a:t>
            </a:r>
            <a:r>
              <a:rPr sz="1800" b="1" spc="-10" dirty="0">
                <a:latin typeface="Comic Sans MS"/>
                <a:cs typeface="Comic Sans MS"/>
              </a:rPr>
              <a:t>,</a:t>
            </a:r>
            <a:endParaRPr sz="1800" dirty="0">
              <a:latin typeface="Comic Sans MS"/>
              <a:cs typeface="Comic Sans MS"/>
            </a:endParaRPr>
          </a:p>
          <a:p>
            <a:pPr marL="2710180" lvl="1" indent="-182880">
              <a:lnSpc>
                <a:spcPct val="100000"/>
              </a:lnSpc>
              <a:spcBef>
                <a:spcPts val="1605"/>
              </a:spcBef>
              <a:buClr>
                <a:srgbClr val="000098"/>
              </a:buClr>
              <a:buFont typeface="Wingdings"/>
              <a:buChar char=""/>
              <a:tabLst>
                <a:tab pos="271018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Polié</a:t>
            </a:r>
            <a:r>
              <a:rPr sz="1800" b="1" spc="-5" dirty="0">
                <a:latin typeface="Comic Sans MS"/>
                <a:cs typeface="Comic Sans MS"/>
              </a:rPr>
              <a:t>dric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difer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spc="-20" dirty="0">
                <a:latin typeface="Comic Sans MS"/>
                <a:cs typeface="Comic Sans MS"/>
              </a:rPr>
              <a:t>i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 smtClean="0">
                <a:latin typeface="Comic Sans MS"/>
                <a:cs typeface="Comic Sans MS"/>
              </a:rPr>
              <a:t>m</a:t>
            </a:r>
            <a:r>
              <a:rPr lang="es-PA" b="1" spc="-15" dirty="0">
                <a:latin typeface="Comic Sans MS"/>
                <a:cs typeface="Comic Sans MS"/>
              </a:rPr>
              <a:t>á</a:t>
            </a:r>
            <a:r>
              <a:rPr sz="1800" b="1" spc="-10" dirty="0" smtClean="0">
                <a:latin typeface="Comic Sans MS"/>
                <a:cs typeface="Comic Sans MS"/>
              </a:rPr>
              <a:t>s</a:t>
            </a:r>
            <a:r>
              <a:rPr sz="1800" b="1" dirty="0" smtClean="0">
                <a:latin typeface="Times New Roman"/>
                <a:cs typeface="Times New Roman"/>
              </a:rPr>
              <a:t> </a:t>
            </a:r>
            <a:r>
              <a:rPr sz="1800" b="1" spc="-125" dirty="0" smtClean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b</a:t>
            </a:r>
            <a:r>
              <a:rPr sz="1800" b="1" spc="10" dirty="0">
                <a:latin typeface="Comic Sans MS"/>
                <a:cs typeface="Comic Sans MS"/>
              </a:rPr>
              <a:t>u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da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es.</a:t>
            </a:r>
            <a:endParaRPr sz="1800" dirty="0">
              <a:latin typeface="Comic Sans MS"/>
              <a:cs typeface="Comic Sans MS"/>
            </a:endParaRPr>
          </a:p>
          <a:p>
            <a:pPr marL="469900" marR="6350" indent="-228600">
              <a:lnSpc>
                <a:spcPts val="3770"/>
              </a:lnSpc>
              <a:spcBef>
                <a:spcPts val="380"/>
              </a:spcBef>
              <a:buClr>
                <a:srgbClr val="FF0000"/>
              </a:buClr>
              <a:buFont typeface="Comic Sans MS"/>
              <a:buChar char="-"/>
              <a:tabLst>
                <a:tab pos="462280" algn="l"/>
                <a:tab pos="952500" algn="l"/>
                <a:tab pos="2249805" algn="l"/>
                <a:tab pos="2982595" algn="l"/>
                <a:tab pos="3345179" algn="l"/>
                <a:tab pos="4410710" algn="l"/>
                <a:tab pos="4782185" algn="l"/>
                <a:tab pos="6178550" algn="l"/>
                <a:tab pos="6658609" algn="l"/>
                <a:tab pos="7576184" algn="l"/>
                <a:tab pos="877697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refuer</a:t>
            </a:r>
            <a:r>
              <a:rPr sz="1800" b="1" spc="5" dirty="0">
                <a:latin typeface="Comic Sans MS"/>
                <a:cs typeface="Comic Sans MS"/>
              </a:rPr>
              <a:t>z</a:t>
            </a:r>
            <a:r>
              <a:rPr sz="1800" b="1" spc="-10" dirty="0">
                <a:latin typeface="Comic Sans MS"/>
                <a:cs typeface="Comic Sans MS"/>
              </a:rPr>
              <a:t>os,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se</a:t>
            </a:r>
            <a:r>
              <a:rPr sz="1800" b="1" spc="-5" dirty="0">
                <a:latin typeface="Comic Sans MS"/>
                <a:cs typeface="Comic Sans MS"/>
              </a:rPr>
              <a:t>g</a:t>
            </a:r>
            <a:r>
              <a:rPr sz="1800" b="1" dirty="0">
                <a:latin typeface="Comic Sans MS"/>
                <a:cs typeface="Comic Sans MS"/>
              </a:rPr>
              <a:t>ún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su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spc="-15" dirty="0">
                <a:latin typeface="Comic Sans MS"/>
                <a:cs typeface="Comic Sans MS"/>
              </a:rPr>
              <a:t>pec</a:t>
            </a:r>
            <a:r>
              <a:rPr sz="1800" b="1" spc="-5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o,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se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cl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si</a:t>
            </a:r>
            <a:r>
              <a:rPr sz="1800" b="1" spc="-5" dirty="0">
                <a:latin typeface="Comic Sans MS"/>
                <a:cs typeface="Comic Sans MS"/>
              </a:rPr>
              <a:t>f</a:t>
            </a:r>
            <a:r>
              <a:rPr sz="1800" b="1" spc="-15" dirty="0">
                <a:latin typeface="Comic Sans MS"/>
                <a:cs typeface="Comic Sans MS"/>
              </a:rPr>
              <a:t>ica</a:t>
            </a:r>
            <a:r>
              <a:rPr sz="1800" b="1" spc="10" dirty="0">
                <a:latin typeface="Comic Sans MS"/>
                <a:cs typeface="Comic Sans MS"/>
              </a:rPr>
              <a:t>r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: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Fibr</a:t>
            </a:r>
            <a:r>
              <a:rPr sz="1800" b="1" spc="-10" dirty="0">
                <a:latin typeface="Comic Sans MS"/>
                <a:cs typeface="Comic Sans MS"/>
              </a:rPr>
              <a:t>as,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 err="1" smtClean="0">
                <a:latin typeface="Comic Sans MS"/>
                <a:cs typeface="Comic Sans MS"/>
              </a:rPr>
              <a:t>P</a:t>
            </a:r>
            <a:r>
              <a:rPr sz="1800" b="1" spc="-15" dirty="0" err="1" smtClean="0">
                <a:latin typeface="Comic Sans MS"/>
                <a:cs typeface="Comic Sans MS"/>
              </a:rPr>
              <a:t>a</a:t>
            </a:r>
            <a:r>
              <a:rPr sz="1800" b="1" spc="10" dirty="0" err="1" smtClean="0">
                <a:latin typeface="Comic Sans MS"/>
                <a:cs typeface="Comic Sans MS"/>
              </a:rPr>
              <a:t>r</a:t>
            </a:r>
            <a:r>
              <a:rPr sz="1800" b="1" dirty="0" err="1" smtClean="0">
                <a:latin typeface="Comic Sans MS"/>
                <a:cs typeface="Comic Sans MS"/>
              </a:rPr>
              <a:t>t</a:t>
            </a:r>
            <a:r>
              <a:rPr sz="1800" b="1" spc="-15" dirty="0" err="1" smtClean="0">
                <a:latin typeface="Comic Sans MS"/>
                <a:cs typeface="Comic Sans MS"/>
              </a:rPr>
              <a:t>ícula</a:t>
            </a:r>
            <a:r>
              <a:rPr sz="1800" b="1" spc="-10" dirty="0" err="1" smtClean="0">
                <a:latin typeface="Comic Sans MS"/>
                <a:cs typeface="Comic Sans MS"/>
              </a:rPr>
              <a:t>s</a:t>
            </a:r>
            <a:r>
              <a:rPr sz="1800" b="1" spc="-5" dirty="0" smtClean="0">
                <a:latin typeface="Comic Sans MS"/>
                <a:cs typeface="Comic Sans MS"/>
              </a:rPr>
              <a:t>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7984" y="1155105"/>
            <a:ext cx="42652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Comic Sans MS"/>
                <a:cs typeface="Comic Sans MS"/>
              </a:rPr>
              <a:t>M</a:t>
            </a:r>
            <a:r>
              <a:rPr sz="2200" b="1" spc="-20" dirty="0">
                <a:latin typeface="Comic Sans MS"/>
                <a:cs typeface="Comic Sans MS"/>
              </a:rPr>
              <a:t>ATE</a:t>
            </a:r>
            <a:r>
              <a:rPr sz="2200" b="1" spc="-5" dirty="0">
                <a:latin typeface="Comic Sans MS"/>
                <a:cs typeface="Comic Sans MS"/>
              </a:rPr>
              <a:t>R</a:t>
            </a:r>
            <a:r>
              <a:rPr sz="2200" b="1" spc="-20" dirty="0">
                <a:latin typeface="Comic Sans MS"/>
                <a:cs typeface="Comic Sans MS"/>
              </a:rPr>
              <a:t>IA</a:t>
            </a:r>
            <a:r>
              <a:rPr sz="2200" b="1" spc="-5" dirty="0">
                <a:latin typeface="Comic Sans MS"/>
                <a:cs typeface="Comic Sans MS"/>
              </a:rPr>
              <a:t>L</a:t>
            </a:r>
            <a:r>
              <a:rPr sz="2200" b="1" spc="-20" dirty="0">
                <a:latin typeface="Comic Sans MS"/>
                <a:cs typeface="Comic Sans MS"/>
              </a:rPr>
              <a:t>ES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14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omic Sans MS"/>
                <a:cs typeface="Comic Sans MS"/>
              </a:rPr>
              <a:t>E</a:t>
            </a:r>
            <a:r>
              <a:rPr sz="2200" b="1" spc="-15" dirty="0">
                <a:latin typeface="Comic Sans MS"/>
                <a:cs typeface="Comic Sans MS"/>
              </a:rPr>
              <a:t>L</a:t>
            </a:r>
            <a:r>
              <a:rPr sz="2200" b="1" spc="-5" dirty="0">
                <a:latin typeface="Comic Sans MS"/>
                <a:cs typeface="Comic Sans MS"/>
              </a:rPr>
              <a:t>E</a:t>
            </a:r>
            <a:r>
              <a:rPr sz="2200" b="1" spc="-20" dirty="0">
                <a:latin typeface="Comic Sans MS"/>
                <a:cs typeface="Comic Sans MS"/>
              </a:rPr>
              <a:t>CT</a:t>
            </a:r>
            <a:r>
              <a:rPr sz="2200" b="1" spc="-5" dirty="0">
                <a:latin typeface="Comic Sans MS"/>
                <a:cs typeface="Comic Sans MS"/>
              </a:rPr>
              <a:t>R</a:t>
            </a:r>
            <a:r>
              <a:rPr sz="2200" b="1" spc="-25" dirty="0">
                <a:latin typeface="Comic Sans MS"/>
                <a:cs typeface="Comic Sans MS"/>
              </a:rPr>
              <a:t>ÓN</a:t>
            </a:r>
            <a:r>
              <a:rPr sz="2200" b="1" spc="-15" dirty="0">
                <a:latin typeface="Comic Sans MS"/>
                <a:cs typeface="Comic Sans MS"/>
              </a:rPr>
              <a:t>I</a:t>
            </a:r>
            <a:r>
              <a:rPr sz="2200" b="1" spc="-20" dirty="0">
                <a:latin typeface="Comic Sans MS"/>
                <a:cs typeface="Comic Sans MS"/>
              </a:rPr>
              <a:t>C</a:t>
            </a:r>
            <a:r>
              <a:rPr sz="2200" b="1" spc="-10" dirty="0">
                <a:latin typeface="Comic Sans MS"/>
                <a:cs typeface="Comic Sans MS"/>
              </a:rPr>
              <a:t>O</a:t>
            </a:r>
            <a:r>
              <a:rPr sz="2200" b="1" spc="-20" dirty="0">
                <a:latin typeface="Comic Sans MS"/>
                <a:cs typeface="Comic Sans MS"/>
              </a:rPr>
              <a:t>S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584" y="2304350"/>
            <a:ext cx="8689340" cy="1240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tabLst>
                <a:tab pos="774065" algn="l"/>
                <a:tab pos="1385570" algn="l"/>
                <a:tab pos="2670175" algn="l"/>
                <a:tab pos="3074035" algn="l"/>
                <a:tab pos="3694429" algn="l"/>
                <a:tab pos="5091430" algn="l"/>
                <a:tab pos="5893435" algn="l"/>
                <a:tab pos="7334884" algn="l"/>
              </a:tabLst>
            </a:pPr>
            <a:r>
              <a:rPr sz="1800" spc="-10" dirty="0">
                <a:latin typeface="Comic Sans MS"/>
                <a:cs typeface="Comic Sans MS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So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u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</a:t>
            </a:r>
            <a:r>
              <a:rPr sz="1800" b="1" spc="-10" dirty="0">
                <a:latin typeface="Comic Sans MS"/>
                <a:cs typeface="Comic Sans MS"/>
              </a:rPr>
              <a:t>les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ra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ncia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 smtClean="0">
                <a:latin typeface="Comic Sans MS"/>
                <a:cs typeface="Comic Sans MS"/>
              </a:rPr>
              <a:t>a</a:t>
            </a:r>
            <a:r>
              <a:rPr sz="1800" b="1" spc="-10" dirty="0" smtClean="0">
                <a:latin typeface="Comic Sans MS"/>
                <a:cs typeface="Comic Sans MS"/>
              </a:rPr>
              <a:t>ctu</a:t>
            </a:r>
            <a:r>
              <a:rPr sz="1800" b="1" spc="-15" dirty="0" smtClean="0">
                <a:latin typeface="Comic Sans MS"/>
                <a:cs typeface="Comic Sans MS"/>
              </a:rPr>
              <a:t>a</a:t>
            </a:r>
            <a:r>
              <a:rPr sz="1800" b="1" spc="-5" dirty="0" smtClean="0">
                <a:latin typeface="Comic Sans MS"/>
                <a:cs typeface="Comic Sans MS"/>
              </a:rPr>
              <a:t>l</a:t>
            </a:r>
            <a:r>
              <a:rPr lang="es-PA" sz="1800" b="1" spc="-5" dirty="0" smtClean="0">
                <a:latin typeface="Comic Sans MS"/>
                <a:cs typeface="Comic Sans MS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dirty="0">
                <a:latin typeface="Comic Sans MS"/>
                <a:cs typeface="Comic Sans MS"/>
              </a:rPr>
              <a:t>o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st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tuidos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0" dirty="0">
                <a:latin typeface="Comic Sans MS"/>
                <a:cs typeface="Comic Sans MS"/>
              </a:rPr>
              <a:t>b</a:t>
            </a:r>
            <a:r>
              <a:rPr sz="1800" b="1" spc="-30" dirty="0">
                <a:latin typeface="Comic Sans MS"/>
                <a:cs typeface="Comic Sans MS"/>
              </a:rPr>
              <a:t>á</a:t>
            </a:r>
            <a:r>
              <a:rPr sz="1800" b="1" spc="-10" dirty="0">
                <a:latin typeface="Comic Sans MS"/>
                <a:cs typeface="Comic Sans MS"/>
              </a:rPr>
              <a:t>si</a:t>
            </a:r>
            <a:r>
              <a:rPr sz="1800" b="1" spc="-15" dirty="0">
                <a:latin typeface="Comic Sans MS"/>
                <a:cs typeface="Comic Sans MS"/>
              </a:rPr>
              <a:t>ca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t</a:t>
            </a:r>
            <a:r>
              <a:rPr sz="1800" b="1" dirty="0">
                <a:latin typeface="Comic Sans MS"/>
                <a:cs typeface="Comic Sans MS"/>
              </a:rPr>
              <a:t>e</a:t>
            </a:r>
            <a:endParaRPr sz="1800" dirty="0">
              <a:latin typeface="Comic Sans MS"/>
              <a:cs typeface="Comic Sans MS"/>
            </a:endParaRPr>
          </a:p>
          <a:p>
            <a:pPr marL="241300" marR="5715">
              <a:lnSpc>
                <a:spcPct val="173900"/>
              </a:lnSpc>
              <a:spcBef>
                <a:spcPts val="10"/>
              </a:spcBef>
            </a:pP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que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ha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osibilit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f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br</a:t>
            </a:r>
            <a:r>
              <a:rPr sz="1800" b="1" spc="10" dirty="0">
                <a:latin typeface="Comic Sans MS"/>
                <a:cs typeface="Comic Sans MS"/>
              </a:rPr>
              <a:t>i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spc="-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ción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rob</a:t>
            </a:r>
            <a:r>
              <a:rPr sz="1800" b="1" dirty="0">
                <a:latin typeface="Comic Sans MS"/>
                <a:cs typeface="Comic Sans MS"/>
              </a:rPr>
              <a:t>ot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com</a:t>
            </a:r>
            <a:r>
              <a:rPr sz="1800" b="1" spc="-2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ut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dora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ctu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les.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7984" y="1151241"/>
            <a:ext cx="8917940" cy="1341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u="heavy" spc="-20" dirty="0" smtClean="0">
                <a:latin typeface="Comic Sans MS"/>
                <a:cs typeface="Comic Sans MS"/>
              </a:rPr>
              <a:t>SE</a:t>
            </a:r>
            <a:r>
              <a:rPr sz="2200" b="1" u="heavy" spc="-15" dirty="0" smtClean="0">
                <a:latin typeface="Comic Sans MS"/>
                <a:cs typeface="Comic Sans MS"/>
              </a:rPr>
              <a:t>L</a:t>
            </a:r>
            <a:r>
              <a:rPr sz="2200" b="1" u="heavy" spc="-5" dirty="0" smtClean="0">
                <a:latin typeface="Comic Sans MS"/>
                <a:cs typeface="Comic Sans MS"/>
              </a:rPr>
              <a:t>E</a:t>
            </a:r>
            <a:r>
              <a:rPr sz="2200" b="1" u="heavy" spc="-20" dirty="0" smtClean="0">
                <a:latin typeface="Comic Sans MS"/>
                <a:cs typeface="Comic Sans MS"/>
              </a:rPr>
              <a:t>CC</a:t>
            </a:r>
            <a:r>
              <a:rPr sz="2200" b="1" u="heavy" spc="-5" dirty="0" smtClean="0">
                <a:latin typeface="Comic Sans MS"/>
                <a:cs typeface="Comic Sans MS"/>
              </a:rPr>
              <a:t>I</a:t>
            </a:r>
            <a:r>
              <a:rPr lang="es-PA" sz="2200" b="1" u="heavy" spc="-5" dirty="0" err="1" smtClean="0">
                <a:latin typeface="Comic Sans MS"/>
                <a:cs typeface="Comic Sans MS"/>
              </a:rPr>
              <a:t>Ó</a:t>
            </a:r>
            <a:r>
              <a:rPr sz="2200" b="1" u="heavy" spc="-20" dirty="0" smtClean="0">
                <a:latin typeface="Comic Sans MS"/>
                <a:cs typeface="Comic Sans MS"/>
              </a:rPr>
              <a:t>N</a:t>
            </a:r>
            <a:r>
              <a:rPr sz="2200" u="heavy" spc="-10" dirty="0" smtClean="0">
                <a:latin typeface="Times New Roman"/>
                <a:cs typeface="Times New Roman"/>
              </a:rPr>
              <a:t> </a:t>
            </a:r>
            <a:r>
              <a:rPr sz="2200" u="heavy" spc="-150" dirty="0" smtClean="0">
                <a:latin typeface="Times New Roman"/>
                <a:cs typeface="Times New Roman"/>
              </a:rPr>
              <a:t> </a:t>
            </a:r>
            <a:r>
              <a:rPr sz="2200" b="1" u="heavy" spc="-15" dirty="0">
                <a:latin typeface="Comic Sans MS"/>
                <a:cs typeface="Comic Sans MS"/>
              </a:rPr>
              <a:t>DE</a:t>
            </a:r>
            <a:r>
              <a:rPr sz="2200" u="heavy" spc="-10" dirty="0">
                <a:latin typeface="Times New Roman"/>
                <a:cs typeface="Times New Roman"/>
              </a:rPr>
              <a:t> </a:t>
            </a:r>
            <a:r>
              <a:rPr sz="2200" u="heavy" spc="-145" dirty="0">
                <a:latin typeface="Times New Roman"/>
                <a:cs typeface="Times New Roman"/>
              </a:rPr>
              <a:t> </a:t>
            </a:r>
            <a:r>
              <a:rPr sz="2200" b="1" u="heavy" spc="-15" dirty="0">
                <a:latin typeface="Comic Sans MS"/>
                <a:cs typeface="Comic Sans MS"/>
              </a:rPr>
              <a:t>M</a:t>
            </a:r>
            <a:r>
              <a:rPr sz="2200" b="1" u="heavy" spc="-20" dirty="0">
                <a:latin typeface="Comic Sans MS"/>
                <a:cs typeface="Comic Sans MS"/>
              </a:rPr>
              <a:t>A</a:t>
            </a:r>
            <a:r>
              <a:rPr sz="2200" b="1" u="heavy" spc="-15" dirty="0">
                <a:latin typeface="Comic Sans MS"/>
                <a:cs typeface="Comic Sans MS"/>
              </a:rPr>
              <a:t>T</a:t>
            </a:r>
            <a:r>
              <a:rPr sz="2200" b="1" u="heavy" spc="-20" dirty="0">
                <a:latin typeface="Comic Sans MS"/>
                <a:cs typeface="Comic Sans MS"/>
              </a:rPr>
              <a:t>ERIA</a:t>
            </a:r>
            <a:r>
              <a:rPr sz="2200" b="1" u="heavy" dirty="0">
                <a:latin typeface="Comic Sans MS"/>
                <a:cs typeface="Comic Sans MS"/>
              </a:rPr>
              <a:t>L</a:t>
            </a:r>
            <a:r>
              <a:rPr sz="2200" b="1" u="heavy" spc="-20" dirty="0">
                <a:latin typeface="Comic Sans MS"/>
                <a:cs typeface="Comic Sans MS"/>
              </a:rPr>
              <a:t>ES</a:t>
            </a:r>
            <a:endParaRPr sz="2200" dirty="0">
              <a:latin typeface="Comic Sans MS"/>
              <a:cs typeface="Comic Sans MS"/>
            </a:endParaRPr>
          </a:p>
          <a:p>
            <a:pPr marL="12700" marR="5080">
              <a:lnSpc>
                <a:spcPct val="174400"/>
              </a:lnSpc>
              <a:spcBef>
                <a:spcPts val="290"/>
              </a:spcBef>
              <a:tabLst>
                <a:tab pos="532130" algn="l"/>
                <a:tab pos="1458595" algn="l"/>
                <a:tab pos="1863725" algn="l"/>
                <a:tab pos="1934210" algn="l"/>
                <a:tab pos="2221865" algn="l"/>
                <a:tab pos="2572385" algn="l"/>
                <a:tab pos="3044825" algn="l"/>
                <a:tab pos="3223260" algn="l"/>
                <a:tab pos="3554095" algn="l"/>
                <a:tab pos="3646804" algn="l"/>
                <a:tab pos="4222750" algn="l"/>
                <a:tab pos="4601210" algn="l"/>
                <a:tab pos="5001895" algn="l"/>
                <a:tab pos="5810885" algn="l"/>
                <a:tab pos="6490970" algn="l"/>
                <a:tab pos="7049770" algn="l"/>
                <a:tab pos="7757159" algn="l"/>
                <a:tab pos="8205470" algn="l"/>
                <a:tab pos="8537575" algn="l"/>
              </a:tabLst>
            </a:pP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spc="-10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</a:t>
            </a:r>
            <a:r>
              <a:rPr sz="1800" b="1" dirty="0">
                <a:latin typeface="Comic Sans MS"/>
                <a:cs typeface="Comic Sans MS"/>
              </a:rPr>
              <a:t>l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s,</a:t>
            </a:r>
            <a:r>
              <a:rPr sz="1800" b="1" dirty="0">
                <a:latin typeface="Times New Roman"/>
                <a:cs typeface="Times New Roman"/>
              </a:rPr>
              <a:t>		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mic Sans MS"/>
                <a:cs typeface="Comic Sans MS"/>
              </a:rPr>
              <a:t>h</a:t>
            </a:r>
            <a:r>
              <a:rPr sz="1800" b="1" dirty="0">
                <a:latin typeface="Comic Sans MS"/>
                <a:cs typeface="Comic Sans MS"/>
              </a:rPr>
              <a:t>ora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	</a:t>
            </a:r>
            <a:r>
              <a:rPr sz="1800" b="1" spc="-5" dirty="0">
                <a:latin typeface="Comic Sans MS"/>
                <a:cs typeface="Comic Sans MS"/>
              </a:rPr>
              <a:t>dise</a:t>
            </a:r>
            <a:r>
              <a:rPr sz="1800" b="1" spc="5" dirty="0">
                <a:latin typeface="Comic Sans MS"/>
                <a:cs typeface="Comic Sans MS"/>
              </a:rPr>
              <a:t>ñ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un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com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spc="-25" dirty="0">
                <a:latin typeface="Comic Sans MS"/>
                <a:cs typeface="Comic Sans MS"/>
              </a:rPr>
              <a:t>o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04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spc="-5" dirty="0">
                <a:latin typeface="Comic Sans MS"/>
                <a:cs typeface="Comic Sans MS"/>
              </a:rPr>
              <a:t>res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difer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lt</a:t>
            </a:r>
            <a:r>
              <a:rPr sz="1800" b="1" spc="-5" dirty="0">
                <a:latin typeface="Comic Sans MS"/>
                <a:cs typeface="Comic Sans MS"/>
              </a:rPr>
              <a:t>er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iva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que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deb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seleccion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rs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como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 smtClean="0">
                <a:latin typeface="Comic Sans MS"/>
                <a:cs typeface="Comic Sans MS"/>
              </a:rPr>
              <a:t>m</a:t>
            </a:r>
            <a:r>
              <a:rPr lang="es-PA" b="1" spc="-15" dirty="0">
                <a:latin typeface="Comic Sans MS"/>
                <a:cs typeface="Comic Sans MS"/>
              </a:rPr>
              <a:t>á</a:t>
            </a:r>
            <a:r>
              <a:rPr sz="1800" b="1" spc="-10" dirty="0" smtClean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mic Sans MS"/>
                <a:cs typeface="Comic Sans MS"/>
              </a:rPr>
              <a:t>adecua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q</a:t>
            </a:r>
            <a:r>
              <a:rPr sz="1800" b="1" spc="10" dirty="0">
                <a:latin typeface="Comic Sans MS"/>
                <a:cs typeface="Comic Sans MS"/>
              </a:rPr>
              <a:t>u</a:t>
            </a:r>
            <a:r>
              <a:rPr sz="1800" b="1" dirty="0">
                <a:latin typeface="Comic Sans MS"/>
                <a:cs typeface="Comic Sans MS"/>
              </a:rPr>
              <a:t>e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984" y="2711450"/>
            <a:ext cx="4618990" cy="1240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mic Sans MS"/>
                <a:cs typeface="Comic Sans MS"/>
              </a:rPr>
              <a:t>resul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sider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cion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sig</a:t>
            </a:r>
            <a:r>
              <a:rPr sz="1800" b="1" dirty="0">
                <a:latin typeface="Comic Sans MS"/>
                <a:cs typeface="Comic Sans MS"/>
              </a:rPr>
              <a:t>uie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es:</a:t>
            </a:r>
            <a:endParaRPr sz="1800" dirty="0">
              <a:latin typeface="Comic Sans MS"/>
              <a:cs typeface="Comic Sans MS"/>
            </a:endParaRPr>
          </a:p>
          <a:p>
            <a:pPr marL="1590040" marR="161290" indent="-228600">
              <a:lnSpc>
                <a:spcPct val="173900"/>
              </a:lnSpc>
              <a:spcBef>
                <a:spcPts val="10"/>
              </a:spcBef>
              <a:buClr>
                <a:srgbClr val="000098"/>
              </a:buClr>
              <a:buFont typeface="Symbol"/>
              <a:buChar char=""/>
              <a:tabLst>
                <a:tab pos="1590040" algn="l"/>
                <a:tab pos="2237105" algn="l"/>
                <a:tab pos="3342004" algn="l"/>
                <a:tab pos="4148454" algn="l"/>
              </a:tabLst>
            </a:pPr>
            <a:r>
              <a:rPr sz="1800" b="1" spc="-10" dirty="0">
                <a:latin typeface="Comic Sans MS"/>
                <a:cs typeface="Comic Sans MS"/>
              </a:rPr>
              <a:t>Q</a:t>
            </a:r>
            <a:r>
              <a:rPr sz="1800" b="1" dirty="0">
                <a:latin typeface="Comic Sans MS"/>
                <a:cs typeface="Comic Sans MS"/>
              </a:rPr>
              <a:t>ue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reú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adecua</a:t>
            </a:r>
            <a:r>
              <a:rPr sz="1800" b="1" spc="-5" dirty="0">
                <a:latin typeface="Comic Sans MS"/>
                <a:cs typeface="Comic Sans MS"/>
              </a:rPr>
              <a:t>da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3984" y="3154743"/>
            <a:ext cx="13252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spc="-5" dirty="0">
                <a:latin typeface="Comic Sans MS"/>
                <a:cs typeface="Comic Sans MS"/>
              </a:rPr>
              <a:t>ropiedades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5127" y="3154743"/>
            <a:ext cx="7359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mic Sans MS"/>
                <a:cs typeface="Comic Sans MS"/>
              </a:rPr>
              <a:t>físic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6491" y="3154743"/>
            <a:ext cx="186943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9725" algn="l"/>
                <a:tab pos="144018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spc="-10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quí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ica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 smtClean="0">
                <a:latin typeface="Comic Sans MS"/>
                <a:cs typeface="Comic Sans MS"/>
              </a:rPr>
              <a:t>m</a:t>
            </a:r>
            <a:r>
              <a:rPr lang="es-PA" b="1" spc="-15" dirty="0">
                <a:latin typeface="Comic Sans MS"/>
                <a:cs typeface="Comic Sans MS"/>
              </a:rPr>
              <a:t>á</a:t>
            </a:r>
            <a:r>
              <a:rPr sz="1800" b="1" spc="-10" dirty="0" smtClean="0">
                <a:latin typeface="Comic Sans MS"/>
                <a:cs typeface="Comic Sans MS"/>
              </a:rPr>
              <a:t>s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984" y="3917187"/>
            <a:ext cx="8917940" cy="2472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0040" marR="5080" indent="-228600">
              <a:lnSpc>
                <a:spcPct val="173900"/>
              </a:lnSpc>
              <a:buClr>
                <a:srgbClr val="000098"/>
              </a:buClr>
              <a:buFont typeface="Symbol"/>
              <a:buChar char=""/>
              <a:tabLst>
                <a:tab pos="1590040" algn="l"/>
                <a:tab pos="2179320" algn="l"/>
                <a:tab pos="3227705" algn="l"/>
                <a:tab pos="4002404" algn="l"/>
                <a:tab pos="4494530" algn="l"/>
                <a:tab pos="5728970" algn="l"/>
                <a:tab pos="6229985" algn="l"/>
                <a:tab pos="6562090" algn="l"/>
                <a:tab pos="7356475" algn="l"/>
                <a:tab pos="762762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Q</a:t>
            </a:r>
            <a:r>
              <a:rPr sz="1800" b="1" dirty="0">
                <a:latin typeface="Comic Sans MS"/>
                <a:cs typeface="Comic Sans MS"/>
              </a:rPr>
              <a:t>ue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uede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mic Sans MS"/>
                <a:cs typeface="Comic Sans MS"/>
              </a:rPr>
              <a:t>ser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p</a:t>
            </a:r>
            <a:r>
              <a:rPr sz="1800" b="1" spc="-15" dirty="0">
                <a:latin typeface="Comic Sans MS"/>
                <a:cs typeface="Comic Sans MS"/>
              </a:rPr>
              <a:t>roces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con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f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di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sio</a:t>
            </a:r>
            <a:r>
              <a:rPr sz="1800" b="1" spc="-10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dise</a:t>
            </a:r>
            <a:r>
              <a:rPr sz="1800" b="1" spc="5" dirty="0">
                <a:latin typeface="Comic Sans MS"/>
                <a:cs typeface="Comic Sans MS"/>
              </a:rPr>
              <a:t>ñ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da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endParaRPr sz="1800" dirty="0">
              <a:latin typeface="Comic Sans MS"/>
              <a:cs typeface="Comic Sans MS"/>
            </a:endParaRPr>
          </a:p>
          <a:p>
            <a:pPr marL="1590040" indent="-228600">
              <a:lnSpc>
                <a:spcPct val="100000"/>
              </a:lnSpc>
              <a:spcBef>
                <a:spcPts val="1605"/>
              </a:spcBef>
              <a:buClr>
                <a:srgbClr val="000098"/>
              </a:buClr>
              <a:buFont typeface="Symbol"/>
              <a:buChar char=""/>
              <a:tabLst>
                <a:tab pos="159004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Q</a:t>
            </a:r>
            <a:r>
              <a:rPr sz="1800" b="1" dirty="0">
                <a:latin typeface="Comic Sans MS"/>
                <a:cs typeface="Comic Sans MS"/>
              </a:rPr>
              <a:t>ue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proces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son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 smtClean="0">
                <a:latin typeface="Comic Sans MS"/>
                <a:cs typeface="Comic Sans MS"/>
              </a:rPr>
              <a:t>m</a:t>
            </a:r>
            <a:r>
              <a:rPr lang="es-PA" b="1" spc="-15" dirty="0">
                <a:latin typeface="Comic Sans MS"/>
                <a:cs typeface="Comic Sans MS"/>
              </a:rPr>
              <a:t>á</a:t>
            </a:r>
            <a:r>
              <a:rPr sz="1800" b="1" spc="-10" dirty="0" smtClean="0">
                <a:latin typeface="Comic Sans MS"/>
                <a:cs typeface="Comic Sans MS"/>
              </a:rPr>
              <a:t>s</a:t>
            </a:r>
            <a:r>
              <a:rPr sz="1800" b="1" dirty="0" smtClean="0">
                <a:latin typeface="Times New Roman"/>
                <a:cs typeface="Times New Roman"/>
              </a:rPr>
              <a:t> </a:t>
            </a:r>
            <a:r>
              <a:rPr sz="1800" b="1" spc="-125" dirty="0" smtClean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econ</a:t>
            </a:r>
            <a:r>
              <a:rPr sz="1800" b="1" spc="-10" dirty="0">
                <a:latin typeface="Comic Sans MS"/>
                <a:cs typeface="Comic Sans MS"/>
              </a:rPr>
              <a:t>óm</a:t>
            </a:r>
            <a:r>
              <a:rPr sz="1800" b="1" spc="-15" dirty="0">
                <a:latin typeface="Comic Sans MS"/>
                <a:cs typeface="Comic Sans MS"/>
              </a:rPr>
              <a:t>icos</a:t>
            </a:r>
            <a:endParaRPr sz="1800" dirty="0">
              <a:latin typeface="Comic Sans MS"/>
              <a:cs typeface="Comic Sans MS"/>
            </a:endParaRPr>
          </a:p>
          <a:p>
            <a:pPr marL="12700" marR="6350">
              <a:lnSpc>
                <a:spcPts val="3770"/>
              </a:lnSpc>
              <a:spcBef>
                <a:spcPts val="380"/>
              </a:spcBef>
            </a:pPr>
            <a:r>
              <a:rPr sz="1800" b="1" spc="-10" dirty="0">
                <a:latin typeface="Comic Sans MS"/>
                <a:cs typeface="Comic Sans MS"/>
              </a:rPr>
              <a:t>El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proces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que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á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j</a:t>
            </a:r>
            <a:r>
              <a:rPr sz="1800" b="1" dirty="0">
                <a:latin typeface="Comic Sans MS"/>
                <a:cs typeface="Comic Sans MS"/>
              </a:rPr>
              <a:t>us</a:t>
            </a:r>
            <a:r>
              <a:rPr sz="1800" b="1" spc="15" dirty="0">
                <a:latin typeface="Comic Sans MS"/>
                <a:cs typeface="Comic Sans MS"/>
              </a:rPr>
              <a:t>t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l</a:t>
            </a:r>
            <a:r>
              <a:rPr sz="1800" b="1" spc="-20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5" dirty="0">
                <a:latin typeface="Comic Sans MS"/>
                <a:cs typeface="Comic Sans MS"/>
              </a:rPr>
              <a:t>ndicio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cit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da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será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el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u="heavy" dirty="0">
                <a:latin typeface="Comic Sans MS"/>
                <a:cs typeface="Comic Sans MS"/>
              </a:rPr>
              <a:t>que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-120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el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-120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i</a:t>
            </a:r>
            <a:r>
              <a:rPr sz="1800" b="1" u="heavy" spc="5" dirty="0">
                <a:latin typeface="Comic Sans MS"/>
                <a:cs typeface="Comic Sans MS"/>
              </a:rPr>
              <a:t>n</a:t>
            </a:r>
            <a:r>
              <a:rPr sz="1800" b="1" u="heavy" spc="-10" dirty="0">
                <a:latin typeface="Comic Sans MS"/>
                <a:cs typeface="Comic Sans MS"/>
              </a:rPr>
              <a:t>g</a:t>
            </a:r>
            <a:r>
              <a:rPr sz="1800" b="1" u="heavy" spc="-5" dirty="0">
                <a:latin typeface="Comic Sans MS"/>
                <a:cs typeface="Comic Sans MS"/>
              </a:rPr>
              <a:t>e</a:t>
            </a:r>
            <a:r>
              <a:rPr sz="1800" b="1" u="heavy" spc="5" dirty="0">
                <a:latin typeface="Comic Sans MS"/>
                <a:cs typeface="Comic Sans MS"/>
              </a:rPr>
              <a:t>n</a:t>
            </a:r>
            <a:r>
              <a:rPr sz="1800" b="1" u="heavy" spc="-15" dirty="0">
                <a:latin typeface="Comic Sans MS"/>
                <a:cs typeface="Comic Sans MS"/>
              </a:rPr>
              <a:t>ie</a:t>
            </a:r>
            <a:r>
              <a:rPr sz="1800" b="1" u="heavy" spc="-5" dirty="0">
                <a:latin typeface="Comic Sans MS"/>
                <a:cs typeface="Comic Sans MS"/>
              </a:rPr>
              <a:t>ro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-120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debe</a:t>
            </a:r>
            <a:r>
              <a:rPr sz="1800" u="heavy" dirty="0">
                <a:latin typeface="Times New Roman"/>
                <a:cs typeface="Times New Roman"/>
              </a:rPr>
              <a:t> </a:t>
            </a:r>
            <a:r>
              <a:rPr sz="1800" u="heavy" spc="-114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el</a:t>
            </a:r>
            <a:r>
              <a:rPr sz="1800" b="1" u="heavy" dirty="0">
                <a:latin typeface="Comic Sans MS"/>
                <a:cs typeface="Comic Sans MS"/>
              </a:rPr>
              <a:t>e</a:t>
            </a:r>
            <a:r>
              <a:rPr sz="1800" b="1" u="heavy" spc="-10" dirty="0">
                <a:latin typeface="Comic Sans MS"/>
                <a:cs typeface="Comic Sans MS"/>
              </a:rPr>
              <a:t>g</a:t>
            </a:r>
            <a:r>
              <a:rPr sz="1800" b="1" u="heavy" spc="-15" dirty="0">
                <a:latin typeface="Comic Sans MS"/>
                <a:cs typeface="Comic Sans MS"/>
              </a:rPr>
              <a:t>i</a:t>
            </a:r>
            <a:r>
              <a:rPr sz="1800" b="1" u="heavy" spc="-5" dirty="0">
                <a:latin typeface="Comic Sans MS"/>
                <a:cs typeface="Comic Sans MS"/>
              </a:rPr>
              <a:t>r.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671874048"/>
              </p:ext>
            </p:extLst>
          </p:nvPr>
        </p:nvGraphicFramePr>
        <p:xfrm>
          <a:off x="469900" y="120650"/>
          <a:ext cx="9829799" cy="701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Clasificación de los Materiales </a:t>
            </a:r>
            <a:br>
              <a:rPr lang="es-PA" dirty="0"/>
            </a:br>
            <a:endParaRPr lang="es-PA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sz="2000" dirty="0" smtClean="0"/>
              <a:t>Investigar</a:t>
            </a:r>
            <a:r>
              <a:rPr lang="es-PA" sz="2000" dirty="0"/>
              <a:t>: </a:t>
            </a:r>
          </a:p>
          <a:p>
            <a:pPr lvl="1"/>
            <a:r>
              <a:rPr lang="es-PA" sz="2000" dirty="0"/>
              <a:t>1. Clasificación de los materiales, </a:t>
            </a:r>
            <a:endParaRPr lang="es-PA" sz="2000" dirty="0" smtClean="0"/>
          </a:p>
          <a:p>
            <a:pPr lvl="2"/>
            <a:r>
              <a:rPr lang="es-PA" sz="2000" dirty="0"/>
              <a:t>D</a:t>
            </a:r>
            <a:r>
              <a:rPr lang="es-PA" sz="2000" dirty="0" smtClean="0"/>
              <a:t>escribir </a:t>
            </a:r>
            <a:r>
              <a:rPr lang="es-PA" sz="2000" dirty="0"/>
              <a:t>sus características </a:t>
            </a:r>
            <a:r>
              <a:rPr lang="es-PA" sz="2000" dirty="0" smtClean="0"/>
              <a:t>principales</a:t>
            </a:r>
            <a:endParaRPr lang="es-PA" sz="2000" dirty="0"/>
          </a:p>
          <a:p>
            <a:pPr lvl="1"/>
            <a:r>
              <a:rPr lang="es-PA" sz="2000" dirty="0" smtClean="0"/>
              <a:t>2</a:t>
            </a:r>
            <a:r>
              <a:rPr lang="es-PA" sz="2000" dirty="0"/>
              <a:t>. Realizar un cuadro comparativo </a:t>
            </a:r>
            <a:endParaRPr lang="es-PA" sz="2000" dirty="0" smtClean="0"/>
          </a:p>
          <a:p>
            <a:pPr lvl="2"/>
            <a:r>
              <a:rPr lang="es-PA" sz="2000" dirty="0" smtClean="0"/>
              <a:t>Describiendo </a:t>
            </a:r>
            <a:r>
              <a:rPr lang="es-PA" sz="2000" dirty="0"/>
              <a:t>aplicaciones, </a:t>
            </a:r>
            <a:endParaRPr lang="es-PA" sz="2000" dirty="0" smtClean="0"/>
          </a:p>
          <a:p>
            <a:pPr lvl="2"/>
            <a:r>
              <a:rPr lang="es-PA" sz="2000" dirty="0" smtClean="0"/>
              <a:t>Ventajas </a:t>
            </a:r>
            <a:r>
              <a:rPr lang="es-PA" sz="2000" dirty="0"/>
              <a:t>y </a:t>
            </a:r>
            <a:r>
              <a:rPr lang="es-PA" sz="2000" dirty="0" smtClean="0"/>
              <a:t>desventajas</a:t>
            </a:r>
          </a:p>
          <a:p>
            <a:pPr lvl="2"/>
            <a:r>
              <a:rPr lang="es-PA" sz="2000" dirty="0" smtClean="0"/>
              <a:t>Propiedades </a:t>
            </a:r>
            <a:r>
              <a:rPr lang="es-PA" sz="2000" dirty="0"/>
              <a:t>mecánicas y químicas, </a:t>
            </a:r>
            <a:endParaRPr lang="es-PA" sz="2000" dirty="0" smtClean="0"/>
          </a:p>
          <a:p>
            <a:pPr lvl="2"/>
            <a:r>
              <a:rPr lang="es-PA" sz="2000" dirty="0" smtClean="0"/>
              <a:t>Ejemplos</a:t>
            </a:r>
            <a:r>
              <a:rPr lang="es-PA" sz="2000" dirty="0"/>
              <a:t>. </a:t>
            </a:r>
          </a:p>
          <a:p>
            <a:pPr marL="0" indent="0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5650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7984" y="1159350"/>
            <a:ext cx="12388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spc="-25" dirty="0">
                <a:latin typeface="Comic Sans MS"/>
                <a:cs typeface="Comic Sans MS"/>
              </a:rPr>
              <a:t>T</a:t>
            </a:r>
            <a:r>
              <a:rPr sz="2400" b="1" u="heavy" spc="-15" dirty="0">
                <a:latin typeface="Comic Sans MS"/>
                <a:cs typeface="Comic Sans MS"/>
              </a:rPr>
              <a:t>E</a:t>
            </a:r>
            <a:r>
              <a:rPr sz="2400" b="1" u="heavy" spc="-20" dirty="0">
                <a:latin typeface="Comic Sans MS"/>
                <a:cs typeface="Comic Sans MS"/>
              </a:rPr>
              <a:t>M</a:t>
            </a:r>
            <a:r>
              <a:rPr sz="2400" b="1" u="heavy" dirty="0">
                <a:latin typeface="Comic Sans MS"/>
                <a:cs typeface="Comic Sans MS"/>
              </a:rPr>
              <a:t>A</a:t>
            </a:r>
            <a:r>
              <a:rPr sz="2400" u="heavy" dirty="0">
                <a:latin typeface="Times New Roman"/>
                <a:cs typeface="Times New Roman"/>
              </a:rPr>
              <a:t> </a:t>
            </a:r>
            <a:r>
              <a:rPr sz="2400" u="heavy" spc="-160" dirty="0">
                <a:latin typeface="Times New Roman"/>
                <a:cs typeface="Times New Roman"/>
              </a:rPr>
              <a:t> </a:t>
            </a:r>
            <a:r>
              <a:rPr sz="2400" b="1" u="heavy" dirty="0"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336" y="3115455"/>
            <a:ext cx="8616950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7615" marR="5080" indent="-1225550" algn="ctr">
              <a:lnSpc>
                <a:spcPts val="7520"/>
              </a:lnSpc>
            </a:pPr>
            <a:r>
              <a:rPr sz="3600" b="1" u="heavy" dirty="0" smtClean="0">
                <a:latin typeface="Comic Sans MS"/>
                <a:cs typeface="Comic Sans MS"/>
              </a:rPr>
              <a:t>CAPÍT</a:t>
            </a:r>
            <a:r>
              <a:rPr sz="3600" b="1" u="heavy" spc="-30" dirty="0" smtClean="0">
                <a:latin typeface="Comic Sans MS"/>
                <a:cs typeface="Comic Sans MS"/>
              </a:rPr>
              <a:t>U</a:t>
            </a:r>
            <a:r>
              <a:rPr sz="3600" b="1" u="heavy" spc="-25" dirty="0" smtClean="0">
                <a:latin typeface="Comic Sans MS"/>
                <a:cs typeface="Comic Sans MS"/>
              </a:rPr>
              <a:t>L</a:t>
            </a:r>
            <a:r>
              <a:rPr sz="3600" b="1" u="heavy" dirty="0" smtClean="0">
                <a:latin typeface="Comic Sans MS"/>
                <a:cs typeface="Comic Sans MS"/>
              </a:rPr>
              <a:t>O</a:t>
            </a:r>
            <a:r>
              <a:rPr lang="es-PA" sz="3600" b="1" u="heavy" dirty="0" smtClean="0">
                <a:latin typeface="Comic Sans MS"/>
                <a:cs typeface="Comic Sans MS"/>
              </a:rPr>
              <a:t> 1</a:t>
            </a:r>
            <a:r>
              <a:rPr sz="3600" u="heavy" dirty="0" smtClean="0">
                <a:latin typeface="Times New Roman"/>
                <a:cs typeface="Times New Roman"/>
              </a:rPr>
              <a:t> </a:t>
            </a:r>
            <a:r>
              <a:rPr sz="3600" u="heavy" spc="-235" dirty="0" smtClean="0">
                <a:latin typeface="Times New Roman"/>
                <a:cs typeface="Times New Roman"/>
              </a:rPr>
              <a:t> </a:t>
            </a:r>
            <a:r>
              <a:rPr sz="3600" u="heavy" dirty="0" smtClean="0">
                <a:latin typeface="Times New Roman"/>
                <a:cs typeface="Times New Roman"/>
              </a:rPr>
              <a:t> </a:t>
            </a:r>
            <a:r>
              <a:rPr sz="3600" u="heavy" spc="-245" dirty="0" smtClean="0">
                <a:latin typeface="Times New Roman"/>
                <a:cs typeface="Times New Roman"/>
              </a:rPr>
              <a:t> </a:t>
            </a:r>
            <a:r>
              <a:rPr sz="3600" b="1" u="heavy" dirty="0">
                <a:latin typeface="Comic Sans MS"/>
                <a:cs typeface="Comic Sans MS"/>
              </a:rPr>
              <a:t>–</a:t>
            </a:r>
            <a:r>
              <a:rPr sz="3600" u="heavy" dirty="0">
                <a:latin typeface="Times New Roman"/>
                <a:cs typeface="Times New Roman"/>
              </a:rPr>
              <a:t> </a:t>
            </a:r>
            <a:r>
              <a:rPr sz="3600" u="heavy" spc="-250" dirty="0">
                <a:latin typeface="Times New Roman"/>
                <a:cs typeface="Times New Roman"/>
              </a:rPr>
              <a:t> </a:t>
            </a:r>
            <a:r>
              <a:rPr sz="3600" b="1" u="heavy" spc="-5" dirty="0" smtClean="0">
                <a:latin typeface="Comic Sans MS"/>
                <a:cs typeface="Comic Sans MS"/>
              </a:rPr>
              <a:t>IN</a:t>
            </a:r>
            <a:r>
              <a:rPr sz="3600" b="1" u="heavy" spc="5" dirty="0" smtClean="0">
                <a:latin typeface="Comic Sans MS"/>
                <a:cs typeface="Comic Sans MS"/>
              </a:rPr>
              <a:t>T</a:t>
            </a:r>
            <a:r>
              <a:rPr sz="3600" b="1" u="heavy" spc="-5" dirty="0" smtClean="0">
                <a:latin typeface="Comic Sans MS"/>
                <a:cs typeface="Comic Sans MS"/>
              </a:rPr>
              <a:t>R</a:t>
            </a:r>
            <a:r>
              <a:rPr sz="3600" b="1" u="heavy" spc="5" dirty="0" smtClean="0">
                <a:latin typeface="Comic Sans MS"/>
                <a:cs typeface="Comic Sans MS"/>
              </a:rPr>
              <a:t>O</a:t>
            </a:r>
            <a:r>
              <a:rPr sz="3600" b="1" u="heavy" spc="-25" dirty="0" smtClean="0">
                <a:latin typeface="Comic Sans MS"/>
                <a:cs typeface="Comic Sans MS"/>
              </a:rPr>
              <a:t>D</a:t>
            </a:r>
            <a:r>
              <a:rPr sz="3600" b="1" u="heavy" spc="-45" dirty="0" smtClean="0">
                <a:latin typeface="Comic Sans MS"/>
                <a:cs typeface="Comic Sans MS"/>
              </a:rPr>
              <a:t>U</a:t>
            </a:r>
            <a:r>
              <a:rPr sz="3600" b="1" u="heavy" spc="-25" dirty="0" smtClean="0">
                <a:latin typeface="Comic Sans MS"/>
                <a:cs typeface="Comic Sans MS"/>
              </a:rPr>
              <a:t>C</a:t>
            </a:r>
            <a:r>
              <a:rPr sz="3600" b="1" u="heavy" spc="-20" dirty="0" smtClean="0">
                <a:latin typeface="Comic Sans MS"/>
                <a:cs typeface="Comic Sans MS"/>
              </a:rPr>
              <a:t>C</a:t>
            </a:r>
            <a:r>
              <a:rPr sz="3600" b="1" u="heavy" spc="-5" dirty="0" smtClean="0">
                <a:latin typeface="Comic Sans MS"/>
                <a:cs typeface="Comic Sans MS"/>
              </a:rPr>
              <a:t>I</a:t>
            </a:r>
            <a:r>
              <a:rPr sz="3600" b="1" u="heavy" spc="5" dirty="0" smtClean="0">
                <a:latin typeface="Comic Sans MS"/>
                <a:cs typeface="Comic Sans MS"/>
              </a:rPr>
              <a:t>Ó</a:t>
            </a:r>
            <a:r>
              <a:rPr sz="3600" b="1" u="heavy" spc="-30" dirty="0" smtClean="0">
                <a:latin typeface="Comic Sans MS"/>
                <a:cs typeface="Comic Sans MS"/>
              </a:rPr>
              <a:t>N</a:t>
            </a:r>
            <a:r>
              <a:rPr lang="es-PA" sz="3600" u="heavy" dirty="0">
                <a:latin typeface="Times New Roman"/>
                <a:cs typeface="Times New Roman"/>
              </a:rPr>
              <a:t> </a:t>
            </a:r>
            <a:r>
              <a:rPr sz="3600" b="1" u="heavy" spc="-25" dirty="0" smtClean="0">
                <a:latin typeface="Comic Sans MS"/>
                <a:cs typeface="Comic Sans MS"/>
              </a:rPr>
              <a:t>L</a:t>
            </a:r>
            <a:r>
              <a:rPr sz="3600" b="1" u="heavy" dirty="0" smtClean="0">
                <a:latin typeface="Comic Sans MS"/>
                <a:cs typeface="Comic Sans MS"/>
              </a:rPr>
              <a:t>A</a:t>
            </a:r>
            <a:r>
              <a:rPr sz="3600" b="1" dirty="0" smtClean="0">
                <a:latin typeface="Times New Roman"/>
                <a:cs typeface="Times New Roman"/>
              </a:rPr>
              <a:t> </a:t>
            </a:r>
            <a:r>
              <a:rPr sz="3600" b="1" u="heavy" dirty="0" smtClean="0">
                <a:latin typeface="Comic Sans MS"/>
                <a:cs typeface="Comic Sans MS"/>
              </a:rPr>
              <a:t>CI</a:t>
            </a:r>
            <a:r>
              <a:rPr sz="3600" b="1" u="heavy" spc="-30" dirty="0" smtClean="0">
                <a:latin typeface="Comic Sans MS"/>
                <a:cs typeface="Comic Sans MS"/>
              </a:rPr>
              <a:t>EN</a:t>
            </a:r>
            <a:r>
              <a:rPr sz="3600" b="1" u="heavy" spc="-35" dirty="0" smtClean="0">
                <a:latin typeface="Comic Sans MS"/>
                <a:cs typeface="Comic Sans MS"/>
              </a:rPr>
              <a:t>C</a:t>
            </a:r>
            <a:r>
              <a:rPr sz="3600" b="1" u="heavy" spc="-5" dirty="0" smtClean="0">
                <a:latin typeface="Comic Sans MS"/>
                <a:cs typeface="Comic Sans MS"/>
              </a:rPr>
              <a:t>IA</a:t>
            </a:r>
            <a:r>
              <a:rPr sz="3600" u="heavy" dirty="0" smtClean="0">
                <a:latin typeface="Times New Roman"/>
                <a:cs typeface="Times New Roman"/>
              </a:rPr>
              <a:t> </a:t>
            </a:r>
            <a:r>
              <a:rPr sz="3600" u="heavy" spc="-245" dirty="0" smtClean="0">
                <a:latin typeface="Times New Roman"/>
                <a:cs typeface="Times New Roman"/>
              </a:rPr>
              <a:t> </a:t>
            </a:r>
            <a:r>
              <a:rPr sz="3600" b="1" u="heavy" spc="-25" dirty="0">
                <a:latin typeface="Comic Sans MS"/>
                <a:cs typeface="Comic Sans MS"/>
              </a:rPr>
              <a:t>DE</a:t>
            </a:r>
            <a:r>
              <a:rPr sz="3600" u="heavy" dirty="0">
                <a:latin typeface="Times New Roman"/>
                <a:cs typeface="Times New Roman"/>
              </a:rPr>
              <a:t> </a:t>
            </a:r>
            <a:r>
              <a:rPr sz="3600" u="heavy" spc="-245" dirty="0">
                <a:latin typeface="Times New Roman"/>
                <a:cs typeface="Times New Roman"/>
              </a:rPr>
              <a:t> </a:t>
            </a:r>
            <a:r>
              <a:rPr sz="3600" b="1" u="heavy" spc="-30" dirty="0">
                <a:latin typeface="Comic Sans MS"/>
                <a:cs typeface="Comic Sans MS"/>
              </a:rPr>
              <a:t>MAT</a:t>
            </a:r>
            <a:r>
              <a:rPr sz="3600" b="1" u="heavy" spc="-20" dirty="0">
                <a:latin typeface="Comic Sans MS"/>
                <a:cs typeface="Comic Sans MS"/>
              </a:rPr>
              <a:t>E</a:t>
            </a:r>
            <a:r>
              <a:rPr sz="3600" b="1" u="heavy" spc="-5" dirty="0">
                <a:latin typeface="Comic Sans MS"/>
                <a:cs typeface="Comic Sans MS"/>
              </a:rPr>
              <a:t>RIA</a:t>
            </a:r>
            <a:r>
              <a:rPr sz="3600" b="1" u="heavy" spc="-10" dirty="0">
                <a:latin typeface="Comic Sans MS"/>
                <a:cs typeface="Comic Sans MS"/>
              </a:rPr>
              <a:t>L</a:t>
            </a:r>
            <a:r>
              <a:rPr sz="3600" b="1" u="heavy" spc="-20" dirty="0">
                <a:latin typeface="Comic Sans MS"/>
                <a:cs typeface="Comic Sans MS"/>
              </a:rPr>
              <a:t>E</a:t>
            </a:r>
            <a:r>
              <a:rPr sz="3600" b="1" u="heavy" dirty="0">
                <a:latin typeface="Comic Sans MS"/>
                <a:cs typeface="Comic Sans MS"/>
              </a:rPr>
              <a:t>S</a:t>
            </a:r>
            <a:endParaRPr sz="3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797" y="1035050"/>
            <a:ext cx="9223058" cy="1466894"/>
          </a:xfrm>
        </p:spPr>
        <p:txBody>
          <a:bodyPr/>
          <a:lstStyle/>
          <a:p>
            <a:r>
              <a:rPr lang="es-PA" dirty="0" smtClean="0"/>
              <a:t>IMPORTANCIA</a:t>
            </a:r>
            <a:endParaRPr lang="es-PA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9602" y="2787650"/>
            <a:ext cx="9223058" cy="39222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37942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14527241"/>
              </p:ext>
            </p:extLst>
          </p:nvPr>
        </p:nvGraphicFramePr>
        <p:xfrm>
          <a:off x="1384300" y="882650"/>
          <a:ext cx="7619999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Image result for composiciÃ³n de los mater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088598"/>
            <a:ext cx="1230855" cy="12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structura de los material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70" y="2482850"/>
            <a:ext cx="1246885" cy="116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piedades de los material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70" y="3904260"/>
            <a:ext cx="1467369" cy="117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62518829"/>
              </p:ext>
            </p:extLst>
          </p:nvPr>
        </p:nvGraphicFramePr>
        <p:xfrm>
          <a:off x="1120496" y="1330031"/>
          <a:ext cx="8441267" cy="534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931431" y="1182451"/>
            <a:ext cx="28194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A" sz="2800" dirty="0" smtClean="0"/>
              <a:t>Al conocer sus:</a:t>
            </a:r>
            <a:endParaRPr lang="es-PA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255031" y="5605935"/>
            <a:ext cx="6172199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A" sz="2800" dirty="0" smtClean="0"/>
              <a:t>La composición química nos define los materiales presentes en el mismo.</a:t>
            </a:r>
            <a:endParaRPr lang="es-PA" sz="2800" dirty="0"/>
          </a:p>
        </p:txBody>
      </p:sp>
    </p:spTree>
    <p:extLst>
      <p:ext uri="{BB962C8B-B14F-4D97-AF65-F5344CB8AC3E}">
        <p14:creationId xmlns:p14="http://schemas.microsoft.com/office/powerpoint/2010/main" val="1222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83754786"/>
              </p:ext>
            </p:extLst>
          </p:nvPr>
        </p:nvGraphicFramePr>
        <p:xfrm>
          <a:off x="1308100" y="1416050"/>
          <a:ext cx="8421116" cy="5500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3" b="10345"/>
          <a:stretch/>
        </p:blipFill>
        <p:spPr bwMode="auto">
          <a:xfrm>
            <a:off x="7404100" y="3702050"/>
            <a:ext cx="216115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69" b="13793"/>
          <a:stretch/>
        </p:blipFill>
        <p:spPr bwMode="auto">
          <a:xfrm>
            <a:off x="1155700" y="3702050"/>
            <a:ext cx="2133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17987696"/>
              </p:ext>
            </p:extLst>
          </p:nvPr>
        </p:nvGraphicFramePr>
        <p:xfrm>
          <a:off x="1782233" y="1401939"/>
          <a:ext cx="7526867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2603500" y="537845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b="1" i="1" dirty="0" smtClean="0"/>
              <a:t>Ambas Ciencias están estrechamente relacionadas</a:t>
            </a:r>
            <a:endParaRPr lang="es-PA" b="1" i="1" dirty="0"/>
          </a:p>
        </p:txBody>
      </p:sp>
    </p:spTree>
    <p:extLst>
      <p:ext uri="{BB962C8B-B14F-4D97-AF65-F5344CB8AC3E}">
        <p14:creationId xmlns:p14="http://schemas.microsoft.com/office/powerpoint/2010/main" val="38435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7984" y="1151241"/>
            <a:ext cx="8916035" cy="329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u="heavy" spc="-20" dirty="0">
                <a:latin typeface="Comic Sans MS"/>
                <a:cs typeface="Comic Sans MS"/>
              </a:rPr>
              <a:t>Ti</a:t>
            </a:r>
            <a:r>
              <a:rPr sz="2200" b="1" u="heavy" spc="-15" dirty="0">
                <a:latin typeface="Comic Sans MS"/>
                <a:cs typeface="Comic Sans MS"/>
              </a:rPr>
              <a:t>p</a:t>
            </a:r>
            <a:r>
              <a:rPr sz="2200" b="1" u="heavy" spc="-5" dirty="0">
                <a:latin typeface="Comic Sans MS"/>
                <a:cs typeface="Comic Sans MS"/>
              </a:rPr>
              <a:t>o</a:t>
            </a:r>
            <a:r>
              <a:rPr sz="2200" b="1" u="heavy" spc="-15" dirty="0">
                <a:latin typeface="Comic Sans MS"/>
                <a:cs typeface="Comic Sans MS"/>
              </a:rPr>
              <a:t>s</a:t>
            </a:r>
            <a:r>
              <a:rPr sz="2200" u="heavy" spc="-10" dirty="0">
                <a:latin typeface="Times New Roman"/>
                <a:cs typeface="Times New Roman"/>
              </a:rPr>
              <a:t> </a:t>
            </a:r>
            <a:r>
              <a:rPr sz="2200" u="heavy" spc="-145" dirty="0">
                <a:latin typeface="Times New Roman"/>
                <a:cs typeface="Times New Roman"/>
              </a:rPr>
              <a:t> </a:t>
            </a:r>
            <a:r>
              <a:rPr sz="2200" b="1" u="heavy" spc="-25" dirty="0">
                <a:latin typeface="Comic Sans MS"/>
                <a:cs typeface="Comic Sans MS"/>
              </a:rPr>
              <a:t>d</a:t>
            </a:r>
            <a:r>
              <a:rPr sz="2200" b="1" u="heavy" spc="-15" dirty="0">
                <a:latin typeface="Comic Sans MS"/>
                <a:cs typeface="Comic Sans MS"/>
              </a:rPr>
              <a:t>e</a:t>
            </a:r>
            <a:r>
              <a:rPr sz="2200" u="heavy" spc="-10" dirty="0">
                <a:latin typeface="Times New Roman"/>
                <a:cs typeface="Times New Roman"/>
              </a:rPr>
              <a:t> </a:t>
            </a:r>
            <a:r>
              <a:rPr sz="2200" u="heavy" spc="-145" dirty="0"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latin typeface="Comic Sans MS"/>
                <a:cs typeface="Comic Sans MS"/>
              </a:rPr>
              <a:t>M</a:t>
            </a:r>
            <a:r>
              <a:rPr sz="2200" b="1" u="heavy" spc="-15" dirty="0">
                <a:latin typeface="Comic Sans MS"/>
                <a:cs typeface="Comic Sans MS"/>
              </a:rPr>
              <a:t>a</a:t>
            </a:r>
            <a:r>
              <a:rPr sz="2200" b="1" u="heavy" spc="-20" dirty="0">
                <a:latin typeface="Comic Sans MS"/>
                <a:cs typeface="Comic Sans MS"/>
              </a:rPr>
              <a:t>teria</a:t>
            </a:r>
            <a:r>
              <a:rPr sz="2200" b="1" u="heavy" dirty="0">
                <a:latin typeface="Comic Sans MS"/>
                <a:cs typeface="Comic Sans MS"/>
              </a:rPr>
              <a:t>l</a:t>
            </a:r>
            <a:r>
              <a:rPr sz="2200" b="1" u="heavy" spc="-20" dirty="0">
                <a:latin typeface="Comic Sans MS"/>
                <a:cs typeface="Comic Sans MS"/>
              </a:rPr>
              <a:t>e</a:t>
            </a:r>
            <a:r>
              <a:rPr sz="2200" b="1" u="heavy" spc="-15" dirty="0">
                <a:latin typeface="Comic Sans MS"/>
                <a:cs typeface="Comic Sans MS"/>
              </a:rPr>
              <a:t>s</a:t>
            </a:r>
            <a:endParaRPr sz="2200" dirty="0">
              <a:latin typeface="Comic Sans MS"/>
              <a:cs typeface="Comic Sans MS"/>
            </a:endParaRPr>
          </a:p>
          <a:p>
            <a:pPr marL="12700" marR="5080">
              <a:lnSpc>
                <a:spcPct val="174400"/>
              </a:lnSpc>
              <a:spcBef>
                <a:spcPts val="290"/>
              </a:spcBef>
            </a:pPr>
            <a:r>
              <a:rPr sz="1800" b="1" spc="-20" dirty="0">
                <a:latin typeface="Comic Sans MS"/>
                <a:cs typeface="Comic Sans MS"/>
              </a:rPr>
              <a:t>D</a:t>
            </a:r>
            <a:r>
              <a:rPr sz="1800" b="1" spc="-5" dirty="0">
                <a:latin typeface="Comic Sans MS"/>
                <a:cs typeface="Comic Sans MS"/>
              </a:rPr>
              <a:t>esd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un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u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vis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Cie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10" dirty="0">
                <a:latin typeface="Comic Sans MS"/>
                <a:cs typeface="Comic Sans MS"/>
              </a:rPr>
              <a:t>cia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omic Sans MS"/>
                <a:cs typeface="Comic Sans MS"/>
              </a:rPr>
              <a:t>Ma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</a:t>
            </a:r>
            <a:r>
              <a:rPr sz="1800" b="1" spc="-10" dirty="0">
                <a:latin typeface="Comic Sans MS"/>
                <a:cs typeface="Comic Sans MS"/>
              </a:rPr>
              <a:t>les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eria</a:t>
            </a:r>
            <a:r>
              <a:rPr sz="1800" b="1" spc="-10" dirty="0">
                <a:latin typeface="Comic Sans MS"/>
                <a:cs typeface="Comic Sans MS"/>
              </a:rPr>
              <a:t>les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rup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</a:t>
            </a:r>
            <a:r>
              <a:rPr sz="1800" b="1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g</a:t>
            </a:r>
            <a:r>
              <a:rPr sz="1800" b="1" spc="-5" dirty="0">
                <a:latin typeface="Comic Sans MS"/>
                <a:cs typeface="Comic Sans MS"/>
              </a:rPr>
              <a:t>rup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sig</a:t>
            </a:r>
            <a:r>
              <a:rPr sz="1800" b="1" dirty="0">
                <a:latin typeface="Comic Sans MS"/>
                <a:cs typeface="Comic Sans MS"/>
              </a:rPr>
              <a:t>uie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es: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590040" indent="-228600">
              <a:lnSpc>
                <a:spcPct val="100000"/>
              </a:lnSpc>
              <a:spcBef>
                <a:spcPts val="1225"/>
              </a:spcBef>
              <a:buClr>
                <a:srgbClr val="0000CC"/>
              </a:buClr>
              <a:buFont typeface="Symbol"/>
              <a:buChar char=""/>
              <a:tabLst>
                <a:tab pos="1590040" algn="l"/>
              </a:tabLst>
            </a:pP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20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15" dirty="0">
                <a:latin typeface="Comic Sans MS"/>
                <a:cs typeface="Comic Sans MS"/>
              </a:rPr>
              <a:t>LE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20" dirty="0">
                <a:latin typeface="Comic Sans MS"/>
                <a:cs typeface="Comic Sans MS"/>
              </a:rPr>
              <a:t>T</a:t>
            </a:r>
            <a:r>
              <a:rPr sz="1800" b="1" dirty="0">
                <a:latin typeface="Comic Sans MS"/>
                <a:cs typeface="Comic Sans MS"/>
              </a:rPr>
              <a:t>Á</a:t>
            </a:r>
            <a:r>
              <a:rPr sz="1800" b="1" spc="-10" dirty="0">
                <a:latin typeface="Comic Sans MS"/>
                <a:cs typeface="Comic Sans MS"/>
              </a:rPr>
              <a:t>L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COS</a:t>
            </a:r>
            <a:endParaRPr sz="1800" dirty="0">
              <a:latin typeface="Comic Sans MS"/>
              <a:cs typeface="Comic Sans MS"/>
            </a:endParaRPr>
          </a:p>
          <a:p>
            <a:pPr marL="1590040" indent="-228600">
              <a:lnSpc>
                <a:spcPct val="100000"/>
              </a:lnSpc>
              <a:spcBef>
                <a:spcPts val="1595"/>
              </a:spcBef>
              <a:buClr>
                <a:srgbClr val="0000CC"/>
              </a:buClr>
              <a:buFont typeface="Symbol"/>
              <a:buChar char=""/>
              <a:tabLst>
                <a:tab pos="1590040" algn="l"/>
              </a:tabLst>
            </a:pP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20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15" dirty="0">
                <a:latin typeface="Comic Sans MS"/>
                <a:cs typeface="Comic Sans MS"/>
              </a:rPr>
              <a:t>LE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PO</a:t>
            </a:r>
            <a:r>
              <a:rPr sz="1800" b="1" spc="-10" dirty="0">
                <a:latin typeface="Comic Sans MS"/>
                <a:cs typeface="Comic Sans MS"/>
              </a:rPr>
              <a:t>L</a:t>
            </a:r>
            <a:r>
              <a:rPr sz="1800" b="1" spc="-5" dirty="0">
                <a:latin typeface="Comic Sans MS"/>
                <a:cs typeface="Comic Sans MS"/>
              </a:rPr>
              <a:t>IM</a:t>
            </a:r>
            <a:r>
              <a:rPr sz="1800" b="1" spc="-15" dirty="0">
                <a:latin typeface="Comic Sans MS"/>
                <a:cs typeface="Comic Sans MS"/>
              </a:rPr>
              <a:t>É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dirty="0">
                <a:latin typeface="Comic Sans MS"/>
                <a:cs typeface="Comic Sans MS"/>
              </a:rPr>
              <a:t>OS</a:t>
            </a:r>
            <a:endParaRPr sz="1800" dirty="0">
              <a:latin typeface="Comic Sans MS"/>
              <a:cs typeface="Comic Sans MS"/>
            </a:endParaRPr>
          </a:p>
          <a:p>
            <a:pPr marL="1590040" indent="-228600">
              <a:lnSpc>
                <a:spcPct val="100000"/>
              </a:lnSpc>
              <a:spcBef>
                <a:spcPts val="1605"/>
              </a:spcBef>
              <a:buClr>
                <a:srgbClr val="0000CC"/>
              </a:buClr>
              <a:buFont typeface="Symbol"/>
              <a:buChar char=""/>
              <a:tabLst>
                <a:tab pos="1590040" algn="l"/>
              </a:tabLst>
            </a:pP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20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15" dirty="0">
                <a:latin typeface="Comic Sans MS"/>
                <a:cs typeface="Comic Sans MS"/>
              </a:rPr>
              <a:t>LE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C</a:t>
            </a:r>
            <a:r>
              <a:rPr sz="1800" b="1" spc="-10" dirty="0">
                <a:latin typeface="Comic Sans MS"/>
                <a:cs typeface="Comic Sans MS"/>
              </a:rPr>
              <a:t>E</a:t>
            </a:r>
            <a:r>
              <a:rPr sz="1800" b="1" spc="-5" dirty="0">
                <a:latin typeface="Comic Sans MS"/>
                <a:cs typeface="Comic Sans MS"/>
              </a:rPr>
              <a:t>R</a:t>
            </a:r>
            <a:r>
              <a:rPr sz="1800" b="1" dirty="0">
                <a:latin typeface="Comic Sans MS"/>
                <a:cs typeface="Comic Sans MS"/>
              </a:rPr>
              <a:t>Á</a:t>
            </a: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COS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984" y="5065840"/>
            <a:ext cx="6821170" cy="124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de</a:t>
            </a:r>
            <a:r>
              <a:rPr sz="1800" b="1" spc="5" dirty="0">
                <a:latin typeface="Comic Sans MS"/>
                <a:cs typeface="Comic Sans MS"/>
              </a:rPr>
              <a:t>m</a:t>
            </a:r>
            <a:r>
              <a:rPr sz="1800" b="1" spc="-15" dirty="0">
                <a:latin typeface="Comic Sans MS"/>
                <a:cs typeface="Comic Sans MS"/>
              </a:rPr>
              <a:t>á</a:t>
            </a:r>
            <a:r>
              <a:rPr sz="1800" b="1" spc="-10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los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ip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spc="-5" dirty="0">
                <a:latin typeface="Comic Sans MS"/>
                <a:cs typeface="Comic Sans MS"/>
              </a:rPr>
              <a:t>dic</a:t>
            </a:r>
            <a:r>
              <a:rPr sz="1800" b="1" spc="-15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do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suelen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</a:t>
            </a:r>
            <a:r>
              <a:rPr sz="1800" b="1" spc="-25" dirty="0">
                <a:latin typeface="Comic Sans MS"/>
                <a:cs typeface="Comic Sans MS"/>
              </a:rPr>
              <a:t>o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sider</a:t>
            </a:r>
            <a:r>
              <a:rPr sz="1800" b="1" spc="-10" dirty="0">
                <a:latin typeface="Comic Sans MS"/>
                <a:cs typeface="Comic Sans MS"/>
              </a:rPr>
              <a:t>a</a:t>
            </a:r>
            <a:r>
              <a:rPr sz="1800" b="1" spc="-5" dirty="0">
                <a:latin typeface="Comic Sans MS"/>
                <a:cs typeface="Comic Sans MS"/>
              </a:rPr>
              <a:t>rs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ot</a:t>
            </a:r>
            <a:r>
              <a:rPr sz="1800" b="1" spc="-5" dirty="0">
                <a:latin typeface="Comic Sans MS"/>
                <a:cs typeface="Comic Sans MS"/>
              </a:rPr>
              <a:t>ro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dos:</a:t>
            </a:r>
            <a:endParaRPr sz="1800" dirty="0">
              <a:latin typeface="Comic Sans MS"/>
              <a:cs typeface="Comic Sans MS"/>
            </a:endParaRPr>
          </a:p>
          <a:p>
            <a:pPr marL="1369060" indent="-228600">
              <a:lnSpc>
                <a:spcPct val="100000"/>
              </a:lnSpc>
              <a:spcBef>
                <a:spcPts val="1595"/>
              </a:spcBef>
              <a:buClr>
                <a:srgbClr val="0000CC"/>
              </a:buClr>
              <a:buFont typeface="Symbol"/>
              <a:buChar char=""/>
              <a:tabLst>
                <a:tab pos="1369060" algn="l"/>
              </a:tabLst>
            </a:pP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20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15" dirty="0">
                <a:latin typeface="Comic Sans MS"/>
                <a:cs typeface="Comic Sans MS"/>
              </a:rPr>
              <a:t>LE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CO</a:t>
            </a: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spc="-10" dirty="0">
                <a:latin typeface="Comic Sans MS"/>
                <a:cs typeface="Comic Sans MS"/>
              </a:rPr>
              <a:t>PU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5" dirty="0">
                <a:latin typeface="Comic Sans MS"/>
                <a:cs typeface="Comic Sans MS"/>
              </a:rPr>
              <a:t>ST</a:t>
            </a:r>
            <a:r>
              <a:rPr sz="1800" b="1" spc="-10" dirty="0">
                <a:latin typeface="Comic Sans MS"/>
                <a:cs typeface="Comic Sans MS"/>
              </a:rPr>
              <a:t>O</a:t>
            </a:r>
            <a:r>
              <a:rPr sz="1800" b="1" dirty="0">
                <a:latin typeface="Comic Sans MS"/>
                <a:cs typeface="Comic Sans MS"/>
              </a:rPr>
              <a:t>S</a:t>
            </a:r>
            <a:endParaRPr sz="1800" dirty="0">
              <a:latin typeface="Comic Sans MS"/>
              <a:cs typeface="Comic Sans MS"/>
            </a:endParaRPr>
          </a:p>
          <a:p>
            <a:pPr marL="1369060" indent="-228600">
              <a:lnSpc>
                <a:spcPct val="100000"/>
              </a:lnSpc>
              <a:spcBef>
                <a:spcPts val="1605"/>
              </a:spcBef>
              <a:buClr>
                <a:srgbClr val="0000CC"/>
              </a:buClr>
              <a:buFont typeface="Symbol"/>
              <a:buChar char=""/>
              <a:tabLst>
                <a:tab pos="1369060" algn="l"/>
              </a:tabLst>
            </a:pPr>
            <a:r>
              <a:rPr sz="1800" b="1" spc="-25" dirty="0">
                <a:latin typeface="Comic Sans MS"/>
                <a:cs typeface="Comic Sans MS"/>
              </a:rPr>
              <a:t>M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20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E</a:t>
            </a:r>
            <a:r>
              <a:rPr sz="1800" b="1" spc="-5" dirty="0">
                <a:latin typeface="Comic Sans MS"/>
                <a:cs typeface="Comic Sans MS"/>
              </a:rPr>
              <a:t>RI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15" dirty="0">
                <a:latin typeface="Comic Sans MS"/>
                <a:cs typeface="Comic Sans MS"/>
              </a:rPr>
              <a:t>LE</a:t>
            </a:r>
            <a:r>
              <a:rPr sz="1800" b="1" dirty="0">
                <a:latin typeface="Comic Sans MS"/>
                <a:cs typeface="Comic Sans MS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mic Sans MS"/>
                <a:cs typeface="Comic Sans MS"/>
              </a:rPr>
              <a:t>ELEC</a:t>
            </a:r>
            <a:r>
              <a:rPr sz="1800" b="1" spc="-20" dirty="0">
                <a:latin typeface="Comic Sans MS"/>
                <a:cs typeface="Comic Sans MS"/>
              </a:rPr>
              <a:t>T</a:t>
            </a:r>
            <a:r>
              <a:rPr sz="1800" b="1" spc="-5" dirty="0">
                <a:latin typeface="Comic Sans MS"/>
                <a:cs typeface="Comic Sans MS"/>
              </a:rPr>
              <a:t>R</a:t>
            </a:r>
            <a:r>
              <a:rPr sz="1800" b="1" dirty="0">
                <a:latin typeface="Comic Sans MS"/>
                <a:cs typeface="Comic Sans MS"/>
              </a:rPr>
              <a:t>ÓN</a:t>
            </a:r>
            <a:r>
              <a:rPr sz="1800" b="1" spc="-15" dirty="0">
                <a:latin typeface="Comic Sans MS"/>
                <a:cs typeface="Comic Sans MS"/>
              </a:rPr>
              <a:t>ICO</a:t>
            </a:r>
            <a:r>
              <a:rPr sz="1800" b="1" dirty="0">
                <a:latin typeface="Comic Sans MS"/>
                <a:cs typeface="Comic Sans MS"/>
              </a:rPr>
              <a:t>S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6584" y="1148318"/>
            <a:ext cx="419671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469265" algn="l"/>
              </a:tabLst>
            </a:pPr>
            <a:r>
              <a:rPr sz="2250" b="1" spc="-40" dirty="0">
                <a:latin typeface="Comic Sans MS"/>
                <a:cs typeface="Comic Sans MS"/>
              </a:rPr>
              <a:t>A)</a:t>
            </a:r>
            <a:r>
              <a:rPr sz="2250" b="1" spc="-40" dirty="0">
                <a:latin typeface="Times New Roman"/>
                <a:cs typeface="Times New Roman"/>
              </a:rPr>
              <a:t>	</a:t>
            </a:r>
            <a:r>
              <a:rPr sz="2250" b="1" spc="-55" dirty="0">
                <a:latin typeface="Comic Sans MS"/>
                <a:cs typeface="Comic Sans MS"/>
              </a:rPr>
              <a:t>M</a:t>
            </a:r>
            <a:r>
              <a:rPr sz="2250" b="1" spc="-50" dirty="0">
                <a:latin typeface="Comic Sans MS"/>
                <a:cs typeface="Comic Sans MS"/>
              </a:rPr>
              <a:t>A</a:t>
            </a:r>
            <a:r>
              <a:rPr sz="2250" b="1" spc="-55" dirty="0">
                <a:latin typeface="Comic Sans MS"/>
                <a:cs typeface="Comic Sans MS"/>
              </a:rPr>
              <a:t>T</a:t>
            </a:r>
            <a:r>
              <a:rPr sz="2250" b="1" spc="-50" dirty="0">
                <a:latin typeface="Comic Sans MS"/>
                <a:cs typeface="Comic Sans MS"/>
              </a:rPr>
              <a:t>E</a:t>
            </a:r>
            <a:r>
              <a:rPr sz="2250" b="1" spc="-35" dirty="0">
                <a:latin typeface="Comic Sans MS"/>
                <a:cs typeface="Comic Sans MS"/>
              </a:rPr>
              <a:t>R</a:t>
            </a:r>
            <a:r>
              <a:rPr sz="2250" b="1" spc="-45" dirty="0">
                <a:latin typeface="Comic Sans MS"/>
                <a:cs typeface="Comic Sans MS"/>
              </a:rPr>
              <a:t>I</a:t>
            </a:r>
            <a:r>
              <a:rPr sz="2250" b="1" spc="-50" dirty="0">
                <a:latin typeface="Comic Sans MS"/>
                <a:cs typeface="Comic Sans MS"/>
              </a:rPr>
              <a:t>A</a:t>
            </a:r>
            <a:r>
              <a:rPr sz="2250" b="1" spc="-30" dirty="0">
                <a:latin typeface="Comic Sans MS"/>
                <a:cs typeface="Comic Sans MS"/>
              </a:rPr>
              <a:t>L</a:t>
            </a:r>
            <a:r>
              <a:rPr sz="2250" b="1" spc="-50" dirty="0">
                <a:latin typeface="Comic Sans MS"/>
                <a:cs typeface="Comic Sans MS"/>
              </a:rPr>
              <a:t>ES</a:t>
            </a:r>
            <a:r>
              <a:rPr sz="2250" b="1" dirty="0">
                <a:latin typeface="Times New Roman"/>
                <a:cs typeface="Times New Roman"/>
              </a:rPr>
              <a:t> </a:t>
            </a:r>
            <a:r>
              <a:rPr sz="2250" b="1" spc="-180" dirty="0">
                <a:latin typeface="Times New Roman"/>
                <a:cs typeface="Times New Roman"/>
              </a:rPr>
              <a:t> </a:t>
            </a:r>
            <a:r>
              <a:rPr sz="2250" b="1" spc="-55" dirty="0">
                <a:latin typeface="Comic Sans MS"/>
                <a:cs typeface="Comic Sans MS"/>
              </a:rPr>
              <a:t>M</a:t>
            </a:r>
            <a:r>
              <a:rPr sz="2250" b="1" spc="-40" dirty="0">
                <a:latin typeface="Comic Sans MS"/>
                <a:cs typeface="Comic Sans MS"/>
              </a:rPr>
              <a:t>E</a:t>
            </a:r>
            <a:r>
              <a:rPr sz="2250" b="1" spc="-55" dirty="0">
                <a:latin typeface="Comic Sans MS"/>
                <a:cs typeface="Comic Sans MS"/>
              </a:rPr>
              <a:t>T</a:t>
            </a:r>
            <a:r>
              <a:rPr sz="2250" b="1" spc="-50" dirty="0">
                <a:latin typeface="Comic Sans MS"/>
                <a:cs typeface="Comic Sans MS"/>
              </a:rPr>
              <a:t>Á</a:t>
            </a:r>
            <a:r>
              <a:rPr sz="2250" b="1" spc="-30" dirty="0">
                <a:latin typeface="Comic Sans MS"/>
                <a:cs typeface="Comic Sans MS"/>
              </a:rPr>
              <a:t>L</a:t>
            </a:r>
            <a:r>
              <a:rPr sz="2250" b="1" spc="-50" dirty="0">
                <a:latin typeface="Comic Sans MS"/>
                <a:cs typeface="Comic Sans MS"/>
              </a:rPr>
              <a:t>ICOS</a:t>
            </a:r>
            <a:endParaRPr sz="225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3785" y="2208487"/>
            <a:ext cx="27673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80" dirty="0">
                <a:latin typeface="Courier New"/>
                <a:cs typeface="Courier New"/>
              </a:rPr>
              <a:t> </a:t>
            </a:r>
            <a:r>
              <a:rPr sz="1800" b="1" u="heavy" spc="-25" dirty="0">
                <a:latin typeface="Comic Sans MS"/>
                <a:cs typeface="Comic Sans MS"/>
              </a:rPr>
              <a:t>M</a:t>
            </a:r>
            <a:r>
              <a:rPr sz="1800" b="1" u="heavy" spc="-15" dirty="0">
                <a:latin typeface="Comic Sans MS"/>
                <a:cs typeface="Comic Sans MS"/>
              </a:rPr>
              <a:t>a</a:t>
            </a:r>
            <a:r>
              <a:rPr sz="1800" b="1" u="heavy" dirty="0">
                <a:latin typeface="Comic Sans MS"/>
                <a:cs typeface="Comic Sans MS"/>
              </a:rPr>
              <a:t>t</a:t>
            </a:r>
            <a:r>
              <a:rPr sz="1800" b="1" u="heavy" spc="-5" dirty="0">
                <a:latin typeface="Comic Sans MS"/>
                <a:cs typeface="Comic Sans MS"/>
              </a:rPr>
              <a:t>eria</a:t>
            </a:r>
            <a:r>
              <a:rPr sz="1800" b="1" u="heavy" spc="-10" dirty="0">
                <a:latin typeface="Comic Sans MS"/>
                <a:cs typeface="Comic Sans MS"/>
              </a:rPr>
              <a:t>les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55" dirty="0"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latin typeface="Comic Sans MS"/>
                <a:cs typeface="Comic Sans MS"/>
              </a:rPr>
              <a:t>i</a:t>
            </a:r>
            <a:r>
              <a:rPr sz="1800" b="1" u="heavy" spc="15" dirty="0">
                <a:latin typeface="Comic Sans MS"/>
                <a:cs typeface="Comic Sans MS"/>
              </a:rPr>
              <a:t>n</a:t>
            </a:r>
            <a:r>
              <a:rPr sz="1800" b="1" u="heavy" dirty="0">
                <a:latin typeface="Comic Sans MS"/>
                <a:cs typeface="Comic Sans MS"/>
              </a:rPr>
              <a:t>org</a:t>
            </a:r>
            <a:r>
              <a:rPr sz="1800" b="1" u="heavy" spc="-15" dirty="0">
                <a:latin typeface="Comic Sans MS"/>
                <a:cs typeface="Comic Sans MS"/>
              </a:rPr>
              <a:t>á</a:t>
            </a:r>
            <a:r>
              <a:rPr sz="1800" b="1" u="heavy" spc="5" dirty="0">
                <a:latin typeface="Comic Sans MS"/>
                <a:cs typeface="Comic Sans MS"/>
              </a:rPr>
              <a:t>n</a:t>
            </a:r>
            <a:r>
              <a:rPr sz="1800" b="1" u="heavy" spc="-15" dirty="0">
                <a:latin typeface="Comic Sans MS"/>
                <a:cs typeface="Comic Sans MS"/>
              </a:rPr>
              <a:t>icos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0055" y="2199194"/>
            <a:ext cx="5324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3835" algn="l"/>
                <a:tab pos="1990725" algn="l"/>
                <a:tab pos="3238500" algn="l"/>
                <a:tab pos="4419600" algn="l"/>
                <a:tab pos="5120640" algn="l"/>
              </a:tabLst>
            </a:pPr>
            <a:r>
              <a:rPr sz="1800" b="1" spc="-10" dirty="0">
                <a:latin typeface="Comic Sans MS"/>
                <a:cs typeface="Comic Sans MS"/>
              </a:rPr>
              <a:t>co</a:t>
            </a:r>
            <a:r>
              <a:rPr sz="1800" b="1" spc="-20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st</a:t>
            </a:r>
            <a:r>
              <a:rPr sz="1800" b="1" spc="-5" dirty="0">
                <a:latin typeface="Comic Sans MS"/>
                <a:cs typeface="Comic Sans MS"/>
              </a:rPr>
              <a:t>i</a:t>
            </a:r>
            <a:r>
              <a:rPr sz="1800" b="1" dirty="0">
                <a:latin typeface="Comic Sans MS"/>
                <a:cs typeface="Comic Sans MS"/>
              </a:rPr>
              <a:t>tuidos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mic Sans MS"/>
                <a:cs typeface="Comic Sans MS"/>
              </a:rPr>
              <a:t>p</a:t>
            </a:r>
            <a:r>
              <a:rPr sz="1800" b="1" dirty="0">
                <a:latin typeface="Comic Sans MS"/>
                <a:cs typeface="Comic Sans MS"/>
              </a:rPr>
              <a:t>or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mic Sans MS"/>
                <a:cs typeface="Comic Sans MS"/>
              </a:rPr>
              <a:t>el</a:t>
            </a:r>
            <a:r>
              <a:rPr sz="1800" b="1" dirty="0">
                <a:latin typeface="Comic Sans MS"/>
                <a:cs typeface="Comic Sans MS"/>
              </a:rPr>
              <a:t>e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n</a:t>
            </a:r>
            <a:r>
              <a:rPr sz="1800" b="1" dirty="0">
                <a:latin typeface="Comic Sans MS"/>
                <a:cs typeface="Comic Sans MS"/>
              </a:rPr>
              <a:t>t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omic Sans MS"/>
                <a:cs typeface="Comic Sans MS"/>
              </a:rPr>
              <a:t>m</a:t>
            </a:r>
            <a:r>
              <a:rPr sz="1800" b="1" spc="-5" dirty="0">
                <a:latin typeface="Comic Sans MS"/>
                <a:cs typeface="Comic Sans MS"/>
              </a:rPr>
              <a:t>e</a:t>
            </a:r>
            <a:r>
              <a:rPr sz="1800" b="1" spc="5" dirty="0">
                <a:latin typeface="Comic Sans MS"/>
                <a:cs typeface="Comic Sans MS"/>
              </a:rPr>
              <a:t>t</a:t>
            </a:r>
            <a:r>
              <a:rPr sz="1800" b="1" spc="-15" dirty="0">
                <a:latin typeface="Comic Sans MS"/>
                <a:cs typeface="Comic Sans MS"/>
              </a:rPr>
              <a:t>á</a:t>
            </a:r>
            <a:r>
              <a:rPr sz="1800" b="1" spc="-5" dirty="0">
                <a:latin typeface="Comic Sans MS"/>
                <a:cs typeface="Comic Sans MS"/>
              </a:rPr>
              <a:t>li</a:t>
            </a:r>
            <a:r>
              <a:rPr sz="1800" b="1" spc="-15" dirty="0">
                <a:latin typeface="Comic Sans MS"/>
                <a:cs typeface="Comic Sans MS"/>
              </a:rPr>
              <a:t>c</a:t>
            </a:r>
            <a:r>
              <a:rPr sz="1800" b="1" spc="-10" dirty="0">
                <a:latin typeface="Comic Sans MS"/>
                <a:cs typeface="Comic Sans MS"/>
              </a:rPr>
              <a:t>os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 err="1" smtClean="0">
                <a:latin typeface="Comic Sans MS"/>
                <a:cs typeface="Comic Sans MS"/>
              </a:rPr>
              <a:t>como</a:t>
            </a:r>
            <a:r>
              <a:rPr lang="es-PA" b="1" dirty="0">
                <a:latin typeface="Times New Roman"/>
                <a:cs typeface="Times New Roman"/>
              </a:rPr>
              <a:t>: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3700" y="2702800"/>
            <a:ext cx="205740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70"/>
              </a:lnSpc>
            </a:pPr>
            <a:r>
              <a:rPr sz="1800" b="1" spc="-10" dirty="0">
                <a:latin typeface="Comic Sans MS"/>
                <a:cs typeface="Comic Sans MS"/>
              </a:rPr>
              <a:t>Fe,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A</a:t>
            </a:r>
            <a:r>
              <a:rPr sz="1800" b="1" spc="-10" dirty="0">
                <a:latin typeface="Comic Sans MS"/>
                <a:cs typeface="Comic Sans MS"/>
              </a:rPr>
              <a:t>l,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Cu,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spc="-5" dirty="0" smtClean="0">
                <a:latin typeface="Comic Sans MS"/>
                <a:cs typeface="Comic Sans MS"/>
              </a:rPr>
              <a:t>e</a:t>
            </a:r>
            <a:r>
              <a:rPr sz="1800" b="1" spc="5" dirty="0" smtClean="0">
                <a:latin typeface="Comic Sans MS"/>
                <a:cs typeface="Comic Sans MS"/>
              </a:rPr>
              <a:t>t</a:t>
            </a:r>
            <a:r>
              <a:rPr sz="1800" b="1" spc="-10" dirty="0" smtClean="0">
                <a:latin typeface="Comic Sans MS"/>
                <a:cs typeface="Comic Sans MS"/>
              </a:rPr>
              <a:t>c.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3785" y="4070619"/>
            <a:ext cx="48875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480" dirty="0">
                <a:latin typeface="Courier New"/>
                <a:cs typeface="Courier New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Los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140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latin typeface="Comic Sans MS"/>
                <a:cs typeface="Comic Sans MS"/>
              </a:rPr>
              <a:t>m</a:t>
            </a:r>
            <a:r>
              <a:rPr sz="1800" b="1" u="heavy" spc="-5" dirty="0">
                <a:latin typeface="Comic Sans MS"/>
                <a:cs typeface="Comic Sans MS"/>
              </a:rPr>
              <a:t>e</a:t>
            </a:r>
            <a:r>
              <a:rPr sz="1800" b="1" u="heavy" spc="5" dirty="0">
                <a:latin typeface="Comic Sans MS"/>
                <a:cs typeface="Comic Sans MS"/>
              </a:rPr>
              <a:t>t</a:t>
            </a:r>
            <a:r>
              <a:rPr sz="1800" b="1" u="heavy" spc="-15" dirty="0">
                <a:latin typeface="Comic Sans MS"/>
                <a:cs typeface="Comic Sans MS"/>
              </a:rPr>
              <a:t>a</a:t>
            </a:r>
            <a:r>
              <a:rPr sz="1800" b="1" u="heavy" spc="-10" dirty="0">
                <a:latin typeface="Comic Sans MS"/>
                <a:cs typeface="Comic Sans MS"/>
              </a:rPr>
              <a:t>les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155" dirty="0">
                <a:latin typeface="Times New Roman"/>
                <a:cs typeface="Times New Roman"/>
              </a:rPr>
              <a:t> </a:t>
            </a:r>
            <a:r>
              <a:rPr sz="1800" b="1" u="heavy" dirty="0">
                <a:latin typeface="Comic Sans MS"/>
                <a:cs typeface="Comic Sans MS"/>
              </a:rPr>
              <a:t>t</a:t>
            </a:r>
            <a:r>
              <a:rPr sz="1800" b="1" u="heavy" spc="-5" dirty="0">
                <a:latin typeface="Comic Sans MS"/>
                <a:cs typeface="Comic Sans MS"/>
              </a:rPr>
              <a:t>ie</a:t>
            </a:r>
            <a:r>
              <a:rPr sz="1800" b="1" u="heavy" spc="5" dirty="0">
                <a:latin typeface="Comic Sans MS"/>
                <a:cs typeface="Comic Sans MS"/>
              </a:rPr>
              <a:t>n</a:t>
            </a:r>
            <a:r>
              <a:rPr sz="1800" b="1" u="heavy" spc="-5" dirty="0">
                <a:latin typeface="Comic Sans MS"/>
                <a:cs typeface="Comic Sans MS"/>
              </a:rPr>
              <a:t>en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135" dirty="0"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latin typeface="Comic Sans MS"/>
                <a:cs typeface="Comic Sans MS"/>
              </a:rPr>
              <a:t>e</a:t>
            </a:r>
            <a:r>
              <a:rPr sz="1800" b="1" u="heavy" spc="-25" dirty="0">
                <a:latin typeface="Comic Sans MS"/>
                <a:cs typeface="Comic Sans MS"/>
              </a:rPr>
              <a:t>s</a:t>
            </a:r>
            <a:r>
              <a:rPr sz="1800" b="1" u="heavy" dirty="0">
                <a:latin typeface="Comic Sans MS"/>
                <a:cs typeface="Comic Sans MS"/>
              </a:rPr>
              <a:t>t</a:t>
            </a:r>
            <a:r>
              <a:rPr sz="1800" b="1" u="heavy" spc="-5" dirty="0">
                <a:latin typeface="Comic Sans MS"/>
                <a:cs typeface="Comic Sans MS"/>
              </a:rPr>
              <a:t>ru</a:t>
            </a:r>
            <a:r>
              <a:rPr sz="1800" b="1" u="heavy" spc="-15" dirty="0">
                <a:latin typeface="Comic Sans MS"/>
                <a:cs typeface="Comic Sans MS"/>
              </a:rPr>
              <a:t>c</a:t>
            </a:r>
            <a:r>
              <a:rPr sz="1800" b="1" u="heavy" dirty="0">
                <a:latin typeface="Comic Sans MS"/>
                <a:cs typeface="Comic Sans MS"/>
              </a:rPr>
              <a:t>tura</a:t>
            </a:r>
            <a:r>
              <a:rPr sz="1800" u="heavy" dirty="0">
                <a:latin typeface="Times New Roman"/>
                <a:cs typeface="Times New Roman"/>
              </a:rPr>
              <a:t>  </a:t>
            </a:r>
            <a:r>
              <a:rPr sz="1800" u="heavy" spc="-145" dirty="0">
                <a:latin typeface="Times New Roman"/>
                <a:cs typeface="Times New Roman"/>
              </a:rPr>
              <a:t> </a:t>
            </a:r>
            <a:r>
              <a:rPr sz="1800" b="1" u="heavy" dirty="0">
                <a:latin typeface="Comic Sans MS"/>
                <a:cs typeface="Comic Sans MS"/>
              </a:rPr>
              <a:t>cri</a:t>
            </a:r>
            <a:r>
              <a:rPr sz="1800" b="1" u="heavy" spc="-5" dirty="0">
                <a:latin typeface="Comic Sans MS"/>
                <a:cs typeface="Comic Sans MS"/>
              </a:rPr>
              <a:t>s</a:t>
            </a:r>
            <a:r>
              <a:rPr sz="1800" b="1" u="heavy" dirty="0">
                <a:latin typeface="Comic Sans MS"/>
                <a:cs typeface="Comic Sans MS"/>
              </a:rPr>
              <a:t>t</a:t>
            </a:r>
            <a:r>
              <a:rPr sz="1800" b="1" u="heavy" spc="-15" dirty="0">
                <a:latin typeface="Comic Sans MS"/>
                <a:cs typeface="Comic Sans MS"/>
              </a:rPr>
              <a:t>a</a:t>
            </a:r>
            <a:r>
              <a:rPr sz="1800" b="1" u="heavy" dirty="0">
                <a:latin typeface="Comic Sans MS"/>
                <a:cs typeface="Comic Sans MS"/>
              </a:rPr>
              <a:t>lin</a:t>
            </a:r>
            <a:r>
              <a:rPr sz="1800" b="1" u="heavy" spc="-10" dirty="0">
                <a:latin typeface="Comic Sans MS"/>
                <a:cs typeface="Comic Sans MS"/>
              </a:rPr>
              <a:t>a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73784" y="4921250"/>
            <a:ext cx="8497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A" b="1" dirty="0">
                <a:latin typeface="Comic Sans MS"/>
                <a:cs typeface="Comic Sans MS"/>
              </a:rPr>
              <a:t>Son </a:t>
            </a:r>
            <a:r>
              <a:rPr lang="es-PA" b="1" spc="-5" dirty="0">
                <a:latin typeface="Comic Sans MS"/>
                <a:cs typeface="Comic Sans MS"/>
              </a:rPr>
              <a:t>bu</a:t>
            </a:r>
            <a:r>
              <a:rPr lang="es-PA" b="1" dirty="0">
                <a:latin typeface="Comic Sans MS"/>
                <a:cs typeface="Comic Sans MS"/>
              </a:rPr>
              <a:t>e</a:t>
            </a:r>
            <a:r>
              <a:rPr lang="es-PA" b="1" spc="5" dirty="0">
                <a:latin typeface="Comic Sans MS"/>
                <a:cs typeface="Comic Sans MS"/>
              </a:rPr>
              <a:t>n</a:t>
            </a:r>
            <a:r>
              <a:rPr lang="es-PA" b="1" spc="-10" dirty="0">
                <a:latin typeface="Comic Sans MS"/>
                <a:cs typeface="Comic Sans MS"/>
              </a:rPr>
              <a:t>os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200" dirty="0">
                <a:latin typeface="Times New Roman"/>
                <a:cs typeface="Times New Roman"/>
              </a:rPr>
              <a:t> </a:t>
            </a:r>
            <a:r>
              <a:rPr lang="es-PA" b="1" spc="-10" dirty="0">
                <a:latin typeface="Comic Sans MS"/>
                <a:cs typeface="Comic Sans MS"/>
              </a:rPr>
              <a:t>c</a:t>
            </a:r>
            <a:r>
              <a:rPr lang="es-PA" b="1" spc="-25" dirty="0">
                <a:latin typeface="Comic Sans MS"/>
                <a:cs typeface="Comic Sans MS"/>
              </a:rPr>
              <a:t>o</a:t>
            </a:r>
            <a:r>
              <a:rPr lang="es-PA" b="1" spc="5" dirty="0">
                <a:latin typeface="Comic Sans MS"/>
                <a:cs typeface="Comic Sans MS"/>
              </a:rPr>
              <a:t>n</a:t>
            </a:r>
            <a:r>
              <a:rPr lang="es-PA" b="1" spc="-5" dirty="0">
                <a:latin typeface="Comic Sans MS"/>
                <a:cs typeface="Comic Sans MS"/>
              </a:rPr>
              <a:t>duc</a:t>
            </a:r>
            <a:r>
              <a:rPr lang="es-PA" b="1" dirty="0">
                <a:latin typeface="Comic Sans MS"/>
                <a:cs typeface="Comic Sans MS"/>
              </a:rPr>
              <a:t>tore</a:t>
            </a:r>
            <a:r>
              <a:rPr lang="es-PA" b="1" spc="-10" dirty="0">
                <a:latin typeface="Comic Sans MS"/>
                <a:cs typeface="Comic Sans MS"/>
              </a:rPr>
              <a:t>s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200" dirty="0">
                <a:latin typeface="Times New Roman"/>
                <a:cs typeface="Times New Roman"/>
              </a:rPr>
              <a:t> </a:t>
            </a:r>
            <a:r>
              <a:rPr lang="es-PA" b="1" spc="-5" dirty="0">
                <a:latin typeface="Comic Sans MS"/>
                <a:cs typeface="Comic Sans MS"/>
              </a:rPr>
              <a:t>de</a:t>
            </a:r>
            <a:r>
              <a:rPr lang="es-PA" b="1" dirty="0">
                <a:latin typeface="Comic Sans MS"/>
                <a:cs typeface="Comic Sans MS"/>
              </a:rPr>
              <a:t>l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200" dirty="0">
                <a:latin typeface="Times New Roman"/>
                <a:cs typeface="Times New Roman"/>
              </a:rPr>
              <a:t> </a:t>
            </a:r>
            <a:r>
              <a:rPr lang="es-PA" b="1" spc="-10" dirty="0">
                <a:latin typeface="Comic Sans MS"/>
                <a:cs typeface="Comic Sans MS"/>
              </a:rPr>
              <a:t>c</a:t>
            </a:r>
            <a:r>
              <a:rPr lang="es-PA" b="1" spc="-30" dirty="0">
                <a:latin typeface="Comic Sans MS"/>
                <a:cs typeface="Comic Sans MS"/>
              </a:rPr>
              <a:t>a</a:t>
            </a:r>
            <a:r>
              <a:rPr lang="es-PA" b="1" dirty="0">
                <a:latin typeface="Comic Sans MS"/>
                <a:cs typeface="Comic Sans MS"/>
              </a:rPr>
              <a:t>lor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200" dirty="0">
                <a:latin typeface="Times New Roman"/>
                <a:cs typeface="Times New Roman"/>
              </a:rPr>
              <a:t> </a:t>
            </a:r>
            <a:r>
              <a:rPr lang="es-PA" b="1" spc="-10" dirty="0">
                <a:latin typeface="Comic Sans MS"/>
                <a:cs typeface="Comic Sans MS"/>
              </a:rPr>
              <a:t>y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204" dirty="0">
                <a:latin typeface="Times New Roman"/>
                <a:cs typeface="Times New Roman"/>
              </a:rPr>
              <a:t> </a:t>
            </a:r>
            <a:r>
              <a:rPr lang="es-PA" b="1" spc="-5" dirty="0">
                <a:latin typeface="Comic Sans MS"/>
                <a:cs typeface="Comic Sans MS"/>
              </a:rPr>
              <a:t>d</a:t>
            </a:r>
            <a:r>
              <a:rPr lang="es-PA" b="1" dirty="0">
                <a:latin typeface="Comic Sans MS"/>
                <a:cs typeface="Comic Sans MS"/>
              </a:rPr>
              <a:t>e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204" dirty="0">
                <a:latin typeface="Times New Roman"/>
                <a:cs typeface="Times New Roman"/>
              </a:rPr>
              <a:t> </a:t>
            </a:r>
            <a:r>
              <a:rPr lang="es-PA" b="1" spc="-10" dirty="0">
                <a:latin typeface="Comic Sans MS"/>
                <a:cs typeface="Comic Sans MS"/>
              </a:rPr>
              <a:t>la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195" dirty="0">
                <a:latin typeface="Times New Roman"/>
                <a:cs typeface="Times New Roman"/>
              </a:rPr>
              <a:t> </a:t>
            </a:r>
            <a:r>
              <a:rPr lang="es-PA" b="1" spc="-15" dirty="0">
                <a:latin typeface="Comic Sans MS"/>
                <a:cs typeface="Comic Sans MS"/>
              </a:rPr>
              <a:t>e</a:t>
            </a:r>
            <a:r>
              <a:rPr lang="es-PA" b="1" spc="-10" dirty="0">
                <a:latin typeface="Comic Sans MS"/>
                <a:cs typeface="Comic Sans MS"/>
              </a:rPr>
              <a:t>lect</a:t>
            </a:r>
            <a:r>
              <a:rPr lang="es-PA" b="1" spc="-5" dirty="0">
                <a:latin typeface="Comic Sans MS"/>
                <a:cs typeface="Comic Sans MS"/>
              </a:rPr>
              <a:t>ricid</a:t>
            </a:r>
            <a:r>
              <a:rPr lang="es-PA" b="1" spc="-20" dirty="0">
                <a:latin typeface="Comic Sans MS"/>
                <a:cs typeface="Comic Sans MS"/>
              </a:rPr>
              <a:t>ad</a:t>
            </a:r>
            <a:r>
              <a:rPr lang="es-PA" b="1" spc="-10" dirty="0">
                <a:latin typeface="Comic Sans MS"/>
                <a:cs typeface="Comic Sans MS"/>
              </a:rPr>
              <a:t>,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200" dirty="0">
                <a:latin typeface="Times New Roman"/>
                <a:cs typeface="Times New Roman"/>
              </a:rPr>
              <a:t> </a:t>
            </a:r>
            <a:r>
              <a:rPr lang="es-PA" b="1" dirty="0">
                <a:latin typeface="Comic Sans MS"/>
                <a:cs typeface="Comic Sans MS"/>
              </a:rPr>
              <a:t>son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210" dirty="0">
                <a:latin typeface="Times New Roman"/>
                <a:cs typeface="Times New Roman"/>
              </a:rPr>
              <a:t> </a:t>
            </a:r>
            <a:r>
              <a:rPr lang="es-PA" b="1" spc="-5" dirty="0">
                <a:latin typeface="Comic Sans MS"/>
                <a:cs typeface="Comic Sans MS"/>
              </a:rPr>
              <a:t>rela</a:t>
            </a:r>
            <a:r>
              <a:rPr lang="es-PA" b="1" dirty="0">
                <a:latin typeface="Comic Sans MS"/>
                <a:cs typeface="Comic Sans MS"/>
              </a:rPr>
              <a:t>t</a:t>
            </a:r>
            <a:r>
              <a:rPr lang="es-PA" b="1" spc="-5" dirty="0">
                <a:latin typeface="Comic Sans MS"/>
                <a:cs typeface="Comic Sans MS"/>
              </a:rPr>
              <a:t>iva</a:t>
            </a:r>
            <a:r>
              <a:rPr lang="es-PA" b="1" spc="-10" dirty="0">
                <a:latin typeface="Comic Sans MS"/>
                <a:cs typeface="Comic Sans MS"/>
              </a:rPr>
              <a:t>m</a:t>
            </a:r>
            <a:r>
              <a:rPr lang="es-PA" b="1" spc="-15" dirty="0">
                <a:latin typeface="Comic Sans MS"/>
                <a:cs typeface="Comic Sans MS"/>
              </a:rPr>
              <a:t>e</a:t>
            </a:r>
            <a:r>
              <a:rPr lang="es-PA" b="1" spc="5" dirty="0">
                <a:latin typeface="Comic Sans MS"/>
                <a:cs typeface="Comic Sans MS"/>
              </a:rPr>
              <a:t>n</a:t>
            </a:r>
            <a:r>
              <a:rPr lang="es-PA" b="1" spc="-10" dirty="0">
                <a:latin typeface="Comic Sans MS"/>
                <a:cs typeface="Comic Sans MS"/>
              </a:rPr>
              <a:t>t</a:t>
            </a:r>
            <a:r>
              <a:rPr lang="es-PA" b="1" dirty="0">
                <a:latin typeface="Comic Sans MS"/>
                <a:cs typeface="Comic Sans MS"/>
              </a:rPr>
              <a:t>e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-5" dirty="0">
                <a:latin typeface="Comic Sans MS"/>
                <a:cs typeface="Comic Sans MS"/>
              </a:rPr>
              <a:t>resis</a:t>
            </a:r>
            <a:r>
              <a:rPr lang="es-PA" b="1" spc="5" dirty="0">
                <a:latin typeface="Comic Sans MS"/>
                <a:cs typeface="Comic Sans MS"/>
              </a:rPr>
              <a:t>t</a:t>
            </a:r>
            <a:r>
              <a:rPr lang="es-PA" b="1" spc="-5" dirty="0">
                <a:latin typeface="Comic Sans MS"/>
                <a:cs typeface="Comic Sans MS"/>
              </a:rPr>
              <a:t>e</a:t>
            </a:r>
            <a:r>
              <a:rPr lang="es-PA" b="1" spc="5" dirty="0">
                <a:latin typeface="Comic Sans MS"/>
                <a:cs typeface="Comic Sans MS"/>
              </a:rPr>
              <a:t>n</a:t>
            </a:r>
            <a:r>
              <a:rPr lang="es-PA" b="1" dirty="0">
                <a:latin typeface="Comic Sans MS"/>
                <a:cs typeface="Comic Sans MS"/>
              </a:rPr>
              <a:t>t</a:t>
            </a:r>
            <a:r>
              <a:rPr lang="es-PA" b="1" spc="-15" dirty="0">
                <a:latin typeface="Comic Sans MS"/>
                <a:cs typeface="Comic Sans MS"/>
              </a:rPr>
              <a:t>e</a:t>
            </a:r>
            <a:r>
              <a:rPr lang="es-PA" b="1" spc="-10" dirty="0">
                <a:latin typeface="Comic Sans MS"/>
                <a:cs typeface="Comic Sans MS"/>
              </a:rPr>
              <a:t>s</a:t>
            </a:r>
            <a:r>
              <a:rPr lang="es-PA" b="1" dirty="0">
                <a:latin typeface="Times New Roman"/>
                <a:cs typeface="Times New Roman"/>
              </a:rPr>
              <a:t>  </a:t>
            </a:r>
            <a:r>
              <a:rPr lang="es-PA" b="1" spc="150" dirty="0">
                <a:latin typeface="Times New Roman"/>
                <a:cs typeface="Times New Roman"/>
              </a:rPr>
              <a:t> </a:t>
            </a:r>
            <a:r>
              <a:rPr lang="es-PA" b="1" spc="-10" dirty="0">
                <a:latin typeface="Comic Sans MS"/>
                <a:cs typeface="Comic Sans MS"/>
              </a:rPr>
              <a:t>y</a:t>
            </a:r>
            <a:r>
              <a:rPr lang="es-PA" b="1" dirty="0">
                <a:latin typeface="Times New Roman"/>
                <a:cs typeface="Times New Roman"/>
              </a:rPr>
              <a:t>  </a:t>
            </a:r>
            <a:r>
              <a:rPr lang="es-PA" b="1" spc="135" dirty="0">
                <a:latin typeface="Times New Roman"/>
                <a:cs typeface="Times New Roman"/>
              </a:rPr>
              <a:t> </a:t>
            </a:r>
            <a:r>
              <a:rPr lang="es-PA" b="1" spc="-5" dirty="0">
                <a:latin typeface="Comic Sans MS"/>
                <a:cs typeface="Comic Sans MS"/>
              </a:rPr>
              <a:t>dúc</a:t>
            </a:r>
            <a:r>
              <a:rPr lang="es-PA" b="1" dirty="0">
                <a:latin typeface="Comic Sans MS"/>
                <a:cs typeface="Comic Sans MS"/>
              </a:rPr>
              <a:t>t</a:t>
            </a:r>
            <a:r>
              <a:rPr lang="es-PA" b="1" spc="-5" dirty="0">
                <a:latin typeface="Comic Sans MS"/>
                <a:cs typeface="Comic Sans MS"/>
              </a:rPr>
              <a:t>ile</a:t>
            </a:r>
            <a:r>
              <a:rPr lang="es-PA" b="1" dirty="0">
                <a:latin typeface="Comic Sans MS"/>
                <a:cs typeface="Comic Sans MS"/>
              </a:rPr>
              <a:t>s</a:t>
            </a:r>
            <a:r>
              <a:rPr lang="es-PA" b="1" dirty="0">
                <a:latin typeface="Times New Roman"/>
                <a:cs typeface="Times New Roman"/>
              </a:rPr>
              <a:t>  </a:t>
            </a:r>
            <a:r>
              <a:rPr lang="es-PA" b="1" spc="150" dirty="0">
                <a:latin typeface="Times New Roman"/>
                <a:cs typeface="Times New Roman"/>
              </a:rPr>
              <a:t> </a:t>
            </a:r>
            <a:r>
              <a:rPr lang="es-PA" b="1" spc="-10" dirty="0">
                <a:latin typeface="Comic Sans MS"/>
                <a:cs typeface="Comic Sans MS"/>
              </a:rPr>
              <a:t>a</a:t>
            </a:r>
            <a:r>
              <a:rPr lang="es-PA" b="1" dirty="0">
                <a:latin typeface="Times New Roman"/>
                <a:cs typeface="Times New Roman"/>
              </a:rPr>
              <a:t>  </a:t>
            </a:r>
            <a:r>
              <a:rPr lang="es-PA" b="1" spc="155" dirty="0">
                <a:latin typeface="Times New Roman"/>
                <a:cs typeface="Times New Roman"/>
              </a:rPr>
              <a:t> </a:t>
            </a:r>
            <a:r>
              <a:rPr lang="es-PA" b="1" dirty="0">
                <a:latin typeface="Comic Sans MS"/>
                <a:cs typeface="Comic Sans MS"/>
              </a:rPr>
              <a:t>t</a:t>
            </a:r>
            <a:r>
              <a:rPr lang="es-PA" b="1" spc="-15" dirty="0">
                <a:latin typeface="Comic Sans MS"/>
                <a:cs typeface="Comic Sans MS"/>
              </a:rPr>
              <a:t>e</a:t>
            </a:r>
            <a:r>
              <a:rPr lang="es-PA" b="1" spc="-10" dirty="0">
                <a:latin typeface="Comic Sans MS"/>
                <a:cs typeface="Comic Sans MS"/>
              </a:rPr>
              <a:t>m</a:t>
            </a:r>
            <a:r>
              <a:rPr lang="es-PA" b="1" spc="-15" dirty="0">
                <a:latin typeface="Comic Sans MS"/>
                <a:cs typeface="Comic Sans MS"/>
              </a:rPr>
              <a:t>p</a:t>
            </a:r>
            <a:r>
              <a:rPr lang="es-PA" b="1" spc="-5" dirty="0">
                <a:latin typeface="Comic Sans MS"/>
                <a:cs typeface="Comic Sans MS"/>
              </a:rPr>
              <a:t>era</a:t>
            </a:r>
            <a:r>
              <a:rPr lang="es-PA" b="1" dirty="0">
                <a:latin typeface="Comic Sans MS"/>
                <a:cs typeface="Comic Sans MS"/>
              </a:rPr>
              <a:t>tura</a:t>
            </a:r>
            <a:r>
              <a:rPr lang="es-PA" b="1" dirty="0">
                <a:latin typeface="Times New Roman"/>
                <a:cs typeface="Times New Roman"/>
              </a:rPr>
              <a:t>  </a:t>
            </a:r>
            <a:r>
              <a:rPr lang="es-PA" b="1" spc="145" dirty="0">
                <a:latin typeface="Times New Roman"/>
                <a:cs typeface="Times New Roman"/>
              </a:rPr>
              <a:t> </a:t>
            </a:r>
            <a:r>
              <a:rPr lang="es-PA" b="1" spc="-15" dirty="0">
                <a:latin typeface="Comic Sans MS"/>
                <a:cs typeface="Comic Sans MS"/>
              </a:rPr>
              <a:t>a</a:t>
            </a:r>
            <a:r>
              <a:rPr lang="es-PA" b="1" spc="-10" dirty="0">
                <a:latin typeface="Comic Sans MS"/>
                <a:cs typeface="Comic Sans MS"/>
              </a:rPr>
              <a:t>m</a:t>
            </a:r>
            <a:r>
              <a:rPr lang="es-PA" b="1" spc="-5" dirty="0">
                <a:latin typeface="Comic Sans MS"/>
                <a:cs typeface="Comic Sans MS"/>
              </a:rPr>
              <a:t>bi</a:t>
            </a:r>
            <a:r>
              <a:rPr lang="es-PA" b="1" dirty="0">
                <a:latin typeface="Comic Sans MS"/>
                <a:cs typeface="Comic Sans MS"/>
              </a:rPr>
              <a:t>e</a:t>
            </a:r>
            <a:r>
              <a:rPr lang="es-PA" b="1" spc="5" dirty="0">
                <a:latin typeface="Comic Sans MS"/>
                <a:cs typeface="Comic Sans MS"/>
              </a:rPr>
              <a:t>n</a:t>
            </a:r>
            <a:r>
              <a:rPr lang="es-PA" b="1" dirty="0">
                <a:latin typeface="Comic Sans MS"/>
                <a:cs typeface="Comic Sans MS"/>
              </a:rPr>
              <a:t>te</a:t>
            </a:r>
            <a:r>
              <a:rPr lang="es-PA" b="1" dirty="0">
                <a:latin typeface="Times New Roman"/>
                <a:cs typeface="Times New Roman"/>
              </a:rPr>
              <a:t>  </a:t>
            </a:r>
            <a:r>
              <a:rPr lang="es-PA" b="1" spc="150" dirty="0">
                <a:latin typeface="Times New Roman"/>
                <a:cs typeface="Times New Roman"/>
              </a:rPr>
              <a:t> </a:t>
            </a:r>
            <a:r>
              <a:rPr lang="es-PA" b="1" spc="-10" dirty="0">
                <a:latin typeface="Comic Sans MS"/>
                <a:cs typeface="Comic Sans MS"/>
              </a:rPr>
              <a:t>y</a:t>
            </a:r>
            <a:r>
              <a:rPr lang="es-PA" b="1" dirty="0">
                <a:latin typeface="Times New Roman"/>
                <a:cs typeface="Times New Roman"/>
              </a:rPr>
              <a:t>  </a:t>
            </a:r>
            <a:r>
              <a:rPr lang="es-PA" b="1" spc="135" dirty="0">
                <a:latin typeface="Times New Roman"/>
                <a:cs typeface="Times New Roman"/>
              </a:rPr>
              <a:t> </a:t>
            </a:r>
            <a:r>
              <a:rPr lang="es-PA" b="1" dirty="0">
                <a:latin typeface="Comic Sans MS"/>
                <a:cs typeface="Comic Sans MS"/>
              </a:rPr>
              <a:t>t</a:t>
            </a:r>
            <a:r>
              <a:rPr lang="es-PA" b="1" spc="-5" dirty="0">
                <a:latin typeface="Comic Sans MS"/>
                <a:cs typeface="Comic Sans MS"/>
              </a:rPr>
              <a:t>ie</a:t>
            </a:r>
            <a:r>
              <a:rPr lang="es-PA" b="1" spc="5" dirty="0">
                <a:latin typeface="Comic Sans MS"/>
                <a:cs typeface="Comic Sans MS"/>
              </a:rPr>
              <a:t>n</a:t>
            </a:r>
            <a:r>
              <a:rPr lang="es-PA" b="1" spc="-5" dirty="0">
                <a:latin typeface="Comic Sans MS"/>
                <a:cs typeface="Comic Sans MS"/>
              </a:rPr>
              <a:t>e</a:t>
            </a:r>
            <a:r>
              <a:rPr lang="es-PA" b="1" dirty="0">
                <a:latin typeface="Comic Sans MS"/>
                <a:cs typeface="Comic Sans MS"/>
              </a:rPr>
              <a:t>n</a:t>
            </a:r>
            <a:r>
              <a:rPr lang="es-PA" b="1" dirty="0">
                <a:latin typeface="Times New Roman"/>
                <a:cs typeface="Times New Roman"/>
              </a:rPr>
              <a:t>  </a:t>
            </a:r>
            <a:r>
              <a:rPr lang="es-PA" b="1" spc="155" dirty="0">
                <a:latin typeface="Times New Roman"/>
                <a:cs typeface="Times New Roman"/>
              </a:rPr>
              <a:t> </a:t>
            </a:r>
            <a:r>
              <a:rPr lang="es-PA" b="1" spc="-15" dirty="0">
                <a:latin typeface="Comic Sans MS"/>
                <a:cs typeface="Comic Sans MS"/>
              </a:rPr>
              <a:t>u</a:t>
            </a:r>
            <a:r>
              <a:rPr lang="es-PA" b="1" dirty="0">
                <a:latin typeface="Comic Sans MS"/>
                <a:cs typeface="Comic Sans MS"/>
              </a:rPr>
              <a:t>n</a:t>
            </a:r>
            <a:r>
              <a:rPr lang="es-PA" b="1" dirty="0">
                <a:latin typeface="Times New Roman"/>
                <a:cs typeface="Times New Roman"/>
              </a:rPr>
              <a:t>  </a:t>
            </a:r>
            <a:r>
              <a:rPr lang="es-PA" b="1" spc="155" dirty="0">
                <a:latin typeface="Times New Roman"/>
                <a:cs typeface="Times New Roman"/>
              </a:rPr>
              <a:t> </a:t>
            </a:r>
            <a:r>
              <a:rPr lang="es-PA" b="1" spc="-5" dirty="0">
                <a:latin typeface="Comic Sans MS"/>
                <a:cs typeface="Comic Sans MS"/>
              </a:rPr>
              <a:t>b</a:t>
            </a:r>
            <a:r>
              <a:rPr lang="es-PA" b="1" spc="-15" dirty="0">
                <a:latin typeface="Comic Sans MS"/>
                <a:cs typeface="Comic Sans MS"/>
              </a:rPr>
              <a:t>r</a:t>
            </a:r>
            <a:r>
              <a:rPr lang="es-PA" b="1" spc="-5" dirty="0">
                <a:latin typeface="Comic Sans MS"/>
                <a:cs typeface="Comic Sans MS"/>
              </a:rPr>
              <a:t>ill</a:t>
            </a:r>
            <a:r>
              <a:rPr lang="es-PA" b="1" spc="-10" dirty="0">
                <a:latin typeface="Comic Sans MS"/>
                <a:cs typeface="Comic Sans MS"/>
              </a:rPr>
              <a:t>o</a:t>
            </a:r>
            <a:r>
              <a:rPr lang="es-PA" b="1" spc="-5" dirty="0">
                <a:latin typeface="Times New Roman"/>
                <a:cs typeface="Times New Roman"/>
              </a:rPr>
              <a:t> </a:t>
            </a:r>
            <a:r>
              <a:rPr lang="es-PA" b="1" spc="-10" dirty="0">
                <a:latin typeface="Comic Sans MS"/>
                <a:cs typeface="Comic Sans MS"/>
              </a:rPr>
              <a:t>c</a:t>
            </a:r>
            <a:r>
              <a:rPr lang="es-PA" b="1" spc="-20" dirty="0">
                <a:latin typeface="Comic Sans MS"/>
                <a:cs typeface="Comic Sans MS"/>
              </a:rPr>
              <a:t>a</a:t>
            </a:r>
            <a:r>
              <a:rPr lang="es-PA" b="1" spc="-5" dirty="0">
                <a:latin typeface="Comic Sans MS"/>
                <a:cs typeface="Comic Sans MS"/>
              </a:rPr>
              <a:t>ra</a:t>
            </a:r>
            <a:r>
              <a:rPr lang="es-PA" b="1" spc="-10" dirty="0">
                <a:latin typeface="Comic Sans MS"/>
                <a:cs typeface="Comic Sans MS"/>
              </a:rPr>
              <a:t>ct</a:t>
            </a:r>
            <a:r>
              <a:rPr lang="es-PA" b="1" spc="-5" dirty="0">
                <a:latin typeface="Comic Sans MS"/>
                <a:cs typeface="Comic Sans MS"/>
              </a:rPr>
              <a:t>erís</a:t>
            </a:r>
            <a:r>
              <a:rPr lang="es-PA" b="1" dirty="0">
                <a:latin typeface="Comic Sans MS"/>
                <a:cs typeface="Comic Sans MS"/>
              </a:rPr>
              <a:t>t</a:t>
            </a:r>
            <a:r>
              <a:rPr lang="es-PA" b="1" spc="-15" dirty="0">
                <a:latin typeface="Comic Sans MS"/>
                <a:cs typeface="Comic Sans MS"/>
              </a:rPr>
              <a:t>ic</a:t>
            </a:r>
            <a:r>
              <a:rPr lang="es-PA" b="1" spc="-10" dirty="0">
                <a:latin typeface="Comic Sans MS"/>
                <a:cs typeface="Comic Sans MS"/>
              </a:rPr>
              <a:t>o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-120" dirty="0">
                <a:latin typeface="Times New Roman"/>
                <a:cs typeface="Times New Roman"/>
              </a:rPr>
              <a:t> </a:t>
            </a:r>
            <a:r>
              <a:rPr lang="es-PA" b="1" spc="-5" dirty="0">
                <a:latin typeface="Comic Sans MS"/>
                <a:cs typeface="Comic Sans MS"/>
              </a:rPr>
              <a:t>de</a:t>
            </a:r>
            <a:r>
              <a:rPr lang="es-PA" b="1" spc="5" dirty="0">
                <a:latin typeface="Comic Sans MS"/>
                <a:cs typeface="Comic Sans MS"/>
              </a:rPr>
              <a:t>n</a:t>
            </a:r>
            <a:r>
              <a:rPr lang="es-PA" b="1" spc="-10" dirty="0">
                <a:latin typeface="Comic Sans MS"/>
                <a:cs typeface="Comic Sans MS"/>
              </a:rPr>
              <a:t>om</a:t>
            </a:r>
            <a:r>
              <a:rPr lang="es-PA" b="1" spc="-5" dirty="0">
                <a:latin typeface="Comic Sans MS"/>
                <a:cs typeface="Comic Sans MS"/>
              </a:rPr>
              <a:t>i</a:t>
            </a:r>
            <a:r>
              <a:rPr lang="es-PA" b="1" spc="5" dirty="0">
                <a:latin typeface="Comic Sans MS"/>
                <a:cs typeface="Comic Sans MS"/>
              </a:rPr>
              <a:t>n</a:t>
            </a:r>
            <a:r>
              <a:rPr lang="es-PA" b="1" spc="-15" dirty="0">
                <a:latin typeface="Comic Sans MS"/>
                <a:cs typeface="Comic Sans MS"/>
              </a:rPr>
              <a:t>a</a:t>
            </a:r>
            <a:r>
              <a:rPr lang="es-PA" b="1" spc="-5" dirty="0">
                <a:latin typeface="Comic Sans MS"/>
                <a:cs typeface="Comic Sans MS"/>
              </a:rPr>
              <a:t>d</a:t>
            </a:r>
            <a:r>
              <a:rPr lang="es-PA" b="1" dirty="0">
                <a:latin typeface="Comic Sans MS"/>
                <a:cs typeface="Comic Sans MS"/>
              </a:rPr>
              <a:t>o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-135" dirty="0">
                <a:latin typeface="Times New Roman"/>
                <a:cs typeface="Times New Roman"/>
              </a:rPr>
              <a:t> </a:t>
            </a:r>
            <a:r>
              <a:rPr lang="es-PA" b="1" spc="-5" dirty="0">
                <a:latin typeface="Comic Sans MS"/>
                <a:cs typeface="Comic Sans MS"/>
              </a:rPr>
              <a:t>brill</a:t>
            </a:r>
            <a:r>
              <a:rPr lang="es-PA" b="1" spc="-10" dirty="0">
                <a:latin typeface="Comic Sans MS"/>
                <a:cs typeface="Comic Sans MS"/>
              </a:rPr>
              <a:t>o</a:t>
            </a:r>
            <a:r>
              <a:rPr lang="es-PA" b="1" dirty="0">
                <a:latin typeface="Times New Roman"/>
                <a:cs typeface="Times New Roman"/>
              </a:rPr>
              <a:t> </a:t>
            </a:r>
            <a:r>
              <a:rPr lang="es-PA" b="1" spc="-120" dirty="0">
                <a:latin typeface="Times New Roman"/>
                <a:cs typeface="Times New Roman"/>
              </a:rPr>
              <a:t> </a:t>
            </a:r>
            <a:r>
              <a:rPr lang="es-PA" b="1" spc="-10" dirty="0">
                <a:latin typeface="Comic Sans MS"/>
                <a:cs typeface="Comic Sans MS"/>
              </a:rPr>
              <a:t>m</a:t>
            </a:r>
            <a:r>
              <a:rPr lang="es-PA" b="1" spc="-5" dirty="0">
                <a:latin typeface="Comic Sans MS"/>
                <a:cs typeface="Comic Sans MS"/>
              </a:rPr>
              <a:t>e</a:t>
            </a:r>
            <a:r>
              <a:rPr lang="es-PA" b="1" spc="5" dirty="0">
                <a:latin typeface="Comic Sans MS"/>
                <a:cs typeface="Comic Sans MS"/>
              </a:rPr>
              <a:t>t</a:t>
            </a:r>
            <a:r>
              <a:rPr lang="es-PA" b="1" spc="-15" dirty="0">
                <a:latin typeface="Comic Sans MS"/>
                <a:cs typeface="Comic Sans MS"/>
              </a:rPr>
              <a:t>á</a:t>
            </a:r>
            <a:r>
              <a:rPr lang="es-PA" b="1" spc="-5" dirty="0">
                <a:latin typeface="Comic Sans MS"/>
                <a:cs typeface="Comic Sans MS"/>
              </a:rPr>
              <a:t>li</a:t>
            </a:r>
            <a:r>
              <a:rPr lang="es-PA" b="1" spc="-15" dirty="0">
                <a:latin typeface="Comic Sans MS"/>
                <a:cs typeface="Comic Sans MS"/>
              </a:rPr>
              <a:t>c</a:t>
            </a:r>
            <a:r>
              <a:rPr lang="es-PA" b="1" spc="-10" dirty="0">
                <a:latin typeface="Comic Sans MS"/>
                <a:cs typeface="Comic Sans MS"/>
              </a:rPr>
              <a:t>o.</a:t>
            </a:r>
            <a:endParaRPr lang="es-P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BB46FCC0-944C-40FD-BD5F-32B89BFF2EFD}" vid="{D6C914AA-D6AA-46F2-9EE4-8123CB69EA6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9222</TotalTime>
  <Words>389</Words>
  <Application>Microsoft Office PowerPoint</Application>
  <PresentationFormat>Personalizado</PresentationFormat>
  <Paragraphs>106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Comic Sans MS</vt:lpstr>
      <vt:lpstr>Courier New</vt:lpstr>
      <vt:lpstr>Symbol</vt:lpstr>
      <vt:lpstr>Times New Roman</vt:lpstr>
      <vt:lpstr>Wingdings</vt:lpstr>
      <vt:lpstr>Tema1</vt:lpstr>
      <vt:lpstr>UNIVERSIDAD TECNOLÓGICA DE PANAMÁ.  CENTRO REGIONAL DE VERAGUAS.  CIENCIA DE LOS MATERIALES</vt:lpstr>
      <vt:lpstr>Presentación de PowerPoint</vt:lpstr>
      <vt:lpstr>IMPORTANCIA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Clasificación de los Materiales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Ing. Jorge Almengor</cp:lastModifiedBy>
  <cp:revision>28</cp:revision>
  <dcterms:created xsi:type="dcterms:W3CDTF">2018-03-27T14:17:02Z</dcterms:created>
  <dcterms:modified xsi:type="dcterms:W3CDTF">2021-03-31T20:16:46Z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2018-03-27T00:00:00Z</vt:filetime>
  </property>
  <property fmtid="{D5CDD505-2E9C-101B-9397-08002B2CF9AE}" pid="3" name="LastSaved">
    <vt:filetime>2018-03-27T00:00:00Z</vt:filetime>
  </property>
</Properties>
</file>