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Action1.xml" ContentType="application/vnd.ms-office.inkAction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2T21:48:05.39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5" units="cm"/>
      <inkml:brushProperty name="height" value="0.055" units="cm"/>
    </inkml:brush>
  </inkml:definitions>
  <iact:action type="add" startTime="62176">
    <iact:property name="dataType"/>
    <iact:actionData xml:id="d0">
      <inkml:trace xmlns:inkml="http://www.w3.org/2003/InkML" xml:id="stk0" contextRef="#ctx0" brushRef="#br0">10815 6672 0,'0'-24'9</inkml:trace>
    </iact:actionData>
  </iact:action>
  <iact:action type="add" startTime="63144">
    <iact:property name="dataType"/>
    <iact:actionData xml:id="d1">
      <inkml:trace xmlns:inkml="http://www.w3.org/2003/InkML" xml:id="stk1" contextRef="#ctx0" brushRef="#br0">10939 6548 0,'0'25'103,"0"0"-94,0 0 1,25 74 4,-25-49 161,0-26-103,0 1-62,0 0 35,0 0-37,0 0 16,0 0-16,0-1 353,24-24-354,-24 25 2,25 0 2,25-25 74,-50 25-27,25-25 4,49 0-55,-49 0 2,25 0 10,-26 0-15,26 0 20,-25 0 49,24 0-65,-24 0 49,0 0 23,25 0-73,-1 0 1,1 0 11,-25 0-12,-1 0 0,1 0 104,0 0-79,0 0-24,0 49 0,-1-49 7,1 0-3,0 0 0,0 0-4,24 0 32,-24 0-16,25 0 3,-25-24 50,-25-26-29,0 25-29,-25-24-14,0-1 35,0 50-32,0-50 9,-24-24-8,24 49 7,0 25-8,25-25 3,-25 0-6,1 1 9,-1 24 35,0-25-40,-25 0-2,-49 0 8,74 25-7,-24 0 0,49-25 0,-50 25 25,25 0-25,-24 0 9,-1 0-10,25 0 16,1 0-15,-1 0 121,0 0-112,0 25 0,25 0-11,-25-25 10,25 25 12,-25 0 8,1-25-28,-26 24 1,25 26 6,0-25 33</inkml:trace>
    </iact:actionData>
  </iact:action>
  <iact:action type="remove" startTime="70150">
    <iact:property name="style" value="instant"/>
    <iact:actionData xml:id="d2" ref="#d1"/>
  </iact:action>
  <iact:action type="add" startTime="69980">
    <iact:property name="dataType" value="strokeEraser"/>
    <iact:actionData xml:id="d3">
      <inkml:trace xmlns:inkml="http://www.w3.org/2003/InkML" xml:id="stk2" contextRef="#ctx0" brushRef="#br1">10244 7342 0,'0'0'2,"75"-49"14,-50-1-14,-1 25 13,26 0-5,49-24-4,0-26 12,-49 51-13,-50-1 12,25 25-4,0 0 14,-1-25-20,26 0 7,49-49 17,0 24-14,-49 0-16,-25 50 0,0 0 13,49-74 4,-49 74 86,0 0-96,-25 25 0,0 49 0,0 1 0,0-1 6,0 1 3,124-75 40,0-100-49,25 1 0,-100 74 1,1-74-1,-1 74 2,26-74 7,-26 49-1,-49 75 101,-24 25-94</inkml:trace>
    </iact:actionData>
  </iact:action>
  <iact:action type="add" startTime="72753">
    <iact:property name="dataType" value="strokeEraser"/>
    <iact:actionData xml:id="d4">
      <inkml:trace xmlns:inkml="http://www.w3.org/2003/InkML" xml:id="stk3" contextRef="#ctx0" brushRef="#br1">2381 18529 0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56AC9-D619-4C6C-9DBB-FA5F8F6BED37}" type="datetimeFigureOut">
              <a:rPr lang="es-PA" smtClean="0"/>
              <a:t>04/14/2021</a:t>
            </a:fld>
            <a:endParaRPr lang="es-PA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78179-1316-4B2D-8BCA-08CB48B4496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65557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A" dirty="0" smtClean="0"/>
              <a:t>Hacer resumen del</a:t>
            </a:r>
            <a:r>
              <a:rPr lang="es-PA" baseline="0" dirty="0" smtClean="0"/>
              <a:t> libro con referencia a la sección de tabla periódicas y las tendencias en las propiedades</a:t>
            </a:r>
            <a:endParaRPr lang="es-PA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229C-33C8-4D48-8137-ED6216B5B2C7}" type="slidenum">
              <a:rPr lang="es-PA" smtClean="0"/>
              <a:t>15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7397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8E09-C90E-40B1-B23D-8197060B4299}" type="datetimeFigureOut">
              <a:rPr lang="es-PA" smtClean="0"/>
              <a:t>04/14/2021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BF8A-79B6-412C-8DAD-0390F6F06DD2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4971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8E09-C90E-40B1-B23D-8197060B4299}" type="datetimeFigureOut">
              <a:rPr lang="es-PA" smtClean="0"/>
              <a:t>04/14/2021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BF8A-79B6-412C-8DAD-0390F6F06DD2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9474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8E09-C90E-40B1-B23D-8197060B4299}" type="datetimeFigureOut">
              <a:rPr lang="es-PA" smtClean="0"/>
              <a:t>04/14/2021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BF8A-79B6-412C-8DAD-0390F6F06DD2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6130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8E09-C90E-40B1-B23D-8197060B4299}" type="datetimeFigureOut">
              <a:rPr lang="es-PA" smtClean="0"/>
              <a:t>04/14/2021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BF8A-79B6-412C-8DAD-0390F6F06DD2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845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8E09-C90E-40B1-B23D-8197060B4299}" type="datetimeFigureOut">
              <a:rPr lang="es-PA" smtClean="0"/>
              <a:t>04/14/2021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BF8A-79B6-412C-8DAD-0390F6F06DD2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5584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8E09-C90E-40B1-B23D-8197060B4299}" type="datetimeFigureOut">
              <a:rPr lang="es-PA" smtClean="0"/>
              <a:t>04/14/2021</a:t>
            </a:fld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BF8A-79B6-412C-8DAD-0390F6F06DD2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4738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8E09-C90E-40B1-B23D-8197060B4299}" type="datetimeFigureOut">
              <a:rPr lang="es-PA" smtClean="0"/>
              <a:t>04/14/2021</a:t>
            </a:fld>
            <a:endParaRPr lang="es-PA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BF8A-79B6-412C-8DAD-0390F6F06DD2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5810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8E09-C90E-40B1-B23D-8197060B4299}" type="datetimeFigureOut">
              <a:rPr lang="es-PA" smtClean="0"/>
              <a:t>04/14/2021</a:t>
            </a:fld>
            <a:endParaRPr lang="es-PA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BF8A-79B6-412C-8DAD-0390F6F06DD2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9180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8E09-C90E-40B1-B23D-8197060B4299}" type="datetimeFigureOut">
              <a:rPr lang="es-PA" smtClean="0"/>
              <a:t>04/14/2021</a:t>
            </a:fld>
            <a:endParaRPr lang="es-PA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BF8A-79B6-412C-8DAD-0390F6F06DD2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8162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8E09-C90E-40B1-B23D-8197060B4299}" type="datetimeFigureOut">
              <a:rPr lang="es-PA" smtClean="0"/>
              <a:t>04/14/2021</a:t>
            </a:fld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BF8A-79B6-412C-8DAD-0390F6F06DD2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9997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8E09-C90E-40B1-B23D-8197060B4299}" type="datetimeFigureOut">
              <a:rPr lang="es-PA" smtClean="0"/>
              <a:t>04/14/2021</a:t>
            </a:fld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BF8A-79B6-412C-8DAD-0390F6F06DD2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3352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F8E09-C90E-40B1-B23D-8197060B4299}" type="datetimeFigureOut">
              <a:rPr lang="es-PA" smtClean="0"/>
              <a:t>04/14/2021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1BF8A-79B6-412C-8DAD-0390F6F06DD2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5146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4355" y="2197100"/>
            <a:ext cx="8825658" cy="3329581"/>
          </a:xfrm>
        </p:spPr>
        <p:txBody>
          <a:bodyPr>
            <a:normAutofit fontScale="90000"/>
          </a:bodyPr>
          <a:lstStyle/>
          <a:p>
            <a:pPr algn="ctr"/>
            <a:r>
              <a:rPr lang="es-PA" dirty="0" smtClean="0"/>
              <a:t>II Capitulo </a:t>
            </a:r>
            <a:br>
              <a:rPr lang="es-PA" dirty="0" smtClean="0"/>
            </a:br>
            <a:r>
              <a:rPr lang="es-PA" dirty="0" smtClean="0"/>
              <a:t>Propiedades de los Materiales</a:t>
            </a:r>
            <a:br>
              <a:rPr lang="es-PA" dirty="0" smtClean="0"/>
            </a:br>
            <a:r>
              <a:rPr lang="es-PA" dirty="0" smtClean="0"/>
              <a:t>Estructuras de los Átomos</a:t>
            </a:r>
            <a:endParaRPr lang="es-PA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4355" y="5642378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s-PA" sz="3600" dirty="0" smtClean="0"/>
              <a:t>Profesor: Jorge Almengor</a:t>
            </a:r>
            <a:endParaRPr lang="es-PA" sz="3600" dirty="0"/>
          </a:p>
        </p:txBody>
      </p:sp>
    </p:spTree>
    <p:extLst>
      <p:ext uri="{BB962C8B-B14F-4D97-AF65-F5344CB8AC3E}">
        <p14:creationId xmlns:p14="http://schemas.microsoft.com/office/powerpoint/2010/main" val="68458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34"/>
    </mc:Choice>
    <mc:Fallback xmlns="">
      <p:transition spd="slow" advTm="773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756" x="1214438" y="5018088"/>
          <p14:tracePt t="6793" x="1214438" y="5027613"/>
          <p14:tracePt t="6809" x="1204913" y="5089525"/>
          <p14:tracePt t="6827" x="1187450" y="5170488"/>
          <p14:tracePt t="6845" x="1152525" y="5286375"/>
          <p14:tracePt t="6859" x="1133475" y="5394325"/>
          <p14:tracePt t="6875" x="1116013" y="5483225"/>
          <p14:tracePt t="6891" x="1108075" y="5581650"/>
          <p14:tracePt t="6909" x="1089025" y="5697538"/>
          <p14:tracePt t="6924" x="1071563" y="5830888"/>
          <p14:tracePt t="6941" x="1044575" y="5973763"/>
          <p14:tracePt t="6957" x="973138" y="6126163"/>
          <p14:tracePt t="6975" x="938213" y="6251575"/>
          <p14:tracePt t="6991" x="919163" y="6313488"/>
          <p14:tracePt t="7008" x="893763" y="6394450"/>
          <p14:tracePt t="7025" x="839788" y="6510338"/>
          <p14:tracePt t="7042" x="803275" y="6581775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017430"/>
            <a:ext cx="10831133" cy="5022761"/>
          </a:xfr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3" name="Entrada de lápiz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893400" y="2393280"/>
              <a:ext cx="360" cy="9000"/>
            </p14:xfrm>
          </p:contentPart>
        </mc:Choice>
        <mc:Fallback xmlns="">
          <p:pic>
            <p:nvPicPr>
              <p:cNvPr id="3" name="Entrada de lápiz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84040" y="2383920"/>
                <a:ext cx="19080" cy="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206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731"/>
    </mc:Choice>
    <mc:Fallback xmlns="">
      <p:transition spd="slow" advTm="907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sz="3600" dirty="0" smtClean="0"/>
              <a:t>Ejemplo Z=25, Encontrar los números cuánticos para el ultimo electrón</a:t>
            </a:r>
            <a:endParaRPr lang="es-PA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2" y="1825625"/>
            <a:ext cx="4831307" cy="412103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921489" y="3027273"/>
            <a:ext cx="6550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000" b="1" dirty="0" smtClean="0"/>
              <a:t>N:</a:t>
            </a:r>
          </a:p>
          <a:p>
            <a:endParaRPr lang="es-PA" sz="2000" b="1" dirty="0"/>
          </a:p>
          <a:p>
            <a:r>
              <a:rPr lang="es-PA" sz="2000" b="1" dirty="0" smtClean="0"/>
              <a:t>L:</a:t>
            </a:r>
          </a:p>
          <a:p>
            <a:endParaRPr lang="es-PA" sz="2000" b="1" dirty="0"/>
          </a:p>
          <a:p>
            <a:r>
              <a:rPr lang="es-PA" sz="2000" b="1" dirty="0" smtClean="0"/>
              <a:t>Ml:</a:t>
            </a:r>
          </a:p>
          <a:p>
            <a:endParaRPr lang="es-PA" sz="2000" b="1" dirty="0"/>
          </a:p>
          <a:p>
            <a:r>
              <a:rPr lang="es-PA" sz="2000" b="1" dirty="0" smtClean="0"/>
              <a:t>Ms</a:t>
            </a:r>
            <a:r>
              <a:rPr lang="es-PA" dirty="0" smtClean="0"/>
              <a:t>: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2470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104"/>
    </mc:Choice>
    <mc:Fallback xmlns="">
      <p:transition spd="slow" advTm="352104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Valencia y Electronegatividad</a:t>
            </a:r>
            <a:endParaRPr lang="es-P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2290"/>
                <a:ext cx="10515600" cy="4351338"/>
              </a:xfrm>
            </p:spPr>
            <p:txBody>
              <a:bodyPr/>
              <a:lstStyle/>
              <a:p>
                <a:r>
                  <a:rPr lang="es-PA" dirty="0" smtClean="0"/>
                  <a:t>La Valencia de átomo es el número de electrones en un átomo que participan en el enlazamiento o en las relaciones químicas.</a:t>
                </a:r>
              </a:p>
              <a:p>
                <a:pPr lvl="1"/>
                <a:r>
                  <a:rPr lang="es-PA" dirty="0" smtClean="0"/>
                  <a:t>Mg: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s-P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s-P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sSup>
                      <m:sSupPr>
                        <m:ctrlPr>
                          <a:rPr lang="es-PA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A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PA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s-PA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A" dirty="0" smtClean="0"/>
                  <a:t>		valencia=2</a:t>
                </a:r>
              </a:p>
              <a:p>
                <a:pPr lvl="1"/>
                <a:r>
                  <a:rPr lang="es-PA" dirty="0" smtClean="0"/>
                  <a:t>Al: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s-P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s-P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sSup>
                      <m:sSupPr>
                        <m:ctrlPr>
                          <a:rPr lang="es-PA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A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PA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s-PA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s-PA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A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PA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s-PA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PA" dirty="0" smtClean="0"/>
                  <a:t>		valencia=3</a:t>
                </a:r>
                <a:endParaRPr lang="es-PA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2290"/>
                <a:ext cx="10515600" cy="4351338"/>
              </a:xfrm>
              <a:blipFill rotWithShape="0">
                <a:blip r:embed="rId4"/>
                <a:stretch>
                  <a:fillRect l="-290" t="-700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6562" y="3224717"/>
            <a:ext cx="6238875" cy="340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9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624"/>
    </mc:Choice>
    <mc:Fallback xmlns="">
      <p:transition spd="slow" advTm="10662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Valencia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869" y="1210327"/>
            <a:ext cx="8325133" cy="5581934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8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672"/>
    </mc:Choice>
    <mc:Fallback xmlns="">
      <p:transition spd="slow" advTm="526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Electronegatividad</a:t>
            </a:r>
            <a:endParaRPr lang="es-P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PA" dirty="0" smtClean="0"/>
                  <a:t>El átomo tiene valencia 0 (es un elemento no reactivo).</a:t>
                </a:r>
              </a:p>
              <a:p>
                <a:r>
                  <a:rPr lang="es-PA" dirty="0" smtClean="0"/>
                  <a:t>Ejemplo el </a:t>
                </a:r>
                <a:r>
                  <a:rPr lang="es-PA" dirty="0" err="1" smtClean="0"/>
                  <a:t>Argon</a:t>
                </a:r>
                <a:r>
                  <a:rPr lang="es-PA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s-P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PA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s-P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A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s-P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sSup>
                      <m:sSupPr>
                        <m:ctrlPr>
                          <a:rPr lang="es-PA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A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PA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s-PA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s-PA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A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PA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s-PA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s-PA" dirty="0" smtClean="0"/>
                  <a:t> (tiene 8 electrones en su ultima capa.</a:t>
                </a:r>
              </a:p>
              <a:p>
                <a:r>
                  <a:rPr lang="es-PA" dirty="0" smtClean="0"/>
                  <a:t>Los átomos tienden a completar su ultima capa con 8 electrones o a vaciarlas (Al y Cl respectivamente).</a:t>
                </a:r>
              </a:p>
              <a:p>
                <a:r>
                  <a:rPr lang="es-PA" dirty="0" smtClean="0"/>
                  <a:t>La Electronegatividad describe la tendencia de un átomo a ganar un electrón.</a:t>
                </a:r>
                <a:endParaRPr lang="es-PA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99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92"/>
    </mc:Choice>
    <mc:Fallback xmlns="">
      <p:transition spd="slow" advTm="59192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Electronegatividad</a:t>
            </a:r>
            <a:endParaRPr lang="es-PA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1223493"/>
            <a:ext cx="10635781" cy="511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3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104"/>
    </mc:Choice>
    <mc:Fallback xmlns="">
      <p:transition spd="slow" advTm="115104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60890" y="1383216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PA" sz="8000" dirty="0" smtClean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s-PA" sz="8000" dirty="0" smtClean="0">
                <a:latin typeface="Algerian" panose="04020705040A02060702" pitchFamily="82" charset="0"/>
              </a:rPr>
              <a:t>Gracias</a:t>
            </a:r>
            <a:endParaRPr lang="es-PA" sz="8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9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59"/>
    </mc:Choice>
    <mc:Fallback xmlns="">
      <p:transition spd="slow" advTm="615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Objetivos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sz="2400" dirty="0" smtClean="0"/>
              <a:t>Conocer la estructura de un átomo.</a:t>
            </a:r>
          </a:p>
          <a:p>
            <a:r>
              <a:rPr lang="es-PA" sz="2400" dirty="0" smtClean="0"/>
              <a:t>Definir los conceptos de protón, Neutrón y Electrón.</a:t>
            </a:r>
          </a:p>
          <a:p>
            <a:r>
              <a:rPr lang="es-PA" sz="2400" dirty="0" smtClean="0"/>
              <a:t>Diferenciar los números cuánticos.</a:t>
            </a:r>
          </a:p>
          <a:p>
            <a:r>
              <a:rPr lang="es-PA" sz="2400" dirty="0" smtClean="0"/>
              <a:t>Conocer los electrones de valencia y la configuración electrónica de una elemento</a:t>
            </a:r>
            <a:r>
              <a:rPr lang="es-PA" dirty="0" smtClean="0"/>
              <a:t>.</a:t>
            </a:r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3505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46"/>
    </mc:Choice>
    <mc:Fallback xmlns="">
      <p:transition spd="slow" advTm="3814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730" x="750888" y="6446838"/>
          <p14:tracePt t="741" x="812800" y="6384925"/>
          <p14:tracePt t="758" x="990600" y="6232525"/>
          <p14:tracePt t="774" x="1268413" y="6027738"/>
          <p14:tracePt t="791" x="1473200" y="5822950"/>
          <p14:tracePt t="806" x="1616075" y="5688013"/>
          <p14:tracePt t="824" x="1741488" y="5572125"/>
          <p14:tracePt t="841" x="1874838" y="5473700"/>
          <p14:tracePt t="858" x="2017713" y="5357813"/>
          <p14:tracePt t="875" x="2044700" y="5303838"/>
          <p14:tracePt t="892" x="2071688" y="5268913"/>
          <p14:tracePt t="907" x="2089150" y="5170488"/>
          <p14:tracePt t="926" x="2089150" y="5143500"/>
          <p14:tracePt t="944" x="2108200" y="5108575"/>
          <p14:tracePt t="957" x="2116138" y="5099050"/>
          <p14:tracePt t="1130" x="2133600" y="5081588"/>
          <p14:tracePt t="1139" x="2152650" y="5062538"/>
          <p14:tracePt t="1146" x="2187575" y="5054600"/>
          <p14:tracePt t="1157" x="2205038" y="5037138"/>
          <p14:tracePt t="1173" x="2276475" y="4991100"/>
          <p14:tracePt t="1190" x="2374900" y="4919663"/>
          <p14:tracePt t="1207" x="2509838" y="4840288"/>
          <p14:tracePt t="1223" x="2625725" y="4751388"/>
          <p14:tracePt t="1241" x="2679700" y="4714875"/>
          <p14:tracePt t="1257" x="2741613" y="4687888"/>
          <p14:tracePt t="1278" x="2759075" y="4670425"/>
          <p14:tracePt t="1291" x="2786063" y="4660900"/>
          <p14:tracePt t="18770" x="2840038" y="4625975"/>
          <p14:tracePt t="18778" x="2867025" y="4616450"/>
          <p14:tracePt t="18791" x="2901950" y="4572000"/>
          <p14:tracePt t="18807" x="2990850" y="4465638"/>
          <p14:tracePt t="18824" x="3081338" y="4313238"/>
          <p14:tracePt t="18841" x="3152775" y="4170363"/>
          <p14:tracePt t="18858" x="3187700" y="4037013"/>
          <p14:tracePt t="18875" x="3259138" y="3830638"/>
          <p14:tracePt t="18892" x="3330575" y="3705225"/>
          <p14:tracePt t="18909" x="3394075" y="3608388"/>
          <p14:tracePt t="18926" x="3438525" y="3536950"/>
          <p14:tracePt t="18941" x="3455988" y="3500438"/>
          <p14:tracePt t="18958" x="3473450" y="3490913"/>
          <p14:tracePt t="18974" x="3473450" y="3482975"/>
          <p14:tracePt t="19007" x="3473450" y="3465513"/>
          <p14:tracePt t="19098" x="3473450" y="3455988"/>
          <p14:tracePt t="19108" x="3482975" y="3438525"/>
          <p14:tracePt t="19114" x="3482975" y="3411538"/>
          <p14:tracePt t="27922" x="3482975" y="3402013"/>
          <p14:tracePt t="32770" x="3490913" y="3402013"/>
          <p14:tracePt t="32858" x="3500438" y="3402013"/>
          <p14:tracePt t="32882" x="3500438" y="3419475"/>
          <p14:tracePt t="34034" x="3509963" y="3419475"/>
          <p14:tracePt t="34042" x="3517900" y="3419475"/>
          <p14:tracePt t="34666" x="3490913" y="3419475"/>
          <p14:tracePt t="34675" x="3465513" y="3429000"/>
          <p14:tracePt t="34682" x="3429000" y="3465513"/>
          <p14:tracePt t="34692" x="3384550" y="3500438"/>
          <p14:tracePt t="34709" x="3286125" y="3660775"/>
          <p14:tracePt t="34726" x="3160713" y="3911600"/>
          <p14:tracePt t="34741" x="3017838" y="4187825"/>
          <p14:tracePt t="34758" x="2911475" y="4411663"/>
          <p14:tracePt t="34775" x="2840038" y="4572000"/>
          <p14:tracePt t="34792" x="2803525" y="4724400"/>
          <p14:tracePt t="34808" x="2776538" y="4857750"/>
          <p14:tracePt t="34826" x="2732088" y="4965700"/>
          <p14:tracePt t="34827" x="2724150" y="4973638"/>
          <p14:tracePt t="34846" x="2705100" y="5037138"/>
          <p14:tracePt t="34859" x="2679700" y="5108575"/>
          <p14:tracePt t="34876" x="2660650" y="5170488"/>
          <p14:tracePt t="34892" x="2589213" y="5251450"/>
          <p14:tracePt t="34908" x="2562225" y="5322888"/>
          <p14:tracePt t="34924" x="2509838" y="5446713"/>
          <p14:tracePt t="34942" x="2428875" y="5608638"/>
          <p14:tracePt t="34958" x="2384425" y="5795963"/>
          <p14:tracePt t="34976" x="2330450" y="5991225"/>
          <p14:tracePt t="34994" x="2214563" y="6286500"/>
          <p14:tracePt t="35010" x="2160588" y="6357938"/>
          <p14:tracePt t="35024" x="2017713" y="6518275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Características de los </a:t>
            </a:r>
            <a:r>
              <a:rPr lang="es-PA" dirty="0"/>
              <a:t>Á</a:t>
            </a:r>
            <a:r>
              <a:rPr lang="es-PA" dirty="0" smtClean="0"/>
              <a:t>tomos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3654" y="1361985"/>
            <a:ext cx="10515600" cy="4351338"/>
          </a:xfrm>
        </p:spPr>
        <p:txBody>
          <a:bodyPr/>
          <a:lstStyle/>
          <a:p>
            <a:r>
              <a:rPr lang="es-PA" dirty="0" smtClean="0"/>
              <a:t>Átomo </a:t>
            </a:r>
            <a:r>
              <a:rPr lang="es-PA" dirty="0"/>
              <a:t>como la partícula más pequeña en que un elemento puede ser dividido sin perder sus propiedades químicas</a:t>
            </a:r>
            <a:r>
              <a:rPr lang="es-PA" dirty="0" smtClean="0"/>
              <a:t>.</a:t>
            </a:r>
          </a:p>
          <a:p>
            <a:endParaRPr lang="es-PA" dirty="0"/>
          </a:p>
          <a:p>
            <a:r>
              <a:rPr lang="es-PA" dirty="0"/>
              <a:t>El origen de la palabra átomo proviene del griego, que significa indivisible. En el momento que se bautizaron estas partículas se creía que efectivamente no se podían dividir, aunque hoy en </a:t>
            </a:r>
            <a:r>
              <a:rPr lang="es-PA" dirty="0" smtClean="0"/>
              <a:t>día </a:t>
            </a:r>
            <a:r>
              <a:rPr lang="es-PA" dirty="0"/>
              <a:t>sabemos que los átomos están formados por partículas aún más pequeñas, repartidas en las dos partes del </a:t>
            </a:r>
            <a:r>
              <a:rPr lang="es-PA" dirty="0" smtClean="0"/>
              <a:t>átomo, </a:t>
            </a:r>
            <a:r>
              <a:rPr lang="es-PA" dirty="0"/>
              <a:t>las llamadas partículas subatómicas.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025970" y="4467609"/>
            <a:ext cx="1981069" cy="236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2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215"/>
    </mc:Choice>
    <mc:Fallback xmlns="">
      <p:transition spd="slow" advTm="7121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656" x="0" y="6394450"/>
          <p14:tracePt t="2666" x="0" y="6269038"/>
          <p14:tracePt t="2679" x="0" y="6108700"/>
          <p14:tracePt t="2696" x="0" y="5830888"/>
          <p14:tracePt t="3144" x="0" y="5822950"/>
          <p14:tracePt t="3152" x="0" y="5803900"/>
          <p14:tracePt t="3162" x="44450" y="5776913"/>
          <p14:tracePt t="3181" x="115888" y="5715000"/>
          <p14:tracePt t="3196" x="160338" y="5643563"/>
          <p14:tracePt t="3211" x="231775" y="5518150"/>
          <p14:tracePt t="3229" x="330200" y="5232400"/>
          <p14:tracePt t="3246" x="571500" y="4616450"/>
          <p14:tracePt t="3262" x="741363" y="4241800"/>
          <p14:tracePt t="3279" x="1081088" y="3625850"/>
          <p14:tracePt t="3296" x="1473200" y="3000375"/>
          <p14:tracePt t="3313" x="1554163" y="2874963"/>
          <p14:tracePt t="3330" x="1679575" y="2625725"/>
          <p14:tracePt t="3345" x="1714500" y="2527300"/>
          <p14:tracePt t="3362" x="1751013" y="2428875"/>
          <p14:tracePt t="3380" x="1795463" y="2312988"/>
          <p14:tracePt t="3396" x="1857375" y="2170113"/>
          <p14:tracePt t="3411" x="1938338" y="2054225"/>
          <p14:tracePt t="3430" x="2027238" y="1946275"/>
          <p14:tracePt t="3445" x="2108200" y="1839913"/>
          <p14:tracePt t="3462" x="2160588" y="1751013"/>
          <p14:tracePt t="3479" x="2232025" y="1670050"/>
          <p14:tracePt t="3497" x="2330450" y="1544638"/>
          <p14:tracePt t="3515" x="2428875" y="1428750"/>
          <p14:tracePt t="3532" x="2554288" y="1268413"/>
          <p14:tracePt t="3546" x="2714625" y="1108075"/>
          <p14:tracePt t="3563" x="2822575" y="973138"/>
          <p14:tracePt t="3578" x="2894013" y="893763"/>
          <p14:tracePt t="3595" x="2919413" y="857250"/>
          <p14:tracePt t="3688" x="2919413" y="866775"/>
          <p14:tracePt t="3696" x="2919413" y="893763"/>
          <p14:tracePt t="3704" x="2901950" y="946150"/>
          <p14:tracePt t="3714" x="2884488" y="1017588"/>
          <p14:tracePt t="3730" x="2822575" y="1214438"/>
          <p14:tracePt t="3747" x="2759075" y="1419225"/>
          <p14:tracePt t="3763" x="2714625" y="1598613"/>
          <p14:tracePt t="3779" x="2687638" y="1741488"/>
          <p14:tracePt t="3796" x="2670175" y="1839913"/>
          <p14:tracePt t="3813" x="2660650" y="1893888"/>
          <p14:tracePt t="3830" x="2652713" y="1919288"/>
          <p14:tracePt t="3846" x="2652713" y="1965325"/>
          <p14:tracePt t="3867" x="2652713" y="2036763"/>
          <p14:tracePt t="3879" x="2643188" y="2054225"/>
          <p14:tracePt t="3897" x="2643188" y="2116138"/>
          <p14:tracePt t="3913" x="2643188" y="2125663"/>
          <p14:tracePt t="3929" x="2643188" y="2197100"/>
          <p14:tracePt t="3945" x="2633663" y="2259013"/>
          <p14:tracePt t="3962" x="2616200" y="2322513"/>
          <p14:tracePt t="3979" x="2616200" y="2374900"/>
          <p14:tracePt t="3995" x="2616200" y="2401888"/>
          <p14:tracePt t="4216" x="2608263" y="2401888"/>
          <p14:tracePt t="4265" x="2608263" y="2384425"/>
          <p14:tracePt t="4272" x="2598738" y="2374900"/>
          <p14:tracePt t="4280" x="2598738" y="2366963"/>
          <p14:tracePt t="4297" x="2598738" y="2339975"/>
          <p14:tracePt t="4313" x="2598738" y="2312988"/>
          <p14:tracePt t="4329" x="2598738" y="2286000"/>
          <p14:tracePt t="4346" x="2625725" y="2259013"/>
          <p14:tracePt t="4361" x="2625725" y="2241550"/>
          <p14:tracePt t="4401" x="2633663" y="2214563"/>
          <p14:tracePt t="4480" x="2633663" y="2205038"/>
          <p14:tracePt t="4520" x="2652713" y="2187575"/>
          <p14:tracePt t="4530" x="2660650" y="2179638"/>
          <p14:tracePt t="4537" x="2670175" y="2160588"/>
          <p14:tracePt t="4549" x="2697163" y="2143125"/>
          <p14:tracePt t="4563" x="2786063" y="2116138"/>
          <p14:tracePt t="4579" x="2813050" y="2098675"/>
          <p14:tracePt t="4597" x="2830513" y="2089150"/>
          <p14:tracePt t="4612" x="2847975" y="2089150"/>
          <p14:tracePt t="4628" x="2874963" y="2071688"/>
          <p14:tracePt t="4665" x="2884488" y="2071688"/>
          <p14:tracePt t="4672" x="2901950" y="2071688"/>
          <p14:tracePt t="4680" x="2911475" y="2071688"/>
          <p14:tracePt t="4697" x="2965450" y="2062163"/>
          <p14:tracePt t="4714" x="3017838" y="2062163"/>
          <p14:tracePt t="4730" x="3062288" y="2062163"/>
          <p14:tracePt t="4745" x="3170238" y="2062163"/>
          <p14:tracePt t="4761" x="3241675" y="2062163"/>
          <p14:tracePt t="4778" x="3465513" y="2062163"/>
          <p14:tracePt t="4796" x="3803650" y="2062163"/>
          <p14:tracePt t="4812" x="4268788" y="2062163"/>
          <p14:tracePt t="4830" x="4751388" y="2062163"/>
          <p14:tracePt t="4846" x="5143500" y="2062163"/>
          <p14:tracePt t="4862" x="5438775" y="2062163"/>
          <p14:tracePt t="4878" x="5626100" y="2062163"/>
          <p14:tracePt t="4898" x="5875338" y="2062163"/>
          <p14:tracePt t="4913" x="6010275" y="2062163"/>
          <p14:tracePt t="4932" x="6081713" y="2062163"/>
          <p14:tracePt t="6106" x="6089650" y="2062163"/>
          <p14:tracePt t="7961" x="6099175" y="2062163"/>
          <p14:tracePt t="7968" x="6134100" y="2062163"/>
          <p14:tracePt t="7979" x="6180138" y="2054225"/>
          <p14:tracePt t="7997" x="6242050" y="2036763"/>
          <p14:tracePt t="8014" x="6340475" y="2017713"/>
          <p14:tracePt t="8028" x="6429375" y="2009775"/>
          <p14:tracePt t="8047" x="6572250" y="2000250"/>
          <p14:tracePt t="8066" x="6661150" y="2000250"/>
          <p14:tracePt t="8080" x="6705600" y="1990725"/>
          <p14:tracePt t="8097" x="6724650" y="1990725"/>
          <p14:tracePt t="8112" x="6759575" y="1973263"/>
          <p14:tracePt t="8129" x="6777038" y="1973263"/>
          <p14:tracePt t="8147" x="6813550" y="1973263"/>
          <p14:tracePt t="8162" x="6823075" y="1973263"/>
          <p14:tracePt t="8179" x="6858000" y="1973263"/>
          <p14:tracePt t="8196" x="6938963" y="1955800"/>
          <p14:tracePt t="8212" x="7027863" y="1938338"/>
          <p14:tracePt t="8230" x="7099300" y="1928813"/>
          <p14:tracePt t="8245" x="7188200" y="1911350"/>
          <p14:tracePt t="8263" x="7224713" y="1901825"/>
          <p14:tracePt t="8278" x="7232650" y="1901825"/>
          <p14:tracePt t="8344" x="7205663" y="1901825"/>
          <p14:tracePt t="8353" x="7153275" y="1901825"/>
          <p14:tracePt t="8362" x="7062788" y="1901825"/>
          <p14:tracePt t="8380" x="6848475" y="1901825"/>
          <p14:tracePt t="8400" x="6616700" y="1901825"/>
          <p14:tracePt t="8412" x="6545263" y="1901825"/>
          <p14:tracePt t="8430" x="6394450" y="1901825"/>
          <p14:tracePt t="8447" x="6224588" y="1884363"/>
          <p14:tracePt t="8463" x="6045200" y="1857375"/>
          <p14:tracePt t="8464" x="5956300" y="1830388"/>
          <p14:tracePt t="8479" x="5875338" y="1822450"/>
          <p14:tracePt t="8497" x="5554663" y="1785938"/>
          <p14:tracePt t="8513" x="5322888" y="1751013"/>
          <p14:tracePt t="8529" x="5143500" y="1714500"/>
          <p14:tracePt t="8546" x="5018088" y="1704975"/>
          <p14:tracePt t="8563" x="4973638" y="1697038"/>
          <p14:tracePt t="9136" x="4965700" y="1697038"/>
          <p14:tracePt t="9168" x="4965700" y="1687513"/>
          <p14:tracePt t="10640" x="4965700" y="1679575"/>
          <p14:tracePt t="10648" x="4983163" y="1670050"/>
          <p14:tracePt t="10656" x="4991100" y="1670050"/>
          <p14:tracePt t="10665" x="5027613" y="1670050"/>
          <p14:tracePt t="10680" x="5108575" y="1660525"/>
          <p14:tracePt t="10697" x="5180013" y="1660525"/>
          <p14:tracePt t="10713" x="5268913" y="1652588"/>
          <p14:tracePt t="10729" x="5340350" y="1643063"/>
          <p14:tracePt t="10745" x="5438775" y="1643063"/>
          <p14:tracePt t="10762" x="5527675" y="1625600"/>
          <p14:tracePt t="10779" x="5643563" y="1616075"/>
          <p14:tracePt t="10797" x="5751513" y="1598613"/>
          <p14:tracePt t="10812" x="5848350" y="1581150"/>
          <p14:tracePt t="10829" x="5929313" y="1571625"/>
          <p14:tracePt t="10847" x="5991225" y="1554163"/>
          <p14:tracePt t="10863" x="6054725" y="1544638"/>
          <p14:tracePt t="10864" x="6099175" y="1544638"/>
          <p14:tracePt t="10880" x="6153150" y="1536700"/>
          <p14:tracePt t="10899" x="6188075" y="1536700"/>
          <p14:tracePt t="10913" x="6242050" y="1527175"/>
          <p14:tracePt t="10930" x="6323013" y="1509713"/>
          <p14:tracePt t="10946" x="6367463" y="1509713"/>
          <p14:tracePt t="10963" x="6411913" y="1500188"/>
          <p14:tracePt t="10978" x="6456363" y="1490663"/>
          <p14:tracePt t="10995" x="6491288" y="1490663"/>
          <p14:tracePt t="11013" x="6518275" y="1482725"/>
          <p14:tracePt t="11056" x="6527800" y="1482725"/>
          <p14:tracePt t="11072" x="6537325" y="1482725"/>
          <p14:tracePt t="11081" x="6545263" y="1482725"/>
          <p14:tracePt t="11097" x="6572250" y="1482725"/>
          <p14:tracePt t="11113" x="6589713" y="1482725"/>
          <p14:tracePt t="11129" x="6616700" y="1482725"/>
          <p14:tracePt t="11147" x="6643688" y="1482725"/>
          <p14:tracePt t="11162" x="6697663" y="1500188"/>
          <p14:tracePt t="11179" x="6724650" y="1517650"/>
          <p14:tracePt t="11197" x="6751638" y="1527175"/>
          <p14:tracePt t="11213" x="6769100" y="1554163"/>
          <p14:tracePt t="11230" x="6777038" y="1554163"/>
          <p14:tracePt t="11246" x="6796088" y="1562100"/>
          <p14:tracePt t="11266" x="6840538" y="1608138"/>
          <p14:tracePt t="11279" x="6858000" y="1625600"/>
          <p14:tracePt t="11296" x="6911975" y="1679575"/>
          <p14:tracePt t="11313" x="6946900" y="1741488"/>
          <p14:tracePt t="11329" x="6983413" y="1768475"/>
          <p14:tracePt t="11346" x="7018338" y="1795463"/>
          <p14:tracePt t="11363" x="7045325" y="1803400"/>
          <p14:tracePt t="11379" x="7054850" y="1803400"/>
          <p14:tracePt t="11396" x="7062788" y="1803400"/>
          <p14:tracePt t="11429" x="7072313" y="1803400"/>
          <p14:tracePt t="11446" x="7081838" y="1822450"/>
          <p14:tracePt t="11463" x="7108825" y="1822450"/>
          <p14:tracePt t="11480" x="7134225" y="1822450"/>
          <p14:tracePt t="11497" x="7180263" y="1830388"/>
          <p14:tracePt t="11513" x="7205663" y="1830388"/>
          <p14:tracePt t="11529" x="7215188" y="1830388"/>
          <p14:tracePt t="11545" x="7224713" y="1830388"/>
          <p14:tracePt t="11728" x="7224713" y="1839913"/>
          <p14:tracePt t="11736" x="7197725" y="1839913"/>
          <p14:tracePt t="11746" x="7161213" y="1857375"/>
          <p14:tracePt t="11763" x="7143750" y="1866900"/>
          <p14:tracePt t="12802" x="7126288" y="1874838"/>
          <p14:tracePt t="12810" x="7081838" y="1893888"/>
          <p14:tracePt t="12816" x="7072313" y="1911350"/>
          <p14:tracePt t="12829" x="7054850" y="1911350"/>
          <p14:tracePt t="12847" x="7045325" y="1919288"/>
          <p14:tracePt t="14392" x="7027863" y="1928813"/>
          <p14:tracePt t="14408" x="7018338" y="1928813"/>
          <p14:tracePt t="14417" x="7010400" y="1946275"/>
          <p14:tracePt t="14429" x="6991350" y="1946275"/>
          <p14:tracePt t="14448" x="6956425" y="1946275"/>
          <p14:tracePt t="14463" x="6938963" y="1946275"/>
          <p14:tracePt t="14504" x="6919913" y="1955800"/>
          <p14:tracePt t="14514" x="6902450" y="1955800"/>
          <p14:tracePt t="14529" x="6858000" y="1973263"/>
          <p14:tracePt t="14546" x="6786563" y="1990725"/>
          <p14:tracePt t="14564" x="6715125" y="2027238"/>
          <p14:tracePt t="14579" x="6626225" y="2044700"/>
          <p14:tracePt t="14596" x="6491288" y="2071688"/>
          <p14:tracePt t="14612" x="6357938" y="2098675"/>
          <p14:tracePt t="14629" x="6251575" y="2116138"/>
          <p14:tracePt t="14646" x="6170613" y="2125663"/>
          <p14:tracePt t="14663" x="6108700" y="2152650"/>
          <p14:tracePt t="14681" x="6010275" y="2152650"/>
          <p14:tracePt t="14699" x="5956300" y="2152650"/>
          <p14:tracePt t="14714" x="5884863" y="2152650"/>
          <p14:tracePt t="14729" x="5786438" y="2152650"/>
          <p14:tracePt t="14745" x="5705475" y="2152650"/>
          <p14:tracePt t="14762" x="5616575" y="2152650"/>
          <p14:tracePt t="14779" x="5554663" y="2152650"/>
          <p14:tracePt t="14797" x="5491163" y="2152650"/>
          <p14:tracePt t="14813" x="5465763" y="2152650"/>
          <p14:tracePt t="14829" x="5429250" y="2152650"/>
          <p14:tracePt t="14847" x="5402263" y="2152650"/>
          <p14:tracePt t="14862" x="5348288" y="2152650"/>
          <p14:tracePt t="14880" x="5295900" y="2152650"/>
          <p14:tracePt t="14897" x="5268913" y="2152650"/>
          <p14:tracePt t="14913" x="5259388" y="2152650"/>
          <p14:tracePt t="14930" x="5251450" y="2152650"/>
          <p14:tracePt t="14946" x="5232400" y="2152650"/>
          <p14:tracePt t="14963" x="5224463" y="2152650"/>
          <p14:tracePt t="14979" x="5205413" y="2152650"/>
          <p14:tracePt t="14996" x="5170488" y="2152650"/>
          <p14:tracePt t="15033" x="5153025" y="2160588"/>
          <p14:tracePt t="15062" x="5143500" y="2160588"/>
          <p14:tracePt t="15568" x="5133975" y="2160588"/>
          <p14:tracePt t="15576" x="5116513" y="2160588"/>
          <p14:tracePt t="15584" x="5099050" y="2160588"/>
          <p14:tracePt t="16537" x="5116513" y="2152650"/>
          <p14:tracePt t="16546" x="5133975" y="2143125"/>
          <p14:tracePt t="16552" x="5170488" y="2143125"/>
          <p14:tracePt t="16563" x="5197475" y="2125663"/>
          <p14:tracePt t="16579" x="5232400" y="2116138"/>
          <p14:tracePt t="24736" x="5232400" y="2108200"/>
          <p14:tracePt t="24832" x="5224463" y="2089150"/>
          <p14:tracePt t="24848" x="5214938" y="2089150"/>
          <p14:tracePt t="24936" x="5205413" y="2089150"/>
          <p14:tracePt t="24953" x="5205413" y="2081213"/>
          <p14:tracePt t="24960" x="5187950" y="2081213"/>
          <p14:tracePt t="24969" x="5187950" y="2071688"/>
          <p14:tracePt t="24979" x="5187950" y="2054225"/>
          <p14:tracePt t="24998" x="5170488" y="2036763"/>
          <p14:tracePt t="25016" x="5170488" y="2027238"/>
          <p14:tracePt t="25029" x="5160963" y="2017713"/>
          <p14:tracePt t="25046" x="5153025" y="2000250"/>
          <p14:tracePt t="25079" x="5143500" y="1990725"/>
          <p14:tracePt t="25169" x="5133975" y="1990725"/>
          <p14:tracePt t="25185" x="5116513" y="1990725"/>
          <p14:tracePt t="25192" x="5099050" y="2000250"/>
          <p14:tracePt t="25200" x="5062538" y="2009775"/>
          <p14:tracePt t="25212" x="5045075" y="2017713"/>
          <p14:tracePt t="25230" x="5018088" y="2027238"/>
          <p14:tracePt t="25312" x="5010150" y="2054225"/>
          <p14:tracePt t="25320" x="5000625" y="2054225"/>
          <p14:tracePt t="25330" x="5000625" y="2062163"/>
          <p14:tracePt t="25346" x="4965700" y="2089150"/>
          <p14:tracePt t="25363" x="4929188" y="2133600"/>
          <p14:tracePt t="25382" x="4911725" y="2152650"/>
          <p14:tracePt t="25398" x="4902200" y="2179638"/>
          <p14:tracePt t="25412" x="4894263" y="2197100"/>
          <p14:tracePt t="46776" x="4884738" y="2197100"/>
          <p14:tracePt t="46824" x="4867275" y="2197100"/>
          <p14:tracePt t="46896" x="4857750" y="2197100"/>
          <p14:tracePt t="46928" x="4848225" y="2197100"/>
          <p14:tracePt t="46936" x="4840288" y="2187575"/>
          <p14:tracePt t="46952" x="4830763" y="2179638"/>
          <p14:tracePt t="46963" x="4822825" y="2152650"/>
          <p14:tracePt t="46980" x="4803775" y="2125663"/>
          <p14:tracePt t="46998" x="4768850" y="2089150"/>
          <p14:tracePt t="47014" x="4751388" y="2054225"/>
          <p14:tracePt t="47032" x="4741863" y="2044700"/>
          <p14:tracePt t="47048" x="4705350" y="2009775"/>
          <p14:tracePt t="47063" x="4705350" y="2000250"/>
          <p14:tracePt t="47081" x="4714875" y="2116138"/>
          <p14:tracePt t="47098" x="4786313" y="2312988"/>
          <p14:tracePt t="47114" x="4857750" y="2509838"/>
          <p14:tracePt t="47131" x="4902200" y="2581275"/>
          <p14:tracePt t="47147" x="4911725" y="2598738"/>
          <p14:tracePt t="47385" x="4919663" y="2598738"/>
          <p14:tracePt t="47441" x="4929188" y="2598738"/>
          <p14:tracePt t="47456" x="4956175" y="2608263"/>
          <p14:tracePt t="47465" x="4991100" y="2616200"/>
          <p14:tracePt t="47472" x="5018088" y="2625725"/>
          <p14:tracePt t="47488" x="5037138" y="2625725"/>
          <p14:tracePt t="47500" x="5054600" y="2633663"/>
          <p14:tracePt t="47515" x="5062538" y="2633663"/>
          <p14:tracePt t="47533" x="5099050" y="2670175"/>
          <p14:tracePt t="47548" x="5187950" y="2751138"/>
          <p14:tracePt t="47564" x="5259388" y="2822575"/>
          <p14:tracePt t="47581" x="5402263" y="2946400"/>
          <p14:tracePt t="47597" x="5608638" y="3098800"/>
          <p14:tracePt t="47614" x="5830888" y="3224213"/>
          <p14:tracePt t="47631" x="6010275" y="3322638"/>
          <p14:tracePt t="47647" x="6089650" y="3357563"/>
          <p14:tracePt t="47650" x="6089650" y="3375025"/>
          <p14:tracePt t="47672" x="6099175" y="3375025"/>
          <p14:tracePt t="47712" x="6108700" y="3384550"/>
          <p14:tracePt t="48019" x="6126163" y="3384550"/>
          <p14:tracePt t="48025" x="6143625" y="3384550"/>
          <p14:tracePt t="48033" x="6161088" y="3384550"/>
          <p14:tracePt t="48048" x="6188075" y="3384550"/>
          <p14:tracePt t="48065" x="6224588" y="3375025"/>
          <p14:tracePt t="48081" x="6242050" y="3367088"/>
          <p14:tracePt t="48115" x="6251575" y="3367088"/>
          <p14:tracePt t="48131" x="6303963" y="3340100"/>
          <p14:tracePt t="48147" x="6357938" y="3295650"/>
          <p14:tracePt t="48163" x="6429375" y="3259138"/>
          <p14:tracePt t="48181" x="6491288" y="3205163"/>
          <p14:tracePt t="48198" x="6562725" y="3143250"/>
          <p14:tracePt t="48214" x="6643688" y="3098800"/>
          <p14:tracePt t="48231" x="6705600" y="3062288"/>
          <p14:tracePt t="48248" x="6751638" y="3044825"/>
          <p14:tracePt t="48266" x="6759575" y="3036888"/>
          <p14:tracePt t="48353" x="6742113" y="3027363"/>
          <p14:tracePt t="48360" x="6715125" y="3027363"/>
          <p14:tracePt t="48368" x="6661150" y="3027363"/>
          <p14:tracePt t="48381" x="6608763" y="3027363"/>
          <p14:tracePt t="48397" x="6473825" y="3027363"/>
          <p14:tracePt t="48414" x="6303963" y="3027363"/>
          <p14:tracePt t="48431" x="6081713" y="3062288"/>
          <p14:tracePt t="48447" x="5732463" y="3133725"/>
          <p14:tracePt t="48449" x="5545138" y="3187700"/>
          <p14:tracePt t="48465" x="5116513" y="3268663"/>
          <p14:tracePt t="48481" x="4643438" y="3313113"/>
          <p14:tracePt t="48498" x="4340225" y="3322638"/>
          <p14:tracePt t="48514" x="4081463" y="3322638"/>
          <p14:tracePt t="48531" x="3776663" y="3340100"/>
          <p14:tracePt t="48548" x="3394075" y="3367088"/>
          <p14:tracePt t="48564" x="2946400" y="3411538"/>
          <p14:tracePt t="48580" x="2438400" y="3446463"/>
          <p14:tracePt t="48598" x="2017713" y="3465513"/>
          <p14:tracePt t="48618" x="1670050" y="3465513"/>
          <p14:tracePt t="48632" x="1571625" y="3465513"/>
          <p14:tracePt t="48647" x="1393825" y="3482975"/>
          <p14:tracePt t="48648" x="1285875" y="3490913"/>
          <p14:tracePt t="48665" x="1054100" y="3544888"/>
          <p14:tracePt t="48681" x="803275" y="3562350"/>
          <p14:tracePt t="48698" x="554038" y="3589338"/>
          <p14:tracePt t="48713" x="411163" y="3598863"/>
          <p14:tracePt t="48912" x="446088" y="3598863"/>
          <p14:tracePt t="48920" x="473075" y="3598863"/>
          <p14:tracePt t="48931" x="490538" y="3598863"/>
          <p14:tracePt t="48947" x="517525" y="3598863"/>
          <p14:tracePt t="48968" x="536575" y="3598863"/>
          <p14:tracePt t="48980" x="581025" y="3598863"/>
          <p14:tracePt t="48998" x="615950" y="3598863"/>
          <p14:tracePt t="49014" x="704850" y="3598863"/>
          <p14:tracePt t="49032" x="822325" y="3625850"/>
          <p14:tracePt t="49046" x="866775" y="3625850"/>
          <p14:tracePt t="49063" x="938213" y="3633788"/>
          <p14:tracePt t="49081" x="1125538" y="3643313"/>
          <p14:tracePt t="49098" x="1241425" y="3643313"/>
          <p14:tracePt t="49113" x="1339850" y="3643313"/>
          <p14:tracePt t="49130" x="1357313" y="3643313"/>
          <p14:tracePt t="49176" x="1374775" y="3643313"/>
          <p14:tracePt t="49184" x="1384300" y="3643313"/>
          <p14:tracePt t="49198" x="1401763" y="3643313"/>
          <p14:tracePt t="49214" x="1500188" y="3670300"/>
          <p14:tracePt t="49231" x="1562100" y="3679825"/>
          <p14:tracePt t="49246" x="1687513" y="3687763"/>
          <p14:tracePt t="49248" x="1758950" y="3687763"/>
          <p14:tracePt t="49264" x="1874838" y="3687763"/>
          <p14:tracePt t="49281" x="2009775" y="3687763"/>
          <p14:tracePt t="49298" x="2081213" y="3687763"/>
          <p14:tracePt t="49318" x="2251075" y="3687763"/>
          <p14:tracePt t="49330" x="2276475" y="3687763"/>
          <p14:tracePt t="49348" x="2312988" y="3687763"/>
          <p14:tracePt t="49363" x="2339975" y="3687763"/>
          <p14:tracePt t="49381" x="2366963" y="3687763"/>
          <p14:tracePt t="49397" x="2419350" y="3687763"/>
          <p14:tracePt t="49414" x="2544763" y="3687763"/>
          <p14:tracePt t="49430" x="2813050" y="3687763"/>
          <p14:tracePt t="49448" x="3544888" y="3687763"/>
          <p14:tracePt t="49463" x="3803650" y="3687763"/>
          <p14:tracePt t="49481" x="4438650" y="3687763"/>
          <p14:tracePt t="49498" x="4562475" y="3687763"/>
          <p14:tracePt t="49513" x="4572000" y="3687763"/>
          <p14:tracePt t="49712" x="4562475" y="3687763"/>
          <p14:tracePt t="49720" x="4545013" y="3687763"/>
          <p14:tracePt t="49736" x="4537075" y="3687763"/>
          <p14:tracePt t="49747" x="4527550" y="3687763"/>
          <p14:tracePt t="49776" x="4518025" y="3687763"/>
          <p14:tracePt t="50000" x="4510088" y="3679825"/>
          <p14:tracePt t="50017" x="4518025" y="3670300"/>
          <p14:tracePt t="50025" x="4527550" y="3652838"/>
          <p14:tracePt t="50035" x="4545013" y="3652838"/>
          <p14:tracePt t="50047" x="4562475" y="3633788"/>
          <p14:tracePt t="50081" x="4589463" y="3616325"/>
          <p14:tracePt t="50090" x="4608513" y="3616325"/>
          <p14:tracePt t="50099" x="4616450" y="3616325"/>
          <p14:tracePt t="50114" x="4670425" y="3616325"/>
          <p14:tracePt t="50130" x="4697413" y="3616325"/>
          <p14:tracePt t="50147" x="4759325" y="3616325"/>
          <p14:tracePt t="50164" x="4803775" y="3616325"/>
          <p14:tracePt t="50181" x="4875213" y="3616325"/>
          <p14:tracePt t="50198" x="4911725" y="3616325"/>
          <p14:tracePt t="50232" x="4938713" y="3616325"/>
          <p14:tracePt t="50249" x="4946650" y="3616325"/>
          <p14:tracePt t="50265" x="4965700" y="3616325"/>
          <p14:tracePt t="50281" x="5010150" y="3616325"/>
          <p14:tracePt t="50298" x="5054600" y="3616325"/>
          <p14:tracePt t="50313" x="5170488" y="3616325"/>
          <p14:tracePt t="50331" x="5357813" y="3616325"/>
          <p14:tracePt t="50349" x="5572125" y="3616325"/>
          <p14:tracePt t="50363" x="5795963" y="3616325"/>
          <p14:tracePt t="50380" x="6000750" y="3616325"/>
          <p14:tracePt t="50398" x="6188075" y="3616325"/>
          <p14:tracePt t="50413" x="6357938" y="3616325"/>
          <p14:tracePt t="50431" x="6465888" y="3616325"/>
          <p14:tracePt t="50448" x="6554788" y="3625850"/>
          <p14:tracePt t="50464" x="6581775" y="3633788"/>
          <p14:tracePt t="50481" x="6608763" y="3633788"/>
          <p14:tracePt t="50498" x="6653213" y="3643313"/>
          <p14:tracePt t="50516" x="6688138" y="3643313"/>
          <p14:tracePt t="50530" x="6697663" y="3643313"/>
          <p14:tracePt t="50608" x="6715125" y="3643313"/>
          <p14:tracePt t="50617" x="6751638" y="3643313"/>
          <p14:tracePt t="50624" x="6786563" y="3652838"/>
          <p14:tracePt t="50634" x="6813550" y="3652838"/>
          <p14:tracePt t="50647" x="6831013" y="3652838"/>
          <p14:tracePt t="50667" x="6894513" y="3660775"/>
          <p14:tracePt t="50681" x="6911975" y="3670300"/>
          <p14:tracePt t="50698" x="6956425" y="3670300"/>
          <p14:tracePt t="50715" x="7000875" y="3670300"/>
          <p14:tracePt t="50730" x="7054850" y="3670300"/>
          <p14:tracePt t="50747" x="7081838" y="3670300"/>
          <p14:tracePt t="51001" x="7089775" y="3670300"/>
          <p14:tracePt t="51009" x="7116763" y="3670300"/>
          <p14:tracePt t="51016" x="7143750" y="3670300"/>
          <p14:tracePt t="51031" x="7205663" y="3660775"/>
          <p14:tracePt t="51049" x="7446963" y="3625850"/>
          <p14:tracePt t="51065" x="7608888" y="3598863"/>
          <p14:tracePt t="51081" x="7742238" y="3562350"/>
          <p14:tracePt t="51097" x="7804150" y="3544888"/>
          <p14:tracePt t="51115" x="7823200" y="3544888"/>
          <p14:tracePt t="51305" x="7804150" y="3536950"/>
          <p14:tracePt t="51314" x="7786688" y="3536950"/>
          <p14:tracePt t="51320" x="7759700" y="3536950"/>
          <p14:tracePt t="51331" x="7732713" y="3536950"/>
          <p14:tracePt t="51350" x="7670800" y="3536950"/>
          <p14:tracePt t="51363" x="7562850" y="3554413"/>
          <p14:tracePt t="51381" x="7446963" y="3581400"/>
          <p14:tracePt t="51398" x="7340600" y="3598863"/>
          <p14:tracePt t="51414" x="7251700" y="3616325"/>
          <p14:tracePt t="51431" x="7215188" y="3625850"/>
          <p14:tracePt t="51449" x="7180263" y="3625850"/>
          <p14:tracePt t="51576" x="7205663" y="3625850"/>
          <p14:tracePt t="51584" x="7242175" y="3625850"/>
          <p14:tracePt t="51597" x="7340600" y="3616325"/>
          <p14:tracePt t="51614" x="7715250" y="3589338"/>
          <p14:tracePt t="51630" x="8161338" y="3562350"/>
          <p14:tracePt t="51647" x="8412163" y="3527425"/>
          <p14:tracePt t="51665" x="8518525" y="3517900"/>
          <p14:tracePt t="51698" x="8528050" y="3517900"/>
          <p14:tracePt t="51752" x="8510588" y="3517900"/>
          <p14:tracePt t="51760" x="8483600" y="3517900"/>
          <p14:tracePt t="51768" x="8429625" y="3517900"/>
          <p14:tracePt t="51780" x="8313738" y="3517900"/>
          <p14:tracePt t="51797" x="7956550" y="3517900"/>
          <p14:tracePt t="51815" x="7562850" y="3517900"/>
          <p14:tracePt t="51831" x="7197725" y="3517900"/>
          <p14:tracePt t="51848" x="6769100" y="3517900"/>
          <p14:tracePt t="51865" x="6527800" y="3536950"/>
          <p14:tracePt t="51882" x="6330950" y="3544888"/>
          <p14:tracePt t="51898" x="6197600" y="3571875"/>
          <p14:tracePt t="51914" x="6161088" y="3581400"/>
          <p14:tracePt t="51931" x="6161088" y="3589338"/>
          <p14:tracePt t="51946" x="6153150" y="3598863"/>
          <p14:tracePt t="52057" x="6134100" y="3589338"/>
          <p14:tracePt t="52064" x="6126163" y="3571875"/>
          <p14:tracePt t="52072" x="6116638" y="3562350"/>
          <p14:tracePt t="54497" x="6134100" y="3554413"/>
          <p14:tracePt t="54504" x="6215063" y="3554413"/>
          <p14:tracePt t="54515" x="6375400" y="3581400"/>
          <p14:tracePt t="54532" x="7027863" y="3741738"/>
          <p14:tracePt t="54547" x="7554913" y="3946525"/>
          <p14:tracePt t="54564" x="7875588" y="4108450"/>
          <p14:tracePt t="54581" x="8323263" y="4340225"/>
          <p14:tracePt t="54598" x="9134475" y="4687888"/>
          <p14:tracePt t="54614" x="10206038" y="5037138"/>
          <p14:tracePt t="54630" x="11233150" y="5251450"/>
          <p14:tracePt t="54649" x="12188825" y="5367338"/>
          <p14:tracePt t="54769" x="12188825" y="5348288"/>
          <p14:tracePt t="54776" x="12188825" y="5322888"/>
          <p14:tracePt t="54785" x="12171363" y="5313363"/>
          <p14:tracePt t="54798" x="12126913" y="5286375"/>
          <p14:tracePt t="54815" x="11939588" y="5197475"/>
          <p14:tracePt t="54831" x="11715750" y="5116513"/>
          <p14:tracePt t="54848" x="11491913" y="5027613"/>
          <p14:tracePt t="54865" x="11323638" y="4946650"/>
          <p14:tracePt t="54882" x="11171238" y="4875213"/>
          <p14:tracePt t="54898" x="11001375" y="4786313"/>
          <p14:tracePt t="54915" x="10983913" y="4776788"/>
          <p14:tracePt t="54948" x="10974388" y="4768850"/>
          <p14:tracePt t="54964" x="10947400" y="4741863"/>
          <p14:tracePt t="54981" x="10912475" y="4705350"/>
          <p14:tracePt t="54997" x="10848975" y="4652963"/>
          <p14:tracePt t="55013" x="10752138" y="4589463"/>
          <p14:tracePt t="55031" x="10590213" y="4491038"/>
          <p14:tracePt t="55048" x="10323513" y="4313238"/>
          <p14:tracePt t="55065" x="10180638" y="4197350"/>
          <p14:tracePt t="55081" x="10090150" y="4125913"/>
          <p14:tracePt t="55098" x="10063163" y="4089400"/>
          <p14:tracePt t="55113" x="10028238" y="4062413"/>
          <p14:tracePt t="55132" x="10010775" y="4054475"/>
          <p14:tracePt t="55149" x="9966325" y="4027488"/>
          <p14:tracePt t="55165" x="9939338" y="4010025"/>
          <p14:tracePt t="55180" x="9875838" y="3990975"/>
          <p14:tracePt t="55198" x="9813925" y="3956050"/>
          <p14:tracePt t="55215" x="9742488" y="3929063"/>
          <p14:tracePt t="55231" x="9653588" y="3911600"/>
          <p14:tracePt t="55248" x="9439275" y="3875088"/>
          <p14:tracePt t="55265" x="9348788" y="3867150"/>
          <p14:tracePt t="55283" x="9037638" y="3848100"/>
          <p14:tracePt t="55298" x="8813800" y="3840163"/>
          <p14:tracePt t="55315" x="8545513" y="3822700"/>
          <p14:tracePt t="55330" x="8232775" y="3795713"/>
          <p14:tracePt t="55348" x="7867650" y="3759200"/>
          <p14:tracePt t="55365" x="7456488" y="3705225"/>
          <p14:tracePt t="55381" x="7072313" y="3652838"/>
          <p14:tracePt t="55398" x="6688138" y="3616325"/>
          <p14:tracePt t="55414" x="6438900" y="3598863"/>
          <p14:tracePt t="55432" x="6126163" y="3589338"/>
          <p14:tracePt t="55447" x="6045200" y="3589338"/>
          <p14:tracePt t="55464" x="5776913" y="3608388"/>
          <p14:tracePt t="55481" x="5572125" y="3652838"/>
          <p14:tracePt t="55498" x="5330825" y="3705225"/>
          <p14:tracePt t="55514" x="5072063" y="3751263"/>
          <p14:tracePt t="55530" x="4813300" y="3759200"/>
          <p14:tracePt t="55547" x="4554538" y="3759200"/>
          <p14:tracePt t="55563" x="4295775" y="3759200"/>
          <p14:tracePt t="55582" x="4044950" y="3759200"/>
          <p14:tracePt t="55600" x="3687763" y="3759200"/>
          <p14:tracePt t="55618" x="3473450" y="3759200"/>
          <p14:tracePt t="55632" x="3394075" y="3768725"/>
          <p14:tracePt t="55648" x="3268663" y="3795713"/>
          <p14:tracePt t="55651" x="3205163" y="3803650"/>
          <p14:tracePt t="55664" x="3108325" y="3822700"/>
          <p14:tracePt t="55681" x="3027363" y="3840163"/>
          <p14:tracePt t="55698" x="2938463" y="3867150"/>
          <p14:tracePt t="55714" x="2830513" y="3902075"/>
          <p14:tracePt t="55730" x="2759075" y="3919538"/>
          <p14:tracePt t="55747" x="2705100" y="3929063"/>
          <p14:tracePt t="55764" x="2660650" y="3956050"/>
          <p14:tracePt t="55780" x="2625725" y="3983038"/>
          <p14:tracePt t="55797" x="2589213" y="4027488"/>
          <p14:tracePt t="55814" x="2554288" y="4071938"/>
          <p14:tracePt t="55830" x="2482850" y="4170363"/>
          <p14:tracePt t="55848" x="2419350" y="4268788"/>
          <p14:tracePt t="55865" x="2374900" y="4322763"/>
          <p14:tracePt t="55976" x="2374900" y="4330700"/>
          <p14:tracePt t="56208" x="2374900" y="4340225"/>
          <p14:tracePt t="56216" x="2374900" y="4357688"/>
          <p14:tracePt t="56224" x="2374900" y="4384675"/>
          <p14:tracePt t="56232" x="2374900" y="4394200"/>
          <p14:tracePt t="56248" x="2374900" y="4429125"/>
          <p14:tracePt t="56264" x="2374900" y="4456113"/>
          <p14:tracePt t="56281" x="2366963" y="4518025"/>
          <p14:tracePt t="56299" x="2357438" y="4572000"/>
          <p14:tracePt t="56316" x="2347913" y="4633913"/>
          <p14:tracePt t="56330" x="2347913" y="4732338"/>
          <p14:tracePt t="56347" x="2347913" y="4884738"/>
          <p14:tracePt t="56364" x="2347913" y="5062538"/>
          <p14:tracePt t="56382" x="2411413" y="5251450"/>
          <p14:tracePt t="56399" x="2490788" y="5446713"/>
          <p14:tracePt t="56414" x="2598738" y="5634038"/>
          <p14:tracePt t="56430" x="2741613" y="5830888"/>
          <p14:tracePt t="56447" x="2874963" y="6000750"/>
          <p14:tracePt t="56448" x="2955925" y="6089650"/>
          <p14:tracePt t="56464" x="3036888" y="6180138"/>
          <p14:tracePt t="56481" x="3232150" y="6394450"/>
          <p14:tracePt t="56498" x="3348038" y="6518275"/>
          <p14:tracePt t="56514" x="3473450" y="6616700"/>
          <p14:tracePt t="56530" x="3571875" y="6705600"/>
          <p14:tracePt t="56547" x="3633788" y="6769100"/>
          <p14:tracePt t="56563" x="3687763" y="6813550"/>
          <p14:tracePt t="56580" x="3732213" y="6848475"/>
          <p14:tracePt t="56598" x="3751263" y="6848475"/>
          <p14:tracePt t="56631" x="3786188" y="6848475"/>
          <p14:tracePt t="56651" x="3822700" y="6848475"/>
          <p14:tracePt t="56667" x="3840163" y="6848475"/>
          <p14:tracePt t="56681" x="3848100" y="6848475"/>
          <p14:tracePt t="56697" x="3894138" y="6848475"/>
          <p14:tracePt t="56714" x="3919538" y="6848475"/>
          <p14:tracePt t="56731" x="3965575" y="6848475"/>
          <p14:tracePt t="56747" x="4037013" y="6848475"/>
          <p14:tracePt t="56765" x="4062413" y="6848475"/>
          <p14:tracePt t="56782" x="4098925" y="6848475"/>
          <p14:tracePt t="56798" x="4125913" y="6848475"/>
          <p14:tracePt t="56814" x="4160838" y="6848475"/>
          <p14:tracePt t="56830" x="4241800" y="6848475"/>
          <p14:tracePt t="56847" x="4286250" y="6848475"/>
          <p14:tracePt t="56864" x="4330700" y="6848475"/>
          <p14:tracePt t="56881" x="4384675" y="6848475"/>
          <p14:tracePt t="56898" x="4446588" y="6848475"/>
          <p14:tracePt t="56915" x="4518025" y="6848475"/>
          <p14:tracePt t="56932" x="4608513" y="6848475"/>
          <p14:tracePt t="56948" x="4652963" y="6848475"/>
          <p14:tracePt t="56965" x="4697413" y="6848475"/>
          <p14:tracePt t="56981" x="4724400" y="6848475"/>
          <p14:tracePt t="56998" x="4751388" y="6848475"/>
          <p14:tracePt t="57016" x="4768850" y="6848475"/>
          <p14:tracePt t="57034" x="4786313" y="6848475"/>
          <p14:tracePt t="57065" x="4803775" y="6848475"/>
          <p14:tracePt t="57082" x="4813300" y="6848475"/>
          <p14:tracePt t="57115" x="4822825" y="6848475"/>
          <p14:tracePt t="57353" x="4867275" y="6840538"/>
          <p14:tracePt t="57368" x="4884738" y="6823075"/>
          <p14:tracePt t="57378" x="4919663" y="6813550"/>
          <p14:tracePt t="57385" x="4946650" y="6777038"/>
          <p14:tracePt t="57402" x="4965700" y="6769100"/>
          <p14:tracePt t="57457" x="4965700" y="6751638"/>
          <p14:tracePt t="57641" x="4965700" y="6742113"/>
          <p14:tracePt t="57650" x="4965700" y="6715125"/>
          <p14:tracePt t="57656" x="4965700" y="6697663"/>
          <p14:tracePt t="57666" x="4965700" y="6670675"/>
          <p14:tracePt t="57681" x="4965700" y="6608763"/>
          <p14:tracePt t="57698" x="4965700" y="6518275"/>
          <p14:tracePt t="57716" x="4965700" y="6446838"/>
          <p14:tracePt t="57768" x="4919663" y="6419850"/>
          <p14:tracePt t="57777" x="4875213" y="6419850"/>
          <p14:tracePt t="57784" x="4768850" y="6419850"/>
          <p14:tracePt t="57797" x="4660900" y="6419850"/>
          <p14:tracePt t="57813" x="4456113" y="6419850"/>
          <p14:tracePt t="57830" x="4259263" y="6465888"/>
          <p14:tracePt t="57849" x="4062413" y="6562725"/>
          <p14:tracePt t="57866" x="3938588" y="6634163"/>
          <p14:tracePt t="57882" x="3848100" y="6705600"/>
          <p14:tracePt t="57898" x="3795713" y="6751638"/>
          <p14:tracePt t="58200" x="3786188" y="6751638"/>
          <p14:tracePt t="58216" x="3776663" y="6751638"/>
          <p14:tracePt t="58305" x="3776663" y="6769100"/>
          <p14:tracePt t="58313" x="3768725" y="6796088"/>
          <p14:tracePt t="58320" x="3768725" y="6823075"/>
          <p14:tracePt t="58330" x="3759200" y="6848475"/>
          <p14:tracePt t="58353" x="3741738" y="6848475"/>
          <p14:tracePt t="58369" x="3732213" y="6848475"/>
          <p14:tracePt t="58505" x="3741738" y="6848475"/>
          <p14:tracePt t="58520" x="3759200" y="6848475"/>
          <p14:tracePt t="58530" x="3776663" y="6840538"/>
          <p14:tracePt t="58536" x="3786188" y="6804025"/>
          <p14:tracePt t="58547" x="3803650" y="6786563"/>
          <p14:tracePt t="58564" x="3822700" y="6751638"/>
          <p14:tracePt t="58580" x="3848100" y="6688138"/>
          <p14:tracePt t="58598" x="3884613" y="6653213"/>
          <p14:tracePt t="58613" x="3911600" y="6589713"/>
          <p14:tracePt t="58631" x="3938588" y="6518275"/>
          <p14:tracePt t="58650" x="3983038" y="6438900"/>
          <p14:tracePt t="58650" x="4017963" y="6384925"/>
          <p14:tracePt t="58665" x="4044950" y="6340475"/>
          <p14:tracePt t="58681" x="4081463" y="6259513"/>
          <p14:tracePt t="58698" x="4125913" y="6197600"/>
          <p14:tracePt t="58714" x="4152900" y="6170613"/>
          <p14:tracePt t="58730" x="4170363" y="6143625"/>
          <p14:tracePt t="58747" x="4170363" y="6134100"/>
          <p14:tracePt t="58764" x="4170363" y="6126163"/>
          <p14:tracePt t="58969" x="4170363" y="6116638"/>
          <p14:tracePt t="58977" x="4170363" y="6089650"/>
          <p14:tracePt t="58984" x="4170363" y="6054725"/>
          <p14:tracePt t="58998" x="4179888" y="6027738"/>
          <p14:tracePt t="59013" x="4197350" y="5894388"/>
          <p14:tracePt t="59031" x="4232275" y="5688013"/>
          <p14:tracePt t="59047" x="4268788" y="5456238"/>
          <p14:tracePt t="59063" x="4286250" y="5232400"/>
          <p14:tracePt t="59081" x="4313238" y="4884738"/>
          <p14:tracePt t="59097" x="4330700" y="4670425"/>
          <p14:tracePt t="59114" x="4330700" y="4491038"/>
          <p14:tracePt t="59130" x="4330700" y="4429125"/>
          <p14:tracePt t="59256" x="4303713" y="4465638"/>
          <p14:tracePt t="59264" x="4286250" y="4491038"/>
          <p14:tracePt t="59272" x="4259263" y="4518025"/>
          <p14:tracePt t="59282" x="4232275" y="4537075"/>
          <p14:tracePt t="59297" x="4152900" y="4608513"/>
          <p14:tracePt t="59313" x="4116388" y="4652963"/>
          <p14:tracePt t="59330" x="4044950" y="4741863"/>
          <p14:tracePt t="59347" x="3946525" y="4867275"/>
          <p14:tracePt t="59363" x="3857625" y="4983163"/>
          <p14:tracePt t="59381" x="3776663" y="5072063"/>
          <p14:tracePt t="59397" x="3724275" y="5160963"/>
          <p14:tracePt t="59414" x="3697288" y="5187950"/>
          <p14:tracePt t="59430" x="3679825" y="5214938"/>
          <p14:tracePt t="59447" x="3670300" y="5251450"/>
          <p14:tracePt t="59466" x="3660775" y="5251450"/>
          <p14:tracePt t="59481" x="3643313" y="5268913"/>
          <p14:tracePt t="59497" x="3608388" y="5340350"/>
          <p14:tracePt t="59697" x="3608388" y="5348288"/>
          <p14:tracePt t="59706" x="3598863" y="5375275"/>
          <p14:tracePt t="59714" x="3581400" y="5429250"/>
          <p14:tracePt t="59730" x="3562350" y="5491163"/>
          <p14:tracePt t="59747" x="3554413" y="5510213"/>
          <p14:tracePt t="60312" x="3554413" y="5500688"/>
          <p14:tracePt t="60320" x="3554413" y="5483225"/>
          <p14:tracePt t="60330" x="3554413" y="5473700"/>
          <p14:tracePt t="60347" x="3536950" y="5456238"/>
          <p14:tracePt t="60363" x="3527425" y="5438775"/>
          <p14:tracePt t="60417" x="3509963" y="5419725"/>
          <p14:tracePt t="60424" x="3500438" y="5402263"/>
          <p14:tracePt t="60433" x="3490913" y="5394325"/>
          <p14:tracePt t="60447" x="3482975" y="5384800"/>
          <p14:tracePt t="60465" x="3473450" y="5348288"/>
          <p14:tracePt t="60480" x="3473450" y="5340350"/>
          <p14:tracePt t="60498" x="3473450" y="5313363"/>
          <p14:tracePt t="60516" x="3473450" y="5303838"/>
          <p14:tracePt t="60546" x="3473450" y="5295900"/>
          <p14:tracePt t="60564" x="3465513" y="5286375"/>
          <p14:tracePt t="60584" x="3455988" y="5286375"/>
          <p14:tracePt t="60597" x="3446463" y="5268913"/>
          <p14:tracePt t="60613" x="3429000" y="5241925"/>
          <p14:tracePt t="60631" x="3429000" y="5232400"/>
          <p14:tracePt t="60832" x="3429000" y="5224463"/>
          <p14:tracePt t="60848" x="3429000" y="5205413"/>
          <p14:tracePt t="60856" x="3419475" y="5170488"/>
          <p14:tracePt t="60866" x="3419475" y="5126038"/>
          <p14:tracePt t="60884" x="3419475" y="5037138"/>
          <p14:tracePt t="60898" x="3419475" y="4983163"/>
          <p14:tracePt t="60914" x="3419475" y="4946650"/>
          <p14:tracePt t="60930" x="3419475" y="4929188"/>
          <p14:tracePt t="60947" x="3419475" y="4911725"/>
          <p14:tracePt t="60964" x="3419475" y="4902200"/>
          <p14:tracePt t="61177" x="3419475" y="4894263"/>
          <p14:tracePt t="61185" x="3419475" y="4875213"/>
          <p14:tracePt t="61217" x="3419475" y="4840288"/>
          <p14:tracePt t="61234" x="3419475" y="4822825"/>
          <p14:tracePt t="61241" x="3419475" y="4803775"/>
          <p14:tracePt t="61249" x="3411538" y="4786313"/>
          <p14:tracePt t="61264" x="3394075" y="4732338"/>
          <p14:tracePt t="61281" x="3348038" y="4679950"/>
          <p14:tracePt t="61299" x="3340100" y="4660900"/>
          <p14:tracePt t="61314" x="3330575" y="4652963"/>
          <p14:tracePt t="61332" x="3313113" y="4633913"/>
          <p14:tracePt t="61347" x="3286125" y="4608513"/>
          <p14:tracePt t="61363" x="3259138" y="4598988"/>
          <p14:tracePt t="61381" x="3224213" y="4581525"/>
          <p14:tracePt t="61397" x="3197225" y="4572000"/>
          <p14:tracePt t="61414" x="3179763" y="4572000"/>
          <p14:tracePt t="61430" x="3143250" y="4572000"/>
          <p14:tracePt t="61447" x="3089275" y="4572000"/>
          <p14:tracePt t="61464" x="2965450" y="4545013"/>
          <p14:tracePt t="61480" x="2911475" y="4545013"/>
          <p14:tracePt t="61497" x="2894013" y="4545013"/>
          <p14:tracePt t="61513" x="2867025" y="4545013"/>
          <p14:tracePt t="61530" x="2822575" y="4545013"/>
          <p14:tracePt t="61550" x="2741613" y="4545013"/>
          <p14:tracePt t="61564" x="2670175" y="4545013"/>
          <p14:tracePt t="61580" x="2598738" y="4554538"/>
          <p14:tracePt t="61597" x="2554288" y="4572000"/>
          <p14:tracePt t="61614" x="2517775" y="4572000"/>
          <p14:tracePt t="61630" x="2465388" y="4581525"/>
          <p14:tracePt t="61647" x="2428875" y="4581525"/>
          <p14:tracePt t="61663" x="2384425" y="4589463"/>
          <p14:tracePt t="61666" x="2357438" y="4589463"/>
          <p14:tracePt t="61680" x="2312988" y="4608513"/>
          <p14:tracePt t="61698" x="2276475" y="4608513"/>
          <p14:tracePt t="61714" x="2224088" y="4608513"/>
          <p14:tracePt t="61730" x="2197100" y="4608513"/>
          <p14:tracePt t="61746" x="2179638" y="4608513"/>
          <p14:tracePt t="61764" x="2152650" y="4608513"/>
          <p14:tracePt t="61780" x="2108200" y="4608513"/>
          <p14:tracePt t="61798" x="2044700" y="4608513"/>
          <p14:tracePt t="61813" x="2000250" y="4608513"/>
          <p14:tracePt t="61831" x="1928813" y="4608513"/>
          <p14:tracePt t="61847" x="1857375" y="4608513"/>
          <p14:tracePt t="61863" x="1822450" y="4608513"/>
          <p14:tracePt t="61865" x="1812925" y="4608513"/>
          <p14:tracePt t="61960" x="1822450" y="4608513"/>
          <p14:tracePt t="61968" x="1866900" y="4608513"/>
          <p14:tracePt t="61980" x="1911350" y="4608513"/>
          <p14:tracePt t="61997" x="2009775" y="4608513"/>
          <p14:tracePt t="62014" x="2205038" y="4572000"/>
          <p14:tracePt t="62031" x="2482850" y="4562475"/>
          <p14:tracePt t="62047" x="2919413" y="4562475"/>
          <p14:tracePt t="62048" x="3133725" y="4562475"/>
          <p14:tracePt t="62064" x="3581400" y="4562475"/>
          <p14:tracePt t="62080" x="3919538" y="4562475"/>
          <p14:tracePt t="62097" x="4205288" y="4537075"/>
          <p14:tracePt t="62113" x="4402138" y="4510088"/>
          <p14:tracePt t="62130" x="4500563" y="4510088"/>
          <p14:tracePt t="62147" x="4518025" y="4510088"/>
          <p14:tracePt t="62218" x="4518025" y="4500563"/>
          <p14:tracePt t="62225" x="4491038" y="4500563"/>
          <p14:tracePt t="62233" x="4465638" y="4500563"/>
          <p14:tracePt t="62251" x="4322763" y="4500563"/>
          <p14:tracePt t="62265" x="4089400" y="4518025"/>
          <p14:tracePt t="62280" x="3857625" y="4554538"/>
          <p14:tracePt t="62297" x="3660775" y="4598988"/>
          <p14:tracePt t="62314" x="3517900" y="4633913"/>
          <p14:tracePt t="62329" x="3402013" y="4652963"/>
          <p14:tracePt t="62347" x="3313113" y="4679950"/>
          <p14:tracePt t="62363" x="3224213" y="4697413"/>
          <p14:tracePt t="62380" x="3152775" y="4705350"/>
          <p14:tracePt t="62398" x="3125788" y="4705350"/>
          <p14:tracePt t="62413" x="3116263" y="4705350"/>
          <p14:tracePt t="62431" x="3098800" y="4705350"/>
          <p14:tracePt t="62481" x="3133725" y="4705350"/>
          <p14:tracePt t="62488" x="3152775" y="4705350"/>
          <p14:tracePt t="62500" x="3214688" y="4705350"/>
          <p14:tracePt t="62514" x="3438525" y="4705350"/>
          <p14:tracePt t="62530" x="3786188" y="4679950"/>
          <p14:tracePt t="62547" x="4170363" y="4633913"/>
          <p14:tracePt t="62564" x="4518025" y="4572000"/>
          <p14:tracePt t="62584" x="4768850" y="4527550"/>
          <p14:tracePt t="62597" x="4919663" y="4510088"/>
          <p14:tracePt t="62613" x="4946650" y="4500563"/>
          <p14:tracePt t="62630" x="4956175" y="4500563"/>
          <p14:tracePt t="62704" x="4919663" y="4500563"/>
          <p14:tracePt t="62714" x="4894263" y="4500563"/>
          <p14:tracePt t="62720" x="4840288" y="4500563"/>
          <p14:tracePt t="62730" x="4759325" y="4500563"/>
          <p14:tracePt t="62747" x="4581525" y="4500563"/>
          <p14:tracePt t="62763" x="4394200" y="4537075"/>
          <p14:tracePt t="62781" x="4224338" y="4581525"/>
          <p14:tracePt t="62797" x="4071938" y="4616450"/>
          <p14:tracePt t="62814" x="3956050" y="4643438"/>
          <p14:tracePt t="62830" x="3946525" y="4643438"/>
          <p14:tracePt t="64472" x="3929063" y="4660900"/>
          <p14:tracePt t="64481" x="3902075" y="4670425"/>
          <p14:tracePt t="64488" x="3894138" y="4679950"/>
          <p14:tracePt t="64499" x="3875088" y="4679950"/>
          <p14:tracePt t="64514" x="3867150" y="4697413"/>
          <p14:tracePt t="64530" x="3857625" y="4705350"/>
          <p14:tracePt t="67185" x="3848100" y="4705350"/>
          <p14:tracePt t="67208" x="3840163" y="4705350"/>
          <p14:tracePt t="67681" x="3840163" y="4697413"/>
          <p14:tracePt t="67704" x="3822700" y="4697413"/>
          <p14:tracePt t="67714" x="3813175" y="4697413"/>
          <p14:tracePt t="67818" x="3803650" y="4697413"/>
          <p14:tracePt t="67864" x="3795713" y="4697413"/>
          <p14:tracePt t="68041" x="3786188" y="4697413"/>
          <p14:tracePt t="68048" x="3776663" y="4697413"/>
          <p14:tracePt t="68065" x="3768725" y="4697413"/>
          <p14:tracePt t="68177" x="3759200" y="4697413"/>
          <p14:tracePt t="68219" x="3751263" y="4697413"/>
          <p14:tracePt t="68905" x="3741738" y="4697413"/>
          <p14:tracePt t="68985" x="3741738" y="4679950"/>
          <p14:tracePt t="69001" x="3741738" y="4670425"/>
          <p14:tracePt t="69009" x="3741738" y="4643438"/>
          <p14:tracePt t="69016" x="3732213" y="4633913"/>
          <p14:tracePt t="69057" x="3732213" y="4625975"/>
          <p14:tracePt t="69072" x="3732213" y="4608513"/>
          <p14:tracePt t="69089" x="3732213" y="4589463"/>
          <p14:tracePt t="69105" x="3732213" y="4572000"/>
          <p14:tracePt t="69120" x="3732213" y="4545013"/>
          <p14:tracePt t="69128" x="3732213" y="4537075"/>
          <p14:tracePt t="69137" x="3732213" y="4527550"/>
          <p14:tracePt t="69149" x="3732213" y="4518025"/>
          <p14:tracePt t="69177" x="3732213" y="4510088"/>
          <p14:tracePt t="69929" x="3732213" y="4491038"/>
          <p14:tracePt t="69992" x="3724275" y="4491038"/>
          <p14:tracePt t="70064" x="3714750" y="4491038"/>
          <p14:tracePt t="70129" x="3705225" y="4491038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Partes del Átomo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165350"/>
            <a:ext cx="8946541" cy="4195481"/>
          </a:xfrm>
        </p:spPr>
        <p:txBody>
          <a:bodyPr/>
          <a:lstStyle/>
          <a:p>
            <a:r>
              <a:rPr lang="es-PA" sz="2400" dirty="0"/>
              <a:t>La estructura de un átomo resulta muy sencilla la cual la dividimos en dos partes: núcleo y corteza.</a:t>
            </a:r>
          </a:p>
          <a:p>
            <a:r>
              <a:rPr lang="es-PA" sz="2400" dirty="0"/>
              <a:t>El núcleo es la parte central de la estructura del átomo. En la parte del núcleo se encuentran los protones (partículas con carga positiva) y los neutrones (partículas sin carga eléctrica).</a:t>
            </a:r>
          </a:p>
          <a:p>
            <a:r>
              <a:rPr lang="es-PA" sz="2400" dirty="0"/>
              <a:t>En la corteza, la parte exterior del átomo se encuentran los electrones (partículas con carga eléctrica negativa)</a:t>
            </a:r>
          </a:p>
          <a:p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338" y="4492066"/>
            <a:ext cx="29241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8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54"/>
    </mc:Choice>
    <mc:Fallback xmlns="">
      <p:transition spd="slow" advTm="5655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17" x="3697288" y="4491038"/>
          <p14:tracePt t="634" x="3670300" y="4491038"/>
          <p14:tracePt t="642" x="3660775" y="4500563"/>
          <p14:tracePt t="652" x="3643313" y="4500563"/>
          <p14:tracePt t="672" x="3625850" y="4518025"/>
          <p14:tracePt t="684" x="3616325" y="4518025"/>
          <p14:tracePt t="699" x="3598863" y="4537075"/>
          <p14:tracePt t="717" x="3562350" y="4554538"/>
          <p14:tracePt t="734" x="3500438" y="4581525"/>
          <p14:tracePt t="750" x="3429000" y="4625975"/>
          <p14:tracePt t="766" x="3394075" y="4633913"/>
          <p14:tracePt t="785" x="3340100" y="4652963"/>
          <p14:tracePt t="815" x="3313113" y="4660900"/>
          <p14:tracePt t="833" x="3268663" y="4687888"/>
          <p14:tracePt t="850" x="3259138" y="4697413"/>
          <p14:tracePt t="883" x="3251200" y="4697413"/>
          <p14:tracePt t="899" x="3251200" y="4714875"/>
          <p14:tracePt t="2506" x="3251200" y="4724400"/>
          <p14:tracePt t="2514" x="3232150" y="4724400"/>
          <p14:tracePt t="2521" x="3224213" y="4724400"/>
          <p14:tracePt t="2533" x="3187700" y="4724400"/>
          <p14:tracePt t="2550" x="3108325" y="4759325"/>
          <p14:tracePt t="2566" x="2946400" y="4884738"/>
          <p14:tracePt t="2584" x="2759075" y="5081588"/>
          <p14:tracePt t="2599" x="2652713" y="5268913"/>
          <p14:tracePt t="2617" x="2571750" y="5510213"/>
          <p14:tracePt t="2633" x="2544763" y="5599113"/>
          <p14:tracePt t="2651" x="2536825" y="5653088"/>
          <p14:tracePt t="2667" x="2527300" y="5680075"/>
          <p14:tracePt t="2683" x="2509838" y="5715000"/>
          <p14:tracePt t="2700" x="2465388" y="5741988"/>
          <p14:tracePt t="2716" x="2428875" y="5776913"/>
          <p14:tracePt t="2733" x="2419350" y="5786438"/>
          <p14:tracePt t="2749" x="2411413" y="5786438"/>
          <p14:tracePt t="2766" x="2401888" y="5786438"/>
          <p14:tracePt t="2955" x="2446338" y="5786438"/>
          <p14:tracePt t="2962" x="2679700" y="5776913"/>
          <p14:tracePt t="2970" x="3098800" y="5741988"/>
          <p14:tracePt t="2984" x="3616325" y="5688013"/>
          <p14:tracePt t="3000" x="4483100" y="5589588"/>
          <p14:tracePt t="3017" x="5241925" y="5429250"/>
          <p14:tracePt t="3033" x="5367338" y="5402263"/>
          <p14:tracePt t="3050" x="5661025" y="5322888"/>
          <p14:tracePt t="3177" x="5670550" y="5322888"/>
          <p14:tracePt t="3194" x="5661025" y="5340350"/>
          <p14:tracePt t="3204" x="5616575" y="5357813"/>
          <p14:tracePt t="3209" x="5581650" y="5357813"/>
          <p14:tracePt t="3218" x="5537200" y="5357813"/>
          <p14:tracePt t="3233" x="5518150" y="5357813"/>
          <p14:tracePt t="3250" x="5446713" y="5394325"/>
          <p14:tracePt t="3267" x="5402263" y="5402263"/>
          <p14:tracePt t="3283" x="5348288" y="5429250"/>
          <p14:tracePt t="3300" x="5286375" y="5473700"/>
          <p14:tracePt t="3317" x="5214938" y="5500688"/>
          <p14:tracePt t="3333" x="5160963" y="5518150"/>
          <p14:tracePt t="3367" x="5160963" y="5527675"/>
          <p14:tracePt t="3384" x="5153025" y="5572125"/>
          <p14:tracePt t="3399" x="5143500" y="5616575"/>
          <p14:tracePt t="3416" x="5133975" y="5643563"/>
          <p14:tracePt t="3434" x="5133975" y="5653088"/>
          <p14:tracePt t="3457" x="5133975" y="5661025"/>
          <p14:tracePt t="3499" x="5153025" y="5661025"/>
          <p14:tracePt t="3506" x="5160963" y="5661025"/>
          <p14:tracePt t="3518" x="5197475" y="5661025"/>
          <p14:tracePt t="3536" x="5286375" y="5661025"/>
          <p14:tracePt t="3550" x="5303838" y="5661025"/>
          <p14:tracePt t="3634" x="5295900" y="5661025"/>
          <p14:tracePt t="3642" x="5259388" y="5661025"/>
          <p14:tracePt t="3651" x="5224463" y="5661025"/>
          <p14:tracePt t="3666" x="5170488" y="5661025"/>
          <p14:tracePt t="3684" x="5089525" y="5661025"/>
          <p14:tracePt t="3961" x="5116513" y="5643563"/>
          <p14:tracePt t="3970" x="5160963" y="5608638"/>
          <p14:tracePt t="3977" x="5214938" y="5572125"/>
          <p14:tracePt t="3985" x="5268913" y="5527675"/>
          <p14:tracePt t="4001" x="5322888" y="5483225"/>
          <p14:tracePt t="4016" x="5438775" y="5394325"/>
          <p14:tracePt t="4033" x="5537200" y="5295900"/>
          <p14:tracePt t="4051" x="5562600" y="5251450"/>
          <p14:tracePt t="4067" x="5572125" y="5214938"/>
          <p14:tracePt t="4083" x="5589588" y="5197475"/>
          <p14:tracePt t="4099" x="5616575" y="5133975"/>
          <p14:tracePt t="4117" x="5643563" y="5089525"/>
          <p14:tracePt t="4133" x="5653088" y="5072063"/>
          <p14:tracePt t="4177" x="5653088" y="5062538"/>
          <p14:tracePt t="4193" x="5653088" y="5045075"/>
          <p14:tracePt t="4201" x="5634038" y="5027613"/>
          <p14:tracePt t="4218" x="5608638" y="5027613"/>
          <p14:tracePt t="4289" x="5581650" y="5010150"/>
          <p14:tracePt t="4299" x="5554663" y="4991100"/>
          <p14:tracePt t="4305" x="5510213" y="4983163"/>
          <p14:tracePt t="4317" x="5473700" y="4956175"/>
          <p14:tracePt t="4333" x="5402263" y="4938713"/>
          <p14:tracePt t="4349" x="5330825" y="4929188"/>
          <p14:tracePt t="4367" x="5276850" y="4911725"/>
          <p14:tracePt t="4383" x="5205413" y="4911725"/>
          <p14:tracePt t="4400" x="5133975" y="4911725"/>
          <p14:tracePt t="4416" x="5081588" y="4929188"/>
          <p14:tracePt t="4433" x="5045075" y="4965700"/>
          <p14:tracePt t="4450" x="4973638" y="5027613"/>
          <p14:tracePt t="4467" x="4938713" y="5062538"/>
          <p14:tracePt t="4483" x="4919663" y="5108575"/>
          <p14:tracePt t="4500" x="4848225" y="5197475"/>
          <p14:tracePt t="4516" x="4803775" y="5276850"/>
          <p14:tracePt t="4535" x="4768850" y="5330825"/>
          <p14:tracePt t="4550" x="4751388" y="5375275"/>
          <p14:tracePt t="4567" x="4741863" y="5394325"/>
          <p14:tracePt t="4587" x="4724400" y="5465763"/>
          <p14:tracePt t="4600" x="4724400" y="5500688"/>
          <p14:tracePt t="4617" x="4714875" y="5554663"/>
          <p14:tracePt t="4634" x="4714875" y="5626100"/>
          <p14:tracePt t="4651" x="4697413" y="5661025"/>
          <p14:tracePt t="4666" x="4697413" y="5680075"/>
          <p14:tracePt t="4684" x="4697413" y="5715000"/>
          <p14:tracePt t="4700" x="4697413" y="5751513"/>
          <p14:tracePt t="4716" x="4697413" y="5786438"/>
          <p14:tracePt t="4733" x="4697413" y="5822950"/>
          <p14:tracePt t="4750" x="4697413" y="5848350"/>
          <p14:tracePt t="4765" x="4697413" y="5884863"/>
          <p14:tracePt t="4783" x="4697413" y="5894388"/>
          <p14:tracePt t="4800" x="4697413" y="5919788"/>
          <p14:tracePt t="4817" x="4697413" y="5929313"/>
          <p14:tracePt t="4834" x="4759325" y="5991225"/>
          <p14:tracePt t="4850" x="4786313" y="6037263"/>
          <p14:tracePt t="4867" x="4822825" y="6062663"/>
          <p14:tracePt t="4883" x="4884738" y="6081713"/>
          <p14:tracePt t="4902" x="4956175" y="6126163"/>
          <p14:tracePt t="4916" x="5045075" y="6153150"/>
          <p14:tracePt t="4933" x="5116513" y="6180138"/>
          <p14:tracePt t="4949" x="5187950" y="6197600"/>
          <p14:tracePt t="4967" x="5251450" y="6205538"/>
          <p14:tracePt t="4984" x="5303838" y="6215063"/>
          <p14:tracePt t="5000" x="5402263" y="6215063"/>
          <p14:tracePt t="5016" x="5572125" y="6232525"/>
          <p14:tracePt t="5033" x="5902325" y="6242050"/>
          <p14:tracePt t="5050" x="6126163" y="6242050"/>
          <p14:tracePt t="5067" x="6313488" y="6242050"/>
          <p14:tracePt t="5082" x="6483350" y="6242050"/>
          <p14:tracePt t="5099" x="6653213" y="6232525"/>
          <p14:tracePt t="5118" x="6831013" y="6205538"/>
          <p14:tracePt t="5133" x="7027863" y="6170613"/>
          <p14:tracePt t="5149" x="7224713" y="6116638"/>
          <p14:tracePt t="5166" x="7340600" y="6072188"/>
          <p14:tracePt t="5184" x="7385050" y="6037263"/>
          <p14:tracePt t="5201" x="7412038" y="6010275"/>
          <p14:tracePt t="5216" x="7419975" y="6000750"/>
          <p14:tracePt t="5217" x="7429500" y="5973763"/>
          <p14:tracePt t="5234" x="7446963" y="5938838"/>
          <p14:tracePt t="5254" x="7466013" y="5884863"/>
          <p14:tracePt t="5267" x="7466013" y="5803900"/>
          <p14:tracePt t="5282" x="7466013" y="5715000"/>
          <p14:tracePt t="5300" x="7466013" y="5643563"/>
          <p14:tracePt t="5317" x="7456488" y="5572125"/>
          <p14:tracePt t="5333" x="7429500" y="5500688"/>
          <p14:tracePt t="5349" x="7394575" y="5438775"/>
          <p14:tracePt t="5366" x="7348538" y="5375275"/>
          <p14:tracePt t="5383" x="7304088" y="5330825"/>
          <p14:tracePt t="5399" x="7259638" y="5286375"/>
          <p14:tracePt t="5417" x="7197725" y="5259388"/>
          <p14:tracePt t="5434" x="7072313" y="5205413"/>
          <p14:tracePt t="5451" x="7018338" y="5180013"/>
          <p14:tracePt t="5467" x="6983413" y="5160963"/>
          <p14:tracePt t="5483" x="6965950" y="5160963"/>
          <p14:tracePt t="5500" x="6946900" y="5153025"/>
          <p14:tracePt t="5517" x="6911975" y="5143500"/>
          <p14:tracePt t="5533" x="6840538" y="5126038"/>
          <p14:tracePt t="5550" x="6742113" y="5108575"/>
          <p14:tracePt t="5567" x="6634163" y="5099050"/>
          <p14:tracePt t="5587" x="6510338" y="5089525"/>
          <p14:tracePt t="5600" x="6473825" y="5089525"/>
          <p14:tracePt t="5617" x="6411913" y="5089525"/>
          <p14:tracePt t="5634" x="6340475" y="5089525"/>
          <p14:tracePt t="5651" x="6303963" y="5089525"/>
          <p14:tracePt t="5667" x="6276975" y="5089525"/>
          <p14:tracePt t="5684" x="6242050" y="5089525"/>
          <p14:tracePt t="5699" x="6224588" y="5089525"/>
          <p14:tracePt t="5716" x="6215063" y="5089525"/>
          <p14:tracePt t="5770" x="6205538" y="5089525"/>
          <p14:tracePt t="5777" x="6197600" y="5099050"/>
          <p14:tracePt t="5785" x="6188075" y="5108575"/>
          <p14:tracePt t="6170" x="6197600" y="5116513"/>
          <p14:tracePt t="6177" x="6215063" y="5160963"/>
          <p14:tracePt t="6185" x="6232525" y="5180013"/>
          <p14:tracePt t="6200" x="6259513" y="5205413"/>
          <p14:tracePt t="6216" x="6296025" y="5276850"/>
          <p14:tracePt t="6232" x="6340475" y="5357813"/>
          <p14:tracePt t="6234" x="6357938" y="5394325"/>
          <p14:tracePt t="6250" x="6375400" y="5446713"/>
          <p14:tracePt t="6271" x="6394450" y="5491163"/>
          <p14:tracePt t="6283" x="6411913" y="5510213"/>
          <p14:tracePt t="6300" x="6419850" y="5527675"/>
          <p14:tracePt t="6316" x="6419850" y="5554663"/>
          <p14:tracePt t="6333" x="6419850" y="5572125"/>
          <p14:tracePt t="6350" x="6419850" y="5599113"/>
          <p14:tracePt t="6367" x="6419850" y="5626100"/>
          <p14:tracePt t="6383" x="6411913" y="5680075"/>
          <p14:tracePt t="6401" x="6394450" y="5715000"/>
          <p14:tracePt t="6416" x="6384925" y="5724525"/>
          <p14:tracePt t="6434" x="6384925" y="5732463"/>
          <p14:tracePt t="6457" x="6367463" y="5759450"/>
          <p14:tracePt t="6468" x="6357938" y="5759450"/>
          <p14:tracePt t="6483" x="6330950" y="5768975"/>
          <p14:tracePt t="6538" x="6313488" y="5768975"/>
          <p14:tracePt t="6545" x="6303963" y="5751513"/>
          <p14:tracePt t="6554" x="6303963" y="5715000"/>
          <p14:tracePt t="6566" x="6276975" y="5661025"/>
          <p14:tracePt t="6586" x="6242050" y="5545138"/>
          <p14:tracePt t="6603" x="6232525" y="5527675"/>
          <p14:tracePt t="6616" x="6215063" y="5483225"/>
          <p14:tracePt t="6634" x="6188075" y="5465763"/>
          <p14:tracePt t="6652" x="6180138" y="5456238"/>
          <p14:tracePt t="6667" x="6143625" y="5419725"/>
          <p14:tracePt t="6684" x="6134100" y="5419725"/>
          <p14:tracePt t="6701" x="6116638" y="5411788"/>
          <p14:tracePt t="6717" x="6108700" y="5411788"/>
          <p14:tracePt t="6733" x="6081713" y="5411788"/>
          <p14:tracePt t="6749" x="6054725" y="5411788"/>
          <p14:tracePt t="6783" x="6045200" y="5411788"/>
          <p14:tracePt t="6800" x="6027738" y="5411788"/>
          <p14:tracePt t="6817" x="5983288" y="5446713"/>
          <p14:tracePt t="6834" x="5965825" y="5473700"/>
          <p14:tracePt t="6835" x="5946775" y="5500688"/>
          <p14:tracePt t="6851" x="5929313" y="5537200"/>
          <p14:tracePt t="6866" x="5919788" y="5554663"/>
          <p14:tracePt t="6884" x="5902325" y="5572125"/>
          <p14:tracePt t="6900" x="5894388" y="5581650"/>
          <p14:tracePt t="6916" x="5875338" y="5608638"/>
          <p14:tracePt t="6937" x="5857875" y="5616575"/>
          <p14:tracePt t="6950" x="5848350" y="5616575"/>
          <p14:tracePt t="6967" x="5840413" y="5616575"/>
          <p14:tracePt t="6983" x="5813425" y="5634038"/>
          <p14:tracePt t="7000" x="5795963" y="5634038"/>
          <p14:tracePt t="7017" x="5768975" y="5653088"/>
          <p14:tracePt t="7017" x="5741988" y="5670550"/>
          <p14:tracePt t="7034" x="5732463" y="5680075"/>
          <p14:tracePt t="7050" x="5724525" y="5688013"/>
          <p14:tracePt t="7067" x="5705475" y="5705475"/>
          <p14:tracePt t="7099" x="5697538" y="5715000"/>
          <p14:tracePt t="7116" x="5670550" y="5741988"/>
          <p14:tracePt t="7133" x="5661025" y="5768975"/>
          <p14:tracePt t="7149" x="5661025" y="5786438"/>
          <p14:tracePt t="7166" x="5661025" y="5830888"/>
          <p14:tracePt t="7184" x="5661025" y="5840413"/>
          <p14:tracePt t="7200" x="5661025" y="5875338"/>
          <p14:tracePt t="7267" x="5661025" y="5884863"/>
          <p14:tracePt t="7273" x="5670550" y="5884863"/>
          <p14:tracePt t="7286" x="5697538" y="5884863"/>
          <p14:tracePt t="7300" x="5759450" y="5884863"/>
          <p14:tracePt t="7317" x="5813425" y="5867400"/>
          <p14:tracePt t="7334" x="5857875" y="5848350"/>
          <p14:tracePt t="7350" x="5875338" y="5840413"/>
          <p14:tracePt t="7367" x="5884863" y="5840413"/>
          <p14:tracePt t="7383" x="5884863" y="5830888"/>
          <p14:tracePt t="7418" x="5884863" y="5813425"/>
          <p14:tracePt t="7434" x="5911850" y="5786438"/>
          <p14:tracePt t="7451" x="5911850" y="5751513"/>
          <p14:tracePt t="7466" x="5919788" y="5732463"/>
          <p14:tracePt t="7483" x="5919788" y="5697538"/>
          <p14:tracePt t="7500" x="5919788" y="5680075"/>
          <p14:tracePt t="7517" x="5919788" y="5643563"/>
          <p14:tracePt t="7533" x="5919788" y="5634038"/>
          <p14:tracePt t="7570" x="5919788" y="5626100"/>
          <p14:tracePt t="7584" x="5911850" y="5608638"/>
          <p14:tracePt t="7599" x="5894388" y="5608638"/>
          <p14:tracePt t="7616" x="5875338" y="5589588"/>
          <p14:tracePt t="7633" x="5857875" y="5589588"/>
          <p14:tracePt t="7653" x="5848350" y="5589588"/>
          <p14:tracePt t="7668" x="5830888" y="5589588"/>
          <p14:tracePt t="7684" x="5786438" y="5589588"/>
          <p14:tracePt t="7700" x="5724525" y="5589588"/>
          <p14:tracePt t="7716" x="5643563" y="5589588"/>
          <p14:tracePt t="7732" x="5599113" y="5608638"/>
          <p14:tracePt t="7751" x="5545138" y="5626100"/>
          <p14:tracePt t="7767" x="5510213" y="5670550"/>
          <p14:tracePt t="7783" x="5483225" y="5697538"/>
          <p14:tracePt t="7801" x="5473700" y="5715000"/>
          <p14:tracePt t="7834" x="5473700" y="5741988"/>
          <p14:tracePt t="7850" x="5473700" y="5751513"/>
          <p14:tracePt t="7866" x="5473700" y="5768975"/>
          <p14:tracePt t="7882" x="5473700" y="5786438"/>
          <p14:tracePt t="7900" x="5473700" y="5822950"/>
          <p14:tracePt t="7916" x="5500688" y="5840413"/>
          <p14:tracePt t="7934" x="5545138" y="5857875"/>
          <p14:tracePt t="7950" x="5608638" y="5875338"/>
          <p14:tracePt t="7967" x="5653088" y="5875338"/>
          <p14:tracePt t="7986" x="5724525" y="5875338"/>
          <p14:tracePt t="8000" x="5741988" y="5875338"/>
          <p14:tracePt t="8017" x="5768975" y="5875338"/>
          <p14:tracePt t="8033" x="5776913" y="5875338"/>
          <p14:tracePt t="8050" x="5786438" y="5875338"/>
          <p14:tracePt t="8067" x="5803900" y="5848350"/>
          <p14:tracePt t="8083" x="5813425" y="5813425"/>
          <p14:tracePt t="8100" x="5822950" y="5768975"/>
          <p14:tracePt t="8117" x="5822950" y="5724525"/>
          <p14:tracePt t="8133" x="5822950" y="5680075"/>
          <p14:tracePt t="8150" x="5822950" y="5670550"/>
          <p14:tracePt t="8166" x="5813425" y="5643563"/>
          <p14:tracePt t="8183" x="5803900" y="5634038"/>
          <p14:tracePt t="8200" x="5776913" y="5626100"/>
          <p14:tracePt t="8217" x="5732463" y="5599113"/>
          <p14:tracePt t="8234" x="5705475" y="5599113"/>
          <p14:tracePt t="8251" x="5680075" y="5599113"/>
          <p14:tracePt t="8267" x="5634038" y="5599113"/>
          <p14:tracePt t="8283" x="5599113" y="5589588"/>
          <p14:tracePt t="8300" x="5589588" y="5589588"/>
          <p14:tracePt t="8319" x="5572125" y="5589588"/>
          <p14:tracePt t="8337" x="5537200" y="5589588"/>
          <p14:tracePt t="8349" x="5527675" y="5589588"/>
          <p14:tracePt t="8366" x="5510213" y="5589588"/>
          <p14:tracePt t="8384" x="5483225" y="5599113"/>
          <p14:tracePt t="8400" x="5473700" y="5626100"/>
          <p14:tracePt t="8416" x="5473700" y="5634038"/>
          <p14:tracePt t="8434" x="5473700" y="5670550"/>
          <p14:tracePt t="8457" x="5473700" y="5688013"/>
          <p14:tracePt t="8482" x="5473700" y="5705475"/>
          <p14:tracePt t="8491" x="5500688" y="5724525"/>
          <p14:tracePt t="8501" x="5500688" y="5732463"/>
          <p14:tracePt t="8517" x="5545138" y="5751513"/>
          <p14:tracePt t="8533" x="5589588" y="5776913"/>
          <p14:tracePt t="8550" x="5653088" y="5786438"/>
          <p14:tracePt t="8567" x="5715000" y="5786438"/>
          <p14:tracePt t="8584" x="5786438" y="5786438"/>
          <p14:tracePt t="8600" x="5813425" y="5786438"/>
          <p14:tracePt t="8634" x="5830888" y="5776913"/>
          <p14:tracePt t="8650" x="5840413" y="5768975"/>
          <p14:tracePt t="8670" x="5894388" y="5705475"/>
          <p14:tracePt t="8684" x="5929313" y="5634038"/>
          <p14:tracePt t="8700" x="5938838" y="5581650"/>
          <p14:tracePt t="8717" x="5938838" y="5545138"/>
          <p14:tracePt t="8733" x="5938838" y="5518150"/>
          <p14:tracePt t="8750" x="5938838" y="5500688"/>
          <p14:tracePt t="8767" x="5938838" y="5491163"/>
          <p14:tracePt t="8785" x="5929313" y="5446713"/>
          <p14:tracePt t="8816" x="5902325" y="5438775"/>
          <p14:tracePt t="8834" x="5875338" y="5419725"/>
          <p14:tracePt t="8868" x="5857875" y="5419725"/>
          <p14:tracePt t="8883" x="5822950" y="5419725"/>
          <p14:tracePt t="8929" x="5813425" y="5419725"/>
          <p14:tracePt t="8937" x="5786438" y="5419725"/>
          <p14:tracePt t="8951" x="5776913" y="5429250"/>
          <p14:tracePt t="8966" x="5759450" y="5438775"/>
          <p14:tracePt t="8983" x="5741988" y="5446713"/>
          <p14:tracePt t="9003" x="5732463" y="5456238"/>
          <p14:tracePt t="9019" x="5732463" y="5473700"/>
          <p14:tracePt t="9051" x="5724525" y="5491163"/>
          <p14:tracePt t="9090" x="5724525" y="5510213"/>
          <p14:tracePt t="9097" x="5724525" y="5527675"/>
          <p14:tracePt t="9114" x="5724525" y="5537200"/>
          <p14:tracePt t="9122" x="5724525" y="5545138"/>
          <p14:tracePt t="9132" x="5724525" y="5554663"/>
          <p14:tracePt t="9149" x="5724525" y="5572125"/>
          <p14:tracePt t="9166" x="5724525" y="5581650"/>
          <p14:tracePt t="9183" x="5724525" y="5589588"/>
          <p14:tracePt t="9199" x="5724525" y="5608638"/>
          <p14:tracePt t="9217" x="5724525" y="5643563"/>
          <p14:tracePt t="9234" x="5741988" y="5670550"/>
          <p14:tracePt t="9251" x="5751513" y="5697538"/>
          <p14:tracePt t="9267" x="5768975" y="5705475"/>
          <p14:tracePt t="9284" x="5786438" y="5732463"/>
          <p14:tracePt t="9300" x="5803900" y="5751513"/>
          <p14:tracePt t="9317" x="5813425" y="5759450"/>
          <p14:tracePt t="9335" x="5822950" y="5759450"/>
          <p14:tracePt t="9367" x="5840413" y="5768975"/>
          <p14:tracePt t="9383" x="5867400" y="5768975"/>
          <p14:tracePt t="9399" x="5902325" y="5786438"/>
          <p14:tracePt t="9416" x="5919788" y="5786438"/>
          <p14:tracePt t="9433" x="5938838" y="5786438"/>
          <p14:tracePt t="9450" x="5983288" y="5786438"/>
          <p14:tracePt t="9467" x="6000750" y="5786438"/>
          <p14:tracePt t="9482" x="6018213" y="5786438"/>
          <p14:tracePt t="9500" x="6027738" y="5786438"/>
          <p14:tracePt t="9562" x="6037263" y="5786438"/>
          <p14:tracePt t="9577" x="6054725" y="5776913"/>
          <p14:tracePt t="9593" x="6062663" y="5768975"/>
          <p14:tracePt t="9617" x="6072188" y="5768975"/>
          <p14:tracePt t="9626" x="6072188" y="5759450"/>
          <p14:tracePt t="9635" x="6081713" y="5759450"/>
          <p14:tracePt t="9651" x="6089650" y="5751513"/>
          <p14:tracePt t="9668" x="6099175" y="5741988"/>
          <p14:tracePt t="9722" x="6108700" y="5724525"/>
          <p14:tracePt t="9738" x="6108700" y="5715000"/>
          <p14:tracePt t="9754" x="6126163" y="5680075"/>
          <p14:tracePt t="10097" x="6126163" y="5670550"/>
          <p14:tracePt t="10186" x="6126163" y="5661025"/>
          <p14:tracePt t="10202" x="6126163" y="5653088"/>
          <p14:tracePt t="10218" x="6108700" y="5626100"/>
          <p14:tracePt t="10225" x="6099175" y="5616575"/>
          <p14:tracePt t="10236" x="6089650" y="5608638"/>
          <p14:tracePt t="10252" x="6081713" y="5572125"/>
          <p14:tracePt t="10267" x="6072188" y="5562600"/>
          <p14:tracePt t="10290" x="6072188" y="5554663"/>
          <p14:tracePt t="10386" x="6045200" y="5545138"/>
          <p14:tracePt t="10393" x="6027738" y="5545138"/>
          <p14:tracePt t="10404" x="6018213" y="5545138"/>
          <p14:tracePt t="10417" x="5991225" y="5545138"/>
          <p14:tracePt t="10434" x="5965825" y="5545138"/>
          <p14:tracePt t="10451" x="5938838" y="5545138"/>
          <p14:tracePt t="10484" x="5919788" y="5545138"/>
          <p14:tracePt t="10514" x="5902325" y="5545138"/>
          <p14:tracePt t="10521" x="5884863" y="5545138"/>
          <p14:tracePt t="10532" x="5875338" y="5545138"/>
          <p14:tracePt t="10549" x="5867400" y="5545138"/>
          <p14:tracePt t="10567" x="5857875" y="5545138"/>
          <p14:tracePt t="10584" x="5848350" y="5545138"/>
          <p14:tracePt t="10635" x="5840413" y="5545138"/>
          <p14:tracePt t="10658" x="5830888" y="5545138"/>
          <p14:tracePt t="10739" x="5822950" y="5545138"/>
          <p14:tracePt t="10754" x="5813425" y="5545138"/>
          <p14:tracePt t="10769" x="5795963" y="5545138"/>
          <p14:tracePt t="10786" x="5795963" y="5554663"/>
          <p14:tracePt t="10793" x="5786438" y="5572125"/>
          <p14:tracePt t="10977" x="5759450" y="5581650"/>
          <p14:tracePt t="11105" x="5751513" y="5589588"/>
          <p14:tracePt t="11114" x="5741988" y="5599113"/>
          <p14:tracePt t="11129" x="5732463" y="5599113"/>
          <p14:tracePt t="11186" x="5724525" y="5608638"/>
          <p14:tracePt t="11435" x="5724525" y="5616575"/>
          <p14:tracePt t="11489" x="5724525" y="5626100"/>
          <p14:tracePt t="11506" x="5724525" y="5643563"/>
          <p14:tracePt t="11529" x="5724525" y="5653088"/>
          <p14:tracePt t="11570" x="5724525" y="5670550"/>
          <p14:tracePt t="11586" x="5724525" y="5680075"/>
          <p14:tracePt t="11602" x="5724525" y="5697538"/>
          <p14:tracePt t="11626" x="5724525" y="5705475"/>
          <p14:tracePt t="11634" x="5724525" y="5724525"/>
          <p14:tracePt t="11641" x="5724525" y="5732463"/>
          <p14:tracePt t="11657" x="5724525" y="5741988"/>
          <p14:tracePt t="11683" x="5724525" y="5751513"/>
          <p14:tracePt t="11754" x="5724525" y="5768975"/>
          <p14:tracePt t="11773" x="5732463" y="5768975"/>
          <p14:tracePt t="11777" x="5741988" y="5768975"/>
          <p14:tracePt t="11789" x="5751513" y="5768975"/>
          <p14:tracePt t="11802" x="5768975" y="5768975"/>
          <p14:tracePt t="11816" x="5776913" y="5768975"/>
          <p14:tracePt t="11834" x="5830888" y="5768975"/>
          <p14:tracePt t="11851" x="5875338" y="5768975"/>
          <p14:tracePt t="11868" x="5884863" y="5768975"/>
          <p14:tracePt t="11883" x="5911850" y="5768975"/>
          <p14:tracePt t="11901" x="5946775" y="5768975"/>
          <p14:tracePt t="11916" x="5973763" y="5768975"/>
          <p14:tracePt t="11933" x="5983288" y="5768975"/>
          <p14:tracePt t="12018" x="6000750" y="5768975"/>
          <p14:tracePt t="12025" x="6018213" y="5768975"/>
          <p14:tracePt t="12034" x="6027738" y="5759450"/>
          <p14:tracePt t="12050" x="6045200" y="5759450"/>
          <p14:tracePt t="12067" x="6062663" y="5741988"/>
          <p14:tracePt t="12084" x="6108700" y="5715000"/>
          <p14:tracePt t="12100" x="6126163" y="5697538"/>
          <p14:tracePt t="12117" x="6143625" y="5680075"/>
          <p14:tracePt t="12138" x="6170613" y="5643563"/>
          <p14:tracePt t="12149" x="6170613" y="5634038"/>
          <p14:tracePt t="12167" x="6180138" y="5599113"/>
          <p14:tracePt t="12184" x="6180138" y="5589588"/>
          <p14:tracePt t="12200" x="6180138" y="5572125"/>
          <p14:tracePt t="12290" x="6180138" y="5554663"/>
          <p14:tracePt t="12297" x="6161088" y="5545138"/>
          <p14:tracePt t="12306" x="6143625" y="5527675"/>
          <p14:tracePt t="12318" x="6126163" y="5527675"/>
          <p14:tracePt t="12334" x="6099175" y="5518150"/>
          <p14:tracePt t="12366" x="6081713" y="5510213"/>
          <p14:tracePt t="12383" x="6054725" y="5510213"/>
          <p14:tracePt t="12400" x="6037263" y="5500688"/>
          <p14:tracePt t="12418" x="6027738" y="5491163"/>
          <p14:tracePt t="12469" x="6000750" y="5491163"/>
          <p14:tracePt t="12489" x="5991225" y="5491163"/>
          <p14:tracePt t="12498" x="5983288" y="5491163"/>
          <p14:tracePt t="12529" x="5965825" y="5491163"/>
          <p14:tracePt t="12546" x="5956300" y="5491163"/>
          <p14:tracePt t="12562" x="5946775" y="5491163"/>
          <p14:tracePt t="12578" x="5938838" y="5491163"/>
          <p14:tracePt t="12586" x="5929313" y="5491163"/>
          <p14:tracePt t="12602" x="5902325" y="5491163"/>
          <p14:tracePt t="12618" x="5894388" y="5500688"/>
          <p14:tracePt t="12634" x="5857875" y="5518150"/>
          <p14:tracePt t="12668" x="5848350" y="5527675"/>
          <p14:tracePt t="12722" x="5840413" y="5527675"/>
          <p14:tracePt t="12729" x="5822950" y="5545138"/>
          <p14:tracePt t="12737" x="5813425" y="5554663"/>
          <p14:tracePt t="12751" x="5803900" y="5554663"/>
          <p14:tracePt t="12766" x="5795963" y="5562600"/>
          <p14:tracePt t="12783" x="5776913" y="5562600"/>
          <p14:tracePt t="12800" x="5768975" y="5581650"/>
          <p14:tracePt t="12816" x="5759450" y="5581650"/>
          <p14:tracePt t="12834" x="5741988" y="5589588"/>
          <p14:tracePt t="12853" x="5705475" y="5616575"/>
          <p14:tracePt t="12868" x="5697538" y="5616575"/>
          <p14:tracePt t="12884" x="5680075" y="5626100"/>
          <p14:tracePt t="12901" x="5653088" y="5634038"/>
          <p14:tracePt t="12917" x="5653088" y="5653088"/>
          <p14:tracePt t="12934" x="5634038" y="5661025"/>
          <p14:tracePt t="12951" x="5616575" y="5661025"/>
          <p14:tracePt t="12966" x="5599113" y="5670550"/>
          <p14:tracePt t="12984" x="5589588" y="5680075"/>
          <p14:tracePt t="13066" x="5581650" y="5688013"/>
          <p14:tracePt t="13074" x="5581650" y="5697538"/>
          <p14:tracePt t="13090" x="5572125" y="5697538"/>
          <p14:tracePt t="13130" x="5562600" y="5705475"/>
          <p14:tracePt t="13186" x="5562600" y="5715000"/>
          <p14:tracePt t="13220" x="5572125" y="5724525"/>
          <p14:tracePt t="13227" x="5581650" y="5724525"/>
          <p14:tracePt t="13236" x="5581650" y="5732463"/>
          <p14:tracePt t="13252" x="5599113" y="5741988"/>
          <p14:tracePt t="13267" x="5643563" y="5751513"/>
          <p14:tracePt t="13283" x="5653088" y="5759450"/>
          <p14:tracePt t="13301" x="5680075" y="5759450"/>
          <p14:tracePt t="13316" x="5705475" y="5759450"/>
          <p14:tracePt t="13334" x="5768975" y="5759450"/>
          <p14:tracePt t="13350" x="5813425" y="5759450"/>
          <p14:tracePt t="13367" x="5840413" y="5759450"/>
          <p14:tracePt t="13384" x="5875338" y="5759450"/>
          <p14:tracePt t="13401" x="5884863" y="5751513"/>
          <p14:tracePt t="13402" x="5894388" y="5751513"/>
          <p14:tracePt t="13419" x="5894388" y="5741988"/>
          <p14:tracePt t="13451" x="5911850" y="5724525"/>
          <p14:tracePt t="13457" x="5911850" y="5715000"/>
          <p14:tracePt t="13469" x="5911850" y="5705475"/>
          <p14:tracePt t="13484" x="5946775" y="5670550"/>
          <p14:tracePt t="13517" x="5956300" y="5626100"/>
          <p14:tracePt t="13535" x="5965825" y="5608638"/>
          <p14:tracePt t="13568" x="5965825" y="5599113"/>
          <p14:tracePt t="13586" x="5965825" y="5581650"/>
          <p14:tracePt t="13635" x="5965825" y="5572125"/>
          <p14:tracePt t="13652" x="5965825" y="5554663"/>
          <p14:tracePt t="13657" x="5965825" y="5537200"/>
          <p14:tracePt t="13668" x="5965825" y="5527675"/>
          <p14:tracePt t="13685" x="5965825" y="5518150"/>
          <p14:tracePt t="13777" x="5946775" y="5518150"/>
          <p14:tracePt t="13785" x="5929313" y="5518150"/>
          <p14:tracePt t="13794" x="5919788" y="5518150"/>
          <p14:tracePt t="13801" x="5902325" y="5518150"/>
          <p14:tracePt t="13818" x="5867400" y="5518150"/>
          <p14:tracePt t="13834" x="5840413" y="5518150"/>
          <p14:tracePt t="13851" x="5822950" y="5518150"/>
          <p14:tracePt t="13867" x="5786438" y="5518150"/>
          <p14:tracePt t="13884" x="5759450" y="5545138"/>
          <p14:tracePt t="13902" x="5715000" y="5572125"/>
          <p14:tracePt t="13918" x="5697538" y="5589588"/>
          <p14:tracePt t="13939" x="5661025" y="5616575"/>
          <p14:tracePt t="14290" x="5661025" y="5626100"/>
          <p14:tracePt t="14626" x="5697538" y="5626100"/>
          <p14:tracePt t="14634" x="5741988" y="5616575"/>
          <p14:tracePt t="14641" x="5768975" y="5599113"/>
          <p14:tracePt t="14651" x="5786438" y="5589588"/>
          <p14:tracePt t="14667" x="5848350" y="5562600"/>
          <p14:tracePt t="14684" x="5902325" y="5545138"/>
          <p14:tracePt t="14700" x="5919788" y="5527675"/>
          <p14:tracePt t="14777" x="5946775" y="5537200"/>
          <p14:tracePt t="14794" x="5956300" y="5545138"/>
          <p14:tracePt t="14801" x="5991225" y="5554663"/>
          <p14:tracePt t="14811" x="5991225" y="5562600"/>
          <p14:tracePt t="14818" x="6000750" y="5572125"/>
          <p14:tracePt t="14834" x="6027738" y="5599113"/>
          <p14:tracePt t="14851" x="6045200" y="5661025"/>
          <p14:tracePt t="14867" x="6054725" y="5751513"/>
          <p14:tracePt t="14883" x="6062663" y="5848350"/>
          <p14:tracePt t="14900" x="6062663" y="5929313"/>
          <p14:tracePt t="14918" x="6062663" y="5983288"/>
          <p14:tracePt t="14937" x="6062663" y="5991225"/>
          <p14:tracePt t="14939" x="6062663" y="6000750"/>
          <p14:tracePt t="14949" x="6062663" y="6010275"/>
          <p14:tracePt t="14966" x="6054725" y="6010275"/>
          <p14:tracePt t="14983" x="6037263" y="6018213"/>
          <p14:tracePt t="15001" x="5983288" y="6018213"/>
          <p14:tracePt t="15017" x="5840413" y="5983288"/>
          <p14:tracePt t="15034" x="5830888" y="5956300"/>
          <p14:tracePt t="15050" x="5751513" y="5848350"/>
          <p14:tracePt t="15067" x="5732463" y="5795963"/>
          <p14:tracePt t="15083" x="5724525" y="5776913"/>
          <p14:tracePt t="15099" x="5724525" y="5705475"/>
          <p14:tracePt t="15117" x="5776913" y="5608638"/>
          <p14:tracePt t="15134" x="5840413" y="5527675"/>
          <p14:tracePt t="15149" x="5884863" y="5491163"/>
          <p14:tracePt t="15166" x="5894388" y="5473700"/>
          <p14:tracePt t="15201" x="5911850" y="5473700"/>
          <p14:tracePt t="15217" x="5965825" y="5537200"/>
          <p14:tracePt t="15234" x="5991225" y="5616575"/>
          <p14:tracePt t="15251" x="6000750" y="5643563"/>
          <p14:tracePt t="15269" x="6000750" y="5697538"/>
          <p14:tracePt t="15284" x="6000750" y="5732463"/>
          <p14:tracePt t="15300" x="6000750" y="5759450"/>
          <p14:tracePt t="15316" x="6000750" y="5768975"/>
          <p14:tracePt t="15332" x="6000750" y="5786438"/>
          <p14:tracePt t="15349" x="5956300" y="5803900"/>
          <p14:tracePt t="15367" x="5902325" y="5813425"/>
          <p14:tracePt t="15384" x="5840413" y="5830888"/>
          <p14:tracePt t="15400" x="5803900" y="5830888"/>
          <p14:tracePt t="15416" x="5776913" y="5830888"/>
          <p14:tracePt t="15457" x="5768975" y="5830888"/>
          <p14:tracePt t="15467" x="5768975" y="5813425"/>
          <p14:tracePt t="15484" x="5768975" y="5697538"/>
          <p14:tracePt t="15500" x="5830888" y="5554663"/>
          <p14:tracePt t="15518" x="5911850" y="5446713"/>
          <p14:tracePt t="15534" x="5946775" y="5394325"/>
          <p14:tracePt t="15550" x="5965825" y="5367338"/>
          <p14:tracePt t="15566" x="5973763" y="5357813"/>
          <p14:tracePt t="15604" x="6000750" y="5394325"/>
          <p14:tracePt t="15617" x="6027738" y="5446713"/>
          <p14:tracePt t="15634" x="6072188" y="5518150"/>
          <p14:tracePt t="15651" x="6099175" y="5589588"/>
          <p14:tracePt t="15666" x="6116638" y="5653088"/>
          <p14:tracePt t="15684" x="6134100" y="5688013"/>
          <p14:tracePt t="15717" x="6143625" y="5697538"/>
          <p14:tracePt t="15746" x="6143625" y="5705475"/>
          <p14:tracePt t="15754" x="6126163" y="5724525"/>
          <p14:tracePt t="15767" x="6099175" y="5724525"/>
          <p14:tracePt t="15785" x="6045200" y="5741988"/>
          <p14:tracePt t="15802" x="5946775" y="5776913"/>
          <p14:tracePt t="15818" x="5875338" y="5803900"/>
          <p14:tracePt t="15834" x="5848350" y="5813425"/>
          <p14:tracePt t="15851" x="5840413" y="5813425"/>
          <p14:tracePt t="15883" x="5830888" y="5813425"/>
          <p14:tracePt t="15900" x="5803900" y="5813425"/>
          <p14:tracePt t="15916" x="5795963" y="5751513"/>
          <p14:tracePt t="15934" x="5795963" y="5688013"/>
          <p14:tracePt t="15951" x="5795963" y="5670550"/>
          <p14:tracePt t="15967" x="5795963" y="5634038"/>
          <p14:tracePt t="15987" x="5813425" y="5616575"/>
          <p14:tracePt t="16001" x="5830888" y="5608638"/>
          <p14:tracePt t="16032" x="5848350" y="5599113"/>
          <p14:tracePt t="16145" x="5857875" y="5608638"/>
          <p14:tracePt t="16161" x="5857875" y="5626100"/>
          <p14:tracePt t="16170" x="5857875" y="5643563"/>
          <p14:tracePt t="16177" x="5857875" y="5670550"/>
          <p14:tracePt t="16187" x="5857875" y="5697538"/>
          <p14:tracePt t="16200" x="5857875" y="5715000"/>
          <p14:tracePt t="16217" x="5857875" y="5759450"/>
          <p14:tracePt t="16233" x="5857875" y="5786438"/>
          <p14:tracePt t="16250" x="5848350" y="5795963"/>
          <p14:tracePt t="16290" x="5840413" y="5795963"/>
          <p14:tracePt t="16301" x="5813425" y="5795963"/>
          <p14:tracePt t="16320" x="5786438" y="5795963"/>
          <p14:tracePt t="16334" x="5768975" y="5795963"/>
          <p14:tracePt t="16349" x="5759450" y="5795963"/>
          <p14:tracePt t="16367" x="5732463" y="5776913"/>
          <p14:tracePt t="16385" x="5724525" y="5751513"/>
          <p14:tracePt t="16400" x="5724525" y="5732463"/>
          <p14:tracePt t="16417" x="5724525" y="5680075"/>
          <p14:tracePt t="16434" x="5724525" y="5634038"/>
          <p14:tracePt t="16451" x="5732463" y="5608638"/>
          <p14:tracePt t="16467" x="5741988" y="5589588"/>
          <p14:tracePt t="16505" x="5759450" y="5589588"/>
          <p14:tracePt t="16516" x="5786438" y="5626100"/>
          <p14:tracePt t="16534" x="5822950" y="5688013"/>
          <p14:tracePt t="16549" x="5840413" y="5732463"/>
          <p14:tracePt t="16567" x="5857875" y="5822950"/>
          <p14:tracePt t="16584" x="5857875" y="5857875"/>
          <p14:tracePt t="16600" x="5857875" y="5894388"/>
          <p14:tracePt t="16641" x="5857875" y="5902325"/>
          <p14:tracePt t="16657" x="5857875" y="5911850"/>
          <p14:tracePt t="16668" x="5830888" y="5938838"/>
          <p14:tracePt t="16684" x="5795963" y="5946775"/>
          <p14:tracePt t="16701" x="5768975" y="5965825"/>
          <p14:tracePt t="16717" x="5751513" y="5965825"/>
          <p14:tracePt t="16734" x="5741988" y="5965825"/>
          <p14:tracePt t="16769" x="5732463" y="5965825"/>
          <p14:tracePt t="16783" x="5724525" y="5965825"/>
          <p14:tracePt t="16800" x="5724525" y="5946775"/>
          <p14:tracePt t="16816" x="5724525" y="5867400"/>
          <p14:tracePt t="16834" x="5768975" y="5803900"/>
          <p14:tracePt t="16850" x="5848350" y="5732463"/>
          <p14:tracePt t="16866" x="5929313" y="5670550"/>
          <p14:tracePt t="16883" x="5965825" y="5653088"/>
          <p14:tracePt t="16900" x="5973763" y="5653088"/>
          <p14:tracePt t="16934" x="5983288" y="5634038"/>
          <p14:tracePt t="16950" x="5991225" y="5634038"/>
          <p14:tracePt t="16967" x="6010275" y="5634038"/>
          <p14:tracePt t="16984" x="6027738" y="5634038"/>
          <p14:tracePt t="17001" x="6062663" y="5653088"/>
          <p14:tracePt t="17018" x="6072188" y="5661025"/>
          <p14:tracePt t="17035" x="6072188" y="5670550"/>
          <p14:tracePt t="17050" x="6081713" y="5680075"/>
          <p14:tracePt t="17067" x="6081713" y="5688013"/>
          <p14:tracePt t="17084" x="6081713" y="5697538"/>
          <p14:tracePt t="17100" x="6081713" y="5715000"/>
          <p14:tracePt t="17117" x="6081713" y="5741988"/>
          <p14:tracePt t="17134" x="6081713" y="5768975"/>
          <p14:tracePt t="17149" x="6062663" y="5803900"/>
          <p14:tracePt t="17166" x="6000750" y="5848350"/>
          <p14:tracePt t="17183" x="5946775" y="5848350"/>
          <p14:tracePt t="17201" x="5902325" y="5867400"/>
          <p14:tracePt t="17216" x="5875338" y="5867400"/>
          <p14:tracePt t="17234" x="5840413" y="5867400"/>
          <p14:tracePt t="17253" x="5830888" y="5857875"/>
          <p14:tracePt t="17267" x="5803900" y="5822950"/>
          <p14:tracePt t="17283" x="5795963" y="5803900"/>
          <p14:tracePt t="17300" x="5786438" y="5768975"/>
          <p14:tracePt t="17316" x="5786438" y="5724525"/>
          <p14:tracePt t="17334" x="5786438" y="5680075"/>
          <p14:tracePt t="17355" x="5867400" y="5554663"/>
          <p14:tracePt t="17367" x="5867400" y="5545138"/>
          <p14:tracePt t="17383" x="5902325" y="5500688"/>
          <p14:tracePt t="17401" x="5911850" y="5500688"/>
          <p14:tracePt t="17418" x="5929313" y="5483225"/>
          <p14:tracePt t="17435" x="5956300" y="5483225"/>
          <p14:tracePt t="17452" x="5965825" y="5483225"/>
          <p14:tracePt t="17467" x="5983288" y="5483225"/>
          <p14:tracePt t="17483" x="6000750" y="5510213"/>
          <p14:tracePt t="17500" x="6018213" y="5518150"/>
          <p14:tracePt t="17518" x="6037263" y="5562600"/>
          <p14:tracePt t="17533" x="6045200" y="5581650"/>
          <p14:tracePt t="17550" x="6045200" y="5616575"/>
          <p14:tracePt t="17567" x="6045200" y="5643563"/>
          <p14:tracePt t="17583" x="6045200" y="5697538"/>
          <p14:tracePt t="17599" x="6000750" y="5768975"/>
          <p14:tracePt t="17617" x="5894388" y="5822950"/>
          <p14:tracePt t="17634" x="5848350" y="5848350"/>
          <p14:tracePt t="17651" x="5830888" y="5867400"/>
          <p14:tracePt t="17667" x="5813425" y="5867400"/>
          <p14:tracePt t="17684" x="5795963" y="5867400"/>
          <p14:tracePt t="17703" x="5786438" y="5867400"/>
          <p14:tracePt t="17717" x="5768975" y="5867400"/>
          <p14:tracePt t="17732" x="5759450" y="5867400"/>
          <p14:tracePt t="17767" x="5751513" y="5857875"/>
          <p14:tracePt t="17785" x="5751513" y="5776913"/>
          <p14:tracePt t="17801" x="5751513" y="5741988"/>
          <p14:tracePt t="17817" x="5751513" y="5680075"/>
          <p14:tracePt t="17834" x="5768975" y="5661025"/>
          <p14:tracePt t="17851" x="5803900" y="5616575"/>
          <p14:tracePt t="17866" x="5822950" y="5599113"/>
          <p14:tracePt t="17883" x="5840413" y="5572125"/>
          <p14:tracePt t="17900" x="5857875" y="5562600"/>
          <p14:tracePt t="17961" x="5867400" y="5562600"/>
          <p14:tracePt t="17970" x="5875338" y="5562600"/>
          <p14:tracePt t="17977" x="5884863" y="5562600"/>
          <p14:tracePt t="17986" x="5884863" y="5581650"/>
          <p14:tracePt t="18001" x="5902325" y="5599113"/>
          <p14:tracePt t="18017" x="5902325" y="5661025"/>
          <p14:tracePt t="18034" x="5902325" y="5697538"/>
          <p14:tracePt t="18051" x="5902325" y="5724525"/>
          <p14:tracePt t="18067" x="5902325" y="5751513"/>
          <p14:tracePt t="18086" x="5884863" y="5786438"/>
          <p14:tracePt t="18099" x="5867400" y="5813425"/>
          <p14:tracePt t="18117" x="5857875" y="5813425"/>
          <p14:tracePt t="18170" x="5848350" y="5813425"/>
          <p14:tracePt t="18177" x="5840413" y="5813425"/>
          <p14:tracePt t="18202" x="5830888" y="5813425"/>
          <p14:tracePt t="18210" x="5822950" y="5813425"/>
          <p14:tracePt t="18242" x="5813425" y="5803900"/>
          <p14:tracePt t="18250" x="5813425" y="5786438"/>
          <p14:tracePt t="18257" x="5813425" y="5776913"/>
          <p14:tracePt t="18268" x="5813425" y="5751513"/>
          <p14:tracePt t="18284" x="5813425" y="5732463"/>
          <p14:tracePt t="18301" x="5813425" y="5715000"/>
          <p14:tracePt t="18316" x="5830888" y="5688013"/>
          <p14:tracePt t="18333" x="5867400" y="5670550"/>
          <p14:tracePt t="18351" x="5894388" y="5670550"/>
          <p14:tracePt t="18367" x="5919788" y="5661025"/>
          <p14:tracePt t="18383" x="5929313" y="5661025"/>
          <p14:tracePt t="18435" x="5946775" y="5661025"/>
          <p14:tracePt t="18457" x="5956300" y="5670550"/>
          <p14:tracePt t="18481" x="5956300" y="5688013"/>
          <p14:tracePt t="18489" x="5956300" y="5697538"/>
          <p14:tracePt t="18505" x="5956300" y="5705475"/>
          <p14:tracePt t="18521" x="5956300" y="5715000"/>
          <p14:tracePt t="18594" x="5956300" y="5724525"/>
          <p14:tracePt t="18601" x="5956300" y="5732463"/>
          <p14:tracePt t="18617" x="5946775" y="5741988"/>
          <p14:tracePt t="18626" x="5929313" y="5751513"/>
          <p14:tracePt t="18635" x="5919788" y="5759450"/>
          <p14:tracePt t="18650" x="5911850" y="5768975"/>
          <p14:tracePt t="18769" x="5911850" y="5759450"/>
          <p14:tracePt t="18961" x="5919788" y="5759450"/>
          <p14:tracePt t="18993" x="5919788" y="5768975"/>
          <p14:tracePt t="19002" x="5919788" y="5786438"/>
          <p14:tracePt t="19018" x="5919788" y="5795963"/>
          <p14:tracePt t="19035" x="5919788" y="5813425"/>
          <p14:tracePt t="19041" x="5919788" y="5822950"/>
          <p14:tracePt t="19052" x="5894388" y="5857875"/>
          <p14:tracePt t="19069" x="5848350" y="5911850"/>
          <p14:tracePt t="19083" x="5822950" y="5929313"/>
          <p14:tracePt t="19100" x="5822950" y="5938838"/>
          <p14:tracePt t="19329" x="5813425" y="5938838"/>
          <p14:tracePt t="19370" x="5803900" y="5929313"/>
          <p14:tracePt t="19609" x="5795963" y="5929313"/>
          <p14:tracePt t="20034" x="5795963" y="5919788"/>
          <p14:tracePt t="20058" x="5795963" y="5911850"/>
          <p14:tracePt t="20067" x="5795963" y="5902325"/>
          <p14:tracePt t="20073" x="5795963" y="5884863"/>
          <p14:tracePt t="20084" x="5795963" y="5848350"/>
          <p14:tracePt t="20099" x="5795963" y="5803900"/>
          <p14:tracePt t="20116" x="5795963" y="5732463"/>
          <p14:tracePt t="20133" x="5795963" y="5688013"/>
          <p14:tracePt t="20152" x="5795963" y="5670550"/>
          <p14:tracePt t="20186" x="5786438" y="5661025"/>
          <p14:tracePt t="20482" x="5795963" y="5643563"/>
          <p14:tracePt t="20489" x="5803900" y="5634038"/>
          <p14:tracePt t="20501" x="5822950" y="5616575"/>
          <p14:tracePt t="20516" x="5840413" y="5589588"/>
          <p14:tracePt t="20534" x="5848350" y="5581650"/>
          <p14:tracePt t="20550" x="5867400" y="5562600"/>
          <p14:tracePt t="20617" x="5875338" y="5562600"/>
          <p14:tracePt t="20625" x="5894388" y="5545138"/>
          <p14:tracePt t="20635" x="5902325" y="5537200"/>
          <p14:tracePt t="20650" x="5919788" y="5537200"/>
          <p14:tracePt t="20666" x="5956300" y="5518150"/>
          <p14:tracePt t="20701" x="5973763" y="5518150"/>
          <p14:tracePt t="20762" x="5983288" y="5518150"/>
          <p14:tracePt t="20769" x="6000750" y="5518150"/>
          <p14:tracePt t="20777" x="6037263" y="5554663"/>
          <p14:tracePt t="20786" x="6037263" y="5562600"/>
          <p14:tracePt t="20803" x="6062663" y="5661025"/>
          <p14:tracePt t="20817" x="6089650" y="5741988"/>
          <p14:tracePt t="20833" x="6089650" y="5776913"/>
          <p14:tracePt t="20851" x="6099175" y="5822950"/>
          <p14:tracePt t="20867" x="6099175" y="5830888"/>
          <p14:tracePt t="20897" x="6099175" y="5848350"/>
          <p14:tracePt t="20922" x="6099175" y="5867400"/>
          <p14:tracePt t="20929" x="6099175" y="5894388"/>
          <p14:tracePt t="20938" x="6081713" y="5902325"/>
          <p14:tracePt t="20951" x="6037263" y="5938838"/>
          <p14:tracePt t="20967" x="6000750" y="5965825"/>
          <p14:tracePt t="20985" x="5956300" y="5983288"/>
          <p14:tracePt t="21001" x="5938838" y="5983288"/>
          <p14:tracePt t="21033" x="5919788" y="5983288"/>
          <p14:tracePt t="21051" x="5884863" y="5965825"/>
          <p14:tracePt t="21066" x="5857875" y="5919788"/>
          <p14:tracePt t="21084" x="5830888" y="5840413"/>
          <p14:tracePt t="21101" x="5786438" y="5759450"/>
          <p14:tracePt t="21116" x="5751513" y="5697538"/>
          <p14:tracePt t="21135" x="5741988" y="5643563"/>
          <p14:tracePt t="21152" x="5732463" y="5581650"/>
          <p14:tracePt t="21170" x="5732463" y="5483225"/>
          <p14:tracePt t="21185" x="5732463" y="5456238"/>
          <p14:tracePt t="21200" x="5732463" y="5394325"/>
          <p14:tracePt t="21218" x="5732463" y="5322888"/>
          <p14:tracePt t="21234" x="5759450" y="5286375"/>
          <p14:tracePt t="21251" x="5768975" y="5276850"/>
          <p14:tracePt t="21267" x="5776913" y="5268913"/>
          <p14:tracePt t="21337" x="5795963" y="5268913"/>
          <p14:tracePt t="21355" x="5803900" y="5268913"/>
          <p14:tracePt t="21370" x="5813425" y="5268913"/>
          <p14:tracePt t="21377" x="5822950" y="5268913"/>
          <p14:tracePt t="21386" x="5830888" y="5268913"/>
          <p14:tracePt t="21400" x="5840413" y="5268913"/>
          <p14:tracePt t="21417" x="5867400" y="5303838"/>
          <p14:tracePt t="21434" x="5884863" y="5322888"/>
          <p14:tracePt t="21451" x="5902325" y="5357813"/>
          <p14:tracePt t="21468" x="5911850" y="5394325"/>
          <p14:tracePt t="21483" x="5929313" y="5419725"/>
          <p14:tracePt t="21521" x="5929313" y="5456238"/>
          <p14:tracePt t="21533" x="5929313" y="5465763"/>
          <p14:tracePt t="21550" x="5929313" y="5500688"/>
          <p14:tracePt t="21567" x="5929313" y="5537200"/>
          <p14:tracePt t="21583" x="5919788" y="5599113"/>
          <p14:tracePt t="21601" x="5911850" y="5634038"/>
          <p14:tracePt t="21617" x="5894388" y="5661025"/>
          <p14:tracePt t="21618" x="5894388" y="5670550"/>
          <p14:tracePt t="21634" x="5875338" y="5688013"/>
          <p14:tracePt t="21651" x="5875338" y="5705475"/>
          <p14:tracePt t="21667" x="5867400" y="5715000"/>
          <p14:tracePt t="21684" x="5857875" y="5732463"/>
          <p14:tracePt t="21700" x="5848350" y="5751513"/>
          <p14:tracePt t="21716" x="5822950" y="5768975"/>
          <p14:tracePt t="21733" x="5803900" y="5786438"/>
          <p14:tracePt t="21751" x="5776913" y="5795963"/>
          <p14:tracePt t="21767" x="5759450" y="5803900"/>
          <p14:tracePt t="21783" x="5751513" y="5803900"/>
          <p14:tracePt t="21799" x="5741988" y="5803900"/>
          <p14:tracePt t="21817" x="5724525" y="5813425"/>
          <p14:tracePt t="21835" x="5670550" y="5840413"/>
          <p14:tracePt t="21855" x="5653088" y="5840413"/>
          <p14:tracePt t="21884" x="5643563" y="5840413"/>
          <p14:tracePt t="21900" x="5626100" y="5830888"/>
          <p14:tracePt t="21917" x="5616575" y="5786438"/>
          <p14:tracePt t="21934" x="5616575" y="5732463"/>
          <p14:tracePt t="21937" x="5616575" y="5697538"/>
          <p14:tracePt t="21951" x="5616575" y="5688013"/>
          <p14:tracePt t="21967" x="5616575" y="5653088"/>
          <p14:tracePt t="21983" x="5616575" y="5616575"/>
          <p14:tracePt t="22001" x="5626100" y="5562600"/>
          <p14:tracePt t="22017" x="5634038" y="5562600"/>
          <p14:tracePt t="22034" x="5670550" y="5545138"/>
          <p14:tracePt t="22050" x="5680075" y="5545138"/>
          <p14:tracePt t="22068" x="5697538" y="5545138"/>
          <p14:tracePt t="22084" x="5724525" y="5545138"/>
          <p14:tracePt t="22100" x="5751513" y="5545138"/>
          <p14:tracePt t="22117" x="5768975" y="5545138"/>
          <p14:tracePt t="22134" x="5776913" y="5545138"/>
          <p14:tracePt t="22150" x="5786438" y="5545138"/>
          <p14:tracePt t="22167" x="5795963" y="5545138"/>
          <p14:tracePt t="22203" x="5822950" y="5554663"/>
          <p14:tracePt t="22217" x="5830888" y="5562600"/>
          <p14:tracePt t="22234" x="5830888" y="5589588"/>
          <p14:tracePt t="22250" x="5840413" y="5616575"/>
          <p14:tracePt t="22266" x="5840413" y="5643563"/>
          <p14:tracePt t="22283" x="5840413" y="5697538"/>
          <p14:tracePt t="22301" x="5830888" y="5751513"/>
          <p14:tracePt t="22317" x="5803900" y="5786438"/>
          <p14:tracePt t="22334" x="5768975" y="5840413"/>
          <p14:tracePt t="22351" x="5751513" y="5867400"/>
          <p14:tracePt t="22366" x="5741988" y="5884863"/>
          <p14:tracePt t="22384" x="5732463" y="5884863"/>
          <p14:tracePt t="22449" x="5724525" y="5884863"/>
          <p14:tracePt t="22457" x="5705475" y="5875338"/>
          <p14:tracePt t="22468" x="5680075" y="5857875"/>
          <p14:tracePt t="22484" x="5634038" y="5795963"/>
          <p14:tracePt t="22501" x="5608638" y="5724525"/>
          <p14:tracePt t="22518" x="5608638" y="5670550"/>
          <p14:tracePt t="22536" x="5608638" y="5616575"/>
          <p14:tracePt t="22550" x="5608638" y="5545138"/>
          <p14:tracePt t="22566" x="5608638" y="5483225"/>
          <p14:tracePt t="22584" x="5626100" y="5411788"/>
          <p14:tracePt t="22599" x="5670550" y="5348288"/>
          <p14:tracePt t="22617" x="5715000" y="5322888"/>
          <p14:tracePt t="22634" x="5759450" y="5313363"/>
          <p14:tracePt t="22651" x="5786438" y="5313363"/>
          <p14:tracePt t="22666" x="5813425" y="5313363"/>
          <p14:tracePt t="22684" x="5830888" y="5313363"/>
          <p14:tracePt t="22700" x="5867400" y="5313363"/>
          <p14:tracePt t="22718" x="5884863" y="5313363"/>
          <p14:tracePt t="22734" x="5894388" y="5313363"/>
          <p14:tracePt t="22751" x="5902325" y="5322888"/>
          <p14:tracePt t="22767" x="5902325" y="5330825"/>
          <p14:tracePt t="22783" x="5919788" y="5348288"/>
          <p14:tracePt t="22799" x="5929313" y="5384800"/>
          <p14:tracePt t="22817" x="5929313" y="5438775"/>
          <p14:tracePt t="22834" x="5929313" y="5473700"/>
          <p14:tracePt t="22851" x="5929313" y="5500688"/>
          <p14:tracePt t="22867" x="5929313" y="5518150"/>
          <p14:tracePt t="22887" x="5919788" y="5545138"/>
          <p14:tracePt t="22899" x="5902325" y="5589588"/>
          <p14:tracePt t="22917" x="5884863" y="5608638"/>
          <p14:tracePt t="22933" x="5867400" y="5626100"/>
          <p14:tracePt t="22951" x="5857875" y="5643563"/>
          <p14:tracePt t="23227" x="5848350" y="5643563"/>
          <p14:tracePt t="23314" x="5830888" y="5643563"/>
          <p14:tracePt t="23370" x="5830888" y="5634038"/>
          <p14:tracePt t="23377" x="5830888" y="5626100"/>
          <p14:tracePt t="23450" x="5830888" y="5616575"/>
          <p14:tracePt t="24627" x="5840413" y="5616575"/>
          <p14:tracePt t="24634" x="5848350" y="5616575"/>
          <p14:tracePt t="24641" x="5857875" y="5599113"/>
          <p14:tracePt t="24653" x="5867400" y="5581650"/>
          <p14:tracePt t="24668" x="5894388" y="5537200"/>
          <p14:tracePt t="24685" x="5902325" y="5518150"/>
          <p14:tracePt t="24700" x="5919788" y="5510213"/>
          <p14:tracePt t="24717" x="5929313" y="5500688"/>
          <p14:tracePt t="24818" x="5938838" y="5500688"/>
          <p14:tracePt t="24834" x="5946775" y="5518150"/>
          <p14:tracePt t="24842" x="5973763" y="5545138"/>
          <p14:tracePt t="24852" x="5983288" y="5562600"/>
          <p14:tracePt t="24866" x="5991225" y="5572125"/>
          <p14:tracePt t="24884" x="5991225" y="5589588"/>
          <p14:tracePt t="24901" x="5991225" y="5599113"/>
          <p14:tracePt t="24935" x="5991225" y="5608638"/>
          <p14:tracePt t="24953" x="6000750" y="5626100"/>
          <p14:tracePt t="24983" x="6000750" y="5634038"/>
          <p14:tracePt t="25000" x="6000750" y="5661025"/>
          <p14:tracePt t="25017" x="6000750" y="5688013"/>
          <p14:tracePt t="25034" x="6000750" y="5705475"/>
          <p14:tracePt t="25050" x="6000750" y="5724525"/>
          <p14:tracePt t="25067" x="5973763" y="5741988"/>
          <p14:tracePt t="25083" x="5946775" y="5751513"/>
          <p14:tracePt t="25100" x="5938838" y="5759450"/>
          <p14:tracePt t="25116" x="5929313" y="5759450"/>
          <p14:tracePt t="25135" x="5911850" y="5759450"/>
          <p14:tracePt t="25150" x="5902325" y="5759450"/>
          <p14:tracePt t="25167" x="5884863" y="5759450"/>
          <p14:tracePt t="25338" x="5884863" y="5732463"/>
          <p14:tracePt t="25353" x="5884863" y="5724525"/>
          <p14:tracePt t="25370" x="5911850" y="5697538"/>
          <p14:tracePt t="25377" x="5911850" y="5688013"/>
          <p14:tracePt t="25394" x="5946775" y="5670550"/>
          <p14:tracePt t="25409" x="5946775" y="5661025"/>
          <p14:tracePt t="25419" x="5965825" y="5661025"/>
          <p14:tracePt t="25441" x="5973763" y="5661025"/>
          <p14:tracePt t="25452" x="5973763" y="5653088"/>
          <p14:tracePt t="25473" x="5983288" y="5643563"/>
          <p14:tracePt t="25538" x="5991225" y="5643563"/>
          <p14:tracePt t="25570" x="6000750" y="5643563"/>
          <p14:tracePt t="25578" x="6000750" y="5653088"/>
          <p14:tracePt t="25585" x="6000750" y="5661025"/>
          <p14:tracePt t="25599" x="6010275" y="5688013"/>
          <p14:tracePt t="25618" x="6027738" y="5705475"/>
          <p14:tracePt t="25634" x="6027738" y="5741988"/>
          <p14:tracePt t="25651" x="6027738" y="5776913"/>
          <p14:tracePt t="25669" x="6027738" y="5813425"/>
          <p14:tracePt t="25684" x="6000750" y="5840413"/>
          <p14:tracePt t="25701" x="5965825" y="5867400"/>
          <p14:tracePt t="25718" x="5919788" y="5875338"/>
          <p14:tracePt t="25733" x="5894388" y="5884863"/>
          <p14:tracePt t="25751" x="5867400" y="5884863"/>
          <p14:tracePt t="25767" x="5857875" y="5884863"/>
          <p14:tracePt t="25783" x="5822950" y="5875338"/>
          <p14:tracePt t="25800" x="5786438" y="5795963"/>
          <p14:tracePt t="25818" x="5776913" y="5688013"/>
          <p14:tracePt t="25834" x="5776913" y="5653088"/>
          <p14:tracePt t="25851" x="5776913" y="5634038"/>
          <p14:tracePt t="25866" x="5786438" y="5599113"/>
          <p14:tracePt t="25884" x="5840413" y="5537200"/>
          <p14:tracePt t="25900" x="5911850" y="5518150"/>
          <p14:tracePt t="25918" x="5938838" y="5500688"/>
          <p14:tracePt t="25934" x="5965825" y="5500688"/>
          <p14:tracePt t="25936" x="5983288" y="5500688"/>
          <p14:tracePt t="25952" x="5991225" y="5500688"/>
          <p14:tracePt t="25968" x="6027738" y="5510213"/>
          <p14:tracePt t="25988" x="6089650" y="5599113"/>
          <p14:tracePt t="26002" x="6099175" y="5670550"/>
          <p14:tracePt t="26018" x="6116638" y="5751513"/>
          <p14:tracePt t="26033" x="6116638" y="5813425"/>
          <p14:tracePt t="26051" x="6089650" y="5894388"/>
          <p14:tracePt t="26067" x="6018213" y="5946775"/>
          <p14:tracePt t="26083" x="5894388" y="6000750"/>
          <p14:tracePt t="26101" x="5759450" y="6027738"/>
          <p14:tracePt t="26118" x="5670550" y="6027738"/>
          <p14:tracePt t="26133" x="5643563" y="6027738"/>
          <p14:tracePt t="26150" x="5608638" y="6027738"/>
          <p14:tracePt t="26166" x="5562600" y="5965825"/>
          <p14:tracePt t="26184" x="5562600" y="5919788"/>
          <p14:tracePt t="26201" x="5562600" y="5857875"/>
          <p14:tracePt t="26217" x="5562600" y="5803900"/>
          <p14:tracePt t="26234" x="5581650" y="5759450"/>
          <p14:tracePt t="26251" x="5616575" y="5724525"/>
          <p14:tracePt t="26267" x="5643563" y="5705475"/>
          <p14:tracePt t="26283" x="5688013" y="5680075"/>
          <p14:tracePt t="26300" x="5705475" y="5680075"/>
          <p14:tracePt t="26317" x="5741988" y="5680075"/>
          <p14:tracePt t="26334" x="5759450" y="5680075"/>
          <p14:tracePt t="26349" x="5795963" y="5680075"/>
          <p14:tracePt t="26367" x="5803900" y="5680075"/>
          <p14:tracePt t="26388" x="5822950" y="5688013"/>
          <p14:tracePt t="26401" x="5822950" y="5715000"/>
          <p14:tracePt t="26417" x="5822950" y="5759450"/>
          <p14:tracePt t="26434" x="5822950" y="5803900"/>
          <p14:tracePt t="26451" x="5795963" y="5867400"/>
          <p14:tracePt t="26467" x="5768975" y="5884863"/>
          <p14:tracePt t="26483" x="5751513" y="5894388"/>
          <p14:tracePt t="26518" x="5741988" y="5894388"/>
          <p14:tracePt t="26533" x="5732463" y="5875338"/>
          <p14:tracePt t="26550" x="5688013" y="5803900"/>
          <p14:tracePt t="26567" x="5670550" y="5751513"/>
          <p14:tracePt t="26584" x="5661025" y="5680075"/>
          <p14:tracePt t="26601" x="5661025" y="5626100"/>
          <p14:tracePt t="26602" x="5661025" y="5599113"/>
          <p14:tracePt t="26618" x="5661025" y="5545138"/>
          <p14:tracePt t="26634" x="5670550" y="5491163"/>
          <p14:tracePt t="26652" x="5705475" y="5456238"/>
          <p14:tracePt t="26668" x="5715000" y="5446713"/>
          <p14:tracePt t="26685" x="5751513" y="5438775"/>
          <p14:tracePt t="26703" x="5786438" y="5438775"/>
          <p14:tracePt t="26717" x="5857875" y="5438775"/>
          <p14:tracePt t="26734" x="5902325" y="5465763"/>
          <p14:tracePt t="26751" x="5929313" y="5491163"/>
          <p14:tracePt t="26767" x="5973763" y="5537200"/>
          <p14:tracePt t="26783" x="5983288" y="5589588"/>
          <p14:tracePt t="26800" x="6000750" y="5608638"/>
          <p14:tracePt t="26818" x="6000750" y="5653088"/>
          <p14:tracePt t="26834" x="6000750" y="5680075"/>
          <p14:tracePt t="26851" x="6000750" y="5697538"/>
          <p14:tracePt t="26866" x="6000750" y="5724525"/>
          <p14:tracePt t="26884" x="5973763" y="5759450"/>
          <p14:tracePt t="26901" x="5938838" y="5776913"/>
          <p14:tracePt t="26917" x="5902325" y="5803900"/>
          <p14:tracePt t="26934" x="5867400" y="5822950"/>
          <p14:tracePt t="26950" x="5813425" y="5830888"/>
          <p14:tracePt t="26984" x="5795963" y="5830888"/>
          <p14:tracePt t="27000" x="5786438" y="5830888"/>
          <p14:tracePt t="27017" x="5776913" y="5830888"/>
          <p14:tracePt t="27034" x="5768975" y="5830888"/>
          <p14:tracePt t="27053" x="5768975" y="5822950"/>
          <p14:tracePt t="27070" x="5768975" y="5776913"/>
          <p14:tracePt t="27084" x="5768975" y="5751513"/>
          <p14:tracePt t="27100" x="5768975" y="5724525"/>
          <p14:tracePt t="27116" x="5768975" y="5680075"/>
          <p14:tracePt t="27134" x="5786438" y="5661025"/>
          <p14:tracePt t="27151" x="5822950" y="5634038"/>
          <p14:tracePt t="27168" x="5840413" y="5616575"/>
          <p14:tracePt t="27185" x="5884863" y="5589588"/>
          <p14:tracePt t="27201" x="5911850" y="5581650"/>
          <p14:tracePt t="27218" x="5919788" y="5581650"/>
          <p14:tracePt t="27234" x="5938838" y="5581650"/>
          <p14:tracePt t="27251" x="5956300" y="5562600"/>
          <p14:tracePt t="27267" x="5991225" y="5562600"/>
          <p14:tracePt t="27370" x="6000750" y="5562600"/>
          <p14:tracePt t="27386" x="6000750" y="5589588"/>
          <p14:tracePt t="27410" x="6000750" y="5599113"/>
          <p14:tracePt t="27418" x="6000750" y="5608638"/>
          <p14:tracePt t="27426" x="6000750" y="5616575"/>
          <p14:tracePt t="27436" x="6000750" y="5626100"/>
          <p14:tracePt t="27451" x="6000750" y="5643563"/>
          <p14:tracePt t="27467" x="6000750" y="5670550"/>
          <p14:tracePt t="27483" x="6000750" y="5688013"/>
          <p14:tracePt t="27500" x="5965825" y="5724525"/>
          <p14:tracePt t="27518" x="5938838" y="5751513"/>
          <p14:tracePt t="27533" x="5919788" y="5759450"/>
          <p14:tracePt t="27551" x="5911850" y="5768975"/>
          <p14:tracePt t="27568" x="5911850" y="5776913"/>
          <p14:tracePt t="27600" x="5894388" y="5786438"/>
          <p14:tracePt t="27617" x="5857875" y="5786438"/>
          <p14:tracePt t="27635" x="5848350" y="5786438"/>
          <p14:tracePt t="27651" x="5830888" y="5786438"/>
          <p14:tracePt t="27667" x="5822950" y="5786438"/>
          <p14:tracePt t="27684" x="5795963" y="5786438"/>
          <p14:tracePt t="27701" x="5751513" y="5776913"/>
          <p14:tracePt t="27718" x="5688013" y="5741988"/>
          <p14:tracePt t="27736" x="5653088" y="5715000"/>
          <p14:tracePt t="27750" x="5643563" y="5697538"/>
          <p14:tracePt t="27766" x="5634038" y="5680075"/>
          <p14:tracePt t="27784" x="5634038" y="5670550"/>
          <p14:tracePt t="27801" x="5634038" y="5626100"/>
          <p14:tracePt t="27818" x="5634038" y="5599113"/>
          <p14:tracePt t="27834" x="5634038" y="5562600"/>
          <p14:tracePt t="27851" x="5634038" y="5545138"/>
          <p14:tracePt t="27867" x="5653088" y="5510213"/>
          <p14:tracePt t="27884" x="5670550" y="5491163"/>
          <p14:tracePt t="27901" x="5688013" y="5473700"/>
          <p14:tracePt t="27916" x="5697538" y="5465763"/>
          <p14:tracePt t="27951" x="5705475" y="5456238"/>
          <p14:tracePt t="28251" x="5715000" y="5456238"/>
          <p14:tracePt t="28657" x="5724525" y="5446713"/>
          <p14:tracePt t="28842" x="5724525" y="5438775"/>
          <p14:tracePt t="28874" x="5724525" y="5429250"/>
          <p14:tracePt t="29674" x="5724525" y="5411788"/>
          <p14:tracePt t="29681" x="5724525" y="5402263"/>
          <p14:tracePt t="29691" x="5741988" y="5384800"/>
          <p14:tracePt t="29701" x="5786438" y="5357813"/>
          <p14:tracePt t="29717" x="5840413" y="5313363"/>
          <p14:tracePt t="29733" x="5902325" y="5241925"/>
          <p14:tracePt t="29750" x="5973763" y="5170488"/>
          <p14:tracePt t="29767" x="6027738" y="5089525"/>
          <p14:tracePt t="29787" x="6089650" y="4973638"/>
          <p14:tracePt t="29801" x="6108700" y="4938713"/>
          <p14:tracePt t="29817" x="6126163" y="4911725"/>
          <p14:tracePt t="29836" x="6126163" y="4902200"/>
          <p14:tracePt t="29851" x="6126163" y="4867275"/>
          <p14:tracePt t="29866" x="6126163" y="4840288"/>
          <p14:tracePt t="29883" x="6126163" y="4813300"/>
          <p14:tracePt t="29900" x="6126163" y="4759325"/>
          <p14:tracePt t="29917" x="6116638" y="4741863"/>
          <p14:tracePt t="29934" x="6089650" y="4697413"/>
          <p14:tracePt t="29950" x="6054725" y="4687888"/>
          <p14:tracePt t="29967" x="6037263" y="4670425"/>
          <p14:tracePt t="29984" x="6000750" y="4670425"/>
          <p14:tracePt t="30001" x="5938838" y="4670425"/>
          <p14:tracePt t="30017" x="5884863" y="4670425"/>
          <p14:tracePt t="30034" x="5768975" y="4670425"/>
          <p14:tracePt t="30051" x="5680075" y="4679950"/>
          <p14:tracePt t="30067" x="5581650" y="4714875"/>
          <p14:tracePt t="30083" x="5510213" y="4741863"/>
          <p14:tracePt t="30101" x="5465763" y="4759325"/>
          <p14:tracePt t="30120" x="5446713" y="4759325"/>
          <p14:tracePt t="30135" x="5429250" y="4768850"/>
          <p14:tracePt t="30150" x="5367338" y="4803775"/>
          <p14:tracePt t="30168" x="5330825" y="4848225"/>
          <p14:tracePt t="30185" x="5303838" y="4884738"/>
          <p14:tracePt t="30200" x="5268913" y="4919663"/>
          <p14:tracePt t="30218" x="5232400" y="4983163"/>
          <p14:tracePt t="30234" x="5205413" y="5027613"/>
          <p14:tracePt t="30251" x="5180013" y="5045075"/>
          <p14:tracePt t="30268" x="5160963" y="5089525"/>
          <p14:tracePt t="30283" x="5143500" y="5133975"/>
          <p14:tracePt t="30302" x="5126038" y="5160963"/>
          <p14:tracePt t="30319" x="5116513" y="5187950"/>
          <p14:tracePt t="30333" x="5116513" y="5214938"/>
          <p14:tracePt t="30351" x="5099050" y="5259388"/>
          <p14:tracePt t="30367" x="5089525" y="5303838"/>
          <p14:tracePt t="30384" x="5081588" y="5367338"/>
          <p14:tracePt t="30400" x="5062538" y="5446713"/>
          <p14:tracePt t="30417" x="5054600" y="5562600"/>
          <p14:tracePt t="30437" x="5054600" y="5626100"/>
          <p14:tracePt t="30451" x="5045075" y="5697538"/>
          <p14:tracePt t="30467" x="5045075" y="5732463"/>
          <p14:tracePt t="30484" x="5045075" y="5786438"/>
          <p14:tracePt t="30501" x="5045075" y="5803900"/>
          <p14:tracePt t="30517" x="5045075" y="5840413"/>
          <p14:tracePt t="30534" x="5045075" y="5867400"/>
          <p14:tracePt t="30551" x="5045075" y="5902325"/>
          <p14:tracePt t="30567" x="5045075" y="5929313"/>
          <p14:tracePt t="30584" x="5054600" y="5956300"/>
          <p14:tracePt t="30601" x="5089525" y="6027738"/>
          <p14:tracePt t="30617" x="5089525" y="6045200"/>
          <p14:tracePt t="30634" x="5108575" y="6081713"/>
          <p14:tracePt t="30651" x="5143500" y="6126163"/>
          <p14:tracePt t="30667" x="5160963" y="6134100"/>
          <p14:tracePt t="30683" x="5187950" y="6153150"/>
          <p14:tracePt t="30700" x="5205413" y="6161088"/>
          <p14:tracePt t="30717" x="5224463" y="6161088"/>
          <p14:tracePt t="30734" x="5259388" y="6161088"/>
          <p14:tracePt t="30752" x="5340350" y="6180138"/>
          <p14:tracePt t="30768" x="5402263" y="6188075"/>
          <p14:tracePt t="30783" x="5491163" y="6197600"/>
          <p14:tracePt t="30801" x="5545138" y="6197600"/>
          <p14:tracePt t="30821" x="5616575" y="6205538"/>
          <p14:tracePt t="30834" x="5634038" y="6205538"/>
          <p14:tracePt t="30851" x="5643563" y="6205538"/>
          <p14:tracePt t="30866" x="5680075" y="6205538"/>
          <p14:tracePt t="30883" x="5715000" y="6205538"/>
          <p14:tracePt t="30901" x="5759450" y="6205538"/>
          <p14:tracePt t="30917" x="5795963" y="6205538"/>
          <p14:tracePt t="30934" x="5848350" y="6205538"/>
          <p14:tracePt t="30951" x="5894388" y="6205538"/>
          <p14:tracePt t="30967" x="5919788" y="6205538"/>
          <p14:tracePt t="30984" x="5956300" y="6205538"/>
          <p14:tracePt t="31001" x="5991225" y="6205538"/>
          <p14:tracePt t="31018" x="6018213" y="6205538"/>
          <p14:tracePt t="31034" x="6027738" y="6205538"/>
          <p14:tracePt t="31051" x="6045200" y="6205538"/>
          <p14:tracePt t="31066" x="6072188" y="6205538"/>
          <p14:tracePt t="31083" x="6089650" y="6205538"/>
          <p14:tracePt t="31099" x="6108700" y="6205538"/>
          <p14:tracePt t="31116" x="6134100" y="6205538"/>
          <p14:tracePt t="31134" x="6143625" y="6205538"/>
          <p14:tracePt t="31153" x="6170613" y="6197600"/>
          <p14:tracePt t="31168" x="6180138" y="6197600"/>
          <p14:tracePt t="31185" x="6197600" y="6188075"/>
          <p14:tracePt t="31201" x="6224588" y="6180138"/>
          <p14:tracePt t="31218" x="6232525" y="6180138"/>
          <p14:tracePt t="31234" x="6242050" y="6170613"/>
          <p14:tracePt t="31251" x="6259513" y="6161088"/>
          <p14:tracePt t="31267" x="6296025" y="6153150"/>
          <p14:tracePt t="31283" x="6313488" y="6134100"/>
          <p14:tracePt t="31301" x="6323013" y="6134100"/>
          <p14:tracePt t="31318" x="6330950" y="6126163"/>
          <p14:tracePt t="31334" x="6348413" y="6116638"/>
          <p14:tracePt t="31351" x="6357938" y="6108700"/>
          <p14:tracePt t="31366" x="6375400" y="6099175"/>
          <p14:tracePt t="31384" x="6402388" y="6072188"/>
          <p14:tracePt t="31401" x="6419850" y="6062663"/>
          <p14:tracePt t="31418" x="6429375" y="6054725"/>
          <p14:tracePt t="31435" x="6446838" y="6037263"/>
          <p14:tracePt t="31451" x="6465888" y="6010275"/>
          <p14:tracePt t="31468" x="6491288" y="5983288"/>
          <p14:tracePt t="31483" x="6510338" y="5965825"/>
          <p14:tracePt t="31501" x="6527800" y="5938838"/>
          <p14:tracePt t="31522" x="6554788" y="5894388"/>
          <p14:tracePt t="31535" x="6572250" y="5857875"/>
          <p14:tracePt t="31551" x="6608763" y="5786438"/>
          <p14:tracePt t="31570" x="6653213" y="5688013"/>
          <p14:tracePt t="31584" x="6661150" y="5653088"/>
          <p14:tracePt t="31602" x="6661150" y="5599113"/>
          <p14:tracePt t="31617" x="6661150" y="5537200"/>
          <p14:tracePt t="31635" x="6661150" y="5429250"/>
          <p14:tracePt t="31651" x="6634163" y="5367338"/>
          <p14:tracePt t="31667" x="6626225" y="5340350"/>
          <p14:tracePt t="31684" x="6599238" y="5303838"/>
          <p14:tracePt t="31701" x="6562725" y="5268913"/>
          <p14:tracePt t="31716" x="6527800" y="5232400"/>
          <p14:tracePt t="31734" x="6473825" y="5187950"/>
          <p14:tracePt t="31751" x="6438900" y="5143500"/>
          <p14:tracePt t="31768" x="6384925" y="5116513"/>
          <p14:tracePt t="31783" x="6340475" y="5089525"/>
          <p14:tracePt t="31784" x="6303963" y="5089525"/>
          <p14:tracePt t="31800" x="6296025" y="5089525"/>
          <p14:tracePt t="31817" x="6259513" y="5081588"/>
          <p14:tracePt t="31834" x="6215063" y="5054600"/>
          <p14:tracePt t="31851" x="6143625" y="5054600"/>
          <p14:tracePt t="31870" x="6062663" y="5054600"/>
          <p14:tracePt t="31883" x="5991225" y="5054600"/>
          <p14:tracePt t="31901" x="5938838" y="5054600"/>
          <p14:tracePt t="31917" x="5875338" y="5054600"/>
          <p14:tracePt t="31934" x="5840413" y="5054600"/>
          <p14:tracePt t="31951" x="5776913" y="5054600"/>
          <p14:tracePt t="31967" x="5741988" y="5054600"/>
          <p14:tracePt t="31984" x="5715000" y="5054600"/>
          <p14:tracePt t="32000" x="5680075" y="5054600"/>
          <p14:tracePt t="32001" x="5626100" y="5054600"/>
          <p14:tracePt t="32018" x="5599113" y="5062538"/>
          <p14:tracePt t="32034" x="5500688" y="5133975"/>
          <p14:tracePt t="32052" x="5394325" y="5180013"/>
          <p14:tracePt t="32066" x="5313363" y="5232400"/>
          <p14:tracePt t="32084" x="5268913" y="5276850"/>
          <p14:tracePt t="32101" x="5232400" y="5295900"/>
          <p14:tracePt t="32116" x="5187950" y="5348288"/>
          <p14:tracePt t="32135" x="5170488" y="5384800"/>
          <p14:tracePt t="32151" x="5160963" y="5411788"/>
          <p14:tracePt t="32167" x="5133975" y="5446713"/>
          <p14:tracePt t="32184" x="5126038" y="5483225"/>
          <p14:tracePt t="32200" x="5126038" y="5510213"/>
          <p14:tracePt t="32221" x="5126038" y="5545138"/>
          <p14:tracePt t="32235" x="5108575" y="5562600"/>
          <p14:tracePt t="32251" x="5108575" y="5581650"/>
          <p14:tracePt t="32267" x="5108575" y="5616575"/>
          <p14:tracePt t="32284" x="5108575" y="5661025"/>
          <p14:tracePt t="32300" x="5108575" y="5705475"/>
          <p14:tracePt t="32317" x="5116513" y="5751513"/>
          <p14:tracePt t="32333" x="5133975" y="5803900"/>
          <p14:tracePt t="32350" x="5143500" y="5848350"/>
          <p14:tracePt t="32367" x="5180013" y="5902325"/>
          <p14:tracePt t="32384" x="5205413" y="5965825"/>
          <p14:tracePt t="32400" x="5224463" y="6010275"/>
          <p14:tracePt t="32417" x="5259388" y="6045200"/>
          <p14:tracePt t="32434" x="5340350" y="6143625"/>
          <p14:tracePt t="32453" x="5367338" y="6153150"/>
          <p14:tracePt t="32466" x="5446713" y="6215063"/>
          <p14:tracePt t="32484" x="5465763" y="6224588"/>
          <p14:tracePt t="32500" x="5510213" y="6259513"/>
          <p14:tracePt t="32517" x="5581650" y="6296025"/>
          <p14:tracePt t="32533" x="5670550" y="6330950"/>
          <p14:tracePt t="32551" x="5776913" y="6340475"/>
          <p14:tracePt t="32566" x="5875338" y="6348413"/>
          <p14:tracePt t="32588" x="5956300" y="6348413"/>
          <p14:tracePt t="32601" x="5991225" y="6348413"/>
          <p14:tracePt t="32618" x="6134100" y="6348413"/>
          <p14:tracePt t="32634" x="6224588" y="6348413"/>
          <p14:tracePt t="32651" x="6286500" y="6348413"/>
          <p14:tracePt t="32667" x="6384925" y="6348413"/>
          <p14:tracePt t="32683" x="6473825" y="6348413"/>
          <p14:tracePt t="32701" x="6554788" y="6348413"/>
          <p14:tracePt t="32717" x="6643688" y="6348413"/>
          <p14:tracePt t="32734" x="6715125" y="6330950"/>
          <p14:tracePt t="32749" x="6804025" y="6303963"/>
          <p14:tracePt t="32767" x="6884988" y="6269038"/>
          <p14:tracePt t="32784" x="6956425" y="6242050"/>
          <p14:tracePt t="32800" x="7000875" y="6215063"/>
          <p14:tracePt t="32818" x="7054850" y="6143625"/>
          <p14:tracePt t="32834" x="7072313" y="6081713"/>
          <p14:tracePt t="32851" x="7081838" y="6010275"/>
          <p14:tracePt t="32867" x="7081838" y="5965825"/>
          <p14:tracePt t="32884" x="7081838" y="5857875"/>
          <p14:tracePt t="32901" x="7072313" y="5732463"/>
          <p14:tracePt t="32917" x="7027863" y="5616575"/>
          <p14:tracePt t="32935" x="6983413" y="5537200"/>
          <p14:tracePt t="32938" x="6965950" y="5500688"/>
          <p14:tracePt t="32951" x="6938963" y="5456238"/>
          <p14:tracePt t="32966" x="6894513" y="5384800"/>
          <p14:tracePt t="32983" x="6848475" y="5322888"/>
          <p14:tracePt t="33001" x="6796088" y="5251450"/>
          <p14:tracePt t="33017" x="6759575" y="5214938"/>
          <p14:tracePt t="33033" x="6705600" y="5197475"/>
          <p14:tracePt t="33051" x="6653213" y="5170488"/>
          <p14:tracePt t="33067" x="6581775" y="5143500"/>
          <p14:tracePt t="33083" x="6537325" y="5133975"/>
          <p14:tracePt t="33102" x="6438900" y="5108575"/>
          <p14:tracePt t="33118" x="6394450" y="5108575"/>
          <p14:tracePt t="33135" x="6323013" y="5108575"/>
          <p14:tracePt t="33150" x="6251575" y="5108575"/>
          <p14:tracePt t="33167" x="6205538" y="5108575"/>
          <p14:tracePt t="33183" x="6134100" y="5108575"/>
          <p14:tracePt t="33201" x="6081713" y="5108575"/>
          <p14:tracePt t="33218" x="6037263" y="5108575"/>
          <p14:tracePt t="33233" x="6010275" y="5108575"/>
          <p14:tracePt t="33251" x="5973763" y="5108575"/>
          <p14:tracePt t="33266" x="5919788" y="5108575"/>
          <p14:tracePt t="33285" x="5875338" y="5108575"/>
          <p14:tracePt t="33300" x="5813425" y="5116513"/>
          <p14:tracePt t="33317" x="5759450" y="5153025"/>
          <p14:tracePt t="33334" x="5705475" y="5170488"/>
          <p14:tracePt t="33350" x="5643563" y="5187950"/>
          <p14:tracePt t="33366" x="5572125" y="5224463"/>
          <p14:tracePt t="33384" x="5527675" y="5259388"/>
          <p14:tracePt t="33402" x="5411788" y="5313363"/>
          <p14:tracePt t="33417" x="5348288" y="5357813"/>
          <p14:tracePt t="33435" x="5303838" y="5402263"/>
          <p14:tracePt t="33450" x="5259388" y="5429250"/>
          <p14:tracePt t="33467" x="5232400" y="5465763"/>
          <p14:tracePt t="33483" x="5214938" y="5483225"/>
          <p14:tracePt t="33500" x="5187950" y="5518150"/>
          <p14:tracePt t="33517" x="5170488" y="5545138"/>
          <p14:tracePt t="33534" x="5153025" y="5581650"/>
          <p14:tracePt t="33550" x="5133975" y="5634038"/>
          <p14:tracePt t="33567" x="5116513" y="5680075"/>
          <p14:tracePt t="33583" x="5108575" y="5715000"/>
          <p14:tracePt t="33600" x="5089525" y="5776913"/>
          <p14:tracePt t="33620" x="5089525" y="5857875"/>
          <p14:tracePt t="33635" x="5099050" y="5929313"/>
          <p14:tracePt t="33652" x="5126038" y="6000750"/>
          <p14:tracePt t="33668" x="5160963" y="6089650"/>
          <p14:tracePt t="33684" x="5187950" y="6143625"/>
          <p14:tracePt t="33700" x="5214938" y="6180138"/>
          <p14:tracePt t="33717" x="5286375" y="6232525"/>
          <p14:tracePt t="33734" x="5357813" y="6286500"/>
          <p14:tracePt t="33750" x="5446713" y="6330950"/>
          <p14:tracePt t="33767" x="5527675" y="6357938"/>
          <p14:tracePt t="33784" x="5581650" y="6375400"/>
          <p14:tracePt t="33801" x="5626100" y="6394450"/>
          <p14:tracePt t="33802" x="5643563" y="6394450"/>
          <p14:tracePt t="33816" x="5670550" y="6402388"/>
          <p14:tracePt t="33834" x="5786438" y="6402388"/>
          <p14:tracePt t="33850" x="5902325" y="6402388"/>
          <p14:tracePt t="33866" x="5991225" y="6402388"/>
          <p14:tracePt t="33883" x="6045200" y="6402388"/>
          <p14:tracePt t="33900" x="6108700" y="6402388"/>
          <p14:tracePt t="33917" x="6188075" y="6402388"/>
          <p14:tracePt t="33934" x="6269038" y="6384925"/>
          <p14:tracePt t="33937" x="6313488" y="6375400"/>
          <p14:tracePt t="33952" x="6367463" y="6367463"/>
          <p14:tracePt t="33969" x="6438900" y="6348413"/>
          <p14:tracePt t="33983" x="6456363" y="6340475"/>
          <p14:tracePt t="34000" x="6473825" y="6330950"/>
          <p14:tracePt t="34017" x="6510338" y="6313488"/>
          <p14:tracePt t="34033" x="6537325" y="6276975"/>
          <p14:tracePt t="34050" x="6545263" y="6232525"/>
          <p14:tracePt t="34066" x="6572250" y="6205538"/>
          <p14:tracePt t="34083" x="6599238" y="6134100"/>
          <p14:tracePt t="34100" x="6616700" y="6081713"/>
          <p14:tracePt t="34116" x="6643688" y="6027738"/>
          <p14:tracePt t="34133" x="6661150" y="5956300"/>
          <p14:tracePt t="34150" x="6680200" y="5902325"/>
          <p14:tracePt t="34166" x="6715125" y="5830888"/>
          <p14:tracePt t="34183" x="6732588" y="5768975"/>
          <p14:tracePt t="34199" x="6742113" y="5697538"/>
          <p14:tracePt t="34218" x="6777038" y="5608638"/>
          <p14:tracePt t="34233" x="6796088" y="5562600"/>
          <p14:tracePt t="34250" x="6813550" y="5510213"/>
          <p14:tracePt t="34266" x="6813550" y="5483225"/>
          <p14:tracePt t="34286" x="6823075" y="5456238"/>
          <p14:tracePt t="34301" x="6823075" y="5438775"/>
          <p14:tracePt t="34316" x="6823075" y="5384800"/>
          <p14:tracePt t="34334" x="6823075" y="5322888"/>
          <p14:tracePt t="34350" x="6823075" y="5259388"/>
          <p14:tracePt t="34367" x="6823075" y="5241925"/>
          <p14:tracePt t="34383" x="6823075" y="5205413"/>
          <p14:tracePt t="34399" x="6823075" y="5187950"/>
          <p14:tracePt t="34417" x="6823075" y="5153025"/>
          <p14:tracePt t="34434" x="6786563" y="5099050"/>
          <p14:tracePt t="34451" x="6751638" y="5037138"/>
          <p14:tracePt t="34467" x="6697663" y="4973638"/>
          <p14:tracePt t="34483" x="6688138" y="4965700"/>
          <p14:tracePt t="34500" x="6688138" y="4956175"/>
          <p14:tracePt t="34518" x="6670675" y="4946650"/>
          <p14:tracePt t="34533" x="6643688" y="4938713"/>
          <p14:tracePt t="34550" x="6616700" y="4894263"/>
          <p14:tracePt t="34567" x="6599238" y="4857750"/>
          <p14:tracePt t="34584" x="6572250" y="4822825"/>
          <p14:tracePt t="34600" x="6554788" y="4803775"/>
          <p14:tracePt t="34618" x="6527800" y="4795838"/>
          <p14:tracePt t="34636" x="6510338" y="4795838"/>
          <p14:tracePt t="34654" x="6500813" y="4795838"/>
          <p14:tracePt t="34668" x="6483350" y="4795838"/>
          <p14:tracePt t="34684" x="6483350" y="4776788"/>
          <p14:tracePt t="34700" x="6473825" y="4776788"/>
          <p14:tracePt t="34716" x="6446838" y="4768850"/>
          <p14:tracePt t="34735" x="6419850" y="4768850"/>
          <p14:tracePt t="34750" x="6367463" y="4759325"/>
          <p14:tracePt t="34766" x="6323013" y="4751388"/>
          <p14:tracePt t="34784" x="6313488" y="4741863"/>
          <p14:tracePt t="34799" x="6303963" y="4741863"/>
          <p14:tracePt t="34817" x="6296025" y="4741863"/>
          <p14:tracePt t="34835" x="6286500" y="4741863"/>
          <p14:tracePt t="34851" x="6276975" y="4724400"/>
          <p14:tracePt t="34866" x="6232525" y="4705350"/>
          <p14:tracePt t="34883" x="6224588" y="4705350"/>
          <p14:tracePt t="34901" x="6205538" y="4705350"/>
          <p14:tracePt t="34916" x="6188075" y="4705350"/>
          <p14:tracePt t="34934" x="6180138" y="4697413"/>
          <p14:tracePt t="34937" x="6161088" y="4697413"/>
          <p14:tracePt t="34950" x="6153150" y="4697413"/>
          <p14:tracePt t="34970" x="6143625" y="4697413"/>
          <p14:tracePt t="34983" x="6134100" y="4697413"/>
          <p14:tracePt t="35003" x="6108700" y="4697413"/>
          <p14:tracePt t="35019" x="6081713" y="4687888"/>
          <p14:tracePt t="35034" x="6018213" y="4687888"/>
          <p14:tracePt t="35050" x="5983288" y="4687888"/>
          <p14:tracePt t="35067" x="5902325" y="4687888"/>
          <p14:tracePt t="35083" x="5848350" y="4687888"/>
          <p14:tracePt t="35100" x="5768975" y="4687888"/>
          <p14:tracePt t="35119" x="5715000" y="4687888"/>
          <p14:tracePt t="35133" x="5653088" y="4687888"/>
          <p14:tracePt t="35151" x="5608638" y="4687888"/>
          <p14:tracePt t="35167" x="5572125" y="4687888"/>
          <p14:tracePt t="35183" x="5510213" y="4687888"/>
          <p14:tracePt t="35200" x="5473700" y="4697413"/>
          <p14:tracePt t="35217" x="5429250" y="4714875"/>
          <p14:tracePt t="35233" x="5384800" y="4724400"/>
          <p14:tracePt t="35251" x="5348288" y="4741863"/>
          <p14:tracePt t="35266" x="5322888" y="4751388"/>
          <p14:tracePt t="35283" x="5268913" y="4776788"/>
          <p14:tracePt t="35300" x="5232400" y="4786313"/>
          <p14:tracePt t="35317" x="5187950" y="4803775"/>
          <p14:tracePt t="35337" x="5126038" y="4848225"/>
          <p14:tracePt t="35351" x="5089525" y="4848225"/>
          <p14:tracePt t="35366" x="5018088" y="4884738"/>
          <p14:tracePt t="35383" x="5010150" y="4894263"/>
          <p14:tracePt t="35400" x="4991100" y="4902200"/>
          <p14:tracePt t="35416" x="4946650" y="4919663"/>
          <p14:tracePt t="35433" x="4929188" y="4938713"/>
          <p14:tracePt t="35450" x="4911725" y="4946650"/>
          <p14:tracePt t="35466" x="4902200" y="4956175"/>
          <p14:tracePt t="35483" x="4884738" y="4973638"/>
          <p14:tracePt t="35502" x="4857750" y="4991100"/>
          <p14:tracePt t="35516" x="4848225" y="5000625"/>
          <p14:tracePt t="35533" x="4840288" y="5010150"/>
          <p14:tracePt t="35550" x="4830763" y="5027613"/>
          <p14:tracePt t="35567" x="4813300" y="5054600"/>
          <p14:tracePt t="35583" x="4813300" y="5072063"/>
          <p14:tracePt t="35600" x="4795838" y="5116513"/>
          <p14:tracePt t="35617" x="4751388" y="5160963"/>
          <p14:tracePt t="35633" x="4732338" y="5197475"/>
          <p14:tracePt t="35650" x="4714875" y="5232400"/>
          <p14:tracePt t="35668" x="4670425" y="5276850"/>
          <p14:tracePt t="35685" x="4643438" y="5313363"/>
          <p14:tracePt t="35703" x="4616450" y="5348288"/>
          <p14:tracePt t="35716" x="4589463" y="5375275"/>
          <p14:tracePt t="35733" x="4562475" y="5394325"/>
          <p14:tracePt t="35751" x="4527550" y="5438775"/>
          <p14:tracePt t="35766" x="4491038" y="5473700"/>
          <p14:tracePt t="35783" x="4465638" y="5510213"/>
          <p14:tracePt t="35799" x="4419600" y="5554663"/>
          <p14:tracePt t="35818" x="4394200" y="5616575"/>
          <p14:tracePt t="35833" x="4375150" y="5634038"/>
          <p14:tracePt t="35849" x="4348163" y="5680075"/>
          <p14:tracePt t="35866" x="4303713" y="5715000"/>
          <p14:tracePt t="35883" x="4295775" y="5751513"/>
          <p14:tracePt t="35899" x="4295775" y="5759450"/>
          <p14:tracePt t="35916" x="4286250" y="5776913"/>
          <p14:tracePt t="35933" x="4276725" y="5803900"/>
          <p14:tracePt t="35950" x="4268788" y="5822950"/>
          <p14:tracePt t="35966" x="4268788" y="5840413"/>
          <p14:tracePt t="35983" x="4268788" y="5848350"/>
          <p14:tracePt t="36681" x="4268788" y="5857875"/>
          <p14:tracePt t="36689" x="4268788" y="5867400"/>
          <p14:tracePt t="36703" x="4268788" y="5875338"/>
          <p14:tracePt t="36716" x="4268788" y="5884863"/>
          <p14:tracePt t="36814" x="4276725" y="5894388"/>
          <p14:tracePt t="36897" x="4276725" y="5902325"/>
          <p14:tracePt t="36986" x="4276725" y="5911850"/>
          <p14:tracePt t="36993" x="4276725" y="5919788"/>
          <p14:tracePt t="37009" x="4276725" y="5938838"/>
          <p14:tracePt t="37178" x="4276725" y="5965825"/>
          <p14:tracePt t="37187" x="4276725" y="5973763"/>
          <p14:tracePt t="37193" x="4276725" y="6000750"/>
          <p14:tracePt t="37203" x="4276725" y="6010275"/>
          <p14:tracePt t="37218" x="4276725" y="6045200"/>
          <p14:tracePt t="37234" x="4276725" y="6054725"/>
          <p14:tracePt t="37252" x="4276725" y="6072188"/>
          <p14:tracePt t="37267" x="4276725" y="6081713"/>
          <p14:tracePt t="37283" x="4295775" y="6108700"/>
          <p14:tracePt t="37300" x="4295775" y="6116638"/>
          <p14:tracePt t="37316" x="4295775" y="6134100"/>
          <p14:tracePt t="37490" x="4340225" y="6153150"/>
          <p14:tracePt t="37498" x="4384675" y="6153150"/>
          <p14:tracePt t="37506" x="4483100" y="6153150"/>
          <p14:tracePt t="37517" x="4608513" y="6153150"/>
          <p14:tracePt t="37533" x="4902200" y="6153150"/>
          <p14:tracePt t="37550" x="5241925" y="6153150"/>
          <p14:tracePt t="37567" x="5599113" y="6134100"/>
          <p14:tracePt t="37583" x="5956300" y="6116638"/>
          <p14:tracePt t="37600" x="6224588" y="6089650"/>
          <p14:tracePt t="37617" x="6411913" y="6072188"/>
          <p14:tracePt t="37634" x="6438900" y="6072188"/>
          <p14:tracePt t="38057" x="6438900" y="6062663"/>
          <p14:tracePt t="38065" x="6438900" y="6045200"/>
          <p14:tracePt t="38074" x="6438900" y="6037263"/>
          <p14:tracePt t="38084" x="6429375" y="6018213"/>
          <p14:tracePt t="38100" x="6429375" y="6010275"/>
          <p14:tracePt t="38118" x="6419850" y="5983288"/>
          <p14:tracePt t="38135" x="6419850" y="5956300"/>
          <p14:tracePt t="38155" x="6419850" y="5911850"/>
          <p14:tracePt t="38167" x="6419850" y="5902325"/>
          <p14:tracePt t="38185" x="6419850" y="5894388"/>
          <p14:tracePt t="38200" x="6419850" y="5867400"/>
          <p14:tracePt t="38217" x="6419850" y="5848350"/>
          <p14:tracePt t="38234" x="6419850" y="5840413"/>
          <p14:tracePt t="38457" x="6419850" y="5830888"/>
          <p14:tracePt t="38467" x="6411913" y="5813425"/>
          <p14:tracePt t="38587" x="6402388" y="5803900"/>
          <p14:tracePt t="38593" x="6394450" y="5803900"/>
          <p14:tracePt t="38698" x="6384925" y="5803900"/>
          <p14:tracePt t="38706" x="6375400" y="5813425"/>
          <p14:tracePt t="38719" x="6340475" y="5830888"/>
          <p14:tracePt t="38734" x="6259513" y="5894388"/>
          <p14:tracePt t="38751" x="6197600" y="5938838"/>
          <p14:tracePt t="38767" x="6143625" y="5973763"/>
          <p14:tracePt t="38783" x="6126163" y="5991225"/>
          <p14:tracePt t="38800" x="6116638" y="6027738"/>
          <p14:tracePt t="38817" x="6099175" y="6045200"/>
          <p14:tracePt t="38833" x="6099175" y="6062663"/>
          <p14:tracePt t="38850" x="6099175" y="6099175"/>
          <p14:tracePt t="38870" x="6072188" y="6126163"/>
          <p14:tracePt t="38884" x="6072188" y="6134100"/>
          <p14:tracePt t="41025" x="6062663" y="6134100"/>
          <p14:tracePt t="41034" x="6054725" y="6116638"/>
          <p14:tracePt t="41042" x="6045200" y="6116638"/>
          <p14:tracePt t="41053" x="6037263" y="6099175"/>
          <p14:tracePt t="41070" x="6027738" y="6089650"/>
          <p14:tracePt t="41084" x="6018213" y="6072188"/>
          <p14:tracePt t="41131" x="6018213" y="6062663"/>
          <p14:tracePt t="41138" x="6010275" y="6062663"/>
          <p14:tracePt t="41259" x="6000750" y="6054725"/>
          <p14:tracePt t="41274" x="6000750" y="6045200"/>
          <p14:tracePt t="41281" x="5991225" y="6010275"/>
          <p14:tracePt t="41289" x="5973763" y="6000750"/>
          <p14:tracePt t="41301" x="5965825" y="5983288"/>
          <p14:tracePt t="41318" x="5956300" y="5965825"/>
          <p14:tracePt t="41334" x="5956300" y="5956300"/>
          <p14:tracePt t="41351" x="5956300" y="5946775"/>
          <p14:tracePt t="41367" x="5946775" y="5938838"/>
          <p14:tracePt t="41389" x="5938838" y="5938838"/>
          <p14:tracePt t="41458" x="5929313" y="5929313"/>
          <p14:tracePt t="41467" x="5902325" y="5911850"/>
          <p14:tracePt t="41473" x="5867400" y="5902325"/>
          <p14:tracePt t="41483" x="5840413" y="5894388"/>
          <p14:tracePt t="41502" x="5786438" y="5884863"/>
          <p14:tracePt t="41518" x="5768975" y="5875338"/>
          <p14:tracePt t="41533" x="5759450" y="5875338"/>
          <p14:tracePt t="41602" x="5741988" y="5857875"/>
          <p14:tracePt t="41626" x="5724525" y="5857875"/>
          <p14:tracePt t="41635" x="5697538" y="5848350"/>
          <p14:tracePt t="41641" x="5661025" y="5848350"/>
          <p14:tracePt t="41652" x="5616575" y="5848350"/>
          <p14:tracePt t="41667" x="5562600" y="5840413"/>
          <p14:tracePt t="41684" x="5518150" y="5840413"/>
          <p14:tracePt t="41701" x="5491163" y="5830888"/>
          <p14:tracePt t="41720" x="5473700" y="5822950"/>
          <p14:tracePt t="41734" x="5456238" y="5795963"/>
          <p14:tracePt t="41751" x="5446713" y="5786438"/>
          <p14:tracePt t="41768" x="5384800" y="5724525"/>
          <p14:tracePt t="41784" x="5330825" y="5661025"/>
          <p14:tracePt t="41802" x="5241925" y="5581650"/>
          <p14:tracePt t="41818" x="5214938" y="5572125"/>
          <p14:tracePt t="41835" x="5205413" y="5554663"/>
          <p14:tracePt t="41851" x="5197475" y="5545138"/>
          <p14:tracePt t="41868" x="5160963" y="5518150"/>
          <p14:tracePt t="41884" x="5143500" y="5500688"/>
          <p14:tracePt t="41901" x="5116513" y="5465763"/>
          <p14:tracePt t="41918" x="5099050" y="5438775"/>
          <p14:tracePt t="41935" x="5062538" y="5384800"/>
          <p14:tracePt t="41937" x="5037138" y="5348288"/>
          <p14:tracePt t="41951" x="5010150" y="5322888"/>
          <p14:tracePt t="41968" x="4991100" y="5268913"/>
          <p14:tracePt t="41985" x="4965700" y="5232400"/>
          <p14:tracePt t="42001" x="4956175" y="5205413"/>
          <p14:tracePt t="42018" x="4929188" y="5187950"/>
          <p14:tracePt t="42035" x="4919663" y="5170488"/>
          <p14:tracePt t="42145" x="4911725" y="5153025"/>
          <p14:tracePt t="42153" x="4902200" y="5143500"/>
          <p14:tracePt t="42161" x="4884738" y="5126038"/>
          <p14:tracePt t="42169" x="4867275" y="5099050"/>
          <p14:tracePt t="42185" x="4848225" y="5081588"/>
          <p14:tracePt t="42202" x="4813300" y="5054600"/>
          <p14:tracePt t="42219" x="4795838" y="5027613"/>
          <p14:tracePt t="42235" x="4786313" y="5027613"/>
          <p14:tracePt t="42252" x="4776788" y="5000625"/>
          <p14:tracePt t="42285" x="4768850" y="4991100"/>
          <p14:tracePt t="42302" x="4759325" y="4983163"/>
          <p14:tracePt t="42335" x="4741863" y="4965700"/>
          <p14:tracePt t="42351" x="4741863" y="4946650"/>
          <p14:tracePt t="42368" x="4741863" y="4902200"/>
          <p14:tracePt t="42384" x="4741863" y="4867275"/>
          <p14:tracePt t="42385" x="4741863" y="4848225"/>
          <p14:tracePt t="42401" x="4759325" y="4813300"/>
          <p14:tracePt t="42418" x="4830763" y="4724400"/>
          <p14:tracePt t="42438" x="4911725" y="4633913"/>
          <p14:tracePt t="42451" x="4946650" y="4589463"/>
          <p14:tracePt t="42468" x="4965700" y="4581525"/>
          <p14:tracePt t="42484" x="4983163" y="4554538"/>
          <p14:tracePt t="42858" x="4983163" y="4545013"/>
          <p14:tracePt t="42881" x="4983163" y="4537075"/>
          <p14:tracePt t="42891" x="4983163" y="4527550"/>
          <p14:tracePt t="43827" x="4991100" y="4527550"/>
          <p14:tracePt t="43849" x="4991100" y="4537075"/>
          <p14:tracePt t="43867" x="4991100" y="4545013"/>
          <p14:tracePt t="43874" x="5018088" y="4562475"/>
          <p14:tracePt t="43884" x="5027613" y="4589463"/>
          <p14:tracePt t="43900" x="5054600" y="4616450"/>
          <p14:tracePt t="43916" x="5081588" y="4633913"/>
          <p14:tracePt t="43934" x="5133975" y="4670425"/>
          <p14:tracePt t="43952" x="5187950" y="4679950"/>
          <p14:tracePt t="43969" x="5232400" y="4697413"/>
          <p14:tracePt t="43984" x="5286375" y="4714875"/>
          <p14:tracePt t="44002" x="5411788" y="4732338"/>
          <p14:tracePt t="44018" x="5510213" y="4803775"/>
          <p14:tracePt t="44037" x="5545138" y="4840288"/>
          <p14:tracePt t="44051" x="5562600" y="4911725"/>
          <p14:tracePt t="44068" x="5616575" y="5045075"/>
          <p14:tracePt t="44085" x="5661025" y="5187950"/>
          <p14:tracePt t="44101" x="5688013" y="5295900"/>
          <p14:tracePt t="44117" x="5705475" y="5322888"/>
          <p14:tracePt t="44289" x="5705475" y="5340350"/>
          <p14:tracePt t="44298" x="5705475" y="5384800"/>
          <p14:tracePt t="44305" x="5705475" y="5402263"/>
          <p14:tracePt t="44318" x="5705475" y="5429250"/>
          <p14:tracePt t="44335" x="5705475" y="5465763"/>
          <p14:tracePt t="44351" x="5705475" y="5473700"/>
          <p14:tracePt t="44367" x="5705475" y="5483225"/>
          <p14:tracePt t="44473" x="5705475" y="5491163"/>
          <p14:tracePt t="44498" x="5705475" y="5500688"/>
          <p14:tracePt t="44505" x="5705475" y="5510213"/>
          <p14:tracePt t="44517" x="5705475" y="5527675"/>
          <p14:tracePt t="44562" x="5697538" y="5545138"/>
          <p14:tracePt t="44843" x="5705475" y="5545138"/>
          <p14:tracePt t="44866" x="5715000" y="5545138"/>
          <p14:tracePt t="44945" x="5732463" y="5554663"/>
          <p14:tracePt t="44961" x="5741988" y="5572125"/>
          <p14:tracePt t="44977" x="5741988" y="5581650"/>
          <p14:tracePt t="45010" x="5741988" y="5599113"/>
          <p14:tracePt t="45259" x="5751513" y="5599113"/>
          <p14:tracePt t="45267" x="5759450" y="5608638"/>
          <p14:tracePt t="45291" x="5768975" y="5608638"/>
          <p14:tracePt t="45297" x="5803900" y="5608638"/>
          <p14:tracePt t="45305" x="5830888" y="5608638"/>
          <p14:tracePt t="45317" x="5848350" y="5599113"/>
          <p14:tracePt t="45333" x="5884863" y="5581650"/>
          <p14:tracePt t="45351" x="5894388" y="5581650"/>
          <p14:tracePt t="45368" x="5902325" y="5581650"/>
          <p14:tracePt t="45451" x="5875338" y="5581650"/>
          <p14:tracePt t="45457" x="5848350" y="5581650"/>
          <p14:tracePt t="45468" x="5822950" y="5581650"/>
          <p14:tracePt t="45485" x="5768975" y="5581650"/>
          <p14:tracePt t="45502" x="5732463" y="5554663"/>
          <p14:tracePt t="45518" x="5670550" y="5500688"/>
          <p14:tracePt t="45535" x="5616575" y="5419725"/>
          <p14:tracePt t="45551" x="5545138" y="5313363"/>
          <p14:tracePt t="45568" x="5510213" y="5232400"/>
          <p14:tracePt t="45584" x="5483225" y="5187950"/>
          <p14:tracePt t="45601" x="5483225" y="5143500"/>
          <p14:tracePt t="45602" x="5483225" y="5116513"/>
          <p14:tracePt t="45618" x="5473700" y="5099050"/>
          <p14:tracePt t="45636" x="5473700" y="5081588"/>
          <p14:tracePt t="45652" x="5473700" y="5072063"/>
          <p14:tracePt t="45668" x="5473700" y="5054600"/>
          <p14:tracePt t="45697" x="5473700" y="5045075"/>
          <p14:tracePt t="45705" x="5473700" y="5037138"/>
          <p14:tracePt t="45718" x="5473700" y="5027613"/>
          <p14:tracePt t="45737" x="5473700" y="5018088"/>
          <p14:tracePt t="45752" x="5473700" y="4991100"/>
          <p14:tracePt t="45768" x="5483225" y="4973638"/>
          <p14:tracePt t="45783" x="5491163" y="4956175"/>
          <p14:tracePt t="45784" x="5510213" y="4938713"/>
          <p14:tracePt t="45801" x="5510213" y="4929188"/>
          <p14:tracePt t="45819" x="5518150" y="4919663"/>
          <p14:tracePt t="45837" x="5518150" y="4911725"/>
          <p14:tracePt t="46281" x="5518150" y="4902200"/>
          <p14:tracePt t="46297" x="5527675" y="4902200"/>
          <p14:tracePt t="46385" x="5537200" y="4902200"/>
          <p14:tracePt t="46395" x="5545138" y="4902200"/>
          <p14:tracePt t="46409" x="5562600" y="4902200"/>
          <p14:tracePt t="46450" x="5572125" y="4902200"/>
          <p14:tracePt t="46489" x="5581650" y="4902200"/>
          <p14:tracePt t="46498" x="5599113" y="4902200"/>
          <p14:tracePt t="46506" x="5626100" y="4902200"/>
          <p14:tracePt t="46530" x="5634038" y="4902200"/>
          <p14:tracePt t="46546" x="5653088" y="4902200"/>
          <p14:tracePt t="46554" x="5661025" y="4902200"/>
          <p14:tracePt t="46571" x="5670550" y="4894263"/>
          <p14:tracePt t="46609" x="5688013" y="4902200"/>
          <p14:tracePt t="46619" x="5697538" y="4929188"/>
          <p14:tracePt t="46625" x="5705475" y="4973638"/>
          <p14:tracePt t="46637" x="5724525" y="4991100"/>
          <p14:tracePt t="46651" x="5732463" y="5072063"/>
          <p14:tracePt t="46668" x="5732463" y="5126038"/>
          <p14:tracePt t="46684" x="5741988" y="5197475"/>
          <p14:tracePt t="46701" x="5751513" y="5268913"/>
          <p14:tracePt t="46718" x="5768975" y="5322888"/>
          <p14:tracePt t="46734" x="5795963" y="5367338"/>
          <p14:tracePt t="46751" x="5795963" y="5375275"/>
          <p14:tracePt t="46768" x="5803900" y="5394325"/>
          <p14:tracePt t="46842" x="5822950" y="5402263"/>
          <p14:tracePt t="46850" x="5830888" y="5419725"/>
          <p14:tracePt t="46858" x="5840413" y="5446713"/>
          <p14:tracePt t="46868" x="5840413" y="5456238"/>
          <p14:tracePt t="46885" x="5840413" y="5483225"/>
          <p14:tracePt t="46900" x="5840413" y="5518150"/>
          <p14:tracePt t="46917" x="5840413" y="5599113"/>
          <p14:tracePt t="46935" x="5840413" y="5634038"/>
          <p14:tracePt t="46937" x="5840413" y="5643563"/>
          <p14:tracePt t="46951" x="5840413" y="5653088"/>
          <p14:tracePt t="46968" x="5840413" y="5661025"/>
          <p14:tracePt t="46983" x="5830888" y="5680075"/>
          <p14:tracePt t="48273" x="5822950" y="5680075"/>
          <p14:tracePt t="48281" x="5795963" y="5670550"/>
          <p14:tracePt t="48289" x="5759450" y="5643563"/>
          <p14:tracePt t="48303" x="5715000" y="5599113"/>
          <p14:tracePt t="48317" x="5616575" y="5510213"/>
          <p14:tracePt t="48335" x="5562600" y="5446713"/>
          <p14:tracePt t="48351" x="5510213" y="5330825"/>
          <p14:tracePt t="48368" x="5473700" y="5099050"/>
          <p14:tracePt t="48384" x="5465763" y="4830763"/>
          <p14:tracePt t="48401" x="5465763" y="4572000"/>
          <p14:tracePt t="48418" x="5491163" y="4313238"/>
          <p14:tracePt t="48419" x="5545138" y="4179888"/>
          <p14:tracePt t="48434" x="5680075" y="3894138"/>
          <p14:tracePt t="48452" x="5848350" y="3581400"/>
          <p14:tracePt t="48467" x="6018213" y="3313113"/>
          <p14:tracePt t="48485" x="6143625" y="3152775"/>
          <p14:tracePt t="48502" x="6188075" y="3089275"/>
          <p14:tracePt t="48517" x="6215063" y="3062288"/>
          <p14:tracePt t="48535" x="6224588" y="3062288"/>
          <p14:tracePt t="48552" x="6232525" y="3062288"/>
          <p14:tracePt t="48572" x="6276975" y="3160713"/>
          <p14:tracePt t="48583" x="6303963" y="3232150"/>
          <p14:tracePt t="48601" x="6348413" y="3394075"/>
          <p14:tracePt t="48618" x="6402388" y="3687763"/>
          <p14:tracePt t="48635" x="6411913" y="3875088"/>
          <p14:tracePt t="48651" x="6411913" y="4062413"/>
          <p14:tracePt t="48669" x="6384925" y="4214813"/>
          <p14:tracePt t="48686" x="6296025" y="4357688"/>
          <p14:tracePt t="48702" x="6170613" y="4510088"/>
          <p14:tracePt t="48719" x="5983288" y="4652963"/>
          <p14:tracePt t="48734" x="5768975" y="4759325"/>
          <p14:tracePt t="48752" x="5545138" y="4848225"/>
          <p14:tracePt t="48769" x="5367338" y="4894263"/>
          <p14:tracePt t="48784" x="5251450" y="4919663"/>
          <p14:tracePt t="48801" x="5153025" y="4929188"/>
          <p14:tracePt t="48802" x="5126038" y="4929188"/>
          <p14:tracePt t="48818" x="5081588" y="4929188"/>
          <p14:tracePt t="48835" x="5018088" y="4911725"/>
          <p14:tracePt t="48851" x="4973638" y="4830763"/>
          <p14:tracePt t="48867" x="4902200" y="4670425"/>
          <p14:tracePt t="48884" x="4867275" y="4473575"/>
          <p14:tracePt t="48901" x="4857750" y="4251325"/>
          <p14:tracePt t="48919" x="4857750" y="4000500"/>
          <p14:tracePt t="48938" x="4857750" y="3660775"/>
          <p14:tracePt t="48952" x="4857750" y="3562350"/>
          <p14:tracePt t="48967" x="4911725" y="3394075"/>
          <p14:tracePt t="48985" x="5000625" y="3214688"/>
          <p14:tracePt t="49002" x="5081588" y="3133725"/>
          <p14:tracePt t="49019" x="5180013" y="3089275"/>
          <p14:tracePt t="49035" x="5251450" y="3062288"/>
          <p14:tracePt t="49051" x="5259388" y="3062288"/>
          <p14:tracePt t="49068" x="5276850" y="3062288"/>
          <p14:tracePt t="49085" x="5295900" y="3062288"/>
          <p14:tracePt t="49101" x="5348288" y="3108325"/>
          <p14:tracePt t="49117" x="5429250" y="3224213"/>
          <p14:tracePt t="49134" x="5518150" y="3367088"/>
          <p14:tracePt t="49151" x="5616575" y="3536950"/>
          <p14:tracePt t="49169" x="5653088" y="3652838"/>
          <p14:tracePt t="49184" x="5680075" y="3751263"/>
          <p14:tracePt t="49185" x="5680075" y="3786188"/>
          <p14:tracePt t="49201" x="5680075" y="3830638"/>
          <p14:tracePt t="49218" x="5661025" y="3911600"/>
          <p14:tracePt t="49234" x="5616575" y="3973513"/>
          <p14:tracePt t="49251" x="5581650" y="4027488"/>
          <p14:tracePt t="49267" x="5562600" y="4054475"/>
          <p14:tracePt t="49285" x="5545138" y="4081463"/>
          <p14:tracePt t="49307" x="5491163" y="4108450"/>
          <p14:tracePt t="49318" x="5483225" y="4125913"/>
          <p14:tracePt t="49334" x="5429250" y="4143375"/>
          <p14:tracePt t="49352" x="5394325" y="4152900"/>
          <p14:tracePt t="49368" x="5375275" y="4160838"/>
          <p14:tracePt t="49905" x="5357813" y="4170363"/>
          <p14:tracePt t="49921" x="5348288" y="4187825"/>
          <p14:tracePt t="49945" x="5340350" y="4197350"/>
          <p14:tracePt t="50842" x="5348288" y="4197350"/>
          <p14:tracePt t="50873" x="5357813" y="4197350"/>
          <p14:tracePt t="50881" x="5367338" y="4197350"/>
          <p14:tracePt t="50890" x="5375275" y="4197350"/>
          <p14:tracePt t="50905" x="5384800" y="4197350"/>
          <p14:tracePt t="50930" x="5402263" y="4197350"/>
          <p14:tracePt t="50945" x="5411788" y="4197350"/>
          <p14:tracePt t="50954" x="5429250" y="4197350"/>
          <p14:tracePt t="50969" x="5446713" y="4197350"/>
          <p14:tracePt t="50993" x="5456238" y="4197350"/>
          <p14:tracePt t="51609" x="5465763" y="4197350"/>
          <p14:tracePt t="51618" x="5465763" y="4205288"/>
          <p14:tracePt t="51635" x="5456238" y="4205288"/>
          <p14:tracePt t="51641" x="5446713" y="4224338"/>
          <p14:tracePt t="51721" x="5438775" y="4224338"/>
          <p14:tracePt t="51738" x="5438775" y="4232275"/>
          <p14:tracePt t="51801" x="5429250" y="4232275"/>
          <p14:tracePt t="51819" x="5411788" y="4232275"/>
          <p14:tracePt t="51826" x="5375275" y="4232275"/>
          <p14:tracePt t="51835" x="5340350" y="4232275"/>
          <p14:tracePt t="51850" x="5268913" y="4232275"/>
          <p14:tracePt t="51867" x="5232400" y="4232275"/>
          <p14:tracePt t="51883" x="5205413" y="4232275"/>
          <p14:tracePt t="51902" x="5153025" y="4232275"/>
          <p14:tracePt t="51918" x="5081588" y="4232275"/>
          <p14:tracePt t="51935" x="4965700" y="4232275"/>
          <p14:tracePt t="51937" x="4867275" y="4232275"/>
          <p14:tracePt t="51952" x="4759325" y="4232275"/>
          <p14:tracePt t="51968" x="4510088" y="4232275"/>
          <p14:tracePt t="51985" x="4224338" y="4241800"/>
          <p14:tracePt t="52002" x="4054475" y="4259263"/>
          <p14:tracePt t="52018" x="3956050" y="4276725"/>
          <p14:tracePt t="52035" x="3919538" y="4276725"/>
          <p14:tracePt t="52051" x="3902075" y="4276725"/>
          <p14:tracePt t="52068" x="3894138" y="4295775"/>
          <p14:tracePt t="52083" x="3884613" y="4303713"/>
          <p14:tracePt t="52102" x="3867150" y="4303713"/>
          <p14:tracePt t="53881" x="3857625" y="4303713"/>
          <p14:tracePt t="53898" x="3857625" y="4295775"/>
          <p14:tracePt t="53905" x="3867150" y="4295775"/>
          <p14:tracePt t="53919" x="3884613" y="4286250"/>
          <p14:tracePt t="53934" x="3919538" y="4268788"/>
          <p14:tracePt t="53936" x="3938588" y="4251325"/>
          <p14:tracePt t="53953" x="3973513" y="4224338"/>
          <p14:tracePt t="53968" x="4054475" y="4197350"/>
          <p14:tracePt t="53969" x="4098925" y="4179888"/>
          <p14:tracePt t="53984" x="4152900" y="4160838"/>
          <p14:tracePt t="54002" x="4357688" y="4081463"/>
          <p14:tracePt t="54018" x="4527550" y="4017963"/>
          <p14:tracePt t="54035" x="4724400" y="3965575"/>
          <p14:tracePt t="54051" x="4894263" y="3902075"/>
          <p14:tracePt t="54068" x="5062538" y="3867150"/>
          <p14:tracePt t="54084" x="5241925" y="3830638"/>
          <p14:tracePt t="54101" x="5384800" y="3813175"/>
          <p14:tracePt t="54118" x="5527675" y="3803650"/>
          <p14:tracePt t="54134" x="5670550" y="3803650"/>
          <p14:tracePt t="54152" x="5803900" y="3803650"/>
          <p14:tracePt t="54168" x="5946775" y="3803650"/>
          <p14:tracePt t="54169" x="6027738" y="3803650"/>
          <p14:tracePt t="54184" x="6099175" y="3803650"/>
          <p14:tracePt t="54203" x="6330950" y="3803650"/>
          <p14:tracePt t="54219" x="6446838" y="3803650"/>
          <p14:tracePt t="54235" x="6537325" y="3822700"/>
          <p14:tracePt t="54252" x="6653213" y="3840163"/>
          <p14:tracePt t="54267" x="6732588" y="3840163"/>
          <p14:tracePt t="54284" x="6796088" y="3848100"/>
          <p14:tracePt t="54302" x="6831013" y="3857625"/>
          <p14:tracePt t="54317" x="6867525" y="3875088"/>
          <p14:tracePt t="54335" x="6875463" y="3875088"/>
          <p14:tracePt t="54418" x="6875463" y="3884613"/>
          <p14:tracePt t="54425" x="6884988" y="3884613"/>
          <p14:tracePt t="54437" x="6919913" y="3902075"/>
          <p14:tracePt t="54451" x="6965950" y="3956050"/>
          <p14:tracePt t="54468" x="6983413" y="3973513"/>
          <p14:tracePt t="54485" x="7000875" y="4000500"/>
          <p14:tracePt t="54502" x="7018338" y="4010025"/>
          <p14:tracePt t="54519" x="7045325" y="4017963"/>
          <p14:tracePt t="54535" x="7054850" y="4037013"/>
          <p14:tracePt t="54552" x="7072313" y="4044950"/>
          <p14:tracePt t="54572" x="7089775" y="4054475"/>
          <p14:tracePt t="54585" x="7089775" y="4062413"/>
          <p14:tracePt t="54601" x="7099300" y="4081463"/>
          <p14:tracePt t="54618" x="7108825" y="4125913"/>
          <p14:tracePt t="54636" x="7108825" y="4170363"/>
          <p14:tracePt t="54651" x="7108825" y="4251325"/>
          <p14:tracePt t="54668" x="7072313" y="4340225"/>
          <p14:tracePt t="54685" x="6946900" y="4483100"/>
          <p14:tracePt t="54702" x="6777038" y="4660900"/>
          <p14:tracePt t="54718" x="6599238" y="4822825"/>
          <p14:tracePt t="54734" x="6367463" y="4983163"/>
          <p14:tracePt t="54752" x="6062663" y="5187950"/>
          <p14:tracePt t="54769" x="5724525" y="5340350"/>
          <p14:tracePt t="54784" x="5330825" y="5473700"/>
          <p14:tracePt t="54785" x="5133975" y="5537200"/>
          <p14:tracePt t="54802" x="4795838" y="5626100"/>
          <p14:tracePt t="54818" x="4670425" y="5661025"/>
          <p14:tracePt t="54835" x="4456113" y="5776913"/>
          <p14:tracePt t="54851" x="4375150" y="5813425"/>
          <p14:tracePt t="54868" x="4259263" y="5848350"/>
          <p14:tracePt t="54885" x="4108450" y="5875338"/>
          <p14:tracePt t="54906" x="3857625" y="5911850"/>
          <p14:tracePt t="54918" x="3786188" y="5919788"/>
          <p14:tracePt t="54934" x="3616325" y="5919788"/>
          <p14:tracePt t="54938" x="3536950" y="5919788"/>
          <p14:tracePt t="54952" x="3438525" y="5919788"/>
          <p14:tracePt t="54969" x="3232150" y="5919788"/>
          <p14:tracePt t="54984" x="3036888" y="5919788"/>
          <p14:tracePt t="54985" x="2938463" y="5919788"/>
          <p14:tracePt t="55002" x="2751138" y="5894388"/>
          <p14:tracePt t="55019" x="2633663" y="5857875"/>
          <p14:tracePt t="55035" x="2589213" y="5840413"/>
          <p14:tracePt t="55052" x="2554288" y="5840413"/>
          <p14:tracePt t="55068" x="2509838" y="5830888"/>
          <p14:tracePt t="55084" x="2438400" y="5813425"/>
          <p14:tracePt t="55102" x="2339975" y="5803900"/>
          <p14:tracePt t="55118" x="2224088" y="5795963"/>
          <p14:tracePt t="55134" x="2116138" y="5795963"/>
          <p14:tracePt t="55152" x="1982788" y="5795963"/>
          <p14:tracePt t="55169" x="1847850" y="5795963"/>
          <p14:tracePt t="55185" x="1724025" y="5822950"/>
          <p14:tracePt t="55202" x="1562100" y="5894388"/>
          <p14:tracePt t="55218" x="1473200" y="5938838"/>
          <p14:tracePt t="55237" x="1401763" y="5956300"/>
          <p14:tracePt t="55253" x="1384300" y="5983288"/>
          <p14:tracePt t="55267" x="1357313" y="5991225"/>
          <p14:tracePt t="55285" x="1322388" y="6000750"/>
          <p14:tracePt t="55301" x="1303338" y="6018213"/>
          <p14:tracePt t="55317" x="1285875" y="6027738"/>
          <p14:tracePt t="55335" x="1268413" y="6037263"/>
          <p14:tracePt t="55351" x="1250950" y="6054725"/>
          <p14:tracePt t="55367" x="1241425" y="6062663"/>
          <p14:tracePt t="55384" x="1223963" y="6081713"/>
          <p14:tracePt t="55401" x="1196975" y="6116638"/>
          <p14:tracePt t="55418" x="1160463" y="6153150"/>
          <p14:tracePt t="55435" x="1152525" y="6205538"/>
          <p14:tracePt t="55451" x="1133475" y="6232525"/>
          <p14:tracePt t="55468" x="1133475" y="6269038"/>
          <p14:tracePt t="55484" x="1133475" y="6323013"/>
          <p14:tracePt t="55502" x="1133475" y="6340475"/>
          <p14:tracePt t="55518" x="1133475" y="6348413"/>
          <p14:tracePt t="55535" x="1133475" y="6367463"/>
          <p14:tracePt t="55552" x="1133475" y="6384925"/>
          <p14:tracePt t="55571" x="1133475" y="6411913"/>
          <p14:tracePt t="55587" x="1143000" y="6429375"/>
          <p14:tracePt t="55602" x="1169988" y="6473825"/>
          <p14:tracePt t="55619" x="1179513" y="6491288"/>
          <p14:tracePt t="55636" x="1179513" y="65278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Carga Eléctrica y Masa Atómica</a:t>
            </a:r>
            <a:endParaRPr lang="es-P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PA" dirty="0" smtClean="0"/>
                  <a:t>La carga eléctrica q de cada protón (+) y electrón (-) es de: 		1.60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−19</m:t>
                        </m:r>
                      </m:sup>
                    </m:sSup>
                  </m:oMath>
                </a14:m>
                <a:r>
                  <a:rPr lang="es-PA" dirty="0" smtClean="0"/>
                  <a:t> C.</a:t>
                </a:r>
              </a:p>
              <a:p>
                <a:r>
                  <a:rPr lang="es-PA" dirty="0" smtClean="0"/>
                  <a:t>La masa de un átomo  es la suma de la masa de los protones y neutrones que se concentran en el núcleo:</a:t>
                </a:r>
              </a:p>
              <a:p>
                <a:pPr lvl="1"/>
                <a:r>
                  <a:rPr lang="es-PA" dirty="0" smtClean="0"/>
                  <a:t>Masa de cada protón y neutrón:  1.67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−24</m:t>
                        </m:r>
                      </m:sup>
                    </m:sSup>
                  </m:oMath>
                </a14:m>
                <a:r>
                  <a:rPr lang="es-PA" dirty="0" smtClean="0"/>
                  <a:t>g</a:t>
                </a:r>
              </a:p>
              <a:p>
                <a:pPr lvl="1"/>
                <a:r>
                  <a:rPr lang="es-PA" dirty="0" smtClean="0"/>
                  <a:t>Masa de cada electrón: 9.11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−28</m:t>
                        </m:r>
                      </m:sup>
                    </m:sSup>
                  </m:oMath>
                </a14:m>
                <a:r>
                  <a:rPr lang="es-PA" dirty="0" smtClean="0"/>
                  <a:t>g</a:t>
                </a:r>
              </a:p>
              <a:p>
                <a:r>
                  <a:rPr lang="es-PA" dirty="0" smtClean="0"/>
                  <a:t>El número de Avogadro N</a:t>
                </a:r>
                <a:r>
                  <a:rPr lang="es-PA" baseline="-25000" dirty="0"/>
                  <a:t>A</a:t>
                </a:r>
                <a:r>
                  <a:rPr lang="es-PA" dirty="0" smtClean="0"/>
                  <a:t> : 6.022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</m:oMath>
                </a14:m>
                <a:r>
                  <a:rPr lang="es-PA" dirty="0" smtClean="0"/>
                  <a:t> átomos/mol.</a:t>
                </a:r>
              </a:p>
              <a:p>
                <a:endParaRPr lang="es-PA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08"/>
    </mc:Choice>
    <mc:Fallback xmlns="">
      <p:transition spd="slow" advTm="14640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498" x="938213" y="6054725"/>
          <p14:tracePt t="2513" x="1411288" y="5259388"/>
          <p14:tracePt t="2530" x="1973263" y="4483100"/>
          <p14:tracePt t="2547" x="2428875" y="3848100"/>
          <p14:tracePt t="2563" x="2724150" y="3509963"/>
          <p14:tracePt t="2581" x="2884488" y="3340100"/>
          <p14:tracePt t="2597" x="2982913" y="3232150"/>
          <p14:tracePt t="2613" x="3062288" y="3152775"/>
          <p14:tracePt t="2633" x="3179763" y="3054350"/>
          <p14:tracePt t="2646" x="3224213" y="3009900"/>
          <p14:tracePt t="2664" x="3330575" y="2911475"/>
          <p14:tracePt t="2680" x="3438525" y="2813050"/>
          <p14:tracePt t="2697" x="3500438" y="2751138"/>
          <p14:tracePt t="2713" x="3571875" y="2670175"/>
          <p14:tracePt t="2729" x="3589338" y="2643188"/>
          <p14:tracePt t="2746" x="3625850" y="2608263"/>
          <p14:tracePt t="2763" x="3679825" y="2527300"/>
          <p14:tracePt t="2780" x="3751263" y="2465388"/>
          <p14:tracePt t="2797" x="3884613" y="2357438"/>
          <p14:tracePt t="2813" x="4010025" y="2259013"/>
          <p14:tracePt t="2830" x="4089400" y="2125663"/>
          <p14:tracePt t="2847" x="4152900" y="2009775"/>
          <p14:tracePt t="2864" x="4224338" y="1847850"/>
          <p14:tracePt t="2880" x="4232275" y="1751013"/>
          <p14:tracePt t="2896" x="4232275" y="1670050"/>
          <p14:tracePt t="2913" x="4232275" y="1589088"/>
          <p14:tracePt t="2930" x="4187825" y="1517650"/>
          <p14:tracePt t="2947" x="4160838" y="1482725"/>
          <p14:tracePt t="2965" x="4143375" y="1465263"/>
          <p14:tracePt t="2980" x="4108450" y="1438275"/>
          <p14:tracePt t="3000" x="4062413" y="1419225"/>
          <p14:tracePt t="3013" x="4054475" y="1411288"/>
          <p14:tracePt t="3030" x="4010025" y="1393825"/>
          <p14:tracePt t="3047" x="3875088" y="1384300"/>
          <p14:tracePt t="3064" x="3714750" y="1374775"/>
          <p14:tracePt t="3080" x="3544888" y="1374775"/>
          <p14:tracePt t="3097" x="3357563" y="1374775"/>
          <p14:tracePt t="3116" x="3179763" y="1374775"/>
          <p14:tracePt t="3130" x="3036888" y="1374775"/>
          <p14:tracePt t="3146" x="2982913" y="1374775"/>
          <p14:tracePt t="3163" x="2973388" y="1374775"/>
          <p14:tracePt t="3232" x="2982913" y="1374775"/>
          <p14:tracePt t="3240" x="3009900" y="1374775"/>
          <p14:tracePt t="3249" x="3054350" y="1401763"/>
          <p14:tracePt t="3263" x="3125788" y="1401763"/>
          <p14:tracePt t="3281" x="3268663" y="1411288"/>
          <p14:tracePt t="3297" x="3473450" y="1428750"/>
          <p14:tracePt t="3317" x="3724275" y="1428750"/>
          <p14:tracePt t="3329" x="3956050" y="1428750"/>
          <p14:tracePt t="3347" x="4187825" y="1428750"/>
          <p14:tracePt t="3363" x="4357688" y="1428750"/>
          <p14:tracePt t="3381" x="4411663" y="1428750"/>
          <p14:tracePt t="3423" x="4438650" y="1419225"/>
          <p14:tracePt t="3440" x="4438650" y="1411288"/>
          <p14:tracePt t="3455" x="4438650" y="1401763"/>
          <p14:tracePt t="3472" x="4446588" y="1401763"/>
          <p14:tracePt t="12640" x="4456113" y="1401763"/>
          <p14:tracePt t="12650" x="4456113" y="1312863"/>
          <p14:tracePt t="12665" x="4465638" y="847725"/>
          <p14:tracePt t="12682" x="4527550" y="455613"/>
          <p14:tracePt t="12698" x="4545013" y="268288"/>
          <p14:tracePt t="12736" x="4545013" y="241300"/>
          <p14:tracePt t="12783" x="4545013" y="231775"/>
          <p14:tracePt t="12791" x="4527550" y="214313"/>
          <p14:tracePt t="12800" x="4518025" y="204788"/>
          <p14:tracePt t="12815" x="4500563" y="179388"/>
          <p14:tracePt t="12832" x="4491038" y="160338"/>
          <p14:tracePt t="12866" x="4473575" y="152400"/>
          <p14:tracePt t="12881" x="4429125" y="80963"/>
          <p14:tracePt t="12899" x="4375150" y="9525"/>
          <p14:tracePt t="12917" x="4295775" y="0"/>
          <p14:tracePt t="12934" x="4214813" y="0"/>
          <p14:tracePt t="12948" x="4027488" y="0"/>
          <p14:tracePt t="12965" x="3608388" y="223838"/>
          <p14:tracePt t="12981" x="2973388" y="687388"/>
          <p14:tracePt t="13000" x="2241550" y="1401763"/>
          <p14:tracePt t="13014" x="2062163" y="1625600"/>
          <p14:tracePt t="13031" x="1643063" y="2197100"/>
          <p14:tracePt t="13048" x="1465263" y="2401888"/>
          <p14:tracePt t="13065" x="1357313" y="2500313"/>
          <p14:tracePt t="13081" x="1330325" y="2509838"/>
          <p14:tracePt t="13098" x="1330325" y="2517775"/>
          <p14:tracePt t="13115" x="1330325" y="2544763"/>
          <p14:tracePt t="13131" x="1330325" y="2616200"/>
          <p14:tracePt t="13148" x="1330325" y="2786063"/>
          <p14:tracePt t="13165" x="1330325" y="3000375"/>
          <p14:tracePt t="13180" x="1330325" y="3170238"/>
          <p14:tracePt t="13199" x="1393825" y="3394075"/>
          <p14:tracePt t="13215" x="1527175" y="3571875"/>
          <p14:tracePt t="13232" x="1724025" y="3724275"/>
          <p14:tracePt t="13248" x="1911350" y="3857625"/>
          <p14:tracePt t="13265" x="2062163" y="3919538"/>
          <p14:tracePt t="13280" x="2232025" y="3946525"/>
          <p14:tracePt t="13298" x="2384425" y="3946525"/>
          <p14:tracePt t="13317" x="2517775" y="3946525"/>
          <p14:tracePt t="13330" x="2608263" y="3946525"/>
          <p14:tracePt t="13349" x="2679700" y="3911600"/>
          <p14:tracePt t="13364" x="2732088" y="3894138"/>
          <p14:tracePt t="13382" x="2759075" y="3894138"/>
          <p14:tracePt t="13398" x="2795588" y="3875088"/>
          <p14:tracePt t="13400" x="2847975" y="3840163"/>
          <p14:tracePt t="13415" x="2911475" y="3813175"/>
          <p14:tracePt t="13432" x="3044825" y="3751263"/>
          <p14:tracePt t="13448" x="3232150" y="3652838"/>
          <p14:tracePt t="13465" x="3419475" y="3536950"/>
          <p14:tracePt t="13481" x="3562350" y="3429000"/>
          <p14:tracePt t="13499" x="3633788" y="3348038"/>
          <p14:tracePt t="13515" x="3687763" y="3313113"/>
          <p14:tracePt t="13547" x="3714750" y="3313113"/>
          <p14:tracePt t="13582" x="3732213" y="3295650"/>
          <p14:tracePt t="13598" x="3813175" y="3214688"/>
          <p14:tracePt t="13615" x="3902075" y="3133725"/>
          <p14:tracePt t="13631" x="3946525" y="3089275"/>
          <p14:tracePt t="13649" x="4027488" y="3000375"/>
          <p14:tracePt t="13667" x="4044950" y="2955925"/>
          <p14:tracePt t="13680" x="4062413" y="2928938"/>
          <p14:tracePt t="13714" x="4062413" y="2911475"/>
          <p14:tracePt t="13731" x="4071938" y="2901950"/>
          <p14:tracePt t="13749" x="4071938" y="2884488"/>
          <p14:tracePt t="13765" x="4071938" y="2857500"/>
          <p14:tracePt t="13782" x="4071938" y="2822575"/>
          <p14:tracePt t="13798" x="4071938" y="2813050"/>
          <p14:tracePt t="13814" x="4071938" y="2795588"/>
          <p14:tracePt t="13832" x="4071938" y="2768600"/>
          <p14:tracePt t="13848" x="4071938" y="2751138"/>
          <p14:tracePt t="13865" x="4071938" y="2697163"/>
          <p14:tracePt t="13881" x="4071938" y="2660650"/>
          <p14:tracePt t="13914" x="4071938" y="2643188"/>
          <p14:tracePt t="13931" x="4054475" y="2608263"/>
          <p14:tracePt t="13948" x="4017963" y="2589213"/>
          <p14:tracePt t="13965" x="4010025" y="2581275"/>
          <p14:tracePt t="13981" x="3983038" y="2581275"/>
          <p14:tracePt t="13999" x="3973513" y="2581275"/>
          <p14:tracePt t="14018" x="3965575" y="2581275"/>
          <p14:tracePt t="14160" x="3990975" y="2581275"/>
          <p14:tracePt t="14167" x="4017963" y="2554288"/>
          <p14:tracePt t="14181" x="4062413" y="2527300"/>
          <p14:tracePt t="14198" x="4160838" y="2446338"/>
          <p14:tracePt t="14215" x="4197350" y="2384425"/>
          <p14:tracePt t="14216" x="4214813" y="2330450"/>
          <p14:tracePt t="14232" x="4232275" y="2251075"/>
          <p14:tracePt t="14248" x="4241800" y="2214563"/>
          <p14:tracePt t="14265" x="4241800" y="2205038"/>
          <p14:tracePt t="14282" x="4241800" y="2197100"/>
          <p14:tracePt t="14299" x="4241800" y="2187575"/>
          <p14:tracePt t="14315" x="4232275" y="2170113"/>
          <p14:tracePt t="14331" x="4205288" y="2170113"/>
          <p14:tracePt t="14347" x="4170363" y="2152650"/>
          <p14:tracePt t="14364" x="4133850" y="2143125"/>
          <p14:tracePt t="14380" x="4108450" y="2143125"/>
          <p14:tracePt t="14399" x="4071938" y="2143125"/>
          <p14:tracePt t="14401" x="4037013" y="2143125"/>
          <p14:tracePt t="14415" x="4027488" y="2143125"/>
          <p14:tracePt t="14434" x="4017963" y="2143125"/>
          <p14:tracePt t="14449" x="4010025" y="2143125"/>
          <p14:tracePt t="14465" x="3990975" y="2143125"/>
          <p14:tracePt t="14503" x="3983038" y="2143125"/>
          <p14:tracePt t="14513" x="3973513" y="2179638"/>
          <p14:tracePt t="14532" x="3973513" y="2232025"/>
          <p14:tracePt t="14549" x="3973513" y="2303463"/>
          <p14:tracePt t="14563" x="3973513" y="2374900"/>
          <p14:tracePt t="14581" x="4000500" y="2455863"/>
          <p14:tracePt t="14597" x="4027488" y="2517775"/>
          <p14:tracePt t="14614" x="4081463" y="2544763"/>
          <p14:tracePt t="14631" x="4143375" y="2571750"/>
          <p14:tracePt t="14648" x="4251325" y="2598738"/>
          <p14:tracePt t="14664" x="4286250" y="2598738"/>
          <p14:tracePt t="14681" x="4322763" y="2598738"/>
          <p14:tracePt t="14698" x="4340225" y="2598738"/>
          <p14:tracePt t="14714" x="4367213" y="2554288"/>
          <p14:tracePt t="14730" x="4394200" y="2455863"/>
          <p14:tracePt t="14751" x="4394200" y="2322513"/>
          <p14:tracePt t="14763" x="4394200" y="2286000"/>
          <p14:tracePt t="14781" x="4394200" y="2232025"/>
          <p14:tracePt t="14799" x="4357688" y="2214563"/>
          <p14:tracePt t="14815" x="4303713" y="2197100"/>
          <p14:tracePt t="14830" x="4251325" y="2197100"/>
          <p14:tracePt t="14832" x="4214813" y="2197100"/>
          <p14:tracePt t="14848" x="4170363" y="2197100"/>
          <p14:tracePt t="14865" x="4108450" y="2197100"/>
          <p14:tracePt t="14880" x="4044950" y="2197100"/>
          <p14:tracePt t="14899" x="3919538" y="2197100"/>
          <p14:tracePt t="14915" x="3795713" y="2205038"/>
          <p14:tracePt t="14930" x="3751263" y="2214563"/>
          <p14:tracePt t="14949" x="3741738" y="2224088"/>
          <p14:tracePt t="14966" x="3732213" y="2232025"/>
          <p14:tracePt t="14980" x="3732213" y="2241550"/>
          <p14:tracePt t="14998" x="3732213" y="2268538"/>
          <p14:tracePt t="15015" x="3724275" y="2276475"/>
          <p14:tracePt t="15032" x="3724275" y="2303463"/>
          <p14:tracePt t="15048" x="3714750" y="2322513"/>
          <p14:tracePt t="15064" x="3714750" y="2330450"/>
          <p14:tracePt t="15111" x="3714750" y="2357438"/>
          <p14:tracePt t="15208" x="3714750" y="2366963"/>
          <p14:tracePt t="15216" x="3714750" y="2374900"/>
          <p14:tracePt t="15232" x="3714750" y="2401888"/>
          <p14:tracePt t="15255" x="3724275" y="2419350"/>
          <p14:tracePt t="15264" x="3732213" y="2419350"/>
          <p14:tracePt t="15272" x="3732213" y="2428875"/>
          <p14:tracePt t="15281" x="3768725" y="2455863"/>
          <p14:tracePt t="15297" x="3840163" y="2490788"/>
          <p14:tracePt t="15314" x="3919538" y="2527300"/>
          <p14:tracePt t="15330" x="4044950" y="2562225"/>
          <p14:tracePt t="15349" x="4205288" y="2581275"/>
          <p14:tracePt t="15365" x="4322763" y="2581275"/>
          <p14:tracePt t="15381" x="4419600" y="2581275"/>
          <p14:tracePt t="15398" x="4483100" y="2581275"/>
          <p14:tracePt t="15400" x="4510088" y="2562225"/>
          <p14:tracePt t="15416" x="4510088" y="2554288"/>
          <p14:tracePt t="15430" x="4510088" y="2527300"/>
          <p14:tracePt t="15449" x="4510088" y="2419350"/>
          <p14:tracePt t="15467" x="4483100" y="2366963"/>
          <p14:tracePt t="15480" x="4429125" y="2268538"/>
          <p14:tracePt t="15497" x="4340225" y="2224088"/>
          <p14:tracePt t="15513" x="4276725" y="2205038"/>
          <p14:tracePt t="15530" x="4205288" y="2205038"/>
          <p14:tracePt t="15548" x="4133850" y="2205038"/>
          <p14:tracePt t="15564" x="4054475" y="2205038"/>
          <p14:tracePt t="15580" x="3973513" y="2295525"/>
          <p14:tracePt t="15598" x="3911600" y="2384425"/>
          <p14:tracePt t="15613" x="3867150" y="2500313"/>
          <p14:tracePt t="15630" x="3857625" y="2616200"/>
          <p14:tracePt t="15648" x="3857625" y="2759075"/>
          <p14:tracePt t="15664" x="3875088" y="2795588"/>
          <p14:tracePt t="15680" x="3894138" y="2822575"/>
          <p14:tracePt t="15697" x="3919538" y="2830513"/>
          <p14:tracePt t="15714" x="3938588" y="2830513"/>
          <p14:tracePt t="15730" x="3990975" y="2840038"/>
          <p14:tracePt t="15747" x="4062413" y="2840038"/>
          <p14:tracePt t="15763" x="4125913" y="2840038"/>
          <p14:tracePt t="15782" x="4143375" y="2840038"/>
          <p14:tracePt t="15802" x="4259263" y="2822575"/>
          <p14:tracePt t="15815" x="4348163" y="2759075"/>
          <p14:tracePt t="15830" x="4411663" y="2714625"/>
          <p14:tracePt t="15847" x="4456113" y="2625725"/>
          <p14:tracePt t="15864" x="4456113" y="2554288"/>
          <p14:tracePt t="15880" x="4456113" y="2490788"/>
          <p14:tracePt t="15898" x="4456113" y="2438400"/>
          <p14:tracePt t="15915" x="4419600" y="2411413"/>
          <p14:tracePt t="15930" x="4375150" y="2374900"/>
          <p14:tracePt t="15947" x="4330700" y="2366963"/>
          <p14:tracePt t="15964" x="4259263" y="2347913"/>
          <p14:tracePt t="15980" x="4187825" y="2347913"/>
          <p14:tracePt t="15998" x="4160838" y="2347913"/>
          <p14:tracePt t="16013" x="4143375" y="2347913"/>
          <p14:tracePt t="16032" x="4081463" y="2374900"/>
          <p14:tracePt t="16048" x="4054475" y="2393950"/>
          <p14:tracePt t="16065" x="4010025" y="2446338"/>
          <p14:tracePt t="16081" x="3990975" y="2473325"/>
          <p14:tracePt t="16097" x="3973513" y="2517775"/>
          <p14:tracePt t="16114" x="3965575" y="2589213"/>
          <p14:tracePt t="16133" x="3956050" y="2633663"/>
          <p14:tracePt t="16147" x="3946525" y="2643188"/>
          <p14:tracePt t="16164" x="3946525" y="2652713"/>
          <p14:tracePt t="16197" x="3946525" y="2660650"/>
          <p14:tracePt t="16214" x="3946525" y="2679700"/>
          <p14:tracePt t="16230" x="3946525" y="2697163"/>
          <p14:tracePt t="16248" x="3956050" y="2724150"/>
          <p14:tracePt t="16265" x="3990975" y="2732088"/>
          <p14:tracePt t="16281" x="4010025" y="2751138"/>
          <p14:tracePt t="16297" x="4054475" y="2759075"/>
          <p14:tracePt t="16314" x="4081463" y="2759075"/>
          <p14:tracePt t="16330" x="4098925" y="2759075"/>
          <p14:tracePt t="16347" x="4133850" y="2759075"/>
          <p14:tracePt t="16363" x="4205288" y="2759075"/>
          <p14:tracePt t="16380" x="4259263" y="2759075"/>
          <p14:tracePt t="16399" x="4348163" y="2759075"/>
          <p14:tracePt t="16401" x="4367213" y="2751138"/>
          <p14:tracePt t="16413" x="4384675" y="2751138"/>
          <p14:tracePt t="16430" x="4429125" y="2714625"/>
          <p14:tracePt t="16449" x="4446588" y="2714625"/>
          <p14:tracePt t="16519" x="4465638" y="2697163"/>
          <p14:tracePt t="16536" x="4483100" y="2687638"/>
          <p14:tracePt t="16544" x="4483100" y="2679700"/>
          <p14:tracePt t="16554" x="4491038" y="2679700"/>
          <p14:tracePt t="16582" x="4500563" y="2660650"/>
          <p14:tracePt t="16632" x="4510088" y="2643188"/>
          <p14:tracePt t="16671" x="4510088" y="2608263"/>
          <p14:tracePt t="16688" x="4510088" y="2589213"/>
          <p14:tracePt t="16697" x="4510088" y="2581275"/>
          <p14:tracePt t="16704" x="4510088" y="2554288"/>
          <p14:tracePt t="16714" x="4510088" y="2544763"/>
          <p14:tracePt t="16730" x="4510088" y="2527300"/>
          <p14:tracePt t="16747" x="4510088" y="2517775"/>
          <p14:tracePt t="16763" x="4510088" y="2509838"/>
          <p14:tracePt t="16817" x="4510088" y="2500313"/>
          <p14:tracePt t="16824" x="4510088" y="2490788"/>
          <p14:tracePt t="16833" x="4500563" y="2482850"/>
          <p14:tracePt t="16850" x="4491038" y="2473325"/>
          <p14:tracePt t="16865" x="4465638" y="2465388"/>
          <p14:tracePt t="16880" x="4456113" y="2446338"/>
          <p14:tracePt t="16898" x="4429125" y="2438400"/>
          <p14:tracePt t="16914" x="4384675" y="2428875"/>
          <p14:tracePt t="16930" x="4367213" y="2419350"/>
          <p14:tracePt t="16948" x="4348163" y="2419350"/>
          <p14:tracePt t="17167" x="4348163" y="2411413"/>
          <p14:tracePt t="17175" x="4340225" y="2411413"/>
          <p14:tracePt t="17183" x="4322763" y="2401888"/>
          <p14:tracePt t="17197" x="4313238" y="2401888"/>
          <p14:tracePt t="17213" x="4286250" y="2384425"/>
          <p14:tracePt t="17255" x="4276725" y="2384425"/>
          <p14:tracePt t="17265" x="4259263" y="2384425"/>
          <p14:tracePt t="17281" x="4224338" y="2374900"/>
          <p14:tracePt t="17297" x="4187825" y="2374900"/>
          <p14:tracePt t="17330" x="4179888" y="2374900"/>
          <p14:tracePt t="17348" x="4170363" y="2374900"/>
          <p14:tracePt t="17364" x="4152900" y="2374900"/>
          <p14:tracePt t="17381" x="4116388" y="2374900"/>
          <p14:tracePt t="17400" x="4071938" y="2374900"/>
          <p14:tracePt t="17415" x="4062413" y="2374900"/>
          <p14:tracePt t="17431" x="4027488" y="2374900"/>
          <p14:tracePt t="17448" x="3973513" y="2384425"/>
          <p14:tracePt t="17465" x="3956050" y="2393950"/>
          <p14:tracePt t="17483" x="3946525" y="2393950"/>
          <p14:tracePt t="17497" x="3938588" y="2393950"/>
          <p14:tracePt t="17530" x="3919538" y="2393950"/>
          <p14:tracePt t="17547" x="3902075" y="2401888"/>
          <p14:tracePt t="17568" x="3894138" y="2411413"/>
          <p14:tracePt t="17600" x="3884613" y="2419350"/>
          <p14:tracePt t="17608" x="3875088" y="2428875"/>
          <p14:tracePt t="17624" x="3867150" y="2428875"/>
          <p14:tracePt t="17632" x="3867150" y="2438400"/>
          <p14:tracePt t="17655" x="3857625" y="2446338"/>
          <p14:tracePt t="17665" x="3857625" y="2455863"/>
          <p14:tracePt t="17680" x="3857625" y="2473325"/>
          <p14:tracePt t="17697" x="3857625" y="2509838"/>
          <p14:tracePt t="17713" x="3857625" y="2536825"/>
          <p14:tracePt t="17731" x="3857625" y="2554288"/>
          <p14:tracePt t="17747" x="3894138" y="2581275"/>
          <p14:tracePt t="17764" x="3938588" y="2581275"/>
          <p14:tracePt t="17780" x="3973513" y="2581275"/>
          <p14:tracePt t="17800" x="4017963" y="2562225"/>
          <p14:tracePt t="17815" x="4054475" y="2517775"/>
          <p14:tracePt t="17833" x="4071938" y="2473325"/>
          <p14:tracePt t="17847" x="4081463" y="2419350"/>
          <p14:tracePt t="17864" x="4081463" y="2384425"/>
          <p14:tracePt t="17880" x="4027488" y="2330450"/>
          <p14:tracePt t="17897" x="3938588" y="2295525"/>
          <p14:tracePt t="17913" x="3741738" y="2295525"/>
          <p14:tracePt t="17930" x="3357563" y="2295525"/>
          <p14:tracePt t="17947" x="2990850" y="2295525"/>
          <p14:tracePt t="17964" x="2714625" y="2295525"/>
          <p14:tracePt t="17980" x="2490788" y="2322513"/>
          <p14:tracePt t="17997" x="2393950" y="2357438"/>
          <p14:tracePt t="18014" x="2366963" y="2384425"/>
          <p14:tracePt t="18030" x="2366963" y="2428875"/>
          <p14:tracePt t="18049" x="2490788" y="2536825"/>
          <p14:tracePt t="18064" x="2687638" y="2598738"/>
          <p14:tracePt t="18080" x="2973388" y="2633663"/>
          <p14:tracePt t="18097" x="3348038" y="2643188"/>
          <p14:tracePt t="18113" x="3687763" y="2643188"/>
          <p14:tracePt t="18130" x="3956050" y="2625725"/>
          <p14:tracePt t="18149" x="4116388" y="2571750"/>
          <p14:tracePt t="18164" x="4143375" y="2554288"/>
          <p14:tracePt t="18183" x="4143375" y="2500313"/>
          <p14:tracePt t="18199" x="4143375" y="2473325"/>
          <p14:tracePt t="18214" x="4143375" y="2465388"/>
          <p14:tracePt t="18216" x="4143375" y="2446338"/>
          <p14:tracePt t="18230" x="4125913" y="2438400"/>
          <p14:tracePt t="18248" x="3973513" y="2419350"/>
          <p14:tracePt t="18264" x="3795713" y="2419350"/>
          <p14:tracePt t="18281" x="3608388" y="2419350"/>
          <p14:tracePt t="18297" x="3438525" y="2419350"/>
          <p14:tracePt t="18313" x="3286125" y="2455863"/>
          <p14:tracePt t="18330" x="3170238" y="2490788"/>
          <p14:tracePt t="18347" x="3089275" y="2544763"/>
          <p14:tracePt t="18364" x="3071813" y="2562225"/>
          <p14:tracePt t="18380" x="3054350" y="2616200"/>
          <p14:tracePt t="18397" x="3054350" y="2679700"/>
          <p14:tracePt t="18400" x="3054350" y="2697163"/>
          <p14:tracePt t="18414" x="3054350" y="2714625"/>
          <p14:tracePt t="18430" x="3108325" y="2803525"/>
          <p14:tracePt t="18448" x="3197225" y="2884488"/>
          <p14:tracePt t="18465" x="3303588" y="2911475"/>
          <p14:tracePt t="18480" x="3419475" y="2911475"/>
          <p14:tracePt t="18497" x="3562350" y="2867025"/>
          <p14:tracePt t="18516" x="3643313" y="2786063"/>
          <p14:tracePt t="18530" x="3732213" y="2705100"/>
          <p14:tracePt t="18548" x="3768725" y="2633663"/>
          <p14:tracePt t="18564" x="3786188" y="2544763"/>
          <p14:tracePt t="18581" x="3786188" y="2500313"/>
          <p14:tracePt t="18598" x="3786188" y="2473325"/>
          <p14:tracePt t="18613" x="3732213" y="2428875"/>
          <p14:tracePt t="18630" x="3660775" y="2419350"/>
          <p14:tracePt t="18648" x="3536950" y="2401888"/>
          <p14:tracePt t="18663" x="3419475" y="2401888"/>
          <p14:tracePt t="18680" x="3295650" y="2411413"/>
          <p14:tracePt t="18698" x="3179763" y="2473325"/>
          <p14:tracePt t="18713" x="3108325" y="2536825"/>
          <p14:tracePt t="18730" x="3071813" y="2598738"/>
          <p14:tracePt t="18747" x="3062288" y="2670175"/>
          <p14:tracePt t="18763" x="3071813" y="2759075"/>
          <p14:tracePt t="18781" x="3143250" y="2857500"/>
          <p14:tracePt t="18797" x="3286125" y="2938463"/>
          <p14:tracePt t="18814" x="3490913" y="2982913"/>
          <p14:tracePt t="18831" x="3813175" y="2990850"/>
          <p14:tracePt t="18853" x="4044950" y="2938463"/>
          <p14:tracePt t="18864" x="4251325" y="2840038"/>
          <p14:tracePt t="18880" x="4446588" y="2705100"/>
          <p14:tracePt t="18897" x="4545013" y="2608263"/>
          <p14:tracePt t="18914" x="4554538" y="2544763"/>
          <p14:tracePt t="18930" x="4554538" y="2500313"/>
          <p14:tracePt t="18947" x="4500563" y="2482850"/>
          <p14:tracePt t="18965" x="4375150" y="2446338"/>
          <p14:tracePt t="18980" x="4197350" y="2428875"/>
          <p14:tracePt t="18997" x="3983038" y="2393950"/>
          <p14:tracePt t="19013" x="3786188" y="2393950"/>
          <p14:tracePt t="19030" x="3625850" y="2393950"/>
          <p14:tracePt t="19048" x="3490913" y="2393950"/>
          <p14:tracePt t="19066" x="3482975" y="2393950"/>
          <p14:tracePt t="19081" x="3465513" y="2393950"/>
          <p14:tracePt t="19097" x="3465513" y="2428875"/>
          <p14:tracePt t="19114" x="3465513" y="2455863"/>
          <p14:tracePt t="19131" x="3465513" y="2509838"/>
          <p14:tracePt t="19148" x="3500438" y="2536825"/>
          <p14:tracePt t="19163" x="3581400" y="2598738"/>
          <p14:tracePt t="19185" x="3751263" y="2625725"/>
          <p14:tracePt t="19197" x="3822700" y="2625725"/>
          <p14:tracePt t="19213" x="4000500" y="2625725"/>
          <p14:tracePt t="19230" x="4143375" y="2625725"/>
          <p14:tracePt t="19247" x="4259263" y="2608263"/>
          <p14:tracePt t="19264" x="4286250" y="2589213"/>
          <p14:tracePt t="19280" x="4295775" y="2554288"/>
          <p14:tracePt t="19297" x="4303713" y="2509838"/>
          <p14:tracePt t="19313" x="4303713" y="2465388"/>
          <p14:tracePt t="19330" x="4303713" y="2411413"/>
          <p14:tracePt t="19347" x="4286250" y="2357438"/>
          <p14:tracePt t="19363" x="4251325" y="2357438"/>
          <p14:tracePt t="19381" x="4160838" y="2347913"/>
          <p14:tracePt t="19398" x="4108450" y="2347913"/>
          <p14:tracePt t="19401" x="4062413" y="2347913"/>
          <p14:tracePt t="19413" x="4000500" y="2347913"/>
          <p14:tracePt t="19430" x="3894138" y="2357438"/>
          <p14:tracePt t="19447" x="3857625" y="2401888"/>
          <p14:tracePt t="19464" x="3822700" y="2446338"/>
          <p14:tracePt t="19480" x="3822700" y="2500313"/>
          <p14:tracePt t="19497" x="3822700" y="2536825"/>
          <p14:tracePt t="19514" x="3830638" y="2589213"/>
          <p14:tracePt t="19531" x="3848100" y="2598738"/>
          <p14:tracePt t="19563" x="3867150" y="2598738"/>
          <p14:tracePt t="19580" x="3902075" y="2598738"/>
          <p14:tracePt t="19597" x="4000500" y="2571750"/>
          <p14:tracePt t="19614" x="4062413" y="2527300"/>
          <p14:tracePt t="19615" x="4081463" y="2500313"/>
          <p14:tracePt t="19630" x="4098925" y="2482850"/>
          <p14:tracePt t="19649" x="4116388" y="2455863"/>
          <p14:tracePt t="19666" x="4116388" y="2446338"/>
          <p14:tracePt t="19681" x="4116388" y="2411413"/>
          <p14:tracePt t="19697" x="4116388" y="2374900"/>
          <p14:tracePt t="19713" x="4098925" y="2347913"/>
          <p14:tracePt t="19730" x="4071938" y="2330450"/>
          <p14:tracePt t="19747" x="3983038" y="2312988"/>
          <p14:tracePt t="19763" x="3902075" y="2295525"/>
          <p14:tracePt t="19782" x="3830638" y="2295525"/>
          <p14:tracePt t="19798" x="3795713" y="2295525"/>
          <p14:tracePt t="19814" x="3759200" y="2295525"/>
          <p14:tracePt t="19816" x="3732213" y="2295525"/>
          <p14:tracePt t="19830" x="3724275" y="2295525"/>
          <p14:tracePt t="19847" x="3643313" y="2322513"/>
          <p14:tracePt t="19864" x="3571875" y="2401888"/>
          <p14:tracePt t="19883" x="3544888" y="2411413"/>
          <p14:tracePt t="19898" x="3517900" y="2428875"/>
          <p14:tracePt t="19919" x="3517900" y="2446338"/>
          <p14:tracePt t="19944" x="3517900" y="2455863"/>
          <p14:tracePt t="20039" x="3517900" y="2465388"/>
          <p14:tracePt t="20049" x="3527425" y="2473325"/>
          <p14:tracePt t="20065" x="3536950" y="2473325"/>
          <p14:tracePt t="20071" x="3544888" y="2473325"/>
          <p14:tracePt t="20081" x="3554413" y="2473325"/>
          <p14:tracePt t="20097" x="3562350" y="2473325"/>
          <p14:tracePt t="20115" x="3589338" y="2473325"/>
          <p14:tracePt t="20130" x="3652838" y="2473325"/>
          <p14:tracePt t="20148" x="3714750" y="2473325"/>
          <p14:tracePt t="20164" x="3768725" y="2473325"/>
          <p14:tracePt t="20181" x="3830638" y="2465388"/>
          <p14:tracePt t="20197" x="3875088" y="2455863"/>
          <p14:tracePt t="20217" x="3884613" y="2446338"/>
          <p14:tracePt t="20632" x="3894138" y="2446338"/>
          <p14:tracePt t="20688" x="3911600" y="2446338"/>
          <p14:tracePt t="20976" x="3911600" y="2455863"/>
          <p14:tracePt t="21392" x="3911600" y="2465388"/>
          <p14:tracePt t="21463" x="3911600" y="2473325"/>
          <p14:tracePt t="21880" x="3911600" y="2482850"/>
          <p14:tracePt t="21960" x="3911600" y="2490788"/>
          <p14:tracePt t="22001" x="3911600" y="2500313"/>
          <p14:tracePt t="22015" x="3919538" y="2500313"/>
          <p14:tracePt t="22064" x="3919538" y="2517775"/>
          <p14:tracePt t="22071" x="3938588" y="2554288"/>
          <p14:tracePt t="22081" x="3938588" y="2571750"/>
          <p14:tracePt t="22098" x="3938588" y="2608263"/>
          <p14:tracePt t="22114" x="3938588" y="2625725"/>
          <p14:tracePt t="22148" x="3938588" y="2652713"/>
          <p14:tracePt t="22165" x="3938588" y="2660650"/>
          <p14:tracePt t="22180" x="3946525" y="2660650"/>
          <p14:tracePt t="22198" x="3965575" y="2687638"/>
          <p14:tracePt t="22214" x="3973513" y="2705100"/>
          <p14:tracePt t="22215" x="3983038" y="2705100"/>
          <p14:tracePt t="22417" x="3990975" y="2697163"/>
          <p14:tracePt t="22433" x="3990975" y="2687638"/>
          <p14:tracePt t="22439" x="3990975" y="2670175"/>
          <p14:tracePt t="22450" x="3990975" y="2652713"/>
          <p14:tracePt t="22465" x="3990975" y="2633663"/>
          <p14:tracePt t="22481" x="3990975" y="2625725"/>
          <p14:tracePt t="22823" x="3990975" y="2608263"/>
          <p14:tracePt t="22832" x="4000500" y="2589213"/>
          <p14:tracePt t="22850" x="4010025" y="2571750"/>
          <p14:tracePt t="22855" x="4010025" y="2554288"/>
          <p14:tracePt t="22866" x="4010025" y="2536825"/>
          <p14:tracePt t="22881" x="4010025" y="2527300"/>
          <p14:tracePt t="22919" x="4010025" y="2509838"/>
          <p14:tracePt t="23112" x="4027488" y="2509838"/>
          <p14:tracePt t="23199" x="4037013" y="2509838"/>
          <p14:tracePt t="23208" x="4062413" y="2517775"/>
          <p14:tracePt t="23224" x="4089400" y="2527300"/>
          <p14:tracePt t="23233" x="4098925" y="2527300"/>
          <p14:tracePt t="23250" x="4116388" y="2527300"/>
          <p14:tracePt t="23266" x="4133850" y="2527300"/>
          <p14:tracePt t="23281" x="4152900" y="2527300"/>
          <p14:tracePt t="23297" x="4160838" y="2527300"/>
          <p14:tracePt t="23367" x="4160838" y="2517775"/>
          <p14:tracePt t="23423" x="4160838" y="2500313"/>
          <p14:tracePt t="23439" x="4152900" y="2500313"/>
          <p14:tracePt t="23449" x="4125913" y="2500313"/>
          <p14:tracePt t="23456" x="4116388" y="2500313"/>
          <p14:tracePt t="23466" x="4098925" y="2500313"/>
          <p14:tracePt t="23481" x="4071938" y="2500313"/>
          <p14:tracePt t="23497" x="4037013" y="2509838"/>
          <p14:tracePt t="23513" x="4010025" y="2536825"/>
          <p14:tracePt t="23530" x="4000500" y="2554288"/>
          <p14:tracePt t="23548" x="3990975" y="2562225"/>
          <p14:tracePt t="23563" x="3990975" y="2571750"/>
          <p14:tracePt t="23580" x="3990975" y="2581275"/>
          <p14:tracePt t="23599" x="3990975" y="2589213"/>
          <p14:tracePt t="23614" x="4000500" y="2608263"/>
          <p14:tracePt t="23630" x="4017963" y="2608263"/>
          <p14:tracePt t="23649" x="4081463" y="2608263"/>
          <p14:tracePt t="23665" x="4108450" y="2608263"/>
          <p14:tracePt t="23680" x="4152900" y="2608263"/>
          <p14:tracePt t="23697" x="4170363" y="2589213"/>
          <p14:tracePt t="23713" x="4179888" y="2581275"/>
          <p14:tracePt t="23732" x="4187825" y="2562225"/>
          <p14:tracePt t="23751" x="4187825" y="2544763"/>
          <p14:tracePt t="23781" x="4187825" y="2536825"/>
          <p14:tracePt t="23855" x="4179888" y="2536825"/>
          <p14:tracePt t="23865" x="4160838" y="2536825"/>
          <p14:tracePt t="23880" x="4143375" y="2536825"/>
          <p14:tracePt t="23888" x="4133850" y="2536825"/>
          <p14:tracePt t="23903" x="4125913" y="2536825"/>
          <p14:tracePt t="23914" x="4116388" y="2536825"/>
          <p14:tracePt t="23944" x="4116388" y="2554288"/>
          <p14:tracePt t="24024" x="4116388" y="2562225"/>
          <p14:tracePt t="24032" x="4133850" y="2571750"/>
          <p14:tracePt t="24039" x="4160838" y="2571750"/>
          <p14:tracePt t="24050" x="4179888" y="2571750"/>
          <p14:tracePt t="24064" x="4224338" y="2571750"/>
          <p14:tracePt t="24080" x="4259263" y="2571750"/>
          <p14:tracePt t="24098" x="4295775" y="2571750"/>
          <p14:tracePt t="24132" x="4303713" y="2562225"/>
          <p14:tracePt t="24183" x="4303713" y="2544763"/>
          <p14:tracePt t="24191" x="4295775" y="2536825"/>
          <p14:tracePt t="24200" x="4276725" y="2527300"/>
          <p14:tracePt t="24214" x="4251325" y="2527300"/>
          <p14:tracePt t="24230" x="4224338" y="2527300"/>
          <p14:tracePt t="24248" x="4125913" y="2527300"/>
          <p14:tracePt t="24264" x="4071938" y="2527300"/>
          <p14:tracePt t="24280" x="4027488" y="2527300"/>
          <p14:tracePt t="24297" x="4017963" y="2527300"/>
          <p14:tracePt t="24330" x="4010025" y="2527300"/>
          <p14:tracePt t="24352" x="4010025" y="2544763"/>
          <p14:tracePt t="24368" x="4010025" y="2554288"/>
          <p14:tracePt t="24391" x="4010025" y="2562225"/>
          <p14:tracePt t="24400" x="4027488" y="2562225"/>
          <p14:tracePt t="24414" x="4044950" y="2571750"/>
          <p14:tracePt t="24432" x="4098925" y="2571750"/>
          <p14:tracePt t="24452" x="4143375" y="2571750"/>
          <p14:tracePt t="24465" x="4179888" y="2571750"/>
          <p14:tracePt t="24481" x="4205288" y="2571750"/>
          <p14:tracePt t="24497" x="4214813" y="2571750"/>
          <p14:tracePt t="24513" x="4214813" y="2554288"/>
          <p14:tracePt t="24530" x="4214813" y="2527300"/>
          <p14:tracePt t="24547" x="4214813" y="2517775"/>
          <p14:tracePt t="24564" x="4214813" y="2500313"/>
          <p14:tracePt t="24581" x="4205288" y="2482850"/>
          <p14:tracePt t="24600" x="4197350" y="2473325"/>
          <p14:tracePt t="24615" x="4187825" y="2473325"/>
          <p14:tracePt t="24631" x="4133850" y="2465388"/>
          <p14:tracePt t="24648" x="4108450" y="2465388"/>
          <p14:tracePt t="24664" x="4054475" y="2465388"/>
          <p14:tracePt t="24680" x="3983038" y="2465388"/>
          <p14:tracePt t="24697" x="3938588" y="2473325"/>
          <p14:tracePt t="24714" x="3902075" y="2517775"/>
          <p14:tracePt t="24730" x="3884613" y="2562225"/>
          <p14:tracePt t="24748" x="3875088" y="2625725"/>
          <p14:tracePt t="24764" x="3875088" y="2643188"/>
          <p14:tracePt t="24781" x="3875088" y="2660650"/>
          <p14:tracePt t="24799" x="3875088" y="2679700"/>
          <p14:tracePt t="24813" x="3875088" y="2687638"/>
          <p14:tracePt t="24830" x="3884613" y="2705100"/>
          <p14:tracePt t="24849" x="3956050" y="2732088"/>
          <p14:tracePt t="24865" x="3990975" y="2741613"/>
          <p14:tracePt t="24880" x="4081463" y="2741613"/>
          <p14:tracePt t="24897" x="4179888" y="2741613"/>
          <p14:tracePt t="24914" x="4232275" y="2741613"/>
          <p14:tracePt t="24930" x="4286250" y="2741613"/>
          <p14:tracePt t="24949" x="4357688" y="2741613"/>
          <p14:tracePt t="24964" x="4438650" y="2705100"/>
          <p14:tracePt t="24981" x="4483100" y="2679700"/>
          <p14:tracePt t="24998" x="4510088" y="2652713"/>
          <p14:tracePt t="25013" x="4527550" y="2625725"/>
          <p14:tracePt t="25030" x="4537075" y="2608263"/>
          <p14:tracePt t="25047" x="4537075" y="2554288"/>
          <p14:tracePt t="25066" x="4537075" y="2527300"/>
          <p14:tracePt t="25081" x="4537075" y="2517775"/>
          <p14:tracePt t="25098" x="4527550" y="2490788"/>
          <p14:tracePt t="25117" x="4473575" y="2482850"/>
          <p14:tracePt t="25132" x="4419600" y="2473325"/>
          <p14:tracePt t="25147" x="4340225" y="2465388"/>
          <p14:tracePt t="25164" x="4276725" y="2465388"/>
          <p14:tracePt t="25180" x="4205288" y="2465388"/>
          <p14:tracePt t="25197" x="4152900" y="2465388"/>
          <p14:tracePt t="25214" x="4098925" y="2465388"/>
          <p14:tracePt t="25231" x="4044950" y="2465388"/>
          <p14:tracePt t="25249" x="3973513" y="2465388"/>
          <p14:tracePt t="25264" x="3938588" y="2490788"/>
          <p14:tracePt t="25281" x="3902075" y="2500313"/>
          <p14:tracePt t="25298" x="3867150" y="2527300"/>
          <p14:tracePt t="25314" x="3840163" y="2536825"/>
          <p14:tracePt t="25330" x="3830638" y="2544763"/>
          <p14:tracePt t="25591" x="3822700" y="2554288"/>
          <p14:tracePt t="25632" x="3822700" y="2562225"/>
          <p14:tracePt t="25655" x="3822700" y="2589213"/>
          <p14:tracePt t="25666" x="3822700" y="2598738"/>
          <p14:tracePt t="25681" x="3822700" y="2616200"/>
          <p14:tracePt t="25688" x="3822700" y="2633663"/>
          <p14:tracePt t="25703" x="3830638" y="2652713"/>
          <p14:tracePt t="25719" x="3830638" y="2660650"/>
          <p14:tracePt t="25730" x="3830638" y="2670175"/>
          <p14:tracePt t="25748" x="3830638" y="2697163"/>
          <p14:tracePt t="25764" x="3840163" y="2751138"/>
          <p14:tracePt t="25782" x="3840163" y="2803525"/>
          <p14:tracePt t="25800" x="3848100" y="2840038"/>
          <p14:tracePt t="25830" x="3848100" y="2857500"/>
          <p14:tracePt t="26208" x="3848100" y="2874963"/>
          <p14:tracePt t="26224" x="3848100" y="2901950"/>
          <p14:tracePt t="26232" x="3848100" y="2911475"/>
          <p14:tracePt t="26248" x="3848100" y="2928938"/>
          <p14:tracePt t="26255" x="3848100" y="2955925"/>
          <p14:tracePt t="26265" x="3848100" y="2973388"/>
          <p14:tracePt t="26280" x="3840163" y="3009900"/>
          <p14:tracePt t="26297" x="3830638" y="3054350"/>
          <p14:tracePt t="26313" x="3830638" y="3098800"/>
          <p14:tracePt t="26331" x="3830638" y="3125788"/>
          <p14:tracePt t="26349" x="3830638" y="3160713"/>
          <p14:tracePt t="26364" x="3830638" y="3197225"/>
          <p14:tracePt t="26380" x="3830638" y="3224213"/>
          <p14:tracePt t="26552" x="3822700" y="3224213"/>
          <p14:tracePt t="26599" x="3813175" y="3214688"/>
          <p14:tracePt t="26607" x="3813175" y="3205163"/>
          <p14:tracePt t="26679" x="3803650" y="3187700"/>
          <p14:tracePt t="26760" x="3803650" y="3179763"/>
          <p14:tracePt t="26768" x="3803650" y="3170238"/>
          <p14:tracePt t="26781" x="3803650" y="3160713"/>
          <p14:tracePt t="26797" x="3803650" y="3133725"/>
          <p14:tracePt t="26814" x="3803650" y="3098800"/>
          <p14:tracePt t="26832" x="3803650" y="3071813"/>
          <p14:tracePt t="26851" x="3803650" y="3036888"/>
          <p14:tracePt t="26864" x="3803650" y="3009900"/>
          <p14:tracePt t="26880" x="3803650" y="2965450"/>
          <p14:tracePt t="26897" x="3803650" y="2928938"/>
          <p14:tracePt t="26914" x="3803650" y="2894013"/>
          <p14:tracePt t="26930" x="3803650" y="2847975"/>
          <p14:tracePt t="26949" x="3803650" y="2803525"/>
          <p14:tracePt t="26964" x="3803650" y="2786063"/>
          <p14:tracePt t="26981" x="3803650" y="2751138"/>
          <p14:tracePt t="26998" x="3803650" y="2741613"/>
          <p14:tracePt t="27013" x="3803650" y="2724150"/>
          <p14:tracePt t="27032" x="3803650" y="2705100"/>
          <p14:tracePt t="27048" x="3803650" y="2697163"/>
          <p14:tracePt t="27064" x="3803650" y="2660650"/>
          <p14:tracePt t="27081" x="3795713" y="2625725"/>
          <p14:tracePt t="27097" x="3795713" y="2571750"/>
          <p14:tracePt t="27114" x="3776663" y="2527300"/>
          <p14:tracePt t="27130" x="3776663" y="2500313"/>
          <p14:tracePt t="27147" x="3776663" y="2473325"/>
          <p14:tracePt t="27165" x="3776663" y="2465388"/>
          <p14:tracePt t="27184" x="3776663" y="2446338"/>
          <p14:tracePt t="27197" x="3776663" y="2428875"/>
          <p14:tracePt t="27432" x="3776663" y="2411413"/>
          <p14:tracePt t="27439" x="3776663" y="2401888"/>
          <p14:tracePt t="27450" x="3768725" y="2374900"/>
          <p14:tracePt t="27464" x="3759200" y="2357438"/>
          <p14:tracePt t="27480" x="3759200" y="2322513"/>
          <p14:tracePt t="27497" x="3759200" y="2295525"/>
          <p14:tracePt t="27514" x="3732213" y="2224088"/>
          <p14:tracePt t="27531" x="3724275" y="2187575"/>
          <p14:tracePt t="27552" x="3705225" y="2160588"/>
          <p14:tracePt t="27565" x="3705225" y="2152650"/>
          <p14:tracePt t="27759" x="3705225" y="2143125"/>
          <p14:tracePt t="27768" x="3697288" y="2133600"/>
          <p14:tracePt t="27775" x="3697288" y="2125663"/>
          <p14:tracePt t="27791" x="3697288" y="2116138"/>
          <p14:tracePt t="27800" x="3697288" y="2098675"/>
          <p14:tracePt t="27814" x="3697288" y="2089150"/>
          <p14:tracePt t="27830" x="3679825" y="2071688"/>
          <p14:tracePt t="27847" x="3679825" y="2044700"/>
          <p14:tracePt t="27864" x="3679825" y="2036763"/>
          <p14:tracePt t="28432" x="3679825" y="2027238"/>
          <p14:tracePt t="28439" x="3679825" y="2000250"/>
          <p14:tracePt t="28450" x="3679825" y="1990725"/>
          <p14:tracePt t="28464" x="3679825" y="1965325"/>
          <p14:tracePt t="28482" x="3679825" y="1938338"/>
          <p14:tracePt t="28497" x="3679825" y="1884363"/>
          <p14:tracePt t="28513" x="3679825" y="1866900"/>
          <p14:tracePt t="28530" x="3679825" y="1812925"/>
          <p14:tracePt t="28549" x="3679825" y="1776413"/>
          <p14:tracePt t="28565" x="3687763" y="1731963"/>
          <p14:tracePt t="28581" x="3697288" y="1697038"/>
          <p14:tracePt t="28600" x="3705225" y="1670050"/>
          <p14:tracePt t="28614" x="3705225" y="1660525"/>
          <p14:tracePt t="28631" x="3705225" y="1633538"/>
          <p14:tracePt t="28649" x="3705225" y="1616075"/>
          <p14:tracePt t="28681" x="3705225" y="1608138"/>
          <p14:tracePt t="28698" x="3705225" y="1598613"/>
          <p14:tracePt t="28714" x="3705225" y="1581150"/>
          <p14:tracePt t="28760" x="3705225" y="1571625"/>
          <p14:tracePt t="28793" x="3705225" y="1554163"/>
          <p14:tracePt t="28832" x="3705225" y="1544638"/>
          <p14:tracePt t="28879" x="3705225" y="1527175"/>
          <p14:tracePt t="28938" x="3705225" y="1517650"/>
          <p14:tracePt t="28952" x="3705225" y="1500188"/>
          <p14:tracePt t="28967" x="3705225" y="1490663"/>
          <p14:tracePt t="28975" x="3705225" y="1482725"/>
          <p14:tracePt t="28984" x="3705225" y="1473200"/>
          <p14:tracePt t="28998" x="3705225" y="1465263"/>
          <p14:tracePt t="29014" x="3705225" y="1446213"/>
          <p14:tracePt t="29030" x="3705225" y="1428750"/>
          <p14:tracePt t="29048" x="3705225" y="1411288"/>
          <p14:tracePt t="29064" x="3705225" y="1384300"/>
          <p14:tracePt t="29081" x="3705225" y="1339850"/>
          <p14:tracePt t="29098" x="3705225" y="1285875"/>
          <p14:tracePt t="29114" x="3705225" y="1258888"/>
          <p14:tracePt t="29130" x="3705225" y="1196975"/>
          <p14:tracePt t="29148" x="3705225" y="1125538"/>
          <p14:tracePt t="29164" x="3705225" y="1071563"/>
          <p14:tracePt t="29181" x="3714750" y="1009650"/>
          <p14:tracePt t="29197" x="3751263" y="946150"/>
          <p14:tracePt t="29214" x="3822700" y="866775"/>
          <p14:tracePt t="29232" x="3902075" y="768350"/>
          <p14:tracePt t="29248" x="3990975" y="687388"/>
          <p14:tracePt t="29264" x="4044950" y="660400"/>
          <p14:tracePt t="29281" x="4125913" y="633413"/>
          <p14:tracePt t="29298" x="4170363" y="608013"/>
          <p14:tracePt t="29318" x="4251325" y="598488"/>
          <p14:tracePt t="29331" x="4340225" y="588963"/>
          <p14:tracePt t="29349" x="4483100" y="588963"/>
          <p14:tracePt t="29366" x="4652963" y="588963"/>
          <p14:tracePt t="29380" x="4857750" y="588963"/>
          <p14:tracePt t="29398" x="5072063" y="588963"/>
          <p14:tracePt t="29401" x="5160963" y="588963"/>
          <p14:tracePt t="29414" x="5259388" y="588963"/>
          <p14:tracePt t="29430" x="5411788" y="588963"/>
          <p14:tracePt t="29449" x="5608638" y="588963"/>
          <p14:tracePt t="29464" x="5724525" y="588963"/>
          <p14:tracePt t="29480" x="5848350" y="561975"/>
          <p14:tracePt t="29497" x="5983288" y="544513"/>
          <p14:tracePt t="29514" x="6126163" y="517525"/>
          <p14:tracePt t="29531" x="6286500" y="500063"/>
          <p14:tracePt t="29547" x="6456363" y="500063"/>
          <p14:tracePt t="29564" x="6616700" y="490538"/>
          <p14:tracePt t="29580" x="6813550" y="465138"/>
          <p14:tracePt t="29597" x="7018338" y="438150"/>
          <p14:tracePt t="29614" x="7277100" y="374650"/>
          <p14:tracePt t="29631" x="7697788" y="295275"/>
          <p14:tracePt t="29650" x="7920038" y="223838"/>
          <p14:tracePt t="29665" x="8126413" y="160338"/>
          <p14:tracePt t="29680" x="8296275" y="107950"/>
          <p14:tracePt t="29698" x="8412163" y="80963"/>
          <p14:tracePt t="29713" x="8510588" y="61913"/>
          <p14:tracePt t="29731" x="8609013" y="36513"/>
          <p14:tracePt t="29748" x="8705850" y="36513"/>
          <p14:tracePt t="29763" x="8796338" y="36513"/>
          <p14:tracePt t="29780" x="8813800" y="36513"/>
          <p14:tracePt t="29797" x="8831263" y="36513"/>
          <p14:tracePt t="29813" x="8840788" y="36513"/>
          <p14:tracePt t="29830" x="8840788" y="44450"/>
          <p14:tracePt t="29848" x="8848725" y="61913"/>
          <p14:tracePt t="29864" x="8867775" y="133350"/>
          <p14:tracePt t="29880" x="8867775" y="187325"/>
          <p14:tracePt t="29897" x="8867775" y="258763"/>
          <p14:tracePt t="29914" x="8867775" y="384175"/>
          <p14:tracePt t="29931" x="8867775" y="527050"/>
          <p14:tracePt t="29948" x="8867775" y="687388"/>
          <p14:tracePt t="29965" x="8867775" y="857250"/>
          <p14:tracePt t="29984" x="8867775" y="1098550"/>
          <p14:tracePt t="30000" x="8867775" y="1214438"/>
          <p14:tracePt t="30014" x="8867775" y="1285875"/>
          <p14:tracePt t="30030" x="8867775" y="1374775"/>
          <p14:tracePt t="30049" x="8867775" y="1473200"/>
          <p14:tracePt t="30064" x="8867775" y="1527175"/>
          <p14:tracePt t="30081" x="8867775" y="1554163"/>
          <p14:tracePt t="30099" x="8867775" y="1581150"/>
          <p14:tracePt t="30114" x="8867775" y="1608138"/>
          <p14:tracePt t="30130" x="8867775" y="1616075"/>
          <p14:tracePt t="30148" x="8867775" y="1625600"/>
          <p14:tracePt t="30513" x="8858250" y="1625600"/>
          <p14:tracePt t="30520" x="8848725" y="1625600"/>
          <p14:tracePt t="30530" x="8831263" y="1625600"/>
          <p14:tracePt t="30549" x="8759825" y="1625600"/>
          <p14:tracePt t="30564" x="8688388" y="1598613"/>
          <p14:tracePt t="30582" x="8643938" y="1589088"/>
          <p14:tracePt t="30598" x="8572500" y="1562100"/>
          <p14:tracePt t="30614" x="8555038" y="1562100"/>
          <p14:tracePt t="30630" x="8545513" y="1554163"/>
          <p14:tracePt t="30649" x="8518525" y="1544638"/>
          <p14:tracePt t="31063" x="8491538" y="1544638"/>
          <p14:tracePt t="31080" x="8483600" y="1544638"/>
          <p14:tracePt t="31096" x="8466138" y="1544638"/>
          <p14:tracePt t="31104" x="8439150" y="1544638"/>
          <p14:tracePt t="31114" x="8412163" y="1544638"/>
          <p14:tracePt t="31131" x="8340725" y="1544638"/>
          <p14:tracePt t="31147" x="8286750" y="1544638"/>
          <p14:tracePt t="31164" x="8224838" y="1554163"/>
          <p14:tracePt t="31180" x="8099425" y="1581150"/>
          <p14:tracePt t="31197" x="7956550" y="1625600"/>
          <p14:tracePt t="31214" x="7804150" y="1714500"/>
          <p14:tracePt t="31231" x="7510463" y="1893888"/>
          <p14:tracePt t="31249" x="7304088" y="2036763"/>
          <p14:tracePt t="31264" x="7116763" y="2160588"/>
          <p14:tracePt t="31280" x="6946900" y="2232025"/>
          <p14:tracePt t="31297" x="6769100" y="2312988"/>
          <p14:tracePt t="31313" x="6599238" y="2374900"/>
          <p14:tracePt t="31331" x="6384925" y="2419350"/>
          <p14:tracePt t="31351" x="6170613" y="2482850"/>
          <p14:tracePt t="31366" x="5991225" y="2517775"/>
          <p14:tracePt t="31367" x="5929313" y="2527300"/>
          <p14:tracePt t="31381" x="5884863" y="2536825"/>
          <p14:tracePt t="31398" x="5786438" y="2544763"/>
          <p14:tracePt t="31401" x="5732463" y="2544763"/>
          <p14:tracePt t="31414" x="5688013" y="2544763"/>
          <p14:tracePt t="31431" x="5491163" y="2544763"/>
          <p14:tracePt t="31448" x="5384800" y="2544763"/>
          <p14:tracePt t="31464" x="5303838" y="2544763"/>
          <p14:tracePt t="31481" x="5259388" y="2544763"/>
          <p14:tracePt t="31498" x="5241925" y="2544763"/>
          <p14:tracePt t="31513" x="5224463" y="2544763"/>
          <p14:tracePt t="31531" x="5180013" y="2544763"/>
          <p14:tracePt t="31548" x="5170488" y="2544763"/>
          <p14:tracePt t="31564" x="5160963" y="2544763"/>
          <p14:tracePt t="31580" x="5153025" y="2544763"/>
          <p14:tracePt t="31696" x="5160963" y="2544763"/>
          <p14:tracePt t="31703" x="5205413" y="2544763"/>
          <p14:tracePt t="31719" x="5241925" y="2544763"/>
          <p14:tracePt t="31731" x="5259388" y="2544763"/>
          <p14:tracePt t="31768" x="5276850" y="2544763"/>
          <p14:tracePt t="31780" x="5295900" y="2544763"/>
          <p14:tracePt t="31798" x="5330825" y="2544763"/>
          <p14:tracePt t="31813" x="5394325" y="2544763"/>
          <p14:tracePt t="31831" x="5465763" y="2544763"/>
          <p14:tracePt t="31850" x="5562600" y="2544763"/>
          <p14:tracePt t="31864" x="5599113" y="2536825"/>
          <p14:tracePt t="31881" x="5634038" y="2536825"/>
          <p14:tracePt t="31897" x="5670550" y="2527300"/>
          <p14:tracePt t="31914" x="5724525" y="2509838"/>
          <p14:tracePt t="31930" x="5786438" y="2500313"/>
          <p14:tracePt t="31948" x="5830888" y="2500313"/>
          <p14:tracePt t="31964" x="5848350" y="2490788"/>
          <p14:tracePt t="31981" x="5875338" y="2490788"/>
          <p14:tracePt t="31997" x="5894388" y="2473325"/>
          <p14:tracePt t="32013" x="5894388" y="2455863"/>
          <p14:tracePt t="32031" x="5919788" y="2411413"/>
          <p14:tracePt t="32050" x="5956300" y="2393950"/>
          <p14:tracePt t="32067" x="6000750" y="2357438"/>
          <p14:tracePt t="32081" x="6045200" y="2339975"/>
          <p14:tracePt t="32097" x="6072188" y="2330450"/>
          <p14:tracePt t="32114" x="6081713" y="2322513"/>
          <p14:tracePt t="32192" x="6099175" y="2312988"/>
          <p14:tracePt t="32208" x="6099175" y="2303463"/>
          <p14:tracePt t="32224" x="6108700" y="2303463"/>
          <p14:tracePt t="32288" x="6116638" y="2295525"/>
          <p14:tracePt t="32303" x="6126163" y="2286000"/>
          <p14:tracePt t="32336" x="6126163" y="2276475"/>
          <p14:tracePt t="32353" x="6134100" y="2276475"/>
          <p14:tracePt t="32368" x="6143625" y="2276475"/>
          <p14:tracePt t="32376" x="6153150" y="2259013"/>
          <p14:tracePt t="32391" x="6161088" y="2251075"/>
          <p14:tracePt t="32404" x="6197600" y="2241550"/>
          <p14:tracePt t="32414" x="6197600" y="2214563"/>
          <p14:tracePt t="32431" x="6251575" y="2179638"/>
          <p14:tracePt t="32448" x="6303963" y="2133600"/>
          <p14:tracePt t="32464" x="6348413" y="2098675"/>
          <p14:tracePt t="32480" x="6394450" y="2062163"/>
          <p14:tracePt t="32497" x="6429375" y="2036763"/>
          <p14:tracePt t="32513" x="6465888" y="2000250"/>
          <p14:tracePt t="32530" x="6473825" y="2000250"/>
          <p14:tracePt t="32549" x="6483350" y="1990725"/>
          <p14:tracePt t="32767" x="6500813" y="1990725"/>
          <p14:tracePt t="32775" x="6527800" y="1982788"/>
          <p14:tracePt t="32784" x="6537325" y="1982788"/>
          <p14:tracePt t="32801" x="6545263" y="1982788"/>
          <p14:tracePt t="32815" x="6562725" y="1973263"/>
          <p14:tracePt t="32831" x="6589713" y="1973263"/>
          <p14:tracePt t="32849" x="6599238" y="1973263"/>
          <p14:tracePt t="32895" x="6599238" y="1965325"/>
          <p14:tracePt t="32903" x="6599238" y="1955800"/>
          <p14:tracePt t="32914" x="6589713" y="1938338"/>
          <p14:tracePt t="32931" x="6554788" y="1919288"/>
          <p14:tracePt t="32949" x="6500813" y="1901825"/>
          <p14:tracePt t="32965" x="6429375" y="1874838"/>
          <p14:tracePt t="32980" x="6348413" y="1866900"/>
          <p14:tracePt t="32998" x="6251575" y="1830388"/>
          <p14:tracePt t="33014" x="6170613" y="1812925"/>
          <p14:tracePt t="33031" x="6062663" y="1768475"/>
          <p14:tracePt t="33048" x="5938838" y="1724025"/>
          <p14:tracePt t="33065" x="5813425" y="1687513"/>
          <p14:tracePt t="33084" x="5670550" y="1633538"/>
          <p14:tracePt t="33099" x="5537200" y="1589088"/>
          <p14:tracePt t="33114" x="5402263" y="1554163"/>
          <p14:tracePt t="33131" x="5295900" y="1536700"/>
          <p14:tracePt t="33148" x="5224463" y="1527175"/>
          <p14:tracePt t="33164" x="5153025" y="1509713"/>
          <p14:tracePt t="33181" x="5116513" y="1509713"/>
          <p14:tracePt t="33197" x="5089525" y="1509713"/>
          <p14:tracePt t="33214" x="5027613" y="1509713"/>
          <p14:tracePt t="33230" x="4919663" y="1562100"/>
          <p14:tracePt t="33248" x="4813300" y="1616075"/>
          <p14:tracePt t="33264" x="4741863" y="1652588"/>
          <p14:tracePt t="33281" x="4670425" y="1687513"/>
          <p14:tracePt t="33297" x="4616450" y="1704975"/>
          <p14:tracePt t="33314" x="4537075" y="1741488"/>
          <p14:tracePt t="33330" x="4456113" y="1776413"/>
          <p14:tracePt t="33349" x="4367213" y="1830388"/>
          <p14:tracePt t="33364" x="4268788" y="1866900"/>
          <p14:tracePt t="33381" x="4197350" y="1901825"/>
          <p14:tracePt t="33401" x="4054475" y="1965325"/>
          <p14:tracePt t="33414" x="3983038" y="2009775"/>
          <p14:tracePt t="33432" x="3741738" y="2071688"/>
          <p14:tracePt t="33449" x="3571875" y="2098675"/>
          <p14:tracePt t="33464" x="3402013" y="2116138"/>
          <p14:tracePt t="33481" x="3241675" y="2133600"/>
          <p14:tracePt t="33498" x="3071813" y="2160588"/>
          <p14:tracePt t="33513" x="2911475" y="2197100"/>
          <p14:tracePt t="33530" x="2741613" y="2214563"/>
          <p14:tracePt t="33548" x="2554288" y="2251075"/>
          <p14:tracePt t="33564" x="2374900" y="2286000"/>
          <p14:tracePt t="33581" x="2232025" y="2322513"/>
          <p14:tracePt t="33597" x="2116138" y="2339975"/>
          <p14:tracePt t="33614" x="2036763" y="2384425"/>
          <p14:tracePt t="33631" x="1965325" y="2419350"/>
          <p14:tracePt t="33649" x="1884363" y="2455863"/>
          <p14:tracePt t="33664" x="1866900" y="2473325"/>
          <p14:tracePt t="33681" x="1839913" y="2482850"/>
          <p14:tracePt t="33697" x="1830388" y="2500313"/>
          <p14:tracePt t="33714" x="1822450" y="2509838"/>
          <p14:tracePt t="33732" x="1822450" y="2527300"/>
          <p14:tracePt t="34785" x="1839913" y="2527300"/>
          <p14:tracePt t="34791" x="1874838" y="2527300"/>
          <p14:tracePt t="34801" x="1911350" y="2527300"/>
          <p14:tracePt t="34832" x="1919288" y="2527300"/>
          <p14:tracePt t="34839" x="1938338" y="2527300"/>
          <p14:tracePt t="34850" x="1982788" y="2527300"/>
          <p14:tracePt t="34864" x="2054225" y="2527300"/>
          <p14:tracePt t="34881" x="2224088" y="2527300"/>
          <p14:tracePt t="34897" x="2401888" y="2536825"/>
          <p14:tracePt t="34913" x="2616200" y="2554288"/>
          <p14:tracePt t="34930" x="2786063" y="2598738"/>
          <p14:tracePt t="34950" x="2946400" y="2643188"/>
          <p14:tracePt t="34964" x="3000375" y="2660650"/>
          <p14:tracePt t="34981" x="3009900" y="2660650"/>
          <p14:tracePt t="38232" x="2990850" y="2660650"/>
          <p14:tracePt t="38240" x="2928938" y="2652713"/>
          <p14:tracePt t="38250" x="2847975" y="2589213"/>
          <p14:tracePt t="38265" x="2527300" y="2268538"/>
          <p14:tracePt t="38281" x="2152650" y="1822450"/>
          <p14:tracePt t="38299" x="2036763" y="1660525"/>
          <p14:tracePt t="38561" x="2017713" y="1660525"/>
          <p14:tracePt t="38632" x="2036763" y="1660525"/>
          <p14:tracePt t="38639" x="2054225" y="1660525"/>
          <p14:tracePt t="38651" x="2133600" y="1660525"/>
          <p14:tracePt t="38665" x="2322513" y="1670050"/>
          <p14:tracePt t="38682" x="2374900" y="1679575"/>
          <p14:tracePt t="38719" x="2419350" y="1714500"/>
          <p14:tracePt t="38731" x="2446338" y="1714500"/>
          <p14:tracePt t="38749" x="2687638" y="1795463"/>
          <p14:tracePt t="38764" x="3276600" y="1911350"/>
          <p14:tracePt t="38782" x="4037013" y="2044700"/>
          <p14:tracePt t="38798" x="4652963" y="2152650"/>
          <p14:tracePt t="38799" x="4857750" y="2179638"/>
          <p14:tracePt t="38815" x="5081588" y="2214563"/>
          <p14:tracePt t="38832" x="5143500" y="2224088"/>
          <p14:tracePt t="38849" x="5153025" y="2232025"/>
          <p14:tracePt t="38882" x="5170488" y="2259013"/>
          <p14:tracePt t="38899" x="5224463" y="2268538"/>
          <p14:tracePt t="38915" x="5303838" y="2295525"/>
          <p14:tracePt t="38932" x="5545138" y="2322513"/>
          <p14:tracePt t="38949" x="5803900" y="2374900"/>
          <p14:tracePt t="38965" x="5973763" y="2401888"/>
          <p14:tracePt t="38983" x="6018213" y="2419350"/>
          <p14:tracePt t="39079" x="6018213" y="2428875"/>
          <p14:tracePt t="39088" x="6000750" y="2438400"/>
          <p14:tracePt t="39099" x="5946775" y="2446338"/>
          <p14:tracePt t="39116" x="5902325" y="2446338"/>
          <p14:tracePt t="39131" x="5867400" y="2465388"/>
          <p14:tracePt t="39149" x="5803900" y="2473325"/>
          <p14:tracePt t="39164" x="5741988" y="2473325"/>
          <p14:tracePt t="39183" x="5670550" y="2473325"/>
          <p14:tracePt t="39198" x="5589588" y="2473325"/>
          <p14:tracePt t="39215" x="5537200" y="2473325"/>
          <p14:tracePt t="39216" x="5500688" y="2473325"/>
          <p14:tracePt t="39232" x="5456238" y="2465388"/>
          <p14:tracePt t="39250" x="5419725" y="2465388"/>
          <p14:tracePt t="39265" x="5330825" y="2446338"/>
          <p14:tracePt t="39281" x="5224463" y="2438400"/>
          <p14:tracePt t="39299" x="5116513" y="2428875"/>
          <p14:tracePt t="39316" x="5037138" y="2428875"/>
          <p14:tracePt t="39335" x="4991100" y="2428875"/>
          <p14:tracePt t="39439" x="4991100" y="2401888"/>
          <p14:tracePt t="39456" x="5010150" y="2401888"/>
          <p14:tracePt t="39465" x="5037138" y="2393950"/>
          <p14:tracePt t="39472" x="5062538" y="2384425"/>
          <p14:tracePt t="39482" x="5072063" y="2384425"/>
          <p14:tracePt t="39499" x="5108575" y="2374900"/>
          <p14:tracePt t="39514" x="5126038" y="2374900"/>
          <p14:tracePt t="39532" x="5143500" y="2374900"/>
          <p14:tracePt t="39549" x="5160963" y="2374900"/>
          <p14:tracePt t="39565" x="5205413" y="2374900"/>
          <p14:tracePt t="39582" x="5224463" y="2374900"/>
          <p14:tracePt t="39598" x="5241925" y="2366963"/>
          <p14:tracePt t="39614" x="5251450" y="2366963"/>
          <p14:tracePt t="39632" x="5251450" y="2357438"/>
          <p14:tracePt t="39704" x="5259388" y="2357438"/>
          <p14:tracePt t="39720" x="5251450" y="2366963"/>
          <p14:tracePt t="39727" x="5205413" y="2384425"/>
          <p14:tracePt t="39735" x="5153025" y="2401888"/>
          <p14:tracePt t="39749" x="5108575" y="2411413"/>
          <p14:tracePt t="39764" x="5045075" y="2446338"/>
          <p14:tracePt t="39782" x="5010150" y="2446338"/>
          <p14:tracePt t="39799" x="4938713" y="2455863"/>
          <p14:tracePt t="39815" x="4919663" y="2455863"/>
          <p14:tracePt t="39832" x="4840288" y="2455863"/>
          <p14:tracePt t="39849" x="4813300" y="2455863"/>
          <p14:tracePt t="39865" x="4795838" y="2455863"/>
          <p14:tracePt t="39881" x="4768850" y="2455863"/>
          <p14:tracePt t="39899" x="4741863" y="2455863"/>
          <p14:tracePt t="39915" x="4705350" y="2455863"/>
          <p14:tracePt t="39932" x="4697413" y="2455863"/>
          <p14:tracePt t="39948" x="4670425" y="2455863"/>
          <p14:tracePt t="39966" x="4616450" y="2455863"/>
          <p14:tracePt t="39981" x="4545013" y="2455863"/>
          <p14:tracePt t="39999" x="4473575" y="2455863"/>
          <p14:tracePt t="40017" x="4276725" y="2455863"/>
          <p14:tracePt t="40032" x="4125913" y="2473325"/>
          <p14:tracePt t="40050" x="4071938" y="2473325"/>
          <p14:tracePt t="40113" x="4054475" y="2473325"/>
          <p14:tracePt t="40127" x="4037013" y="2473325"/>
          <p14:tracePt t="40135" x="4017963" y="2473325"/>
          <p14:tracePt t="40151" x="3990975" y="2473325"/>
          <p14:tracePt t="40164" x="3973513" y="2473325"/>
          <p14:tracePt t="40182" x="3919538" y="2473325"/>
          <p14:tracePt t="40198" x="3875088" y="2482850"/>
          <p14:tracePt t="40216" x="3776663" y="2500313"/>
          <p14:tracePt t="40232" x="3724275" y="2509838"/>
          <p14:tracePt t="40249" x="3643313" y="2517775"/>
          <p14:tracePt t="40265" x="3581400" y="2517775"/>
          <p14:tracePt t="40281" x="3490913" y="2536825"/>
          <p14:tracePt t="40299" x="3465513" y="2536825"/>
          <p14:tracePt t="40316" x="3419475" y="2536825"/>
          <p14:tracePt t="40332" x="3394075" y="2536825"/>
          <p14:tracePt t="40353" x="3375025" y="2536825"/>
          <p14:tracePt t="40382" x="3367088" y="2536825"/>
          <p14:tracePt t="40456" x="3348038" y="2536825"/>
          <p14:tracePt t="40464" x="3330575" y="2536825"/>
          <p14:tracePt t="40480" x="3313113" y="2536825"/>
          <p14:tracePt t="40488" x="3295650" y="2544763"/>
          <p14:tracePt t="40498" x="3276600" y="2544763"/>
          <p14:tracePt t="40515" x="3224213" y="2544763"/>
          <p14:tracePt t="40531" x="3170238" y="2554288"/>
          <p14:tracePt t="40549" x="3098800" y="2554288"/>
          <p14:tracePt t="40564" x="3044825" y="2554288"/>
          <p14:tracePt t="40582" x="3027363" y="2554288"/>
          <p14:tracePt t="40599" x="3017838" y="2554288"/>
          <p14:tracePt t="40616" x="2990850" y="2554288"/>
          <p14:tracePt t="40719" x="2965450" y="2554288"/>
          <p14:tracePt t="40727" x="2955925" y="2554288"/>
          <p14:tracePt t="40736" x="2938463" y="2554288"/>
          <p14:tracePt t="40748" x="2919413" y="2554288"/>
          <p14:tracePt t="40764" x="2884488" y="2562225"/>
          <p14:tracePt t="40783" x="2857500" y="2562225"/>
          <p14:tracePt t="40815" x="2840038" y="2562225"/>
          <p14:tracePt t="40960" x="2813050" y="2571750"/>
          <p14:tracePt t="40968" x="2786063" y="2571750"/>
          <p14:tracePt t="40975" x="2751138" y="2571750"/>
          <p14:tracePt t="40983" x="2714625" y="2571750"/>
          <p14:tracePt t="40998" x="2679700" y="2571750"/>
          <p14:tracePt t="41015" x="2643188" y="2571750"/>
          <p14:tracePt t="41032" x="2598738" y="2571750"/>
          <p14:tracePt t="41049" x="2589213" y="2571750"/>
          <p14:tracePt t="41871" x="2571750" y="2571750"/>
          <p14:tracePt t="41903" x="2562225" y="2554288"/>
          <p14:tracePt t="41912" x="2562225" y="2536825"/>
          <p14:tracePt t="41919" x="2554288" y="2517775"/>
          <p14:tracePt t="41931" x="2544763" y="2517775"/>
          <p14:tracePt t="41948" x="2527300" y="2490788"/>
          <p14:tracePt t="41965" x="2527300" y="2482850"/>
          <p14:tracePt t="41982" x="2517775" y="2473325"/>
          <p14:tracePt t="41998" x="2482850" y="2438400"/>
          <p14:tracePt t="42014" x="2438400" y="2401888"/>
          <p14:tracePt t="42031" x="2419350" y="2384425"/>
          <p14:tracePt t="42048" x="2411413" y="2384425"/>
          <p14:tracePt t="42081" x="2401888" y="2384425"/>
          <p14:tracePt t="42135" x="2401888" y="2393950"/>
          <p14:tracePt t="42159" x="2411413" y="2411413"/>
          <p14:tracePt t="42167" x="2428875" y="2438400"/>
          <p14:tracePt t="42176" x="2438400" y="2446338"/>
          <p14:tracePt t="42184" x="2455863" y="2455863"/>
          <p14:tracePt t="42197" x="2482850" y="2465388"/>
          <p14:tracePt t="42215" x="2544763" y="2509838"/>
          <p14:tracePt t="42233" x="2660650" y="2527300"/>
          <p14:tracePt t="42249" x="2724150" y="2527300"/>
          <p14:tracePt t="42265" x="2813050" y="2527300"/>
          <p14:tracePt t="42281" x="2884488" y="2527300"/>
          <p14:tracePt t="42297" x="2955925" y="2527300"/>
          <p14:tracePt t="42314" x="3044825" y="2517775"/>
          <p14:tracePt t="42331" x="3152775" y="2490788"/>
          <p14:tracePt t="42348" x="3276600" y="2446338"/>
          <p14:tracePt t="42365" x="3357563" y="2411413"/>
          <p14:tracePt t="42381" x="3384550" y="2401888"/>
          <p14:tracePt t="42400" x="3394075" y="2401888"/>
          <p14:tracePt t="42648" x="3419475" y="2401888"/>
          <p14:tracePt t="42656" x="3446463" y="2401888"/>
          <p14:tracePt t="42666" x="3465513" y="2401888"/>
          <p14:tracePt t="42682" x="3509963" y="2401888"/>
          <p14:tracePt t="42698" x="3571875" y="2401888"/>
          <p14:tracePt t="42715" x="3598863" y="2401888"/>
          <p14:tracePt t="42730" x="3608388" y="2401888"/>
          <p14:tracePt t="42818" x="3625850" y="2393950"/>
          <p14:tracePt t="42823" x="3643313" y="2393950"/>
          <p14:tracePt t="42833" x="3670300" y="2384425"/>
          <p14:tracePt t="42849" x="3751263" y="2366963"/>
          <p14:tracePt t="42864" x="3830638" y="2357438"/>
          <p14:tracePt t="42881" x="3938588" y="2347913"/>
          <p14:tracePt t="42898" x="4054475" y="2347913"/>
          <p14:tracePt t="42914" x="4224338" y="2347913"/>
          <p14:tracePt t="42933" x="4411663" y="2347913"/>
          <p14:tracePt t="42948" x="4598988" y="2347913"/>
          <p14:tracePt t="42964" x="4786313" y="2347913"/>
          <p14:tracePt t="42981" x="4902200" y="2366963"/>
          <p14:tracePt t="42997" x="4956175" y="2366963"/>
          <p14:tracePt t="43240" x="4956175" y="2374900"/>
          <p14:tracePt t="43249" x="4938713" y="2374900"/>
          <p14:tracePt t="43255" x="4894263" y="2374900"/>
          <p14:tracePt t="43265" x="4830763" y="2374900"/>
          <p14:tracePt t="43281" x="4724400" y="2374900"/>
          <p14:tracePt t="43298" x="4643438" y="2374900"/>
          <p14:tracePt t="43314" x="4608513" y="2374900"/>
          <p14:tracePt t="43553" x="4581525" y="2374900"/>
          <p14:tracePt t="43560" x="4572000" y="2374900"/>
          <p14:tracePt t="43569" x="4545013" y="2374900"/>
          <p14:tracePt t="43583" x="4527550" y="2374900"/>
          <p14:tracePt t="43597" x="4465638" y="2374900"/>
          <p14:tracePt t="43614" x="4402138" y="2374900"/>
          <p14:tracePt t="43631" x="4322763" y="2374900"/>
          <p14:tracePt t="43649" x="4214813" y="2374900"/>
          <p14:tracePt t="43664" x="4116388" y="2374900"/>
          <p14:tracePt t="43682" x="4037013" y="2374900"/>
          <p14:tracePt t="43697" x="3983038" y="2374900"/>
          <p14:tracePt t="43715" x="3929063" y="2374900"/>
          <p14:tracePt t="43730" x="3919538" y="2374900"/>
          <p14:tracePt t="44375" x="3919538" y="2366963"/>
          <p14:tracePt t="44488" x="3911600" y="2366963"/>
          <p14:tracePt t="44495" x="3875088" y="2366963"/>
          <p14:tracePt t="44503" x="3848100" y="2366963"/>
          <p14:tracePt t="44514" x="3822700" y="2366963"/>
          <p14:tracePt t="44531" x="3741738" y="2366963"/>
          <p14:tracePt t="44548" x="3697288" y="2366963"/>
          <p14:tracePt t="44564" x="3598863" y="2366963"/>
          <p14:tracePt t="44583" x="3438525" y="2339975"/>
          <p14:tracePt t="44601" x="3340100" y="2303463"/>
          <p14:tracePt t="44614" x="3286125" y="2295525"/>
          <p14:tracePt t="44631" x="3170238" y="2259013"/>
          <p14:tracePt t="44649" x="3143250" y="2251075"/>
          <p14:tracePt t="44664" x="3108325" y="2224088"/>
          <p14:tracePt t="44727" x="3098800" y="2224088"/>
          <p14:tracePt t="44735" x="3089275" y="2224088"/>
          <p14:tracePt t="44751" x="3081338" y="2224088"/>
          <p14:tracePt t="44765" x="3071813" y="2224088"/>
          <p14:tracePt t="44781" x="3062288" y="2224088"/>
          <p14:tracePt t="45200" x="3071813" y="2224088"/>
          <p14:tracePt t="45208" x="3089275" y="2224088"/>
          <p14:tracePt t="45216" x="3098800" y="2224088"/>
          <p14:tracePt t="45231" x="3125788" y="2232025"/>
          <p14:tracePt t="45248" x="3133725" y="2232025"/>
          <p14:tracePt t="45264" x="3143250" y="2232025"/>
          <p14:tracePt t="45281" x="3160713" y="2251075"/>
          <p14:tracePt t="45298" x="3170238" y="2251075"/>
          <p14:tracePt t="45376" x="3179763" y="2251075"/>
          <p14:tracePt t="45720" x="3205163" y="2251075"/>
          <p14:tracePt t="45727" x="3232150" y="2251075"/>
          <p14:tracePt t="45735" x="3268663" y="2251075"/>
          <p14:tracePt t="45749" x="3303588" y="2251075"/>
          <p14:tracePt t="45764" x="3384550" y="2251075"/>
          <p14:tracePt t="45781" x="3473450" y="2251075"/>
          <p14:tracePt t="45799" x="3509963" y="2251075"/>
          <p14:tracePt t="45855" x="3517900" y="2251075"/>
          <p14:tracePt t="46007" x="3544888" y="2251075"/>
          <p14:tracePt t="46015" x="3571875" y="2251075"/>
          <p14:tracePt t="46024" x="3616325" y="2251075"/>
          <p14:tracePt t="46033" x="3687763" y="2251075"/>
          <p14:tracePt t="46048" x="3875088" y="2251075"/>
          <p14:tracePt t="46068" x="4089400" y="2251075"/>
          <p14:tracePt t="46082" x="4303713" y="2251075"/>
          <p14:tracePt t="46098" x="4527550" y="2251075"/>
          <p14:tracePt t="46115" x="4776788" y="2251075"/>
          <p14:tracePt t="46132" x="5027613" y="2251075"/>
          <p14:tracePt t="46148" x="5286375" y="2251075"/>
          <p14:tracePt t="46165" x="5545138" y="2251075"/>
          <p14:tracePt t="46181" x="5697538" y="2251075"/>
          <p14:tracePt t="46198" x="5705475" y="2251075"/>
          <p14:tracePt t="46376" x="5697538" y="2251075"/>
          <p14:tracePt t="46415" x="5688013" y="2251075"/>
          <p14:tracePt t="46423" x="5680075" y="2251075"/>
          <p14:tracePt t="46433" x="5670550" y="2241550"/>
          <p14:tracePt t="46449" x="5661025" y="2241550"/>
          <p14:tracePt t="46512" x="5653088" y="2241550"/>
          <p14:tracePt t="46519" x="5643563" y="2251075"/>
          <p14:tracePt t="46537" x="5634038" y="2276475"/>
          <p14:tracePt t="46664" x="5626100" y="2276475"/>
          <p14:tracePt t="46752" x="5608638" y="2276475"/>
          <p14:tracePt t="46759" x="5599113" y="2276475"/>
          <p14:tracePt t="46768" x="5562600" y="2286000"/>
          <p14:tracePt t="46781" x="5537200" y="2295525"/>
          <p14:tracePt t="46798" x="5491163" y="2312988"/>
          <p14:tracePt t="46814" x="5446713" y="2330450"/>
          <p14:tracePt t="46831" x="5348288" y="2357438"/>
          <p14:tracePt t="46851" x="5303838" y="2357438"/>
          <p14:tracePt t="46865" x="5276850" y="2357438"/>
          <p14:tracePt t="46881" x="5251450" y="2357438"/>
          <p14:tracePt t="46898" x="5232400" y="2357438"/>
          <p14:tracePt t="46915" x="5205413" y="2357438"/>
          <p14:tracePt t="46931" x="5170488" y="2357438"/>
          <p14:tracePt t="46949" x="5143500" y="2339975"/>
          <p14:tracePt t="46964" x="5099050" y="2322513"/>
          <p14:tracePt t="46981" x="5072063" y="2303463"/>
          <p14:tracePt t="46997" x="5054600" y="2286000"/>
          <p14:tracePt t="47033" x="5045075" y="2286000"/>
          <p14:tracePt t="47048" x="5000625" y="2286000"/>
          <p14:tracePt t="47064" x="4946650" y="2286000"/>
          <p14:tracePt t="47081" x="4857750" y="2286000"/>
          <p14:tracePt t="47098" x="4803775" y="2286000"/>
          <p14:tracePt t="47115" x="4697413" y="2286000"/>
          <p14:tracePt t="47131" x="4572000" y="2286000"/>
          <p14:tracePt t="47148" x="4438650" y="2286000"/>
          <p14:tracePt t="47164" x="4330700" y="2286000"/>
          <p14:tracePt t="47182" x="4224338" y="2286000"/>
          <p14:tracePt t="47200" x="4133850" y="2286000"/>
          <p14:tracePt t="47214" x="4125913" y="2286000"/>
          <p14:tracePt t="47230" x="4108450" y="2286000"/>
          <p14:tracePt t="47536" x="4098925" y="2286000"/>
          <p14:tracePt t="47543" x="4089400" y="2295525"/>
          <p14:tracePt t="47553" x="4071938" y="2295525"/>
          <p14:tracePt t="47565" x="4062413" y="2295525"/>
          <p14:tracePt t="47582" x="4010025" y="2322513"/>
          <p14:tracePt t="47598" x="3990975" y="2322513"/>
          <p14:tracePt t="47615" x="3965575" y="2322513"/>
          <p14:tracePt t="47631" x="3946525" y="2339975"/>
          <p14:tracePt t="47648" x="3919538" y="2339975"/>
          <p14:tracePt t="47665" x="3902075" y="2339975"/>
          <p14:tracePt t="47681" x="3875088" y="2339975"/>
          <p14:tracePt t="47697" x="3848100" y="2339975"/>
          <p14:tracePt t="47714" x="3822700" y="2339975"/>
          <p14:tracePt t="47731" x="3795713" y="2339975"/>
          <p14:tracePt t="47748" x="3786188" y="2339975"/>
          <p14:tracePt t="47764" x="3768725" y="2339975"/>
          <p14:tracePt t="47781" x="3724275" y="2347913"/>
          <p14:tracePt t="47798" x="3687763" y="2357438"/>
          <p14:tracePt t="47815" x="3660775" y="2374900"/>
          <p14:tracePt t="47831" x="3616325" y="2393950"/>
          <p14:tracePt t="47848" x="3598863" y="2401888"/>
          <p14:tracePt t="47919" x="3589338" y="2401888"/>
          <p14:tracePt t="47927" x="3562350" y="2401888"/>
          <p14:tracePt t="47935" x="3554413" y="2401888"/>
          <p14:tracePt t="47948" x="3544888" y="2401888"/>
          <p14:tracePt t="47964" x="3509963" y="2411413"/>
          <p14:tracePt t="47981" x="3473450" y="2428875"/>
          <p14:tracePt t="47998" x="3438525" y="2438400"/>
          <p14:tracePt t="48014" x="3367088" y="2473325"/>
          <p14:tracePt t="48031" x="3224213" y="2544763"/>
          <p14:tracePt t="48048" x="3152775" y="2581275"/>
          <p14:tracePt t="48064" x="3089275" y="2625725"/>
          <p14:tracePt t="48081" x="3036888" y="2652713"/>
          <p14:tracePt t="48098" x="3017838" y="2670175"/>
          <p14:tracePt t="48114" x="2990850" y="2687638"/>
          <p14:tracePt t="48132" x="2973388" y="2687638"/>
          <p14:tracePt t="48148" x="2965450" y="2687638"/>
          <p14:tracePt t="48164" x="2938463" y="2697163"/>
          <p14:tracePt t="48181" x="2901950" y="2705100"/>
          <p14:tracePt t="48198" x="2857500" y="2732088"/>
          <p14:tracePt t="48214" x="2830513" y="2732088"/>
          <p14:tracePt t="48232" x="2732088" y="2776538"/>
          <p14:tracePt t="48252" x="2697163" y="2803525"/>
          <p14:tracePt t="48264" x="2625725" y="2822575"/>
          <p14:tracePt t="48281" x="2581275" y="2847975"/>
          <p14:tracePt t="48298" x="2509838" y="2884488"/>
          <p14:tracePt t="48314" x="2438400" y="2901950"/>
          <p14:tracePt t="48332" x="2393950" y="2919413"/>
          <p14:tracePt t="48348" x="2312988" y="2955925"/>
          <p14:tracePt t="48365" x="2214563" y="3000375"/>
          <p14:tracePt t="48381" x="2125663" y="3044825"/>
          <p14:tracePt t="48400" x="1990725" y="3098800"/>
          <p14:tracePt t="48415" x="1911350" y="3125788"/>
          <p14:tracePt t="48431" x="1839913" y="3152775"/>
          <p14:tracePt t="48449" x="1776413" y="3170238"/>
          <p14:tracePt t="48464" x="1731963" y="3187700"/>
          <p14:tracePt t="48481" x="1697038" y="3197225"/>
          <p14:tracePt t="48498" x="1670050" y="3205163"/>
          <p14:tracePt t="48516" x="1652588" y="3205163"/>
          <p14:tracePt t="48531" x="1633538" y="3214688"/>
          <p14:tracePt t="48564" x="1616075" y="3214688"/>
          <p14:tracePt t="48582" x="1571625" y="3232150"/>
          <p14:tracePt t="48601" x="1517650" y="3241675"/>
          <p14:tracePt t="48614" x="1509713" y="3241675"/>
          <p14:tracePt t="48632" x="1482725" y="3241675"/>
          <p14:tracePt t="49088" x="1509713" y="3241675"/>
          <p14:tracePt t="49096" x="1554163" y="3241675"/>
          <p14:tracePt t="49104" x="1598613" y="3224213"/>
          <p14:tracePt t="49115" x="1652588" y="3224213"/>
          <p14:tracePt t="49131" x="1704975" y="3224213"/>
          <p14:tracePt t="49148" x="1751013" y="3214688"/>
          <p14:tracePt t="49164" x="1776413" y="3214688"/>
          <p14:tracePt t="49197" x="1803400" y="3205163"/>
          <p14:tracePt t="49214" x="1857375" y="3187700"/>
          <p14:tracePt t="49231" x="1946275" y="3143250"/>
          <p14:tracePt t="49248" x="2009775" y="3125788"/>
          <p14:tracePt t="49265" x="2081213" y="3116263"/>
          <p14:tracePt t="49281" x="2133600" y="3089275"/>
          <p14:tracePt t="49298" x="2214563" y="3081338"/>
          <p14:tracePt t="49318" x="2322513" y="3081338"/>
          <p14:tracePt t="49333" x="2419350" y="3081338"/>
          <p14:tracePt t="49348" x="2500313" y="3081338"/>
          <p14:tracePt t="49365" x="2589213" y="3081338"/>
          <p14:tracePt t="49382" x="2652713" y="3081338"/>
          <p14:tracePt t="49399" x="2786063" y="3081338"/>
          <p14:tracePt t="49415" x="2894013" y="3081338"/>
          <p14:tracePt t="49432" x="3017838" y="3081338"/>
          <p14:tracePt t="49448" x="3125788" y="3081338"/>
          <p14:tracePt t="49465" x="3224213" y="3081338"/>
          <p14:tracePt t="49481" x="3259138" y="3081338"/>
          <p14:tracePt t="49498" x="3276600" y="3081338"/>
          <p14:tracePt t="49514" x="3303588" y="3071813"/>
          <p14:tracePt t="49531" x="3313113" y="3071813"/>
          <p14:tracePt t="49548" x="3367088" y="3071813"/>
          <p14:tracePt t="49564" x="3411538" y="3062288"/>
          <p14:tracePt t="49581" x="3455988" y="3062288"/>
          <p14:tracePt t="49598" x="3509963" y="3062288"/>
          <p14:tracePt t="49614" x="3571875" y="3062288"/>
          <p14:tracePt t="49632" x="3670300" y="3062288"/>
          <p14:tracePt t="49651" x="3813175" y="3108325"/>
          <p14:tracePt t="49664" x="4017963" y="3152775"/>
          <p14:tracePt t="49681" x="4224338" y="3170238"/>
          <p14:tracePt t="49698" x="4375150" y="3170238"/>
          <p14:tracePt t="49714" x="4438650" y="3170238"/>
          <p14:tracePt t="49732" x="4491038" y="3170238"/>
          <p14:tracePt t="49748" x="4527550" y="3170238"/>
          <p14:tracePt t="49765" x="4562475" y="3160713"/>
          <p14:tracePt t="49839" x="4581525" y="3160713"/>
          <p14:tracePt t="49849" x="4598988" y="3160713"/>
          <p14:tracePt t="49855" x="4616450" y="3160713"/>
          <p14:tracePt t="49865" x="4643438" y="3160713"/>
          <p14:tracePt t="49882" x="4697413" y="3160713"/>
          <p14:tracePt t="49898" x="4751388" y="3160713"/>
          <p14:tracePt t="49915" x="4813300" y="3160713"/>
          <p14:tracePt t="49932" x="4894263" y="3152775"/>
          <p14:tracePt t="49950" x="4991100" y="3152775"/>
          <p14:tracePt t="49952" x="5037138" y="3143250"/>
          <p14:tracePt t="49965" x="5072063" y="3143250"/>
          <p14:tracePt t="49981" x="5197475" y="3133725"/>
          <p14:tracePt t="50000" x="5402263" y="3089275"/>
          <p14:tracePt t="50017" x="5527675" y="3071813"/>
          <p14:tracePt t="50031" x="5626100" y="3071813"/>
          <p14:tracePt t="50048" x="5697538" y="3071813"/>
          <p14:tracePt t="50064" x="5759450" y="3071813"/>
          <p14:tracePt t="50082" x="5813425" y="3071813"/>
          <p14:tracePt t="50098" x="5840413" y="3071813"/>
          <p14:tracePt t="62280" x="5848350" y="3071813"/>
          <p14:tracePt t="62303" x="5840413" y="3054350"/>
          <p14:tracePt t="62311" x="5840413" y="3044825"/>
          <p14:tracePt t="62320" x="5813425" y="3044825"/>
          <p14:tracePt t="62333" x="5795963" y="3044825"/>
          <p14:tracePt t="62349" x="5715000" y="3054350"/>
          <p14:tracePt t="62365" x="5608638" y="3108325"/>
          <p14:tracePt t="62382" x="5537200" y="3170238"/>
          <p14:tracePt t="62400" x="5419725" y="3259138"/>
          <p14:tracePt t="62416" x="5375275" y="3286125"/>
          <p14:tracePt t="62433" x="5322888" y="3303588"/>
          <p14:tracePt t="62454" x="5251450" y="3313113"/>
          <p14:tracePt t="62466" x="5187950" y="3313113"/>
          <p14:tracePt t="62483" x="5089525" y="3313113"/>
          <p14:tracePt t="62500" x="5000625" y="3313113"/>
          <p14:tracePt t="62516" x="4929188" y="3313113"/>
          <p14:tracePt t="62533" x="4894263" y="3313113"/>
          <p14:tracePt t="62549" x="4867275" y="3313113"/>
          <p14:tracePt t="62568" x="4776788" y="3340100"/>
          <p14:tracePt t="62584" x="4687888" y="3394075"/>
          <p14:tracePt t="62600" x="4572000" y="3438525"/>
          <p14:tracePt t="62617" x="4384675" y="3527425"/>
          <p14:tracePt t="62633" x="4160838" y="3589338"/>
          <p14:tracePt t="62650" x="3956050" y="3670300"/>
          <p14:tracePt t="62666" x="3741738" y="3732213"/>
          <p14:tracePt t="62683" x="3554413" y="3786188"/>
          <p14:tracePt t="62699" x="3384550" y="3840163"/>
          <p14:tracePt t="62716" x="3232150" y="3875088"/>
          <p14:tracePt t="62732" x="3098800" y="3919538"/>
          <p14:tracePt t="62749" x="2955925" y="3983038"/>
          <p14:tracePt t="62765" x="2803525" y="4054475"/>
          <p14:tracePt t="62781" x="2643188" y="4133850"/>
          <p14:tracePt t="62801" x="2428875" y="4232275"/>
          <p14:tracePt t="62819" x="2303463" y="4276725"/>
          <p14:tracePt t="62833" x="2187575" y="4322763"/>
          <p14:tracePt t="62849" x="2133600" y="4340225"/>
          <p14:tracePt t="62867" x="2108200" y="4357688"/>
          <p14:tracePt t="62882" x="2081213" y="4367213"/>
          <p14:tracePt t="62900" x="2071688" y="4367213"/>
          <p14:tracePt t="63320" x="2062163" y="4367213"/>
          <p14:tracePt t="63416" x="2062163" y="4357688"/>
          <p14:tracePt t="63432" x="2062163" y="4340225"/>
          <p14:tracePt t="63439" x="2062163" y="4322763"/>
          <p14:tracePt t="63450" x="2062163" y="4303713"/>
          <p14:tracePt t="63465" x="2089150" y="4251325"/>
          <p14:tracePt t="63482" x="2125663" y="4197350"/>
          <p14:tracePt t="63500" x="2152650" y="4152900"/>
          <p14:tracePt t="63520" x="2170113" y="4133850"/>
          <p14:tracePt t="63532" x="2179638" y="4125913"/>
          <p14:tracePt t="63671" x="2187575" y="4125913"/>
          <p14:tracePt t="63703" x="2205038" y="4125913"/>
          <p14:tracePt t="63712" x="2224088" y="4125913"/>
          <p14:tracePt t="63719" x="2251075" y="4125913"/>
          <p14:tracePt t="63733" x="2276475" y="4125913"/>
          <p14:tracePt t="63750" x="2322513" y="4108450"/>
          <p14:tracePt t="63765" x="2384425" y="4081463"/>
          <p14:tracePt t="63782" x="2446338" y="4044950"/>
          <p14:tracePt t="63799" x="2562225" y="4000500"/>
          <p14:tracePt t="63817" x="2616200" y="3983038"/>
          <p14:tracePt t="63833" x="2633663" y="3983038"/>
          <p14:tracePt t="63851" x="2643188" y="3983038"/>
          <p14:tracePt t="63866" x="2652713" y="3983038"/>
          <p14:tracePt t="63903" x="2670175" y="3983038"/>
          <p14:tracePt t="63928" x="2679700" y="3983038"/>
          <p14:tracePt t="64143" x="2687638" y="3983038"/>
          <p14:tracePt t="64151" x="2697163" y="3983038"/>
          <p14:tracePt t="64264" x="2705100" y="3983038"/>
          <p14:tracePt t="64295" x="2724150" y="3965575"/>
          <p14:tracePt t="64304" x="2732088" y="3965575"/>
          <p14:tracePt t="64315" x="2768600" y="3956050"/>
          <p14:tracePt t="64333" x="2830513" y="3956050"/>
          <p14:tracePt t="64349" x="2919413" y="3956050"/>
          <p14:tracePt t="64366" x="2982913" y="3956050"/>
          <p14:tracePt t="64382" x="3062288" y="3973513"/>
          <p14:tracePt t="64399" x="3214688" y="4017963"/>
          <p14:tracePt t="64416" x="3295650" y="4044950"/>
          <p14:tracePt t="64433" x="3340100" y="4054475"/>
          <p14:tracePt t="64815" x="3357563" y="4054475"/>
          <p14:tracePt t="64880" x="3367088" y="4054475"/>
          <p14:tracePt t="64888" x="3375025" y="4054475"/>
          <p14:tracePt t="64900" x="3375025" y="4062413"/>
          <p14:tracePt t="64915" x="3419475" y="4089400"/>
          <p14:tracePt t="64935" x="3429000" y="4098925"/>
          <p14:tracePt t="64950" x="3438525" y="4098925"/>
          <p14:tracePt t="64967" x="3455988" y="4098925"/>
          <p14:tracePt t="64992" x="3465513" y="4098925"/>
          <p14:tracePt t="65008" x="3473450" y="4098925"/>
          <p14:tracePt t="65017" x="3500438" y="4098925"/>
          <p14:tracePt t="65033" x="3562350" y="4098925"/>
          <p14:tracePt t="65049" x="3625850" y="4089400"/>
          <p14:tracePt t="65065" x="3705225" y="4062413"/>
          <p14:tracePt t="65083" x="3786188" y="4044950"/>
          <p14:tracePt t="65099" x="3867150" y="4044950"/>
          <p14:tracePt t="65117" x="3965575" y="4044950"/>
          <p14:tracePt t="65132" x="4054475" y="4044950"/>
          <p14:tracePt t="65150" x="4125913" y="4044950"/>
          <p14:tracePt t="65165" x="4179888" y="4044950"/>
          <p14:tracePt t="65181" x="4205288" y="4044950"/>
          <p14:tracePt t="65198" x="4241800" y="4044950"/>
          <p14:tracePt t="65216" x="4251325" y="4044950"/>
          <p14:tracePt t="65232" x="4259263" y="4044950"/>
          <p14:tracePt t="65250" x="4268788" y="4044950"/>
          <p14:tracePt t="65269" x="4286250" y="4044950"/>
          <p14:tracePt t="65282" x="4348163" y="4017963"/>
          <p14:tracePt t="65300" x="4411663" y="3983038"/>
          <p14:tracePt t="65315" x="4446588" y="3965575"/>
          <p14:tracePt t="65332" x="4518025" y="3956050"/>
          <p14:tracePt t="65349" x="4581525" y="3946525"/>
          <p14:tracePt t="65367" x="4625975" y="3938588"/>
          <p14:tracePt t="65382" x="4670425" y="3938588"/>
          <p14:tracePt t="65383" x="4687888" y="3938588"/>
          <p14:tracePt t="65400" x="4732338" y="3938588"/>
          <p14:tracePt t="65416" x="4741863" y="3938588"/>
          <p14:tracePt t="65433" x="4786313" y="3938588"/>
          <p14:tracePt t="65449" x="4822825" y="3956050"/>
          <p14:tracePt t="65465" x="4830763" y="3965575"/>
          <p14:tracePt t="65568" x="4848225" y="3965575"/>
          <p14:tracePt t="65576" x="4857750" y="3965575"/>
          <p14:tracePt t="65591" x="4875213" y="3956050"/>
          <p14:tracePt t="65607" x="4894263" y="3956050"/>
          <p14:tracePt t="65618" x="4902200" y="3946525"/>
          <p14:tracePt t="65640" x="4919663" y="3946525"/>
          <p14:tracePt t="65655" x="4929188" y="3946525"/>
          <p14:tracePt t="65912" x="4946650" y="3946525"/>
          <p14:tracePt t="65919" x="4956175" y="3946525"/>
          <p14:tracePt t="66055" x="4956175" y="3956050"/>
          <p14:tracePt t="66144" x="4965700" y="3956050"/>
          <p14:tracePt t="66153" x="4991100" y="3938588"/>
          <p14:tracePt t="66166" x="5010150" y="3938588"/>
          <p14:tracePt t="66182" x="5081588" y="3929063"/>
          <p14:tracePt t="66200" x="5099050" y="3929063"/>
          <p14:tracePt t="66216" x="5133975" y="3929063"/>
          <p14:tracePt t="66233" x="5187950" y="3929063"/>
          <p14:tracePt t="66249" x="5251450" y="3929063"/>
          <p14:tracePt t="66265" x="5303838" y="3929063"/>
          <p14:tracePt t="66281" x="5367338" y="3902075"/>
          <p14:tracePt t="66298" x="5429250" y="3894138"/>
          <p14:tracePt t="66315" x="5456238" y="3894138"/>
          <p14:tracePt t="66333" x="5465763" y="3894138"/>
          <p14:tracePt t="66351" x="5510213" y="3884613"/>
          <p14:tracePt t="66367" x="5518150" y="3884613"/>
          <p14:tracePt t="66382" x="5537200" y="3875088"/>
          <p14:tracePt t="66417" x="5545138" y="3875088"/>
          <p14:tracePt t="66424" x="5562600" y="3867150"/>
          <p14:tracePt t="66434" x="5581650" y="3867150"/>
          <p14:tracePt t="66449" x="5589588" y="3867150"/>
          <p14:tracePt t="66471" x="5599113" y="3867150"/>
          <p14:tracePt t="66482" x="5608638" y="3867150"/>
          <p14:tracePt t="66511" x="5626100" y="3867150"/>
          <p14:tracePt t="66896" x="5634038" y="3867150"/>
          <p14:tracePt t="66903" x="5680075" y="3857625"/>
          <p14:tracePt t="66915" x="5705475" y="3848100"/>
          <p14:tracePt t="66945" x="5724525" y="3848100"/>
          <p14:tracePt t="67104" x="5732463" y="3848100"/>
          <p14:tracePt t="67120" x="5751513" y="3848100"/>
          <p14:tracePt t="67127" x="5776913" y="3848100"/>
          <p14:tracePt t="67152" x="5795963" y="3848100"/>
          <p14:tracePt t="67160" x="5803900" y="3848100"/>
          <p14:tracePt t="67199" x="5830888" y="3848100"/>
          <p14:tracePt t="67208" x="5840413" y="3848100"/>
          <p14:tracePt t="67217" x="5867400" y="3848100"/>
          <p14:tracePt t="67233" x="5875338" y="3848100"/>
          <p14:tracePt t="67249" x="5911850" y="3857625"/>
          <p14:tracePt t="67266" x="5938838" y="3867150"/>
          <p14:tracePt t="67282" x="5956300" y="3884613"/>
          <p14:tracePt t="67568" x="5965825" y="3884613"/>
          <p14:tracePt t="67575" x="6000750" y="3884613"/>
          <p14:tracePt t="67584" x="6027738" y="3884613"/>
          <p14:tracePt t="67599" x="6062663" y="3884613"/>
          <p14:tracePt t="67615" x="6126163" y="3884613"/>
          <p14:tracePt t="67632" x="6180138" y="3884613"/>
          <p14:tracePt t="67649" x="6232525" y="3884613"/>
          <p14:tracePt t="67665" x="6286500" y="3884613"/>
          <p14:tracePt t="67681" x="6330950" y="3884613"/>
          <p14:tracePt t="67698" x="6367463" y="3884613"/>
          <p14:tracePt t="67715" x="6394450" y="3884613"/>
          <p14:tracePt t="67752" x="6419850" y="3902075"/>
          <p14:tracePt t="67765" x="6438900" y="3911600"/>
          <p14:tracePt t="67781" x="6465888" y="3919538"/>
          <p14:tracePt t="67801" x="6537325" y="3938588"/>
          <p14:tracePt t="67832" x="6554788" y="3946525"/>
          <p14:tracePt t="67848" x="6562725" y="3946525"/>
          <p14:tracePt t="67865" x="6616700" y="3946525"/>
          <p14:tracePt t="67882" x="6670675" y="3946525"/>
          <p14:tracePt t="67899" x="6715125" y="3938588"/>
          <p14:tracePt t="67915" x="6769100" y="3919538"/>
          <p14:tracePt t="68135" x="6777038" y="3911600"/>
          <p14:tracePt t="68144" x="6786563" y="3911600"/>
          <p14:tracePt t="68160" x="6804025" y="3902075"/>
          <p14:tracePt t="68176" x="6813550" y="3884613"/>
          <p14:tracePt t="68680" x="6813550" y="3875088"/>
          <p14:tracePt t="68856" x="6831013" y="3857625"/>
          <p14:tracePt t="68865" x="6848475" y="3857625"/>
          <p14:tracePt t="68871" x="6875463" y="3830638"/>
          <p14:tracePt t="68882" x="6919913" y="3803650"/>
          <p14:tracePt t="68898" x="6956425" y="3795713"/>
          <p14:tracePt t="68917" x="7000875" y="3768725"/>
          <p14:tracePt t="68932" x="7072313" y="3751263"/>
          <p14:tracePt t="68949" x="7126288" y="3732213"/>
          <p14:tracePt t="68965" x="7197725" y="3697288"/>
          <p14:tracePt t="68968" x="7224713" y="3687763"/>
          <p14:tracePt t="68982" x="7232650" y="3679825"/>
          <p14:tracePt t="68998" x="7269163" y="3660775"/>
          <p14:tracePt t="69015" x="7286625" y="3643313"/>
          <p14:tracePt t="69033" x="7313613" y="3633788"/>
          <p14:tracePt t="69049" x="7313613" y="3625850"/>
          <p14:tracePt t="69065" x="7331075" y="3625850"/>
          <p14:tracePt t="69083" x="7367588" y="3625850"/>
          <p14:tracePt t="69099" x="7429500" y="3608388"/>
          <p14:tracePt t="69116" x="7446963" y="3608388"/>
          <p14:tracePt t="69136" x="7491413" y="3608388"/>
          <p14:tracePt t="69152" x="7608888" y="3608388"/>
          <p14:tracePt t="69165" x="7626350" y="3608388"/>
          <p14:tracePt t="69181" x="7715250" y="3608388"/>
          <p14:tracePt t="69198" x="7786688" y="3608388"/>
          <p14:tracePt t="69215" x="7831138" y="3633788"/>
          <p14:tracePt t="69232" x="7848600" y="3705225"/>
          <p14:tracePt t="69248" x="7848600" y="3786188"/>
          <p14:tracePt t="69265" x="7848600" y="3902075"/>
          <p14:tracePt t="69282" x="7848600" y="3919538"/>
          <p14:tracePt t="69299" x="7848600" y="3956050"/>
          <p14:tracePt t="69315" x="7831138" y="3983038"/>
          <p14:tracePt t="69332" x="7777163" y="4017963"/>
          <p14:tracePt t="69349" x="7742238" y="4027488"/>
          <p14:tracePt t="69365" x="7661275" y="4027488"/>
          <p14:tracePt t="69382" x="7562850" y="4037013"/>
          <p14:tracePt t="69399" x="7537450" y="4037013"/>
          <p14:tracePt t="69415" x="7527925" y="4037013"/>
          <p14:tracePt t="69432" x="7510463" y="4027488"/>
          <p14:tracePt t="69449" x="7491413" y="3902075"/>
          <p14:tracePt t="69469" x="7491413" y="3724275"/>
          <p14:tracePt t="69472" x="7491413" y="3643313"/>
          <p14:tracePt t="69482" x="7491413" y="3562350"/>
          <p14:tracePt t="69498" x="7518400" y="3411538"/>
          <p14:tracePt t="69515" x="7599363" y="3286125"/>
          <p14:tracePt t="69532" x="7715250" y="3160713"/>
          <p14:tracePt t="69549" x="7823200" y="3108325"/>
          <p14:tracePt t="69565" x="7885113" y="3081338"/>
          <p14:tracePt t="69581" x="7956550" y="3081338"/>
          <p14:tracePt t="69598" x="8010525" y="3081338"/>
          <p14:tracePt t="69615" x="8081963" y="3170238"/>
          <p14:tracePt t="69633" x="8126413" y="3446463"/>
          <p14:tracePt t="69649" x="8126413" y="3687763"/>
          <p14:tracePt t="69667" x="8062913" y="3919538"/>
          <p14:tracePt t="69681" x="7966075" y="4081463"/>
          <p14:tracePt t="69698" x="7902575" y="4170363"/>
          <p14:tracePt t="69715" x="7840663" y="4205288"/>
          <p14:tracePt t="69731" x="7786688" y="4214813"/>
          <p14:tracePt t="69749" x="7724775" y="4214813"/>
          <p14:tracePt t="69765" x="7670800" y="4214813"/>
          <p14:tracePt t="69782" x="7616825" y="4205288"/>
          <p14:tracePt t="69801" x="7572375" y="4170363"/>
          <p14:tracePt t="69817" x="7554913" y="4143375"/>
          <p14:tracePt t="69832" x="7554913" y="4133850"/>
          <p14:tracePt t="69849" x="7554913" y="4125913"/>
          <p14:tracePt t="69865" x="7537450" y="4108450"/>
          <p14:tracePt t="69881" x="7537450" y="4081463"/>
          <p14:tracePt t="69899" x="7537450" y="4037013"/>
          <p14:tracePt t="69916" x="7537450" y="4000500"/>
          <p14:tracePt t="69932" x="7545388" y="3946525"/>
          <p14:tracePt t="69949" x="7562850" y="3894138"/>
          <p14:tracePt t="69965" x="7572375" y="3857625"/>
          <p14:tracePt t="69968" x="7581900" y="3857625"/>
          <p14:tracePt t="69981" x="7581900" y="3840163"/>
          <p14:tracePt t="69999" x="7581900" y="3822700"/>
          <p14:tracePt t="70120" x="7581900" y="3813175"/>
          <p14:tracePt t="70337" x="7581900" y="3803650"/>
          <p14:tracePt t="70360" x="7572375" y="3803650"/>
          <p14:tracePt t="70375" x="7562850" y="3803650"/>
          <p14:tracePt t="70401" x="7545388" y="3803650"/>
          <p14:tracePt t="70408" x="7537450" y="3803650"/>
          <p14:tracePt t="70418" x="7527925" y="3803650"/>
          <p14:tracePt t="70450" x="7518400" y="3803650"/>
          <p14:tracePt t="70456" x="7510463" y="3803650"/>
          <p14:tracePt t="70504" x="7491413" y="3803650"/>
          <p14:tracePt t="70664" x="7473950" y="3803650"/>
          <p14:tracePt t="70671" x="7466013" y="3795713"/>
          <p14:tracePt t="70682" x="7456488" y="3776663"/>
          <p14:tracePt t="70699" x="7419975" y="3751263"/>
          <p14:tracePt t="71056" x="7412038" y="3751263"/>
          <p14:tracePt t="71072" x="7375525" y="3732213"/>
          <p14:tracePt t="71079" x="7348538" y="3732213"/>
          <p14:tracePt t="71089" x="7304088" y="3724275"/>
          <p14:tracePt t="71099" x="7251700" y="3714750"/>
          <p14:tracePt t="71116" x="7232650" y="3714750"/>
          <p14:tracePt t="71134" x="7180263" y="3697288"/>
          <p14:tracePt t="71152" x="7027863" y="3697288"/>
          <p14:tracePt t="71168" x="6769100" y="3697288"/>
          <p14:tracePt t="71182" x="6581775" y="3697288"/>
          <p14:tracePt t="71198" x="6089650" y="3697288"/>
          <p14:tracePt t="71215" x="5465763" y="3724275"/>
          <p14:tracePt t="71232" x="5214938" y="3751263"/>
          <p14:tracePt t="71248" x="5027613" y="3786188"/>
          <p14:tracePt t="71265" x="4894263" y="3803650"/>
          <p14:tracePt t="71281" x="4813300" y="3822700"/>
          <p14:tracePt t="71298" x="4786313" y="3840163"/>
          <p14:tracePt t="71314" x="4705350" y="3848100"/>
          <p14:tracePt t="71333" x="4625975" y="3857625"/>
          <p14:tracePt t="71348" x="4545013" y="3857625"/>
          <p14:tracePt t="71366" x="4483100" y="3857625"/>
          <p14:tracePt t="71382" x="4348163" y="3857625"/>
          <p14:tracePt t="71400" x="4089400" y="3857625"/>
          <p14:tracePt t="71415" x="3911600" y="3857625"/>
          <p14:tracePt t="71432" x="3705225" y="3875088"/>
          <p14:tracePt t="71449" x="3490913" y="3894138"/>
          <p14:tracePt t="71465" x="3286125" y="3929063"/>
          <p14:tracePt t="71481" x="3098800" y="3946525"/>
          <p14:tracePt t="71499" x="2955925" y="3956050"/>
          <p14:tracePt t="71520" x="2795588" y="3973513"/>
          <p14:tracePt t="71531" x="2751138" y="3983038"/>
          <p14:tracePt t="71548" x="2697163" y="3983038"/>
          <p14:tracePt t="71565" x="2633663" y="3983038"/>
          <p14:tracePt t="71582" x="2571750" y="3983038"/>
          <p14:tracePt t="71599" x="2473325" y="3983038"/>
          <p14:tracePt t="71615" x="2419350" y="3983038"/>
          <p14:tracePt t="71632" x="2347913" y="3983038"/>
          <p14:tracePt t="71649" x="2295525" y="3983038"/>
          <p14:tracePt t="71665" x="2241550" y="3983038"/>
          <p14:tracePt t="71682" x="2170113" y="4010025"/>
          <p14:tracePt t="71698" x="2071688" y="4037013"/>
          <p14:tracePt t="71716" x="1990725" y="4062413"/>
          <p14:tracePt t="71733" x="1901825" y="4098925"/>
          <p14:tracePt t="71749" x="1839913" y="4133850"/>
          <p14:tracePt t="71765" x="1795463" y="4152900"/>
          <p14:tracePt t="71782" x="1758950" y="4160838"/>
          <p14:tracePt t="71799" x="1724025" y="4187825"/>
          <p14:tracePt t="71834" x="1714500" y="4187825"/>
          <p14:tracePt t="72240" x="1704975" y="4187825"/>
          <p14:tracePt t="72639" x="1704975" y="4197350"/>
          <p14:tracePt t="72672" x="1714500" y="4205288"/>
          <p14:tracePt t="72696" x="1724025" y="4214813"/>
          <p14:tracePt t="72728" x="1741488" y="4241800"/>
          <p14:tracePt t="72736" x="1758950" y="4251325"/>
          <p14:tracePt t="72744" x="1795463" y="4259263"/>
          <p14:tracePt t="72752" x="1839913" y="4276725"/>
          <p14:tracePt t="72765" x="1911350" y="4313238"/>
          <p14:tracePt t="72781" x="2062163" y="4394200"/>
          <p14:tracePt t="72799" x="2241550" y="4473575"/>
          <p14:tracePt t="72815" x="2330450" y="4500563"/>
          <p14:tracePt t="72833" x="2384425" y="4518025"/>
          <p14:tracePt t="72852" x="2419350" y="4518025"/>
          <p14:tracePt t="72868" x="2446338" y="4518025"/>
          <p14:tracePt t="72882" x="2482850" y="4518025"/>
          <p14:tracePt t="72900" x="2500313" y="4518025"/>
          <p14:tracePt t="72916" x="2536825" y="4491038"/>
          <p14:tracePt t="72933" x="2571750" y="4473575"/>
          <p14:tracePt t="72950" x="2608263" y="4456113"/>
          <p14:tracePt t="72966" x="2625725" y="4446588"/>
          <p14:tracePt t="72969" x="2633663" y="4446588"/>
          <p14:tracePt t="72982" x="2643188" y="4429125"/>
          <p14:tracePt t="73023" x="2660650" y="4429125"/>
          <p14:tracePt t="73032" x="2679700" y="4429125"/>
          <p14:tracePt t="73049" x="2697163" y="4429125"/>
          <p14:tracePt t="73208" x="2714625" y="4429125"/>
          <p14:tracePt t="73217" x="2724150" y="4429125"/>
          <p14:tracePt t="73224" x="2741613" y="4419600"/>
          <p14:tracePt t="73234" x="2768600" y="4419600"/>
          <p14:tracePt t="73249" x="2830513" y="4411663"/>
          <p14:tracePt t="73265" x="2884488" y="4411663"/>
          <p14:tracePt t="73281" x="2928938" y="4411663"/>
          <p14:tracePt t="73298" x="2990850" y="4411663"/>
          <p14:tracePt t="73315" x="3071813" y="4411663"/>
          <p14:tracePt t="73332" x="3197225" y="4429125"/>
          <p14:tracePt t="73350" x="3330575" y="4456113"/>
          <p14:tracePt t="73366" x="3465513" y="4465638"/>
          <p14:tracePt t="73383" x="3589338" y="4465638"/>
          <p14:tracePt t="73399" x="3724275" y="4465638"/>
          <p14:tracePt t="73415" x="3759200" y="4465638"/>
          <p14:tracePt t="73432" x="3795713" y="4438650"/>
          <p14:tracePt t="73448" x="3830638" y="4429125"/>
          <p14:tracePt t="73465" x="3857625" y="4429125"/>
          <p14:tracePt t="73482" x="3884613" y="4429125"/>
          <p14:tracePt t="73499" x="3902075" y="4429125"/>
          <p14:tracePt t="73517" x="3919538" y="4429125"/>
          <p14:tracePt t="73532" x="3956050" y="4429125"/>
          <p14:tracePt t="73548" x="4037013" y="4446588"/>
          <p14:tracePt t="73568" x="4367213" y="4537075"/>
          <p14:tracePt t="73582" x="4510088" y="4554538"/>
          <p14:tracePt t="73598" x="4759325" y="4598988"/>
          <p14:tracePt t="73599" x="4894263" y="4616450"/>
          <p14:tracePt t="73617" x="5214938" y="4652963"/>
          <p14:tracePt t="73632" x="5510213" y="4652963"/>
          <p14:tracePt t="73650" x="5715000" y="4652963"/>
          <p14:tracePt t="73665" x="5840413" y="4652963"/>
          <p14:tracePt t="73682" x="5911850" y="4581525"/>
          <p14:tracePt t="73698" x="5929313" y="4500563"/>
          <p14:tracePt t="73715" x="6010275" y="4348163"/>
          <p14:tracePt t="73732" x="6072188" y="4179888"/>
          <p14:tracePt t="73749" x="6143625" y="4027488"/>
          <p14:tracePt t="73766" x="6180138" y="3919538"/>
          <p14:tracePt t="73782" x="6180138" y="3902075"/>
          <p14:tracePt t="73799" x="6180138" y="3894138"/>
          <p14:tracePt t="73864" x="6170613" y="3894138"/>
          <p14:tracePt t="73872" x="6143625" y="3902075"/>
          <p14:tracePt t="73882" x="6134100" y="3929063"/>
          <p14:tracePt t="73899" x="6116638" y="3956050"/>
          <p14:tracePt t="73916" x="6089650" y="4000500"/>
          <p14:tracePt t="73936" x="6054725" y="4054475"/>
          <p14:tracePt t="73949" x="6054725" y="4062413"/>
          <p14:tracePt t="73965" x="6045200" y="4081463"/>
          <p14:tracePt t="73968" x="6045200" y="4089400"/>
          <p14:tracePt t="73981" x="6045200" y="4098925"/>
          <p14:tracePt t="73998" x="6045200" y="4108450"/>
          <p14:tracePt t="74015" x="6045200" y="4125913"/>
          <p14:tracePt t="74032" x="6045200" y="4133850"/>
          <p14:tracePt t="74050" x="6045200" y="4152900"/>
          <p14:tracePt t="74065" x="6045200" y="4160838"/>
          <p14:tracePt t="74082" x="6045200" y="4179888"/>
          <p14:tracePt t="74101" x="6081713" y="4187825"/>
          <p14:tracePt t="74115" x="6108700" y="4187825"/>
          <p14:tracePt t="74132" x="6126163" y="4187825"/>
          <p14:tracePt t="74183" x="6143625" y="4187825"/>
          <p14:tracePt t="74192" x="6153150" y="4187825"/>
          <p14:tracePt t="74200" x="6153150" y="4179888"/>
          <p14:tracePt t="74215" x="6153150" y="4133850"/>
          <p14:tracePt t="74232" x="6153150" y="4098925"/>
          <p14:tracePt t="74248" x="6153150" y="4071938"/>
          <p14:tracePt t="74268" x="6153150" y="4062413"/>
          <p14:tracePt t="74282" x="6143625" y="4037013"/>
          <p14:tracePt t="74315" x="6126163" y="4027488"/>
          <p14:tracePt t="74332" x="6116638" y="4027488"/>
          <p14:tracePt t="74349" x="6072188" y="4027488"/>
          <p14:tracePt t="74365" x="6027738" y="4071938"/>
          <p14:tracePt t="74381" x="6000750" y="4116388"/>
          <p14:tracePt t="74399" x="5956300" y="4179888"/>
          <p14:tracePt t="74415" x="5956300" y="4197350"/>
          <p14:tracePt t="74432" x="5956300" y="4214813"/>
          <p14:tracePt t="74449" x="5956300" y="4224338"/>
          <p14:tracePt t="74520" x="5956300" y="4232275"/>
          <p14:tracePt t="74528" x="5965825" y="4232275"/>
          <p14:tracePt t="74536" x="5991225" y="4251325"/>
          <p14:tracePt t="74549" x="6027738" y="4251325"/>
          <p14:tracePt t="74565" x="6099175" y="4259263"/>
          <p14:tracePt t="74582" x="6161088" y="4268788"/>
          <p14:tracePt t="74598" x="6215063" y="4268788"/>
          <p14:tracePt t="74600" x="6242050" y="4276725"/>
          <p14:tracePt t="74617" x="6323013" y="4276725"/>
          <p14:tracePt t="74636" x="6375400" y="4276725"/>
          <p14:tracePt t="74649" x="6411913" y="4276725"/>
          <p14:tracePt t="74665" x="6419850" y="4276725"/>
          <p14:tracePt t="74682" x="6419850" y="4259263"/>
          <p14:tracePt t="74699" x="6419850" y="4170363"/>
          <p14:tracePt t="74716" x="6419850" y="4116388"/>
          <p14:tracePt t="74732" x="6367463" y="4037013"/>
          <p14:tracePt t="74748" x="6313488" y="3956050"/>
          <p14:tracePt t="74765" x="6269038" y="3867150"/>
          <p14:tracePt t="74782" x="6242050" y="3822700"/>
          <p14:tracePt t="74799" x="6126163" y="3732213"/>
          <p14:tracePt t="74815" x="6062663" y="3705225"/>
          <p14:tracePt t="74832" x="6027738" y="3697288"/>
          <p14:tracePt t="74848" x="5991225" y="3697288"/>
          <p14:tracePt t="74865" x="5929313" y="3697288"/>
          <p14:tracePt t="74881" x="5848350" y="3741738"/>
          <p14:tracePt t="74900" x="5803900" y="3759200"/>
          <p14:tracePt t="74915" x="5751513" y="3795713"/>
          <p14:tracePt t="74932" x="5724525" y="3813175"/>
          <p14:tracePt t="74950" x="5724525" y="3822700"/>
          <p14:tracePt t="74967" x="5715000" y="3822700"/>
          <p14:tracePt t="75001" x="5697538" y="3830638"/>
          <p14:tracePt t="75024" x="5661025" y="3848100"/>
          <p14:tracePt t="75032" x="5653088" y="3857625"/>
          <p14:tracePt t="75040" x="5634038" y="3867150"/>
          <p14:tracePt t="75055" x="5616575" y="3884613"/>
          <p14:tracePt t="75072" x="5589588" y="3894138"/>
          <p14:tracePt t="75082" x="5554663" y="3929063"/>
          <p14:tracePt t="75099" x="5527675" y="3946525"/>
          <p14:tracePt t="75118" x="5491163" y="3965575"/>
          <p14:tracePt t="75132" x="5446713" y="4000500"/>
          <p14:tracePt t="75149" x="5419725" y="4017963"/>
          <p14:tracePt t="75165" x="5375275" y="4054475"/>
          <p14:tracePt t="75181" x="5340350" y="4071938"/>
          <p14:tracePt t="75199" x="5295900" y="4098925"/>
          <p14:tracePt t="75216" x="5276850" y="4116388"/>
          <p14:tracePt t="75232" x="5268913" y="4116388"/>
          <p14:tracePt t="75249" x="5241925" y="4125913"/>
          <p14:tracePt t="75265" x="5224463" y="4125913"/>
          <p14:tracePt t="75282" x="5205413" y="4125913"/>
          <p14:tracePt t="75301" x="5170488" y="4125913"/>
          <p14:tracePt t="75316" x="5126038" y="4152900"/>
          <p14:tracePt t="75332" x="5089525" y="4160838"/>
          <p14:tracePt t="75349" x="5054600" y="4170363"/>
          <p14:tracePt t="75365" x="5018088" y="4187825"/>
          <p14:tracePt t="75383" x="4973638" y="4224338"/>
          <p14:tracePt t="75399" x="4911725" y="4259263"/>
          <p14:tracePt t="75415" x="4884738" y="4276725"/>
          <p14:tracePt t="75432" x="4857750" y="4295775"/>
          <p14:tracePt t="75448" x="4840288" y="4303713"/>
          <p14:tracePt t="75465" x="4795838" y="4330700"/>
          <p14:tracePt t="75482" x="4776788" y="4340225"/>
          <p14:tracePt t="75498" x="4768850" y="4340225"/>
          <p14:tracePt t="75515" x="4751388" y="4340225"/>
          <p14:tracePt t="75624" x="4741863" y="4348163"/>
          <p14:tracePt t="75633" x="4714875" y="4367213"/>
          <p14:tracePt t="75648" x="4705350" y="4367213"/>
          <p14:tracePt t="75656" x="4705350" y="4375150"/>
          <p14:tracePt t="75667" x="4687888" y="4384675"/>
          <p14:tracePt t="75682" x="4679950" y="4394200"/>
          <p14:tracePt t="76104" x="4679950" y="4384675"/>
          <p14:tracePt t="76303" x="4705350" y="4384675"/>
          <p14:tracePt t="76312" x="4714875" y="4375150"/>
          <p14:tracePt t="76320" x="4732338" y="4367213"/>
          <p14:tracePt t="76332" x="4741863" y="4367213"/>
          <p14:tracePt t="76351" x="4768850" y="4357688"/>
          <p14:tracePt t="76365" x="4776788" y="4357688"/>
          <p14:tracePt t="76381" x="4786313" y="4340225"/>
          <p14:tracePt t="76399" x="4803775" y="4340225"/>
          <p14:tracePt t="76415" x="4822825" y="4340225"/>
          <p14:tracePt t="76432" x="4848225" y="4340225"/>
          <p14:tracePt t="76449" x="4857750" y="4340225"/>
          <p14:tracePt t="76465" x="4875213" y="4340225"/>
          <p14:tracePt t="76482" x="4884738" y="4340225"/>
          <p14:tracePt t="76503" x="4894263" y="4340225"/>
          <p14:tracePt t="76515" x="4911725" y="4340225"/>
          <p14:tracePt t="76532" x="4929188" y="4340225"/>
          <p14:tracePt t="76549" x="4965700" y="4340225"/>
          <p14:tracePt t="76565" x="5018088" y="4330700"/>
          <p14:tracePt t="76584" x="5054600" y="4313238"/>
          <p14:tracePt t="76599" x="5081588" y="4303713"/>
          <p14:tracePt t="76616" x="5116513" y="4303713"/>
          <p14:tracePt t="76632" x="5143500" y="4295775"/>
          <p14:tracePt t="76649" x="5170488" y="4295775"/>
          <p14:tracePt t="76666" x="5205413" y="4295775"/>
          <p14:tracePt t="76685" x="5241925" y="4295775"/>
          <p14:tracePt t="76699" x="5322888" y="4303713"/>
          <p14:tracePt t="76715" x="5394325" y="4375150"/>
          <p14:tracePt t="76732" x="5456238" y="4438650"/>
          <p14:tracePt t="76748" x="5545138" y="4518025"/>
          <p14:tracePt t="76765" x="5643563" y="4598988"/>
          <p14:tracePt t="76781" x="5741988" y="4670425"/>
          <p14:tracePt t="76798" x="5795963" y="4687888"/>
          <p14:tracePt t="76816" x="5848350" y="4687888"/>
          <p14:tracePt t="76833" x="5875338" y="4687888"/>
          <p14:tracePt t="76849" x="5919788" y="4660900"/>
          <p14:tracePt t="76865" x="5973763" y="4608513"/>
          <p14:tracePt t="76882" x="6010275" y="4562475"/>
          <p14:tracePt t="76900" x="6037263" y="4527550"/>
          <p14:tracePt t="76917" x="6081713" y="4483100"/>
          <p14:tracePt t="76932" x="6126163" y="4456113"/>
          <p14:tracePt t="76949" x="6153150" y="4419600"/>
          <p14:tracePt t="76966" x="6180138" y="4402138"/>
          <p14:tracePt t="76970" x="6215063" y="4384675"/>
          <p14:tracePt t="76984" x="6224588" y="4375150"/>
          <p14:tracePt t="76999" x="6232525" y="4357688"/>
          <p14:tracePt t="77018" x="6232525" y="4348163"/>
          <p14:tracePt t="77032" x="6232525" y="4322763"/>
          <p14:tracePt t="77048" x="6232525" y="4286250"/>
          <p14:tracePt t="77065" x="6232525" y="4251325"/>
          <p14:tracePt t="77099" x="6232525" y="4232275"/>
          <p14:tracePt t="77175" x="6232525" y="4224338"/>
          <p14:tracePt t="77216" x="6224588" y="4224338"/>
          <p14:tracePt t="77224" x="6215063" y="4224338"/>
          <p14:tracePt t="77233" x="6197600" y="4232275"/>
          <p14:tracePt t="77250" x="6188075" y="4241800"/>
          <p14:tracePt t="77265" x="6188075" y="4251325"/>
          <p14:tracePt t="77320" x="6197600" y="4276725"/>
          <p14:tracePt t="77336" x="6224588" y="4276725"/>
          <p14:tracePt t="77343" x="6251575" y="4276725"/>
          <p14:tracePt t="77354" x="6276975" y="4276725"/>
          <p14:tracePt t="77366" x="6313488" y="4276725"/>
          <p14:tracePt t="77382" x="6419850" y="4276725"/>
          <p14:tracePt t="77400" x="6608763" y="4241800"/>
          <p14:tracePt t="77416" x="6715125" y="4187825"/>
          <p14:tracePt t="77432" x="6769100" y="4152900"/>
          <p14:tracePt t="77449" x="6777038" y="4152900"/>
          <p14:tracePt t="77528" x="6769100" y="4152900"/>
          <p14:tracePt t="77536" x="6732588" y="4152900"/>
          <p14:tracePt t="77549" x="6715125" y="4152900"/>
          <p14:tracePt t="77565" x="6688138" y="4152900"/>
          <p14:tracePt t="77582" x="6661150" y="4152900"/>
          <p14:tracePt t="77599" x="6608763" y="4152900"/>
          <p14:tracePt t="77615" x="6572250" y="4152900"/>
          <p14:tracePt t="77632" x="6554788" y="4152900"/>
          <p14:tracePt t="77650" x="6527800" y="4160838"/>
          <p14:tracePt t="77665" x="6491288" y="4170363"/>
          <p14:tracePt t="77685" x="6456363" y="4214813"/>
          <p14:tracePt t="77699" x="6419850" y="4232275"/>
          <p14:tracePt t="77715" x="6375400" y="4313238"/>
          <p14:tracePt t="77732" x="6348413" y="4367213"/>
          <p14:tracePt t="77749" x="6348413" y="4419600"/>
          <p14:tracePt t="77765" x="6340475" y="4465638"/>
          <p14:tracePt t="77783" x="6340475" y="4483100"/>
          <p14:tracePt t="77800" x="6340475" y="4491038"/>
          <p14:tracePt t="77872" x="6357938" y="4483100"/>
          <p14:tracePt t="77879" x="6384925" y="4465638"/>
          <p14:tracePt t="77888" x="6402388" y="4456113"/>
          <p14:tracePt t="77899" x="6411913" y="4438650"/>
          <p14:tracePt t="77915" x="6429375" y="4429125"/>
          <p14:tracePt t="77932" x="6438900" y="4419600"/>
          <p14:tracePt t="78032" x="6438900" y="4402138"/>
          <p14:tracePt t="78064" x="6419850" y="4402138"/>
          <p14:tracePt t="78072" x="6411913" y="4402138"/>
          <p14:tracePt t="78084" x="6394450" y="4402138"/>
          <p14:tracePt t="78099" x="6357938" y="4394200"/>
          <p14:tracePt t="78117" x="6348413" y="4394200"/>
          <p14:tracePt t="78132" x="6330950" y="4375150"/>
          <p14:tracePt t="78149" x="6323013" y="4367213"/>
          <p14:tracePt t="78165" x="6313488" y="4357688"/>
          <p14:tracePt t="78182" x="6303963" y="4340225"/>
          <p14:tracePt t="78198" x="6276975" y="4330700"/>
          <p14:tracePt t="78344" x="6276975" y="4322763"/>
          <p14:tracePt t="78352" x="6259513" y="4295775"/>
          <p14:tracePt t="78359" x="6251575" y="4295775"/>
          <p14:tracePt t="78371" x="6242050" y="4276725"/>
          <p14:tracePt t="78382" x="6205538" y="4251325"/>
          <p14:tracePt t="78399" x="6134100" y="4187825"/>
          <p14:tracePt t="78415" x="6099175" y="4160838"/>
          <p14:tracePt t="78432" x="6054725" y="4133850"/>
          <p14:tracePt t="78450" x="6037263" y="4133850"/>
          <p14:tracePt t="78465" x="6000750" y="4133850"/>
          <p14:tracePt t="78482" x="5973763" y="4133850"/>
          <p14:tracePt t="78498" x="5929313" y="4133850"/>
          <p14:tracePt t="78515" x="5894388" y="4133850"/>
          <p14:tracePt t="78533" x="5857875" y="4152900"/>
          <p14:tracePt t="78549" x="5848350" y="4170363"/>
          <p14:tracePt t="78566" x="5822950" y="4187825"/>
          <p14:tracePt t="78583" x="5813425" y="4224338"/>
          <p14:tracePt t="78599" x="5813425" y="4232275"/>
          <p14:tracePt t="78640" x="5813425" y="4241800"/>
          <p14:tracePt t="78712" x="5813425" y="4259263"/>
          <p14:tracePt t="78751" x="5840413" y="4259263"/>
          <p14:tracePt t="78760" x="5929313" y="4259263"/>
          <p14:tracePt t="78768" x="6072188" y="4259263"/>
          <p14:tracePt t="78782" x="6251575" y="4259263"/>
          <p14:tracePt t="78799" x="6732588" y="4259263"/>
          <p14:tracePt t="78816" x="6911975" y="4259263"/>
          <p14:tracePt t="78832" x="7027863" y="4241800"/>
          <p14:tracePt t="78850" x="7126288" y="4205288"/>
          <p14:tracePt t="78865" x="7188200" y="4170363"/>
          <p14:tracePt t="78882" x="7251700" y="4116388"/>
          <p14:tracePt t="78899" x="7323138" y="4037013"/>
          <p14:tracePt t="78915" x="7385050" y="3938588"/>
          <p14:tracePt t="78932" x="7412038" y="3857625"/>
          <p14:tracePt t="78950" x="7412038" y="3795713"/>
          <p14:tracePt t="78965" x="7412038" y="3705225"/>
          <p14:tracePt t="78968" x="7412038" y="3660775"/>
          <p14:tracePt t="78982" x="7412038" y="3625850"/>
          <p14:tracePt t="79000" x="7348538" y="3500438"/>
          <p14:tracePt t="79018" x="7269163" y="3438525"/>
          <p14:tracePt t="79032" x="7197725" y="3419475"/>
          <p14:tracePt t="79049" x="7143750" y="3419475"/>
          <p14:tracePt t="79066" x="7099300" y="3419475"/>
          <p14:tracePt t="79082" x="7054850" y="3419475"/>
          <p14:tracePt t="79099" x="6983413" y="3419475"/>
          <p14:tracePt t="79117" x="6919913" y="3419475"/>
          <p14:tracePt t="79132" x="6848475" y="3419475"/>
          <p14:tracePt t="79149" x="6804025" y="3411538"/>
          <p14:tracePt t="79165" x="6759575" y="3411538"/>
          <p14:tracePt t="79182" x="6697663" y="3411538"/>
          <p14:tracePt t="79199" x="6616700" y="3411538"/>
          <p14:tracePt t="79216" x="6599238" y="3411538"/>
          <p14:tracePt t="79232" x="6518275" y="3411538"/>
          <p14:tracePt t="79248" x="6500813" y="3411538"/>
          <p14:tracePt t="79265" x="6456363" y="3411538"/>
          <p14:tracePt t="79282" x="6419850" y="3411538"/>
          <p14:tracePt t="79299" x="6348413" y="3411538"/>
          <p14:tracePt t="79315" x="6296025" y="3411538"/>
          <p14:tracePt t="79332" x="6215063" y="3419475"/>
          <p14:tracePt t="79353" x="6108700" y="3465513"/>
          <p14:tracePt t="79366" x="6072188" y="3465513"/>
          <p14:tracePt t="79383" x="6010275" y="3465513"/>
          <p14:tracePt t="79401" x="5902325" y="3465513"/>
          <p14:tracePt t="79416" x="5894388" y="3465513"/>
          <p14:tracePt t="79432" x="5857875" y="3465513"/>
          <p14:tracePt t="79449" x="5840413" y="3465513"/>
          <p14:tracePt t="79465" x="5803900" y="3465513"/>
          <p14:tracePt t="79482" x="5768975" y="3473450"/>
          <p14:tracePt t="79499" x="5732463" y="3482975"/>
          <p14:tracePt t="79516" x="5670550" y="3500438"/>
          <p14:tracePt t="79532" x="5589588" y="3536950"/>
          <p14:tracePt t="79549" x="5510213" y="3581400"/>
          <p14:tracePt t="79565" x="5465763" y="3616325"/>
          <p14:tracePt t="79582" x="5394325" y="3660775"/>
          <p14:tracePt t="79599" x="5348288" y="3714750"/>
          <p14:tracePt t="79617" x="5330825" y="3724275"/>
          <p14:tracePt t="79799" x="5330825" y="3732213"/>
          <p14:tracePt t="79808" x="5330825" y="3741738"/>
          <p14:tracePt t="79818" x="5330825" y="3768725"/>
          <p14:tracePt t="79832" x="5330825" y="3786188"/>
          <p14:tracePt t="79849" x="5348288" y="3840163"/>
          <p14:tracePt t="79866" x="5367338" y="3857625"/>
          <p14:tracePt t="79882" x="5394325" y="3902075"/>
          <p14:tracePt t="79899" x="5419725" y="3929063"/>
          <p14:tracePt t="79916" x="5438775" y="3938588"/>
          <p14:tracePt t="79932" x="5465763" y="3956050"/>
          <p14:tracePt t="79949" x="5491163" y="3956050"/>
          <p14:tracePt t="79965" x="5545138" y="3983038"/>
          <p14:tracePt t="79968" x="5554663" y="3983038"/>
          <p14:tracePt t="79982" x="5562600" y="3983038"/>
          <p14:tracePt t="79999" x="5634038" y="3983038"/>
          <p14:tracePt t="80016" x="5670550" y="3990975"/>
          <p14:tracePt t="80033" x="5697538" y="3990975"/>
          <p14:tracePt t="80051" x="5732463" y="4000500"/>
          <p14:tracePt t="80066" x="5768975" y="4010025"/>
          <p14:tracePt t="80083" x="5822950" y="4037013"/>
          <p14:tracePt t="80098" x="5884863" y="4062413"/>
          <p14:tracePt t="80117" x="6000750" y="4108450"/>
          <p14:tracePt t="80132" x="6116638" y="4160838"/>
          <p14:tracePt t="80149" x="6215063" y="4197350"/>
          <p14:tracePt t="80166" x="6296025" y="4214813"/>
          <p14:tracePt t="80183" x="6384925" y="4214813"/>
          <p14:tracePt t="80199" x="6518275" y="4224338"/>
          <p14:tracePt t="80216" x="6626225" y="4224338"/>
          <p14:tracePt t="80232" x="6705600" y="4224338"/>
          <p14:tracePt t="80249" x="6777038" y="4224338"/>
          <p14:tracePt t="80265" x="6858000" y="4224338"/>
          <p14:tracePt t="80282" x="6938963" y="4214813"/>
          <p14:tracePt t="80299" x="7027863" y="4197350"/>
          <p14:tracePt t="80315" x="7089775" y="4197350"/>
          <p14:tracePt t="80332" x="7170738" y="4197350"/>
          <p14:tracePt t="80349" x="7242175" y="4197350"/>
          <p14:tracePt t="80367" x="7331075" y="4197350"/>
          <p14:tracePt t="80385" x="7419975" y="4187825"/>
          <p14:tracePt t="80399" x="7439025" y="4179888"/>
          <p14:tracePt t="80416" x="7473950" y="4170363"/>
          <p14:tracePt t="80433" x="7500938" y="4143375"/>
          <p14:tracePt t="80449" x="7527925" y="4125913"/>
          <p14:tracePt t="80465" x="7572375" y="4081463"/>
          <p14:tracePt t="80482" x="7608888" y="4054475"/>
          <p14:tracePt t="80498" x="7643813" y="3990975"/>
          <p14:tracePt t="80515" x="7688263" y="3919538"/>
          <p14:tracePt t="80533" x="7705725" y="3857625"/>
          <p14:tracePt t="80549" x="7724775" y="3813175"/>
          <p14:tracePt t="80566" x="7724775" y="3803650"/>
          <p14:tracePt t="80583" x="7732713" y="3795713"/>
          <p14:tracePt t="80639" x="7732713" y="3776663"/>
          <p14:tracePt t="80655" x="7732713" y="3768725"/>
          <p14:tracePt t="80671" x="7732713" y="3759200"/>
          <p14:tracePt t="80679" x="7742238" y="3751263"/>
          <p14:tracePt t="80688" x="7742238" y="3741738"/>
          <p14:tracePt t="80700" x="7742238" y="3724275"/>
          <p14:tracePt t="80720" x="7759700" y="3687763"/>
          <p14:tracePt t="80732" x="7759700" y="3652838"/>
          <p14:tracePt t="80749" x="7769225" y="3633788"/>
          <p14:tracePt t="80766" x="7769225" y="3616325"/>
          <p14:tracePt t="80783" x="7769225" y="3608388"/>
          <p14:tracePt t="80799" x="7769225" y="3571875"/>
          <p14:tracePt t="80815" x="7751763" y="3544888"/>
          <p14:tracePt t="80832" x="7670800" y="3517900"/>
          <p14:tracePt t="80849" x="7572375" y="3500438"/>
          <p14:tracePt t="80865" x="7518400" y="3500438"/>
          <p14:tracePt t="80882" x="7394575" y="3500438"/>
          <p14:tracePt t="80899" x="7232650" y="3500438"/>
          <p14:tracePt t="80915" x="7054850" y="3500438"/>
          <p14:tracePt t="80932" x="6813550" y="3500438"/>
          <p14:tracePt t="80949" x="6589713" y="3500438"/>
          <p14:tracePt t="80968" x="6357938" y="3482975"/>
          <p14:tracePt t="80970" x="6242050" y="3473450"/>
          <p14:tracePt t="80982" x="6126163" y="3465513"/>
          <p14:tracePt t="80999" x="5776913" y="3419475"/>
          <p14:tracePt t="81015" x="5589588" y="3411538"/>
          <p14:tracePt t="81033" x="5402263" y="3394075"/>
          <p14:tracePt t="81052" x="5232400" y="3384550"/>
          <p14:tracePt t="81066" x="5081588" y="3367088"/>
          <p14:tracePt t="81082" x="4956175" y="3357563"/>
          <p14:tracePt t="81099" x="4830763" y="3357563"/>
          <p14:tracePt t="81117" x="4724400" y="3357563"/>
          <p14:tracePt t="81132" x="4608513" y="3357563"/>
          <p14:tracePt t="81149" x="4446588" y="3357563"/>
          <p14:tracePt t="81167" x="4295775" y="3357563"/>
          <p14:tracePt t="81182" x="4152900" y="3357563"/>
          <p14:tracePt t="81199" x="3946525" y="3357563"/>
          <p14:tracePt t="81215" x="3840163" y="3357563"/>
          <p14:tracePt t="81232" x="3751263" y="3357563"/>
          <p14:tracePt t="81251" x="3679825" y="3357563"/>
          <p14:tracePt t="81265" x="3589338" y="3340100"/>
          <p14:tracePt t="81282" x="3490913" y="3303588"/>
          <p14:tracePt t="81300" x="3375025" y="3268663"/>
          <p14:tracePt t="81315" x="3276600" y="3259138"/>
          <p14:tracePt t="81333" x="3160713" y="3232150"/>
          <p14:tracePt t="81349" x="3071813" y="3232150"/>
          <p14:tracePt t="81368" x="2938463" y="3232150"/>
          <p14:tracePt t="81385" x="2795588" y="3232150"/>
          <p14:tracePt t="81400" x="2616200" y="3232150"/>
          <p14:tracePt t="81415" x="2401888" y="3251200"/>
          <p14:tracePt t="81432" x="2170113" y="3259138"/>
          <p14:tracePt t="81450" x="1982788" y="3259138"/>
          <p14:tracePt t="81465" x="1822450" y="3259138"/>
          <p14:tracePt t="81482" x="1714500" y="3259138"/>
          <p14:tracePt t="81499" x="1652588" y="3259138"/>
          <p14:tracePt t="81516" x="1616075" y="3259138"/>
          <p14:tracePt t="81532" x="1598613" y="3259138"/>
          <p14:tracePt t="81549" x="1571625" y="3259138"/>
          <p14:tracePt t="81565" x="1554163" y="3259138"/>
          <p14:tracePt t="81583" x="1536700" y="3259138"/>
          <p14:tracePt t="81599" x="1490663" y="3268663"/>
          <p14:tracePt t="81616" x="1446213" y="3295650"/>
          <p14:tracePt t="81632" x="1393825" y="3330575"/>
          <p14:tracePt t="81649" x="1339850" y="3348038"/>
          <p14:tracePt t="81665" x="1285875" y="3402013"/>
          <p14:tracePt t="81683" x="1241425" y="3438525"/>
          <p14:tracePt t="81701" x="1179513" y="3482975"/>
          <p14:tracePt t="81716" x="1160463" y="3509963"/>
          <p14:tracePt t="81732" x="1152525" y="3517900"/>
          <p14:tracePt t="81831" x="1152525" y="3536950"/>
          <p14:tracePt t="81896" x="1143000" y="3554413"/>
          <p14:tracePt t="81904" x="1143000" y="3562350"/>
          <p14:tracePt t="81916" x="1143000" y="3581400"/>
          <p14:tracePt t="81933" x="1133475" y="3608388"/>
          <p14:tracePt t="81949" x="1133475" y="3616325"/>
          <p14:tracePt t="81966" x="1125538" y="3643313"/>
          <p14:tracePt t="82152" x="1125538" y="3652838"/>
          <p14:tracePt t="82159" x="1125538" y="3670300"/>
          <p14:tracePt t="82168" x="1125538" y="3679825"/>
          <p14:tracePt t="82182" x="1125538" y="3687763"/>
          <p14:tracePt t="82199" x="1125538" y="3724275"/>
          <p14:tracePt t="82215" x="1125538" y="3732213"/>
          <p14:tracePt t="82376" x="1125538" y="3741738"/>
          <p14:tracePt t="82465" x="1116013" y="3741738"/>
          <p14:tracePt t="82471" x="1098550" y="3714750"/>
          <p14:tracePt t="82482" x="1089025" y="3705225"/>
          <p14:tracePt t="82499" x="1081088" y="3687763"/>
          <p14:tracePt t="87712" x="1071563" y="3724275"/>
          <p14:tracePt t="87719" x="1071563" y="3759200"/>
          <p14:tracePt t="87734" x="1071563" y="3795713"/>
          <p14:tracePt t="87751" x="1125538" y="4027488"/>
          <p14:tracePt t="87768" x="1303338" y="4313238"/>
          <p14:tracePt t="87784" x="1608138" y="4633913"/>
          <p14:tracePt t="87801" x="1990725" y="4965700"/>
          <p14:tracePt t="87817" x="2357438" y="5187950"/>
          <p14:tracePt t="87834" x="2589213" y="5313363"/>
          <p14:tracePt t="87850" x="2795588" y="5402263"/>
          <p14:tracePt t="87867" x="2982913" y="5483225"/>
          <p14:tracePt t="87884" x="3125788" y="5527675"/>
          <p14:tracePt t="87901" x="3179763" y="5554663"/>
          <p14:tracePt t="88000" x="3187700" y="5562600"/>
          <p14:tracePt t="88008" x="3197225" y="5572125"/>
          <p14:tracePt t="88018" x="3197225" y="5581650"/>
          <p14:tracePt t="88038" x="3214688" y="5626100"/>
          <p14:tracePt t="95688" x="3232150" y="5626100"/>
          <p14:tracePt t="95696" x="3276600" y="5626100"/>
          <p14:tracePt t="95704" x="3322638" y="5616575"/>
          <p14:tracePt t="95716" x="3375025" y="5616575"/>
          <p14:tracePt t="95733" x="3482975" y="5680075"/>
          <p14:tracePt t="95752" x="3509963" y="5705475"/>
          <p14:tracePt t="95855" x="3509963" y="5715000"/>
          <p14:tracePt t="95865" x="3490913" y="5715000"/>
          <p14:tracePt t="95873" x="3429000" y="5705475"/>
          <p14:tracePt t="95883" x="3357563" y="5688013"/>
          <p14:tracePt t="95901" x="3170238" y="5634038"/>
          <p14:tracePt t="95917" x="3027363" y="5608638"/>
          <p14:tracePt t="95933" x="3009900" y="5608638"/>
          <p14:tracePt t="96000" x="3009900" y="5599113"/>
          <p14:tracePt t="96008" x="3009900" y="5562600"/>
          <p14:tracePt t="96018" x="3054350" y="5545138"/>
          <p14:tracePt t="96033" x="3133725" y="5510213"/>
          <p14:tracePt t="96049" x="3357563" y="5473700"/>
          <p14:tracePt t="96068" x="3687763" y="5438775"/>
          <p14:tracePt t="96084" x="4037013" y="5394325"/>
          <p14:tracePt t="96100" x="4268788" y="5367338"/>
          <p14:tracePt t="96117" x="4465638" y="5357813"/>
          <p14:tracePt t="96134" x="4643438" y="5348288"/>
          <p14:tracePt t="96154" x="4902200" y="5313363"/>
          <p14:tracePt t="96169" x="4991100" y="5295900"/>
          <p14:tracePt t="96184" x="5081588" y="5268913"/>
          <p14:tracePt t="96201" x="5180013" y="5251450"/>
          <p14:tracePt t="96217" x="5286375" y="5214938"/>
          <p14:tracePt t="96233" x="5446713" y="5170488"/>
          <p14:tracePt t="96250" x="5634038" y="5126038"/>
          <p14:tracePt t="96267" x="5902325" y="5072063"/>
          <p14:tracePt t="96283" x="6143625" y="5037138"/>
          <p14:tracePt t="96301" x="6402388" y="5000625"/>
          <p14:tracePt t="96317" x="6670675" y="4946650"/>
          <p14:tracePt t="96334" x="6919913" y="4929188"/>
          <p14:tracePt t="96349" x="7126288" y="4902200"/>
          <p14:tracePt t="96367" x="7197725" y="4902200"/>
          <p14:tracePt t="96464" x="7215188" y="4902200"/>
          <p14:tracePt t="96471" x="7232650" y="4902200"/>
          <p14:tracePt t="96483" x="7269163" y="4902200"/>
          <p14:tracePt t="96500" x="7340600" y="4919663"/>
          <p14:tracePt t="96516" x="7412038" y="4919663"/>
          <p14:tracePt t="96535" x="7653338" y="4938713"/>
          <p14:tracePt t="96553" x="7875588" y="4938713"/>
          <p14:tracePt t="96568" x="8099425" y="4946650"/>
          <p14:tracePt t="96584" x="8259763" y="4946650"/>
          <p14:tracePt t="96601" x="8323263" y="4965700"/>
          <p14:tracePt t="96712" x="8331200" y="4965700"/>
          <p14:tracePt t="96719" x="8331200" y="4956175"/>
          <p14:tracePt t="96736" x="8331200" y="4946650"/>
          <p14:tracePt t="96752" x="8340725" y="4946650"/>
          <p14:tracePt t="96816" x="8348663" y="4938713"/>
          <p14:tracePt t="96825" x="8367713" y="4929188"/>
          <p14:tracePt t="96836" x="8394700" y="4929188"/>
          <p14:tracePt t="96850" x="8439150" y="4902200"/>
          <p14:tracePt t="96867" x="8483600" y="4884738"/>
          <p14:tracePt t="96883" x="8537575" y="4884738"/>
          <p14:tracePt t="96900" x="8572500" y="4875213"/>
          <p14:tracePt t="96918" x="8599488" y="4867275"/>
          <p14:tracePt t="96937" x="8634413" y="4867275"/>
          <p14:tracePt t="96951" x="8643938" y="4867275"/>
          <p14:tracePt t="96976" x="8661400" y="4867275"/>
          <p14:tracePt t="98327" x="8661400" y="4894263"/>
          <p14:tracePt t="98336" x="8643938" y="4902200"/>
          <p14:tracePt t="98344" x="8643938" y="4911725"/>
          <p14:tracePt t="98351" x="8634413" y="4929188"/>
          <p14:tracePt t="98367" x="8634413" y="4946650"/>
          <p14:tracePt t="98384" x="8616950" y="4983163"/>
          <p14:tracePt t="98403" x="8599488" y="5000625"/>
          <p14:tracePt t="99249" x="8599488" y="5010150"/>
          <p14:tracePt t="99599" x="8599488" y="5018088"/>
          <p14:tracePt t="99608" x="8589963" y="5018088"/>
          <p14:tracePt t="99619" x="8582025" y="5037138"/>
          <p14:tracePt t="99634" x="8572500" y="5045075"/>
          <p14:tracePt t="99652" x="8555038" y="5072063"/>
          <p14:tracePt t="99667" x="8545513" y="5081588"/>
          <p14:tracePt t="99682" x="8537575" y="5089525"/>
          <p14:tracePt t="99717" x="8537575" y="5108575"/>
          <p14:tracePt t="99734" x="8501063" y="5126038"/>
          <p14:tracePt t="99750" x="8501063" y="5133975"/>
          <p14:tracePt t="99768" x="8474075" y="5180013"/>
          <p14:tracePt t="99784" x="8466138" y="5205413"/>
          <p14:tracePt t="99800" x="8447088" y="5232400"/>
          <p14:tracePt t="99864" x="8447088" y="5251450"/>
          <p14:tracePt t="99936" x="8439150" y="5276850"/>
          <p14:tracePt t="99944" x="8429625" y="5276850"/>
          <p14:tracePt t="99951" x="8429625" y="5303838"/>
          <p14:tracePt t="99968" x="8402638" y="5357813"/>
          <p14:tracePt t="99984" x="8375650" y="5429250"/>
          <p14:tracePt t="100001" x="8348663" y="5500688"/>
          <p14:tracePt t="100017" x="8323263" y="5562600"/>
          <p14:tracePt t="100033" x="8304213" y="5608638"/>
          <p14:tracePt t="100051" x="8286750" y="5634038"/>
          <p14:tracePt t="100067" x="8286750" y="5661025"/>
          <p14:tracePt t="100083" x="8277225" y="5670550"/>
          <p14:tracePt t="100280" x="8277225" y="5688013"/>
          <p14:tracePt t="100288" x="8269288" y="5715000"/>
          <p14:tracePt t="100304" x="8259763" y="5741988"/>
          <p14:tracePt t="100319" x="8259763" y="5751513"/>
          <p14:tracePt t="100334" x="8251825" y="5768975"/>
          <p14:tracePt t="100472" x="8251825" y="5776913"/>
          <p14:tracePt t="100544" x="8251825" y="5786438"/>
          <p14:tracePt t="100600" x="8259763" y="5786438"/>
          <p14:tracePt t="100608" x="8286750" y="5786438"/>
          <p14:tracePt t="100619" x="8323263" y="5776913"/>
          <p14:tracePt t="100633" x="8358188" y="5732463"/>
          <p14:tracePt t="100653" x="8385175" y="5680075"/>
          <p14:tracePt t="100667" x="8439150" y="5599113"/>
          <p14:tracePt t="100684" x="8474075" y="5527675"/>
          <p14:tracePt t="100701" x="8501063" y="5491163"/>
          <p14:tracePt t="100718" x="8528050" y="5429250"/>
          <p14:tracePt t="100734" x="8545513" y="5367338"/>
          <p14:tracePt t="100750" x="8572500" y="5322888"/>
          <p14:tracePt t="100768" x="8582025" y="5295900"/>
          <p14:tracePt t="100784" x="8589963" y="5286375"/>
          <p14:tracePt t="101143" x="8589963" y="5276850"/>
          <p14:tracePt t="101160" x="8589963" y="5268913"/>
          <p14:tracePt t="101184" x="8589963" y="5259388"/>
          <p14:tracePt t="101192" x="8589963" y="5251450"/>
          <p14:tracePt t="101201" x="8589963" y="5241925"/>
          <p14:tracePt t="101279" x="8589963" y="5224463"/>
          <p14:tracePt t="101768" x="8589963" y="5205413"/>
          <p14:tracePt t="101776" x="8572500" y="5205413"/>
          <p14:tracePt t="101785" x="8562975" y="5205413"/>
          <p14:tracePt t="101801" x="8510588" y="5180013"/>
          <p14:tracePt t="101818" x="8466138" y="5160963"/>
          <p14:tracePt t="101834" x="8375650" y="5126038"/>
          <p14:tracePt t="101850" x="8340725" y="5126038"/>
          <p14:tracePt t="101867" x="8269288" y="5089525"/>
          <p14:tracePt t="101928" x="8242300" y="5089525"/>
          <p14:tracePt t="101936" x="8232775" y="5089525"/>
          <p14:tracePt t="101944" x="8205788" y="5099050"/>
          <p14:tracePt t="101960" x="8205788" y="5108575"/>
          <p14:tracePt t="101968" x="8180388" y="5108575"/>
          <p14:tracePt t="101984" x="8161338" y="5108575"/>
          <p14:tracePt t="102000" x="8126413" y="5126038"/>
          <p14:tracePt t="102017" x="8089900" y="5133975"/>
          <p14:tracePt t="102033" x="8054975" y="5143500"/>
          <p14:tracePt t="102050" x="8027988" y="5153025"/>
          <p14:tracePt t="102067" x="8027988" y="5160963"/>
          <p14:tracePt t="102144" x="8018463" y="5160963"/>
          <p14:tracePt t="102160" x="8001000" y="5160963"/>
          <p14:tracePt t="102168" x="7983538" y="5160963"/>
          <p14:tracePt t="102191" x="7966075" y="5160963"/>
          <p14:tracePt t="102215" x="7956550" y="5170488"/>
          <p14:tracePt t="102223" x="7947025" y="5180013"/>
          <p14:tracePt t="102233" x="7929563" y="5187950"/>
          <p14:tracePt t="102250" x="7885113" y="5214938"/>
          <p14:tracePt t="102266" x="7848600" y="5241925"/>
          <p14:tracePt t="102285" x="7786688" y="5286375"/>
          <p14:tracePt t="102303" x="7724775" y="5322888"/>
          <p14:tracePt t="102318" x="7697788" y="5322888"/>
          <p14:tracePt t="102333" x="7670800" y="5340350"/>
          <p14:tracePt t="102350" x="7661275" y="5340350"/>
          <p14:tracePt t="102367" x="7653338" y="5340350"/>
          <p14:tracePt t="102384" x="7626350" y="5340350"/>
          <p14:tracePt t="102400" x="7616825" y="5340350"/>
          <p14:tracePt t="102418" x="7589838" y="5340350"/>
          <p14:tracePt t="102434" x="7554913" y="5340350"/>
          <p14:tracePt t="102451" x="7500938" y="5340350"/>
          <p14:tracePt t="102468" x="7419975" y="5340350"/>
          <p14:tracePt t="102483" x="7358063" y="5340350"/>
          <p14:tracePt t="102501" x="7277100" y="5357813"/>
          <p14:tracePt t="102503" x="7232650" y="5357813"/>
          <p14:tracePt t="102517" x="7188200" y="5357813"/>
          <p14:tracePt t="102533" x="7143750" y="5357813"/>
          <p14:tracePt t="102550" x="7037388" y="5357813"/>
          <p14:tracePt t="102568" x="6867525" y="5357813"/>
          <p14:tracePt t="102584" x="6759575" y="5357813"/>
          <p14:tracePt t="102602" x="6608763" y="5330825"/>
          <p14:tracePt t="102618" x="6491288" y="5303838"/>
          <p14:tracePt t="102635" x="6375400" y="5268913"/>
          <p14:tracePt t="102653" x="6296025" y="5241925"/>
          <p14:tracePt t="102667" x="6259513" y="5232400"/>
          <p14:tracePt t="102684" x="6188075" y="5214938"/>
          <p14:tracePt t="102701" x="6116638" y="5205413"/>
          <p14:tracePt t="102717" x="6018213" y="5205413"/>
          <p14:tracePt t="102735" x="5956300" y="5205413"/>
          <p14:tracePt t="102750" x="5813425" y="5205413"/>
          <p14:tracePt t="102767" x="5626100" y="5205413"/>
          <p14:tracePt t="102768" x="5537200" y="5205413"/>
          <p14:tracePt t="102784" x="5394325" y="5197475"/>
          <p14:tracePt t="102800" x="5286375" y="5187950"/>
          <p14:tracePt t="102817" x="5180013" y="5153025"/>
          <p14:tracePt t="102834" x="5054600" y="5116513"/>
          <p14:tracePt t="102850" x="4938713" y="5072063"/>
          <p14:tracePt t="102868" x="4776788" y="5000625"/>
          <p14:tracePt t="102886" x="4643438" y="4956175"/>
          <p14:tracePt t="102901" x="4527550" y="4919663"/>
          <p14:tracePt t="102917" x="4411663" y="4884738"/>
          <p14:tracePt t="102933" x="4303713" y="4867275"/>
          <p14:tracePt t="102951" x="4133850" y="4857750"/>
          <p14:tracePt t="102968" x="3848100" y="4857750"/>
          <p14:tracePt t="102984" x="3660775" y="4857750"/>
          <p14:tracePt t="103001" x="3473450" y="4857750"/>
          <p14:tracePt t="103019" x="3303588" y="4857750"/>
          <p14:tracePt t="103036" x="3160713" y="4857750"/>
          <p14:tracePt t="103051" x="3036888" y="4857750"/>
          <p14:tracePt t="103067" x="2911475" y="4857750"/>
          <p14:tracePt t="103084" x="2822575" y="4857750"/>
          <p14:tracePt t="103100" x="2741613" y="4857750"/>
          <p14:tracePt t="103117" x="2687638" y="4857750"/>
          <p14:tracePt t="103133" x="2633663" y="4857750"/>
          <p14:tracePt t="103152" x="2536825" y="4830763"/>
          <p14:tracePt t="103168" x="2473325" y="4813300"/>
          <p14:tracePt t="103184" x="2401888" y="4803775"/>
          <p14:tracePt t="103201" x="2366963" y="4795838"/>
          <p14:tracePt t="103217" x="2312988" y="4795838"/>
          <p14:tracePt t="103234" x="2241550" y="4795838"/>
          <p14:tracePt t="103251" x="2197100" y="4795838"/>
          <p14:tracePt t="103267" x="2133600" y="4803775"/>
          <p14:tracePt t="103283" x="2054225" y="4822825"/>
          <p14:tracePt t="103300" x="1982788" y="4840288"/>
          <p14:tracePt t="103317" x="1911350" y="4857750"/>
          <p14:tracePt t="103334" x="1884363" y="4857750"/>
          <p14:tracePt t="103349" x="1857375" y="4857750"/>
          <p14:tracePt t="103368" x="1803400" y="4857750"/>
          <p14:tracePt t="103386" x="1795463" y="4857750"/>
          <p14:tracePt t="103418" x="1776413" y="4857750"/>
          <p14:tracePt t="103434" x="1758950" y="4857750"/>
          <p14:tracePt t="103455" x="1731963" y="4857750"/>
          <p14:tracePt t="103472" x="1724025" y="4857750"/>
          <p14:tracePt t="103483" x="1697038" y="4867275"/>
          <p14:tracePt t="103499" x="1660525" y="4894263"/>
          <p14:tracePt t="103517" x="1598613" y="4919663"/>
          <p14:tracePt t="103533" x="1544638" y="4956175"/>
          <p14:tracePt t="103551" x="1500188" y="4983163"/>
          <p14:tracePt t="103567" x="1482725" y="4983163"/>
          <p14:tracePt t="103617" x="1473200" y="4983163"/>
          <p14:tracePt t="111287" x="1465263" y="4973638"/>
          <p14:tracePt t="111295" x="1438275" y="4929188"/>
          <p14:tracePt t="111304" x="1401763" y="4902200"/>
          <p14:tracePt t="111316" x="1366838" y="4848225"/>
          <p14:tracePt t="111333" x="1312863" y="4768850"/>
          <p14:tracePt t="111350" x="1285875" y="4741863"/>
          <p14:tracePt t="111368" x="1276350" y="4724400"/>
          <p14:tracePt t="112024" x="1295400" y="4724400"/>
          <p14:tracePt t="112033" x="1312863" y="4714875"/>
          <p14:tracePt t="112040" x="1347788" y="4697413"/>
          <p14:tracePt t="112050" x="1374775" y="4697413"/>
          <p14:tracePt t="112069" x="1393825" y="4697413"/>
          <p14:tracePt t="112111" x="1411288" y="4697413"/>
          <p14:tracePt t="112119" x="1419225" y="4697413"/>
          <p14:tracePt t="112127" x="1428750" y="4697413"/>
          <p14:tracePt t="112136" x="1438275" y="4697413"/>
          <p14:tracePt t="112151" x="1455738" y="4697413"/>
          <p14:tracePt t="112168" x="1571625" y="4697413"/>
          <p14:tracePt t="112186" x="1714500" y="4697413"/>
          <p14:tracePt t="112201" x="1812925" y="4697413"/>
          <p14:tracePt t="112218" x="1893888" y="4697413"/>
          <p14:tracePt t="112234" x="1973263" y="4724400"/>
          <p14:tracePt t="112251" x="2062163" y="4741863"/>
          <p14:tracePt t="112267" x="2152650" y="4768850"/>
          <p14:tracePt t="112284" x="2224088" y="4786313"/>
          <p14:tracePt t="112300" x="2286000" y="4803775"/>
          <p14:tracePt t="112318" x="2366963" y="4830763"/>
          <p14:tracePt t="112334" x="2455863" y="4857750"/>
          <p14:tracePt t="112335" x="2517775" y="4875213"/>
          <p14:tracePt t="112351" x="2598738" y="4884738"/>
          <p14:tracePt t="112370" x="2901950" y="4902200"/>
          <p14:tracePt t="112384" x="3143250" y="4902200"/>
          <p14:tracePt t="112400" x="3419475" y="4902200"/>
          <p14:tracePt t="112418" x="3714750" y="4902200"/>
          <p14:tracePt t="112434" x="3973513" y="4902200"/>
          <p14:tracePt t="112450" x="4160838" y="4902200"/>
          <p14:tracePt t="112468" x="4276725" y="4902200"/>
          <p14:tracePt t="112484" x="4313238" y="4902200"/>
          <p14:tracePt t="112521" x="4330700" y="4911725"/>
          <p14:tracePt t="112533" x="4340225" y="4911725"/>
          <p14:tracePt t="112551" x="4375150" y="4929188"/>
          <p14:tracePt t="112568" x="4411663" y="4938713"/>
          <p14:tracePt t="112624" x="4419600" y="4938713"/>
          <p14:tracePt t="112633" x="4429125" y="4938713"/>
          <p14:tracePt t="112639" x="4446588" y="4938713"/>
          <p14:tracePt t="112650" x="4456113" y="4938713"/>
          <p14:tracePt t="112667" x="4518025" y="4938713"/>
          <p14:tracePt t="112684" x="4581525" y="4929188"/>
          <p14:tracePt t="112700" x="4652963" y="4911725"/>
          <p14:tracePt t="112717" x="4679950" y="4911725"/>
          <p14:tracePt t="112734" x="4687888" y="4911725"/>
          <p14:tracePt t="112751" x="4697413" y="4911725"/>
          <p14:tracePt t="112767" x="4705350" y="4911725"/>
          <p14:tracePt t="112784" x="4714875" y="4911725"/>
          <p14:tracePt t="112801" x="4724400" y="4911725"/>
          <p14:tracePt t="112880" x="4732338" y="4911725"/>
          <p14:tracePt t="112887" x="4741863" y="4902200"/>
          <p14:tracePt t="112903" x="4759325" y="4894263"/>
          <p14:tracePt t="112928" x="4768850" y="4884738"/>
          <p14:tracePt t="112935" x="4768850" y="4875213"/>
          <p14:tracePt t="112960" x="4776788" y="4867275"/>
          <p14:tracePt t="113480" x="4786313" y="4867275"/>
          <p14:tracePt t="113487" x="4803775" y="4867275"/>
          <p14:tracePt t="113501" x="4830763" y="4867275"/>
          <p14:tracePt t="113518" x="4894263" y="4867275"/>
          <p14:tracePt t="113535" x="4956175" y="4867275"/>
          <p14:tracePt t="113552" x="5045075" y="4884738"/>
          <p14:tracePt t="113568" x="5116513" y="4894263"/>
          <p14:tracePt t="113589" x="5160963" y="4919663"/>
          <p14:tracePt t="113601" x="5224463" y="4919663"/>
          <p14:tracePt t="113617" x="5259388" y="4919663"/>
          <p14:tracePt t="113633" x="5303838" y="4919663"/>
          <p14:tracePt t="113651" x="5348288" y="4919663"/>
          <p14:tracePt t="113668" x="5402263" y="4875213"/>
          <p14:tracePt t="113685" x="5456238" y="4857750"/>
          <p14:tracePt t="113700" x="5491163" y="4822825"/>
          <p14:tracePt t="113717" x="5572125" y="4795838"/>
          <p14:tracePt t="113734" x="5616575" y="4776788"/>
          <p14:tracePt t="114024" x="5616575" y="4786313"/>
          <p14:tracePt t="114033" x="5616575" y="4795838"/>
          <p14:tracePt t="114039" x="5616575" y="4822825"/>
          <p14:tracePt t="114051" x="5616575" y="4830763"/>
          <p14:tracePt t="114068" x="5616575" y="4875213"/>
          <p14:tracePt t="114085" x="5626100" y="4902200"/>
          <p14:tracePt t="114102" x="5626100" y="4938713"/>
          <p14:tracePt t="114118" x="5643563" y="4946650"/>
          <p14:tracePt t="114359" x="5643563" y="4965700"/>
          <p14:tracePt t="114368" x="5643563" y="4973638"/>
          <p14:tracePt t="114376" x="5643563" y="5010150"/>
          <p14:tracePt t="114385" x="5643563" y="5037138"/>
          <p14:tracePt t="114401" x="5634038" y="5054600"/>
          <p14:tracePt t="114417" x="5634038" y="5062538"/>
          <p14:tracePt t="114433" x="5634038" y="5072063"/>
          <p14:tracePt t="114450" x="5626100" y="5072063"/>
          <p14:tracePt t="124681" x="5626100" y="5089525"/>
          <p14:tracePt t="124688" x="5626100" y="5072063"/>
          <p14:tracePt t="124703" x="5626100" y="5037138"/>
          <p14:tracePt t="124717" x="5626100" y="5000625"/>
          <p14:tracePt t="124736" x="5626100" y="4902200"/>
          <p14:tracePt t="124752" x="5626100" y="4813300"/>
          <p14:tracePt t="124769" x="5572125" y="4714875"/>
          <p14:tracePt t="124787" x="5527675" y="4643438"/>
          <p14:tracePt t="124802" x="5500688" y="4616450"/>
          <p14:tracePt t="124818" x="5465763" y="4581525"/>
          <p14:tracePt t="124835" x="5402263" y="4554538"/>
          <p14:tracePt t="124850" x="5375275" y="4545013"/>
          <p14:tracePt t="124868" x="5330825" y="4518025"/>
          <p14:tracePt t="124883" x="5303838" y="4510088"/>
          <p14:tracePt t="124901" x="5241925" y="4500563"/>
          <p14:tracePt t="124919" x="5205413" y="4500563"/>
          <p14:tracePt t="124935" x="5160963" y="4500563"/>
          <p14:tracePt t="124950" x="5143500" y="4500563"/>
          <p14:tracePt t="124968" x="5116513" y="4500563"/>
          <p14:tracePt t="124984" x="5089525" y="4500563"/>
          <p14:tracePt t="125003" x="5081588" y="4500563"/>
          <p14:tracePt t="125018" x="5062538" y="4510088"/>
          <p14:tracePt t="125033" x="5062538" y="4518025"/>
          <p14:tracePt t="125050" x="5054600" y="4527550"/>
          <p14:tracePt t="125249" x="5072063" y="4527550"/>
          <p14:tracePt t="125264" x="5081588" y="4527550"/>
          <p14:tracePt t="125272" x="5108575" y="4527550"/>
          <p14:tracePt t="125286" x="5116513" y="4527550"/>
          <p14:tracePt t="125301" x="5187950" y="4527550"/>
          <p14:tracePt t="125318" x="5251450" y="4527550"/>
          <p14:tracePt t="125334" x="5268913" y="4527550"/>
          <p14:tracePt t="125350" x="5286375" y="4527550"/>
          <p14:tracePt t="125401" x="5295900" y="4527550"/>
          <p14:tracePt t="125408" x="5322888" y="4545013"/>
          <p14:tracePt t="125418" x="5340350" y="4554538"/>
          <p14:tracePt t="125434" x="5394325" y="4598988"/>
          <p14:tracePt t="125451" x="5446713" y="4643438"/>
          <p14:tracePt t="125472" x="5483225" y="4697413"/>
          <p14:tracePt t="125484" x="5491163" y="4705350"/>
          <p14:tracePt t="125500" x="5510213" y="4732338"/>
          <p14:tracePt t="125517" x="5518150" y="4759325"/>
          <p14:tracePt t="125533" x="5527675" y="4759325"/>
          <p14:tracePt t="125552" x="5545138" y="4768850"/>
          <p14:tracePt t="125616" x="5572125" y="4768850"/>
          <p14:tracePt t="125623" x="5581650" y="4768850"/>
          <p14:tracePt t="125634" x="5599113" y="4776788"/>
          <p14:tracePt t="125650" x="5626100" y="4786313"/>
          <p14:tracePt t="125668" x="5680075" y="4795838"/>
          <p14:tracePt t="125684" x="5768975" y="4830763"/>
          <p14:tracePt t="125701" x="5830888" y="4857750"/>
          <p14:tracePt t="125718" x="5965825" y="4911725"/>
          <p14:tracePt t="125734" x="6081713" y="4973638"/>
          <p14:tracePt t="125751" x="6215063" y="5027613"/>
          <p14:tracePt t="125768" x="6224588" y="5037138"/>
          <p14:tracePt t="125785" x="6232525" y="5037138"/>
          <p14:tracePt t="125802" x="6251575" y="5037138"/>
          <p14:tracePt t="125820" x="6259513" y="5045075"/>
          <p14:tracePt t="125838" x="6330950" y="5054600"/>
          <p14:tracePt t="125851" x="6394450" y="5054600"/>
          <p14:tracePt t="125868" x="6446838" y="5054600"/>
          <p14:tracePt t="125884" x="6491288" y="5054600"/>
          <p14:tracePt t="125901" x="6581775" y="5054600"/>
          <p14:tracePt t="125918" x="6653213" y="5054600"/>
          <p14:tracePt t="125935" x="6796088" y="5054600"/>
          <p14:tracePt t="125952" x="6884988" y="5054600"/>
          <p14:tracePt t="125969" x="6929438" y="5054600"/>
          <p14:tracePt t="125985" x="6973888" y="5054600"/>
          <p14:tracePt t="126001" x="7000875" y="5054600"/>
          <p14:tracePt t="126018" x="7037388" y="5054600"/>
          <p14:tracePt t="126033" x="7062788" y="5054600"/>
          <p14:tracePt t="126050" x="7089775" y="5054600"/>
          <p14:tracePt t="126069" x="7116763" y="5045075"/>
          <p14:tracePt t="126084" x="7134225" y="5027613"/>
          <p14:tracePt t="126101" x="7153275" y="5010150"/>
          <p14:tracePt t="126118" x="7161213" y="4991100"/>
          <p14:tracePt t="126134" x="7188200" y="4956175"/>
          <p14:tracePt t="126135" x="7188200" y="4946650"/>
          <p14:tracePt t="126152" x="7205663" y="4902200"/>
          <p14:tracePt t="126170" x="7205663" y="4894263"/>
          <p14:tracePt t="126185" x="7205663" y="4884738"/>
          <p14:tracePt t="126201" x="7205663" y="4875213"/>
          <p14:tracePt t="126218" x="7205663" y="4867275"/>
          <p14:tracePt t="126234" x="7205663" y="4848225"/>
          <p14:tracePt t="126251" x="7197725" y="4830763"/>
          <p14:tracePt t="126268" x="7161213" y="4803775"/>
          <p14:tracePt t="126283" x="7116763" y="4776788"/>
          <p14:tracePt t="126300" x="7062788" y="4751388"/>
          <p14:tracePt t="126318" x="7027863" y="4732338"/>
          <p14:tracePt t="126336" x="6946900" y="4714875"/>
          <p14:tracePt t="126351" x="6894513" y="4697413"/>
          <p14:tracePt t="126368" x="6858000" y="4687888"/>
          <p14:tracePt t="126384" x="6796088" y="4670425"/>
          <p14:tracePt t="126402" x="6724650" y="4652963"/>
          <p14:tracePt t="126418" x="6688138" y="4652963"/>
          <p14:tracePt t="126435" x="6616700" y="4652963"/>
          <p14:tracePt t="126451" x="6554788" y="4652963"/>
          <p14:tracePt t="126468" x="6500813" y="4652963"/>
          <p14:tracePt t="126483" x="6473825" y="4652963"/>
          <p14:tracePt t="126505" x="6419850" y="4652963"/>
          <p14:tracePt t="126520" x="6411913" y="4652963"/>
          <p14:tracePt t="126534" x="6402388" y="4652963"/>
          <p14:tracePt t="126551" x="6384925" y="4670425"/>
          <p14:tracePt t="126624" x="6367463" y="4670425"/>
          <p14:tracePt t="126631" x="6348413" y="4679950"/>
          <p14:tracePt t="126640" x="6340475" y="4687888"/>
          <p14:tracePt t="126650" x="6330950" y="4687888"/>
          <p14:tracePt t="126668" x="6313488" y="4705350"/>
          <p14:tracePt t="126701" x="6296025" y="4724400"/>
          <p14:tracePt t="126718" x="6286500" y="4732338"/>
          <p14:tracePt t="126735" x="6259513" y="4741863"/>
          <p14:tracePt t="126750" x="6215063" y="4759325"/>
          <p14:tracePt t="126768" x="6180138" y="4786313"/>
          <p14:tracePt t="126785" x="6161088" y="4795838"/>
          <p14:tracePt t="126801" x="6153150" y="4803775"/>
          <p14:tracePt t="126820" x="6134100" y="4813300"/>
          <p14:tracePt t="126904" x="6126163" y="4813300"/>
          <p14:tracePt t="126912" x="6108700" y="4813300"/>
          <p14:tracePt t="126928" x="6099175" y="4813300"/>
          <p14:tracePt t="126944" x="6089650" y="4813300"/>
          <p14:tracePt t="126952" x="6081713" y="4813300"/>
          <p14:tracePt t="126968" x="6054725" y="4830763"/>
          <p14:tracePt t="126984" x="6027738" y="4840288"/>
          <p14:tracePt t="127001" x="5991225" y="4857750"/>
          <p14:tracePt t="127018" x="5919788" y="4894263"/>
          <p14:tracePt t="127033" x="5875338" y="4919663"/>
          <p14:tracePt t="127051" x="5840413" y="4965700"/>
          <p14:tracePt t="127068" x="5795963" y="4991100"/>
          <p14:tracePt t="127085" x="5741988" y="5037138"/>
          <p14:tracePt t="127101" x="5688013" y="5081588"/>
          <p14:tracePt t="127117" x="5653088" y="5099050"/>
          <p14:tracePt t="127134" x="5616575" y="5108575"/>
          <p14:tracePt t="127152" x="5545138" y="5133975"/>
          <p14:tracePt t="127170" x="5483225" y="5143500"/>
          <p14:tracePt t="127185" x="5419725" y="5160963"/>
          <p14:tracePt t="127200" x="5357813" y="5170488"/>
          <p14:tracePt t="127218" x="5241925" y="5180013"/>
          <p14:tracePt t="127233" x="5089525" y="5214938"/>
          <p14:tracePt t="127250" x="4884738" y="5241925"/>
          <p14:tracePt t="127268" x="4625975" y="5303838"/>
          <p14:tracePt t="127284" x="4411663" y="5357813"/>
          <p14:tracePt t="127301" x="4160838" y="5429250"/>
          <p14:tracePt t="127317" x="3919538" y="5500688"/>
          <p14:tracePt t="127335" x="3741738" y="5572125"/>
          <p14:tracePt t="127352" x="3536950" y="5680075"/>
          <p14:tracePt t="127368" x="3394075" y="5751513"/>
          <p14:tracePt t="127384" x="3205163" y="5848350"/>
          <p14:tracePt t="127400" x="2973388" y="5929313"/>
          <p14:tracePt t="127418" x="2697163" y="5991225"/>
          <p14:tracePt t="127434" x="2357438" y="6045200"/>
          <p14:tracePt t="127450" x="1990725" y="6089650"/>
          <p14:tracePt t="127468" x="1687513" y="6116638"/>
          <p14:tracePt t="127484" x="1490663" y="6116638"/>
          <p14:tracePt t="127502" x="1438275" y="6116638"/>
          <p14:tracePt t="127592" x="1428750" y="6116638"/>
          <p14:tracePt t="127601" x="1419225" y="6116638"/>
          <p14:tracePt t="127607" x="1411288" y="6116638"/>
          <p14:tracePt t="127619" x="1411288" y="6108700"/>
          <p14:tracePt t="127639" x="1401763" y="6108700"/>
          <p14:tracePt t="127722" x="1393825" y="6108700"/>
          <p14:tracePt t="127728" x="1374775" y="6108700"/>
          <p14:tracePt t="127736" x="1366838" y="6108700"/>
          <p14:tracePt t="127751" x="1347788" y="6108700"/>
          <p14:tracePt t="127768" x="1330325" y="6108700"/>
          <p14:tracePt t="127785" x="1285875" y="6116638"/>
          <p14:tracePt t="127801" x="1258888" y="6143625"/>
          <p14:tracePt t="127818" x="1231900" y="6180138"/>
          <p14:tracePt t="127833" x="1196975" y="6215063"/>
          <p14:tracePt t="127854" x="1160463" y="6242050"/>
          <p14:tracePt t="127869" x="1143000" y="6251575"/>
          <p14:tracePt t="127885" x="1098550" y="6269038"/>
          <p14:tracePt t="127902" x="1071563" y="6286500"/>
          <p14:tracePt t="127918" x="1044575" y="6296025"/>
          <p14:tracePt t="127960" x="1027113" y="6323013"/>
          <p14:tracePt t="127985" x="1017588" y="6340475"/>
          <p14:tracePt t="127992" x="1009650" y="6340475"/>
          <p14:tracePt t="128002" x="1000125" y="6357938"/>
          <p14:tracePt t="128018" x="973138" y="6375400"/>
          <p14:tracePt t="128034" x="938213" y="6402388"/>
          <p14:tracePt t="128051" x="893763" y="6446838"/>
          <p14:tracePt t="128068" x="839788" y="6483350"/>
          <p14:tracePt t="128085" x="803275" y="6518275"/>
          <p14:tracePt t="130176" x="615950" y="6419850"/>
          <p14:tracePt t="130186" x="669925" y="6367463"/>
          <p14:tracePt t="130202" x="839788" y="6232525"/>
          <p14:tracePt t="130219" x="1160463" y="6072188"/>
          <p14:tracePt t="130234" x="1616075" y="5884863"/>
          <p14:tracePt t="130250" x="2098675" y="5741988"/>
          <p14:tracePt t="130269" x="2589213" y="5670550"/>
          <p14:tracePt t="130289" x="3482975" y="5616575"/>
          <p14:tracePt t="130302" x="3795713" y="5616575"/>
          <p14:tracePt t="130318" x="4429125" y="5616575"/>
          <p14:tracePt t="130335" x="5037138" y="5616575"/>
          <p14:tracePt t="130352" x="5688013" y="5616575"/>
          <p14:tracePt t="130368" x="5786438" y="5616575"/>
          <p14:tracePt t="130384" x="5848350" y="5616575"/>
          <p14:tracePt t="130402" x="5857875" y="5616575"/>
          <p14:tracePt t="130419" x="5902325" y="5616575"/>
          <p14:tracePt t="130433" x="5983288" y="5616575"/>
          <p14:tracePt t="130452" x="6081713" y="5599113"/>
          <p14:tracePt t="130469" x="6215063" y="5562600"/>
          <p14:tracePt t="130485" x="6375400" y="5537200"/>
          <p14:tracePt t="130501" x="6554788" y="5491163"/>
          <p14:tracePt t="130503" x="6643688" y="5483225"/>
          <p14:tracePt t="130518" x="6724650" y="5473700"/>
          <p14:tracePt t="130534" x="6848475" y="5473700"/>
          <p14:tracePt t="130552" x="7108825" y="5473700"/>
          <p14:tracePt t="130568" x="7296150" y="5473700"/>
          <p14:tracePt t="130585" x="7429500" y="5473700"/>
          <p14:tracePt t="130602" x="7473950" y="5473700"/>
          <p14:tracePt t="130721" x="7473950" y="5465763"/>
          <p14:tracePt t="130736" x="7473950" y="5456238"/>
          <p14:tracePt t="130752" x="7466013" y="5446713"/>
          <p14:tracePt t="130760" x="7439025" y="5419725"/>
          <p14:tracePt t="130775" x="7412038" y="5411788"/>
          <p14:tracePt t="130785" x="7385050" y="5402263"/>
          <p14:tracePt t="130801" x="7331075" y="5384800"/>
          <p14:tracePt t="130819" x="7277100" y="5357813"/>
          <p14:tracePt t="130834" x="7205663" y="5340350"/>
          <p14:tracePt t="130850" x="7116763" y="5313363"/>
          <p14:tracePt t="130868" x="7027863" y="5276850"/>
          <p14:tracePt t="130885" x="6902450" y="5232400"/>
          <p14:tracePt t="130901" x="6769100" y="5180013"/>
          <p14:tracePt t="130918" x="6626225" y="5116513"/>
          <p14:tracePt t="130935" x="6456363" y="5054600"/>
          <p14:tracePt t="130936" x="6357938" y="5018088"/>
          <p14:tracePt t="130952" x="6153150" y="4929188"/>
          <p14:tracePt t="130969" x="5946775" y="4848225"/>
          <p14:tracePt t="130988" x="5759450" y="4776788"/>
          <p14:tracePt t="131001" x="5581650" y="4687888"/>
          <p14:tracePt t="131017" x="5394325" y="4633913"/>
          <p14:tracePt t="131035" x="5268913" y="4598988"/>
          <p14:tracePt t="131051" x="5133975" y="4562475"/>
          <p14:tracePt t="131068" x="4983163" y="4545013"/>
          <p14:tracePt t="131085" x="4803775" y="4545013"/>
          <p14:tracePt t="131101" x="4581525" y="4545013"/>
          <p14:tracePt t="131119" x="4081463" y="4545013"/>
          <p14:tracePt t="131134" x="3884613" y="4545013"/>
          <p14:tracePt t="131152" x="3295650" y="4545013"/>
          <p14:tracePt t="131168" x="3036888" y="4545013"/>
          <p14:tracePt t="131184" x="2813050" y="4545013"/>
          <p14:tracePt t="131201" x="2589213" y="4527550"/>
          <p14:tracePt t="131217" x="2419350" y="4510088"/>
          <p14:tracePt t="131234" x="2357438" y="4510088"/>
          <p14:tracePt t="131251" x="2312988" y="4510088"/>
          <p14:tracePt t="131268" x="2268538" y="4510088"/>
          <p14:tracePt t="131312" x="2259013" y="4510088"/>
          <p14:tracePt t="131323" x="2251075" y="4510088"/>
          <p14:tracePt t="131336" x="2170113" y="4572000"/>
          <p14:tracePt t="131352" x="2062163" y="4652963"/>
          <p14:tracePt t="131369" x="1955800" y="4741863"/>
          <p14:tracePt t="131385" x="1884363" y="4830763"/>
          <p14:tracePt t="131402" x="1847850" y="4902200"/>
          <p14:tracePt t="131418" x="1830388" y="4965700"/>
          <p14:tracePt t="131435" x="1822450" y="5018088"/>
          <p14:tracePt t="131451" x="1822450" y="5062538"/>
          <p14:tracePt t="131468" x="1822450" y="5081588"/>
          <p14:tracePt t="131483" x="1822450" y="5108575"/>
          <p14:tracePt t="131568" x="1822450" y="5126038"/>
          <p14:tracePt t="131575" x="1830388" y="5126038"/>
          <p14:tracePt t="131585" x="1874838" y="5126038"/>
          <p14:tracePt t="131601" x="1955800" y="5126038"/>
          <p14:tracePt t="131618" x="2009775" y="5126038"/>
          <p14:tracePt t="131634" x="2108200" y="5126038"/>
          <p14:tracePt t="131650" x="2179638" y="5126038"/>
          <p14:tracePt t="131669" x="2214563" y="5126038"/>
          <p14:tracePt t="131688" x="2251075" y="5126038"/>
          <p14:tracePt t="131718" x="2259013" y="5126038"/>
          <p14:tracePt t="131783" x="2268538" y="5126038"/>
          <p14:tracePt t="131791" x="2286000" y="5099050"/>
          <p14:tracePt t="131803" x="2286000" y="5081588"/>
          <p14:tracePt t="133241" x="2303463" y="5072063"/>
          <p14:tracePt t="133248" x="2312988" y="5062538"/>
          <p14:tracePt t="133257" x="2339975" y="5062538"/>
          <p14:tracePt t="133269" x="2374900" y="5062538"/>
          <p14:tracePt t="133285" x="2571750" y="5062538"/>
          <p14:tracePt t="133302" x="2741613" y="5062538"/>
          <p14:tracePt t="133318" x="2759075" y="5062538"/>
          <p14:tracePt t="133337" x="2786063" y="5062538"/>
          <p14:tracePt t="133352" x="2857500" y="5062538"/>
          <p14:tracePt t="133369" x="2990850" y="5062538"/>
          <p14:tracePt t="133385" x="3098800" y="5062538"/>
          <p14:tracePt t="133402" x="3313113" y="5062538"/>
          <p14:tracePt t="133423" x="3652838" y="5062538"/>
          <p14:tracePt t="133435" x="3759200" y="5062538"/>
          <p14:tracePt t="133451" x="3965575" y="5062538"/>
          <p14:tracePt t="133468" x="4133850" y="5072063"/>
          <p14:tracePt t="133483" x="4259263" y="5108575"/>
          <p14:tracePt t="133502" x="4322763" y="5126038"/>
          <p14:tracePt t="133518" x="4340225" y="5126038"/>
          <p14:tracePt t="133576" x="4367213" y="5126038"/>
          <p14:tracePt t="133584" x="4402138" y="5126038"/>
          <p14:tracePt t="133592" x="4419600" y="5126038"/>
          <p14:tracePt t="133602" x="4456113" y="5126038"/>
          <p14:tracePt t="133618" x="4527550" y="5126038"/>
          <p14:tracePt t="133634" x="4589463" y="5126038"/>
          <p14:tracePt t="133652" x="4687888" y="5126038"/>
          <p14:tracePt t="133668" x="4848225" y="5133975"/>
          <p14:tracePt t="133686" x="5108575" y="5187950"/>
          <p14:tracePt t="133702" x="5357813" y="5232400"/>
          <p14:tracePt t="133719" x="5554663" y="5268913"/>
          <p14:tracePt t="133735" x="5697538" y="5276850"/>
          <p14:tracePt t="133756" x="5776913" y="5276850"/>
          <p14:tracePt t="133769" x="5813425" y="5259388"/>
          <p14:tracePt t="133785" x="5848350" y="5232400"/>
          <p14:tracePt t="133802" x="5857875" y="5187950"/>
          <p14:tracePt t="133818" x="5894388" y="5126038"/>
          <p14:tracePt t="133835" x="5919788" y="5054600"/>
          <p14:tracePt t="133851" x="5946775" y="4983163"/>
          <p14:tracePt t="133868" x="5956300" y="4973638"/>
          <p14:tracePt t="134016" x="5946775" y="4973638"/>
          <p14:tracePt t="134024" x="5929313" y="4973638"/>
          <p14:tracePt t="134034" x="5902325" y="4973638"/>
          <p14:tracePt t="134052" x="5857875" y="4973638"/>
          <p14:tracePt t="134353" x="5848350" y="4973638"/>
          <p14:tracePt t="134783" x="5840413" y="4973638"/>
          <p14:tracePt t="134792" x="5830888" y="4965700"/>
          <p14:tracePt t="134802" x="5830888" y="4956175"/>
          <p14:tracePt t="134821" x="5822950" y="4938713"/>
          <p14:tracePt t="135112" x="5803900" y="4938713"/>
          <p14:tracePt t="135832" x="5795963" y="4938713"/>
          <p14:tracePt t="135840" x="5795963" y="4929188"/>
          <p14:tracePt t="135857" x="5803900" y="4919663"/>
          <p14:tracePt t="135879" x="5822950" y="4911725"/>
          <p14:tracePt t="135897" x="5830888" y="4911725"/>
          <p14:tracePt t="135904" x="5848350" y="4894263"/>
          <p14:tracePt t="135920" x="5867400" y="4894263"/>
          <p14:tracePt t="135935" x="5875338" y="4894263"/>
          <p14:tracePt t="135952" x="5894388" y="4884738"/>
          <p14:tracePt t="135969" x="5938838" y="4875213"/>
          <p14:tracePt t="135985" x="6027738" y="4867275"/>
          <p14:tracePt t="136001" x="6089650" y="4848225"/>
          <p14:tracePt t="136018" x="6215063" y="4822825"/>
          <p14:tracePt t="136034" x="6323013" y="4776788"/>
          <p14:tracePt t="136051" x="6438900" y="4732338"/>
          <p14:tracePt t="136069" x="6527800" y="4697413"/>
          <p14:tracePt t="136086" x="6626225" y="4660900"/>
          <p14:tracePt t="136102" x="6697663" y="4625975"/>
          <p14:tracePt t="136119" x="6732588" y="4608513"/>
          <p14:tracePt t="136200" x="6732588" y="4598988"/>
          <p14:tracePt t="136232" x="6742113" y="4589463"/>
          <p14:tracePt t="136240" x="6759575" y="4581525"/>
          <p14:tracePt t="136250" x="6777038" y="4572000"/>
          <p14:tracePt t="136268" x="6796088" y="4562475"/>
          <p14:tracePt t="136285" x="6823075" y="4545013"/>
          <p14:tracePt t="136301" x="6894513" y="4510088"/>
          <p14:tracePt t="136318" x="6911975" y="4500563"/>
          <p14:tracePt t="136335" x="6919913" y="4483100"/>
          <p14:tracePt t="136352" x="6929438" y="4483100"/>
          <p14:tracePt t="136370" x="6929438" y="4473575"/>
          <p14:tracePt t="136536" x="6929438" y="4491038"/>
          <p14:tracePt t="136544" x="6911975" y="4545013"/>
          <p14:tracePt t="136553" x="6894513" y="4598988"/>
          <p14:tracePt t="136569" x="6848475" y="4724400"/>
          <p14:tracePt t="136585" x="6813550" y="4848225"/>
          <p14:tracePt t="136601" x="6796088" y="4919663"/>
          <p14:tracePt t="136618" x="6796088" y="4938713"/>
          <p14:tracePt t="136672" x="6813550" y="4956175"/>
          <p14:tracePt t="136680" x="6867525" y="4965700"/>
          <p14:tracePt t="136688" x="6919913" y="4991100"/>
          <p14:tracePt t="136702" x="6965950" y="5010150"/>
          <p14:tracePt t="136718" x="7054850" y="5027613"/>
          <p14:tracePt t="136735" x="7108825" y="5045075"/>
          <p14:tracePt t="136752" x="7259638" y="5089525"/>
          <p14:tracePt t="136768" x="7446963" y="5143500"/>
          <p14:tracePt t="136785" x="7616825" y="5170488"/>
          <p14:tracePt t="136801" x="7732713" y="5180013"/>
          <p14:tracePt t="136821" x="7823200" y="5180013"/>
          <p14:tracePt t="136837" x="7885113" y="5180013"/>
          <p14:tracePt t="136850" x="7983538" y="5180013"/>
          <p14:tracePt t="136868" x="8054975" y="5170488"/>
          <p14:tracePt t="136885" x="8143875" y="5143500"/>
          <p14:tracePt t="136903" x="8251825" y="5054600"/>
          <p14:tracePt t="136919" x="8286750" y="5037138"/>
          <p14:tracePt t="136935" x="8340725" y="5000625"/>
          <p14:tracePt t="136952" x="8394700" y="4956175"/>
          <p14:tracePt t="136969" x="8429625" y="4929188"/>
          <p14:tracePt t="136984" x="8456613" y="4911725"/>
          <p14:tracePt t="137002" x="8501063" y="4875213"/>
          <p14:tracePt t="137019" x="8528050" y="4830763"/>
          <p14:tracePt t="137035" x="8545513" y="4768850"/>
          <p14:tracePt t="137050" x="8562975" y="4705350"/>
          <p14:tracePt t="137069" x="8572500" y="4616450"/>
          <p14:tracePt t="137085" x="8572500" y="4554538"/>
          <p14:tracePt t="137102" x="8572500" y="4465638"/>
          <p14:tracePt t="137119" x="8537575" y="4367213"/>
          <p14:tracePt t="137134" x="8518525" y="4340225"/>
          <p14:tracePt t="137153" x="8456613" y="4276725"/>
          <p14:tracePt t="137154" x="8402638" y="4251325"/>
          <p14:tracePt t="137172" x="8277225" y="4214813"/>
          <p14:tracePt t="137185" x="8143875" y="4187825"/>
          <p14:tracePt t="137202" x="8027988" y="4179888"/>
          <p14:tracePt t="137219" x="7983538" y="4179888"/>
          <p14:tracePt t="137235" x="7920038" y="4179888"/>
          <p14:tracePt t="137252" x="7858125" y="4179888"/>
          <p14:tracePt t="137268" x="7813675" y="4179888"/>
          <p14:tracePt t="137284" x="7742238" y="4179888"/>
          <p14:tracePt t="137302" x="7661275" y="4179888"/>
          <p14:tracePt t="137319" x="7608888" y="4197350"/>
          <p14:tracePt t="137336" x="7589838" y="4197350"/>
          <p14:tracePt t="137352" x="7581900" y="4205288"/>
          <p14:tracePt t="137368" x="7572375" y="4205288"/>
          <p14:tracePt t="137386" x="7554913" y="4232275"/>
          <p14:tracePt t="137401" x="7527925" y="4259263"/>
          <p14:tracePt t="137419" x="7510463" y="4286250"/>
          <p14:tracePt t="137434" x="7500938" y="4313238"/>
          <p14:tracePt t="137451" x="7473950" y="4357688"/>
          <p14:tracePt t="137468" x="7466013" y="4402138"/>
          <p14:tracePt t="137485" x="7446963" y="4446588"/>
          <p14:tracePt t="137502" x="7439025" y="4483100"/>
          <p14:tracePt t="137504" x="7439025" y="4510088"/>
          <p14:tracePt t="137522" x="7439025" y="4537075"/>
          <p14:tracePt t="137534" x="7439025" y="4545013"/>
          <p14:tracePt t="137552" x="7439025" y="4562475"/>
          <p14:tracePt t="137569" x="7439025" y="4581525"/>
          <p14:tracePt t="137585" x="7439025" y="4589463"/>
          <p14:tracePt t="137600" x="7439025" y="4616450"/>
          <p14:tracePt t="137619" x="7466013" y="4652963"/>
          <p14:tracePt t="137633" x="7537450" y="4687888"/>
          <p14:tracePt t="137651" x="7589838" y="4705350"/>
          <p14:tracePt t="137668" x="7680325" y="4714875"/>
          <p14:tracePt t="137685" x="7759700" y="4714875"/>
          <p14:tracePt t="137702" x="7858125" y="4741863"/>
          <p14:tracePt t="137718" x="7947025" y="4751388"/>
          <p14:tracePt t="137734" x="8054975" y="4759325"/>
          <p14:tracePt t="137751" x="8153400" y="4759325"/>
          <p14:tracePt t="137769" x="8358188" y="4759325"/>
          <p14:tracePt t="137785" x="8456613" y="4759325"/>
          <p14:tracePt t="137801" x="8501063" y="4759325"/>
          <p14:tracePt t="137818" x="8537575" y="4741863"/>
          <p14:tracePt t="137835" x="8599488" y="4732338"/>
          <p14:tracePt t="137854" x="8670925" y="4714875"/>
          <p14:tracePt t="137868" x="8724900" y="4697413"/>
          <p14:tracePt t="137885" x="8796338" y="4687888"/>
          <p14:tracePt t="137901" x="8875713" y="4660900"/>
          <p14:tracePt t="137918" x="8956675" y="4625975"/>
          <p14:tracePt t="137935" x="9055100" y="4598988"/>
          <p14:tracePt t="137936" x="9099550" y="4572000"/>
          <p14:tracePt t="137952" x="9153525" y="4554538"/>
          <p14:tracePt t="137969" x="9304338" y="4473575"/>
          <p14:tracePt t="137984" x="9331325" y="4438650"/>
          <p14:tracePt t="138001" x="9340850" y="4394200"/>
          <p14:tracePt t="138018" x="9340850" y="4357688"/>
          <p14:tracePt t="138036" x="9340850" y="4303713"/>
          <p14:tracePt t="138051" x="9340850" y="4259263"/>
          <p14:tracePt t="138069" x="9313863" y="4224338"/>
          <p14:tracePt t="138086" x="9286875" y="4197350"/>
          <p14:tracePt t="138102" x="9269413" y="4187825"/>
          <p14:tracePt t="138119" x="9205913" y="4170363"/>
          <p14:tracePt t="138134" x="9170988" y="4170363"/>
          <p14:tracePt t="138152" x="9072563" y="4170363"/>
          <p14:tracePt t="138169" x="8974138" y="4179888"/>
          <p14:tracePt t="138187" x="8902700" y="4214813"/>
          <p14:tracePt t="138201" x="8875713" y="4241800"/>
          <p14:tracePt t="138217" x="8840788" y="4276725"/>
          <p14:tracePt t="138234" x="8813800" y="4303713"/>
          <p14:tracePt t="138251" x="8804275" y="4322763"/>
          <p14:tracePt t="138268" x="8796338" y="4340225"/>
          <p14:tracePt t="138284" x="8796338" y="4357688"/>
          <p14:tracePt t="138301" x="8786813" y="4384675"/>
          <p14:tracePt t="138317" x="8769350" y="4419600"/>
          <p14:tracePt t="138350" x="8759825" y="4438650"/>
          <p14:tracePt t="138370" x="8759825" y="4456113"/>
          <p14:tracePt t="138408" x="8759825" y="4465638"/>
          <p14:tracePt t="138418" x="8759825" y="4473575"/>
          <p14:tracePt t="138423" x="8759825" y="4483100"/>
          <p14:tracePt t="138435" x="8751888" y="4510088"/>
          <p14:tracePt t="138450" x="8751888" y="4554538"/>
          <p14:tracePt t="138469" x="8751888" y="4652963"/>
          <p14:tracePt t="138485" x="8751888" y="4714875"/>
          <p14:tracePt t="138501" x="8751888" y="4795838"/>
          <p14:tracePt t="138505" x="8759825" y="4840288"/>
          <p14:tracePt t="138521" x="8796338" y="4929188"/>
          <p14:tracePt t="138538" x="8848725" y="5010150"/>
          <p14:tracePt t="138553" x="8902700" y="5054600"/>
          <p14:tracePt t="138569" x="8974138" y="5099050"/>
          <p14:tracePt t="138586" x="9063038" y="5133975"/>
          <p14:tracePt t="138601" x="9170988" y="5143500"/>
          <p14:tracePt t="138619" x="9340850" y="5143500"/>
          <p14:tracePt t="138634" x="9491663" y="5143500"/>
          <p14:tracePt t="138652" x="9617075" y="5133975"/>
          <p14:tracePt t="138669" x="9732963" y="5089525"/>
          <p14:tracePt t="138685" x="9831388" y="5010150"/>
          <p14:tracePt t="138702" x="9912350" y="4911725"/>
          <p14:tracePt t="138719" x="9966325" y="4679950"/>
          <p14:tracePt t="138735" x="9966325" y="4581525"/>
          <p14:tracePt t="138752" x="9858375" y="4286250"/>
          <p14:tracePt t="138769" x="9609138" y="4152900"/>
          <p14:tracePt t="138786" x="9224963" y="4062413"/>
          <p14:tracePt t="138802" x="8875713" y="4010025"/>
          <p14:tracePt t="138819" x="8626475" y="4000500"/>
          <p14:tracePt t="138835" x="8439150" y="4000500"/>
          <p14:tracePt t="138853" x="8269288" y="4000500"/>
          <p14:tracePt t="138869" x="8153400" y="4054475"/>
          <p14:tracePt t="138886" x="8072438" y="4116388"/>
          <p14:tracePt t="138905" x="7974013" y="4224338"/>
          <p14:tracePt t="138918" x="7974013" y="4241800"/>
          <p14:tracePt t="138934" x="7956550" y="4322763"/>
          <p14:tracePt t="138952" x="7956550" y="4527550"/>
          <p14:tracePt t="138969" x="7956550" y="4724400"/>
          <p14:tracePt t="138985" x="7956550" y="4946650"/>
          <p14:tracePt t="139001" x="8027988" y="5160963"/>
          <p14:tracePt t="139018" x="8108950" y="5340350"/>
          <p14:tracePt t="139034" x="8188325" y="5473700"/>
          <p14:tracePt t="139051" x="8269288" y="5562600"/>
          <p14:tracePt t="139069" x="8348663" y="5616575"/>
          <p14:tracePt t="139084" x="8402638" y="5634038"/>
          <p14:tracePt t="139101" x="8447088" y="5634038"/>
          <p14:tracePt t="139120" x="8528050" y="5634038"/>
          <p14:tracePt t="139134" x="8589963" y="5634038"/>
          <p14:tracePt t="139151" x="8732838" y="5634038"/>
          <p14:tracePt t="139169" x="8956675" y="5599113"/>
          <p14:tracePt t="139345" x="8956675" y="5608638"/>
          <p14:tracePt t="139352" x="8956675" y="5616575"/>
          <p14:tracePt t="139360" x="8947150" y="5626100"/>
          <p14:tracePt t="139370" x="8929688" y="5653088"/>
          <p14:tracePt t="139385" x="8912225" y="5688013"/>
          <p14:tracePt t="139400" x="8894763" y="5715000"/>
          <p14:tracePt t="139417" x="8885238" y="5724525"/>
          <p14:tracePt t="139503" x="8885238" y="5732463"/>
          <p14:tracePt t="139511" x="8875713" y="5741988"/>
          <p14:tracePt t="139520" x="8875713" y="5751513"/>
          <p14:tracePt t="139536" x="8867775" y="5776913"/>
          <p14:tracePt t="139551" x="8867775" y="5786438"/>
          <p14:tracePt t="139572" x="8858250" y="5786438"/>
          <p14:tracePt t="139584" x="8858250" y="5795963"/>
          <p14:tracePt t="139696" x="8848725" y="5803900"/>
          <p14:tracePt t="139752" x="8840788" y="5803900"/>
          <p14:tracePt t="139800" x="8840788" y="5813425"/>
          <p14:tracePt t="139824" x="8831263" y="5813425"/>
          <p14:tracePt t="140200" x="8813800" y="5813425"/>
          <p14:tracePt t="140304" x="8796338" y="5813425"/>
          <p14:tracePt t="140344" x="8786813" y="5813425"/>
          <p14:tracePt t="141880" x="8777288" y="5813425"/>
          <p14:tracePt t="141928" x="8769350" y="5813425"/>
          <p14:tracePt t="143992" x="8742363" y="5813425"/>
          <p14:tracePt t="144001" x="8724900" y="5813425"/>
          <p14:tracePt t="144016" x="8697913" y="5813425"/>
          <p14:tracePt t="144024" x="8688388" y="5822950"/>
          <p14:tracePt t="144034" x="8653463" y="5830888"/>
          <p14:tracePt t="144051" x="8626475" y="5867400"/>
          <p14:tracePt t="144068" x="8626475" y="5875338"/>
          <p14:tracePt t="144102" x="8626475" y="5884863"/>
          <p14:tracePt t="144119" x="8599488" y="5902325"/>
          <p14:tracePt t="144135" x="8589963" y="5919788"/>
          <p14:tracePt t="144152" x="8582025" y="5956300"/>
          <p14:tracePt t="144169" x="8572500" y="5983288"/>
          <p14:tracePt t="144184" x="8572500" y="6018213"/>
          <p14:tracePt t="144201" x="8545513" y="6089650"/>
          <p14:tracePt t="144219" x="8510588" y="6180138"/>
          <p14:tracePt t="144239" x="8474075" y="6276975"/>
          <p14:tracePt t="144251" x="8466138" y="6303963"/>
          <p14:tracePt t="144268" x="8412163" y="6394450"/>
          <p14:tracePt t="144284" x="8358188" y="6465888"/>
          <p14:tracePt t="144302" x="8296275" y="6537325"/>
          <p14:tracePt t="144320" x="8134350" y="6626225"/>
          <p14:tracePt t="144335" x="8054975" y="6643688"/>
          <p14:tracePt t="144352" x="7804150" y="6688138"/>
          <p14:tracePt t="144369" x="7634288" y="6715125"/>
          <p14:tracePt t="144385" x="7446963" y="6705600"/>
          <p14:tracePt t="144401" x="7224713" y="6670675"/>
          <p14:tracePt t="144419" x="6973888" y="6599238"/>
          <p14:tracePt t="144435" x="6769100" y="6562725"/>
          <p14:tracePt t="144451" x="6572250" y="6510338"/>
          <p14:tracePt t="144469" x="6348413" y="6483350"/>
          <p14:tracePt t="144484" x="6010275" y="6456363"/>
          <p14:tracePt t="144503" x="5375275" y="6456363"/>
          <p14:tracePt t="144519" x="5010150" y="6456363"/>
          <p14:tracePt t="144536" x="4751388" y="6456363"/>
          <p14:tracePt t="144552" x="4554538" y="6456363"/>
          <p14:tracePt t="144569" x="4384675" y="6456363"/>
          <p14:tracePt t="144586" x="4251325" y="6456363"/>
          <p14:tracePt t="144604" x="4133850" y="6456363"/>
          <p14:tracePt t="144619" x="4010025" y="6456363"/>
          <p14:tracePt t="144634" x="3884613" y="6491288"/>
          <p14:tracePt t="144652" x="3714750" y="6518275"/>
          <p14:tracePt t="144669" x="3536950" y="6518275"/>
          <p14:tracePt t="144684" x="3384550" y="6518275"/>
          <p14:tracePt t="144701" x="3214688" y="6518275"/>
          <p14:tracePt t="144718" x="3036888" y="6518275"/>
          <p14:tracePt t="144734" x="2857500" y="6518275"/>
          <p14:tracePt t="144735" x="2786063" y="6518275"/>
          <p14:tracePt t="144751" x="2714625" y="6518275"/>
          <p14:tracePt t="144769" x="2589213" y="6518275"/>
          <p14:tracePt t="144785" x="2544763" y="6518275"/>
          <p14:tracePt t="144801" x="2517775" y="6518275"/>
          <p14:tracePt t="144818" x="2490788" y="6518275"/>
          <p14:tracePt t="144834" x="2473325" y="6518275"/>
          <p14:tracePt t="144851" x="2428875" y="6518275"/>
          <p14:tracePt t="144869" x="2366963" y="6518275"/>
          <p14:tracePt t="144884" x="2286000" y="6491288"/>
          <p14:tracePt t="144903" x="2241550" y="6483350"/>
          <p14:tracePt t="144921" x="2108200" y="6456363"/>
          <p14:tracePt t="144934" x="2071688" y="6456363"/>
          <p14:tracePt t="144952" x="1955800" y="6438900"/>
          <p14:tracePt t="144969" x="1830388" y="6438900"/>
          <p14:tracePt t="144985" x="1714500" y="6438900"/>
          <p14:tracePt t="145001" x="1616075" y="6438900"/>
          <p14:tracePt t="145019" x="1500188" y="6465888"/>
          <p14:tracePt t="145035" x="1401763" y="6491288"/>
          <p14:tracePt t="145050" x="1322388" y="6518275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Ejemplo #1</a:t>
            </a:r>
            <a:endParaRPr lang="es-P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PA" sz="2400" dirty="0" smtClean="0"/>
                  <a:t>Calcular el número de átomo en 100 g de plata (Ag)</a:t>
                </a:r>
              </a:p>
              <a:p>
                <a:endParaRPr lang="es-PA" sz="2400" dirty="0"/>
              </a:p>
              <a:p>
                <a:r>
                  <a:rPr lang="es-PA" sz="2400" dirty="0" smtClean="0"/>
                  <a:t>A partir de la masa atómica y del N</a:t>
                </a:r>
                <a:r>
                  <a:rPr lang="es-PA" sz="2400" baseline="-25000" dirty="0" smtClean="0"/>
                  <a:t>A</a:t>
                </a:r>
                <a:r>
                  <a:rPr lang="es-PA" sz="2400" dirty="0" smtClean="0"/>
                  <a:t> podemos encontrar el numero de átomos.</a:t>
                </a:r>
              </a:p>
              <a:p>
                <a:pPr lvl="1"/>
                <a:r>
                  <a:rPr lang="es-PA" sz="2400" dirty="0" smtClean="0"/>
                  <a:t>Masa atómica de la plata es: 107.868 g/mol</a:t>
                </a:r>
              </a:p>
              <a:p>
                <a:pPr lvl="1"/>
                <a:r>
                  <a:rPr lang="es-PA" sz="2400" dirty="0" smtClean="0"/>
                  <a:t>Mol Ag (100 g)=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A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A" sz="2400" b="0" i="1" smtClean="0">
                            <a:latin typeface="Cambria Math" panose="02040503050406030204" pitchFamily="18" charset="0"/>
                          </a:rPr>
                          <m:t>100 </m:t>
                        </m:r>
                        <m:r>
                          <a:rPr lang="es-PA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s-PA" sz="2400" b="0" i="1" smtClean="0">
                            <a:latin typeface="Cambria Math" panose="02040503050406030204" pitchFamily="18" charset="0"/>
                          </a:rPr>
                          <m:t>107.868 </m:t>
                        </m:r>
                        <m:r>
                          <a:rPr lang="es-PA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PA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s-PA" sz="2400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</m:den>
                    </m:f>
                  </m:oMath>
                </a14:m>
                <a:r>
                  <a:rPr lang="es-PA" sz="2400" dirty="0" smtClean="0"/>
                  <a:t>= .927 mol</a:t>
                </a:r>
              </a:p>
              <a:p>
                <a:pPr lvl="1"/>
                <a:r>
                  <a:rPr lang="es-PA" sz="2400" dirty="0" smtClean="0"/>
                  <a:t># Átomos= .927 mol x 6.022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A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A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PA" sz="24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</m:oMath>
                </a14:m>
                <a:r>
                  <a:rPr lang="es-PA" sz="2400" dirty="0" smtClean="0"/>
                  <a:t> átomos/mol. = 5.58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A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A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PA" sz="24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</m:oMath>
                </a14:m>
                <a:r>
                  <a:rPr lang="es-PA" sz="2400" dirty="0" smtClean="0"/>
                  <a:t> </a:t>
                </a:r>
              </a:p>
              <a:p>
                <a:pPr lvl="1"/>
                <a:endParaRPr lang="es-PA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545" t="-1163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40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232"/>
    </mc:Choice>
    <mc:Fallback xmlns="">
      <p:transition spd="slow" advTm="11923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856" x="411163" y="6483350"/>
          <p14:tracePt t="3863" x="455613" y="6419850"/>
          <p14:tracePt t="3876" x="536575" y="6348413"/>
          <p14:tracePt t="3893" x="768350" y="6045200"/>
          <p14:tracePt t="3910" x="1027113" y="5680075"/>
          <p14:tracePt t="3928" x="1258888" y="5133975"/>
          <p14:tracePt t="3944" x="1312863" y="4875213"/>
          <p14:tracePt t="3961" x="1322388" y="4724400"/>
          <p14:tracePt t="3976" x="1339850" y="4616450"/>
          <p14:tracePt t="3994" x="1357313" y="4562475"/>
          <p14:tracePt t="4011" x="1366838" y="4518025"/>
          <p14:tracePt t="4026" x="1366838" y="4473575"/>
          <p14:tracePt t="4044" x="1366838" y="4375150"/>
          <p14:tracePt t="4061" x="1366838" y="4259263"/>
          <p14:tracePt t="4076" x="1374775" y="4143375"/>
          <p14:tracePt t="4095" x="1438275" y="4037013"/>
          <p14:tracePt t="4111" x="1482725" y="3956050"/>
          <p14:tracePt t="4127" x="1517650" y="3902075"/>
          <p14:tracePt t="4129" x="1554163" y="3830638"/>
          <p14:tracePt t="4144" x="1625600" y="3679825"/>
          <p14:tracePt t="4161" x="1670050" y="3554413"/>
          <p14:tracePt t="4180" x="1714500" y="3465513"/>
          <p14:tracePt t="4193" x="1741488" y="3419475"/>
          <p14:tracePt t="4210" x="1768475" y="3394075"/>
          <p14:tracePt t="4227" x="1803400" y="3357563"/>
          <p14:tracePt t="4244" x="1839913" y="3340100"/>
          <p14:tracePt t="4260" x="1866900" y="3303588"/>
          <p14:tracePt t="4276" x="1919288" y="3241675"/>
          <p14:tracePt t="4294" x="1919288" y="3197225"/>
          <p14:tracePt t="4312" x="1938338" y="3089275"/>
          <p14:tracePt t="4327" x="1938338" y="3081338"/>
          <p14:tracePt t="4344" x="1938338" y="3044825"/>
          <p14:tracePt t="4361" x="1938338" y="3009900"/>
          <p14:tracePt t="4377" x="1911350" y="2990850"/>
          <p14:tracePt t="4394" x="1911350" y="2982913"/>
          <p14:tracePt t="4410" x="1911350" y="2973388"/>
          <p14:tracePt t="4427" x="1911350" y="2955925"/>
          <p14:tracePt t="4481" x="1919288" y="2938463"/>
          <p14:tracePt t="4488" x="1938338" y="2919413"/>
          <p14:tracePt t="4496" x="1965325" y="2901950"/>
          <p14:tracePt t="4512" x="2036763" y="2867025"/>
          <p14:tracePt t="4530" x="2071688" y="2830513"/>
          <p14:tracePt t="4545" x="2133600" y="2795588"/>
          <p14:tracePt t="4561" x="2232025" y="2724150"/>
          <p14:tracePt t="4577" x="2303463" y="2660650"/>
          <p14:tracePt t="4593" x="2393950" y="2589213"/>
          <p14:tracePt t="4611" x="2490788" y="2490788"/>
          <p14:tracePt t="4626" x="2598738" y="2374900"/>
          <p14:tracePt t="4643" x="2724150" y="2286000"/>
          <p14:tracePt t="4661" x="2813050" y="2205038"/>
          <p14:tracePt t="4678" x="2874963" y="2160588"/>
          <p14:tracePt t="4696" x="2919413" y="2125663"/>
          <p14:tracePt t="4711" x="2946400" y="2125663"/>
          <p14:tracePt t="4726" x="3017838" y="2089150"/>
          <p14:tracePt t="4728" x="3054350" y="2081213"/>
          <p14:tracePt t="4744" x="3071813" y="2081213"/>
          <p14:tracePt t="4761" x="3197225" y="2081213"/>
          <p14:tracePt t="4778" x="3330575" y="2081213"/>
          <p14:tracePt t="4793" x="3482975" y="2089150"/>
          <p14:tracePt t="4810" x="3652838" y="2116138"/>
          <p14:tracePt t="4826" x="3840163" y="2179638"/>
          <p14:tracePt t="4845" x="4017963" y="2205038"/>
          <p14:tracePt t="4864" x="4303713" y="2286000"/>
          <p14:tracePt t="4876" x="4394200" y="2295525"/>
          <p14:tracePt t="4893" x="4562475" y="2322513"/>
          <p14:tracePt t="4911" x="4795838" y="2357438"/>
          <p14:tracePt t="4928" x="4867275" y="2357438"/>
          <p14:tracePt t="4944" x="4983163" y="2357438"/>
          <p14:tracePt t="4961" x="5027613" y="2357438"/>
          <p14:tracePt t="4977" x="5054600" y="2357438"/>
          <p14:tracePt t="4994" x="5062538" y="2357438"/>
          <p14:tracePt t="5791" x="5072063" y="2357438"/>
          <p14:tracePt t="5801" x="5072063" y="2366963"/>
          <p14:tracePt t="5810" x="5089525" y="2384425"/>
          <p14:tracePt t="5826" x="5099050" y="2401888"/>
          <p14:tracePt t="5843" x="5116513" y="2411413"/>
          <p14:tracePt t="5920" x="5126038" y="2411413"/>
          <p14:tracePt t="5928" x="5133975" y="2419350"/>
          <p14:tracePt t="5936" x="5143500" y="2428875"/>
          <p14:tracePt t="5946" x="5160963" y="2428875"/>
          <p14:tracePt t="5961" x="5187950" y="2465388"/>
          <p14:tracePt t="5977" x="5224463" y="2473325"/>
          <p14:tracePt t="5993" x="5251450" y="2490788"/>
          <p14:tracePt t="6010" x="5268913" y="2500313"/>
          <p14:tracePt t="6027" x="5295900" y="2517775"/>
          <p14:tracePt t="6044" x="5322888" y="2536825"/>
          <p14:tracePt t="6060" x="5357813" y="2554288"/>
          <p14:tracePt t="6076" x="5384800" y="2571750"/>
          <p14:tracePt t="6093" x="5394325" y="2581275"/>
          <p14:tracePt t="6111" x="5465763" y="2608263"/>
          <p14:tracePt t="6126" x="5473700" y="2608263"/>
          <p14:tracePt t="6129" x="5491163" y="2608263"/>
          <p14:tracePt t="6144" x="5500688" y="2633663"/>
          <p14:tracePt t="6216" x="5510213" y="2633663"/>
          <p14:tracePt t="6223" x="5518150" y="2633663"/>
          <p14:tracePt t="6231" x="5554663" y="2633663"/>
          <p14:tracePt t="6243" x="5599113" y="2643188"/>
          <p14:tracePt t="6262" x="5661025" y="2643188"/>
          <p14:tracePt t="6277" x="5759450" y="2679700"/>
          <p14:tracePt t="6294" x="5902325" y="2705100"/>
          <p14:tracePt t="6310" x="6099175" y="2751138"/>
          <p14:tracePt t="6327" x="6276975" y="2786063"/>
          <p14:tracePt t="6345" x="6456363" y="2803525"/>
          <p14:tracePt t="6362" x="6483350" y="2803525"/>
          <p14:tracePt t="6431" x="6491288" y="2803525"/>
          <p14:tracePt t="6465" x="6491288" y="2795588"/>
          <p14:tracePt t="6471" x="6491288" y="2786063"/>
          <p14:tracePt t="6495" x="6491288" y="2776538"/>
          <p14:tracePt t="6512" x="6483350" y="2768600"/>
          <p14:tracePt t="6552" x="6473825" y="2768600"/>
          <p14:tracePt t="6568" x="6465888" y="2768600"/>
          <p14:tracePt t="6577" x="6446838" y="2768600"/>
          <p14:tracePt t="6584" x="6419850" y="2768600"/>
          <p14:tracePt t="6595" x="6402388" y="2759075"/>
          <p14:tracePt t="6611" x="6394450" y="2759075"/>
          <p14:tracePt t="6628" x="6375400" y="2751138"/>
          <p14:tracePt t="6687" x="6367463" y="2751138"/>
          <p14:tracePt t="6696" x="6357938" y="2741613"/>
          <p14:tracePt t="6712" x="6348413" y="2732088"/>
          <p14:tracePt t="6728" x="6340475" y="2732088"/>
          <p14:tracePt t="6784" x="6313488" y="2732088"/>
          <p14:tracePt t="6792" x="6296025" y="2732088"/>
          <p14:tracePt t="6801" x="6269038" y="2732088"/>
          <p14:tracePt t="6812" x="6224588" y="2732088"/>
          <p14:tracePt t="6827" x="6170613" y="2732088"/>
          <p14:tracePt t="6844" x="6072188" y="2732088"/>
          <p14:tracePt t="6862" x="5946775" y="2732088"/>
          <p14:tracePt t="6878" x="5867400" y="2732088"/>
          <p14:tracePt t="6893" x="5795963" y="2714625"/>
          <p14:tracePt t="6911" x="5776913" y="2705100"/>
          <p14:tracePt t="6929" x="5768975" y="2687638"/>
          <p14:tracePt t="6948" x="5751513" y="2687638"/>
          <p14:tracePt t="6979" x="5741988" y="2679700"/>
          <p14:tracePt t="7002" x="5732463" y="2679700"/>
          <p14:tracePt t="7011" x="5732463" y="2670175"/>
          <p14:tracePt t="7027" x="5724525" y="2660650"/>
          <p14:tracePt t="7080" x="5715000" y="2652713"/>
          <p14:tracePt t="7096" x="5715000" y="2643188"/>
          <p14:tracePt t="7104" x="5715000" y="2633663"/>
          <p14:tracePt t="7128" x="5715000" y="2625725"/>
          <p14:tracePt t="7136" x="5715000" y="2616200"/>
          <p14:tracePt t="7146" x="5715000" y="2608263"/>
          <p14:tracePt t="7162" x="5715000" y="2571750"/>
          <p14:tracePt t="7194" x="5724525" y="2536825"/>
          <p14:tracePt t="7226" x="5724525" y="2527300"/>
          <p14:tracePt t="7245" x="5732463" y="2517775"/>
          <p14:tracePt t="7536" x="5732463" y="2509838"/>
          <p14:tracePt t="7592" x="5741988" y="2509838"/>
          <p14:tracePt t="7600" x="5751513" y="2509838"/>
          <p14:tracePt t="7611" x="5768975" y="2509838"/>
          <p14:tracePt t="7628" x="5822950" y="2509838"/>
          <p14:tracePt t="7645" x="5857875" y="2509838"/>
          <p14:tracePt t="7661" x="5884863" y="2490788"/>
          <p14:tracePt t="7680" x="5938838" y="2465388"/>
          <p14:tracePt t="7698" x="5991225" y="2428875"/>
          <p14:tracePt t="7711" x="5991225" y="2419350"/>
          <p14:tracePt t="7727" x="6027738" y="2401888"/>
          <p14:tracePt t="7840" x="6037263" y="2401888"/>
          <p14:tracePt t="7847" x="6054725" y="2393950"/>
          <p14:tracePt t="7861" x="6072188" y="2393950"/>
          <p14:tracePt t="7877" x="6116638" y="2384425"/>
          <p14:tracePt t="7893" x="6170613" y="2366963"/>
          <p14:tracePt t="7910" x="6242050" y="2347913"/>
          <p14:tracePt t="7927" x="6269038" y="2347913"/>
          <p14:tracePt t="7944" x="6330950" y="2330450"/>
          <p14:tracePt t="7961" x="6357938" y="2330450"/>
          <p14:tracePt t="7977" x="6367463" y="2322513"/>
          <p14:tracePt t="7994" x="6394450" y="2312988"/>
          <p14:tracePt t="8040" x="6402388" y="2312988"/>
          <p14:tracePt t="8048" x="6411913" y="2312988"/>
          <p14:tracePt t="8065" x="6429375" y="2312988"/>
          <p14:tracePt t="8077" x="6446838" y="2312988"/>
          <p14:tracePt t="8094" x="6465888" y="2312988"/>
          <p14:tracePt t="8112" x="6527800" y="2312988"/>
          <p14:tracePt t="8128" x="6572250" y="2312988"/>
          <p14:tracePt t="8143" x="6599238" y="2312988"/>
          <p14:tracePt t="8161" x="6653213" y="2295525"/>
          <p14:tracePt t="8177" x="6680200" y="2286000"/>
          <p14:tracePt t="8193" x="6705600" y="2276475"/>
          <p14:tracePt t="8211" x="6742113" y="2268538"/>
          <p14:tracePt t="8227" x="6759575" y="2251075"/>
          <p14:tracePt t="8261" x="6777038" y="2251075"/>
          <p14:tracePt t="8288" x="6786563" y="2251075"/>
          <p14:tracePt t="8304" x="6796088" y="2251075"/>
          <p14:tracePt t="8319" x="6804025" y="2251075"/>
          <p14:tracePt t="8336" x="6813550" y="2251075"/>
          <p14:tracePt t="8361" x="6823075" y="2251075"/>
          <p14:tracePt t="8376" x="6831013" y="2251075"/>
          <p14:tracePt t="8383" x="6840538" y="2251075"/>
          <p14:tracePt t="8394" x="6858000" y="2251075"/>
          <p14:tracePt t="8410" x="6875463" y="2251075"/>
          <p14:tracePt t="8427" x="6894513" y="2241550"/>
          <p14:tracePt t="8443" x="6902450" y="2241550"/>
          <p14:tracePt t="8736" x="6911975" y="2241550"/>
          <p14:tracePt t="8775" x="6919913" y="2241550"/>
          <p14:tracePt t="8809" x="6929438" y="2241550"/>
          <p14:tracePt t="8866" x="6938963" y="2241550"/>
          <p14:tracePt t="8874" x="6946900" y="2251075"/>
          <p14:tracePt t="9040" x="6911975" y="2251075"/>
          <p14:tracePt t="9048" x="6884988" y="2251075"/>
          <p14:tracePt t="9060" x="6848475" y="2251075"/>
          <p14:tracePt t="9076" x="6697663" y="2251075"/>
          <p14:tracePt t="9094" x="6510338" y="2259013"/>
          <p14:tracePt t="9113" x="6232525" y="2268538"/>
          <p14:tracePt t="9126" x="6161088" y="2276475"/>
          <p14:tracePt t="9144" x="5991225" y="2295525"/>
          <p14:tracePt t="9161" x="5813425" y="2295525"/>
          <p14:tracePt t="9178" x="5572125" y="2322513"/>
          <p14:tracePt t="9193" x="5340350" y="2357438"/>
          <p14:tracePt t="9210" x="5160963" y="2393950"/>
          <p14:tracePt t="9226" x="5000625" y="2428875"/>
          <p14:tracePt t="9244" x="4840288" y="2473325"/>
          <p14:tracePt t="9261" x="4687888" y="2536825"/>
          <p14:tracePt t="9277" x="4518025" y="2589213"/>
          <p14:tracePt t="9295" x="4224338" y="2687638"/>
          <p14:tracePt t="9312" x="4027488" y="2751138"/>
          <p14:tracePt t="9328" x="3813175" y="2803525"/>
          <p14:tracePt t="9344" x="3608388" y="2867025"/>
          <p14:tracePt t="9361" x="3375025" y="2938463"/>
          <p14:tracePt t="9377" x="3214688" y="2973388"/>
          <p14:tracePt t="9393" x="3116263" y="3000375"/>
          <p14:tracePt t="9411" x="3036888" y="3009900"/>
          <p14:tracePt t="9427" x="2955925" y="3017838"/>
          <p14:tracePt t="9447" x="2867025" y="3044825"/>
          <p14:tracePt t="9461" x="2786063" y="3081338"/>
          <p14:tracePt t="9476" x="2714625" y="3108325"/>
          <p14:tracePt t="9494" x="2633663" y="3143250"/>
          <p14:tracePt t="9511" x="2482850" y="3224213"/>
          <p14:tracePt t="9526" x="2428875" y="3251200"/>
          <p14:tracePt t="9544" x="2276475" y="3322638"/>
          <p14:tracePt t="9561" x="2224088" y="3357563"/>
          <p14:tracePt t="9577" x="2160588" y="3384550"/>
          <p14:tracePt t="9593" x="2071688" y="3419475"/>
          <p14:tracePt t="9611" x="1990725" y="3438525"/>
          <p14:tracePt t="9627" x="1893888" y="3438525"/>
          <p14:tracePt t="9644" x="1830388" y="3438525"/>
          <p14:tracePt t="9661" x="1785938" y="3438525"/>
          <p14:tracePt t="9678" x="1776413" y="3438525"/>
          <p14:tracePt t="9695" x="1751013" y="3438525"/>
          <p14:tracePt t="9711" x="1751013" y="3446463"/>
          <p14:tracePt t="9930" x="1751013" y="3455988"/>
          <p14:tracePt t="9936" x="1768475" y="3455988"/>
          <p14:tracePt t="9945" x="1795463" y="3455988"/>
          <p14:tracePt t="9961" x="1938338" y="3455988"/>
          <p14:tracePt t="9977" x="2143125" y="3411538"/>
          <p14:tracePt t="9995" x="2366963" y="3394075"/>
          <p14:tracePt t="10010" x="2554288" y="3367088"/>
          <p14:tracePt t="10026" x="2741613" y="3322638"/>
          <p14:tracePt t="10044" x="2938463" y="3303588"/>
          <p14:tracePt t="10062" x="3081338" y="3276600"/>
          <p14:tracePt t="10078" x="3160713" y="3259138"/>
          <p14:tracePt t="10094" x="3251200" y="3224213"/>
          <p14:tracePt t="10112" x="3357563" y="3170238"/>
          <p14:tracePt t="10132" x="3375025" y="3152775"/>
          <p14:tracePt t="10144" x="3384550" y="3133725"/>
          <p14:tracePt t="10161" x="3402013" y="3116263"/>
          <p14:tracePt t="10177" x="3411538" y="3108325"/>
          <p14:tracePt t="10194" x="3411538" y="3098800"/>
          <p14:tracePt t="10211" x="3419475" y="3081338"/>
          <p14:tracePt t="10655" x="3419475" y="3071813"/>
          <p14:tracePt t="10664" x="3419475" y="3054350"/>
          <p14:tracePt t="10680" x="3438525" y="3027363"/>
          <p14:tracePt t="10694" x="3438525" y="3009900"/>
          <p14:tracePt t="10711" x="3446463" y="2973388"/>
          <p14:tracePt t="10726" x="3455988" y="2965450"/>
          <p14:tracePt t="10865" x="3446463" y="2973388"/>
          <p14:tracePt t="10872" x="3438525" y="2982913"/>
          <p14:tracePt t="10880" x="3402013" y="3009900"/>
          <p14:tracePt t="10896" x="3375025" y="3044825"/>
          <p14:tracePt t="10911" x="3330575" y="3054350"/>
          <p14:tracePt t="10928" x="3313113" y="3071813"/>
          <p14:tracePt t="10943" x="3295650" y="3089275"/>
          <p14:tracePt t="11489" x="3286125" y="3089275"/>
          <p14:tracePt t="11530" x="3276600" y="3098800"/>
          <p14:tracePt t="11537" x="3268663" y="3108325"/>
          <p14:tracePt t="11553" x="3259138" y="3116263"/>
          <p14:tracePt t="11562" x="3251200" y="3125788"/>
          <p14:tracePt t="11584" x="3224213" y="3125788"/>
          <p14:tracePt t="11600" x="3214688" y="3133725"/>
          <p14:tracePt t="11816" x="3214688" y="3143250"/>
          <p14:tracePt t="11944" x="3214688" y="3152775"/>
          <p14:tracePt t="11951" x="3187700" y="3160713"/>
          <p14:tracePt t="11963" x="3133725" y="3187700"/>
          <p14:tracePt t="11977" x="3081338" y="3224213"/>
          <p14:tracePt t="11995" x="3000375" y="3286125"/>
          <p14:tracePt t="12010" x="2911475" y="3348038"/>
          <p14:tracePt t="12027" x="2803525" y="3429000"/>
          <p14:tracePt t="12044" x="2679700" y="3527425"/>
          <p14:tracePt t="12062" x="2554288" y="3625850"/>
          <p14:tracePt t="12078" x="2428875" y="3732213"/>
          <p14:tracePt t="12094" x="2330450" y="3813175"/>
          <p14:tracePt t="12111" x="2268538" y="3884613"/>
          <p14:tracePt t="12112" x="2232025" y="3919538"/>
          <p14:tracePt t="12128" x="2214563" y="3956050"/>
          <p14:tracePt t="12144" x="2197100" y="3973513"/>
          <p14:tracePt t="12161" x="2179638" y="3990975"/>
          <p14:tracePt t="12181" x="2179638" y="4000500"/>
          <p14:tracePt t="12194" x="2170113" y="4010025"/>
          <p14:tracePt t="12448" x="2160588" y="4010025"/>
          <p14:tracePt t="12456" x="2152650" y="4010025"/>
          <p14:tracePt t="12463" x="2143125" y="4010025"/>
          <p14:tracePt t="12477" x="2133600" y="4010025"/>
          <p14:tracePt t="12496" x="2108200" y="4010025"/>
          <p14:tracePt t="12514" x="2071688" y="4010025"/>
          <p14:tracePt t="12528" x="2044700" y="4010025"/>
          <p14:tracePt t="12544" x="2009775" y="4010025"/>
          <p14:tracePt t="12561" x="2000250" y="4010025"/>
          <p14:tracePt t="12595" x="2000250" y="4017963"/>
          <p14:tracePt t="12611" x="1955800" y="4027488"/>
          <p14:tracePt t="12626" x="1946275" y="4044950"/>
          <p14:tracePt t="12975" x="1938338" y="4044950"/>
          <p14:tracePt t="13040" x="1919288" y="4062413"/>
          <p14:tracePt t="13047" x="1901825" y="4071938"/>
          <p14:tracePt t="13060" x="1884363" y="4125913"/>
          <p14:tracePt t="13076" x="1866900" y="4179888"/>
          <p14:tracePt t="13093" x="1866900" y="4286250"/>
          <p14:tracePt t="13110" x="1866900" y="4429125"/>
          <p14:tracePt t="13126" x="1866900" y="4562475"/>
          <p14:tracePt t="13128" x="1866900" y="4598988"/>
          <p14:tracePt t="13145" x="1866900" y="4679950"/>
          <p14:tracePt t="13161" x="1857375" y="4732338"/>
          <p14:tracePt t="13177" x="1857375" y="4803775"/>
          <p14:tracePt t="13193" x="1857375" y="4894263"/>
          <p14:tracePt t="13210" x="1857375" y="5018088"/>
          <p14:tracePt t="13230" x="1866900" y="5072063"/>
          <p14:tracePt t="13245" x="1866900" y="5099050"/>
          <p14:tracePt t="13261" x="1874838" y="5133975"/>
          <p14:tracePt t="13278" x="1893888" y="5197475"/>
          <p14:tracePt t="13294" x="1901825" y="5232400"/>
          <p14:tracePt t="13310" x="1911350" y="5268913"/>
          <p14:tracePt t="13311" x="1911350" y="5276850"/>
          <p14:tracePt t="13327" x="1919288" y="5286375"/>
          <p14:tracePt t="13343" x="1919288" y="5303838"/>
          <p14:tracePt t="13362" x="1919288" y="5322888"/>
          <p14:tracePt t="13378" x="1919288" y="5330825"/>
          <p14:tracePt t="14023" x="1919288" y="5340350"/>
          <p14:tracePt t="14031" x="1928813" y="5340350"/>
          <p14:tracePt t="14043" x="1965325" y="5340350"/>
          <p14:tracePt t="14061" x="2044700" y="5340350"/>
          <p14:tracePt t="14077" x="2205038" y="5295900"/>
          <p14:tracePt t="14094" x="2428875" y="5224463"/>
          <p14:tracePt t="14112" x="2705100" y="5133975"/>
          <p14:tracePt t="14114" x="2874963" y="5089525"/>
          <p14:tracePt t="14128" x="3197225" y="4973638"/>
          <p14:tracePt t="14144" x="3500438" y="4875213"/>
          <p14:tracePt t="14162" x="3813175" y="4741863"/>
          <p14:tracePt t="14178" x="4044950" y="4616450"/>
          <p14:tracePt t="14194" x="4232275" y="4473575"/>
          <p14:tracePt t="14210" x="4384675" y="4322763"/>
          <p14:tracePt t="14227" x="4456113" y="4170363"/>
          <p14:tracePt t="14244" x="4491038" y="4027488"/>
          <p14:tracePt t="14264" x="4491038" y="3803650"/>
          <p14:tracePt t="14278" x="4491038" y="3741738"/>
          <p14:tracePt t="14294" x="4491038" y="3625850"/>
          <p14:tracePt t="14312" x="4465638" y="3482975"/>
          <p14:tracePt t="14327" x="4446588" y="3455988"/>
          <p14:tracePt t="14344" x="4402138" y="3394075"/>
          <p14:tracePt t="14361" x="4303713" y="3313113"/>
          <p14:tracePt t="14377" x="4259263" y="3251200"/>
          <p14:tracePt t="14393" x="4197350" y="3179763"/>
          <p14:tracePt t="14411" x="4152900" y="3098800"/>
          <p14:tracePt t="14427" x="4089400" y="3017838"/>
          <p14:tracePt t="14444" x="4010025" y="2946400"/>
          <p14:tracePt t="14461" x="3919538" y="2901950"/>
          <p14:tracePt t="14478" x="3830638" y="2867025"/>
          <p14:tracePt t="14493" x="3697288" y="2847975"/>
          <p14:tracePt t="14511" x="3571875" y="2822575"/>
          <p14:tracePt t="14526" x="3455988" y="2803525"/>
          <p14:tracePt t="14528" x="3429000" y="2803525"/>
          <p14:tracePt t="14545" x="3375025" y="2803525"/>
          <p14:tracePt t="14561" x="3348038" y="2803525"/>
          <p14:tracePt t="14577" x="3322638" y="2830513"/>
          <p14:tracePt t="14594" x="3303588" y="2874963"/>
          <p14:tracePt t="14614" x="3295650" y="2919413"/>
          <p14:tracePt t="14617" x="3295650" y="2955925"/>
          <p14:tracePt t="14627" x="3295650" y="2990850"/>
          <p14:tracePt t="14644" x="3330575" y="3125788"/>
          <p14:tracePt t="14661" x="3455988" y="3286125"/>
          <p14:tracePt t="14678" x="3705225" y="3446463"/>
          <p14:tracePt t="14694" x="4071938" y="3544888"/>
          <p14:tracePt t="14712" x="4768850" y="3571875"/>
          <p14:tracePt t="14728" x="5170488" y="3544888"/>
          <p14:tracePt t="14744" x="5518150" y="3438525"/>
          <p14:tracePt t="14761" x="5813425" y="3259138"/>
          <p14:tracePt t="14777" x="5973763" y="3081338"/>
          <p14:tracePt t="14793" x="6072188" y="2911475"/>
          <p14:tracePt t="14810" x="6108700" y="2732088"/>
          <p14:tracePt t="14826" x="6116638" y="2589213"/>
          <p14:tracePt t="14844" x="6116638" y="2527300"/>
          <p14:tracePt t="14861" x="6000750" y="2446338"/>
          <p14:tracePt t="14877" x="5822950" y="2393950"/>
          <p14:tracePt t="14893" x="5581650" y="2357438"/>
          <p14:tracePt t="14911" x="5251450" y="2347913"/>
          <p14:tracePt t="14928" x="4938713" y="2347913"/>
          <p14:tracePt t="14929" x="4768850" y="2347913"/>
          <p14:tracePt t="14944" x="4616450" y="2347913"/>
          <p14:tracePt t="14963" x="4251325" y="2428875"/>
          <p14:tracePt t="14980" x="4089400" y="2473325"/>
          <p14:tracePt t="14994" x="4027488" y="2517775"/>
          <p14:tracePt t="15011" x="4027488" y="2554288"/>
          <p14:tracePt t="15027" x="4027488" y="2643188"/>
          <p14:tracePt t="15044" x="4108450" y="2768600"/>
          <p14:tracePt t="15061" x="4241800" y="2911475"/>
          <p14:tracePt t="15076" x="4491038" y="3044825"/>
          <p14:tracePt t="15095" x="5000625" y="3197225"/>
          <p14:tracePt t="15110" x="5616575" y="3322638"/>
          <p14:tracePt t="15111" x="6018213" y="3367088"/>
          <p14:tracePt t="15128" x="6823075" y="3402013"/>
          <p14:tracePt t="15144" x="7500938" y="3402013"/>
          <p14:tracePt t="15162" x="7796213" y="3357563"/>
          <p14:tracePt t="15177" x="7912100" y="3232150"/>
          <p14:tracePt t="15193" x="7939088" y="3036888"/>
          <p14:tracePt t="15212" x="7929563" y="2840038"/>
          <p14:tracePt t="15227" x="7823200" y="2616200"/>
          <p14:tracePt t="15244" x="7599363" y="2411413"/>
          <p14:tracePt t="15261" x="7170738" y="2232025"/>
          <p14:tracePt t="15277" x="6634163" y="2081213"/>
          <p14:tracePt t="15295" x="5768975" y="1928813"/>
          <p14:tracePt t="15313" x="5197475" y="1901825"/>
          <p14:tracePt t="15328" x="4705350" y="1911350"/>
          <p14:tracePt t="15344" x="4197350" y="2054225"/>
          <p14:tracePt t="15361" x="3768725" y="2295525"/>
          <p14:tracePt t="15376" x="3562350" y="2571750"/>
          <p14:tracePt t="15394" x="3490913" y="2803525"/>
          <p14:tracePt t="15411" x="3473450" y="3036888"/>
          <p14:tracePt t="15428" x="3473450" y="3232150"/>
          <p14:tracePt t="15444" x="3562350" y="3429000"/>
          <p14:tracePt t="15461" x="3687763" y="3581400"/>
          <p14:tracePt t="15476" x="3867150" y="3670300"/>
          <p14:tracePt t="15494" x="4089400" y="3724275"/>
          <p14:tracePt t="15511" x="4348163" y="3741738"/>
          <p14:tracePt t="15512" x="4473575" y="3741738"/>
          <p14:tracePt t="15527" x="4705350" y="3741738"/>
          <p14:tracePt t="15544" x="4894263" y="3687763"/>
          <p14:tracePt t="15561" x="5018088" y="3589338"/>
          <p14:tracePt t="15576" x="5116513" y="3482975"/>
          <p14:tracePt t="15594" x="5160963" y="3357563"/>
          <p14:tracePt t="15611" x="5180013" y="3259138"/>
          <p14:tracePt t="15626" x="5180013" y="3205163"/>
          <p14:tracePt t="15644" x="5153025" y="3133725"/>
          <p14:tracePt t="15661" x="5045075" y="3071813"/>
          <p14:tracePt t="15678" x="4902200" y="3036888"/>
          <p14:tracePt t="15694" x="4776788" y="3017838"/>
          <p14:tracePt t="15714" x="4589463" y="3000375"/>
          <p14:tracePt t="15730" x="4500563" y="3000375"/>
          <p14:tracePt t="15744" x="4411663" y="3000375"/>
          <p14:tracePt t="15761" x="4348163" y="3000375"/>
          <p14:tracePt t="15778" x="4313238" y="3009900"/>
          <p14:tracePt t="15793" x="4268788" y="3054350"/>
          <p14:tracePt t="15810" x="4241800" y="3098800"/>
          <p14:tracePt t="15826" x="4241800" y="3197225"/>
          <p14:tracePt t="15843" x="4241800" y="3286125"/>
          <p14:tracePt t="15861" x="4241800" y="3384550"/>
          <p14:tracePt t="15876" x="4259263" y="3482975"/>
          <p14:tracePt t="15893" x="4411663" y="3598863"/>
          <p14:tracePt t="15910" x="4687888" y="3705225"/>
          <p14:tracePt t="15927" x="5133975" y="3786188"/>
          <p14:tracePt t="15944" x="5688013" y="3830638"/>
          <p14:tracePt t="15961" x="5894388" y="3830638"/>
          <p14:tracePt t="15977" x="5991225" y="3813175"/>
          <p14:tracePt t="15994" x="6000750" y="3786188"/>
          <p14:tracePt t="16011" x="6018213" y="3714750"/>
          <p14:tracePt t="16028" x="6018213" y="3652838"/>
          <p14:tracePt t="16044" x="6018213" y="3616325"/>
          <p14:tracePt t="16060" x="6018213" y="3598863"/>
          <p14:tracePt t="16077" x="5991225" y="3544888"/>
          <p14:tracePt t="16094" x="5965825" y="3536950"/>
          <p14:tracePt t="16115" x="5848350" y="3500438"/>
          <p14:tracePt t="16128" x="5688013" y="3482975"/>
          <p14:tracePt t="16144" x="5473700" y="3473450"/>
          <p14:tracePt t="16161" x="5241925" y="3465513"/>
          <p14:tracePt t="16177" x="4991100" y="3465513"/>
          <p14:tracePt t="16194" x="4732338" y="3465513"/>
          <p14:tracePt t="16211" x="4456113" y="3465513"/>
          <p14:tracePt t="16226" x="4179888" y="3465513"/>
          <p14:tracePt t="16245" x="3875088" y="3482975"/>
          <p14:tracePt t="16261" x="3625850" y="3490913"/>
          <p14:tracePt t="16278" x="3446463" y="3527425"/>
          <p14:tracePt t="16293" x="3330575" y="3554413"/>
          <p14:tracePt t="16311" x="3251200" y="3598863"/>
          <p14:tracePt t="16326" x="3143250" y="3687763"/>
          <p14:tracePt t="16328" x="3089275" y="3724275"/>
          <p14:tracePt t="16344" x="3071813" y="3741738"/>
          <p14:tracePt t="16378" x="3044825" y="3795713"/>
          <p14:tracePt t="16395" x="3027363" y="3795713"/>
          <p14:tracePt t="16412" x="3027363" y="3803650"/>
          <p14:tracePt t="16592" x="3054350" y="3803650"/>
          <p14:tracePt t="16600" x="3116263" y="3803650"/>
          <p14:tracePt t="16610" x="3214688" y="3795713"/>
          <p14:tracePt t="16626" x="3527425" y="3751263"/>
          <p14:tracePt t="16643" x="3822700" y="3714750"/>
          <p14:tracePt t="16661" x="4143375" y="3670300"/>
          <p14:tracePt t="16677" x="4446588" y="3652838"/>
          <p14:tracePt t="16693" x="4929188" y="3589338"/>
          <p14:tracePt t="16711" x="5608638" y="3500438"/>
          <p14:tracePt t="16726" x="6242050" y="3411538"/>
          <p14:tracePt t="16728" x="6527800" y="3367088"/>
          <p14:tracePt t="16745" x="6884988" y="3276600"/>
          <p14:tracePt t="16762" x="7099300" y="3205163"/>
          <p14:tracePt t="16776" x="7197725" y="3160713"/>
          <p14:tracePt t="16793" x="7251700" y="3143250"/>
          <p14:tracePt t="16811" x="7269163" y="3125788"/>
          <p14:tracePt t="16832" x="7358063" y="3125788"/>
          <p14:tracePt t="16843" x="7385050" y="3125788"/>
          <p14:tracePt t="16862" x="7446963" y="3143250"/>
          <p14:tracePt t="16878" x="7510463" y="3197225"/>
          <p14:tracePt t="16893" x="7572375" y="3313113"/>
          <p14:tracePt t="16911" x="7697788" y="3616325"/>
          <p14:tracePt t="16927" x="7724775" y="3759200"/>
          <p14:tracePt t="16944" x="7813675" y="4491038"/>
          <p14:tracePt t="16961" x="7813675" y="4983163"/>
          <p14:tracePt t="16977" x="7769225" y="5394325"/>
          <p14:tracePt t="16994" x="7680325" y="5670550"/>
          <p14:tracePt t="17010" x="7608888" y="5840413"/>
          <p14:tracePt t="17027" x="7527925" y="5946775"/>
          <p14:tracePt t="17043" x="7446963" y="6045200"/>
          <p14:tracePt t="17061" x="7340600" y="6108700"/>
          <p14:tracePt t="17076" x="7188200" y="6188075"/>
          <p14:tracePt t="17095" x="6875463" y="6276975"/>
          <p14:tracePt t="17112" x="6697663" y="6296025"/>
          <p14:tracePt t="17128" x="6599238" y="6303963"/>
          <p14:tracePt t="17146" x="6446838" y="6303963"/>
          <p14:tracePt t="17161" x="6419850" y="6303963"/>
          <p14:tracePt t="17177" x="6357938" y="6251575"/>
          <p14:tracePt t="17193" x="6276975" y="6089650"/>
          <p14:tracePt t="17210" x="6161088" y="5697538"/>
          <p14:tracePt t="17227" x="6081713" y="5108575"/>
          <p14:tracePt t="17245" x="6054725" y="4402138"/>
          <p14:tracePt t="17261" x="6089650" y="3687763"/>
          <p14:tracePt t="17278" x="6313488" y="3027363"/>
          <p14:tracePt t="17295" x="6608763" y="2562225"/>
          <p14:tracePt t="17312" x="6965950" y="2197100"/>
          <p14:tracePt t="17313" x="7143750" y="2062163"/>
          <p14:tracePt t="17328" x="7304088" y="1990725"/>
          <p14:tracePt t="17344" x="7581900" y="1919288"/>
          <p14:tracePt t="17361" x="7912100" y="1901825"/>
          <p14:tracePt t="17377" x="8054975" y="2044700"/>
          <p14:tracePt t="17394" x="8188325" y="2276475"/>
          <p14:tracePt t="17410" x="8331200" y="2660650"/>
          <p14:tracePt t="17428" x="8420100" y="3036888"/>
          <p14:tracePt t="17443" x="8447088" y="3394075"/>
          <p14:tracePt t="17462" x="8375650" y="3813175"/>
          <p14:tracePt t="17477" x="8134350" y="4303713"/>
          <p14:tracePt t="17496" x="7446963" y="4991100"/>
          <p14:tracePt t="17512" x="6884988" y="5411788"/>
          <p14:tracePt t="17528" x="6170613" y="5813425"/>
          <p14:tracePt t="17545" x="5545138" y="6072188"/>
          <p14:tracePt t="17560" x="5303838" y="6143625"/>
          <p14:tracePt t="17577" x="4803775" y="6215063"/>
          <p14:tracePt t="17593" x="4554538" y="6215063"/>
          <p14:tracePt t="17612" x="4375150" y="6197600"/>
          <p14:tracePt t="17627" x="4160838" y="6099175"/>
          <p14:tracePt t="17643" x="3938588" y="5929313"/>
          <p14:tracePt t="17662" x="3697288" y="5670550"/>
          <p14:tracePt t="17678" x="3455988" y="5303838"/>
          <p14:tracePt t="17694" x="3340100" y="5027613"/>
          <p14:tracePt t="17712" x="3313113" y="4732338"/>
          <p14:tracePt t="17727" x="3313113" y="4652963"/>
          <p14:tracePt t="17744" x="3402013" y="4384675"/>
          <p14:tracePt t="17761" x="3598863" y="4160838"/>
          <p14:tracePt t="17776" x="3965575" y="3983038"/>
          <p14:tracePt t="17794" x="4429125" y="3840163"/>
          <p14:tracePt t="17812" x="4946650" y="3759200"/>
          <p14:tracePt t="17830" x="5322888" y="3741738"/>
          <p14:tracePt t="17844" x="5545138" y="3751263"/>
          <p14:tracePt t="17860" x="5715000" y="3848100"/>
          <p14:tracePt t="17878" x="5813425" y="3983038"/>
          <p14:tracePt t="17893" x="5875338" y="4214813"/>
          <p14:tracePt t="17910" x="5911850" y="4527550"/>
          <p14:tracePt t="17928" x="5919788" y="5099050"/>
          <p14:tracePt t="17943" x="5813425" y="5491163"/>
          <p14:tracePt t="17961" x="5626100" y="5857875"/>
          <p14:tracePt t="17977" x="5491163" y="6134100"/>
          <p14:tracePt t="17993" x="5394325" y="6259513"/>
          <p14:tracePt t="18012" x="5295900" y="6323013"/>
          <p14:tracePt t="18026" x="5232400" y="6367463"/>
          <p14:tracePt t="18044" x="5205413" y="6367463"/>
          <p14:tracePt t="18061" x="5153025" y="6384925"/>
          <p14:tracePt t="18076" x="5108575" y="6384925"/>
          <p14:tracePt t="18093" x="5062538" y="6384925"/>
          <p14:tracePt t="18110" x="5000625" y="6384925"/>
          <p14:tracePt t="18128" x="4929188" y="6384925"/>
          <p14:tracePt t="18144" x="4919663" y="6394450"/>
          <p14:tracePt t="18847" x="4919663" y="6384925"/>
          <p14:tracePt t="18888" x="4919663" y="6367463"/>
          <p14:tracePt t="18895" x="4938713" y="6357938"/>
          <p14:tracePt t="18912" x="4946650" y="6357938"/>
          <p14:tracePt t="18920" x="4973638" y="6348413"/>
          <p14:tracePt t="18929" x="5018088" y="6323013"/>
          <p14:tracePt t="18944" x="5081588" y="6296025"/>
          <p14:tracePt t="18961" x="5160963" y="6259513"/>
          <p14:tracePt t="18977" x="5295900" y="6197600"/>
          <p14:tracePt t="18993" x="5446713" y="6126163"/>
          <p14:tracePt t="19011" x="5599113" y="6054725"/>
          <p14:tracePt t="19027" x="5759450" y="5983288"/>
          <p14:tracePt t="19043" x="5946775" y="5911850"/>
          <p14:tracePt t="19060" x="6126163" y="5822950"/>
          <p14:tracePt t="19076" x="6269038" y="5732463"/>
          <p14:tracePt t="19094" x="6367463" y="5670550"/>
          <p14:tracePt t="19110" x="6402388" y="5608638"/>
          <p14:tracePt t="19126" x="6429375" y="5537200"/>
          <p14:tracePt t="19129" x="6438900" y="5473700"/>
          <p14:tracePt t="19144" x="6419850" y="5295900"/>
          <p14:tracePt t="19161" x="6286500" y="5116513"/>
          <p14:tracePt t="19177" x="6108700" y="4956175"/>
          <p14:tracePt t="19195" x="5929313" y="4803775"/>
          <p14:tracePt t="19211" x="5776913" y="4714875"/>
          <p14:tracePt t="19226" x="5634038" y="4625975"/>
          <p14:tracePt t="19244" x="5562600" y="4572000"/>
          <p14:tracePt t="19260" x="5491163" y="4537075"/>
          <p14:tracePt t="19277" x="5446713" y="4510088"/>
          <p14:tracePt t="19336" x="5446713" y="4500563"/>
          <p14:tracePt t="19344" x="5438775" y="4500563"/>
          <p14:tracePt t="19351" x="5438775" y="4491038"/>
          <p14:tracePt t="19363" x="5429250" y="4465638"/>
          <p14:tracePt t="19377" x="5411788" y="4394200"/>
          <p14:tracePt t="19393" x="5394325" y="4367213"/>
          <p14:tracePt t="19427" x="5384800" y="4330700"/>
          <p14:tracePt t="19444" x="5384800" y="4313238"/>
          <p14:tracePt t="19461" x="5384800" y="4276725"/>
          <p14:tracePt t="19477" x="5384800" y="4251325"/>
          <p14:tracePt t="19530" x="5384800" y="4232275"/>
          <p14:tracePt t="19537" x="5384800" y="4214813"/>
          <p14:tracePt t="19546" x="5384800" y="4205288"/>
          <p14:tracePt t="19560" x="5384800" y="4170363"/>
          <p14:tracePt t="19576" x="5402263" y="4133850"/>
          <p14:tracePt t="19594" x="5402263" y="4098925"/>
          <p14:tracePt t="19610" x="5402263" y="4081463"/>
          <p14:tracePt t="19626" x="5402263" y="4054475"/>
          <p14:tracePt t="19800" x="5375275" y="4054475"/>
          <p14:tracePt t="19823" x="5367338" y="4062413"/>
          <p14:tracePt t="19831" x="5357813" y="4062413"/>
          <p14:tracePt t="19848" x="5348288" y="4071938"/>
          <p14:tracePt t="19860" x="5340350" y="4071938"/>
          <p14:tracePt t="19877" x="5313363" y="4089400"/>
          <p14:tracePt t="19894" x="5295900" y="4089400"/>
          <p14:tracePt t="19910" x="5286375" y="4098925"/>
          <p14:tracePt t="20280" x="5268913" y="4098925"/>
          <p14:tracePt t="20400" x="5303838" y="4098925"/>
          <p14:tracePt t="20408" x="5402263" y="4062413"/>
          <p14:tracePt t="20417" x="5572125" y="4010025"/>
          <p14:tracePt t="20427" x="5884863" y="3919538"/>
          <p14:tracePt t="20445" x="6402388" y="3759200"/>
          <p14:tracePt t="20461" x="6500813" y="3697288"/>
          <p14:tracePt t="20477" x="6527800" y="3608388"/>
          <p14:tracePt t="20493" x="6554788" y="3455988"/>
          <p14:tracePt t="20511" x="6581775" y="3224213"/>
          <p14:tracePt t="20527" x="6616700" y="2955925"/>
          <p14:tracePt t="20544" x="6634163" y="2660650"/>
          <p14:tracePt t="20546" x="6634163" y="2509838"/>
          <p14:tracePt t="20560" x="6634163" y="2276475"/>
          <p14:tracePt t="20577" x="6589713" y="2054225"/>
          <p14:tracePt t="20593" x="6483350" y="1857375"/>
          <p14:tracePt t="20610" x="6357938" y="1670050"/>
          <p14:tracePt t="20627" x="6205538" y="1500188"/>
          <p14:tracePt t="20644" x="6018213" y="1357313"/>
          <p14:tracePt t="20661" x="5857875" y="1268413"/>
          <p14:tracePt t="20677" x="5705475" y="1214438"/>
          <p14:tracePt t="20694" x="5562600" y="1187450"/>
          <p14:tracePt t="20712" x="5411788" y="1179513"/>
          <p14:tracePt t="20731" x="5268913" y="1179513"/>
          <p14:tracePt t="20747" x="5205413" y="1179513"/>
          <p14:tracePt t="20761" x="5187950" y="1179513"/>
          <p14:tracePt t="20777" x="5153025" y="1179513"/>
          <p14:tracePt t="20794" x="5126038" y="1179513"/>
          <p14:tracePt t="20810" x="5116513" y="1179513"/>
          <p14:tracePt t="20827" x="5099050" y="1187450"/>
          <p14:tracePt t="20844" x="5062538" y="1250950"/>
          <p14:tracePt t="20862" x="5062538" y="1330325"/>
          <p14:tracePt t="20877" x="5062538" y="1411288"/>
          <p14:tracePt t="20894" x="5062538" y="1490663"/>
          <p14:tracePt t="20911" x="5116513" y="1581150"/>
          <p14:tracePt t="20927" x="5205413" y="1697038"/>
          <p14:tracePt t="20944" x="5313363" y="1785938"/>
          <p14:tracePt t="20961" x="5483225" y="1893888"/>
          <p14:tracePt t="20977" x="5724525" y="1982788"/>
          <p14:tracePt t="20993" x="6099175" y="2071688"/>
          <p14:tracePt t="21011" x="6589713" y="2125663"/>
          <p14:tracePt t="21027" x="7143750" y="2187575"/>
          <p14:tracePt t="21043" x="7724775" y="2197100"/>
          <p14:tracePt t="21060" x="8188325" y="2197100"/>
          <p14:tracePt t="21077" x="8483600" y="2197100"/>
          <p14:tracePt t="21093" x="8634413" y="2187575"/>
          <p14:tracePt t="21136" x="8634413" y="2179638"/>
          <p14:tracePt t="21146" x="8609013" y="2179638"/>
          <p14:tracePt t="21161" x="8518525" y="2152650"/>
          <p14:tracePt t="21177" x="8375650" y="2152650"/>
          <p14:tracePt t="21194" x="8188325" y="2152650"/>
          <p14:tracePt t="21211" x="7983538" y="2152650"/>
          <p14:tracePt t="21227" x="7840663" y="2170113"/>
          <p14:tracePt t="21244" x="7705725" y="2205038"/>
          <p14:tracePt t="21261" x="7608888" y="2241550"/>
          <p14:tracePt t="21277" x="7545388" y="2286000"/>
          <p14:tracePt t="21293" x="7510463" y="2322513"/>
          <p14:tracePt t="21310" x="7500938" y="2347913"/>
          <p14:tracePt t="21327" x="7500938" y="2366963"/>
          <p14:tracePt t="21344" x="7500938" y="2384425"/>
          <p14:tracePt t="21360" x="7537450" y="2428875"/>
          <p14:tracePt t="21377" x="7616825" y="2473325"/>
          <p14:tracePt t="21394" x="7680325" y="2509838"/>
          <p14:tracePt t="21411" x="7751763" y="2517775"/>
          <p14:tracePt t="21427" x="7813675" y="2536825"/>
          <p14:tracePt t="21443" x="7840663" y="2536825"/>
          <p14:tracePt t="21460" x="7848600" y="2536825"/>
          <p14:tracePt t="21512" x="7840663" y="2536825"/>
          <p14:tracePt t="21519" x="7831138" y="2536825"/>
          <p14:tracePt t="21529" x="7813675" y="2536825"/>
          <p14:tracePt t="21544" x="7759700" y="2536825"/>
          <p14:tracePt t="21561" x="7680325" y="2536825"/>
          <p14:tracePt t="21577" x="7581900" y="2536825"/>
          <p14:tracePt t="21594" x="7473950" y="2536825"/>
          <p14:tracePt t="21610" x="7331075" y="2536825"/>
          <p14:tracePt t="21627" x="7197725" y="2536825"/>
          <p14:tracePt t="21644" x="7037388" y="2581275"/>
          <p14:tracePt t="21661" x="6848475" y="2652713"/>
          <p14:tracePt t="21677" x="6653213" y="2768600"/>
          <p14:tracePt t="21694" x="6438900" y="2911475"/>
          <p14:tracePt t="21710" x="6134100" y="3125788"/>
          <p14:tracePt t="21712" x="5983288" y="3251200"/>
          <p14:tracePt t="21727" x="5830888" y="3384550"/>
          <p14:tracePt t="21744" x="5438775" y="3697288"/>
          <p14:tracePt t="21760" x="5303838" y="3813175"/>
          <p14:tracePt t="21777" x="5205413" y="3884613"/>
          <p14:tracePt t="21793" x="5133975" y="3919538"/>
          <p14:tracePt t="21810" x="5054600" y="3965575"/>
          <p14:tracePt t="21827" x="4938713" y="4010025"/>
          <p14:tracePt t="21843" x="4803775" y="4044950"/>
          <p14:tracePt t="21863" x="4643438" y="4071938"/>
          <p14:tracePt t="21881" x="4322763" y="4108450"/>
          <p14:tracePt t="21895" x="4170363" y="4116388"/>
          <p14:tracePt t="21910" x="3875088" y="4116388"/>
          <p14:tracePt t="21927" x="3562350" y="4116388"/>
          <p14:tracePt t="21943" x="3241675" y="4116388"/>
          <p14:tracePt t="21961" x="2874963" y="4116388"/>
          <p14:tracePt t="21976" x="2536825" y="4116388"/>
          <p14:tracePt t="21994" x="2286000" y="4116388"/>
          <p14:tracePt t="22010" x="2036763" y="4089400"/>
          <p14:tracePt t="22027" x="1839913" y="4054475"/>
          <p14:tracePt t="22045" x="1724025" y="4017963"/>
          <p14:tracePt t="22062" x="1670050" y="3965575"/>
          <p14:tracePt t="22077" x="1625600" y="3911600"/>
          <p14:tracePt t="22094" x="1608138" y="3857625"/>
          <p14:tracePt t="22110" x="1589088" y="3803650"/>
          <p14:tracePt t="22126" x="1554163" y="3732213"/>
          <p14:tracePt t="22129" x="1536700" y="3697288"/>
          <p14:tracePt t="22144" x="1536700" y="3687763"/>
          <p14:tracePt t="22162" x="1536700" y="3660775"/>
          <p14:tracePt t="22177" x="1536700" y="3652838"/>
          <p14:tracePt t="22194" x="1536700" y="3608388"/>
          <p14:tracePt t="22210" x="1536700" y="3571875"/>
          <p14:tracePt t="22227" x="1536700" y="3500438"/>
          <p14:tracePt t="22249" x="1536700" y="3367088"/>
          <p14:tracePt t="22260" x="1536700" y="3330575"/>
          <p14:tracePt t="22277" x="1562100" y="3286125"/>
          <p14:tracePt t="22294" x="1616075" y="3214688"/>
          <p14:tracePt t="22310" x="1643063" y="3197225"/>
          <p14:tracePt t="22328" x="1731963" y="3152775"/>
          <p14:tracePt t="22344" x="1776413" y="3125788"/>
          <p14:tracePt t="22361" x="1830388" y="3098800"/>
          <p14:tracePt t="22377" x="1901825" y="3081338"/>
          <p14:tracePt t="22393" x="1911350" y="3081338"/>
          <p14:tracePt t="22410" x="1938338" y="3081338"/>
          <p14:tracePt t="22427" x="1946275" y="3081338"/>
          <p14:tracePt t="22444" x="2009775" y="3081338"/>
          <p14:tracePt t="22461" x="2071688" y="3081338"/>
          <p14:tracePt t="22477" x="2116138" y="3081338"/>
          <p14:tracePt t="22493" x="2152650" y="3081338"/>
          <p14:tracePt t="22510" x="2197100" y="3081338"/>
          <p14:tracePt t="22527" x="2286000" y="3081338"/>
          <p14:tracePt t="22543" x="2347913" y="3081338"/>
          <p14:tracePt t="22561" x="2401888" y="3081338"/>
          <p14:tracePt t="22581" x="2482850" y="3081338"/>
          <p14:tracePt t="22593" x="2581275" y="3071813"/>
          <p14:tracePt t="22610" x="2705100" y="3062288"/>
          <p14:tracePt t="22627" x="2803525" y="3062288"/>
          <p14:tracePt t="22643" x="2874963" y="3062288"/>
          <p14:tracePt t="22661" x="2928938" y="3062288"/>
          <p14:tracePt t="22677" x="2965450" y="3062288"/>
          <p14:tracePt t="22694" x="3027363" y="3062288"/>
          <p14:tracePt t="22710" x="3098800" y="3062288"/>
          <p14:tracePt t="22729" x="3224213" y="3062288"/>
          <p14:tracePt t="22744" x="3286125" y="3062288"/>
          <p14:tracePt t="22760" x="3357563" y="3062288"/>
          <p14:tracePt t="22777" x="3429000" y="3062288"/>
          <p14:tracePt t="22794" x="3500438" y="3062288"/>
          <p14:tracePt t="22810" x="3625850" y="3062288"/>
          <p14:tracePt t="22827" x="3822700" y="3062288"/>
          <p14:tracePt t="22844" x="4071938" y="3062288"/>
          <p14:tracePt t="22860" x="4348163" y="3062288"/>
          <p14:tracePt t="22877" x="4545013" y="3062288"/>
          <p14:tracePt t="22894" x="4724400" y="3062288"/>
          <p14:tracePt t="22914" x="4929188" y="3062288"/>
          <p14:tracePt t="22931" x="5037138" y="3062288"/>
          <p14:tracePt t="22944" x="5160963" y="3081338"/>
          <p14:tracePt t="22961" x="5303838" y="3098800"/>
          <p14:tracePt t="22977" x="5456238" y="3116263"/>
          <p14:tracePt t="22993" x="5562600" y="3125788"/>
          <p14:tracePt t="23010" x="5680075" y="3125788"/>
          <p14:tracePt t="23026" x="5813425" y="3125788"/>
          <p14:tracePt t="23043" x="5956300" y="3125788"/>
          <p14:tracePt t="23060" x="6099175" y="3125788"/>
          <p14:tracePt t="23077" x="6242050" y="3125788"/>
          <p14:tracePt t="23093" x="6375400" y="3125788"/>
          <p14:tracePt t="23111" x="6562725" y="3125788"/>
          <p14:tracePt t="23126" x="6634163" y="3125788"/>
          <p14:tracePt t="23129" x="6697663" y="3125788"/>
          <p14:tracePt t="23144" x="6804025" y="3125788"/>
          <p14:tracePt t="23161" x="6929438" y="3133725"/>
          <p14:tracePt t="23177" x="7054850" y="3152775"/>
          <p14:tracePt t="23193" x="7180263" y="3179763"/>
          <p14:tracePt t="23210" x="7323138" y="3205163"/>
          <p14:tracePt t="23226" x="7491413" y="3241675"/>
          <p14:tracePt t="23245" x="7732713" y="3276600"/>
          <p14:tracePt t="23262" x="7974013" y="3303588"/>
          <p14:tracePt t="23281" x="8358188" y="3313113"/>
          <p14:tracePt t="23295" x="8626475" y="3313113"/>
          <p14:tracePt t="23310" x="8715375" y="3313113"/>
          <p14:tracePt t="23329" x="8947150" y="3313113"/>
          <p14:tracePt t="23343" x="9072563" y="3313113"/>
          <p14:tracePt t="23361" x="9197975" y="3313113"/>
          <p14:tracePt t="23377" x="9296400" y="3313113"/>
          <p14:tracePt t="23393" x="9402763" y="3313113"/>
          <p14:tracePt t="23410" x="9483725" y="3340100"/>
          <p14:tracePt t="23427" x="9528175" y="3348038"/>
          <p14:tracePt t="23443" x="9537700" y="3357563"/>
          <p14:tracePt t="23461" x="9572625" y="3367088"/>
          <p14:tracePt t="23476" x="9626600" y="3402013"/>
          <p14:tracePt t="23494" x="9671050" y="3419475"/>
          <p14:tracePt t="23512" x="9698038" y="3429000"/>
          <p14:tracePt t="23513" x="9725025" y="3429000"/>
          <p14:tracePt t="23527" x="9732963" y="3438525"/>
          <p14:tracePt t="23672" x="9732963" y="3446463"/>
          <p14:tracePt t="23680" x="9680575" y="3482975"/>
          <p14:tracePt t="23688" x="9653588" y="3490913"/>
          <p14:tracePt t="23696" x="9590088" y="3509963"/>
          <p14:tracePt t="23710" x="9501188" y="3536950"/>
          <p14:tracePt t="23727" x="9296400" y="3581400"/>
          <p14:tracePt t="23744" x="8939213" y="3652838"/>
          <p14:tracePt t="23761" x="8643938" y="3660775"/>
          <p14:tracePt t="23777" x="8251825" y="3679825"/>
          <p14:tracePt t="23793" x="7732713" y="3679825"/>
          <p14:tracePt t="23810" x="7251700" y="3679825"/>
          <p14:tracePt t="23827" x="6929438" y="3679825"/>
          <p14:tracePt t="23844" x="6661150" y="3679825"/>
          <p14:tracePt t="23861" x="6429375" y="3679825"/>
          <p14:tracePt t="23876" x="6197600" y="3679825"/>
          <p14:tracePt t="23894" x="5983288" y="3679825"/>
          <p14:tracePt t="23910" x="5741988" y="3643313"/>
          <p14:tracePt t="23929" x="5357813" y="3616325"/>
          <p14:tracePt t="23944" x="5133975" y="3616325"/>
          <p14:tracePt t="23966" x="4919663" y="3616325"/>
          <p14:tracePt t="23977" x="4732338" y="3616325"/>
          <p14:tracePt t="23994" x="4554538" y="3616325"/>
          <p14:tracePt t="24010" x="4402138" y="3616325"/>
          <p14:tracePt t="24027" x="4268788" y="3616325"/>
          <p14:tracePt t="24044" x="4125913" y="3616325"/>
          <p14:tracePt t="24061" x="3938588" y="3616325"/>
          <p14:tracePt t="24077" x="3732213" y="3616325"/>
          <p14:tracePt t="24094" x="3517900" y="3616325"/>
          <p14:tracePt t="24110" x="3322638" y="3608388"/>
          <p14:tracePt t="24126" x="3152775" y="3581400"/>
          <p14:tracePt t="24129" x="3089275" y="3571875"/>
          <p14:tracePt t="24144" x="2990850" y="3554413"/>
          <p14:tracePt t="24161" x="2919413" y="3544888"/>
          <p14:tracePt t="24177" x="2874963" y="3536950"/>
          <p14:tracePt t="24193" x="2795588" y="3536950"/>
          <p14:tracePt t="24210" x="2724150" y="3536950"/>
          <p14:tracePt t="24226" x="2660650" y="3536950"/>
          <p14:tracePt t="24244" x="2616200" y="3536950"/>
          <p14:tracePt t="24260" x="2562225" y="3536950"/>
          <p14:tracePt t="24280" x="2544763" y="3536950"/>
          <p14:tracePt t="24294" x="2536825" y="3536950"/>
          <p14:tracePt t="24568" x="2536825" y="3527425"/>
          <p14:tracePt t="24792" x="2562225" y="3527425"/>
          <p14:tracePt t="24801" x="2589213" y="3517900"/>
          <p14:tracePt t="24816" x="2608263" y="3509963"/>
          <p14:tracePt t="24856" x="2625725" y="3490913"/>
          <p14:tracePt t="24904" x="2633663" y="3490913"/>
          <p14:tracePt t="25161" x="2633663" y="3473450"/>
          <p14:tracePt t="26520" x="2652713" y="3473450"/>
          <p14:tracePt t="26529" x="2679700" y="3482975"/>
          <p14:tracePt t="26537" x="2751138" y="3500438"/>
          <p14:tracePt t="26546" x="2830513" y="3517900"/>
          <p14:tracePt t="26562" x="3044825" y="3536950"/>
          <p14:tracePt t="26577" x="3214688" y="3544888"/>
          <p14:tracePt t="26593" x="3367088" y="3544888"/>
          <p14:tracePt t="26611" x="3554413" y="3544888"/>
          <p14:tracePt t="26628" x="3768725" y="3554413"/>
          <p14:tracePt t="26644" x="3973513" y="3589338"/>
          <p14:tracePt t="26662" x="4179888" y="3616325"/>
          <p14:tracePt t="26679" x="4375150" y="3660775"/>
          <p14:tracePt t="26696" x="4581525" y="3751263"/>
          <p14:tracePt t="26713" x="4705350" y="3813175"/>
          <p14:tracePt t="26729" x="4848225" y="3875088"/>
          <p14:tracePt t="26745" x="4884738" y="3894138"/>
          <p14:tracePt t="26761" x="4894263" y="3894138"/>
          <p14:tracePt t="26800" x="4894263" y="3902075"/>
          <p14:tracePt t="31216" x="4902200" y="3911600"/>
          <p14:tracePt t="31224" x="4911725" y="3911600"/>
          <p14:tracePt t="31232" x="4929188" y="3938588"/>
          <p14:tracePt t="31245" x="4929188" y="3946525"/>
          <p14:tracePt t="31672" x="4929188" y="3938588"/>
          <p14:tracePt t="31680" x="4973638" y="3919538"/>
          <p14:tracePt t="31688" x="5000625" y="3911600"/>
          <p14:tracePt t="31697" x="5072063" y="3902075"/>
          <p14:tracePt t="31712" x="5232400" y="3867150"/>
          <p14:tracePt t="31729" x="5357813" y="3848100"/>
          <p14:tracePt t="31745" x="5483225" y="3813175"/>
          <p14:tracePt t="31762" x="5616575" y="3776663"/>
          <p14:tracePt t="31778" x="5751513" y="3741738"/>
          <p14:tracePt t="31794" x="5840413" y="3705225"/>
          <p14:tracePt t="31811" x="5902325" y="3679825"/>
          <p14:tracePt t="31827" x="5946775" y="3633788"/>
          <p14:tracePt t="31844" x="6000750" y="3608388"/>
          <p14:tracePt t="31865" x="6054725" y="3554413"/>
          <p14:tracePt t="31878" x="6062663" y="3554413"/>
          <p14:tracePt t="31895" x="6099175" y="3509963"/>
          <p14:tracePt t="31912" x="6108700" y="3500438"/>
          <p14:tracePt t="32064" x="6108700" y="3482975"/>
          <p14:tracePt t="32072" x="6099175" y="3455988"/>
          <p14:tracePt t="32080" x="6081713" y="3438525"/>
          <p14:tracePt t="32095" x="6072188" y="3419475"/>
          <p14:tracePt t="32110" x="6037263" y="3402013"/>
          <p14:tracePt t="32128" x="5973763" y="3375025"/>
          <p14:tracePt t="32145" x="5938838" y="3375025"/>
          <p14:tracePt t="32162" x="5911850" y="3357563"/>
          <p14:tracePt t="32178" x="5867400" y="3357563"/>
          <p14:tracePt t="32198" x="5786438" y="3357563"/>
          <p14:tracePt t="32211" x="5688013" y="3348038"/>
          <p14:tracePt t="32227" x="5589588" y="3348038"/>
          <p14:tracePt t="32243" x="5518150" y="3348038"/>
          <p14:tracePt t="32262" x="5500688" y="3348038"/>
          <p14:tracePt t="32337" x="5491163" y="3348038"/>
          <p14:tracePt t="32360" x="5491163" y="3375025"/>
          <p14:tracePt t="32367" x="5510213" y="3394075"/>
          <p14:tracePt t="32379" x="5518150" y="3411538"/>
          <p14:tracePt t="32394" x="5572125" y="3455988"/>
          <p14:tracePt t="32412" x="5653088" y="3517900"/>
          <p14:tracePt t="32428" x="5741988" y="3536950"/>
          <p14:tracePt t="32444" x="5795963" y="3536950"/>
          <p14:tracePt t="32461" x="5857875" y="3536950"/>
          <p14:tracePt t="32478" x="5902325" y="3536950"/>
          <p14:tracePt t="32496" x="5956300" y="3536950"/>
          <p14:tracePt t="32514" x="6000750" y="3536950"/>
          <p14:tracePt t="32531" x="6037263" y="3517900"/>
          <p14:tracePt t="32545" x="6045200" y="3500438"/>
          <p14:tracePt t="32562" x="6054725" y="3490913"/>
          <p14:tracePt t="32577" x="6054725" y="3482975"/>
          <p14:tracePt t="32682" x="6054725" y="3473450"/>
          <p14:tracePt t="32688" x="6027738" y="3473450"/>
          <p14:tracePt t="32697" x="6000750" y="3473450"/>
          <p14:tracePt t="32714" x="5991225" y="3473450"/>
          <p14:tracePt t="32729" x="5973763" y="3473450"/>
          <p14:tracePt t="33272" x="5965825" y="3473450"/>
          <p14:tracePt t="33280" x="5946775" y="3473450"/>
          <p14:tracePt t="33311" x="5929313" y="3473450"/>
          <p14:tracePt t="33328" x="5919788" y="3473450"/>
          <p14:tracePt t="33336" x="5902325" y="3473450"/>
          <p14:tracePt t="33345" x="5875338" y="3473450"/>
          <p14:tracePt t="33368" x="5867400" y="3473450"/>
          <p14:tracePt t="33384" x="5857875" y="3473450"/>
          <p14:tracePt t="33623" x="5840413" y="3473450"/>
          <p14:tracePt t="33632" x="5830888" y="3473450"/>
          <p14:tracePt t="33645" x="5822950" y="3473450"/>
          <p14:tracePt t="33912" x="5795963" y="3473450"/>
          <p14:tracePt t="34536" x="5776913" y="3473450"/>
          <p14:tracePt t="34544" x="5768975" y="3473450"/>
          <p14:tracePt t="34552" x="5751513" y="3473450"/>
          <p14:tracePt t="34600" x="5741988" y="3482975"/>
          <p14:tracePt t="35161" x="5732463" y="3482975"/>
          <p14:tracePt t="37832" x="5724525" y="3482975"/>
          <p14:tracePt t="37848" x="5724525" y="3473450"/>
          <p14:tracePt t="37856" x="5724525" y="3446463"/>
          <p14:tracePt t="37864" x="5724525" y="3438525"/>
          <p14:tracePt t="37878" x="5724525" y="3429000"/>
          <p14:tracePt t="37894" x="5724525" y="3394075"/>
          <p14:tracePt t="37912" x="5741988" y="3367088"/>
          <p14:tracePt t="37928" x="5776913" y="3330575"/>
          <p14:tracePt t="37945" x="5803900" y="3322638"/>
          <p14:tracePt t="37984" x="5813425" y="3313113"/>
          <p14:tracePt t="37999" x="5830888" y="3303588"/>
          <p14:tracePt t="38011" x="5840413" y="3295650"/>
          <p14:tracePt t="38029" x="5857875" y="3295650"/>
          <p14:tracePt t="38441" x="5875338" y="3295650"/>
          <p14:tracePt t="38465" x="5911850" y="3295650"/>
          <p14:tracePt t="38472" x="5919788" y="3313113"/>
          <p14:tracePt t="38481" x="5965825" y="3340100"/>
          <p14:tracePt t="38497" x="6037263" y="3367088"/>
          <p14:tracePt t="38513" x="6072188" y="3384550"/>
          <p14:tracePt t="38528" x="6099175" y="3402013"/>
          <p14:tracePt t="38545" x="6143625" y="3402013"/>
          <p14:tracePt t="38562" x="6232525" y="3429000"/>
          <p14:tracePt t="38578" x="6276975" y="3429000"/>
          <p14:tracePt t="38595" x="6323013" y="3438525"/>
          <p14:tracePt t="38831" x="6313488" y="3438525"/>
          <p14:tracePt t="38840" x="6296025" y="3429000"/>
          <p14:tracePt t="38847" x="6276975" y="3429000"/>
          <p14:tracePt t="38862" x="6269038" y="3429000"/>
          <p14:tracePt t="38879" x="6205538" y="3419475"/>
          <p14:tracePt t="38895" x="6116638" y="3419475"/>
          <p14:tracePt t="38912" x="6000750" y="3419475"/>
          <p14:tracePt t="38929" x="5857875" y="3419475"/>
          <p14:tracePt t="38945" x="5697538" y="3419475"/>
          <p14:tracePt t="38962" x="5545138" y="3419475"/>
          <p14:tracePt t="38977" x="5384800" y="3419475"/>
          <p14:tracePt t="38994" x="5241925" y="3419475"/>
          <p14:tracePt t="39011" x="5126038" y="3419475"/>
          <p14:tracePt t="39029" x="5054600" y="3411538"/>
          <p14:tracePt t="39045" x="4973638" y="3402013"/>
          <p14:tracePt t="39061" x="4938713" y="3394075"/>
          <p14:tracePt t="39077" x="4867275" y="3384550"/>
          <p14:tracePt t="39095" x="4795838" y="3384550"/>
          <p14:tracePt t="39113" x="4714875" y="3375025"/>
          <p14:tracePt t="39130" x="4633913" y="3375025"/>
          <p14:tracePt t="39147" x="4616450" y="3375025"/>
          <p14:tracePt t="39162" x="4608513" y="3375025"/>
          <p14:tracePt t="39248" x="4616450" y="3375025"/>
          <p14:tracePt t="39256" x="4625975" y="3375025"/>
          <p14:tracePt t="39263" x="4679950" y="3394075"/>
          <p14:tracePt t="39278" x="4705350" y="3394075"/>
          <p14:tracePt t="39295" x="4803775" y="3402013"/>
          <p14:tracePt t="39312" x="4938713" y="3411538"/>
          <p14:tracePt t="39328" x="5126038" y="3411538"/>
          <p14:tracePt t="39345" x="5340350" y="3411538"/>
          <p14:tracePt t="39361" x="5527675" y="3411538"/>
          <p14:tracePt t="39378" x="5634038" y="3411538"/>
          <p14:tracePt t="39394" x="5653088" y="3411538"/>
          <p14:tracePt t="39552" x="5697538" y="3411538"/>
          <p14:tracePt t="39561" x="5741988" y="3402013"/>
          <p14:tracePt t="39568" x="5768975" y="3402013"/>
          <p14:tracePt t="39579" x="5795963" y="3402013"/>
          <p14:tracePt t="39594" x="5840413" y="3402013"/>
          <p14:tracePt t="39612" x="5894388" y="3394075"/>
          <p14:tracePt t="39628" x="5902325" y="3394075"/>
          <p14:tracePt t="39645" x="5919788" y="3394075"/>
          <p14:tracePt t="39679" x="5938838" y="3394075"/>
          <p14:tracePt t="39695" x="5965825" y="3394075"/>
          <p14:tracePt t="39712" x="5991225" y="3394075"/>
          <p14:tracePt t="39729" x="6010275" y="3394075"/>
          <p14:tracePt t="39745" x="6018213" y="3394075"/>
          <p14:tracePt t="39808" x="6027738" y="3394075"/>
          <p14:tracePt t="39823" x="6037263" y="3394075"/>
          <p14:tracePt t="39920" x="6054725" y="3394075"/>
          <p14:tracePt t="39928" x="6081713" y="3394075"/>
          <p14:tracePt t="39936" x="6116638" y="3394075"/>
          <p14:tracePt t="39947" x="6153150" y="3394075"/>
          <p14:tracePt t="39961" x="6242050" y="3429000"/>
          <p14:tracePt t="39977" x="6323013" y="3446463"/>
          <p14:tracePt t="39994" x="6375400" y="3465513"/>
          <p14:tracePt t="40011" x="6438900" y="3482975"/>
          <p14:tracePt t="40027" x="6527800" y="3482975"/>
          <p14:tracePt t="40044" x="6589713" y="3482975"/>
          <p14:tracePt t="40061" x="6608763" y="3482975"/>
          <p14:tracePt t="40079" x="6616700" y="3482975"/>
          <p14:tracePt t="40094" x="6643688" y="3482975"/>
          <p14:tracePt t="40161" x="6643688" y="3490913"/>
          <p14:tracePt t="40168" x="6653213" y="3500438"/>
          <p14:tracePt t="40184" x="6653213" y="3509963"/>
          <p14:tracePt t="40199" x="6653213" y="3517900"/>
          <p14:tracePt t="40211" x="6643688" y="3536950"/>
          <p14:tracePt t="40228" x="6589713" y="3554413"/>
          <p14:tracePt t="40244" x="6518275" y="3562350"/>
          <p14:tracePt t="40261" x="6483350" y="3562350"/>
          <p14:tracePt t="40277" x="6384925" y="3562350"/>
          <p14:tracePt t="40296" x="6303963" y="3562350"/>
          <p14:tracePt t="40312" x="6269038" y="3562350"/>
          <p14:tracePt t="40328" x="6259513" y="3562350"/>
          <p14:tracePt t="40345" x="6232525" y="3562350"/>
          <p14:tracePt t="40361" x="6224588" y="3554413"/>
          <p14:tracePt t="40395" x="6215063" y="3544888"/>
          <p14:tracePt t="40412" x="6180138" y="3544888"/>
          <p14:tracePt t="40428" x="6116638" y="3544888"/>
          <p14:tracePt t="40445" x="6054725" y="3544888"/>
          <p14:tracePt t="40463" x="5884863" y="3544888"/>
          <p14:tracePt t="40478" x="5813425" y="3544888"/>
          <p14:tracePt t="40495" x="5697538" y="3544888"/>
          <p14:tracePt t="40513" x="5581650" y="3544888"/>
          <p14:tracePt t="40530" x="5510213" y="3544888"/>
          <p14:tracePt t="40545" x="5473700" y="3544888"/>
          <p14:tracePt t="40562" x="5438775" y="3544888"/>
          <p14:tracePt t="40578" x="5419725" y="3544888"/>
          <p14:tracePt t="40594" x="5411788" y="3544888"/>
          <p14:tracePt t="40696" x="5394325" y="3554413"/>
          <p14:tracePt t="40704" x="5375275" y="3571875"/>
          <p14:tracePt t="40712" x="5367338" y="3589338"/>
          <p14:tracePt t="40728" x="5330825" y="3625850"/>
          <p14:tracePt t="40745" x="5313363" y="3643313"/>
          <p14:tracePt t="40761" x="5295900" y="3660775"/>
          <p14:tracePt t="40937" x="5286375" y="3660775"/>
          <p14:tracePt t="40968" x="5276850" y="3660775"/>
          <p14:tracePt t="41001" x="5276850" y="3652838"/>
          <p14:tracePt t="41008" x="5295900" y="3652838"/>
          <p14:tracePt t="41017" x="5303838" y="3643313"/>
          <p14:tracePt t="41028" x="5322888" y="3633788"/>
          <p14:tracePt t="41044" x="5348288" y="3633788"/>
          <p14:tracePt t="41061" x="5419725" y="3598863"/>
          <p14:tracePt t="41079" x="5483225" y="3589338"/>
          <p14:tracePt t="41095" x="5554663" y="3571875"/>
          <p14:tracePt t="41112" x="5643563" y="3536950"/>
          <p14:tracePt t="41129" x="5705475" y="3517900"/>
          <p14:tracePt t="41145" x="5759450" y="3517900"/>
          <p14:tracePt t="41161" x="5830888" y="3509963"/>
          <p14:tracePt t="41178" x="5840413" y="3509963"/>
          <p14:tracePt t="41194" x="5857875" y="3509963"/>
          <p14:tracePt t="41376" x="5857875" y="3500438"/>
          <p14:tracePt t="41392" x="5857875" y="3490913"/>
          <p14:tracePt t="41424" x="5857875" y="3482975"/>
          <p14:tracePt t="41448" x="5857875" y="3473450"/>
          <p14:tracePt t="41464" x="5857875" y="3465513"/>
          <p14:tracePt t="41480" x="5848350" y="3446463"/>
          <p14:tracePt t="41488" x="5830888" y="3438525"/>
          <p14:tracePt t="41497" x="5830888" y="3429000"/>
          <p14:tracePt t="41513" x="5822950" y="3429000"/>
          <p14:tracePt t="41937" x="5803900" y="3419475"/>
          <p14:tracePt t="41945" x="5759450" y="3402013"/>
          <p14:tracePt t="41953" x="5732463" y="3402013"/>
          <p14:tracePt t="41963" x="5670550" y="3384550"/>
          <p14:tracePt t="41978" x="5483225" y="3357563"/>
          <p14:tracePt t="41996" x="5045075" y="3340100"/>
          <p14:tracePt t="42012" x="4411663" y="3322638"/>
          <p14:tracePt t="42027" x="3633788" y="3322638"/>
          <p14:tracePt t="42045" x="2768600" y="3322638"/>
          <p14:tracePt t="42061" x="1822450" y="3322638"/>
          <p14:tracePt t="42079" x="901700" y="3322638"/>
          <p14:tracePt t="42095" x="133350" y="3322638"/>
          <p14:tracePt t="42112" x="0" y="3322638"/>
          <p14:tracePt t="42135" x="0" y="3303588"/>
          <p14:tracePt t="42146" x="0" y="3295650"/>
          <p14:tracePt t="42223" x="0" y="3322638"/>
          <p14:tracePt t="42232" x="0" y="3367088"/>
          <p14:tracePt t="42244" x="0" y="3384550"/>
          <p14:tracePt t="42262" x="0" y="3482975"/>
          <p14:tracePt t="42278" x="26988" y="3633788"/>
          <p14:tracePt t="42296" x="152400" y="3911600"/>
          <p14:tracePt t="42313" x="285750" y="4081463"/>
          <p14:tracePt t="42329" x="482600" y="4232275"/>
          <p14:tracePt t="42346" x="758825" y="4357688"/>
          <p14:tracePt t="42362" x="1179513" y="4491038"/>
          <p14:tracePt t="42378" x="1581150" y="4572000"/>
          <p14:tracePt t="42395" x="1866900" y="4589463"/>
          <p14:tracePt t="42412" x="2054225" y="4589463"/>
          <p14:tracePt t="42428" x="2170113" y="4589463"/>
          <p14:tracePt t="42446" x="2295525" y="4589463"/>
          <p14:tracePt t="42462" x="2411413" y="4554538"/>
          <p14:tracePt t="42477" x="2536825" y="4518025"/>
          <p14:tracePt t="42494" x="2598738" y="4510088"/>
          <p14:tracePt t="42512" x="2687638" y="4500563"/>
          <p14:tracePt t="42528" x="2732088" y="4473575"/>
          <p14:tracePt t="42545" x="2795588" y="4465638"/>
          <p14:tracePt t="42562" x="2847975" y="4465638"/>
          <p14:tracePt t="42579" x="2911475" y="4456113"/>
          <p14:tracePt t="42594" x="2938463" y="4446588"/>
          <p14:tracePt t="42611" x="2965450" y="4446588"/>
          <p14:tracePt t="42629" x="3027363" y="4438650"/>
          <p14:tracePt t="42633" x="3054350" y="4438650"/>
          <p14:tracePt t="42646" x="3081338" y="4429125"/>
          <p14:tracePt t="42665" x="3251200" y="4384675"/>
          <p14:tracePt t="42679" x="3313113" y="4357688"/>
          <p14:tracePt t="42696" x="3473450" y="4276725"/>
          <p14:tracePt t="42712" x="3562350" y="4197350"/>
          <p14:tracePt t="42729" x="3652838" y="4133850"/>
          <p14:tracePt t="42745" x="3732213" y="4062413"/>
          <p14:tracePt t="42761" x="3830638" y="4010025"/>
          <p14:tracePt t="42777" x="3902075" y="3973513"/>
          <p14:tracePt t="42794" x="3911600" y="3965575"/>
          <p14:tracePt t="42812" x="3929063" y="3965575"/>
          <p14:tracePt t="42848" x="3938588" y="3956050"/>
          <p14:tracePt t="42861" x="3956050" y="3938588"/>
          <p14:tracePt t="42878" x="4044950" y="3867150"/>
          <p14:tracePt t="42894" x="4089400" y="3813175"/>
          <p14:tracePt t="42912" x="4179888" y="3732213"/>
          <p14:tracePt t="42913" x="4214813" y="3705225"/>
          <p14:tracePt t="42927" x="4295775" y="3616325"/>
          <p14:tracePt t="42944" x="4367213" y="3517900"/>
          <p14:tracePt t="42962" x="4429125" y="3429000"/>
          <p14:tracePt t="42980" x="4473575" y="3357563"/>
          <p14:tracePt t="42997" x="4491038" y="3340100"/>
          <p14:tracePt t="43012" x="4518025" y="3295650"/>
          <p14:tracePt t="43129" x="4562475" y="3295650"/>
          <p14:tracePt t="43135" x="4581525" y="3295650"/>
          <p14:tracePt t="43146" x="4625975" y="3295650"/>
          <p14:tracePt t="43161" x="4741863" y="3313113"/>
          <p14:tracePt t="43177" x="4857750" y="3330575"/>
          <p14:tracePt t="43194" x="4946650" y="3340100"/>
          <p14:tracePt t="43210" x="5027613" y="3367088"/>
          <p14:tracePt t="43227" x="5116513" y="3384550"/>
          <p14:tracePt t="43245" x="5214938" y="3394075"/>
          <p14:tracePt t="43262" x="5313363" y="3411538"/>
          <p14:tracePt t="43278" x="5419725" y="3446463"/>
          <p14:tracePt t="43294" x="5500688" y="3482975"/>
          <p14:tracePt t="43312" x="5616575" y="3589338"/>
          <p14:tracePt t="43329" x="5670550" y="3670300"/>
          <p14:tracePt t="43347" x="5697538" y="3751263"/>
          <p14:tracePt t="43361" x="5697538" y="3813175"/>
          <p14:tracePt t="43377" x="5697538" y="3848100"/>
          <p14:tracePt t="43396" x="5680075" y="3884613"/>
          <p14:tracePt t="43411" x="5653088" y="3894138"/>
          <p14:tracePt t="43428" x="5616575" y="3902075"/>
          <p14:tracePt t="43445" x="5545138" y="3902075"/>
          <p14:tracePt t="43461" x="5473700" y="3902075"/>
          <p14:tracePt t="43477" x="5375275" y="3875088"/>
          <p14:tracePt t="43495" x="5241925" y="3813175"/>
          <p14:tracePt t="43513" x="5081588" y="3670300"/>
          <p14:tracePt t="43529" x="5010150" y="3571875"/>
          <p14:tracePt t="43545" x="4991100" y="3517900"/>
          <p14:tracePt t="43561" x="4991100" y="3490913"/>
          <p14:tracePt t="43577" x="5000625" y="3438525"/>
          <p14:tracePt t="43594" x="5116513" y="3384550"/>
          <p14:tracePt t="43610" x="5340350" y="3348038"/>
          <p14:tracePt t="43628" x="5608638" y="3322638"/>
          <p14:tracePt t="43631" x="5741988" y="3322638"/>
          <p14:tracePt t="43644" x="5857875" y="3322638"/>
          <p14:tracePt t="43662" x="6108700" y="3330575"/>
          <p14:tracePt t="43681" x="6429375" y="3465513"/>
          <p14:tracePt t="43696" x="6527800" y="3554413"/>
          <p14:tracePt t="43712" x="6554788" y="3660775"/>
          <p14:tracePt t="43729" x="6545263" y="3795713"/>
          <p14:tracePt t="43744" x="6429375" y="3946525"/>
          <p14:tracePt t="43762" x="6215063" y="4089400"/>
          <p14:tracePt t="43777" x="5830888" y="4232275"/>
          <p14:tracePt t="43794" x="5340350" y="4330700"/>
          <p14:tracePt t="43810" x="4857750" y="4367213"/>
          <p14:tracePt t="43828" x="4491038" y="4367213"/>
          <p14:tracePt t="43844" x="4214813" y="4367213"/>
          <p14:tracePt t="43861" x="3965575" y="4367213"/>
          <p14:tracePt t="43877" x="3786188" y="4367213"/>
          <p14:tracePt t="43896" x="3705225" y="4340225"/>
          <p14:tracePt t="43913" x="3643313" y="4160838"/>
          <p14:tracePt t="43927" x="3633788" y="3990975"/>
          <p14:tracePt t="43944" x="3643313" y="3857625"/>
          <p14:tracePt t="43961" x="3732213" y="3751263"/>
          <p14:tracePt t="43977" x="3875088" y="3643313"/>
          <p14:tracePt t="43995" x="4037013" y="3536950"/>
          <p14:tracePt t="44013" x="4259263" y="3446463"/>
          <p14:tracePt t="44028" x="4510088" y="3394075"/>
          <p14:tracePt t="44044" x="4751388" y="3375025"/>
          <p14:tracePt t="44061" x="4884738" y="3375025"/>
          <p14:tracePt t="44077" x="4938713" y="3384550"/>
          <p14:tracePt t="44094" x="4965700" y="3482975"/>
          <p14:tracePt t="44113" x="4938713" y="3724275"/>
          <p14:tracePt t="44128" x="4813300" y="3911600"/>
          <p14:tracePt t="44144" x="4652963" y="4062413"/>
          <p14:tracePt t="44161" x="4491038" y="4170363"/>
          <p14:tracePt t="44178" x="4340225" y="4241800"/>
          <p14:tracePt t="44194" x="4187825" y="4268788"/>
          <p14:tracePt t="44210" x="4081463" y="4276725"/>
          <p14:tracePt t="44227" x="4017963" y="4276725"/>
          <p14:tracePt t="44244" x="3938588" y="4251325"/>
          <p14:tracePt t="44261" x="3884613" y="4187825"/>
          <p14:tracePt t="44277" x="3848100" y="4071938"/>
          <p14:tracePt t="44294" x="3830638" y="3983038"/>
          <p14:tracePt t="44311" x="3830638" y="3867150"/>
          <p14:tracePt t="44327" x="3830638" y="3822700"/>
          <p14:tracePt t="44344" x="3965575" y="3697288"/>
          <p14:tracePt t="44361" x="4232275" y="3643313"/>
          <p14:tracePt t="44382" x="4705350" y="3616325"/>
          <p14:tracePt t="44393" x="5241925" y="3616325"/>
          <p14:tracePt t="44410" x="5715000" y="3643313"/>
          <p14:tracePt t="44427" x="6037263" y="3786188"/>
          <p14:tracePt t="44445" x="6170613" y="3919538"/>
          <p14:tracePt t="44462" x="6205538" y="4081463"/>
          <p14:tracePt t="44477" x="6153150" y="4232275"/>
          <p14:tracePt t="44494" x="5911850" y="4394200"/>
          <p14:tracePt t="44511" x="5375275" y="4554538"/>
          <p14:tracePt t="44528" x="5062538" y="4589463"/>
          <p14:tracePt t="44544" x="4848225" y="4589463"/>
          <p14:tracePt t="44561" x="4732338" y="4589463"/>
          <p14:tracePt t="44578" x="4687888" y="4562475"/>
          <p14:tracePt t="44594" x="4660900" y="4483100"/>
          <p14:tracePt t="44610" x="4660900" y="4402138"/>
          <p14:tracePt t="44628" x="4660900" y="4340225"/>
          <p14:tracePt t="44644" x="4660900" y="4224338"/>
          <p14:tracePt t="44661" x="4697413" y="4108450"/>
          <p14:tracePt t="44678" x="4776788" y="3990975"/>
          <p14:tracePt t="44696" x="4965700" y="3875088"/>
          <p14:tracePt t="44717" x="5133975" y="3822700"/>
          <p14:tracePt t="44728" x="5303838" y="3795713"/>
          <p14:tracePt t="44745" x="5483225" y="3795713"/>
          <p14:tracePt t="44763" x="5653088" y="3795713"/>
          <p14:tracePt t="44778" x="5741988" y="3795713"/>
          <p14:tracePt t="44795" x="5741988" y="3803650"/>
          <p14:tracePt t="44811" x="5741988" y="3857625"/>
          <p14:tracePt t="44827" x="5741988" y="3911600"/>
          <p14:tracePt t="44843" x="5697538" y="3973513"/>
          <p14:tracePt t="44861" x="5589588" y="4027488"/>
          <p14:tracePt t="44878" x="5473700" y="4062413"/>
          <p14:tracePt t="44894" x="5357813" y="4081463"/>
          <p14:tracePt t="44912" x="5160963" y="4081463"/>
          <p14:tracePt t="44928" x="5054600" y="4081463"/>
          <p14:tracePt t="44944" x="4973638" y="4071938"/>
          <p14:tracePt t="44961" x="4911725" y="4044950"/>
          <p14:tracePt t="44977" x="4822825" y="3973513"/>
          <p14:tracePt t="44994" x="4776788" y="3911600"/>
          <p14:tracePt t="45011" x="4751388" y="3875088"/>
          <p14:tracePt t="45027" x="4741863" y="3867150"/>
          <p14:tracePt t="45045" x="4732338" y="3830638"/>
          <p14:tracePt t="45064" x="4732338" y="3795713"/>
          <p14:tracePt t="45078" x="4732338" y="3768725"/>
          <p14:tracePt t="45094" x="4732338" y="3751263"/>
          <p14:tracePt t="45110" x="4732338" y="3705225"/>
          <p14:tracePt t="45129" x="4741863" y="3660775"/>
          <p14:tracePt t="45144" x="4759325" y="3633788"/>
          <p14:tracePt t="45216" x="4741863" y="3633788"/>
          <p14:tracePt t="45224" x="4724400" y="3633788"/>
          <p14:tracePt t="45240" x="4705350" y="3633788"/>
          <p14:tracePt t="45247" x="4679950" y="3633788"/>
          <p14:tracePt t="45261" x="4633913" y="3633788"/>
          <p14:tracePt t="45278" x="4491038" y="3598863"/>
          <p14:tracePt t="45293" x="4330700" y="3571875"/>
          <p14:tracePt t="45311" x="4133850" y="3527425"/>
          <p14:tracePt t="45327" x="4089400" y="3509963"/>
          <p14:tracePt t="45344" x="4081463" y="3500438"/>
          <p14:tracePt t="45361" x="4062413" y="3500438"/>
          <p14:tracePt t="45397" x="4054475" y="3473450"/>
          <p14:tracePt t="45569" x="4081463" y="3473450"/>
          <p14:tracePt t="45576" x="4133850" y="3473450"/>
          <p14:tracePt t="45584" x="4160838" y="3473450"/>
          <p14:tracePt t="45594" x="4214813" y="3473450"/>
          <p14:tracePt t="45610" x="4367213" y="3473450"/>
          <p14:tracePt t="45628" x="4491038" y="3473450"/>
          <p14:tracePt t="45631" x="4537075" y="3473450"/>
          <p14:tracePt t="45645" x="4572000" y="3473450"/>
          <p14:tracePt t="45661" x="4581525" y="3473450"/>
          <p14:tracePt t="45678" x="4589463" y="3473450"/>
          <p14:tracePt t="45768" x="4598988" y="3473450"/>
          <p14:tracePt t="45785" x="4643438" y="3473450"/>
          <p14:tracePt t="45792" x="4670425" y="3473450"/>
          <p14:tracePt t="45800" x="4705350" y="3473450"/>
          <p14:tracePt t="45810" x="4751388" y="3473450"/>
          <p14:tracePt t="45828" x="4830763" y="3482975"/>
          <p14:tracePt t="45844" x="4938713" y="3482975"/>
          <p14:tracePt t="45862" x="5000625" y="3482975"/>
          <p14:tracePt t="45877" x="5027613" y="3482975"/>
          <p14:tracePt t="45984" x="4991100" y="3482975"/>
          <p14:tracePt t="45992" x="4956175" y="3490913"/>
          <p14:tracePt t="45999" x="4938713" y="3490913"/>
          <p14:tracePt t="46011" x="4894263" y="3500438"/>
          <p14:tracePt t="46027" x="4768850" y="3527425"/>
          <p14:tracePt t="46046" x="4679950" y="3554413"/>
          <p14:tracePt t="46064" x="4608513" y="3562350"/>
          <p14:tracePt t="46094" x="4598988" y="3562350"/>
          <p14:tracePt t="46130" x="4589463" y="3562350"/>
          <p14:tracePt t="46136" x="4589463" y="3554413"/>
          <p14:tracePt t="46146" x="4608513" y="3527425"/>
          <p14:tracePt t="46161" x="4714875" y="3509963"/>
          <p14:tracePt t="46178" x="4776788" y="3482975"/>
          <p14:tracePt t="46194" x="4919663" y="3446463"/>
          <p14:tracePt t="46211" x="5045075" y="3402013"/>
          <p14:tracePt t="46227" x="5133975" y="3384550"/>
          <p14:tracePt t="46245" x="5160963" y="3375025"/>
          <p14:tracePt t="46280" x="5170488" y="3375025"/>
          <p14:tracePt t="46294" x="5153025" y="3402013"/>
          <p14:tracePt t="46312" x="5089525" y="3438525"/>
          <p14:tracePt t="46328" x="4894263" y="3536950"/>
          <p14:tracePt t="46344" x="4670425" y="3616325"/>
          <p14:tracePt t="46361" x="4446588" y="3697288"/>
          <p14:tracePt t="46382" x="4268788" y="3741738"/>
          <p14:tracePt t="46394" x="4179888" y="3768725"/>
          <p14:tracePt t="46448" x="4205288" y="3759200"/>
          <p14:tracePt t="46456" x="4232275" y="3751263"/>
          <p14:tracePt t="46464" x="4268788" y="3724275"/>
          <p14:tracePt t="46477" x="4340225" y="3697288"/>
          <p14:tracePt t="46494" x="4545013" y="3633788"/>
          <p14:tracePt t="46512" x="4938713" y="3589338"/>
          <p14:tracePt t="46527" x="5197475" y="3554413"/>
          <p14:tracePt t="46544" x="5438775" y="3554413"/>
          <p14:tracePt t="46561" x="5518150" y="3554413"/>
          <p14:tracePt t="46580" x="5527675" y="3554413"/>
          <p14:tracePt t="46594" x="5527675" y="3589338"/>
          <p14:tracePt t="46611" x="5438775" y="3643313"/>
          <p14:tracePt t="46627" x="5340350" y="3660775"/>
          <p14:tracePt t="46644" x="5116513" y="3714750"/>
          <p14:tracePt t="46661" x="4902200" y="3732213"/>
          <p14:tracePt t="46678" x="4724400" y="3741738"/>
          <p14:tracePt t="46696" x="4608513" y="3741738"/>
          <p14:tracePt t="46732" x="4598988" y="3732213"/>
          <p14:tracePt t="46744" x="4598988" y="3697288"/>
          <p14:tracePt t="46761" x="4625975" y="3633788"/>
          <p14:tracePt t="46777" x="4625975" y="3598863"/>
          <p14:tracePt t="46794" x="4643438" y="3581400"/>
          <p14:tracePt t="46840" x="4643438" y="3571875"/>
          <p14:tracePt t="46855" x="4616450" y="3571875"/>
          <p14:tracePt t="46863" x="4581525" y="3571875"/>
          <p14:tracePt t="46880" x="4518025" y="3571875"/>
          <p14:tracePt t="46894" x="4500563" y="3571875"/>
          <p14:tracePt t="46945" x="4510088" y="3562350"/>
          <p14:tracePt t="46952" x="4537075" y="3536950"/>
          <p14:tracePt t="46961" x="4554538" y="3527425"/>
          <p14:tracePt t="46978" x="4679950" y="3455988"/>
          <p14:tracePt t="46995" x="5000625" y="3276600"/>
          <p14:tracePt t="47011" x="5491163" y="3009900"/>
          <p14:tracePt t="47028" x="5919788" y="2751138"/>
          <p14:tracePt t="47044" x="6224588" y="2527300"/>
          <p14:tracePt t="47065" x="6375400" y="2393950"/>
          <p14:tracePt t="47082" x="6438900" y="2259013"/>
          <p14:tracePt t="47095" x="6446838" y="2232025"/>
          <p14:tracePt t="47111" x="6446838" y="2197100"/>
          <p14:tracePt t="47129" x="6446838" y="2170113"/>
          <p14:tracePt t="47144" x="6446838" y="2133600"/>
          <p14:tracePt t="47161" x="6446838" y="2116138"/>
          <p14:tracePt t="47177" x="6446838" y="2108200"/>
          <p14:tracePt t="47194" x="6438900" y="2098675"/>
          <p14:tracePt t="47210" x="6429375" y="2098675"/>
          <p14:tracePt t="47227" x="6411913" y="2071688"/>
          <p14:tracePt t="47244" x="6402388" y="2062163"/>
          <p14:tracePt t="47262" x="6384925" y="2036763"/>
          <p14:tracePt t="47277" x="6357938" y="1990725"/>
          <p14:tracePt t="47294" x="6330950" y="1973263"/>
          <p14:tracePt t="47312" x="6276975" y="1919288"/>
          <p14:tracePt t="47327" x="6251575" y="1901825"/>
          <p14:tracePt t="47344" x="6180138" y="1884363"/>
          <p14:tracePt t="47361" x="6116638" y="1874838"/>
          <p14:tracePt t="47378" x="6018213" y="1874838"/>
          <p14:tracePt t="47397" x="5911850" y="1874838"/>
          <p14:tracePt t="47410" x="5848350" y="1874838"/>
          <p14:tracePt t="47427" x="5830888" y="1874838"/>
          <p14:tracePt t="47444" x="5803900" y="1874838"/>
          <p14:tracePt t="47462" x="5795963" y="1874838"/>
          <p14:tracePt t="47477" x="5732463" y="1874838"/>
          <p14:tracePt t="47479" x="5724525" y="1884363"/>
          <p14:tracePt t="47494" x="5697538" y="1911350"/>
          <p14:tracePt t="47511" x="5626100" y="1938338"/>
          <p14:tracePt t="47527" x="5616575" y="1938338"/>
          <p14:tracePt t="47545" x="5608638" y="1946275"/>
          <p14:tracePt t="47578" x="5608638" y="1965325"/>
          <p14:tracePt t="47594" x="5599113" y="1982788"/>
          <p14:tracePt t="47610" x="5599113" y="2017713"/>
          <p14:tracePt t="47629" x="5599113" y="2044700"/>
          <p14:tracePt t="47632" x="5599113" y="2071688"/>
          <p14:tracePt t="47645" x="5599113" y="2098675"/>
          <p14:tracePt t="47662" x="5599113" y="2125663"/>
          <p14:tracePt t="47677" x="5608638" y="2170113"/>
          <p14:tracePt t="47696" x="5634038" y="2205038"/>
          <p14:tracePt t="47712" x="5724525" y="2214563"/>
          <p14:tracePt t="47731" x="5867400" y="2241550"/>
          <p14:tracePt t="47744" x="6081713" y="2241550"/>
          <p14:tracePt t="47761" x="6340475" y="2241550"/>
          <p14:tracePt t="47777" x="6562725" y="2197100"/>
          <p14:tracePt t="47794" x="6759575" y="2116138"/>
          <p14:tracePt t="47811" x="6848475" y="2036763"/>
          <p14:tracePt t="47827" x="6884988" y="1928813"/>
          <p14:tracePt t="47845" x="6884988" y="1812925"/>
          <p14:tracePt t="47861" x="6813550" y="1704975"/>
          <p14:tracePt t="47877" x="6653213" y="1616075"/>
          <p14:tracePt t="47894" x="6429375" y="1571625"/>
          <p14:tracePt t="47911" x="6054725" y="1536700"/>
          <p14:tracePt t="47928" x="5813425" y="1527175"/>
          <p14:tracePt t="47944" x="5562600" y="1527175"/>
          <p14:tracePt t="47961" x="5340350" y="1527175"/>
          <p14:tracePt t="47978" x="5153025" y="1527175"/>
          <p14:tracePt t="47995" x="4983163" y="1544638"/>
          <p14:tracePt t="48013" x="4830763" y="1608138"/>
          <p14:tracePt t="48028" x="4687888" y="1714500"/>
          <p14:tracePt t="48046" x="4562475" y="1847850"/>
          <p14:tracePt t="48061" x="4491038" y="1982788"/>
          <p14:tracePt t="48082" x="4446588" y="2116138"/>
          <p14:tracePt t="48098" x="4429125" y="2276475"/>
          <p14:tracePt t="48113" x="4429125" y="2393950"/>
          <p14:tracePt t="48128" x="4429125" y="2544763"/>
          <p14:tracePt t="48144" x="4473575" y="2705100"/>
          <p14:tracePt t="48162" x="4545013" y="2847975"/>
          <p14:tracePt t="48179" x="4643438" y="3000375"/>
          <p14:tracePt t="48195" x="4768850" y="3125788"/>
          <p14:tracePt t="48212" x="4919663" y="3224213"/>
          <p14:tracePt t="48228" x="5081588" y="3276600"/>
          <p14:tracePt t="48245" x="5197475" y="3286125"/>
          <p14:tracePt t="48261" x="5276850" y="3286125"/>
          <p14:tracePt t="48278" x="5348288" y="3224213"/>
          <p14:tracePt t="48296" x="5394325" y="3054350"/>
          <p14:tracePt t="48312" x="5411788" y="2786063"/>
          <p14:tracePt t="48329" x="5411788" y="2652713"/>
          <p14:tracePt t="48344" x="5384800" y="2562225"/>
          <p14:tracePt t="48361" x="5295900" y="2500313"/>
          <p14:tracePt t="48378" x="5187950" y="2473325"/>
          <p14:tracePt t="48394" x="5018088" y="2473325"/>
          <p14:tracePt t="48412" x="4813300" y="2473325"/>
          <p14:tracePt t="48429" x="4589463" y="2536825"/>
          <p14:tracePt t="48445" x="4357688" y="2652713"/>
          <p14:tracePt t="48465" x="4089400" y="2867025"/>
          <p14:tracePt t="48479" x="4010025" y="2973388"/>
          <p14:tracePt t="48496" x="3911600" y="3125788"/>
          <p14:tracePt t="48512" x="3857625" y="3357563"/>
          <p14:tracePt t="48528" x="3857625" y="3482975"/>
          <p14:tracePt t="48545" x="3857625" y="3589338"/>
          <p14:tracePt t="48562" x="3867150" y="3687763"/>
          <p14:tracePt t="48578" x="3919538" y="3768725"/>
          <p14:tracePt t="48595" x="3965575" y="3822700"/>
          <p14:tracePt t="48611" x="4000500" y="3857625"/>
          <p14:tracePt t="48631" x="4017963" y="3875088"/>
          <p14:tracePt t="48632" x="4037013" y="3884613"/>
          <p14:tracePt t="48645" x="4044950" y="3894138"/>
          <p14:tracePt t="48662" x="4071938" y="3911600"/>
          <p14:tracePt t="48680" x="4152900" y="4000500"/>
          <p14:tracePt t="48697" x="4232275" y="4081463"/>
          <p14:tracePt t="48712" x="4268788" y="4116388"/>
          <p14:tracePt t="48729" x="4268788" y="4133850"/>
          <p14:tracePt t="48745" x="4268788" y="4160838"/>
          <p14:tracePt t="48761" x="4268788" y="4170363"/>
          <p14:tracePt t="48794" x="4268788" y="4179888"/>
          <p14:tracePt t="48813" x="4214813" y="4179888"/>
          <p14:tracePt t="48830" x="4133850" y="4133850"/>
          <p14:tracePt t="48844" x="4000500" y="4071938"/>
          <p14:tracePt t="48861" x="3867150" y="3983038"/>
          <p14:tracePt t="48878" x="3732213" y="3902075"/>
          <p14:tracePt t="48894" x="3633788" y="3840163"/>
          <p14:tracePt t="48911" x="3598863" y="3813175"/>
          <p14:tracePt t="48952" x="3616325" y="3803650"/>
          <p14:tracePt t="48961" x="3697288" y="3803650"/>
          <p14:tracePt t="48968" x="3803650" y="3795713"/>
          <p14:tracePt t="48978" x="3919538" y="3786188"/>
          <p14:tracePt t="48994" x="4251325" y="3751263"/>
          <p14:tracePt t="49011" x="4643438" y="3697288"/>
          <p14:tracePt t="49028" x="5018088" y="3625850"/>
          <p14:tracePt t="49044" x="5187950" y="3554413"/>
          <p14:tracePt t="49061" x="5197475" y="3554413"/>
          <p14:tracePt t="49094" x="5197475" y="3544888"/>
          <p14:tracePt t="49110" x="5153025" y="3527425"/>
          <p14:tracePt t="49132" x="4991100" y="3527425"/>
          <p14:tracePt t="49148" x="4795838" y="3527425"/>
          <p14:tracePt t="49161" x="4554538" y="3527425"/>
          <p14:tracePt t="49177" x="4340225" y="3527425"/>
          <p14:tracePt t="49195" x="4152900" y="3527425"/>
          <p14:tracePt t="49210" x="4044950" y="3527425"/>
          <p14:tracePt t="49228" x="3990975" y="3527425"/>
          <p14:tracePt t="49244" x="3929063" y="3581400"/>
          <p14:tracePt t="49261" x="3884613" y="3643313"/>
          <p14:tracePt t="49277" x="3840163" y="3714750"/>
          <p14:tracePt t="49294" x="3830638" y="3786188"/>
          <p14:tracePt t="49313" x="3830638" y="3857625"/>
          <p14:tracePt t="49328" x="3840163" y="3911600"/>
          <p14:tracePt t="49344" x="3884613" y="3929063"/>
          <p14:tracePt t="49361" x="3983038" y="3929063"/>
          <p14:tracePt t="49377" x="4044950" y="3929063"/>
          <p14:tracePt t="49394" x="4125913" y="3929063"/>
          <p14:tracePt t="49410" x="4232275" y="3867150"/>
          <p14:tracePt t="49427" x="4322763" y="3803650"/>
          <p14:tracePt t="49445" x="4384675" y="3741738"/>
          <p14:tracePt t="49464" x="4394200" y="3732213"/>
          <p14:tracePt t="49482" x="4394200" y="3714750"/>
          <p14:tracePt t="49494" x="4357688" y="3687763"/>
          <p14:tracePt t="49512" x="4241800" y="3687763"/>
          <p14:tracePt t="49528" x="4187825" y="3687763"/>
          <p14:tracePt t="49545" x="3990975" y="3687763"/>
          <p14:tracePt t="49561" x="3867150" y="3687763"/>
          <p14:tracePt t="49578" x="3741738" y="3687763"/>
          <p14:tracePt t="49594" x="3652838" y="3714750"/>
          <p14:tracePt t="49610" x="3633788" y="3724275"/>
          <p14:tracePt t="49627" x="3633788" y="3741738"/>
          <p14:tracePt t="49644" x="3633788" y="3786188"/>
          <p14:tracePt t="49662" x="3643313" y="3822700"/>
          <p14:tracePt t="49678" x="3724275" y="3894138"/>
          <p14:tracePt t="49695" x="3848100" y="3956050"/>
          <p14:tracePt t="49711" x="4152900" y="4017963"/>
          <p14:tracePt t="49730" x="4367213" y="4054475"/>
          <p14:tracePt t="49744" x="4572000" y="4054475"/>
          <p14:tracePt t="49761" x="4768850" y="4054475"/>
          <p14:tracePt t="49777" x="4938713" y="4054475"/>
          <p14:tracePt t="49794" x="5037138" y="4037013"/>
          <p14:tracePt t="49814" x="5081588" y="4017963"/>
          <p14:tracePt t="49827" x="5081588" y="3965575"/>
          <p14:tracePt t="49844" x="5081588" y="3919538"/>
          <p14:tracePt t="49861" x="5062538" y="3857625"/>
          <p14:tracePt t="49877" x="4983163" y="3786188"/>
          <p14:tracePt t="49894" x="4884738" y="3724275"/>
          <p14:tracePt t="49911" x="4687888" y="3670300"/>
          <p14:tracePt t="49928" x="4545013" y="3652838"/>
          <p14:tracePt t="49944" x="4419600" y="3633788"/>
          <p14:tracePt t="49961" x="4313238" y="3633788"/>
          <p14:tracePt t="49978" x="4197350" y="3633788"/>
          <p14:tracePt t="49995" x="4062413" y="3687763"/>
          <p14:tracePt t="50011" x="3956050" y="3759200"/>
          <p14:tracePt t="50027" x="3857625" y="3830638"/>
          <p14:tracePt t="50045" x="3813175" y="3902075"/>
          <p14:tracePt t="50062" x="3786188" y="3965575"/>
          <p14:tracePt t="50077" x="3776663" y="4000500"/>
          <p14:tracePt t="50094" x="3776663" y="4010025"/>
          <p14:tracePt t="50111" x="3776663" y="4027488"/>
          <p14:tracePt t="50129" x="3822700" y="4044950"/>
          <p14:tracePt t="50147" x="3919538" y="4044950"/>
          <p14:tracePt t="50161" x="4071938" y="4044950"/>
          <p14:tracePt t="50178" x="4268788" y="4044950"/>
          <p14:tracePt t="50194" x="4429125" y="4044950"/>
          <p14:tracePt t="50211" x="4589463" y="4027488"/>
          <p14:tracePt t="50227" x="4643438" y="4017963"/>
          <p14:tracePt t="50244" x="4652963" y="4010025"/>
          <p14:tracePt t="50261" x="4660900" y="4010025"/>
          <p14:tracePt t="50327" x="4643438" y="4010025"/>
          <p14:tracePt t="50344" x="4625975" y="4010025"/>
          <p14:tracePt t="50368" x="4616450" y="4010025"/>
          <p14:tracePt t="50392" x="4616450" y="4017963"/>
          <p14:tracePt t="50399" x="4616450" y="4027488"/>
          <p14:tracePt t="50411" x="4616450" y="4054475"/>
          <p14:tracePt t="50427" x="4616450" y="4071938"/>
          <p14:tracePt t="50444" x="4616450" y="4098925"/>
          <p14:tracePt t="50461" x="4652963" y="4116388"/>
          <p14:tracePt t="50478" x="4697413" y="4125913"/>
          <p14:tracePt t="50497" x="4813300" y="4125913"/>
          <p14:tracePt t="50510" x="4875213" y="4125913"/>
          <p14:tracePt t="50528" x="5089525" y="4125913"/>
          <p14:tracePt t="50545" x="5232400" y="4098925"/>
          <p14:tracePt t="50561" x="5357813" y="4062413"/>
          <p14:tracePt t="50578" x="5465763" y="4037013"/>
          <p14:tracePt t="50594" x="5599113" y="4017963"/>
          <p14:tracePt t="50610" x="5724525" y="4000500"/>
          <p14:tracePt t="50628" x="5822950" y="3990975"/>
          <p14:tracePt t="50631" x="5875338" y="3983038"/>
          <p14:tracePt t="50644" x="5911850" y="3983038"/>
          <p14:tracePt t="50662" x="5973763" y="3973513"/>
          <p14:tracePt t="50678" x="6062663" y="3946525"/>
          <p14:tracePt t="50695" x="6126163" y="3938588"/>
          <p14:tracePt t="50711" x="6242050" y="3911600"/>
          <p14:tracePt t="50728" x="6340475" y="3902075"/>
          <p14:tracePt t="50744" x="6438900" y="3884613"/>
          <p14:tracePt t="50761" x="6554788" y="3857625"/>
          <p14:tracePt t="50777" x="6643688" y="3840163"/>
          <p14:tracePt t="50794" x="6661150" y="3840163"/>
          <p14:tracePt t="50832" x="6680200" y="3840163"/>
          <p14:tracePt t="50847" x="6705600" y="3822700"/>
          <p14:tracePt t="50861" x="6732588" y="3813175"/>
          <p14:tracePt t="50878" x="6751638" y="3795713"/>
          <p14:tracePt t="50894" x="6769100" y="3776663"/>
          <p14:tracePt t="50912" x="6777038" y="3768725"/>
          <p14:tracePt t="50929" x="6777038" y="3751263"/>
          <p14:tracePt t="50944" x="6777038" y="3741738"/>
          <p14:tracePt t="50961" x="6777038" y="3697288"/>
          <p14:tracePt t="50977" x="6777038" y="3679825"/>
          <p14:tracePt t="50994" x="6777038" y="3643313"/>
          <p14:tracePt t="51010" x="6769100" y="3616325"/>
          <p14:tracePt t="51028" x="6751638" y="3598863"/>
          <p14:tracePt t="51044" x="6705600" y="3581400"/>
          <p14:tracePt t="51061" x="6643688" y="3571875"/>
          <p14:tracePt t="51077" x="6562725" y="3571875"/>
          <p14:tracePt t="51094" x="6491288" y="3571875"/>
          <p14:tracePt t="51113" x="6348413" y="3571875"/>
          <p14:tracePt t="51128" x="6215063" y="3571875"/>
          <p14:tracePt t="51144" x="6072188" y="3571875"/>
          <p14:tracePt t="51161" x="5919788" y="3571875"/>
          <p14:tracePt t="51178" x="5786438" y="3571875"/>
          <p14:tracePt t="51200" x="5653088" y="3544888"/>
          <p14:tracePt t="51211" x="5599113" y="3536950"/>
          <p14:tracePt t="51228" x="5537200" y="3536950"/>
          <p14:tracePt t="51246" x="5483225" y="3536950"/>
          <p14:tracePt t="51261" x="5446713" y="3536950"/>
          <p14:tracePt t="51277" x="5438775" y="3536950"/>
          <p14:tracePt t="51294" x="5419725" y="3536950"/>
          <p14:tracePt t="51311" x="5411788" y="3536950"/>
          <p14:tracePt t="51328" x="5402263" y="3536950"/>
          <p14:tracePt t="51344" x="5375275" y="3536950"/>
          <p14:tracePt t="51361" x="5330825" y="3554413"/>
          <p14:tracePt t="51377" x="5303838" y="3581400"/>
          <p14:tracePt t="51394" x="5276850" y="3608388"/>
          <p14:tracePt t="51411" x="5268913" y="3625850"/>
          <p14:tracePt t="51427" x="5259388" y="3660775"/>
          <p14:tracePt t="51444" x="5241925" y="3679825"/>
          <p14:tracePt t="51461" x="5232400" y="3705225"/>
          <p14:tracePt t="51478" x="5232400" y="3732213"/>
          <p14:tracePt t="51494" x="5232400" y="3768725"/>
          <p14:tracePt t="51511" x="5214938" y="3786188"/>
          <p14:tracePt t="51528" x="5214938" y="3795713"/>
          <p14:tracePt t="51544" x="5214938" y="3813175"/>
          <p14:tracePt t="51568" x="5214938" y="3822700"/>
          <p14:tracePt t="51584" x="5214938" y="3840163"/>
          <p14:tracePt t="51600" x="5214938" y="3867150"/>
          <p14:tracePt t="51610" x="5232400" y="3875088"/>
          <p14:tracePt t="51628" x="5251450" y="3911600"/>
          <p14:tracePt t="51631" x="5259388" y="3919538"/>
          <p14:tracePt t="51644" x="5276850" y="3946525"/>
          <p14:tracePt t="51662" x="5313363" y="3990975"/>
          <p14:tracePt t="51678" x="5357813" y="4044950"/>
          <p14:tracePt t="51680" x="5367338" y="4054475"/>
          <p14:tracePt t="51694" x="5384800" y="4081463"/>
          <p14:tracePt t="51712" x="5438775" y="4116388"/>
          <p14:tracePt t="51728" x="5465763" y="4143375"/>
          <p14:tracePt t="51744" x="5518150" y="4160838"/>
          <p14:tracePt t="51761" x="5554663" y="4170363"/>
          <p14:tracePt t="51777" x="5589588" y="4170363"/>
          <p14:tracePt t="51794" x="5626100" y="4170363"/>
          <p14:tracePt t="51811" x="5661025" y="4170363"/>
          <p14:tracePt t="51827" x="5724525" y="4170363"/>
          <p14:tracePt t="51844" x="5795963" y="4170363"/>
          <p14:tracePt t="51861" x="5867400" y="4170363"/>
          <p14:tracePt t="51878" x="5938838" y="4170363"/>
          <p14:tracePt t="51897" x="6054725" y="4179888"/>
          <p14:tracePt t="51912" x="6089650" y="4179888"/>
          <p14:tracePt t="51927" x="6116638" y="4187825"/>
          <p14:tracePt t="51944" x="6180138" y="4187825"/>
          <p14:tracePt t="51961" x="6232525" y="4197350"/>
          <p14:tracePt t="51977" x="6313488" y="4197350"/>
          <p14:tracePt t="51994" x="6367463" y="4197350"/>
          <p14:tracePt t="52011" x="6384925" y="4197350"/>
          <p14:tracePt t="52027" x="6402388" y="4197350"/>
          <p14:tracePt t="52044" x="6456363" y="4197350"/>
          <p14:tracePt t="52061" x="6510338" y="4197350"/>
          <p14:tracePt t="52078" x="6589713" y="4187825"/>
          <p14:tracePt t="52094" x="6661150" y="4179888"/>
          <p14:tracePt t="52111" x="6759575" y="4133850"/>
          <p14:tracePt t="52129" x="6823075" y="4116388"/>
          <p14:tracePt t="52144" x="6867525" y="4081463"/>
          <p14:tracePt t="52161" x="6894513" y="4062413"/>
          <p14:tracePt t="52178" x="6919913" y="4062413"/>
          <p14:tracePt t="52194" x="6919913" y="4054475"/>
          <p14:tracePt t="52212" x="6938963" y="4037013"/>
          <p14:tracePt t="52232" x="6946900" y="4027488"/>
          <p14:tracePt t="52245" x="6956425" y="4017963"/>
          <p14:tracePt t="52261" x="6965950" y="3983038"/>
          <p14:tracePt t="52277" x="6973888" y="3919538"/>
          <p14:tracePt t="52294" x="6973888" y="3875088"/>
          <p14:tracePt t="52311" x="6973888" y="3840163"/>
          <p14:tracePt t="52328" x="6973888" y="3822700"/>
          <p14:tracePt t="52344" x="6973888" y="3803650"/>
          <p14:tracePt t="52360" x="6973888" y="3786188"/>
          <p14:tracePt t="52377" x="6973888" y="3768725"/>
          <p14:tracePt t="52394" x="6965950" y="3741738"/>
          <p14:tracePt t="52411" x="6938963" y="3714750"/>
          <p14:tracePt t="52427" x="6911975" y="3670300"/>
          <p14:tracePt t="52445" x="6875463" y="3643313"/>
          <p14:tracePt t="52460" x="6840538" y="3625850"/>
          <p14:tracePt t="52478" x="6823075" y="3616325"/>
          <p14:tracePt t="52494" x="6796088" y="3598863"/>
          <p14:tracePt t="52511" x="6715125" y="3581400"/>
          <p14:tracePt t="52529" x="6653213" y="3581400"/>
          <p14:tracePt t="52544" x="6562725" y="3571875"/>
          <p14:tracePt t="52565" x="6483350" y="3544888"/>
          <p14:tracePt t="52579" x="6367463" y="3536950"/>
          <p14:tracePt t="52594" x="6205538" y="3509963"/>
          <p14:tracePt t="52611" x="6037263" y="3473450"/>
          <p14:tracePt t="52628" x="5894388" y="3438525"/>
          <p14:tracePt t="52631" x="5813425" y="3419475"/>
          <p14:tracePt t="52645" x="5751513" y="3402013"/>
          <p14:tracePt t="52661" x="5653088" y="3384550"/>
          <p14:tracePt t="52678" x="5562600" y="3367088"/>
          <p14:tracePt t="52694" x="5465763" y="3348038"/>
          <p14:tracePt t="52713" x="5313363" y="3348038"/>
          <p14:tracePt t="52728" x="5251450" y="3348038"/>
          <p14:tracePt t="52744" x="5180013" y="3348038"/>
          <p14:tracePt t="52761" x="5108575" y="3348038"/>
          <p14:tracePt t="52778" x="5018088" y="3348038"/>
          <p14:tracePt t="52794" x="4929188" y="3348038"/>
          <p14:tracePt t="52810" x="4848225" y="3348038"/>
          <p14:tracePt t="52827" x="4795838" y="3357563"/>
          <p14:tracePt t="52844" x="4786313" y="3367088"/>
          <p14:tracePt t="52861" x="4759325" y="3394075"/>
          <p14:tracePt t="52895" x="4751388" y="3402013"/>
          <p14:tracePt t="52913" x="4751388" y="3446463"/>
          <p14:tracePt t="52928" x="4751388" y="3500438"/>
          <p14:tracePt t="52948" x="4751388" y="3509963"/>
          <p14:tracePt t="52961" x="4751388" y="3554413"/>
          <p14:tracePt t="52978" x="4751388" y="3581400"/>
          <p14:tracePt t="52994" x="4786313" y="3643313"/>
          <p14:tracePt t="53012" x="4795838" y="3687763"/>
          <p14:tracePt t="53027" x="4848225" y="3751263"/>
          <p14:tracePt t="53044" x="4867275" y="3786188"/>
          <p14:tracePt t="53061" x="4911725" y="3840163"/>
          <p14:tracePt t="53078" x="4991100" y="3902075"/>
          <p14:tracePt t="53094" x="5062538" y="3956050"/>
          <p14:tracePt t="53112" x="5133975" y="3983038"/>
          <p14:tracePt t="53128" x="5160963" y="3990975"/>
          <p14:tracePt t="53130" x="5205413" y="4017963"/>
          <p14:tracePt t="53144" x="5286375" y="4027488"/>
          <p14:tracePt t="53161" x="5340350" y="4027488"/>
          <p14:tracePt t="53177" x="5473700" y="4037013"/>
          <p14:tracePt t="53194" x="5653088" y="4037013"/>
          <p14:tracePt t="53212" x="5840413" y="4037013"/>
          <p14:tracePt t="53227" x="6027738" y="4037013"/>
          <p14:tracePt t="53244" x="6215063" y="4044950"/>
          <p14:tracePt t="53262" x="6375400" y="4062413"/>
          <p14:tracePt t="53278" x="6518275" y="4089400"/>
          <p14:tracePt t="53280" x="6599238" y="4108450"/>
          <p14:tracePt t="53297" x="6732588" y="4133850"/>
          <p14:tracePt t="53313" x="6831013" y="4133850"/>
          <p14:tracePt t="53329" x="6902450" y="4133850"/>
          <p14:tracePt t="53345" x="6946900" y="4133850"/>
          <p14:tracePt t="53361" x="6991350" y="4133850"/>
          <p14:tracePt t="53378" x="7054850" y="4108450"/>
          <p14:tracePt t="53394" x="7126288" y="4037013"/>
          <p14:tracePt t="53411" x="7205663" y="3965575"/>
          <p14:tracePt t="53427" x="7269163" y="3875088"/>
          <p14:tracePt t="53445" x="7348538" y="3803650"/>
          <p14:tracePt t="53461" x="7375525" y="3768725"/>
          <p14:tracePt t="53477" x="7385050" y="3741738"/>
          <p14:tracePt t="53511" x="7385050" y="3724275"/>
          <p14:tracePt t="53530" x="7385050" y="3705225"/>
          <p14:tracePt t="53544" x="7385050" y="3679825"/>
          <p14:tracePt t="53561" x="7304088" y="3670300"/>
          <p14:tracePt t="53578" x="7224713" y="3670300"/>
          <p14:tracePt t="53596" x="7170738" y="3670300"/>
          <p14:tracePt t="53611" x="7099300" y="3670300"/>
          <p14:tracePt t="53631" x="7018338" y="3670300"/>
          <p14:tracePt t="53633" x="6965950" y="3670300"/>
          <p14:tracePt t="53645" x="6929438" y="3660775"/>
          <p14:tracePt t="53662" x="6858000" y="3652838"/>
          <p14:tracePt t="53679" x="6840538" y="3652838"/>
          <p14:tracePt t="53696" x="6831013" y="3643313"/>
          <p14:tracePt t="53714" x="6823075" y="3643313"/>
          <p14:tracePt t="53730" x="6804025" y="3643313"/>
          <p14:tracePt t="53776" x="6786563" y="3633788"/>
          <p14:tracePt t="53792" x="6777038" y="3616325"/>
          <p14:tracePt t="53808" x="6769100" y="3616325"/>
          <p14:tracePt t="53816" x="6769100" y="3608388"/>
          <p14:tracePt t="53840" x="6759575" y="3608388"/>
          <p14:tracePt t="53848" x="6751638" y="3598863"/>
          <p14:tracePt t="53862" x="6742113" y="3598863"/>
          <p14:tracePt t="53877" x="6705600" y="3598863"/>
          <p14:tracePt t="53894" x="6653213" y="3589338"/>
          <p14:tracePt t="53911" x="6562725" y="3589338"/>
          <p14:tracePt t="53928" x="6465888" y="3581400"/>
          <p14:tracePt t="53944" x="6340475" y="3581400"/>
          <p14:tracePt t="53964" x="6205538" y="3581400"/>
          <p14:tracePt t="53977" x="6062663" y="3581400"/>
          <p14:tracePt t="53995" x="5919788" y="3581400"/>
          <p14:tracePt t="54012" x="5795963" y="3608388"/>
          <p14:tracePt t="54028" x="5688013" y="3633788"/>
          <p14:tracePt t="54046" x="5608638" y="3670300"/>
          <p14:tracePt t="54061" x="5527675" y="3697288"/>
          <p14:tracePt t="54077" x="5446713" y="3714750"/>
          <p14:tracePt t="54094" x="5375275" y="3724275"/>
          <p14:tracePt t="54111" x="5268913" y="3724275"/>
          <p14:tracePt t="54129" x="5197475" y="3724275"/>
          <p14:tracePt t="54144" x="5143500" y="3724275"/>
          <p14:tracePt t="54161" x="5099050" y="3724275"/>
          <p14:tracePt t="54178" x="5072063" y="3724275"/>
          <p14:tracePt t="54194" x="5045075" y="3732213"/>
          <p14:tracePt t="54211" x="5027613" y="3732213"/>
          <p14:tracePt t="54228" x="5018088" y="3732213"/>
          <p14:tracePt t="54244" x="4991100" y="3741738"/>
          <p14:tracePt t="54400" x="4991100" y="3751263"/>
          <p14:tracePt t="54408" x="4991100" y="3768725"/>
          <p14:tracePt t="54416" x="4991100" y="3776663"/>
          <p14:tracePt t="54427" x="4991100" y="3795713"/>
          <p14:tracePt t="54445" x="4991100" y="3813175"/>
          <p14:tracePt t="54461" x="4991100" y="3857625"/>
          <p14:tracePt t="54478" x="4991100" y="3867150"/>
          <p14:tracePt t="54496" x="4991100" y="3894138"/>
          <p14:tracePt t="54536" x="4991100" y="3902075"/>
          <p14:tracePt t="54552" x="5000625" y="3902075"/>
          <p14:tracePt t="54569" x="5010150" y="3902075"/>
          <p14:tracePt t="54578" x="5027613" y="3911600"/>
          <p14:tracePt t="54594" x="5037138" y="3911600"/>
          <p14:tracePt t="54611" x="5081588" y="3919538"/>
          <p14:tracePt t="54630" x="5133975" y="3929063"/>
          <p14:tracePt t="54633" x="5160963" y="3938588"/>
          <p14:tracePt t="54644" x="5180013" y="3938588"/>
          <p14:tracePt t="54661" x="5251450" y="3946525"/>
          <p14:tracePt t="54678" x="5330825" y="3965575"/>
          <p14:tracePt t="54694" x="5402263" y="3983038"/>
          <p14:tracePt t="54712" x="5589588" y="4010025"/>
          <p14:tracePt t="54728" x="5680075" y="4017963"/>
          <p14:tracePt t="54744" x="5776913" y="4037013"/>
          <p14:tracePt t="54761" x="5875338" y="4037013"/>
          <p14:tracePt t="54777" x="5973763" y="4044950"/>
          <p14:tracePt t="54794" x="6062663" y="4044950"/>
          <p14:tracePt t="54812" x="6099175" y="4044950"/>
          <p14:tracePt t="54828" x="6126163" y="4044950"/>
          <p14:tracePt t="54844" x="6134100" y="4044950"/>
          <p14:tracePt t="54863" x="6153150" y="4044950"/>
          <p14:tracePt t="54878" x="6180138" y="4044950"/>
          <p14:tracePt t="54894" x="6205538" y="4044950"/>
          <p14:tracePt t="54896" x="6232525" y="4044950"/>
          <p14:tracePt t="54911" x="6251575" y="4044950"/>
          <p14:tracePt t="54928" x="6269038" y="4044950"/>
          <p14:tracePt t="54945" x="6286500" y="4044950"/>
          <p14:tracePt t="54963" x="6296025" y="4044950"/>
          <p14:tracePt t="54978" x="6303963" y="4044950"/>
          <p14:tracePt t="54994" x="6323013" y="4044950"/>
          <p14:tracePt t="55012" x="6340475" y="4044950"/>
          <p14:tracePt t="55027" x="6348413" y="4044950"/>
          <p14:tracePt t="55044" x="6357938" y="4044950"/>
          <p14:tracePt t="55077" x="6375400" y="4037013"/>
          <p14:tracePt t="55094" x="6419850" y="4027488"/>
          <p14:tracePt t="55111" x="6491288" y="3990975"/>
          <p14:tracePt t="55129" x="6562725" y="3983038"/>
          <p14:tracePt t="55144" x="6626225" y="3956050"/>
          <p14:tracePt t="55161" x="6643688" y="3946525"/>
          <p14:tracePt t="55177" x="6680200" y="3938588"/>
          <p14:tracePt t="55195" x="6715125" y="3929063"/>
          <p14:tracePt t="55211" x="6751638" y="3911600"/>
          <p14:tracePt t="55228" x="6769100" y="3902075"/>
          <p14:tracePt t="55244" x="6786563" y="3894138"/>
          <p14:tracePt t="55352" x="6786563" y="3884613"/>
          <p14:tracePt t="55376" x="6786563" y="3875088"/>
          <p14:tracePt t="55384" x="6786563" y="3848100"/>
          <p14:tracePt t="55394" x="6786563" y="3822700"/>
          <p14:tracePt t="55411" x="6786563" y="3776663"/>
          <p14:tracePt t="55428" x="6769100" y="3724275"/>
          <p14:tracePt t="55445" x="6742113" y="3697288"/>
          <p14:tracePt t="55461" x="6715125" y="3652838"/>
          <p14:tracePt t="55477" x="6626225" y="3616325"/>
          <p14:tracePt t="55494" x="6537325" y="3598863"/>
          <p14:tracePt t="55512" x="6456363" y="3571875"/>
          <p14:tracePt t="55528" x="6367463" y="3571875"/>
          <p14:tracePt t="55544" x="6276975" y="3562350"/>
          <p14:tracePt t="55562" x="6180138" y="3554413"/>
          <p14:tracePt t="55578" x="6062663" y="3554413"/>
          <p14:tracePt t="55594" x="5894388" y="3554413"/>
          <p14:tracePt t="55614" x="5715000" y="3554413"/>
          <p14:tracePt t="55629" x="5554663" y="3554413"/>
          <p14:tracePt t="55632" x="5465763" y="3544888"/>
          <p14:tracePt t="55644" x="5394325" y="3536950"/>
          <p14:tracePt t="55662" x="5259388" y="3517900"/>
          <p14:tracePt t="55680" x="5180013" y="3509963"/>
          <p14:tracePt t="55695" x="5108575" y="3490913"/>
          <p14:tracePt t="55711" x="4991100" y="3465513"/>
          <p14:tracePt t="55728" x="4919663" y="3455988"/>
          <p14:tracePt t="55744" x="4857750" y="3446463"/>
          <p14:tracePt t="55761" x="4795838" y="3446463"/>
          <p14:tracePt t="55778" x="4705350" y="3438525"/>
          <p14:tracePt t="55795" x="4643438" y="3438525"/>
          <p14:tracePt t="55812" x="4581525" y="3438525"/>
          <p14:tracePt t="55828" x="4527550" y="3438525"/>
          <p14:tracePt t="55844" x="4465638" y="3438525"/>
          <p14:tracePt t="55861" x="4429125" y="3429000"/>
          <p14:tracePt t="55877" x="4419600" y="3429000"/>
          <p14:tracePt t="55895" x="4384675" y="3419475"/>
          <p14:tracePt t="55911" x="4367213" y="3411538"/>
          <p14:tracePt t="55929" x="4340225" y="3402013"/>
          <p14:tracePt t="55945" x="4322763" y="3394075"/>
          <p14:tracePt t="55963" x="4313238" y="3394075"/>
          <p14:tracePt t="55977" x="4303713" y="3394075"/>
          <p14:tracePt t="55994" x="4295775" y="3384550"/>
          <p14:tracePt t="56048" x="4268788" y="3384550"/>
          <p14:tracePt t="56055" x="4251325" y="3384550"/>
          <p14:tracePt t="56072" x="4241800" y="3384550"/>
          <p14:tracePt t="56087" x="4232275" y="3384550"/>
          <p14:tracePt t="56096" x="4224338" y="3384550"/>
          <p14:tracePt t="57488" x="4224338" y="3367088"/>
          <p14:tracePt t="57496" x="4303713" y="3357563"/>
          <p14:tracePt t="57505" x="4446588" y="3313113"/>
          <p14:tracePt t="57513" x="4598988" y="3251200"/>
          <p14:tracePt t="57529" x="4857750" y="3108325"/>
          <p14:tracePt t="57545" x="5045075" y="2990850"/>
          <p14:tracePt t="57562" x="5205413" y="2884488"/>
          <p14:tracePt t="57578" x="5295900" y="2803525"/>
          <p14:tracePt t="57594" x="5303838" y="2786063"/>
          <p14:tracePt t="57611" x="5330825" y="2751138"/>
          <p14:tracePt t="57629" x="5348288" y="2697163"/>
          <p14:tracePt t="57631" x="5367338" y="2660650"/>
          <p14:tracePt t="57644" x="5375275" y="2633663"/>
          <p14:tracePt t="57662" x="5411788" y="2598738"/>
          <p14:tracePt t="57678" x="5438775" y="2554288"/>
          <p14:tracePt t="57698" x="5456238" y="2517775"/>
          <p14:tracePt t="57712" x="5465763" y="2509838"/>
          <p14:tracePt t="57728" x="5510213" y="2473325"/>
          <p14:tracePt t="57744" x="5562600" y="2438400"/>
          <p14:tracePt t="57761" x="5626100" y="2401888"/>
          <p14:tracePt t="57778" x="5670550" y="2357438"/>
          <p14:tracePt t="57794" x="5715000" y="2322513"/>
          <p14:tracePt t="57812" x="5732463" y="2295525"/>
          <p14:tracePt t="57828" x="5741988" y="2286000"/>
          <p14:tracePt t="57845" x="5751513" y="2286000"/>
          <p14:tracePt t="57861" x="5759450" y="2259013"/>
          <p14:tracePt t="57894" x="5776913" y="2241550"/>
          <p14:tracePt t="57911" x="5786438" y="2241550"/>
          <p14:tracePt t="57928" x="5822950" y="2232025"/>
          <p14:tracePt t="57944" x="5884863" y="2205038"/>
          <p14:tracePt t="57961" x="5973763" y="2197100"/>
          <p14:tracePt t="57977" x="6037263" y="2187575"/>
          <p14:tracePt t="57994" x="6099175" y="2170113"/>
          <p14:tracePt t="58011" x="6126163" y="2170113"/>
          <p14:tracePt t="58031" x="6143625" y="2170113"/>
          <p14:tracePt t="58045" x="6153150" y="2170113"/>
          <p14:tracePt t="58200" x="6161088" y="2170113"/>
          <p14:tracePt t="58208" x="6170613" y="2170113"/>
          <p14:tracePt t="58224" x="6170613" y="2197100"/>
          <p14:tracePt t="58232" x="6180138" y="2197100"/>
          <p14:tracePt t="58245" x="6188075" y="2214563"/>
          <p14:tracePt t="58261" x="6188075" y="2224088"/>
          <p14:tracePt t="58278" x="6197600" y="2241550"/>
          <p14:tracePt t="58294" x="6197600" y="2251075"/>
          <p14:tracePt t="58313" x="6205538" y="2295525"/>
          <p14:tracePt t="58329" x="6205538" y="2357438"/>
          <p14:tracePt t="58344" x="6205538" y="2393950"/>
          <p14:tracePt t="58361" x="6205538" y="2490788"/>
          <p14:tracePt t="58379" x="6153150" y="2571750"/>
          <p14:tracePt t="58396" x="6116638" y="2643188"/>
          <p14:tracePt t="58412" x="6045200" y="2732088"/>
          <p14:tracePt t="58432" x="5938838" y="2813050"/>
          <p14:tracePt t="58447" x="5894388" y="2847975"/>
          <p14:tracePt t="58461" x="5776913" y="2919413"/>
          <p14:tracePt t="58478" x="5634038" y="2990850"/>
          <p14:tracePt t="58496" x="5465763" y="3089275"/>
          <p14:tracePt t="58511" x="5375275" y="3133725"/>
          <p14:tracePt t="58528" x="5322888" y="3170238"/>
          <p14:tracePt t="58544" x="5276850" y="3197225"/>
          <p14:tracePt t="58561" x="5224463" y="3232150"/>
          <p14:tracePt t="58578" x="5197475" y="3259138"/>
          <p14:tracePt t="58595" x="5170488" y="3276600"/>
          <p14:tracePt t="58611" x="5143500" y="3303588"/>
          <p14:tracePt t="58628" x="5126038" y="3330575"/>
          <p14:tracePt t="58644" x="5072063" y="3367088"/>
          <p14:tracePt t="58661" x="5037138" y="3402013"/>
          <p14:tracePt t="58678" x="5000625" y="3455988"/>
          <p14:tracePt t="58695" x="4956175" y="3500438"/>
          <p14:tracePt t="58712" x="4867275" y="3581400"/>
          <p14:tracePt t="58728" x="4813300" y="3625850"/>
          <p14:tracePt t="58745" x="4786313" y="3633788"/>
          <p14:tracePt t="58764" x="4741863" y="3652838"/>
          <p14:tracePt t="58781" x="4724400" y="3660775"/>
          <p14:tracePt t="58796" x="4714875" y="3670300"/>
          <p14:tracePt t="58827" x="4697413" y="3670300"/>
          <p14:tracePt t="58844" x="4679950" y="3670300"/>
          <p14:tracePt t="58862" x="4660900" y="3670300"/>
          <p14:tracePt t="58878" x="4643438" y="3670300"/>
          <p14:tracePt t="58929" x="4633913" y="3670300"/>
          <p14:tracePt t="58952" x="4616450" y="3670300"/>
          <p14:tracePt t="58968" x="4616450" y="3679825"/>
          <p14:tracePt t="58976" x="4608513" y="3687763"/>
          <p14:tracePt t="59193" x="4589463" y="3697288"/>
          <p14:tracePt t="59200" x="4562475" y="3697288"/>
          <p14:tracePt t="59210" x="4545013" y="3705225"/>
          <p14:tracePt t="59227" x="4483100" y="3705225"/>
          <p14:tracePt t="59246" x="4429125" y="3732213"/>
          <p14:tracePt t="59262" x="4384675" y="3751263"/>
          <p14:tracePt t="59264" x="4357688" y="3751263"/>
          <p14:tracePt t="59278" x="4348163" y="3759200"/>
          <p14:tracePt t="59296" x="4322763" y="3759200"/>
          <p14:tracePt t="59313" x="4303713" y="3768725"/>
          <p14:tracePt t="59329" x="4286250" y="3768725"/>
          <p14:tracePt t="59344" x="4276725" y="3768725"/>
          <p14:tracePt t="59361" x="4268788" y="3768725"/>
          <p14:tracePt t="59378" x="4251325" y="3776663"/>
          <p14:tracePt t="59394" x="4241800" y="3776663"/>
          <p14:tracePt t="59817" x="4259263" y="3741738"/>
          <p14:tracePt t="59824" x="4330700" y="3660775"/>
          <p14:tracePt t="59834" x="4411663" y="3562350"/>
          <p14:tracePt t="59845" x="4518025" y="3429000"/>
          <p14:tracePt t="59864" x="4813300" y="3054350"/>
          <p14:tracePt t="59878" x="5375275" y="2322513"/>
          <p14:tracePt t="59895" x="6161088" y="1204913"/>
          <p14:tracePt t="59913" x="7197725" y="0"/>
          <p14:tracePt t="59928" x="7367588" y="0"/>
          <p14:tracePt t="59968" x="7375525" y="0"/>
          <p14:tracePt t="59984" x="7375525" y="17463"/>
          <p14:tracePt t="59995" x="7375525" y="61913"/>
          <p14:tracePt t="60011" x="7375525" y="125413"/>
          <p14:tracePt t="60029" x="7277100" y="312738"/>
          <p14:tracePt t="60044" x="7153275" y="527050"/>
          <p14:tracePt t="60061" x="7000875" y="768350"/>
          <p14:tracePt t="60077" x="6840538" y="990600"/>
          <p14:tracePt t="60094" x="6688138" y="1196975"/>
          <p14:tracePt t="60111" x="6510338" y="1509713"/>
          <p14:tracePt t="60130" x="6402388" y="1714500"/>
          <p14:tracePt t="60147" x="6296025" y="1928813"/>
          <p14:tracePt t="60161" x="6180138" y="2125663"/>
          <p14:tracePt t="60178" x="6099175" y="2286000"/>
          <p14:tracePt t="60195" x="6018213" y="2438400"/>
          <p14:tracePt t="60211" x="5956300" y="2581275"/>
          <p14:tracePt t="60227" x="5902325" y="2705100"/>
          <p14:tracePt t="60244" x="5848350" y="2840038"/>
          <p14:tracePt t="60264" x="5795963" y="2919413"/>
          <p14:tracePt t="60278" x="5768975" y="2982913"/>
          <p14:tracePt t="60294" x="5751513" y="3000375"/>
          <p14:tracePt t="60311" x="5715000" y="3044825"/>
          <p14:tracePt t="60376" x="5715000" y="3054350"/>
          <p14:tracePt t="60384" x="5715000" y="3062288"/>
          <p14:tracePt t="60394" x="5705475" y="3089275"/>
          <p14:tracePt t="60411" x="5670550" y="3152775"/>
          <p14:tracePt t="60428" x="5626100" y="3232150"/>
          <p14:tracePt t="60445" x="5572125" y="3330575"/>
          <p14:tracePt t="60465" x="5545138" y="3375025"/>
          <p14:tracePt t="60481" x="5491163" y="3473450"/>
          <p14:tracePt t="60494" x="5465763" y="3509963"/>
          <p14:tracePt t="60511" x="5429250" y="3571875"/>
          <p14:tracePt t="60530" x="5419725" y="3581400"/>
          <p14:tracePt t="60544" x="5402263" y="3589338"/>
          <p14:tracePt t="60561" x="5384800" y="3608388"/>
          <p14:tracePt t="60577" x="5375275" y="3608388"/>
          <p14:tracePt t="60640" x="5357813" y="3616325"/>
          <p14:tracePt t="60655" x="5340350" y="3616325"/>
          <p14:tracePt t="60671" x="5322888" y="3625850"/>
          <p14:tracePt t="60680" x="5313363" y="3625850"/>
          <p14:tracePt t="60687" x="5303838" y="3643313"/>
          <p14:tracePt t="60775" x="5303838" y="3633788"/>
          <p14:tracePt t="60784" x="5313363" y="3625850"/>
          <p14:tracePt t="60797" x="5340350" y="3608388"/>
          <p14:tracePt t="60811" x="5367338" y="3581400"/>
          <p14:tracePt t="60827" x="5402263" y="3581400"/>
          <p14:tracePt t="60845" x="5402263" y="3571875"/>
          <p14:tracePt t="61113" x="5394325" y="3571875"/>
          <p14:tracePt t="61120" x="5348288" y="3554413"/>
          <p14:tracePt t="61131" x="5340350" y="3554413"/>
          <p14:tracePt t="61147" x="5322888" y="3554413"/>
          <p14:tracePt t="61161" x="5303838" y="3544888"/>
          <p14:tracePt t="61178" x="5286375" y="3544888"/>
          <p14:tracePt t="61195" x="5241925" y="3544888"/>
          <p14:tracePt t="61211" x="5197475" y="3544888"/>
          <p14:tracePt t="61228" x="5143500" y="3544888"/>
          <p14:tracePt t="61244" x="5045075" y="3544888"/>
          <p14:tracePt t="61261" x="4919663" y="3544888"/>
          <p14:tracePt t="61277" x="4813300" y="3544888"/>
          <p14:tracePt t="61295" x="4714875" y="3554413"/>
          <p14:tracePt t="61311" x="4510088" y="3554413"/>
          <p14:tracePt t="61328" x="4322763" y="3554413"/>
          <p14:tracePt t="61344" x="4098925" y="3554413"/>
          <p14:tracePt t="61361" x="3857625" y="3554413"/>
          <p14:tracePt t="61378" x="3633788" y="3544888"/>
          <p14:tracePt t="61394" x="3411538" y="3536950"/>
          <p14:tracePt t="61412" x="3197225" y="3527425"/>
          <p14:tracePt t="61427" x="2973388" y="3527425"/>
          <p14:tracePt t="61446" x="2751138" y="3527425"/>
          <p14:tracePt t="61461" x="2536825" y="3527425"/>
          <p14:tracePt t="61478" x="2330450" y="3527425"/>
          <p14:tracePt t="61498" x="2000250" y="3527425"/>
          <p14:tracePt t="61514" x="1785938" y="3527425"/>
          <p14:tracePt t="61528" x="1687513" y="3509963"/>
          <p14:tracePt t="61584" x="1687513" y="3500438"/>
          <p14:tracePt t="61600" x="1687513" y="3473450"/>
          <p14:tracePt t="61607" x="1731963" y="3455988"/>
          <p14:tracePt t="61615" x="1758950" y="3446463"/>
          <p14:tracePt t="61628" x="1795463" y="3429000"/>
          <p14:tracePt t="61644" x="1884363" y="3402013"/>
          <p14:tracePt t="61662" x="1965325" y="3394075"/>
          <p14:tracePt t="61678" x="2054225" y="3394075"/>
          <p14:tracePt t="61695" x="2214563" y="3394075"/>
          <p14:tracePt t="61711" x="2465388" y="3394075"/>
          <p14:tracePt t="61729" x="2625725" y="3394075"/>
          <p14:tracePt t="61745" x="2768600" y="3394075"/>
          <p14:tracePt t="61761" x="2830513" y="3394075"/>
          <p14:tracePt t="61777" x="2911475" y="3384550"/>
          <p14:tracePt t="61794" x="2973388" y="3384550"/>
          <p14:tracePt t="61811" x="3071813" y="3367088"/>
          <p14:tracePt t="61831" x="3197225" y="3357563"/>
          <p14:tracePt t="61845" x="3348038" y="3348038"/>
          <p14:tracePt t="61863" x="3490913" y="3340100"/>
          <p14:tracePt t="61879" x="3660775" y="3322638"/>
          <p14:tracePt t="61880" x="3732213" y="3322638"/>
          <p14:tracePt t="61894" x="3803650" y="3322638"/>
          <p14:tracePt t="61912" x="4000500" y="3322638"/>
          <p14:tracePt t="61928" x="4125913" y="3322638"/>
          <p14:tracePt t="61944" x="4251325" y="3322638"/>
          <p14:tracePt t="61961" x="4402138" y="3322638"/>
          <p14:tracePt t="61977" x="4562475" y="3348038"/>
          <p14:tracePt t="61995" x="4714875" y="3375025"/>
          <p14:tracePt t="62012" x="4867275" y="3411538"/>
          <p14:tracePt t="62027" x="5027613" y="3438525"/>
          <p14:tracePt t="62044" x="5153025" y="3455988"/>
          <p14:tracePt t="62062" x="5241925" y="3465513"/>
          <p14:tracePt t="62078" x="5340350" y="3482975"/>
          <p14:tracePt t="62094" x="5402263" y="3482975"/>
          <p14:tracePt t="62112" x="5527675" y="3490913"/>
          <p14:tracePt t="62130" x="5599113" y="3490913"/>
          <p14:tracePt t="62145" x="5670550" y="3490913"/>
          <p14:tracePt t="62161" x="5732463" y="3490913"/>
          <p14:tracePt t="62179" x="5786438" y="3490913"/>
          <p14:tracePt t="62197" x="5830888" y="3500438"/>
          <p14:tracePt t="62211" x="5867400" y="3509963"/>
          <p14:tracePt t="62228" x="5911850" y="3509963"/>
          <p14:tracePt t="62244" x="5938838" y="3517900"/>
          <p14:tracePt t="62261" x="5946775" y="3517900"/>
          <p14:tracePt t="62335" x="5956300" y="3536950"/>
          <p14:tracePt t="62440" x="5956300" y="3544888"/>
          <p14:tracePt t="62457" x="5946775" y="3544888"/>
          <p14:tracePt t="62464" x="5938838" y="3544888"/>
          <p14:tracePt t="62478" x="5929313" y="3554413"/>
          <p14:tracePt t="62495" x="5894388" y="3571875"/>
          <p14:tracePt t="62512" x="5875338" y="3581400"/>
          <p14:tracePt t="62608" x="5867400" y="3581400"/>
          <p14:tracePt t="62687" x="5840413" y="3581400"/>
          <p14:tracePt t="62712" x="5813425" y="3589338"/>
          <p14:tracePt t="62729" x="5795963" y="3589338"/>
          <p14:tracePt t="62735" x="5786438" y="3598863"/>
          <p14:tracePt t="62746" x="5768975" y="3608388"/>
          <p14:tracePt t="62761" x="5724525" y="3616325"/>
          <p14:tracePt t="62777" x="5697538" y="3616325"/>
          <p14:tracePt t="62794" x="5680075" y="3643313"/>
          <p14:tracePt t="62811" x="5670550" y="3643313"/>
          <p14:tracePt t="63616" x="5670550" y="3633788"/>
          <p14:tracePt t="63624" x="5680075" y="3633788"/>
          <p14:tracePt t="63631" x="5688013" y="3633788"/>
          <p14:tracePt t="63645" x="5705475" y="3633788"/>
          <p14:tracePt t="63662" x="5715000" y="3625850"/>
          <p14:tracePt t="63695" x="5741988" y="3608388"/>
          <p14:tracePt t="63714" x="5741988" y="3598863"/>
          <p14:tracePt t="63920" x="5759450" y="3589338"/>
          <p14:tracePt t="63929" x="5759450" y="3581400"/>
          <p14:tracePt t="63936" x="5768975" y="3571875"/>
          <p14:tracePt t="63946" x="5776913" y="3571875"/>
          <p14:tracePt t="63961" x="5813425" y="3536950"/>
          <p14:tracePt t="63977" x="5857875" y="3517900"/>
          <p14:tracePt t="63995" x="5884863" y="3500438"/>
          <p14:tracePt t="64089" x="5894388" y="3500438"/>
          <p14:tracePt t="64160" x="5911850" y="3500438"/>
          <p14:tracePt t="64223" x="5919788" y="3500438"/>
          <p14:tracePt t="64232" x="5929313" y="3500438"/>
          <p14:tracePt t="64240" x="5956300" y="3500438"/>
          <p14:tracePt t="64248" x="5973763" y="3500438"/>
          <p14:tracePt t="64266" x="5983288" y="3500438"/>
          <p14:tracePt t="64279" x="6010275" y="3500438"/>
          <p14:tracePt t="64297" x="6018213" y="3500438"/>
          <p14:tracePt t="64384" x="6027738" y="3500438"/>
          <p14:tracePt t="64392" x="6045200" y="3500438"/>
          <p14:tracePt t="64399" x="6054725" y="3500438"/>
          <p14:tracePt t="64412" x="6062663" y="3500438"/>
          <p14:tracePt t="64428" x="6081713" y="3500438"/>
          <p14:tracePt t="64445" x="6108700" y="3500438"/>
          <p14:tracePt t="64462" x="6153150" y="3500438"/>
          <p14:tracePt t="64478" x="6215063" y="3500438"/>
          <p14:tracePt t="64495" x="6313488" y="3500438"/>
          <p14:tracePt t="64512" x="6411913" y="3500438"/>
          <p14:tracePt t="64529" x="6465888" y="3500438"/>
          <p14:tracePt t="64546" x="6510338" y="3500438"/>
          <p14:tracePt t="64562" x="6545263" y="3500438"/>
          <p14:tracePt t="64582" x="6581775" y="3500438"/>
          <p14:tracePt t="64594" x="6589713" y="3500438"/>
          <p14:tracePt t="64612" x="6589713" y="3509963"/>
          <p14:tracePt t="64793" x="6599238" y="3509963"/>
          <p14:tracePt t="64800" x="6599238" y="3517900"/>
          <p14:tracePt t="64811" x="6599238" y="3527425"/>
          <p14:tracePt t="64827" x="6599238" y="3544888"/>
          <p14:tracePt t="64844" x="6562725" y="3581400"/>
          <p14:tracePt t="64862" x="6562725" y="3589338"/>
          <p14:tracePt t="64879" x="6545263" y="3598863"/>
          <p14:tracePt t="64895" x="6527800" y="3633788"/>
          <p14:tracePt t="64913" x="6518275" y="3643313"/>
          <p14:tracePt t="65032" x="6510338" y="3643313"/>
          <p14:tracePt t="65193" x="6518275" y="3633788"/>
          <p14:tracePt t="65211" x="6554788" y="3633788"/>
          <p14:tracePt t="65228" x="6599238" y="3633788"/>
          <p14:tracePt t="65245" x="6608763" y="3633788"/>
          <p14:tracePt t="65266" x="6616700" y="3633788"/>
          <p14:tracePt t="65278" x="6626225" y="3633788"/>
          <p14:tracePt t="65295" x="6634163" y="3625850"/>
          <p14:tracePt t="65328" x="6653213" y="3625850"/>
          <p14:tracePt t="65360" x="6653213" y="3616325"/>
          <p14:tracePt t="65368" x="6653213" y="3598863"/>
          <p14:tracePt t="65378" x="6626225" y="3554413"/>
          <p14:tracePt t="65395" x="6599238" y="3500438"/>
          <p14:tracePt t="65412" x="6589713" y="3500438"/>
          <p14:tracePt t="65913" x="6572250" y="3500438"/>
          <p14:tracePt t="65935" x="6572250" y="3509963"/>
          <p14:tracePt t="65945" x="6572250" y="3517900"/>
          <p14:tracePt t="65952" x="6581775" y="3527425"/>
          <p14:tracePt t="65962" x="6589713" y="3527425"/>
          <p14:tracePt t="65978" x="6589713" y="3544888"/>
          <p14:tracePt t="66031" x="6562725" y="3544888"/>
          <p14:tracePt t="66056" x="6545263" y="3544888"/>
          <p14:tracePt t="66063" x="6537325" y="3544888"/>
          <p14:tracePt t="66072" x="6500813" y="3544888"/>
          <p14:tracePt t="66081" x="6446838" y="3544888"/>
          <p14:tracePt t="66096" x="6367463" y="3544888"/>
          <p14:tracePt t="66113" x="6180138" y="3544888"/>
          <p14:tracePt t="66129" x="5884863" y="3544888"/>
          <p14:tracePt t="66145" x="5473700" y="3544888"/>
          <p14:tracePt t="66161" x="5081588" y="3544888"/>
          <p14:tracePt t="66178" x="4759325" y="3544888"/>
          <p14:tracePt t="66195" x="4510088" y="3544888"/>
          <p14:tracePt t="66213" x="4276725" y="3544888"/>
          <p14:tracePt t="66228" x="4071938" y="3544888"/>
          <p14:tracePt t="66247" x="3875088" y="3544888"/>
          <p14:tracePt t="66265" x="3536950" y="3544888"/>
          <p14:tracePt t="66280" x="3429000" y="3554413"/>
          <p14:tracePt t="66296" x="3152775" y="3571875"/>
          <p14:tracePt t="66312" x="3027363" y="3598863"/>
          <p14:tracePt t="66329" x="2911475" y="3616325"/>
          <p14:tracePt t="66345" x="2840038" y="3633788"/>
          <p14:tracePt t="66361" x="2786063" y="3652838"/>
          <p14:tracePt t="66379" x="2759075" y="3660775"/>
          <p14:tracePt t="66394" x="2724150" y="3670300"/>
          <p14:tracePt t="66413" x="2687638" y="3687763"/>
          <p14:tracePt t="66429" x="2670175" y="3687763"/>
          <p14:tracePt t="66489" x="2643188" y="3687763"/>
          <p14:tracePt t="66496" x="2616200" y="3697288"/>
          <p14:tracePt t="66512" x="2589213" y="3705225"/>
          <p14:tracePt t="66520" x="2581275" y="3705225"/>
          <p14:tracePt t="66530" x="2554288" y="3714750"/>
          <p14:tracePt t="66545" x="2490788" y="3741738"/>
          <p14:tracePt t="66562" x="2446338" y="3768725"/>
          <p14:tracePt t="66583" x="2384425" y="3803650"/>
          <p14:tracePt t="66594" x="2303463" y="3875088"/>
          <p14:tracePt t="66613" x="2232025" y="3911600"/>
          <p14:tracePt t="66629" x="2187575" y="3956050"/>
          <p14:tracePt t="66631" x="2170113" y="3983038"/>
          <p14:tracePt t="66645" x="2160588" y="3990975"/>
          <p14:tracePt t="66663" x="2133600" y="4017963"/>
          <p14:tracePt t="66776" x="2133600" y="4027488"/>
          <p14:tracePt t="66792" x="2143125" y="4037013"/>
          <p14:tracePt t="66800" x="2160588" y="4037013"/>
          <p14:tracePt t="66813" x="2170113" y="4037013"/>
          <p14:tracePt t="66828" x="2187575" y="4044950"/>
          <p14:tracePt t="66847" x="2197100" y="4044950"/>
          <p14:tracePt t="66864" x="2224088" y="4054475"/>
          <p14:tracePt t="66879" x="2276475" y="4062413"/>
          <p14:tracePt t="66898" x="2473325" y="4062413"/>
          <p14:tracePt t="66913" x="2732088" y="4081463"/>
          <p14:tracePt t="66929" x="3009900" y="4081463"/>
          <p14:tracePt t="66947" x="3241675" y="4081463"/>
          <p14:tracePt t="66962" x="3446463" y="4081463"/>
          <p14:tracePt t="66978" x="3679825" y="4081463"/>
          <p14:tracePt t="66996" x="3911600" y="4081463"/>
          <p14:tracePt t="67012" x="4116388" y="4081463"/>
          <p14:tracePt t="67029" x="4241800" y="4081463"/>
          <p14:tracePt t="67045" x="4286250" y="4081463"/>
          <p14:tracePt t="67063" x="4303713" y="4081463"/>
          <p14:tracePt t="67078" x="4322763" y="4081463"/>
          <p14:tracePt t="67095" x="4411663" y="4089400"/>
          <p14:tracePt t="67112" x="4473575" y="4098925"/>
          <p14:tracePt t="67129" x="4562475" y="4116388"/>
          <p14:tracePt t="67144" x="4670425" y="4125913"/>
          <p14:tracePt t="67161" x="4759325" y="4125913"/>
          <p14:tracePt t="67179" x="4867275" y="4125913"/>
          <p14:tracePt t="67195" x="5010150" y="4125913"/>
          <p14:tracePt t="67211" x="5170488" y="4125913"/>
          <p14:tracePt t="67232" x="5473700" y="4125913"/>
          <p14:tracePt t="67246" x="5554663" y="4125913"/>
          <p14:tracePt t="67262" x="5661025" y="4125913"/>
          <p14:tracePt t="67278" x="5724525" y="4125913"/>
          <p14:tracePt t="67279" x="5751513" y="4125913"/>
          <p14:tracePt t="67296" x="5803900" y="4098925"/>
          <p14:tracePt t="67312" x="5857875" y="4089400"/>
          <p14:tracePt t="67329" x="5894388" y="4089400"/>
          <p14:tracePt t="67345" x="5911850" y="4062413"/>
          <p14:tracePt t="67362" x="5938838" y="4062413"/>
          <p14:tracePt t="67378" x="5946775" y="4054475"/>
          <p14:tracePt t="67394" x="5965825" y="4054475"/>
          <p14:tracePt t="67411" x="5973763" y="4037013"/>
          <p14:tracePt t="67428" x="5983288" y="4037013"/>
          <p14:tracePt t="67445" x="6000750" y="4027488"/>
          <p14:tracePt t="67461" x="6037263" y="4000500"/>
          <p14:tracePt t="67478" x="6045200" y="3990975"/>
          <p14:tracePt t="67496" x="6081713" y="3965575"/>
          <p14:tracePt t="67512" x="6089650" y="3956050"/>
          <p14:tracePt t="67591" x="6081713" y="3956050"/>
          <p14:tracePt t="67601" x="6054725" y="3956050"/>
          <p14:tracePt t="67612" x="6010275" y="3956050"/>
          <p14:tracePt t="67629" x="5965825" y="3956050"/>
          <p14:tracePt t="67631" x="5929313" y="3956050"/>
          <p14:tracePt t="67644" x="5902325" y="3956050"/>
          <p14:tracePt t="67662" x="5867400" y="3956050"/>
          <p14:tracePt t="67680" x="5822950" y="3956050"/>
          <p14:tracePt t="67695" x="5803900" y="3956050"/>
          <p14:tracePt t="67713" x="5795963" y="3956050"/>
          <p14:tracePt t="67730" x="5776913" y="3956050"/>
          <p14:tracePt t="67768" x="5768975" y="3956050"/>
          <p14:tracePt t="67897" x="5759450" y="3956050"/>
          <p14:tracePt t="67913" x="5751513" y="3956050"/>
          <p14:tracePt t="67920" x="5741988" y="3956050"/>
          <p14:tracePt t="67935" x="5724525" y="3956050"/>
          <p14:tracePt t="67953" x="5715000" y="3956050"/>
          <p14:tracePt t="67962" x="5705475" y="3956050"/>
          <p14:tracePt t="67979" x="5688013" y="3956050"/>
          <p14:tracePt t="67995" x="5680075" y="3956050"/>
          <p14:tracePt t="68012" x="5653088" y="3956050"/>
          <p14:tracePt t="68029" x="5643563" y="3956050"/>
          <p14:tracePt t="68045" x="5616575" y="3956050"/>
          <p14:tracePt t="68061" x="5608638" y="3956050"/>
          <p14:tracePt t="68078" x="5589588" y="3956050"/>
          <p14:tracePt t="68095" x="5572125" y="3956050"/>
          <p14:tracePt t="68113" x="5554663" y="3956050"/>
          <p14:tracePt t="68130" x="5518150" y="3956050"/>
          <p14:tracePt t="68145" x="5483225" y="3956050"/>
          <p14:tracePt t="68162" x="5473700" y="3956050"/>
          <p14:tracePt t="68178" x="5456238" y="3956050"/>
          <p14:tracePt t="68194" x="5438775" y="3956050"/>
          <p14:tracePt t="68212" x="5429250" y="3956050"/>
          <p14:tracePt t="68231" x="5419725" y="3956050"/>
          <p14:tracePt t="68247" x="5411788" y="3956050"/>
          <p14:tracePt t="68288" x="5402263" y="3946525"/>
          <p14:tracePt t="68296" x="5375275" y="3929063"/>
          <p14:tracePt t="68312" x="5367338" y="3902075"/>
          <p14:tracePt t="68329" x="5348288" y="3875088"/>
          <p14:tracePt t="68345" x="5340350" y="3830638"/>
          <p14:tracePt t="68361" x="5322888" y="3813175"/>
          <p14:tracePt t="68378" x="5313363" y="3795713"/>
          <p14:tracePt t="68496" x="5313363" y="3803650"/>
          <p14:tracePt t="68513" x="5313363" y="3813175"/>
          <p14:tracePt t="68520" x="5313363" y="3822700"/>
          <p14:tracePt t="68536" x="5330825" y="3840163"/>
          <p14:tracePt t="68575" x="5340350" y="3840163"/>
          <p14:tracePt t="68584" x="5357813" y="3857625"/>
          <p14:tracePt t="68600" x="5375275" y="3857625"/>
          <p14:tracePt t="68623" x="5384800" y="3857625"/>
          <p14:tracePt t="68640" x="5394325" y="3857625"/>
          <p14:tracePt t="68655" x="5402263" y="3857625"/>
          <p14:tracePt t="68672" x="5411788" y="3857625"/>
          <p14:tracePt t="68681" x="5429250" y="3857625"/>
          <p14:tracePt t="68697" x="5438775" y="3840163"/>
          <p14:tracePt t="68712" x="5465763" y="3813175"/>
          <p14:tracePt t="68728" x="5537200" y="3741738"/>
          <p14:tracePt t="68744" x="5599113" y="3687763"/>
          <p14:tracePt t="68762" x="5634038" y="3616325"/>
          <p14:tracePt t="68778" x="5661025" y="3589338"/>
          <p14:tracePt t="68796" x="5715000" y="3536950"/>
          <p14:tracePt t="68812" x="5751513" y="3490913"/>
          <p14:tracePt t="68828" x="5776913" y="3465513"/>
          <p14:tracePt t="68845" x="5803900" y="3429000"/>
          <p14:tracePt t="68862" x="5822950" y="3402013"/>
          <p14:tracePt t="68898" x="5840413" y="3384550"/>
          <p14:tracePt t="68912" x="5884863" y="3348038"/>
          <p14:tracePt t="68929" x="5946775" y="3303588"/>
          <p14:tracePt t="68945" x="5991225" y="3259138"/>
          <p14:tracePt t="68961" x="6045200" y="3232150"/>
          <p14:tracePt t="68978" x="6072188" y="3197225"/>
          <p14:tracePt t="68994" x="6081713" y="3197225"/>
          <p14:tracePt t="69011" x="6089650" y="3187700"/>
          <p14:tracePt t="69112" x="6099175" y="3187700"/>
          <p14:tracePt t="69130" x="6099175" y="3205163"/>
          <p14:tracePt t="69136" x="6099175" y="3224213"/>
          <p14:tracePt t="69145" x="6108700" y="3259138"/>
          <p14:tracePt t="69161" x="6126163" y="3384550"/>
          <p14:tracePt t="69178" x="6161088" y="3536950"/>
          <p14:tracePt t="69196" x="6197600" y="3660775"/>
          <p14:tracePt t="69211" x="6224588" y="3741738"/>
          <p14:tracePt t="69231" x="6276975" y="3803650"/>
          <p14:tracePt t="69245" x="6286500" y="3830638"/>
          <p14:tracePt t="69261" x="6296025" y="3840163"/>
          <p14:tracePt t="69278" x="6313488" y="3848100"/>
          <p14:tracePt t="69295" x="6323013" y="3857625"/>
          <p14:tracePt t="69400" x="6330950" y="3857625"/>
          <p14:tracePt t="69415" x="6330950" y="3875088"/>
          <p14:tracePt t="69424" x="6330950" y="3884613"/>
          <p14:tracePt t="69432" x="6330950" y="3894138"/>
          <p14:tracePt t="69449" x="6330950" y="3938588"/>
          <p14:tracePt t="69462" x="6296025" y="3965575"/>
          <p14:tracePt t="69479" x="6259513" y="3983038"/>
          <p14:tracePt t="69496" x="6205538" y="4017963"/>
          <p14:tracePt t="69512" x="6205538" y="4027488"/>
          <p14:tracePt t="69531" x="6197600" y="4037013"/>
          <p14:tracePt t="69999" x="6188075" y="4037013"/>
          <p14:tracePt t="70008" x="6188075" y="4054475"/>
          <p14:tracePt t="70015" x="6188075" y="4062413"/>
          <p14:tracePt t="70032" x="6188075" y="4089400"/>
          <p14:tracePt t="70045" x="6188075" y="4108450"/>
          <p14:tracePt t="70061" x="6161088" y="4187825"/>
          <p14:tracePt t="70078" x="6161088" y="4232275"/>
          <p14:tracePt t="70094" x="6153150" y="4251325"/>
          <p14:tracePt t="70112" x="6134100" y="4295775"/>
          <p14:tracePt t="70368" x="6134100" y="4303713"/>
          <p14:tracePt t="70376" x="6126163" y="4313238"/>
          <p14:tracePt t="70384" x="6126163" y="4322763"/>
          <p14:tracePt t="70396" x="6116638" y="4348163"/>
          <p14:tracePt t="70411" x="6108700" y="4375150"/>
          <p14:tracePt t="70428" x="6099175" y="4394200"/>
          <p14:tracePt t="70446" x="6089650" y="4402138"/>
          <p14:tracePt t="70896" x="6089650" y="4411663"/>
          <p14:tracePt t="70936" x="6089650" y="4384675"/>
          <p14:tracePt t="70944" x="6089650" y="4367213"/>
          <p14:tracePt t="70952" x="6089650" y="4348163"/>
          <p14:tracePt t="70962" x="6089650" y="4322763"/>
          <p14:tracePt t="70978" x="6089650" y="4303713"/>
          <p14:tracePt t="70995" x="6116638" y="4268788"/>
          <p14:tracePt t="71011" x="6143625" y="4241800"/>
          <p14:tracePt t="71029" x="6205538" y="4187825"/>
          <p14:tracePt t="71045" x="6269038" y="4133850"/>
          <p14:tracePt t="71061" x="6330950" y="4098925"/>
          <p14:tracePt t="71080" x="6384925" y="4044950"/>
          <p14:tracePt t="71094" x="6411913" y="4037013"/>
          <p14:tracePt t="71112" x="6446838" y="4000500"/>
          <p14:tracePt t="71129" x="6527800" y="3956050"/>
          <p14:tracePt t="71145" x="6554788" y="3929063"/>
          <p14:tracePt t="71162" x="6581775" y="3894138"/>
          <p14:tracePt t="71178" x="6616700" y="3857625"/>
          <p14:tracePt t="71195" x="6626225" y="3840163"/>
          <p14:tracePt t="71213" x="6643688" y="3822700"/>
          <p14:tracePt t="71231" x="6653213" y="3786188"/>
          <p14:tracePt t="71248" x="6670675" y="3714750"/>
          <p14:tracePt t="71261" x="6680200" y="3687763"/>
          <p14:tracePt t="71279" x="6680200" y="3633788"/>
          <p14:tracePt t="71295" x="6680200" y="3554413"/>
          <p14:tracePt t="71311" x="6680200" y="3482975"/>
          <p14:tracePt t="71329" x="6680200" y="3384550"/>
          <p14:tracePt t="71344" x="6680200" y="3276600"/>
          <p14:tracePt t="71361" x="6680200" y="3205163"/>
          <p14:tracePt t="71379" x="6680200" y="3170238"/>
          <p14:tracePt t="71394" x="6653213" y="3125788"/>
          <p14:tracePt t="71412" x="6616700" y="3089275"/>
          <p14:tracePt t="71428" x="6562725" y="3054350"/>
          <p14:tracePt t="71446" x="6518275" y="3017838"/>
          <p14:tracePt t="71462" x="6465888" y="2990850"/>
          <p14:tracePt t="71478" x="6394450" y="2955925"/>
          <p14:tracePt t="71495" x="6303963" y="2919413"/>
          <p14:tracePt t="71512" x="6215063" y="2901950"/>
          <p14:tracePt t="71528" x="6170613" y="2884488"/>
          <p14:tracePt t="71545" x="6089650" y="2874963"/>
          <p14:tracePt t="71562" x="6037263" y="2874963"/>
          <p14:tracePt t="71579" x="5973763" y="2874963"/>
          <p14:tracePt t="71597" x="5919788" y="2874963"/>
          <p14:tracePt t="71611" x="5894388" y="2874963"/>
          <p14:tracePt t="71629" x="5867400" y="2874963"/>
          <p14:tracePt t="71647" x="5848350" y="2867025"/>
          <p14:tracePt t="71662" x="5840413" y="2867025"/>
          <p14:tracePt t="71679" x="5813425" y="2857500"/>
          <p14:tracePt t="71695" x="5786438" y="2847975"/>
          <p14:tracePt t="71714" x="5776913" y="2847975"/>
          <p14:tracePt t="71730" x="5741988" y="2830513"/>
          <p14:tracePt t="71745" x="5688013" y="2813050"/>
          <p14:tracePt t="71761" x="5670550" y="2813050"/>
          <p14:tracePt t="71778" x="5661025" y="2803525"/>
          <p14:tracePt t="71795" x="5634038" y="2776538"/>
          <p14:tracePt t="71812" x="5608638" y="2751138"/>
          <p14:tracePt t="71828" x="5589588" y="2724150"/>
          <p14:tracePt t="71845" x="5562600" y="2697163"/>
          <p14:tracePt t="71862" x="5554663" y="2687638"/>
          <p14:tracePt t="71880" x="5527675" y="2660650"/>
          <p14:tracePt t="71897" x="5518150" y="2652713"/>
          <p14:tracePt t="71914" x="5510213" y="2643188"/>
          <p14:tracePt t="71931" x="5500688" y="2633663"/>
          <p14:tracePt t="71945" x="5491163" y="2616200"/>
          <p14:tracePt t="73433" x="5465763" y="2625725"/>
          <p14:tracePt t="73440" x="5438775" y="2679700"/>
          <p14:tracePt t="73448" x="5402263" y="2776538"/>
          <p14:tracePt t="73463" x="5384800" y="2884488"/>
          <p14:tracePt t="73480" x="5375275" y="3224213"/>
          <p14:tracePt t="73496" x="5419725" y="3367088"/>
          <p14:tracePt t="73512" x="5473700" y="3482975"/>
          <p14:tracePt t="73529" x="5537200" y="3589338"/>
          <p14:tracePt t="73545" x="5599113" y="3679825"/>
          <p14:tracePt t="73593" x="5608638" y="3679825"/>
          <p14:tracePt t="73600" x="5626100" y="3687763"/>
          <p14:tracePt t="73613" x="5634038" y="3697288"/>
          <p14:tracePt t="73630" x="5670550" y="3697288"/>
          <p14:tracePt t="73631" x="5697538" y="3697288"/>
          <p14:tracePt t="73646" x="5724525" y="3705225"/>
          <p14:tracePt t="73663" x="5786438" y="3741738"/>
          <p14:tracePt t="73683" x="5894388" y="3776663"/>
          <p14:tracePt t="73696" x="5965825" y="3840163"/>
          <p14:tracePt t="73713" x="6045200" y="3919538"/>
          <p14:tracePt t="73730" x="6081713" y="3983038"/>
          <p14:tracePt t="73746" x="6134100" y="4044950"/>
          <p14:tracePt t="73762" x="6180138" y="4081463"/>
          <p14:tracePt t="73778" x="6205538" y="4081463"/>
          <p14:tracePt t="73796" x="6232525" y="4081463"/>
          <p14:tracePt t="73812" x="6269038" y="4081463"/>
          <p14:tracePt t="73829" x="6296025" y="4081463"/>
          <p14:tracePt t="73846" x="6340475" y="4081463"/>
          <p14:tracePt t="73864" x="6367463" y="4081463"/>
          <p14:tracePt t="73879" x="6375400" y="4081463"/>
          <p14:tracePt t="73896" x="6394450" y="4062413"/>
          <p14:tracePt t="73913" x="6394450" y="4027488"/>
          <p14:tracePt t="73930" x="6394450" y="3973513"/>
          <p14:tracePt t="73945" x="6394450" y="3956050"/>
          <p14:tracePt t="73962" x="6357938" y="3938588"/>
          <p14:tracePt t="73979" x="6330950" y="3938588"/>
          <p14:tracePt t="73996" x="6276975" y="3983038"/>
          <p14:tracePt t="74013" x="6205538" y="4044950"/>
          <p14:tracePt t="74032" x="6170613" y="4108450"/>
          <p14:tracePt t="74046" x="6143625" y="4152900"/>
          <p14:tracePt t="74063" x="6143625" y="4170363"/>
          <p14:tracePt t="74064" x="6143625" y="4187825"/>
          <p14:tracePt t="74081" x="6143625" y="4214813"/>
          <p14:tracePt t="74096" x="6188075" y="4224338"/>
          <p14:tracePt t="74113" x="6259513" y="4241800"/>
          <p14:tracePt t="74130" x="6296025" y="4241800"/>
          <p14:tracePt t="74145" x="6313488" y="4241800"/>
          <p14:tracePt t="74162" x="6348413" y="4241800"/>
          <p14:tracePt t="74179" x="6375400" y="4241800"/>
          <p14:tracePt t="74195" x="6394450" y="4241800"/>
          <p14:tracePt t="74213" x="6419850" y="4214813"/>
          <p14:tracePt t="74230" x="6438900" y="4197350"/>
          <p14:tracePt t="74246" x="6438900" y="4187825"/>
          <p14:tracePt t="74263" x="6438900" y="4179888"/>
          <p14:tracePt t="74279" x="6411913" y="4125913"/>
          <p14:tracePt t="74296" x="6340475" y="4098925"/>
          <p14:tracePt t="74312" x="6296025" y="4089400"/>
          <p14:tracePt t="74329" x="6224588" y="4054475"/>
          <p14:tracePt t="74345" x="6188075" y="4044950"/>
          <p14:tracePt t="74362" x="6170613" y="4037013"/>
          <p14:tracePt t="74380" x="6161088" y="4037013"/>
          <p14:tracePt t="74585" x="6161088" y="4027488"/>
          <p14:tracePt t="74608" x="6143625" y="4010025"/>
          <p14:tracePt t="74617" x="6134100" y="4000500"/>
          <p14:tracePt t="74629" x="6099175" y="3990975"/>
          <p14:tracePt t="74646" x="6062663" y="3973513"/>
          <p14:tracePt t="74662" x="6027738" y="3973513"/>
          <p14:tracePt t="74680" x="5938838" y="3973513"/>
          <p14:tracePt t="74696" x="5857875" y="3973513"/>
          <p14:tracePt t="74713" x="5813425" y="3973513"/>
          <p14:tracePt t="74729" x="5786438" y="3983038"/>
          <p14:tracePt t="74746" x="5776913" y="3983038"/>
          <p14:tracePt t="75082" x="5751513" y="3983038"/>
          <p14:tracePt t="75096" x="5741988" y="3983038"/>
          <p14:tracePt t="75104" x="5732463" y="3983038"/>
          <p14:tracePt t="75114" x="5724525" y="3983038"/>
          <p14:tracePt t="75130" x="5705475" y="3983038"/>
          <p14:tracePt t="75146" x="5688013" y="3983038"/>
          <p14:tracePt t="75162" x="5670550" y="3990975"/>
          <p14:tracePt t="75178" x="5643563" y="4010025"/>
          <p14:tracePt t="75195" x="5589588" y="4027488"/>
          <p14:tracePt t="75214" x="5572125" y="4027488"/>
          <p14:tracePt t="75359" x="5581650" y="4027488"/>
          <p14:tracePt t="75376" x="5599113" y="4027488"/>
          <p14:tracePt t="75401" x="5608638" y="4027488"/>
          <p14:tracePt t="75472" x="5616575" y="4027488"/>
          <p14:tracePt t="75480" x="5626100" y="4017963"/>
          <p14:tracePt t="75496" x="5643563" y="4017963"/>
          <p14:tracePt t="75633" x="5653088" y="4017963"/>
          <p14:tracePt t="75800" x="5661025" y="4027488"/>
          <p14:tracePt t="75823" x="5680075" y="4027488"/>
          <p14:tracePt t="76152" x="5680075" y="4037013"/>
          <p14:tracePt t="76176" x="5680075" y="4044950"/>
          <p14:tracePt t="76184" x="5680075" y="4062413"/>
          <p14:tracePt t="76208" x="5697538" y="4081463"/>
          <p14:tracePt t="76216" x="5715000" y="4081463"/>
          <p14:tracePt t="76229" x="5732463" y="4089400"/>
          <p14:tracePt t="76246" x="5776913" y="4089400"/>
          <p14:tracePt t="76261" x="5813425" y="4089400"/>
          <p14:tracePt t="76279" x="5848350" y="4089400"/>
          <p14:tracePt t="76296" x="5911850" y="4017963"/>
          <p14:tracePt t="76313" x="5929313" y="3956050"/>
          <p14:tracePt t="76330" x="5929313" y="3894138"/>
          <p14:tracePt t="76346" x="5929313" y="3867150"/>
          <p14:tracePt t="76379" x="5875338" y="3867150"/>
          <p14:tracePt t="76396" x="5857875" y="3867150"/>
          <p14:tracePt t="76413" x="5840413" y="3867150"/>
          <p14:tracePt t="76433" x="5803900" y="3894138"/>
          <p14:tracePt t="76447" x="5776913" y="3902075"/>
          <p14:tracePt t="76462" x="5768975" y="3929063"/>
          <p14:tracePt t="76488" x="5768975" y="3946525"/>
          <p14:tracePt t="76512" x="5786438" y="3965575"/>
          <p14:tracePt t="76521" x="5795963" y="3973513"/>
          <p14:tracePt t="76530" x="5848350" y="4000500"/>
          <p14:tracePt t="76545" x="5875338" y="4000500"/>
          <p14:tracePt t="76562" x="5911850" y="4000500"/>
          <p14:tracePt t="76579" x="5956300" y="4010025"/>
          <p14:tracePt t="76596" x="5973763" y="4010025"/>
          <p14:tracePt t="76695" x="5956300" y="4010025"/>
          <p14:tracePt t="76704" x="5946775" y="4010025"/>
          <p14:tracePt t="76714" x="5919788" y="4010025"/>
          <p14:tracePt t="76729" x="5884863" y="4010025"/>
          <p14:tracePt t="76764" x="5875338" y="4010025"/>
          <p14:tracePt t="76929" x="5875338" y="4000500"/>
          <p14:tracePt t="76936" x="5867400" y="3983038"/>
          <p14:tracePt t="76945" x="5830888" y="3946525"/>
          <p14:tracePt t="76963" x="5705475" y="3813175"/>
          <p14:tracePt t="76979" x="5554663" y="3679825"/>
          <p14:tracePt t="76997" x="5429250" y="3589338"/>
          <p14:tracePt t="77013" x="5357813" y="3544888"/>
          <p14:tracePt t="77030" x="5348288" y="3527425"/>
          <p14:tracePt t="77045" x="5348288" y="3500438"/>
          <p14:tracePt t="77062" x="5348288" y="3438525"/>
          <p14:tracePt t="77080" x="5348288" y="3241675"/>
          <p14:tracePt t="77098" x="5357813" y="3179763"/>
          <p14:tracePt t="77113" x="5357813" y="3133725"/>
          <p14:tracePt t="77131" x="5375275" y="3116263"/>
          <p14:tracePt t="77151" x="5375275" y="3098800"/>
          <p14:tracePt t="77162" x="5375275" y="3081338"/>
          <p14:tracePt t="77180" x="5402263" y="3044825"/>
          <p14:tracePt t="77195" x="5419725" y="2973388"/>
          <p14:tracePt t="77213" x="5465763" y="2894013"/>
          <p14:tracePt t="77230" x="5473700" y="2830513"/>
          <p14:tracePt t="77246" x="5491163" y="2732088"/>
          <p14:tracePt t="77264" x="5500688" y="2536825"/>
          <p14:tracePt t="77279" x="5500688" y="2428875"/>
          <p14:tracePt t="77296" x="5500688" y="2366963"/>
          <p14:tracePt t="77313" x="5500688" y="2322513"/>
          <p14:tracePt t="77384" x="5510213" y="2322513"/>
          <p14:tracePt t="77392" x="5518150" y="2322513"/>
          <p14:tracePt t="77400" x="5545138" y="2322513"/>
          <p14:tracePt t="77414" x="5562600" y="2322513"/>
          <p14:tracePt t="77429" x="5589588" y="2322513"/>
          <p14:tracePt t="77445" x="5616575" y="2303463"/>
          <p14:tracePt t="77462" x="5680075" y="2286000"/>
          <p14:tracePt t="77478" x="5741988" y="2268538"/>
          <p14:tracePt t="77480" x="5759450" y="2268538"/>
          <p14:tracePt t="77544" x="5732463" y="2286000"/>
          <p14:tracePt t="77552" x="5688013" y="2330450"/>
          <p14:tracePt t="77562" x="5634038" y="2384425"/>
          <p14:tracePt t="77578" x="5589588" y="2455863"/>
          <p14:tracePt t="77595" x="5510213" y="2598738"/>
          <p14:tracePt t="77612" x="5456238" y="2768600"/>
          <p14:tracePt t="77630" x="5402263" y="2965450"/>
          <p14:tracePt t="77632" x="5367338" y="3071813"/>
          <p14:tracePt t="77645" x="5348288" y="3197225"/>
          <p14:tracePt t="77664" x="5295900" y="3527425"/>
          <p14:tracePt t="77681" x="5286375" y="3714750"/>
          <p14:tracePt t="77696" x="5286375" y="3875088"/>
          <p14:tracePt t="77713" x="5286375" y="3983038"/>
          <p14:tracePt t="77728" x="5286375" y="4071938"/>
          <p14:tracePt t="77749" x="5286375" y="4143375"/>
          <p14:tracePt t="77763" x="5286375" y="4197350"/>
          <p14:tracePt t="77780" x="5286375" y="4251325"/>
          <p14:tracePt t="77795" x="5286375" y="4268788"/>
          <p14:tracePt t="77811" x="5322888" y="4340225"/>
          <p14:tracePt t="77828" x="5411788" y="4384675"/>
          <p14:tracePt t="77846" x="5483225" y="4429125"/>
          <p14:tracePt t="77862" x="5634038" y="4500563"/>
          <p14:tracePt t="77878" x="5803900" y="4589463"/>
          <p14:tracePt t="77880" x="5894388" y="4625975"/>
          <p14:tracePt t="77896" x="6054725" y="4679950"/>
          <p14:tracePt t="77913" x="6170613" y="4724400"/>
          <p14:tracePt t="77929" x="6205538" y="4732338"/>
          <p14:tracePt t="77975" x="6205538" y="4724400"/>
          <p14:tracePt t="77983" x="6180138" y="4714875"/>
          <p14:tracePt t="77995" x="6161088" y="4705350"/>
          <p14:tracePt t="78012" x="6143625" y="4679950"/>
          <p14:tracePt t="78028" x="6099175" y="4660900"/>
          <p14:tracePt t="78046" x="6081713" y="4652963"/>
          <p14:tracePt t="78063" x="6062663" y="4643438"/>
          <p14:tracePt t="78080" x="6037263" y="4616450"/>
          <p14:tracePt t="78097" x="6010275" y="4616450"/>
          <p14:tracePt t="78112" x="6000750" y="4616450"/>
          <p14:tracePt t="78129" x="5983288" y="4616450"/>
          <p14:tracePt t="78146" x="5965825" y="4625975"/>
          <p14:tracePt t="78162" x="5973763" y="4697413"/>
          <p14:tracePt t="78180" x="6010275" y="4768850"/>
          <p14:tracePt t="78197" x="6045200" y="4830763"/>
          <p14:tracePt t="78213" x="6045200" y="4867275"/>
          <p14:tracePt t="78228" x="6054725" y="4875213"/>
          <p14:tracePt t="78439" x="6062663" y="4884738"/>
          <p14:tracePt t="78448" x="6062663" y="4894263"/>
          <p14:tracePt t="78456" x="6081713" y="4902200"/>
          <p14:tracePt t="78552" x="6081713" y="4938713"/>
          <p14:tracePt t="78560" x="6081713" y="5045075"/>
          <p14:tracePt t="78568" x="6081713" y="5224463"/>
          <p14:tracePt t="78580" x="6089650" y="5491163"/>
          <p14:tracePt t="78595" x="6188075" y="6197600"/>
          <p14:tracePt t="78613" x="6323013" y="6751638"/>
          <p14:tracePt t="78629" x="6384925" y="6848475"/>
          <p14:tracePt t="78632" x="6394450" y="6848475"/>
          <p14:tracePt t="78646" x="6384925" y="6848475"/>
          <p14:tracePt t="78664" x="6242050" y="6848475"/>
          <p14:tracePt t="78680" x="6134100" y="6848475"/>
          <p14:tracePt t="78696" x="5911850" y="6786563"/>
          <p14:tracePt t="78713" x="5902325" y="6777038"/>
          <p14:tracePt t="78960" x="5902325" y="6769100"/>
          <p14:tracePt t="79120" x="5902325" y="6759575"/>
          <p14:tracePt t="79136" x="5902325" y="6751638"/>
          <p14:tracePt t="79146" x="5902325" y="6742113"/>
          <p14:tracePt t="79151" x="5902325" y="6732588"/>
          <p14:tracePt t="79162" x="5902325" y="6724650"/>
          <p14:tracePt t="79179" x="5902325" y="6680200"/>
          <p14:tracePt t="79195" x="5875338" y="6608763"/>
          <p14:tracePt t="79213" x="5840413" y="6537325"/>
          <p14:tracePt t="79228" x="5803900" y="6473825"/>
          <p14:tracePt t="79245" x="5776913" y="6411913"/>
          <p14:tracePt t="79262" x="5751513" y="6375400"/>
          <p14:tracePt t="79278" x="5661025" y="6323013"/>
          <p14:tracePt t="79295" x="5491163" y="6224588"/>
          <p14:tracePt t="79312" x="5313363" y="6153150"/>
          <p14:tracePt t="79330" x="5143500" y="6089650"/>
          <p14:tracePt t="79345" x="4973638" y="6037263"/>
          <p14:tracePt t="79362" x="4813300" y="6000750"/>
          <p14:tracePt t="79379" x="4679950" y="5956300"/>
          <p14:tracePt t="79395" x="4562475" y="5946775"/>
          <p14:tracePt t="79411" x="4483100" y="5911850"/>
          <p14:tracePt t="79429" x="4402138" y="5884863"/>
          <p14:tracePt t="79446" x="4340225" y="5875338"/>
          <p14:tracePt t="79463" x="4268788" y="5830888"/>
          <p14:tracePt t="79483" x="4232275" y="5803900"/>
          <p14:tracePt t="79497" x="4197350" y="5751513"/>
          <p14:tracePt t="79513" x="4160838" y="5705475"/>
          <p14:tracePt t="79529" x="4143375" y="5670550"/>
          <p14:tracePt t="79546" x="4116388" y="5634038"/>
          <p14:tracePt t="79562" x="4044950" y="5537200"/>
          <p14:tracePt t="79579" x="4000500" y="5456238"/>
          <p14:tracePt t="79596" x="3929063" y="5357813"/>
          <p14:tracePt t="79611" x="3848100" y="5276850"/>
          <p14:tracePt t="79629" x="3768725" y="5180013"/>
          <p14:tracePt t="79646" x="3724275" y="5116513"/>
          <p14:tracePt t="79662" x="3670300" y="5054600"/>
          <p14:tracePt t="79664" x="3643313" y="5027613"/>
          <p14:tracePt t="79679" x="3598863" y="4991100"/>
          <p14:tracePt t="79695" x="3429000" y="4894263"/>
          <p14:tracePt t="79713" x="3276600" y="4822825"/>
          <p14:tracePt t="79728" x="3108325" y="4751388"/>
          <p14:tracePt t="79745" x="2938463" y="4697413"/>
          <p14:tracePt t="79761" x="2768600" y="4633913"/>
          <p14:tracePt t="79778" x="2581275" y="4581525"/>
          <p14:tracePt t="79795" x="2411413" y="4527550"/>
          <p14:tracePt t="79811" x="2259013" y="4473575"/>
          <p14:tracePt t="79831" x="2152650" y="4429125"/>
          <p14:tracePt t="79845" x="2081213" y="4411663"/>
          <p14:tracePt t="79862" x="2017713" y="4394200"/>
          <p14:tracePt t="79880" x="1965325" y="4384675"/>
          <p14:tracePt t="79896" x="1955800" y="4384675"/>
          <p14:tracePt t="80080" x="1938338" y="4384675"/>
          <p14:tracePt t="80088" x="1911350" y="4394200"/>
          <p14:tracePt t="80097" x="1893888" y="4429125"/>
          <p14:tracePt t="80113" x="1847850" y="4465638"/>
          <p14:tracePt t="80129" x="1795463" y="4537075"/>
          <p14:tracePt t="80145" x="1751013" y="4581525"/>
          <p14:tracePt t="80162" x="1724025" y="4589463"/>
          <p14:tracePt t="80178" x="1714500" y="4598988"/>
          <p14:tracePt t="80195" x="1697038" y="4625975"/>
          <p14:tracePt t="80213" x="1697038" y="4633913"/>
          <p14:tracePt t="80228" x="1679575" y="4633913"/>
          <p14:tracePt t="80848" x="1670050" y="4633913"/>
          <p14:tracePt t="80992" x="1670050" y="4608513"/>
          <p14:tracePt t="81002" x="1670050" y="4598988"/>
          <p14:tracePt t="81015" x="1679575" y="4545013"/>
          <p14:tracePt t="81028" x="1679575" y="4527550"/>
          <p14:tracePt t="81045" x="1679575" y="4500563"/>
          <p14:tracePt t="81062" x="1679575" y="4465638"/>
          <p14:tracePt t="81095" x="1679575" y="4446588"/>
          <p14:tracePt t="81209" x="1687513" y="4446588"/>
          <p14:tracePt t="81216" x="1697038" y="4456113"/>
          <p14:tracePt t="81257" x="1704975" y="4465638"/>
          <p14:tracePt t="81288" x="1714500" y="4473575"/>
          <p14:tracePt t="81296" x="1724025" y="4473575"/>
          <p14:tracePt t="81304" x="1731963" y="4483100"/>
          <p14:tracePt t="81313" x="1758950" y="4483100"/>
          <p14:tracePt t="81328" x="1803400" y="4483100"/>
          <p14:tracePt t="81345" x="1866900" y="4483100"/>
          <p14:tracePt t="81364" x="1911350" y="4483100"/>
          <p14:tracePt t="81382" x="1973263" y="4483100"/>
          <p14:tracePt t="81397" x="2054225" y="4473575"/>
          <p14:tracePt t="81412" x="2089150" y="4456113"/>
          <p14:tracePt t="81428" x="2116138" y="4438650"/>
          <p14:tracePt t="81445" x="2125663" y="4438650"/>
          <p14:tracePt t="81520" x="2133600" y="4438650"/>
          <p14:tracePt t="81529" x="2143125" y="4438650"/>
          <p14:tracePt t="81545" x="2160588" y="4438650"/>
          <p14:tracePt t="81560" x="2170113" y="4438650"/>
          <p14:tracePt t="81567" x="2187575" y="4438650"/>
          <p14:tracePt t="81578" x="2205038" y="4438650"/>
          <p14:tracePt t="81595" x="2268538" y="4438650"/>
          <p14:tracePt t="81612" x="2330450" y="4438650"/>
          <p14:tracePt t="81628" x="2419350" y="4438650"/>
          <p14:tracePt t="81645" x="2500313" y="4438650"/>
          <p14:tracePt t="81663" x="2571750" y="4438650"/>
          <p14:tracePt t="81680" x="2643188" y="4438650"/>
          <p14:tracePt t="81697" x="2697163" y="4438650"/>
          <p14:tracePt t="81715" x="2751138" y="4438650"/>
          <p14:tracePt t="81729" x="2759075" y="4438650"/>
          <p14:tracePt t="81745" x="2776538" y="4438650"/>
          <p14:tracePt t="81808" x="2786063" y="4438650"/>
          <p14:tracePt t="81815" x="2795588" y="4438650"/>
          <p14:tracePt t="81828" x="2813050" y="4438650"/>
          <p14:tracePt t="81845" x="2830513" y="4429125"/>
          <p14:tracePt t="81862" x="2857500" y="4429125"/>
          <p14:tracePt t="81879" x="2874963" y="4429125"/>
          <p14:tracePt t="81881" x="2884488" y="4419600"/>
          <p14:tracePt t="81898" x="2911475" y="4411663"/>
          <p14:tracePt t="81914" x="2928938" y="4411663"/>
          <p14:tracePt t="81929" x="2938463" y="4411663"/>
          <p14:tracePt t="81945" x="2965450" y="4411663"/>
          <p14:tracePt t="81962" x="2973388" y="4411663"/>
          <p14:tracePt t="81979" x="2990850" y="4411663"/>
          <p14:tracePt t="82012" x="3000375" y="4411663"/>
          <p14:tracePt t="82030" x="3027363" y="4411663"/>
          <p14:tracePt t="82049" x="3062288" y="4411663"/>
          <p14:tracePt t="82078" x="3089275" y="4411663"/>
          <p14:tracePt t="82096" x="3116263" y="4411663"/>
          <p14:tracePt t="82112" x="3133725" y="4411663"/>
          <p14:tracePt t="82129" x="3143250" y="4411663"/>
          <p14:tracePt t="82145" x="3152775" y="4411663"/>
          <p14:tracePt t="82161" x="3170238" y="4411663"/>
          <p14:tracePt t="82424" x="3160713" y="4411663"/>
          <p14:tracePt t="82432" x="3143250" y="4419600"/>
          <p14:tracePt t="82440" x="3116263" y="4419600"/>
          <p14:tracePt t="82449" x="3098800" y="4446588"/>
          <p14:tracePt t="82462" x="3081338" y="4456113"/>
          <p14:tracePt t="82478" x="3044825" y="4456113"/>
          <p14:tracePt t="82495" x="2965450" y="4465638"/>
          <p14:tracePt t="82512" x="2928938" y="4483100"/>
          <p14:tracePt t="82529" x="2874963" y="4483100"/>
          <p14:tracePt t="82545" x="2847975" y="4483100"/>
          <p14:tracePt t="82561" x="2813050" y="4483100"/>
          <p14:tracePt t="82578" x="2776538" y="4500563"/>
          <p14:tracePt t="82611" x="2741613" y="4500563"/>
          <p14:tracePt t="82721" x="2732088" y="4500563"/>
          <p14:tracePt t="82864" x="2741613" y="4500563"/>
          <p14:tracePt t="82872" x="2751138" y="4500563"/>
          <p14:tracePt t="82881" x="2759075" y="4500563"/>
          <p14:tracePt t="82895" x="2795588" y="4500563"/>
          <p14:tracePt t="82912" x="2830513" y="4500563"/>
          <p14:tracePt t="82929" x="2867025" y="4500563"/>
          <p14:tracePt t="82945" x="2874963" y="4500563"/>
          <p14:tracePt t="82962" x="2884488" y="4500563"/>
          <p14:tracePt t="82978" x="2894013" y="4500563"/>
          <p14:tracePt t="82995" x="2901950" y="4500563"/>
          <p14:tracePt t="83012" x="2928938" y="4500563"/>
          <p14:tracePt t="83029" x="2982913" y="4500563"/>
          <p14:tracePt t="83049" x="3054350" y="4500563"/>
          <p14:tracePt t="83062" x="3089275" y="4500563"/>
          <p14:tracePt t="83078" x="3133725" y="4500563"/>
          <p14:tracePt t="83080" x="3179763" y="4500563"/>
          <p14:tracePt t="83096" x="3286125" y="4491038"/>
          <p14:tracePt t="83113" x="3402013" y="4491038"/>
          <p14:tracePt t="83129" x="3527425" y="4483100"/>
          <p14:tracePt t="83146" x="3660775" y="4483100"/>
          <p14:tracePt t="83164" x="3741738" y="4483100"/>
          <p14:tracePt t="83179" x="3822700" y="4483100"/>
          <p14:tracePt t="83195" x="3867150" y="4483100"/>
          <p14:tracePt t="83213" x="3946525" y="4483100"/>
          <p14:tracePt t="83229" x="4010025" y="4483100"/>
          <p14:tracePt t="83245" x="4089400" y="4483100"/>
          <p14:tracePt t="83262" x="4143375" y="4483100"/>
          <p14:tracePt t="83279" x="4224338" y="4491038"/>
          <p14:tracePt t="83296" x="4313238" y="4491038"/>
          <p14:tracePt t="83312" x="4438650" y="4491038"/>
          <p14:tracePt t="83329" x="4562475" y="4491038"/>
          <p14:tracePt t="83345" x="4705350" y="4491038"/>
          <p14:tracePt t="83362" x="4867275" y="4491038"/>
          <p14:tracePt t="83382" x="5045075" y="4491038"/>
          <p14:tracePt t="83396" x="5241925" y="4491038"/>
          <p14:tracePt t="83412" x="5456238" y="4491038"/>
          <p14:tracePt t="83428" x="5626100" y="4491038"/>
          <p14:tracePt t="83446" x="5768975" y="4510088"/>
          <p14:tracePt t="83462" x="5867400" y="4527550"/>
          <p14:tracePt t="83480" x="5902325" y="4545013"/>
          <p14:tracePt t="83560" x="5911850" y="4545013"/>
          <p14:tracePt t="83600" x="5911850" y="4554538"/>
          <p14:tracePt t="83616" x="5902325" y="4554538"/>
          <p14:tracePt t="83623" x="5884863" y="4554538"/>
          <p14:tracePt t="83631" x="5848350" y="4554538"/>
          <p14:tracePt t="83645" x="5822950" y="4554538"/>
          <p14:tracePt t="83663" x="5768975" y="4554538"/>
          <p14:tracePt t="83681" x="5670550" y="4554538"/>
          <p14:tracePt t="83697" x="5589588" y="4554538"/>
          <p14:tracePt t="83715" x="5518150" y="4554538"/>
          <p14:tracePt t="83729" x="5438775" y="4554538"/>
          <p14:tracePt t="83745" x="5384800" y="4554538"/>
          <p14:tracePt t="83762" x="5313363" y="4554538"/>
          <p14:tracePt t="83778" x="5224463" y="4572000"/>
          <p14:tracePt t="83795" x="5160963" y="4572000"/>
          <p14:tracePt t="83812" x="5116513" y="4572000"/>
          <p14:tracePt t="83828" x="5099050" y="4572000"/>
          <p14:tracePt t="83845" x="5081588" y="4572000"/>
          <p14:tracePt t="83864" x="5045075" y="4572000"/>
          <p14:tracePt t="83879" x="5037138" y="4572000"/>
          <p14:tracePt t="83895" x="5000625" y="4572000"/>
          <p14:tracePt t="83912" x="4991100" y="4572000"/>
          <p14:tracePt t="83929" x="4983163" y="4572000"/>
          <p14:tracePt t="83961" x="4929188" y="4572000"/>
          <p14:tracePt t="83978" x="4884738" y="4572000"/>
          <p14:tracePt t="83995" x="4822825" y="4572000"/>
          <p14:tracePt t="84012" x="4776788" y="4572000"/>
          <p14:tracePt t="84033" x="4714875" y="4572000"/>
          <p14:tracePt t="84048" x="4697413" y="4572000"/>
          <p14:tracePt t="84062" x="4687888" y="4572000"/>
          <p14:tracePt t="84112" x="4679950" y="4572000"/>
          <p14:tracePt t="84120" x="4670425" y="4572000"/>
          <p14:tracePt t="84131" x="4660900" y="4572000"/>
          <p14:tracePt t="84146" x="4616450" y="4572000"/>
          <p14:tracePt t="84162" x="4598988" y="4572000"/>
          <p14:tracePt t="84180" x="4589463" y="4572000"/>
          <p14:tracePt t="84196" x="4572000" y="4572000"/>
          <p14:tracePt t="84212" x="4562475" y="4572000"/>
          <p14:tracePt t="84245" x="4545013" y="4572000"/>
          <p14:tracePt t="84263" x="4527550" y="4572000"/>
          <p14:tracePt t="84279" x="4510088" y="4572000"/>
          <p14:tracePt t="84295" x="4500563" y="4572000"/>
          <p14:tracePt t="84633" x="4510088" y="4572000"/>
          <p14:tracePt t="84639" x="4537075" y="4572000"/>
          <p14:tracePt t="84648" x="4545013" y="4572000"/>
          <p14:tracePt t="84663" x="4554538" y="4572000"/>
          <p14:tracePt t="84680" x="4581525" y="4545013"/>
          <p14:tracePt t="84695" x="4598988" y="4545013"/>
          <p14:tracePt t="84712" x="4643438" y="4545013"/>
          <p14:tracePt t="84729" x="4670425" y="4545013"/>
          <p14:tracePt t="84750" x="4697413" y="4545013"/>
          <p14:tracePt t="84778" x="4714875" y="4545013"/>
          <p14:tracePt t="84795" x="4741863" y="4545013"/>
          <p14:tracePt t="84812" x="4786313" y="4545013"/>
          <p14:tracePt t="84828" x="4822825" y="4545013"/>
          <p14:tracePt t="84845" x="4867275" y="4545013"/>
          <p14:tracePt t="84862" x="4911725" y="4545013"/>
          <p14:tracePt t="84879" x="4991100" y="4537075"/>
          <p14:tracePt t="84896" x="5099050" y="4537075"/>
          <p14:tracePt t="84912" x="5126038" y="4537075"/>
          <p14:tracePt t="84929" x="5160963" y="4537075"/>
          <p14:tracePt t="84945" x="5180013" y="4537075"/>
          <p14:tracePt t="84962" x="5197475" y="4537075"/>
          <p14:tracePt t="84979" x="5214938" y="4537075"/>
          <p14:tracePt t="85012" x="5224463" y="4537075"/>
          <p14:tracePt t="85031" x="5232400" y="4537075"/>
          <p14:tracePt t="85136" x="5241925" y="4537075"/>
          <p14:tracePt t="85145" x="5251450" y="4537075"/>
          <p14:tracePt t="85151" x="5276850" y="4527550"/>
          <p14:tracePt t="85162" x="5295900" y="4527550"/>
          <p14:tracePt t="85178" x="5348288" y="4510088"/>
          <p14:tracePt t="85195" x="5402263" y="4510088"/>
          <p14:tracePt t="85212" x="5446713" y="4510088"/>
          <p14:tracePt t="85229" x="5491163" y="4510088"/>
          <p14:tracePt t="85246" x="5537200" y="4510088"/>
          <p14:tracePt t="85262" x="5562600" y="4510088"/>
          <p14:tracePt t="85279" x="5581650" y="4510088"/>
          <p14:tracePt t="85473" x="5589588" y="4510088"/>
          <p14:tracePt t="85488" x="5572125" y="4510088"/>
          <p14:tracePt t="85496" x="5537200" y="4518025"/>
          <p14:tracePt t="85504" x="5491163" y="4545013"/>
          <p14:tracePt t="85513" x="5438775" y="4562475"/>
          <p14:tracePt t="85528" x="5394325" y="4562475"/>
          <p14:tracePt t="85546" x="5322888" y="4572000"/>
          <p14:tracePt t="85562" x="5224463" y="4581525"/>
          <p14:tracePt t="85578" x="5143500" y="4581525"/>
          <p14:tracePt t="85595" x="5108575" y="4581525"/>
          <p14:tracePt t="85629" x="5099050" y="4581525"/>
          <p14:tracePt t="85648" x="5062538" y="4581525"/>
          <p14:tracePt t="85665" x="5037138" y="4581525"/>
          <p14:tracePt t="85688" x="5018088" y="4581525"/>
          <p14:tracePt t="85703" x="5000625" y="4581525"/>
          <p14:tracePt t="85715" x="4991100" y="4581525"/>
          <p14:tracePt t="85736" x="4973638" y="4581525"/>
          <p14:tracePt t="85747" x="4965700" y="4581525"/>
          <p14:tracePt t="85765" x="4929188" y="4581525"/>
          <p14:tracePt t="85779" x="4884738" y="4581525"/>
          <p14:tracePt t="85795" x="4857750" y="4581525"/>
          <p14:tracePt t="85812" x="4803775" y="4581525"/>
          <p14:tracePt t="85829" x="4751388" y="4581525"/>
          <p14:tracePt t="85845" x="4687888" y="4581525"/>
          <p14:tracePt t="85863" x="4660900" y="4581525"/>
          <p14:tracePt t="85881" x="4598988" y="4581525"/>
          <p14:tracePt t="85897" x="4589463" y="4581525"/>
          <p14:tracePt t="85912" x="4581525" y="4581525"/>
          <p14:tracePt t="85944" x="4572000" y="4581525"/>
          <p14:tracePt t="85960" x="4562475" y="4581525"/>
          <p14:tracePt t="85968" x="4554538" y="4581525"/>
          <p14:tracePt t="85984" x="4537075" y="4581525"/>
          <p14:tracePt t="86098" x="4527550" y="4581525"/>
          <p14:tracePt t="86145" x="4518025" y="4572000"/>
          <p14:tracePt t="86703" x="4518025" y="4554538"/>
          <p14:tracePt t="86728" x="4518025" y="4545013"/>
          <p14:tracePt t="86824" x="4537075" y="4537075"/>
          <p14:tracePt t="86856" x="4545013" y="4537075"/>
          <p14:tracePt t="86865" x="4554538" y="4537075"/>
          <p14:tracePt t="86872" x="4562475" y="4537075"/>
          <p14:tracePt t="86881" x="4572000" y="4527550"/>
          <p14:tracePt t="86896" x="4608513" y="4527550"/>
          <p14:tracePt t="86912" x="4633913" y="4518025"/>
          <p14:tracePt t="86929" x="4670425" y="4500563"/>
          <p14:tracePt t="86945" x="4697413" y="4500563"/>
          <p14:tracePt t="86963" x="4724400" y="4500563"/>
          <p14:tracePt t="86979" x="4751388" y="4491038"/>
          <p14:tracePt t="86995" x="4795838" y="4483100"/>
          <p14:tracePt t="87012" x="4822825" y="4483100"/>
          <p14:tracePt t="87029" x="4840288" y="4483100"/>
          <p14:tracePt t="87045" x="4857750" y="4483100"/>
          <p14:tracePt t="87062" x="4867275" y="4483100"/>
          <p14:tracePt t="87079" x="4884738" y="4483100"/>
          <p14:tracePt t="87096" x="4929188" y="4483100"/>
          <p14:tracePt t="87112" x="4946650" y="4483100"/>
          <p14:tracePt t="87129" x="4965700" y="4483100"/>
          <p14:tracePt t="87280" x="4973638" y="4483100"/>
          <p14:tracePt t="87296" x="5000625" y="4483100"/>
          <p14:tracePt t="87304" x="5010150" y="4473575"/>
          <p14:tracePt t="87314" x="5018088" y="4473575"/>
          <p14:tracePt t="87329" x="5045075" y="4465638"/>
          <p14:tracePt t="87345" x="5089525" y="4446588"/>
          <p14:tracePt t="87362" x="5116513" y="4446588"/>
          <p14:tracePt t="87378" x="5170488" y="4438650"/>
          <p14:tracePt t="87396" x="5214938" y="4419600"/>
          <p14:tracePt t="87413" x="5241925" y="4419600"/>
          <p14:tracePt t="87445" x="5251450" y="4419600"/>
          <p14:tracePt t="87512" x="5276850" y="4411663"/>
          <p14:tracePt t="87520" x="5286375" y="4411663"/>
          <p14:tracePt t="87530" x="5303838" y="4402138"/>
          <p14:tracePt t="87545" x="5357813" y="4384675"/>
          <p14:tracePt t="87562" x="5402263" y="4367213"/>
          <p14:tracePt t="87578" x="5456238" y="4367213"/>
          <p14:tracePt t="87595" x="5491163" y="4348163"/>
          <p14:tracePt t="87612" x="5518150" y="4330700"/>
          <p14:tracePt t="87628" x="5572125" y="4295775"/>
          <p14:tracePt t="87645" x="5616575" y="4268788"/>
          <p14:tracePt t="87648" x="5626100" y="4232275"/>
          <p14:tracePt t="87662" x="5643563" y="4205288"/>
          <p14:tracePt t="87681" x="5688013" y="4143375"/>
          <p14:tracePt t="87696" x="5705475" y="4108450"/>
          <p14:tracePt t="87713" x="5715000" y="4081463"/>
          <p14:tracePt t="87729" x="5724525" y="4054475"/>
          <p14:tracePt t="87745" x="5732463" y="4044950"/>
          <p14:tracePt t="87839" x="5741988" y="4044950"/>
          <p14:tracePt t="87848" x="5759450" y="4089400"/>
          <p14:tracePt t="87856" x="5795963" y="4143375"/>
          <p14:tracePt t="87865" x="5813425" y="4160838"/>
          <p14:tracePt t="87878" x="5830888" y="4187825"/>
          <p14:tracePt t="87895" x="5902325" y="4313238"/>
          <p14:tracePt t="87912" x="5973763" y="4402138"/>
          <p14:tracePt t="87929" x="6062663" y="4473575"/>
          <p14:tracePt t="87947" x="6161088" y="4537075"/>
          <p14:tracePt t="87962" x="6224588" y="4581525"/>
          <p14:tracePt t="87979" x="6232525" y="4581525"/>
          <p14:tracePt t="87995" x="6251575" y="4598988"/>
          <p14:tracePt t="88013" x="6259513" y="4598988"/>
          <p14:tracePt t="88028" x="6296025" y="4608513"/>
          <p14:tracePt t="88045" x="6402388" y="4643438"/>
          <p14:tracePt t="88062" x="6599238" y="4670425"/>
          <p14:tracePt t="88080" x="6929438" y="4714875"/>
          <p14:tracePt t="88095" x="7134225" y="4732338"/>
          <p14:tracePt t="88112" x="7313613" y="4732338"/>
          <p14:tracePt t="88129" x="7456488" y="4732338"/>
          <p14:tracePt t="88145" x="7554913" y="4732338"/>
          <p14:tracePt t="88163" x="7599363" y="4705350"/>
          <p14:tracePt t="88182" x="7608888" y="4660900"/>
          <p14:tracePt t="88196" x="7608888" y="4598988"/>
          <p14:tracePt t="88212" x="7572375" y="4518025"/>
          <p14:tracePt t="88229" x="7419975" y="4429125"/>
          <p14:tracePt t="88245" x="7170738" y="4348163"/>
          <p14:tracePt t="88261" x="6919913" y="4322763"/>
          <p14:tracePt t="88280" x="6643688" y="4322763"/>
          <p14:tracePt t="88295" x="6589713" y="4322763"/>
          <p14:tracePt t="88312" x="6572250" y="4330700"/>
          <p14:tracePt t="88328" x="6572250" y="4375150"/>
          <p14:tracePt t="88346" x="6572250" y="4419600"/>
          <p14:tracePt t="88362" x="6572250" y="4500563"/>
          <p14:tracePt t="88378" x="6643688" y="4545013"/>
          <p14:tracePt t="88395" x="6769100" y="4589463"/>
          <p14:tracePt t="88412" x="6902450" y="4625975"/>
          <p14:tracePt t="88429" x="6983413" y="4633913"/>
          <p14:tracePt t="88445" x="7010400" y="4633913"/>
          <p14:tracePt t="88461" x="7027863" y="4608513"/>
          <p14:tracePt t="88479" x="7045325" y="4562475"/>
          <p14:tracePt t="88496" x="7045325" y="4491038"/>
          <p14:tracePt t="88512" x="7018338" y="4465638"/>
          <p14:tracePt t="88529" x="6983413" y="4446588"/>
          <p14:tracePt t="88549" x="6946900" y="4446588"/>
          <p14:tracePt t="88562" x="6929438" y="4446588"/>
          <p14:tracePt t="88579" x="6911975" y="4446588"/>
          <p14:tracePt t="88595" x="6902450" y="4446588"/>
          <p14:tracePt t="88612" x="6875463" y="4456113"/>
          <p14:tracePt t="88628" x="6858000" y="4510088"/>
          <p14:tracePt t="88645" x="6858000" y="4572000"/>
          <p14:tracePt t="88648" x="6858000" y="4608513"/>
          <p14:tracePt t="88662" x="6858000" y="4625975"/>
          <p14:tracePt t="88680" x="6884988" y="4670425"/>
          <p14:tracePt t="88697" x="6919913" y="4679950"/>
          <p14:tracePt t="88712" x="7010400" y="4679950"/>
          <p14:tracePt t="88729" x="7081838" y="4679950"/>
          <p14:tracePt t="88745" x="7180263" y="4660900"/>
          <p14:tracePt t="88762" x="7251700" y="4616450"/>
          <p14:tracePt t="88780" x="7269163" y="4598988"/>
          <p14:tracePt t="88848" x="7269163" y="4589463"/>
          <p14:tracePt t="88856" x="7259638" y="4589463"/>
          <p14:tracePt t="88865" x="7242175" y="4589463"/>
          <p14:tracePt t="88881" x="7188200" y="4589463"/>
          <p14:tracePt t="88898" x="7161213" y="4589463"/>
          <p14:tracePt t="88912" x="7134225" y="4589463"/>
          <p14:tracePt t="88929" x="7089775" y="4589463"/>
          <p14:tracePt t="88946" x="7072313" y="4589463"/>
          <p14:tracePt t="89015" x="7062788" y="4581525"/>
          <p14:tracePt t="89023" x="7062788" y="4554538"/>
          <p14:tracePt t="89031" x="7081838" y="4537075"/>
          <p14:tracePt t="89045" x="7108825" y="4491038"/>
          <p14:tracePt t="89062" x="7153275" y="4411663"/>
          <p14:tracePt t="89078" x="7197725" y="4348163"/>
          <p14:tracePt t="89080" x="7215188" y="4330700"/>
          <p14:tracePt t="89112" x="7224713" y="4295775"/>
          <p14:tracePt t="89545" x="7224713" y="4286250"/>
          <p14:tracePt t="89552" x="7224713" y="4303713"/>
          <p14:tracePt t="89565" x="7215188" y="4322763"/>
          <p14:tracePt t="89584" x="7180263" y="4411663"/>
          <p14:tracePt t="89596" x="7153275" y="4465638"/>
          <p14:tracePt t="89612" x="7099300" y="4562475"/>
          <p14:tracePt t="89629" x="7054850" y="4643438"/>
          <p14:tracePt t="89646" x="7037388" y="4687888"/>
          <p14:tracePt t="89649" x="7027863" y="4697413"/>
          <p14:tracePt t="89662" x="7027863" y="4705350"/>
          <p14:tracePt t="89704" x="7027863" y="4714875"/>
          <p14:tracePt t="89729" x="7062788" y="4714875"/>
          <p14:tracePt t="89736" x="7116763" y="4714875"/>
          <p14:tracePt t="89745" x="7153275" y="4714875"/>
          <p14:tracePt t="89762" x="7180263" y="4705350"/>
          <p14:tracePt t="89779" x="7188200" y="4705350"/>
          <p14:tracePt t="89795" x="7188200" y="4697413"/>
          <p14:tracePt t="89881" x="7170738" y="4697413"/>
          <p14:tracePt t="89888" x="7153275" y="4714875"/>
          <p14:tracePt t="89899" x="7099300" y="4741863"/>
          <p14:tracePt t="89912" x="7027863" y="4776788"/>
          <p14:tracePt t="89929" x="6938963" y="4830763"/>
          <p14:tracePt t="89945" x="6867525" y="4894263"/>
          <p14:tracePt t="89962" x="6848475" y="4911725"/>
          <p14:tracePt t="89980" x="6823075" y="4946650"/>
          <p14:tracePt t="89995" x="6823075" y="4965700"/>
          <p14:tracePt t="90012" x="6823075" y="4973638"/>
          <p14:tracePt t="90029" x="6823075" y="4983163"/>
          <p14:tracePt t="90046" x="6831013" y="5010150"/>
          <p14:tracePt t="90064" x="6848475" y="5027613"/>
          <p14:tracePt t="90079" x="6867525" y="5045075"/>
          <p14:tracePt t="90096" x="6911975" y="5072063"/>
          <p14:tracePt t="90112" x="6973888" y="5081588"/>
          <p14:tracePt t="90129" x="7010400" y="5089525"/>
          <p14:tracePt t="90146" x="7072313" y="5089525"/>
          <p14:tracePt t="90162" x="7116763" y="5089525"/>
          <p14:tracePt t="90178" x="7170738" y="5089525"/>
          <p14:tracePt t="90195" x="7205663" y="5081588"/>
          <p14:tracePt t="90212" x="7232650" y="5062538"/>
          <p14:tracePt t="90228" x="7232650" y="5045075"/>
          <p14:tracePt t="90303" x="7224713" y="5045075"/>
          <p14:tracePt t="90313" x="7197725" y="5045075"/>
          <p14:tracePt t="90320" x="7161213" y="5045075"/>
          <p14:tracePt t="90331" x="7143750" y="5045075"/>
          <p14:tracePt t="90345" x="7072313" y="5045075"/>
          <p14:tracePt t="90362" x="6991350" y="5045075"/>
          <p14:tracePt t="90378" x="6919913" y="5045075"/>
          <p14:tracePt t="90397" x="6858000" y="5045075"/>
          <p14:tracePt t="90412" x="6804025" y="5045075"/>
          <p14:tracePt t="90429" x="6786563" y="5045075"/>
          <p14:tracePt t="90446" x="6759575" y="5045075"/>
          <p14:tracePt t="90463" x="6732588" y="5045075"/>
          <p14:tracePt t="90479" x="6680200" y="5062538"/>
          <p14:tracePt t="90481" x="6670675" y="5072063"/>
          <p14:tracePt t="90496" x="6626225" y="5089525"/>
          <p14:tracePt t="90512" x="6581775" y="5099050"/>
          <p14:tracePt t="90530" x="6554788" y="5099050"/>
          <p14:tracePt t="90545" x="6537325" y="5099050"/>
          <p14:tracePt t="90616" x="6527800" y="5099050"/>
          <p14:tracePt t="90623" x="6527800" y="5089525"/>
          <p14:tracePt t="90632" x="6527800" y="5045075"/>
          <p14:tracePt t="90649" x="6527800" y="4991100"/>
          <p14:tracePt t="90664" x="6537325" y="4902200"/>
          <p14:tracePt t="90680" x="6581775" y="4786313"/>
          <p14:tracePt t="90696" x="6626225" y="4679950"/>
          <p14:tracePt t="90712" x="6661150" y="4572000"/>
          <p14:tracePt t="90729" x="6680200" y="4483100"/>
          <p14:tracePt t="90745" x="6715125" y="4394200"/>
          <p14:tracePt t="90762" x="6751638" y="4322763"/>
          <p14:tracePt t="90778" x="6759575" y="4268788"/>
          <p14:tracePt t="90796" x="6786563" y="4197350"/>
          <p14:tracePt t="90813" x="6796088" y="4133850"/>
          <p14:tracePt t="90829" x="6804025" y="4081463"/>
          <p14:tracePt t="90846" x="6804025" y="4010025"/>
          <p14:tracePt t="90862" x="6804025" y="3946525"/>
          <p14:tracePt t="90880" x="6804025" y="3867150"/>
          <p14:tracePt t="90896" x="6804025" y="3732213"/>
          <p14:tracePt t="90912" x="6804025" y="3608388"/>
          <p14:tracePt t="90929" x="6769100" y="3455988"/>
          <p14:tracePt t="90945" x="6742113" y="3295650"/>
          <p14:tracePt t="90962" x="6724650" y="3125788"/>
          <p14:tracePt t="90979" x="6724650" y="2911475"/>
          <p14:tracePt t="90996" x="6724650" y="2652713"/>
          <p14:tracePt t="91015" x="6688138" y="2384425"/>
          <p14:tracePt t="91029" x="6589713" y="2000250"/>
          <p14:tracePt t="91045" x="6402388" y="1625600"/>
          <p14:tracePt t="91062" x="6205538" y="1374775"/>
          <p14:tracePt t="91079" x="5983288" y="1169988"/>
          <p14:tracePt t="91095" x="5857875" y="1125538"/>
          <p14:tracePt t="91112" x="5697538" y="1108075"/>
          <p14:tracePt t="91129" x="5510213" y="1108075"/>
          <p14:tracePt t="91146" x="5268913" y="1108075"/>
          <p14:tracePt t="91162" x="5054600" y="1133475"/>
          <p14:tracePt t="91179" x="4884738" y="1179513"/>
          <p14:tracePt t="91196" x="4759325" y="1204913"/>
          <p14:tracePt t="91212" x="4687888" y="1231900"/>
          <p14:tracePt t="91228" x="4670425" y="1241425"/>
          <p14:tracePt t="91312" x="4652963" y="1268413"/>
          <p14:tracePt t="91320" x="4643438" y="1276350"/>
          <p14:tracePt t="91329" x="4625975" y="1312863"/>
          <p14:tracePt t="91349" x="4589463" y="1411288"/>
          <p14:tracePt t="91362" x="4554538" y="1482725"/>
          <p14:tracePt t="91379" x="4554538" y="1571625"/>
          <p14:tracePt t="91395" x="4554538" y="1803400"/>
          <p14:tracePt t="91413" x="4705350" y="2081213"/>
          <p14:tracePt t="91428" x="4884738" y="2276475"/>
          <p14:tracePt t="91445" x="5018088" y="2401888"/>
          <p14:tracePt t="91462" x="5108575" y="2465388"/>
          <p14:tracePt t="91480" x="5197475" y="2509838"/>
          <p14:tracePt t="91495" x="5251450" y="2527300"/>
          <p14:tracePt t="91512" x="5340350" y="2536825"/>
          <p14:tracePt t="91529" x="5510213" y="2536825"/>
          <p14:tracePt t="91545" x="5803900" y="2527300"/>
          <p14:tracePt t="91562" x="6205538" y="2374900"/>
          <p14:tracePt t="91580" x="6572250" y="2152650"/>
          <p14:tracePt t="91595" x="6894513" y="1839913"/>
          <p14:tracePt t="91613" x="7081838" y="1589088"/>
          <p14:tracePt t="91629" x="7143750" y="1401763"/>
          <p14:tracePt t="91646" x="7153275" y="1295400"/>
          <p14:tracePt t="91648" x="7134225" y="1231900"/>
          <p14:tracePt t="91662" x="7099300" y="1160463"/>
          <p14:tracePt t="91682" x="6965950" y="1000125"/>
          <p14:tracePt t="91697" x="6804025" y="893763"/>
          <p14:tracePt t="91712" x="6634163" y="812800"/>
          <p14:tracePt t="91731" x="6411913" y="750888"/>
          <p14:tracePt t="91745" x="6197600" y="704850"/>
          <p14:tracePt t="91761" x="5983288" y="696913"/>
          <p14:tracePt t="91779" x="5732463" y="696913"/>
          <p14:tracePt t="91795" x="5510213" y="723900"/>
          <p14:tracePt t="91812" x="5268913" y="830263"/>
          <p14:tracePt t="91829" x="5027613" y="982663"/>
          <p14:tracePt t="91845" x="4813300" y="1169988"/>
          <p14:tracePt t="91862" x="4679950" y="1366838"/>
          <p14:tracePt t="91879" x="4572000" y="1660525"/>
          <p14:tracePt t="91895" x="4545013" y="1857375"/>
          <p14:tracePt t="91913" x="4537075" y="1965325"/>
          <p14:tracePt t="91929" x="4537075" y="2295525"/>
          <p14:tracePt t="91945" x="4537075" y="2517775"/>
          <p14:tracePt t="91962" x="4589463" y="2759075"/>
          <p14:tracePt t="91980" x="4705350" y="3081338"/>
          <p14:tracePt t="91996" x="4830763" y="3367088"/>
          <p14:tracePt t="92014" x="4991100" y="3697288"/>
          <p14:tracePt t="92033" x="5375275" y="4232275"/>
          <p14:tracePt t="92046" x="5537200" y="4394200"/>
          <p14:tracePt t="92064" x="6045200" y="4911725"/>
          <p14:tracePt t="92080" x="6411913" y="5133975"/>
          <p14:tracePt t="92096" x="6661150" y="5241925"/>
          <p14:tracePt t="92112" x="6840538" y="5313363"/>
          <p14:tracePt t="92130" x="6991350" y="5357813"/>
          <p14:tracePt t="92146" x="7126288" y="5394325"/>
          <p14:tracePt t="92161" x="7242175" y="5411788"/>
          <p14:tracePt t="92179" x="7340600" y="5411788"/>
          <p14:tracePt t="92195" x="7446963" y="5411788"/>
          <p14:tracePt t="92212" x="7562850" y="5429250"/>
          <p14:tracePt t="92229" x="7688263" y="5446713"/>
          <p14:tracePt t="92245" x="7823200" y="5465763"/>
          <p14:tracePt t="92263" x="8010525" y="5491163"/>
          <p14:tracePt t="92278" x="8180388" y="5527675"/>
          <p14:tracePt t="92296" x="8304213" y="5554663"/>
          <p14:tracePt t="92312" x="8331200" y="5581650"/>
          <p14:tracePt t="92329" x="8367713" y="5608638"/>
          <p14:tracePt t="92345" x="8402638" y="5634038"/>
          <p14:tracePt t="92362" x="8420100" y="5634038"/>
          <p14:tracePt t="92379" x="8429625" y="5634038"/>
          <p14:tracePt t="92396" x="8447088" y="5634038"/>
          <p14:tracePt t="92414" x="8466138" y="5634038"/>
          <p14:tracePt t="92430" x="8483600" y="5634038"/>
          <p14:tracePt t="92445" x="8501063" y="5634038"/>
          <p14:tracePt t="92462" x="8501063" y="5599113"/>
          <p14:tracePt t="92482" x="8501063" y="5589588"/>
          <p14:tracePt t="92495" x="8501063" y="5581650"/>
          <p14:tracePt t="92745" x="8501063" y="5562600"/>
          <p14:tracePt t="92760" x="8501063" y="5554663"/>
          <p14:tracePt t="92768" x="8510588" y="5537200"/>
          <p14:tracePt t="92778" x="8528050" y="5527675"/>
          <p14:tracePt t="92795" x="8562975" y="5473700"/>
          <p14:tracePt t="92813" x="8589963" y="5411788"/>
          <p14:tracePt t="92828" x="8609013" y="5348288"/>
          <p14:tracePt t="92845" x="8609013" y="5286375"/>
          <p14:tracePt t="92863" x="8626475" y="5160963"/>
          <p14:tracePt t="92880" x="8626475" y="5108575"/>
          <p14:tracePt t="92896" x="8626475" y="5054600"/>
          <p14:tracePt t="92912" x="8599488" y="5027613"/>
          <p14:tracePt t="92929" x="8582025" y="4991100"/>
          <p14:tracePt t="92945" x="8572500" y="4973638"/>
          <p14:tracePt t="92961" x="8562975" y="4946650"/>
          <p14:tracePt t="92979" x="8545513" y="4929188"/>
          <p14:tracePt t="92996" x="8528050" y="4911725"/>
          <p14:tracePt t="93012" x="8528050" y="4894263"/>
          <p14:tracePt t="93030" x="8510588" y="4875213"/>
          <p14:tracePt t="93045" x="8510588" y="4857750"/>
          <p14:tracePt t="93063" x="8501063" y="4830763"/>
          <p14:tracePt t="93079" x="8491538" y="4795838"/>
          <p14:tracePt t="93096" x="8456613" y="4741863"/>
          <p14:tracePt t="93115" x="8429625" y="4714875"/>
          <p14:tracePt t="93130" x="8420100" y="4687888"/>
          <p14:tracePt t="93145" x="8412163" y="4679950"/>
          <p14:tracePt t="93162" x="8394700" y="4652963"/>
          <p14:tracePt t="93179" x="8375650" y="4625975"/>
          <p14:tracePt t="93195" x="8358188" y="4608513"/>
          <p14:tracePt t="93212" x="8331200" y="4562475"/>
          <p14:tracePt t="93228" x="8313738" y="4527550"/>
          <p14:tracePt t="93245" x="8304213" y="4500563"/>
          <p14:tracePt t="93262" x="8296275" y="4483100"/>
          <p14:tracePt t="93280" x="8277225" y="4456113"/>
          <p14:tracePt t="93384" x="8269288" y="4456113"/>
          <p14:tracePt t="93392" x="8259763" y="4456113"/>
          <p14:tracePt t="93400" x="8251825" y="4456113"/>
          <p14:tracePt t="93412" x="8224838" y="4456113"/>
          <p14:tracePt t="93428" x="8188325" y="4456113"/>
          <p14:tracePt t="93445" x="8134350" y="4465638"/>
          <p14:tracePt t="93462" x="8089900" y="4473575"/>
          <p14:tracePt t="93482" x="8062913" y="4473575"/>
          <p14:tracePt t="94616" x="8062913" y="4465638"/>
          <p14:tracePt t="94633" x="8072438" y="4465638"/>
          <p14:tracePt t="94680" x="8089900" y="4465638"/>
          <p14:tracePt t="94698" x="8099425" y="4465638"/>
          <p14:tracePt t="94703" x="8116888" y="4465638"/>
          <p14:tracePt t="94714" x="8134350" y="4465638"/>
          <p14:tracePt t="94729" x="8153400" y="4465638"/>
          <p14:tracePt t="94745" x="8180388" y="4465638"/>
          <p14:tracePt t="94762" x="8224838" y="4456113"/>
          <p14:tracePt t="94779" x="8259763" y="4438650"/>
          <p14:tracePt t="94797" x="8286750" y="4438650"/>
          <p14:tracePt t="94812" x="8340725" y="4438650"/>
          <p14:tracePt t="94829" x="8367713" y="4429125"/>
          <p14:tracePt t="94846" x="8402638" y="4429125"/>
          <p14:tracePt t="95000" x="8429625" y="4429125"/>
          <p14:tracePt t="95007" x="8439150" y="4429125"/>
          <p14:tracePt t="95016" x="8474075" y="4429125"/>
          <p14:tracePt t="95029" x="8491538" y="4429125"/>
          <p14:tracePt t="95047" x="8545513" y="4429125"/>
          <p14:tracePt t="95062" x="8609013" y="4419600"/>
          <p14:tracePt t="95080" x="8697913" y="4402138"/>
          <p14:tracePt t="95096" x="8715375" y="4402138"/>
          <p14:tracePt t="95112" x="8724900" y="4402138"/>
          <p14:tracePt t="95129" x="8751888" y="4402138"/>
          <p14:tracePt t="95288" x="8751888" y="4411663"/>
          <p14:tracePt t="95297" x="8769350" y="4419600"/>
          <p14:tracePt t="95304" x="8777288" y="4429125"/>
          <p14:tracePt t="95314" x="8796338" y="4438650"/>
          <p14:tracePt t="95329" x="8804275" y="4456113"/>
          <p14:tracePt t="95345" x="8848725" y="4465638"/>
          <p14:tracePt t="95362" x="8902700" y="4465638"/>
          <p14:tracePt t="95380" x="8974138" y="4465638"/>
          <p14:tracePt t="95396" x="9055100" y="4446588"/>
          <p14:tracePt t="95412" x="9099550" y="4429125"/>
          <p14:tracePt t="95429" x="9126538" y="4411663"/>
          <p14:tracePt t="95445" x="9134475" y="4411663"/>
          <p14:tracePt t="95481" x="9144000" y="4384675"/>
          <p14:tracePt t="95488" x="9153525" y="4384675"/>
          <p14:tracePt t="95497" x="9153525" y="4357688"/>
          <p14:tracePt t="95512" x="9153525" y="4313238"/>
          <p14:tracePt t="95529" x="9153525" y="4276725"/>
          <p14:tracePt t="95546" x="9161463" y="4241800"/>
          <p14:tracePt t="95564" x="9161463" y="4205288"/>
          <p14:tracePt t="95582" x="9188450" y="4152900"/>
          <p14:tracePt t="95596" x="9197975" y="4116388"/>
          <p14:tracePt t="95612" x="9205913" y="4089400"/>
          <p14:tracePt t="95630" x="9215438" y="4062413"/>
          <p14:tracePt t="95646" x="9242425" y="4027488"/>
          <p14:tracePt t="95662" x="9269413" y="3990975"/>
          <p14:tracePt t="95666" x="9286875" y="3983038"/>
          <p14:tracePt t="95681" x="9331325" y="3956050"/>
          <p14:tracePt t="95696" x="9340850" y="3946525"/>
          <p14:tracePt t="95713" x="9367838" y="3938588"/>
          <p14:tracePt t="95752" x="9375775" y="3938588"/>
          <p14:tracePt t="95759" x="9385300" y="3938588"/>
          <p14:tracePt t="95768" x="9402763" y="3938588"/>
          <p14:tracePt t="95779" x="9412288" y="3938588"/>
          <p14:tracePt t="95796" x="9456738" y="3956050"/>
          <p14:tracePt t="95812" x="9474200" y="3965575"/>
          <p14:tracePt t="95829" x="9483725" y="3990975"/>
          <p14:tracePt t="95845" x="9491663" y="4017963"/>
          <p14:tracePt t="95863" x="9510713" y="4089400"/>
          <p14:tracePt t="95880" x="9528175" y="4160838"/>
          <p14:tracePt t="95902" x="9528175" y="4205288"/>
          <p14:tracePt t="95913" x="9555163" y="4251325"/>
          <p14:tracePt t="95929" x="9563100" y="4286250"/>
          <p14:tracePt t="95945" x="9563100" y="4303713"/>
          <p14:tracePt t="95962" x="9572625" y="4313238"/>
          <p14:tracePt t="95980" x="9572625" y="4322763"/>
          <p14:tracePt t="95995" x="9582150" y="4340225"/>
          <p14:tracePt t="96013" x="9590088" y="4340225"/>
          <p14:tracePt t="96029" x="9590088" y="4348163"/>
          <p14:tracePt t="96045" x="9590088" y="4357688"/>
          <p14:tracePt t="96152" x="9590088" y="4367213"/>
          <p14:tracePt t="96168" x="9582150" y="4384675"/>
          <p14:tracePt t="96175" x="9555163" y="4384675"/>
          <p14:tracePt t="96184" x="9537700" y="4384675"/>
          <p14:tracePt t="96201" x="9528175" y="4384675"/>
          <p14:tracePt t="96224" x="9518650" y="4384675"/>
          <p14:tracePt t="96232" x="9501188" y="4384675"/>
          <p14:tracePt t="96250" x="9483725" y="4384675"/>
          <p14:tracePt t="96262" x="9456738" y="4384675"/>
          <p14:tracePt t="96280" x="9439275" y="4384675"/>
          <p14:tracePt t="96296" x="9429750" y="4330700"/>
          <p14:tracePt t="96312" x="9429750" y="4268788"/>
          <p14:tracePt t="96329" x="9429750" y="4214813"/>
          <p14:tracePt t="96345" x="9483725" y="4143375"/>
          <p14:tracePt t="96362" x="9537700" y="4062413"/>
          <p14:tracePt t="96379" x="9599613" y="4017963"/>
          <p14:tracePt t="96395" x="9644063" y="4000500"/>
          <p14:tracePt t="96412" x="9661525" y="3990975"/>
          <p14:tracePt t="96429" x="9671050" y="3990975"/>
          <p14:tracePt t="96445" x="9680575" y="3990975"/>
          <p14:tracePt t="96462" x="9715500" y="4000500"/>
          <p14:tracePt t="96481" x="9769475" y="4116388"/>
          <p14:tracePt t="96496" x="9777413" y="4179888"/>
          <p14:tracePt t="96512" x="9777413" y="4241800"/>
          <p14:tracePt t="96529" x="9777413" y="4303713"/>
          <p14:tracePt t="96546" x="9777413" y="4367213"/>
          <p14:tracePt t="96562" x="9777413" y="4375150"/>
          <p14:tracePt t="96584" x="9759950" y="4411663"/>
          <p14:tracePt t="96612" x="9752013" y="4411663"/>
          <p14:tracePt t="96629" x="9752013" y="4419600"/>
          <p14:tracePt t="96646" x="9725025" y="4438650"/>
          <p14:tracePt t="96662" x="9705975" y="4446588"/>
          <p14:tracePt t="96666" x="9698038" y="4456113"/>
          <p14:tracePt t="96680" x="9671050" y="4465638"/>
          <p14:tracePt t="96696" x="9661525" y="4473575"/>
          <p14:tracePt t="96712" x="9634538" y="4483100"/>
          <p14:tracePt t="96729" x="9609138" y="4500563"/>
          <p14:tracePt t="96745" x="9590088" y="4510088"/>
          <p14:tracePt t="96762" x="9545638" y="4537075"/>
          <p14:tracePt t="96779" x="9510713" y="4545013"/>
          <p14:tracePt t="96796" x="9466263" y="4562475"/>
          <p14:tracePt t="96813" x="9447213" y="4581525"/>
          <p14:tracePt t="96829" x="9439275" y="4581525"/>
          <p14:tracePt t="96863" x="9412288" y="4581525"/>
          <p14:tracePt t="96880" x="9375775" y="4581525"/>
          <p14:tracePt t="96900" x="9296400" y="4581525"/>
          <p14:tracePt t="96915" x="9224963" y="4581525"/>
          <p14:tracePt t="96930" x="9055100" y="4527550"/>
          <p14:tracePt t="96946" x="8831263" y="4419600"/>
          <p14:tracePt t="96962" x="8582025" y="4330700"/>
          <p14:tracePt t="96979" x="8340725" y="4224338"/>
          <p14:tracePt t="96995" x="8126413" y="4143375"/>
          <p14:tracePt t="97012" x="7902575" y="4062413"/>
          <p14:tracePt t="97029" x="7715250" y="3990975"/>
          <p14:tracePt t="97045" x="7589838" y="3911600"/>
          <p14:tracePt t="97063" x="7446963" y="3830638"/>
          <p14:tracePt t="97080" x="7161213" y="3714750"/>
          <p14:tracePt t="97097" x="6973888" y="3633788"/>
          <p14:tracePt t="97112" x="6804025" y="3554413"/>
          <p14:tracePt t="97129" x="6653213" y="3490913"/>
          <p14:tracePt t="97145" x="6500813" y="3402013"/>
          <p14:tracePt t="97162" x="6357938" y="3330575"/>
          <p14:tracePt t="97178" x="6188075" y="3259138"/>
          <p14:tracePt t="97196" x="6000750" y="3179763"/>
          <p14:tracePt t="97212" x="5813425" y="3071813"/>
          <p14:tracePt t="97229" x="5581650" y="2938463"/>
          <p14:tracePt t="97245" x="5268913" y="2751138"/>
          <p14:tracePt t="97263" x="4875213" y="2544763"/>
          <p14:tracePt t="97282" x="4616450" y="2438400"/>
          <p14:tracePt t="97297" x="4402138" y="2357438"/>
          <p14:tracePt t="97312" x="4205288" y="2295525"/>
          <p14:tracePt t="97329" x="4081463" y="2251075"/>
          <p14:tracePt t="97649" x="4089400" y="2251075"/>
          <p14:tracePt t="97656" x="4125913" y="2251075"/>
          <p14:tracePt t="97666" x="4197350" y="2251075"/>
          <p14:tracePt t="97680" x="4402138" y="2251075"/>
          <p14:tracePt t="97696" x="4652963" y="2276475"/>
          <p14:tracePt t="97713" x="4902200" y="2295525"/>
          <p14:tracePt t="97729" x="5214938" y="2339975"/>
          <p14:tracePt t="97745" x="5634038" y="2411413"/>
          <p14:tracePt t="97762" x="6143625" y="2490788"/>
          <p14:tracePt t="97779" x="6759575" y="2581275"/>
          <p14:tracePt t="97796" x="7394575" y="2705100"/>
          <p14:tracePt t="97813" x="7929563" y="2857500"/>
          <p14:tracePt t="97829" x="8402638" y="3027363"/>
          <p14:tracePt t="97845" x="8804275" y="3251200"/>
          <p14:tracePt t="97862" x="9170988" y="3509963"/>
          <p14:tracePt t="97879" x="9563100" y="3902075"/>
          <p14:tracePt t="97895" x="9705975" y="4071938"/>
          <p14:tracePt t="97912" x="9777413" y="4187825"/>
          <p14:tracePt t="97929" x="9796463" y="4232275"/>
          <p14:tracePt t="97945" x="9796463" y="4259263"/>
          <p14:tracePt t="97964" x="9796463" y="4295775"/>
          <p14:tracePt t="97982" x="9777413" y="4322763"/>
          <p14:tracePt t="97997" x="9715500" y="4348163"/>
          <p14:tracePt t="98012" x="9661525" y="4357688"/>
          <p14:tracePt t="98029" x="9572625" y="4384675"/>
          <p14:tracePt t="98046" x="9483725" y="4394200"/>
          <p14:tracePt t="98062" x="9402763" y="4394200"/>
          <p14:tracePt t="98079" x="9232900" y="4394200"/>
          <p14:tracePt t="98096" x="8769350" y="4286250"/>
          <p14:tracePt t="98112" x="8313738" y="4179888"/>
          <p14:tracePt t="98129" x="7875588" y="4054475"/>
          <p14:tracePt t="98145" x="7385050" y="3894138"/>
          <p14:tracePt t="98162" x="7027863" y="3741738"/>
          <p14:tracePt t="98179" x="6634163" y="3490913"/>
          <p14:tracePt t="98195" x="6357938" y="3340100"/>
          <p14:tracePt t="98213" x="6134100" y="3232150"/>
          <p14:tracePt t="98230" x="5902325" y="3160713"/>
          <p14:tracePt t="98246" x="5670550" y="3116263"/>
          <p14:tracePt t="98248" x="5537200" y="3098800"/>
          <p14:tracePt t="98262" x="5375275" y="3062288"/>
          <p14:tracePt t="98279" x="4848225" y="2990850"/>
          <p14:tracePt t="98296" x="4491038" y="2965450"/>
          <p14:tracePt t="98315" x="4205288" y="2928938"/>
          <p14:tracePt t="98330" x="4000500" y="2919413"/>
          <p14:tracePt t="98345" x="3848100" y="2911475"/>
          <p14:tracePt t="98362" x="3724275" y="2911475"/>
          <p14:tracePt t="98379" x="3625850" y="2911475"/>
          <p14:tracePt t="98395" x="3562350" y="2911475"/>
          <p14:tracePt t="98414" x="3527425" y="2911475"/>
          <p14:tracePt t="98512" x="3517900" y="2911475"/>
          <p14:tracePt t="98529" x="3509963" y="2911475"/>
          <p14:tracePt t="98560" x="3482975" y="2911475"/>
          <p14:tracePt t="98568" x="3473450" y="2928938"/>
          <p14:tracePt t="98584" x="3455988" y="2946400"/>
          <p14:tracePt t="98595" x="3446463" y="2946400"/>
          <p14:tracePt t="98613" x="3402013" y="2965450"/>
          <p14:tracePt t="98633" x="3340100" y="3017838"/>
          <p14:tracePt t="98646" x="3330575" y="3017838"/>
          <p14:tracePt t="98664" x="3313113" y="3027363"/>
          <p14:tracePt t="98680" x="3303588" y="3036888"/>
          <p14:tracePt t="98696" x="3286125" y="3054350"/>
          <p14:tracePt t="98712" x="3276600" y="3062288"/>
          <p14:tracePt t="98729" x="3259138" y="3071813"/>
          <p14:tracePt t="98745" x="3224213" y="3098800"/>
          <p14:tracePt t="98762" x="3214688" y="3108325"/>
          <p14:tracePt t="98832" x="3205163" y="3116263"/>
          <p14:tracePt t="98839" x="3197225" y="3116263"/>
          <p14:tracePt t="98848" x="3179763" y="3125788"/>
          <p14:tracePt t="98872" x="3170238" y="3143250"/>
          <p14:tracePt t="98888" x="3152775" y="3152775"/>
          <p14:tracePt t="98904" x="3152775" y="3160713"/>
          <p14:tracePt t="98914" x="3143250" y="3170238"/>
          <p14:tracePt t="98929" x="3116263" y="3179763"/>
          <p14:tracePt t="98947" x="3108325" y="3187700"/>
          <p14:tracePt t="99056" x="3116263" y="3205163"/>
          <p14:tracePt t="99064" x="3152775" y="3214688"/>
          <p14:tracePt t="99072" x="3197225" y="3214688"/>
          <p14:tracePt t="99082" x="3241675" y="3214688"/>
          <p14:tracePt t="99096" x="3384550" y="3224213"/>
          <p14:tracePt t="99112" x="3598863" y="3251200"/>
          <p14:tracePt t="99129" x="3822700" y="3276600"/>
          <p14:tracePt t="99145" x="4081463" y="3303588"/>
          <p14:tracePt t="99162" x="4295775" y="3348038"/>
          <p14:tracePt t="99179" x="4456113" y="3384550"/>
          <p14:tracePt t="99196" x="4598988" y="3402013"/>
          <p14:tracePt t="99213" x="4732338" y="3429000"/>
          <p14:tracePt t="99229" x="4848225" y="3455988"/>
          <p14:tracePt t="99246" x="4911725" y="3473450"/>
          <p14:tracePt t="99262" x="4956175" y="3482975"/>
          <p14:tracePt t="99368" x="4956175" y="3490913"/>
          <p14:tracePt t="99424" x="4956175" y="3509963"/>
          <p14:tracePt t="99432" x="4956175" y="3517900"/>
          <p14:tracePt t="99448" x="4956175" y="3527425"/>
          <p14:tracePt t="99456" x="4956175" y="3544888"/>
          <p14:tracePt t="99465" x="4938713" y="3562350"/>
          <p14:tracePt t="99482" x="4919663" y="3581400"/>
          <p14:tracePt t="99495" x="4902200" y="3608388"/>
          <p14:tracePt t="99512" x="4875213" y="3625850"/>
          <p14:tracePt t="99529" x="4857750" y="3633788"/>
          <p14:tracePt t="99546" x="4830763" y="3652838"/>
          <p14:tracePt t="99579" x="4822825" y="3660775"/>
          <p14:tracePt t="99595" x="4822825" y="3670300"/>
          <p14:tracePt t="99775" x="4840288" y="3670300"/>
          <p14:tracePt t="99786" x="4867275" y="3670300"/>
          <p14:tracePt t="99796" x="4875213" y="3670300"/>
          <p14:tracePt t="99813" x="4894263" y="3670300"/>
          <p14:tracePt t="99830" x="4911725" y="3670300"/>
          <p14:tracePt t="99951" x="4911725" y="3679825"/>
          <p14:tracePt t="99983" x="4911725" y="3687763"/>
          <p14:tracePt t="99992" x="4902200" y="3697288"/>
          <p14:tracePt t="100003" x="4857750" y="3705225"/>
          <p14:tracePt t="100016" x="4795838" y="3724275"/>
          <p14:tracePt t="100029" x="4741863" y="3732213"/>
          <p14:tracePt t="100045" x="4625975" y="3751263"/>
          <p14:tracePt t="100062" x="4465638" y="3768725"/>
          <p14:tracePt t="100079" x="4276725" y="3795713"/>
          <p14:tracePt t="100096" x="4214813" y="3803650"/>
          <p14:tracePt t="100112" x="4187825" y="3803650"/>
          <p14:tracePt t="100191" x="4179888" y="3803650"/>
          <p14:tracePt t="100288" x="4187825" y="3795713"/>
          <p14:tracePt t="100296" x="4187825" y="3786188"/>
          <p14:tracePt t="100305" x="4197350" y="3776663"/>
          <p14:tracePt t="100384" x="4214813" y="3776663"/>
          <p14:tracePt t="100400" x="4232275" y="3776663"/>
          <p14:tracePt t="100408" x="4241800" y="3776663"/>
          <p14:tracePt t="100416" x="4259263" y="3776663"/>
          <p14:tracePt t="100429" x="4286250" y="3776663"/>
          <p14:tracePt t="100446" x="4367213" y="3776663"/>
          <p14:tracePt t="100462" x="4419600" y="3776663"/>
          <p14:tracePt t="100481" x="4545013" y="3776663"/>
          <p14:tracePt t="100496" x="4572000" y="3776663"/>
          <p14:tracePt t="100512" x="4581525" y="3776663"/>
          <p14:tracePt t="100529" x="4608513" y="3776663"/>
          <p14:tracePt t="100547" x="4616450" y="3776663"/>
          <p14:tracePt t="100562" x="4625975" y="3776663"/>
          <p14:tracePt t="103249" x="4625975" y="3768725"/>
          <p14:tracePt t="103256" x="4625975" y="3759200"/>
          <p14:tracePt t="103385" x="4625975" y="3741738"/>
          <p14:tracePt t="103417" x="4616450" y="3724275"/>
          <p14:tracePt t="103424" x="4608513" y="3724275"/>
          <p14:tracePt t="103432" x="4598988" y="3714750"/>
          <p14:tracePt t="103448" x="4598988" y="3705225"/>
          <p14:tracePt t="103464" x="4589463" y="3670300"/>
          <p14:tracePt t="103486" x="4589463" y="3608388"/>
          <p14:tracePt t="103497" x="4589463" y="3544888"/>
          <p14:tracePt t="103513" x="4608513" y="3465513"/>
          <p14:tracePt t="103531" x="4633913" y="3402013"/>
          <p14:tracePt t="103547" x="4660900" y="3340100"/>
          <p14:tracePt t="103564" x="4714875" y="3214688"/>
          <p14:tracePt t="103580" x="4776788" y="3108325"/>
          <p14:tracePt t="103597" x="4830763" y="3009900"/>
          <p14:tracePt t="103613" x="4894263" y="2938463"/>
          <p14:tracePt t="103630" x="4938713" y="2874963"/>
          <p14:tracePt t="103646" x="5000625" y="2813050"/>
          <p14:tracePt t="103648" x="5018088" y="2786063"/>
          <p14:tracePt t="103664" x="5062538" y="2714625"/>
          <p14:tracePt t="103681" x="5099050" y="2633663"/>
          <p14:tracePt t="103698" x="5126038" y="2562225"/>
          <p14:tracePt t="103714" x="5143500" y="2527300"/>
          <p14:tracePt t="103731" x="5153025" y="2490788"/>
          <p14:tracePt t="103747" x="5170488" y="2482850"/>
          <p14:tracePt t="103763" x="5187950" y="2455863"/>
          <p14:tracePt t="103780" x="5224463" y="2428875"/>
          <p14:tracePt t="103797" x="5276850" y="2419350"/>
          <p14:tracePt t="103816" x="5348288" y="2374900"/>
          <p14:tracePt t="103833" x="5375275" y="2357438"/>
          <p14:tracePt t="103847" x="5384800" y="2347913"/>
          <p14:tracePt t="103864" x="5402263" y="2330450"/>
          <p14:tracePt t="103881" x="5419725" y="2312988"/>
          <p14:tracePt t="103896" x="5419725" y="2286000"/>
          <p14:tracePt t="103913" x="5419725" y="2276475"/>
          <p14:tracePt t="103931" x="5429250" y="2259013"/>
          <p14:tracePt t="103947" x="5438775" y="2241550"/>
          <p14:tracePt t="103963" x="5465763" y="2205038"/>
          <p14:tracePt t="103980" x="5473700" y="2179638"/>
          <p14:tracePt t="103997" x="5491163" y="2170113"/>
          <p14:tracePt t="104013" x="5491163" y="2160588"/>
          <p14:tracePt t="104029" x="5518150" y="2143125"/>
          <p14:tracePt t="104046" x="5518150" y="2133600"/>
          <p14:tracePt t="104064" x="5527675" y="2133600"/>
          <p14:tracePt t="104097" x="5545138" y="2116138"/>
          <p14:tracePt t="104113" x="5545138" y="2089150"/>
          <p14:tracePt t="104130" x="5562600" y="2054225"/>
          <p14:tracePt t="104148" x="5572125" y="2017713"/>
          <p14:tracePt t="104167" x="5572125" y="1973263"/>
          <p14:tracePt t="104169" x="5572125" y="1946275"/>
          <p14:tracePt t="104181" x="5581650" y="1928813"/>
          <p14:tracePt t="104196" x="5589588" y="1874838"/>
          <p14:tracePt t="104214" x="5589588" y="1830388"/>
          <p14:tracePt t="104230" x="5589588" y="1822450"/>
          <p14:tracePt t="104336" x="5581650" y="1822450"/>
          <p14:tracePt t="104344" x="5554663" y="1822450"/>
          <p14:tracePt t="104351" x="5510213" y="1822450"/>
          <p14:tracePt t="104364" x="5483225" y="1830388"/>
          <p14:tracePt t="104380" x="5394325" y="1893888"/>
          <p14:tracePt t="104396" x="5295900" y="1973263"/>
          <p14:tracePt t="104414" x="5224463" y="2036763"/>
          <p14:tracePt t="104431" x="5170488" y="2098675"/>
          <p14:tracePt t="104446" x="5160963" y="2116138"/>
          <p14:tracePt t="104464" x="5160963" y="2160588"/>
          <p14:tracePt t="104482" x="5160963" y="2205038"/>
          <p14:tracePt t="104500" x="5160963" y="2224088"/>
          <p14:tracePt t="104513" x="5160963" y="2268538"/>
          <p14:tracePt t="104530" x="5160963" y="2295525"/>
          <p14:tracePt t="104548" x="5180013" y="2347913"/>
          <p14:tracePt t="104563" x="5197475" y="2401888"/>
          <p14:tracePt t="104581" x="5232400" y="2446338"/>
          <p14:tracePt t="104597" x="5259388" y="2490788"/>
          <p14:tracePt t="104614" x="5330825" y="2517775"/>
          <p14:tracePt t="104630" x="5367338" y="2527300"/>
          <p14:tracePt t="104647" x="5465763" y="2544763"/>
          <p14:tracePt t="104648" x="5518150" y="2562225"/>
          <p14:tracePt t="104663" x="5545138" y="2562225"/>
          <p14:tracePt t="104666" x="5581650" y="2562225"/>
          <p14:tracePt t="104681" x="5680075" y="2562225"/>
          <p14:tracePt t="104697" x="5822950" y="2544763"/>
          <p14:tracePt t="104713" x="5973763" y="2490788"/>
          <p14:tracePt t="104730" x="6081713" y="2455863"/>
          <p14:tracePt t="104748" x="6170613" y="2411413"/>
          <p14:tracePt t="104763" x="6205538" y="2374900"/>
          <p14:tracePt t="104780" x="6224588" y="2339975"/>
          <p14:tracePt t="104797" x="6232525" y="2286000"/>
          <p14:tracePt t="104814" x="6251575" y="2224088"/>
          <p14:tracePt t="104830" x="6251575" y="2133600"/>
          <p14:tracePt t="104850" x="6224588" y="2036763"/>
          <p14:tracePt t="104864" x="6188075" y="1990725"/>
          <p14:tracePt t="104881" x="6116638" y="1919288"/>
          <p14:tracePt t="104897" x="6072188" y="1866900"/>
          <p14:tracePt t="104913" x="5973763" y="1803400"/>
          <p14:tracePt t="104930" x="5919788" y="1751013"/>
          <p14:tracePt t="104947" x="5848350" y="1704975"/>
          <p14:tracePt t="104962" x="5786438" y="1679575"/>
          <p14:tracePt t="104980" x="5741988" y="1660525"/>
          <p14:tracePt t="104996" x="5661025" y="1633538"/>
          <p14:tracePt t="105014" x="5589588" y="1625600"/>
          <p14:tracePt t="105029" x="5554663" y="1625600"/>
          <p14:tracePt t="105047" x="5500688" y="1625600"/>
          <p14:tracePt t="105063" x="5473700" y="1625600"/>
          <p14:tracePt t="105080" x="5438775" y="1625600"/>
          <p14:tracePt t="105097" x="5402263" y="1652588"/>
          <p14:tracePt t="105114" x="5384800" y="1660525"/>
          <p14:tracePt t="105130" x="5357813" y="1670050"/>
          <p14:tracePt t="105145" x="5340350" y="1670050"/>
          <p14:tracePt t="105164" x="5313363" y="1687513"/>
          <p14:tracePt t="105167" x="5295900" y="1704975"/>
          <p14:tracePt t="105184" x="5276850" y="1714500"/>
          <p14:tracePt t="105197" x="5259388" y="1724025"/>
          <p14:tracePt t="105214" x="5224463" y="1758950"/>
          <p14:tracePt t="105231" x="5187950" y="1785938"/>
          <p14:tracePt t="105247" x="5170488" y="1812925"/>
          <p14:tracePt t="105264" x="5133975" y="1839913"/>
          <p14:tracePt t="105280" x="5108575" y="1884363"/>
          <p14:tracePt t="105296" x="5089525" y="1919288"/>
          <p14:tracePt t="105313" x="5081588" y="1946275"/>
          <p14:tracePt t="105331" x="5081588" y="1973263"/>
          <p14:tracePt t="105347" x="5072063" y="2017713"/>
          <p14:tracePt t="105363" x="5072063" y="2062163"/>
          <p14:tracePt t="105381" x="5072063" y="2098675"/>
          <p14:tracePt t="105396" x="5072063" y="2116138"/>
          <p14:tracePt t="105413" x="5072063" y="2143125"/>
          <p14:tracePt t="105448" x="5072063" y="2152650"/>
          <p14:tracePt t="105472" x="5072063" y="2160588"/>
          <p14:tracePt t="105488" x="5072063" y="2170113"/>
          <p14:tracePt t="105498" x="5072063" y="2187575"/>
          <p14:tracePt t="105552" x="5081588" y="2197100"/>
          <p14:tracePt t="105575" x="5089525" y="2197100"/>
          <p14:tracePt t="105584" x="5099050" y="2205038"/>
          <p14:tracePt t="105601" x="5099050" y="2214563"/>
          <p14:tracePt t="105614" x="5108575" y="2224088"/>
          <p14:tracePt t="105629" x="5116513" y="2241550"/>
          <p14:tracePt t="105646" x="5126038" y="2241550"/>
          <p14:tracePt t="105664" x="5133975" y="2268538"/>
          <p14:tracePt t="105680" x="5143500" y="2268538"/>
          <p14:tracePt t="105697" x="5143500" y="2286000"/>
          <p14:tracePt t="105712" x="5170488" y="2303463"/>
          <p14:tracePt t="105747" x="5180013" y="2303463"/>
          <p14:tracePt t="105762" x="5187950" y="2312988"/>
          <p14:tracePt t="105779" x="5197475" y="2322513"/>
          <p14:tracePt t="105796" x="5241925" y="2347913"/>
          <p14:tracePt t="105812" x="5303838" y="2374900"/>
          <p14:tracePt t="105829" x="5357813" y="2401888"/>
          <p14:tracePt t="105847" x="5402263" y="2428875"/>
          <p14:tracePt t="105865" x="5491163" y="2473325"/>
          <p14:tracePt t="105884" x="5554663" y="2509838"/>
          <p14:tracePt t="105897" x="5626100" y="2536825"/>
          <p14:tracePt t="105913" x="5680075" y="2554288"/>
          <p14:tracePt t="105930" x="5732463" y="2571750"/>
          <p14:tracePt t="105946" x="5795963" y="2598738"/>
          <p14:tracePt t="105962" x="5848350" y="2625725"/>
          <p14:tracePt t="105981" x="5902325" y="2633663"/>
          <p14:tracePt t="105996" x="5929313" y="2633663"/>
          <p14:tracePt t="106013" x="5938838" y="2633663"/>
          <p14:tracePt t="106029" x="5946775" y="2633663"/>
          <p14:tracePt t="106046" x="5965825" y="2633663"/>
          <p14:tracePt t="106063" x="6010275" y="2633663"/>
          <p14:tracePt t="106081" x="6045200" y="2633663"/>
          <p14:tracePt t="106097" x="6072188" y="2616200"/>
          <p14:tracePt t="106113" x="6108700" y="2581275"/>
          <p14:tracePt t="106130" x="6134100" y="2544763"/>
          <p14:tracePt t="106145" x="6143625" y="2517775"/>
          <p14:tracePt t="106181" x="6143625" y="2500313"/>
          <p14:tracePt t="106200" x="6143625" y="2428875"/>
          <p14:tracePt t="106212" x="6143625" y="2401888"/>
          <p14:tracePt t="106229" x="6143625" y="2347913"/>
          <p14:tracePt t="106246" x="6143625" y="2303463"/>
          <p14:tracePt t="106264" x="6143625" y="2286000"/>
          <p14:tracePt t="106282" x="6143625" y="2232025"/>
          <p14:tracePt t="106296" x="6126163" y="2197100"/>
          <p14:tracePt t="106313" x="6116638" y="2160588"/>
          <p14:tracePt t="106329" x="6089650" y="2108200"/>
          <p14:tracePt t="106347" x="6072188" y="2081213"/>
          <p14:tracePt t="106362" x="6072188" y="2062163"/>
          <p14:tracePt t="106380" x="6054725" y="2044700"/>
          <p14:tracePt t="106414" x="6045200" y="2036763"/>
          <p14:tracePt t="106457" x="6045200" y="2027238"/>
          <p14:tracePt t="106480" x="6027738" y="2017713"/>
          <p14:tracePt t="106497" x="6000750" y="2017713"/>
          <p14:tracePt t="106505" x="6000750" y="2009775"/>
          <p14:tracePt t="106514" x="5983288" y="2000250"/>
          <p14:tracePt t="106531" x="5973763" y="2000250"/>
          <p14:tracePt t="106550" x="5956300" y="2000250"/>
          <p14:tracePt t="106563" x="5946775" y="2000250"/>
          <p14:tracePt t="106581" x="5946775" y="1990725"/>
          <p14:tracePt t="106596" x="5929313" y="1990725"/>
          <p14:tracePt t="106612" x="5919788" y="1982788"/>
          <p14:tracePt t="106629" x="5911850" y="1982788"/>
          <p14:tracePt t="106645" x="5902325" y="1973263"/>
          <p14:tracePt t="106664" x="5884863" y="1973263"/>
          <p14:tracePt t="106681" x="5857875" y="1973263"/>
          <p14:tracePt t="106697" x="5830888" y="1973263"/>
          <p14:tracePt t="106713" x="5803900" y="1973263"/>
          <p14:tracePt t="106729" x="5776913" y="1973263"/>
          <p14:tracePt t="106745" x="5768975" y="1973263"/>
          <p14:tracePt t="106780" x="5741988" y="1973263"/>
          <p14:tracePt t="106796" x="5715000" y="1973263"/>
          <p14:tracePt t="106814" x="5705475" y="1973263"/>
          <p14:tracePt t="106830" x="5688013" y="1973263"/>
          <p14:tracePt t="106847" x="5680075" y="1973263"/>
          <p14:tracePt t="106862" x="5661025" y="1973263"/>
          <p14:tracePt t="106928" x="5643563" y="1973263"/>
          <p14:tracePt t="106935" x="5626100" y="1973263"/>
          <p14:tracePt t="106947" x="5608638" y="1973263"/>
          <p14:tracePt t="106963" x="5589588" y="1982788"/>
          <p14:tracePt t="106979" x="5562600" y="2000250"/>
          <p14:tracePt t="106995" x="5537200" y="2017713"/>
          <p14:tracePt t="107013" x="5510213" y="2027238"/>
          <p14:tracePt t="107029" x="5491163" y="2054225"/>
          <p14:tracePt t="107064" x="5483225" y="2071688"/>
          <p14:tracePt t="107079" x="5483225" y="2081213"/>
          <p14:tracePt t="107097" x="5473700" y="2098675"/>
          <p14:tracePt t="107112" x="5438775" y="2133600"/>
          <p14:tracePt t="107130" x="5402263" y="2160588"/>
          <p14:tracePt t="107145" x="5394325" y="2187575"/>
          <p14:tracePt t="107162" x="5375275" y="2205038"/>
          <p14:tracePt t="107180" x="5367338" y="2232025"/>
          <p14:tracePt t="107196" x="5348288" y="2259013"/>
          <p14:tracePt t="107214" x="5303838" y="2312988"/>
          <p14:tracePt t="107232" x="5259388" y="2366963"/>
          <p14:tracePt t="107246" x="5251450" y="2384425"/>
          <p14:tracePt t="107263" x="5224463" y="2401888"/>
          <p14:tracePt t="107280" x="5205413" y="2428875"/>
          <p14:tracePt t="107328" x="5205413" y="2446338"/>
          <p14:tracePt t="107344" x="5205413" y="2465388"/>
          <p14:tracePt t="107360" x="5205413" y="2490788"/>
          <p14:tracePt t="107424" x="5205413" y="2500313"/>
          <p14:tracePt t="107431" x="5241925" y="2527300"/>
          <p14:tracePt t="107440" x="5276850" y="2544763"/>
          <p14:tracePt t="107448" x="5313363" y="2562225"/>
          <p14:tracePt t="107464" x="5357813" y="2562225"/>
          <p14:tracePt t="107481" x="5446713" y="2589213"/>
          <p14:tracePt t="107496" x="5510213" y="2608263"/>
          <p14:tracePt t="107512" x="5554663" y="2608263"/>
          <p14:tracePt t="107529" x="5599113" y="2608263"/>
          <p14:tracePt t="107547" x="5643563" y="2608263"/>
          <p14:tracePt t="107565" x="5688013" y="2608263"/>
          <p14:tracePt t="107580" x="5705475" y="2608263"/>
          <p14:tracePt t="107597" x="5715000" y="2608263"/>
          <p14:tracePt t="107612" x="5732463" y="2608263"/>
          <p14:tracePt t="107629" x="5751513" y="2598738"/>
          <p14:tracePt t="107646" x="5776913" y="2581275"/>
          <p14:tracePt t="107648" x="5786438" y="2571750"/>
          <p14:tracePt t="107663" x="5813425" y="2527300"/>
          <p14:tracePt t="107682" x="5830888" y="2509838"/>
          <p14:tracePt t="107696" x="5840413" y="2490788"/>
          <p14:tracePt t="107713" x="5848350" y="2455863"/>
          <p14:tracePt t="107729" x="5867400" y="2428875"/>
          <p14:tracePt t="107746" x="5884863" y="2366963"/>
          <p14:tracePt t="107762" x="5902325" y="2347913"/>
          <p14:tracePt t="107779" x="5929313" y="2303463"/>
          <p14:tracePt t="107795" x="5929313" y="2295525"/>
          <p14:tracePt t="107812" x="5938838" y="2259013"/>
          <p14:tracePt t="107829" x="5938838" y="2232025"/>
          <p14:tracePt t="107846" x="5946775" y="2187575"/>
          <p14:tracePt t="107862" x="5956300" y="2143125"/>
          <p14:tracePt t="107882" x="5956300" y="2062163"/>
          <p14:tracePt t="107899" x="5956300" y="2036763"/>
          <p14:tracePt t="107913" x="5956300" y="2017713"/>
          <p14:tracePt t="107929" x="5956300" y="2000250"/>
          <p14:tracePt t="107946" x="5956300" y="1982788"/>
          <p14:tracePt t="107962" x="5956300" y="1965325"/>
          <p14:tracePt t="107981" x="5938838" y="1938338"/>
          <p14:tracePt t="107996" x="5919788" y="1919288"/>
          <p14:tracePt t="108013" x="5894388" y="1911350"/>
          <p14:tracePt t="108029" x="5875338" y="1901825"/>
          <p14:tracePt t="108045" x="5813425" y="1857375"/>
          <p14:tracePt t="108062" x="5741988" y="1822450"/>
          <p14:tracePt t="108080" x="5670550" y="1776413"/>
          <p14:tracePt t="108097" x="5616575" y="1751013"/>
          <p14:tracePt t="108112" x="5581650" y="1731963"/>
          <p14:tracePt t="108129" x="5510213" y="1697038"/>
          <p14:tracePt t="108146" x="5473700" y="1687513"/>
          <p14:tracePt t="108162" x="5429250" y="1679575"/>
          <p14:tracePt t="108180" x="5411788" y="1679575"/>
          <p14:tracePt t="108196" x="5402263" y="1679575"/>
          <p14:tracePt t="108213" x="5394325" y="1679575"/>
          <p14:tracePt t="108230" x="5384800" y="1679575"/>
          <p14:tracePt t="108251" x="5322888" y="1679575"/>
          <p14:tracePt t="108264" x="5268913" y="1731963"/>
          <p14:tracePt t="108280" x="5205413" y="1776413"/>
          <p14:tracePt t="108296" x="5170488" y="1822450"/>
          <p14:tracePt t="108312" x="5116513" y="1866900"/>
          <p14:tracePt t="108329" x="5108575" y="1893888"/>
          <p14:tracePt t="108346" x="5089525" y="1919288"/>
          <p14:tracePt t="108362" x="5089525" y="1938338"/>
          <p14:tracePt t="108380" x="5089525" y="1965325"/>
          <p14:tracePt t="108396" x="5081588" y="1982788"/>
          <p14:tracePt t="108413" x="5072063" y="2017713"/>
          <p14:tracePt t="108430" x="5072063" y="2036763"/>
          <p14:tracePt t="108446" x="5072063" y="2062163"/>
          <p14:tracePt t="108462" x="5072063" y="2089150"/>
          <p14:tracePt t="108479" x="5072063" y="2133600"/>
          <p14:tracePt t="108496" x="5072063" y="2152650"/>
          <p14:tracePt t="108512" x="5072063" y="2179638"/>
          <p14:tracePt t="108529" x="5072063" y="2232025"/>
          <p14:tracePt t="108546" x="5099050" y="2241550"/>
          <p14:tracePt t="108562" x="5126038" y="2286000"/>
          <p14:tracePt t="108579" x="5143500" y="2312988"/>
          <p14:tracePt t="108597" x="5160963" y="2330450"/>
          <p14:tracePt t="108616" x="5205413" y="2366963"/>
          <p14:tracePt t="108631" x="5224463" y="2384425"/>
          <p14:tracePt t="108645" x="5251450" y="2393950"/>
          <p14:tracePt t="108663" x="5330825" y="2428875"/>
          <p14:tracePt t="108666" x="5367338" y="2428875"/>
          <p14:tracePt t="108681" x="5446713" y="2446338"/>
          <p14:tracePt t="108697" x="5518150" y="2465388"/>
          <p14:tracePt t="108712" x="5608638" y="2473325"/>
          <p14:tracePt t="108729" x="5653088" y="2473325"/>
          <p14:tracePt t="108745" x="5680075" y="2473325"/>
          <p14:tracePt t="108762" x="5697538" y="2473325"/>
          <p14:tracePt t="108779" x="5705475" y="2473325"/>
          <p14:tracePt t="108795" x="5715000" y="2473325"/>
          <p14:tracePt t="108812" x="5724525" y="2473325"/>
          <p14:tracePt t="108829" x="5732463" y="2473325"/>
          <p14:tracePt t="108846" x="5768975" y="2438400"/>
          <p14:tracePt t="108862" x="5795963" y="2401888"/>
          <p14:tracePt t="108880" x="5822950" y="2366963"/>
          <p14:tracePt t="108896" x="5840413" y="2339975"/>
          <p14:tracePt t="108913" x="5840413" y="2295525"/>
          <p14:tracePt t="108931" x="5857875" y="2224088"/>
          <p14:tracePt t="108950" x="5884863" y="2143125"/>
          <p14:tracePt t="108963" x="5894388" y="2089150"/>
          <p14:tracePt t="108979" x="5894388" y="2000250"/>
          <p14:tracePt t="108996" x="5894388" y="1938338"/>
          <p14:tracePt t="109013" x="5894388" y="1911350"/>
          <p14:tracePt t="109032" x="5894388" y="1884363"/>
          <p14:tracePt t="109063" x="5894388" y="1866900"/>
          <p14:tracePt t="109082" x="5894388" y="1857375"/>
          <p14:tracePt t="109099" x="5884863" y="1847850"/>
          <p14:tracePt t="109112" x="5848350" y="1839913"/>
          <p14:tracePt t="109129" x="5803900" y="1839913"/>
          <p14:tracePt t="109145" x="5741988" y="1839913"/>
          <p14:tracePt t="109162" x="5653088" y="1839913"/>
          <p14:tracePt t="109179" x="5581650" y="1839913"/>
          <p14:tracePt t="109197" x="5518150" y="1839913"/>
          <p14:tracePt t="109212" x="5456238" y="1866900"/>
          <p14:tracePt t="109229" x="5429250" y="1884363"/>
          <p14:tracePt t="109246" x="5402263" y="1911350"/>
          <p14:tracePt t="109263" x="5384800" y="1928813"/>
          <p14:tracePt t="109282" x="5348288" y="1973263"/>
          <p14:tracePt t="109296" x="5303838" y="2027238"/>
          <p14:tracePt t="109312" x="5268913" y="2071688"/>
          <p14:tracePt t="109329" x="5241925" y="2108200"/>
          <p14:tracePt t="109346" x="5232400" y="2125663"/>
          <p14:tracePt t="109363" x="5224463" y="2143125"/>
          <p14:tracePt t="109379" x="5214938" y="2179638"/>
          <p14:tracePt t="109396" x="5205413" y="2179638"/>
          <p14:tracePt t="109430" x="5205413" y="2205038"/>
          <p14:tracePt t="109465" x="5205413" y="2224088"/>
          <p14:tracePt t="109489" x="5205413" y="2241550"/>
          <p14:tracePt t="109504" x="5205413" y="2259013"/>
          <p14:tracePt t="109513" x="5205413" y="2268538"/>
          <p14:tracePt t="109529" x="5224463" y="2312988"/>
          <p14:tracePt t="109545" x="5295900" y="2366963"/>
          <p14:tracePt t="109562" x="5394325" y="2401888"/>
          <p14:tracePt t="109579" x="5473700" y="2428875"/>
          <p14:tracePt t="109596" x="5616575" y="2465388"/>
          <p14:tracePt t="109617" x="5795963" y="2509838"/>
          <p14:tracePt t="109629" x="5840413" y="2517775"/>
          <p14:tracePt t="109646" x="5911850" y="2536825"/>
          <p14:tracePt t="109664" x="5983288" y="2536825"/>
          <p14:tracePt t="109682" x="5991225" y="2536825"/>
          <p14:tracePt t="109698" x="6000750" y="2536825"/>
          <p14:tracePt t="109713" x="6010275" y="2536825"/>
          <p14:tracePt t="109729" x="6027738" y="2536825"/>
          <p14:tracePt t="109746" x="6089650" y="2500313"/>
          <p14:tracePt t="109762" x="6108700" y="2473325"/>
          <p14:tracePt t="109780" x="6126163" y="2419350"/>
          <p14:tracePt t="109795" x="6134100" y="2393950"/>
          <p14:tracePt t="109812" x="6143625" y="2330450"/>
          <p14:tracePt t="109829" x="6143625" y="2295525"/>
          <p14:tracePt t="109846" x="6143625" y="2241550"/>
          <p14:tracePt t="109862" x="6143625" y="2205038"/>
          <p14:tracePt t="109880" x="6126163" y="2108200"/>
          <p14:tracePt t="109896" x="6072188" y="2027238"/>
          <p14:tracePt t="109913" x="6010275" y="1955800"/>
          <p14:tracePt t="109932" x="5946775" y="1901825"/>
          <p14:tracePt t="109945" x="5867400" y="1866900"/>
          <p14:tracePt t="109962" x="5813425" y="1847850"/>
          <p14:tracePt t="109981" x="5732463" y="1812925"/>
          <p14:tracePt t="109995" x="5643563" y="1785938"/>
          <p14:tracePt t="110012" x="5554663" y="1768475"/>
          <p14:tracePt t="110029" x="5491163" y="1768475"/>
          <p14:tracePt t="110046" x="5446713" y="1768475"/>
          <p14:tracePt t="110062" x="5429250" y="1768475"/>
          <p14:tracePt t="110080" x="5411788" y="1768475"/>
          <p14:tracePt t="110096" x="5402263" y="1768475"/>
          <p14:tracePt t="110112" x="5394325" y="1768475"/>
          <p14:tracePt t="110130" x="5367338" y="1803400"/>
          <p14:tracePt t="110146" x="5348288" y="1812925"/>
          <p14:tracePt t="110162" x="5295900" y="1847850"/>
          <p14:tracePt t="110180" x="5276850" y="1857375"/>
          <p14:tracePt t="110196" x="5241925" y="1893888"/>
          <p14:tracePt t="110213" x="5224463" y="1901825"/>
          <p14:tracePt t="110229" x="5205413" y="1919288"/>
          <p14:tracePt t="110246" x="5187950" y="1946275"/>
          <p14:tracePt t="110264" x="5170488" y="1965325"/>
          <p14:tracePt t="110283" x="5160963" y="1965325"/>
          <p14:tracePt t="110296" x="5160963" y="1982788"/>
          <p14:tracePt t="110384" x="5170488" y="1982788"/>
          <p14:tracePt t="110392" x="5187950" y="1982788"/>
          <p14:tracePt t="110401" x="5232400" y="1982788"/>
          <p14:tracePt t="110414" x="5259388" y="1982788"/>
          <p14:tracePt t="110429" x="5348288" y="2009775"/>
          <p14:tracePt t="110446" x="5456238" y="2027238"/>
          <p14:tracePt t="110462" x="5510213" y="2036763"/>
          <p14:tracePt t="110480" x="5572125" y="2062163"/>
          <p14:tracePt t="110496" x="5599113" y="2062163"/>
          <p14:tracePt t="110512" x="5616575" y="2081213"/>
          <p14:tracePt t="110665" x="5616575" y="2108200"/>
          <p14:tracePt t="110680" x="5616575" y="2116138"/>
          <p14:tracePt t="110687" x="5616575" y="2125663"/>
          <p14:tracePt t="110698" x="5616575" y="2143125"/>
          <p14:tracePt t="110713" x="5599113" y="2170113"/>
          <p14:tracePt t="110730" x="5581650" y="2205038"/>
          <p14:tracePt t="110745" x="5562600" y="2224088"/>
          <p14:tracePt t="110762" x="5527675" y="2251075"/>
          <p14:tracePt t="110779" x="5500688" y="2286000"/>
          <p14:tracePt t="110796" x="5456238" y="2322513"/>
          <p14:tracePt t="110812" x="5402263" y="2357438"/>
          <p14:tracePt t="110830" x="5367338" y="2384425"/>
          <p14:tracePt t="110846" x="5357813" y="2401888"/>
          <p14:tracePt t="110848" x="5357813" y="2411413"/>
          <p14:tracePt t="110928" x="5367338" y="2428875"/>
          <p14:tracePt t="110935" x="5402263" y="2438400"/>
          <p14:tracePt t="110946" x="5429250" y="2438400"/>
          <p14:tracePt t="110966" x="5483225" y="2438400"/>
          <p14:tracePt t="110979" x="5545138" y="2438400"/>
          <p14:tracePt t="110996" x="5626100" y="2438400"/>
          <p14:tracePt t="111012" x="5724525" y="2438400"/>
          <p14:tracePt t="111029" x="5776913" y="2438400"/>
          <p14:tracePt t="111045" x="5795963" y="2438400"/>
          <p14:tracePt t="111063" x="5803900" y="2438400"/>
          <p14:tracePt t="111079" x="5813425" y="2438400"/>
          <p14:tracePt t="111096" x="5813425" y="2419350"/>
          <p14:tracePt t="111113" x="5813425" y="2401888"/>
          <p14:tracePt t="111130" x="5822950" y="2374900"/>
          <p14:tracePt t="111146" x="5822950" y="2347913"/>
          <p14:tracePt t="111162" x="5830888" y="2312988"/>
          <p14:tracePt t="111181" x="5830888" y="2286000"/>
          <p14:tracePt t="111197" x="5830888" y="2268538"/>
          <p14:tracePt t="111224" x="5830888" y="2259013"/>
          <p14:tracePt t="111280" x="5830888" y="2251075"/>
          <p14:tracePt t="111298" x="5822950" y="2251075"/>
          <p14:tracePt t="111304" x="5803900" y="2251075"/>
          <p14:tracePt t="111320" x="5786438" y="2251075"/>
          <p14:tracePt t="111331" x="5776913" y="2251075"/>
          <p14:tracePt t="111384" x="5768975" y="2251075"/>
          <p14:tracePt t="111408" x="5768975" y="2268538"/>
          <p14:tracePt t="111416" x="5768975" y="2286000"/>
          <p14:tracePt t="111424" x="5768975" y="2295525"/>
          <p14:tracePt t="111432" x="5776913" y="2303463"/>
          <p14:tracePt t="111445" x="5786438" y="2303463"/>
          <p14:tracePt t="111462" x="5786438" y="2339975"/>
          <p14:tracePt t="111479" x="5813425" y="2374900"/>
          <p14:tracePt t="111496" x="5822950" y="2374900"/>
          <p14:tracePt t="111513" x="5822950" y="2401888"/>
          <p14:tracePt t="111560" x="5830888" y="2401888"/>
          <p14:tracePt t="111568" x="5830888" y="2384425"/>
          <p14:tracePt t="111579" x="5848350" y="2374900"/>
          <p14:tracePt t="111596" x="5867400" y="2347913"/>
          <p14:tracePt t="111613" x="5867400" y="2339975"/>
          <p14:tracePt t="111632" x="5867400" y="2303463"/>
          <p14:tracePt t="111663" x="5840413" y="2268538"/>
          <p14:tracePt t="111680" x="5803900" y="2268538"/>
          <p14:tracePt t="111696" x="5768975" y="2268538"/>
          <p14:tracePt t="111713" x="5732463" y="2268538"/>
          <p14:tracePt t="111729" x="5697538" y="2268538"/>
          <p14:tracePt t="111746" x="5670550" y="2276475"/>
          <p14:tracePt t="111764" x="5634038" y="2330450"/>
          <p14:tracePt t="111780" x="5581650" y="2419350"/>
          <p14:tracePt t="111795" x="5554663" y="2500313"/>
          <p14:tracePt t="111812" x="5510213" y="2571750"/>
          <p14:tracePt t="111829" x="5473700" y="2697163"/>
          <p14:tracePt t="111846" x="5446713" y="2847975"/>
          <p14:tracePt t="111863" x="5429250" y="3098800"/>
          <p14:tracePt t="111881" x="5429250" y="3251200"/>
          <p14:tracePt t="111896" x="5429250" y="3402013"/>
          <p14:tracePt t="111913" x="5429250" y="3544888"/>
          <p14:tracePt t="111930" x="5429250" y="3652838"/>
          <p14:tracePt t="111946" x="5429250" y="3759200"/>
          <p14:tracePt t="111963" x="5429250" y="3875088"/>
          <p14:tracePt t="111983" x="5456238" y="3983038"/>
          <p14:tracePt t="111998" x="5483225" y="4062413"/>
          <p14:tracePt t="112014" x="5518150" y="4143375"/>
          <p14:tracePt t="112031" x="5562600" y="4197350"/>
          <p14:tracePt t="112046" x="5608638" y="4232275"/>
          <p14:tracePt t="112064" x="5705475" y="4322763"/>
          <p14:tracePt t="112080" x="5786438" y="4367213"/>
          <p14:tracePt t="112096" x="5840413" y="4411663"/>
          <p14:tracePt t="112113" x="5938838" y="4456113"/>
          <p14:tracePt t="112130" x="5973763" y="4456113"/>
          <p14:tracePt t="112145" x="6072188" y="4491038"/>
          <p14:tracePt t="112162" x="6205538" y="4527550"/>
          <p14:tracePt t="112179" x="6340475" y="4554538"/>
          <p14:tracePt t="112196" x="6456363" y="4589463"/>
          <p14:tracePt t="112212" x="6572250" y="4598988"/>
          <p14:tracePt t="112229" x="6653213" y="4616450"/>
          <p14:tracePt t="112246" x="6759575" y="4633913"/>
          <p14:tracePt t="112262" x="6858000" y="4643438"/>
          <p14:tracePt t="112279" x="6991350" y="4670425"/>
          <p14:tracePt t="112297" x="7108825" y="4679950"/>
          <p14:tracePt t="112316" x="7224713" y="4687888"/>
          <p14:tracePt t="112330" x="7348538" y="4697413"/>
          <p14:tracePt t="112346" x="7473950" y="4705350"/>
          <p14:tracePt t="112363" x="7616825" y="4724400"/>
          <p14:tracePt t="112380" x="7796213" y="4732338"/>
          <p14:tracePt t="112397" x="8010525" y="4751388"/>
          <p14:tracePt t="112413" x="8251825" y="4759325"/>
          <p14:tracePt t="112430" x="8483600" y="4759325"/>
          <p14:tracePt t="112445" x="8732838" y="4759325"/>
          <p14:tracePt t="112463" x="9126538" y="4759325"/>
          <p14:tracePt t="112481" x="9348788" y="4759325"/>
          <p14:tracePt t="112496" x="9537700" y="4759325"/>
          <p14:tracePt t="112513" x="9725025" y="4759325"/>
          <p14:tracePt t="112529" x="9848850" y="4759325"/>
          <p14:tracePt t="112547" x="9875838" y="4759325"/>
          <p14:tracePt t="112669" x="9867900" y="4759325"/>
          <p14:tracePt t="112672" x="9848850" y="4759325"/>
          <p14:tracePt t="112684" x="9823450" y="4759325"/>
          <p14:tracePt t="112696" x="9759950" y="4759325"/>
          <p14:tracePt t="112713" x="9698038" y="4759325"/>
          <p14:tracePt t="112730" x="9626600" y="4759325"/>
          <p14:tracePt t="112746" x="9563100" y="4759325"/>
          <p14:tracePt t="112762" x="9510713" y="4759325"/>
          <p14:tracePt t="112781" x="9491663" y="4759325"/>
          <p14:tracePt t="112796" x="9474200" y="4759325"/>
          <p14:tracePt t="112813" x="9466263" y="4759325"/>
          <p14:tracePt t="112984" x="9456738" y="4751388"/>
          <p14:tracePt t="112992" x="9456738" y="4732338"/>
          <p14:tracePt t="113001" x="9456738" y="4714875"/>
          <p14:tracePt t="113016" x="9456738" y="4679950"/>
          <p14:tracePt t="113032" x="9456738" y="4643438"/>
          <p14:tracePt t="113046" x="9456738" y="4625975"/>
          <p14:tracePt t="113062" x="9456738" y="4581525"/>
          <p14:tracePt t="113081" x="9483725" y="4527550"/>
          <p14:tracePt t="113096" x="9483725" y="4500563"/>
          <p14:tracePt t="113113" x="9491663" y="4500563"/>
          <p14:tracePt t="113129" x="9491663" y="4483100"/>
          <p14:tracePt t="113146" x="9510713" y="4446588"/>
          <p14:tracePt t="113162" x="9518650" y="4438650"/>
          <p14:tracePt t="113180" x="9518650" y="4429125"/>
          <p14:tracePt t="113196" x="9518650" y="4419600"/>
          <p14:tracePt t="113213" x="9518650" y="4411663"/>
          <p14:tracePt t="113232" x="9518650" y="4394200"/>
          <p14:tracePt t="113247" x="9518650" y="4384675"/>
          <p14:tracePt t="113262" x="9528175" y="4375150"/>
          <p14:tracePt t="113280" x="9528175" y="4357688"/>
          <p14:tracePt t="113368" x="9528175" y="4348163"/>
          <p14:tracePt t="113416" x="9528175" y="4330700"/>
          <p14:tracePt t="113528" x="9518650" y="4348163"/>
          <p14:tracePt t="113536" x="9501188" y="4357688"/>
          <p14:tracePt t="113545" x="9483725" y="4367213"/>
          <p14:tracePt t="113563" x="9456738" y="4411663"/>
          <p14:tracePt t="113581" x="9447213" y="4446588"/>
          <p14:tracePt t="113596" x="9447213" y="4545013"/>
          <p14:tracePt t="113612" x="9447213" y="4616450"/>
          <p14:tracePt t="113630" x="9447213" y="4643438"/>
          <p14:tracePt t="113645" x="9447213" y="4652963"/>
          <p14:tracePt t="113712" x="9429750" y="4652963"/>
          <p14:tracePt t="113720" x="9348788" y="4652963"/>
          <p14:tracePt t="113730" x="9180513" y="4608513"/>
          <p14:tracePt t="113746" x="8188325" y="4322763"/>
          <p14:tracePt t="113762" x="6715125" y="3867150"/>
          <p14:tracePt t="113780" x="5037138" y="3446463"/>
          <p14:tracePt t="113796" x="3616325" y="3081338"/>
          <p14:tracePt t="113813" x="2633663" y="2830513"/>
          <p14:tracePt t="113830" x="2276475" y="2697163"/>
          <p14:tracePt t="113888" x="2276475" y="2687638"/>
          <p14:tracePt t="113897" x="2286000" y="2687638"/>
          <p14:tracePt t="113912" x="2295525" y="2687638"/>
          <p14:tracePt t="113920" x="2312988" y="2687638"/>
          <p14:tracePt t="113930" x="2322513" y="2670175"/>
          <p14:tracePt t="113946" x="2411413" y="2660650"/>
          <p14:tracePt t="113963" x="2509838" y="2625725"/>
          <p14:tracePt t="113981" x="2697163" y="2562225"/>
          <p14:tracePt t="113997" x="2946400" y="2482850"/>
          <p14:tracePt t="114014" x="3259138" y="2347913"/>
          <p14:tracePt t="114030" x="3670300" y="2170113"/>
          <p14:tracePt t="114031" x="3875088" y="2071688"/>
          <p14:tracePt t="114049" x="4268788" y="1866900"/>
          <p14:tracePt t="114064" x="4562475" y="1687513"/>
          <p14:tracePt t="114081" x="4714875" y="1571625"/>
          <p14:tracePt t="114097" x="4724400" y="1562100"/>
          <p14:tracePt t="114113" x="4724400" y="1554163"/>
          <p14:tracePt t="114130" x="4724400" y="1544638"/>
          <p14:tracePt t="114164" x="4724400" y="1536700"/>
          <p14:tracePt t="114179" x="4670425" y="1536700"/>
          <p14:tracePt t="114197" x="4598988" y="1562100"/>
          <p14:tracePt t="114212" x="4527550" y="1633538"/>
          <p14:tracePt t="114229" x="4429125" y="1731963"/>
          <p14:tracePt t="114246" x="4348163" y="1830388"/>
          <p14:tracePt t="114264" x="4322763" y="1955800"/>
          <p14:tracePt t="114281" x="4322763" y="2017713"/>
          <p14:tracePt t="114297" x="4330700" y="2089150"/>
          <p14:tracePt t="114313" x="4419600" y="2143125"/>
          <p14:tracePt t="114330" x="4625975" y="2205038"/>
          <p14:tracePt t="114347" x="5027613" y="2276475"/>
          <p14:tracePt t="114366" x="5554663" y="2322513"/>
          <p14:tracePt t="114383" x="6313488" y="2339975"/>
          <p14:tracePt t="114396" x="6483350" y="2339975"/>
          <p14:tracePt t="114413" x="6616700" y="2339975"/>
          <p14:tracePt t="114431" x="6626225" y="2339975"/>
          <p14:tracePt t="114463" x="6616700" y="2330450"/>
          <p14:tracePt t="114480" x="6537325" y="2251075"/>
          <p14:tracePt t="114496" x="6394450" y="2160588"/>
          <p14:tracePt t="114513" x="6197600" y="2071688"/>
          <p14:tracePt t="114529" x="5983288" y="2027238"/>
          <p14:tracePt t="114547" x="5795963" y="1982788"/>
          <p14:tracePt t="114563" x="5715000" y="1973263"/>
          <p14:tracePt t="114580" x="5680075" y="1973263"/>
          <p14:tracePt t="114596" x="5661025" y="1982788"/>
          <p14:tracePt t="114612" x="5634038" y="2036763"/>
          <p14:tracePt t="114629" x="5626100" y="2098675"/>
          <p14:tracePt t="114646" x="5626100" y="2170113"/>
          <p14:tracePt t="114663" x="5697538" y="2276475"/>
          <p14:tracePt t="114681" x="5822950" y="2366963"/>
          <p14:tracePt t="114696" x="6027738" y="2455863"/>
          <p14:tracePt t="114713" x="6251575" y="2527300"/>
          <p14:tracePt t="114730" x="6456363" y="2554288"/>
          <p14:tracePt t="114749" x="6562725" y="2554288"/>
          <p14:tracePt t="114762" x="6599238" y="2554288"/>
          <p14:tracePt t="114781" x="6608763" y="2482850"/>
          <p14:tracePt t="114796" x="6616700" y="2419350"/>
          <p14:tracePt t="114814" x="6616700" y="2322513"/>
          <p14:tracePt t="114830" x="6537325" y="2170113"/>
          <p14:tracePt t="114846" x="6375400" y="2071688"/>
          <p14:tracePt t="114863" x="5875338" y="1946275"/>
          <p14:tracePt t="114881" x="5465763" y="1893888"/>
          <p14:tracePt t="114896" x="5054600" y="1866900"/>
          <p14:tracePt t="114913" x="4795838" y="1866900"/>
          <p14:tracePt t="114929" x="4598988" y="1866900"/>
          <p14:tracePt t="114945" x="4456113" y="1911350"/>
          <p14:tracePt t="114962" x="4394200" y="1955800"/>
          <p14:tracePt t="114980" x="4367213" y="2009775"/>
          <p14:tracePt t="114995" x="4357688" y="2054225"/>
          <p14:tracePt t="115013" x="4357688" y="2125663"/>
          <p14:tracePt t="115029" x="4384675" y="2232025"/>
          <p14:tracePt t="115046" x="4483100" y="2339975"/>
          <p14:tracePt t="115062" x="4625975" y="2428875"/>
          <p14:tracePt t="115084" x="4956175" y="2527300"/>
          <p14:tracePt t="115096" x="5187950" y="2562225"/>
          <p14:tracePt t="115113" x="5394325" y="2571750"/>
          <p14:tracePt t="115129" x="5554663" y="2571750"/>
          <p14:tracePt t="115146" x="5653088" y="2554288"/>
          <p14:tracePt t="115162" x="5705475" y="2490788"/>
          <p14:tracePt t="115180" x="5741988" y="2438400"/>
          <p14:tracePt t="115196" x="5751513" y="2347913"/>
          <p14:tracePt t="115212" x="5751513" y="2276475"/>
          <p14:tracePt t="115229" x="5751513" y="2224088"/>
          <p14:tracePt t="115246" x="5688013" y="2160588"/>
          <p14:tracePt t="115263" x="5465763" y="2098675"/>
          <p14:tracePt t="115280" x="5268913" y="2089150"/>
          <p14:tracePt t="115296" x="5126038" y="2089150"/>
          <p14:tracePt t="115312" x="5018088" y="2098675"/>
          <p14:tracePt t="115329" x="4929188" y="2143125"/>
          <p14:tracePt t="115346" x="4884738" y="2187575"/>
          <p14:tracePt t="115363" x="4840288" y="2259013"/>
          <p14:tracePt t="115380" x="4822825" y="2347913"/>
          <p14:tracePt t="115396" x="4822825" y="2438400"/>
          <p14:tracePt t="115412" x="4867275" y="2509838"/>
          <p14:tracePt t="115434" x="5027613" y="2625725"/>
          <p14:tracePt t="115446" x="5116513" y="2670175"/>
          <p14:tracePt t="115463" x="5411788" y="2714625"/>
          <p14:tracePt t="115480" x="5572125" y="2724150"/>
          <p14:tracePt t="115496" x="5705475" y="2724150"/>
          <p14:tracePt t="115512" x="5786438" y="2724150"/>
          <p14:tracePt t="115530" x="5813425" y="2697163"/>
          <p14:tracePt t="115546" x="5822950" y="2660650"/>
          <p14:tracePt t="115563" x="5822950" y="2625725"/>
          <p14:tracePt t="115580" x="5822950" y="2589213"/>
          <p14:tracePt t="115596" x="5786438" y="2544763"/>
          <p14:tracePt t="115614" x="5741988" y="2517775"/>
          <p14:tracePt t="115630" x="5634038" y="2509838"/>
          <p14:tracePt t="115631" x="5562600" y="2509838"/>
          <p14:tracePt t="115646" x="5500688" y="2509838"/>
          <p14:tracePt t="115664" x="5367338" y="2509838"/>
          <p14:tracePt t="115681" x="5313363" y="2509838"/>
          <p14:tracePt t="115697" x="5286375" y="2509838"/>
          <p14:tracePt t="115713" x="5276850" y="2527300"/>
          <p14:tracePt t="115729" x="5276850" y="2544763"/>
          <p14:tracePt t="115746" x="5276850" y="2616200"/>
          <p14:tracePt t="115762" x="5286375" y="2687638"/>
          <p14:tracePt t="115782" x="5348288" y="2776538"/>
          <p14:tracePt t="115797" x="5473700" y="2901950"/>
          <p14:tracePt t="115812" x="5661025" y="3036888"/>
          <p14:tracePt t="115829" x="5840413" y="3143250"/>
          <p14:tracePt t="115846" x="5983288" y="3224213"/>
          <p14:tracePt t="115864" x="6062663" y="3268663"/>
          <p14:tracePt t="115881" x="6081713" y="3286125"/>
          <p14:tracePt t="115896" x="6089650" y="3295650"/>
          <p14:tracePt t="115912" x="6089650" y="3303588"/>
          <p14:tracePt t="115929" x="6089650" y="3330575"/>
          <p14:tracePt t="115946" x="6089650" y="3348038"/>
          <p14:tracePt t="115963" x="6081713" y="3367088"/>
          <p14:tracePt t="115980" x="6054725" y="3384550"/>
          <p14:tracePt t="115996" x="6027738" y="3402013"/>
          <p14:tracePt t="116015" x="5991225" y="3429000"/>
          <p14:tracePt t="116029" x="5956300" y="3446463"/>
          <p14:tracePt t="116046" x="5929313" y="3465513"/>
          <p14:tracePt t="116080" x="5911850" y="3482975"/>
          <p14:tracePt t="116096" x="5894388" y="3500438"/>
          <p14:tracePt t="116113" x="5867400" y="3509963"/>
          <p14:tracePt t="116130" x="5840413" y="3544888"/>
          <p14:tracePt t="116149" x="5813425" y="3581400"/>
          <p14:tracePt t="116162" x="5776913" y="3643313"/>
          <p14:tracePt t="116180" x="5705475" y="3732213"/>
          <p14:tracePt t="116196" x="5670550" y="3830638"/>
          <p14:tracePt t="116212" x="5643563" y="3894138"/>
          <p14:tracePt t="116229" x="5608638" y="3990975"/>
          <p14:tracePt t="116246" x="5581650" y="4081463"/>
          <p14:tracePt t="116262" x="5554663" y="4133850"/>
          <p14:tracePt t="116281" x="5527675" y="4179888"/>
          <p14:tracePt t="116296" x="5510213" y="4197350"/>
          <p14:tracePt t="116313" x="5473700" y="4241800"/>
          <p14:tracePt t="116330" x="5411788" y="4295775"/>
          <p14:tracePt t="116347" x="5330825" y="4330700"/>
          <p14:tracePt t="116362" x="5286375" y="4340225"/>
          <p14:tracePt t="116381" x="5251450" y="4384675"/>
          <p14:tracePt t="116801" x="5241925" y="4384675"/>
          <p14:tracePt t="116832" x="5241925" y="4394200"/>
          <p14:tracePt t="116849" x="5241925" y="4402138"/>
          <p14:tracePt t="116856" x="5241925" y="4419600"/>
          <p14:tracePt t="116866" x="5241925" y="4429125"/>
          <p14:tracePt t="116882" x="5241925" y="4465638"/>
          <p14:tracePt t="116896" x="5241925" y="4483100"/>
          <p14:tracePt t="116913" x="5241925" y="4545013"/>
          <p14:tracePt t="116930" x="5241925" y="4608513"/>
          <p14:tracePt t="116946" x="5241925" y="4679950"/>
          <p14:tracePt t="116963" x="5232400" y="4741863"/>
          <p14:tracePt t="116980" x="5224463" y="4830763"/>
          <p14:tracePt t="116996" x="5180013" y="4911725"/>
          <p14:tracePt t="117013" x="5153025" y="4973638"/>
          <p14:tracePt t="117030" x="5099050" y="5062538"/>
          <p14:tracePt t="117046" x="4983163" y="5214938"/>
          <p14:tracePt t="117063" x="4751388" y="5419725"/>
          <p14:tracePt t="117080" x="4660900" y="5491163"/>
          <p14:tracePt t="117096" x="4491038" y="5616575"/>
          <p14:tracePt t="117112" x="4322763" y="5724525"/>
          <p14:tracePt t="117129" x="4125913" y="5813425"/>
          <p14:tracePt t="117148" x="3919538" y="5884863"/>
          <p14:tracePt t="117163" x="3751263" y="5946775"/>
          <p14:tracePt t="117182" x="3670300" y="5965825"/>
          <p14:tracePt t="117196" x="3517900" y="5991225"/>
          <p14:tracePt t="117213" x="3394075" y="6010275"/>
          <p14:tracePt t="117230" x="3295650" y="6010275"/>
          <p14:tracePt t="117246" x="3286125" y="6010275"/>
          <p14:tracePt t="117263" x="3197225" y="6010275"/>
          <p14:tracePt t="117280" x="3152775" y="6010275"/>
          <p14:tracePt t="117296" x="3062288" y="6027738"/>
          <p14:tracePt t="117312" x="3009900" y="6027738"/>
          <p14:tracePt t="117330" x="2867025" y="6054725"/>
          <p14:tracePt t="117346" x="2687638" y="6081713"/>
          <p14:tracePt t="117363" x="2473325" y="6099175"/>
          <p14:tracePt t="117380" x="2286000" y="6099175"/>
          <p14:tracePt t="117396" x="2116138" y="6126163"/>
          <p14:tracePt t="117414" x="1990725" y="6134100"/>
          <p14:tracePt t="117430" x="1893888" y="6143625"/>
          <p14:tracePt t="117446" x="1812925" y="6143625"/>
          <p14:tracePt t="117464" x="1670050" y="6170613"/>
          <p14:tracePt t="117479" x="1598613" y="6188075"/>
          <p14:tracePt t="117497" x="1554163" y="6205538"/>
          <p14:tracePt t="117516" x="1527175" y="6215063"/>
          <p14:tracePt t="117531" x="1455738" y="6232525"/>
          <p14:tracePt t="117546" x="1401763" y="6251575"/>
          <p14:tracePt t="117563" x="1357313" y="6276975"/>
          <p14:tracePt t="117579" x="1276350" y="6313488"/>
          <p14:tracePt t="117596" x="1214438" y="6330950"/>
          <p14:tracePt t="117613" x="1098550" y="6375400"/>
          <p14:tracePt t="117629" x="1000125" y="6419850"/>
          <p14:tracePt t="117646" x="955675" y="6429375"/>
          <p14:tracePt t="117664" x="857250" y="6473825"/>
          <p14:tracePt t="117682" x="830263" y="6483350"/>
          <p14:tracePt t="117696" x="822325" y="6491288"/>
          <p14:tracePt t="117713" x="803275" y="6500813"/>
          <p14:tracePt t="117730" x="803275" y="6510338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dirty="0" smtClean="0"/>
              <a:t>Estructura Electrónica del Átomo</a:t>
            </a:r>
            <a:br>
              <a:rPr lang="es-PA" dirty="0" smtClean="0"/>
            </a:br>
            <a:r>
              <a:rPr lang="es-PA" dirty="0" smtClean="0"/>
              <a:t>Números Cuánticos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9542172" cy="435133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n: número </a:t>
            </a:r>
            <a:r>
              <a:rPr lang="pt-BR" dirty="0" err="1" smtClean="0"/>
              <a:t>cuántico</a:t>
            </a:r>
            <a:r>
              <a:rPr lang="pt-BR" dirty="0" smtClean="0"/>
              <a:t> principal, n = 1, 2, 3...</a:t>
            </a:r>
            <a:r>
              <a:rPr lang="es-PA" dirty="0" smtClean="0"/>
              <a:t> Define la energía media del electrón situado en las capas, K, L, M,… </a:t>
            </a:r>
          </a:p>
          <a:p>
            <a:r>
              <a:rPr lang="es-PA" dirty="0" smtClean="0"/>
              <a:t>l: número cuántico secundario, acimutal, l = 0,1, 2,…n-1</a:t>
            </a:r>
          </a:p>
          <a:p>
            <a:r>
              <a:rPr lang="es-PA" dirty="0" smtClean="0"/>
              <a:t>Caracteriza la forma de los orbitales atómicos:</a:t>
            </a:r>
          </a:p>
          <a:p>
            <a:endParaRPr lang="pt-BR" dirty="0" smtClean="0"/>
          </a:p>
          <a:p>
            <a:r>
              <a:rPr lang="es-PA" dirty="0" smtClean="0"/>
              <a:t>m</a:t>
            </a:r>
            <a:r>
              <a:rPr lang="es-PA" baseline="-25000" dirty="0" smtClean="0"/>
              <a:t>l</a:t>
            </a:r>
            <a:r>
              <a:rPr lang="es-PA" dirty="0" smtClean="0"/>
              <a:t> número cuántico magnético, m = 0, ±1, ±2,…± l…. Caracteriza las diferentes opciones de orientación de los orbitales m</a:t>
            </a:r>
            <a:r>
              <a:rPr lang="es-PA" baseline="-25000" dirty="0" smtClean="0"/>
              <a:t>l</a:t>
            </a:r>
            <a:r>
              <a:rPr lang="es-PA" dirty="0" smtClean="0"/>
              <a:t>= 2l+1</a:t>
            </a:r>
          </a:p>
          <a:p>
            <a:r>
              <a:rPr lang="es-PA" dirty="0" smtClean="0"/>
              <a:t>m</a:t>
            </a:r>
            <a:r>
              <a:rPr lang="es-PA" baseline="-25000" dirty="0" smtClean="0"/>
              <a:t>s</a:t>
            </a:r>
            <a:r>
              <a:rPr lang="es-PA" dirty="0" smtClean="0"/>
              <a:t> número cuántico de spin, ms = ±1/2…Define los dos estados posibles del electrón sobre si mismo </a:t>
            </a:r>
          </a:p>
          <a:p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22779" y="3493836"/>
            <a:ext cx="4507605" cy="579548"/>
          </a:xfrm>
          <a:prstGeom prst="rect">
            <a:avLst/>
          </a:prstGeom>
        </p:spPr>
      </p:pic>
      <p:pic>
        <p:nvPicPr>
          <p:cNvPr id="1026" name="Picture 2" descr="Configuración electrónic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840" y="2360494"/>
            <a:ext cx="1533525" cy="264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7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913"/>
    </mc:Choice>
    <mc:Fallback xmlns="">
      <p:transition spd="slow" advTm="47691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209" x="142875" y="6411913"/>
          <p14:tracePt t="1216" x="80963" y="6357938"/>
          <p14:tracePt t="1232" x="0" y="6269038"/>
          <p14:tracePt t="1249" x="0" y="6224588"/>
          <p14:tracePt t="1266" x="0" y="6010275"/>
          <p14:tracePt t="1281" x="0" y="5830888"/>
          <p14:tracePt t="1299" x="0" y="5705475"/>
          <p14:tracePt t="1316" x="0" y="5394325"/>
          <p14:tracePt t="1332" x="0" y="4902200"/>
          <p14:tracePt t="1348" x="71438" y="4251325"/>
          <p14:tracePt t="1365" x="204788" y="3652838"/>
          <p14:tracePt t="1382" x="322263" y="3303588"/>
          <p14:tracePt t="1398" x="366713" y="3143250"/>
          <p14:tracePt t="1414" x="384175" y="3098800"/>
          <p14:tracePt t="1416" x="384175" y="3071813"/>
          <p14:tracePt t="1480" x="374650" y="3081338"/>
          <p14:tracePt t="1496" x="366713" y="3108325"/>
          <p14:tracePt t="1503" x="347663" y="3170238"/>
          <p14:tracePt t="1514" x="330200" y="3241675"/>
          <p14:tracePt t="1533" x="312738" y="3419475"/>
          <p14:tracePt t="1549" x="303213" y="3633788"/>
          <p14:tracePt t="1566" x="303213" y="3795713"/>
          <p14:tracePt t="1583" x="303213" y="3973513"/>
          <p14:tracePt t="1598" x="303213" y="4017963"/>
          <p14:tracePt t="1614" x="303213" y="4108450"/>
          <p14:tracePt t="1615" x="295275" y="4152900"/>
          <p14:tracePt t="1632" x="268288" y="4259263"/>
          <p14:tracePt t="1649" x="241300" y="4367213"/>
          <p14:tracePt t="1665" x="204788" y="4483100"/>
          <p14:tracePt t="1682" x="187325" y="4537075"/>
          <p14:tracePt t="1699" x="179388" y="4572000"/>
          <p14:tracePt t="1717" x="142875" y="4616450"/>
          <p14:tracePt t="1732" x="107950" y="4679950"/>
          <p14:tracePt t="1748" x="71438" y="4714875"/>
          <p14:tracePt t="1765" x="44450" y="4741863"/>
          <p14:tracePt t="1781" x="0" y="4768850"/>
          <p14:tracePt t="1798" x="0" y="4776788"/>
          <p14:tracePt t="2432" x="0" y="4768850"/>
          <p14:tracePt t="2536" x="0" y="4751388"/>
          <p14:tracePt t="2656" x="0" y="4724400"/>
          <p14:tracePt t="2666" x="0" y="4714875"/>
          <p14:tracePt t="2672" x="0" y="4687888"/>
          <p14:tracePt t="2682" x="0" y="4679950"/>
          <p14:tracePt t="2699" x="0" y="4652963"/>
          <p14:tracePt t="2715" x="0" y="4633913"/>
          <p14:tracePt t="2731" x="0" y="4625975"/>
          <p14:tracePt t="2808" x="0" y="4608513"/>
          <p14:tracePt t="5433" x="9525" y="4589463"/>
          <p14:tracePt t="5440" x="61913" y="4537075"/>
          <p14:tracePt t="5451" x="98425" y="4491038"/>
          <p14:tracePt t="5466" x="152400" y="4411663"/>
          <p14:tracePt t="5483" x="312738" y="4108450"/>
          <p14:tracePt t="5498" x="419100" y="3884613"/>
          <p14:tracePt t="5515" x="608013" y="3384550"/>
          <p14:tracePt t="5531" x="731838" y="3009900"/>
          <p14:tracePt t="5548" x="830263" y="2670175"/>
          <p14:tracePt t="5566" x="938213" y="2276475"/>
          <p14:tracePt t="5584" x="1000125" y="1884363"/>
          <p14:tracePt t="5599" x="1027113" y="1554163"/>
          <p14:tracePt t="5617" x="1027113" y="1465263"/>
          <p14:tracePt t="5632" x="1027113" y="1428750"/>
          <p14:tracePt t="5649" x="1044575" y="1374775"/>
          <p14:tracePt t="5664" x="1044575" y="1330325"/>
          <p14:tracePt t="5682" x="1044575" y="1295400"/>
          <p14:tracePt t="5699" x="1081088" y="1258888"/>
          <p14:tracePt t="5716" x="1143000" y="1214438"/>
          <p14:tracePt t="5732" x="1303338" y="1187450"/>
          <p14:tracePt t="5750" x="1714500" y="1179513"/>
          <p14:tracePt t="5764" x="2393950" y="1179513"/>
          <p14:tracePt t="5782" x="3276600" y="1241425"/>
          <p14:tracePt t="5798" x="4143375" y="1465263"/>
          <p14:tracePt t="5814" x="4803775" y="1803400"/>
          <p14:tracePt t="5832" x="5340350" y="2446338"/>
          <p14:tracePt t="5850" x="5715000" y="3089275"/>
          <p14:tracePt t="5865" x="6081713" y="3759200"/>
          <p14:tracePt t="5882" x="6419850" y="4268788"/>
          <p14:tracePt t="5899" x="6626225" y="4598988"/>
          <p14:tracePt t="5914" x="6769100" y="4822825"/>
          <p14:tracePt t="5931" x="6875463" y="4983163"/>
          <p14:tracePt t="5952" x="7037388" y="5197475"/>
          <p14:tracePt t="5966" x="7081838" y="5268913"/>
          <p14:tracePt t="5982" x="7224713" y="5465763"/>
          <p14:tracePt t="5998" x="7589838" y="5848350"/>
          <p14:tracePt t="6016" x="8609013" y="6562725"/>
          <p14:tracePt t="6032" x="9653588" y="6848475"/>
          <p14:tracePt t="6049" x="10769600" y="6848475"/>
          <p14:tracePt t="6065" x="11725275" y="6848475"/>
          <p14:tracePt t="6081" x="12188825" y="6848475"/>
          <p14:tracePt t="6320" x="12188825" y="6831013"/>
          <p14:tracePt t="6328" x="12188825" y="6813550"/>
          <p14:tracePt t="6344" x="12188825" y="6742113"/>
          <p14:tracePt t="6351" x="12188825" y="6670675"/>
          <p14:tracePt t="6367" x="12188825" y="6581775"/>
          <p14:tracePt t="6384" x="12188825" y="6330950"/>
          <p14:tracePt t="6400" x="12188825" y="6269038"/>
          <p14:tracePt t="6415" x="12188825" y="6259513"/>
          <p14:tracePt t="6471" x="12180888" y="6286500"/>
          <p14:tracePt t="6480" x="12144375" y="6340475"/>
          <p14:tracePt t="6489" x="12117388" y="6357938"/>
          <p14:tracePt t="6499" x="12072938" y="6429375"/>
          <p14:tracePt t="6516" x="11930063" y="6572250"/>
          <p14:tracePt t="6531" x="11698288" y="6759575"/>
          <p14:tracePt t="6549" x="11491913" y="6848475"/>
          <p14:tracePt t="6565" x="11403013" y="6848475"/>
          <p14:tracePt t="6581" x="11385550" y="6848475"/>
          <p14:tracePt t="6614" x="11412538" y="6813550"/>
          <p14:tracePt t="6632" x="11528425" y="6680200"/>
          <p14:tracePt t="6650" x="11804650" y="6205538"/>
          <p14:tracePt t="6665" x="12055475" y="5518150"/>
          <p14:tracePt t="6681" x="12188825" y="4608513"/>
          <p14:tracePt t="6699" x="12188825" y="3402013"/>
          <p14:tracePt t="6716" x="12188825" y="1839913"/>
          <p14:tracePt t="6731" x="12188825" y="339725"/>
          <p14:tracePt t="6749" x="12144375" y="0"/>
          <p14:tracePt t="6765" x="12038013" y="0"/>
          <p14:tracePt t="6782" x="11912600" y="0"/>
          <p14:tracePt t="6799" x="11787188" y="0"/>
          <p14:tracePt t="6814" x="11777663" y="0"/>
          <p14:tracePt t="6831" x="11752263" y="0"/>
          <p14:tracePt t="6849" x="11733213" y="0"/>
          <p14:tracePt t="7016" x="11760200" y="0"/>
          <p14:tracePt t="7024" x="11787188" y="0"/>
          <p14:tracePt t="7033" x="11823700" y="0"/>
          <p14:tracePt t="7049" x="11876088" y="0"/>
          <p14:tracePt t="7065" x="11912600" y="0"/>
          <p14:tracePt t="7520" x="11920538" y="0"/>
          <p14:tracePt t="7536" x="11930063" y="0"/>
          <p14:tracePt t="7560" x="11957050" y="0"/>
          <p14:tracePt t="7576" x="11966575" y="0"/>
          <p14:tracePt t="7584" x="11974513" y="0"/>
          <p14:tracePt t="7598" x="11991975" y="0"/>
          <p14:tracePt t="7616" x="12011025" y="0"/>
          <p14:tracePt t="7696" x="12001500" y="0"/>
          <p14:tracePt t="7704" x="11991975" y="0"/>
          <p14:tracePt t="7716" x="11966575" y="0"/>
          <p14:tracePt t="7731" x="11903075" y="0"/>
          <p14:tracePt t="7749" x="11760200" y="0"/>
          <p14:tracePt t="7765" x="11582400" y="0"/>
          <p14:tracePt t="7781" x="11385550" y="0"/>
          <p14:tracePt t="7798" x="11198225" y="0"/>
          <p14:tracePt t="7814" x="11037888" y="0"/>
          <p14:tracePt t="7832" x="10868025" y="0"/>
          <p14:tracePt t="7851" x="10777538" y="9525"/>
          <p14:tracePt t="7865" x="10715625" y="26988"/>
          <p14:tracePt t="7881" x="10653713" y="26988"/>
          <p14:tracePt t="7900" x="10582275" y="26988"/>
          <p14:tracePt t="7914" x="10456863" y="26988"/>
          <p14:tracePt t="7932" x="10340975" y="26988"/>
          <p14:tracePt t="7950" x="10198100" y="26988"/>
          <p14:tracePt t="7965" x="10037763" y="9525"/>
          <p14:tracePt t="7982" x="9823450" y="0"/>
          <p14:tracePt t="8001" x="9474200" y="0"/>
          <p14:tracePt t="8014" x="9358313" y="0"/>
          <p14:tracePt t="8032" x="8966200" y="0"/>
          <p14:tracePt t="8281" x="6251575" y="26988"/>
          <p14:tracePt t="8320" x="6242050" y="36513"/>
          <p14:tracePt t="8344" x="6242050" y="44450"/>
          <p14:tracePt t="8400" x="6251575" y="61913"/>
          <p14:tracePt t="8416" x="6259513" y="61913"/>
          <p14:tracePt t="8448" x="6269038" y="61913"/>
          <p14:tracePt t="8465" x="6269038" y="71438"/>
          <p14:tracePt t="8511" x="6286500" y="80963"/>
          <p14:tracePt t="8591" x="6286500" y="88900"/>
          <p14:tracePt t="8633" x="6286500" y="107950"/>
          <p14:tracePt t="8640" x="6286500" y="125413"/>
          <p14:tracePt t="8651" x="6286500" y="160338"/>
          <p14:tracePt t="8666" x="6286500" y="187325"/>
          <p14:tracePt t="8685" x="6330950" y="276225"/>
          <p14:tracePt t="8699" x="6438900" y="347663"/>
          <p14:tracePt t="8714" x="6562725" y="384175"/>
          <p14:tracePt t="8733" x="6965950" y="411163"/>
          <p14:tracePt t="8749" x="7251700" y="411163"/>
          <p14:tracePt t="8765" x="7813675" y="411163"/>
          <p14:tracePt t="8783" x="8153400" y="374650"/>
          <p14:tracePt t="8798" x="8340725" y="322263"/>
          <p14:tracePt t="8799" x="8429625" y="285750"/>
          <p14:tracePt t="8815" x="8528050" y="241300"/>
          <p14:tracePt t="8832" x="8991600" y="142875"/>
          <p14:tracePt t="8849" x="9510713" y="71438"/>
          <p14:tracePt t="8865" x="9912350" y="36513"/>
          <p14:tracePt t="8881" x="10161588" y="9525"/>
          <p14:tracePt t="8899" x="10260013" y="0"/>
          <p14:tracePt t="8915" x="10269538" y="0"/>
          <p14:tracePt t="8931" x="10277475" y="0"/>
          <p14:tracePt t="8949" x="10323513" y="0"/>
          <p14:tracePt t="8964" x="10358438" y="0"/>
          <p14:tracePt t="8982" x="10367963" y="0"/>
          <p14:tracePt t="9014" x="10394950" y="0"/>
          <p14:tracePt t="9032" x="10501313" y="0"/>
          <p14:tracePt t="9051" x="10634663" y="0"/>
          <p14:tracePt t="9069" x="10875963" y="0"/>
          <p14:tracePt t="9082" x="11045825" y="0"/>
          <p14:tracePt t="9098" x="11099800" y="0"/>
          <p14:tracePt t="9114" x="11109325" y="0"/>
          <p14:tracePt t="9160" x="11117263" y="0"/>
          <p14:tracePt t="9208" x="11134725" y="0"/>
          <p14:tracePt t="9216" x="11161713" y="0"/>
          <p14:tracePt t="9225" x="11198225" y="0"/>
          <p14:tracePt t="9234" x="11242675" y="0"/>
          <p14:tracePt t="9250" x="11260138" y="0"/>
          <p14:tracePt t="9265" x="11368088" y="0"/>
          <p14:tracePt t="9281" x="11528425" y="0"/>
          <p14:tracePt t="9299" x="11698288" y="0"/>
          <p14:tracePt t="9316" x="11868150" y="0"/>
          <p14:tracePt t="9331" x="12001500" y="0"/>
          <p14:tracePt t="9349" x="12045950" y="0"/>
          <p14:tracePt t="9382" x="12055475" y="26988"/>
          <p14:tracePt t="9399" x="12038013" y="98425"/>
          <p14:tracePt t="9419" x="11777663" y="419100"/>
          <p14:tracePt t="9433" x="11456988" y="723900"/>
          <p14:tracePt t="9450" x="11323638" y="847725"/>
          <p14:tracePt t="9467" x="11072813" y="1108075"/>
          <p14:tracePt t="9559" x="11063288" y="1108075"/>
          <p14:tracePt t="9576" x="11063288" y="1071563"/>
          <p14:tracePt t="9583" x="11072813" y="1027113"/>
          <p14:tracePt t="9591" x="11082338" y="1000125"/>
          <p14:tracePt t="9600" x="11082338" y="973138"/>
          <p14:tracePt t="9616" x="11082338" y="901700"/>
          <p14:tracePt t="9632" x="11082338" y="839788"/>
          <p14:tracePt t="9649" x="11082338" y="731838"/>
          <p14:tracePt t="9665" x="11082338" y="554038"/>
          <p14:tracePt t="9682" x="11082338" y="401638"/>
          <p14:tracePt t="9699" x="11082338" y="295275"/>
          <p14:tracePt t="9715" x="11072813" y="231775"/>
          <p14:tracePt t="9732" x="11063288" y="196850"/>
          <p14:tracePt t="9749" x="11055350" y="187325"/>
          <p14:tracePt t="9769" x="11055350" y="142875"/>
          <p14:tracePt t="9800" x="11055350" y="125413"/>
          <p14:tracePt t="9815" x="11055350" y="107950"/>
          <p14:tracePt t="9833" x="11055350" y="44450"/>
          <p14:tracePt t="9849" x="11055350" y="17463"/>
          <p14:tracePt t="9881" x="11055350" y="0"/>
          <p14:tracePt t="10218" x="11018838" y="0"/>
          <p14:tracePt t="10225" x="10991850" y="0"/>
          <p14:tracePt t="10233" x="10939463" y="0"/>
          <p14:tracePt t="10251" x="10848975" y="0"/>
          <p14:tracePt t="10266" x="10671175" y="0"/>
          <p14:tracePt t="10281" x="10501313" y="0"/>
          <p14:tracePt t="10298" x="10260013" y="0"/>
          <p14:tracePt t="10314" x="9848850" y="0"/>
          <p14:tracePt t="10333" x="9367838" y="0"/>
          <p14:tracePt t="10349" x="8920163" y="0"/>
          <p14:tracePt t="10365" x="8483600" y="0"/>
          <p14:tracePt t="10384" x="7983538" y="17463"/>
          <p14:tracePt t="10545" x="6108700" y="588963"/>
          <p14:tracePt t="10552" x="6108700" y="598488"/>
          <p14:tracePt t="10648" x="6126163" y="598488"/>
          <p14:tracePt t="10656" x="6180138" y="571500"/>
          <p14:tracePt t="13593" x="7099300" y="581025"/>
          <p14:tracePt t="13608" x="7153275" y="633413"/>
          <p14:tracePt t="13617" x="7205663" y="669925"/>
          <p14:tracePt t="13624" x="7251700" y="687388"/>
          <p14:tracePt t="13633" x="7323138" y="714375"/>
          <p14:tracePt t="13650" x="7545388" y="785813"/>
          <p14:tracePt t="13665" x="7786688" y="839788"/>
          <p14:tracePt t="13683" x="8001000" y="884238"/>
          <p14:tracePt t="13700" x="8170863" y="901700"/>
          <p14:tracePt t="13717" x="8242300" y="919163"/>
          <p14:tracePt t="13732" x="8251825" y="919163"/>
          <p14:tracePt t="13749" x="8277225" y="919163"/>
          <p14:tracePt t="13764" x="8286750" y="919163"/>
          <p14:tracePt t="13782" x="8296275" y="919163"/>
          <p14:tracePt t="13798" x="8313738" y="919163"/>
          <p14:tracePt t="13815" x="8340725" y="901700"/>
          <p14:tracePt t="13833" x="8358188" y="893763"/>
          <p14:tracePt t="13850" x="8394700" y="874713"/>
          <p14:tracePt t="13865" x="8412163" y="866775"/>
          <p14:tracePt t="13886" x="8439150" y="857250"/>
          <p14:tracePt t="13898" x="8456613" y="857250"/>
          <p14:tracePt t="13932" x="8483600" y="893763"/>
          <p14:tracePt t="13950" x="8491538" y="938213"/>
          <p14:tracePt t="13966" x="8491538" y="1027113"/>
          <p14:tracePt t="13982" x="8491538" y="1169988"/>
          <p14:tracePt t="14000" x="8429625" y="1339850"/>
          <p14:tracePt t="14015" x="8269288" y="1517650"/>
          <p14:tracePt t="14032" x="8089900" y="1652588"/>
          <p14:tracePt t="14049" x="7991475" y="1714500"/>
          <p14:tracePt t="14064" x="7840663" y="1795463"/>
          <p14:tracePt t="14081" x="7724775" y="1839913"/>
          <p14:tracePt t="14099" x="7697788" y="1847850"/>
          <p14:tracePt t="14168" x="7688263" y="1847850"/>
          <p14:tracePt t="14208" x="7680325" y="1839913"/>
          <p14:tracePt t="14218" x="7680325" y="1830388"/>
          <p14:tracePt t="14224" x="7680325" y="1822450"/>
          <p14:tracePt t="14235" x="7680325" y="1795463"/>
          <p14:tracePt t="14250" x="7680325" y="1768475"/>
          <p14:tracePt t="14266" x="7680325" y="1731963"/>
          <p14:tracePt t="14283" x="7680325" y="1704975"/>
          <p14:tracePt t="14299" x="7688263" y="1687513"/>
          <p14:tracePt t="14315" x="7697788" y="1679575"/>
          <p14:tracePt t="14332" x="7705725" y="1660525"/>
          <p14:tracePt t="15304" x="7705725" y="1670050"/>
          <p14:tracePt t="16200" x="7705725" y="1679575"/>
          <p14:tracePt t="16496" x="7705725" y="1687513"/>
          <p14:tracePt t="16553" x="7705725" y="1704975"/>
          <p14:tracePt t="16560" x="7697788" y="1704975"/>
          <p14:tracePt t="16577" x="7697788" y="1714500"/>
          <p14:tracePt t="16592" x="7688263" y="1714500"/>
          <p14:tracePt t="16603" x="7670800" y="1724025"/>
          <p14:tracePt t="16616" x="7661275" y="1741488"/>
          <p14:tracePt t="16632" x="7653338" y="1751013"/>
          <p14:tracePt t="16650" x="7626350" y="1768475"/>
          <p14:tracePt t="16665" x="7616825" y="1795463"/>
          <p14:tracePt t="16682" x="7599363" y="1795463"/>
          <p14:tracePt t="16700" x="7589838" y="1803400"/>
          <p14:tracePt t="17448" x="7581900" y="1803400"/>
          <p14:tracePt t="19192" x="7626350" y="1776413"/>
          <p14:tracePt t="19199" x="7705725" y="1704975"/>
          <p14:tracePt t="19208" x="7777163" y="1616075"/>
          <p14:tracePt t="19217" x="7840663" y="1517650"/>
          <p14:tracePt t="19233" x="7966075" y="1347788"/>
          <p14:tracePt t="19250" x="8045450" y="1241425"/>
          <p14:tracePt t="19266" x="8116888" y="1160463"/>
          <p14:tracePt t="19282" x="8180388" y="1089025"/>
          <p14:tracePt t="19299" x="8251825" y="1062038"/>
          <p14:tracePt t="19316" x="8340725" y="1017588"/>
          <p14:tracePt t="19333" x="8456613" y="982663"/>
          <p14:tracePt t="19350" x="8518525" y="973138"/>
          <p14:tracePt t="19365" x="8661400" y="955675"/>
          <p14:tracePt t="19383" x="8804275" y="955675"/>
          <p14:tracePt t="19400" x="8929688" y="955675"/>
          <p14:tracePt t="19416" x="8983663" y="955675"/>
          <p14:tracePt t="19433" x="9090025" y="1027113"/>
          <p14:tracePt t="19450" x="9205913" y="1116013"/>
          <p14:tracePt t="19466" x="9296400" y="1196975"/>
          <p14:tracePt t="19485" x="9375775" y="1268413"/>
          <p14:tracePt t="19499" x="9394825" y="1285875"/>
          <p14:tracePt t="19515" x="9394825" y="1312863"/>
          <p14:tracePt t="19549" x="9385300" y="1330325"/>
          <p14:tracePt t="19567" x="9348788" y="1357313"/>
          <p14:tracePt t="19584" x="9348788" y="1366838"/>
          <p14:tracePt t="21969" x="9331325" y="1374775"/>
          <p14:tracePt t="21977" x="9313863" y="1384300"/>
          <p14:tracePt t="21984" x="9296400" y="1401763"/>
          <p14:tracePt t="22000" x="9242425" y="1438275"/>
          <p14:tracePt t="22015" x="9224963" y="1446213"/>
          <p14:tracePt t="22033" x="9090025" y="1536700"/>
          <p14:tracePt t="22050" x="9037638" y="1571625"/>
          <p14:tracePt t="22065" x="8885238" y="1652588"/>
          <p14:tracePt t="22081" x="8697913" y="1751013"/>
          <p14:tracePt t="22099" x="8510588" y="1839913"/>
          <p14:tracePt t="22115" x="8358188" y="1919288"/>
          <p14:tracePt t="22133" x="8232775" y="1973263"/>
          <p14:tracePt t="22150" x="8143875" y="2000250"/>
          <p14:tracePt t="22165" x="8126413" y="2009775"/>
          <p14:tracePt t="22240" x="8126413" y="1990725"/>
          <p14:tracePt t="22264" x="8143875" y="1946275"/>
          <p14:tracePt t="22272" x="8153400" y="1919288"/>
          <p14:tracePt t="22286" x="8197850" y="1857375"/>
          <p14:tracePt t="22300" x="8251825" y="1768475"/>
          <p14:tracePt t="22315" x="8313738" y="1660525"/>
          <p14:tracePt t="22333" x="8358188" y="1589088"/>
          <p14:tracePt t="22349" x="8466138" y="1473200"/>
          <p14:tracePt t="22366" x="8653463" y="1330325"/>
          <p14:tracePt t="22382" x="8848725" y="1187450"/>
          <p14:tracePt t="22400" x="9126538" y="1009650"/>
          <p14:tracePt t="22416" x="9188450" y="973138"/>
          <p14:tracePt t="22433" x="9296400" y="901700"/>
          <p14:tracePt t="22529" x="9296400" y="938213"/>
          <p14:tracePt t="22535" x="9296400" y="965200"/>
          <p14:tracePt t="22549" x="9277350" y="1009650"/>
          <p14:tracePt t="22565" x="9259888" y="1071563"/>
          <p14:tracePt t="22582" x="9180513" y="1223963"/>
          <p14:tracePt t="22599" x="9109075" y="1366838"/>
          <p14:tracePt t="22618" x="9045575" y="1465263"/>
          <p14:tracePt t="22634" x="9018588" y="1517650"/>
          <p14:tracePt t="22650" x="9001125" y="1536700"/>
          <p14:tracePt t="22665" x="8983663" y="1562100"/>
          <p14:tracePt t="22683" x="8974138" y="1571625"/>
          <p14:tracePt t="22800" x="8974138" y="1581150"/>
          <p14:tracePt t="22808" x="8966200" y="1581150"/>
          <p14:tracePt t="22824" x="8956675" y="1589088"/>
          <p14:tracePt t="22834" x="8947150" y="1598613"/>
          <p14:tracePt t="22851" x="8939213" y="1616075"/>
          <p14:tracePt t="22865" x="8929688" y="1616075"/>
          <p14:tracePt t="23553" x="8912225" y="1616075"/>
          <p14:tracePt t="23560" x="8894763" y="1616075"/>
          <p14:tracePt t="23568" x="8858250" y="1625600"/>
          <p14:tracePt t="23582" x="8823325" y="1625600"/>
          <p14:tracePt t="23600" x="8715375" y="1652588"/>
          <p14:tracePt t="23616" x="8661400" y="1652588"/>
          <p14:tracePt t="23634" x="8439150" y="1687513"/>
          <p14:tracePt t="23650" x="8242300" y="1714500"/>
          <p14:tracePt t="23668" x="8072438" y="1714500"/>
          <p14:tracePt t="23685" x="7956550" y="1714500"/>
          <p14:tracePt t="23700" x="7867650" y="1714500"/>
          <p14:tracePt t="23716" x="7823200" y="1714500"/>
          <p14:tracePt t="23732" x="7813675" y="1714500"/>
          <p14:tracePt t="23749" x="7796213" y="1714500"/>
          <p14:tracePt t="23767" x="7759700" y="1724025"/>
          <p14:tracePt t="23782" x="7724775" y="1731963"/>
          <p14:tracePt t="23798" x="7670800" y="1768475"/>
          <p14:tracePt t="23816" x="7661275" y="1768475"/>
          <p14:tracePt t="23833" x="7634288" y="1776413"/>
          <p14:tracePt t="23850" x="7608888" y="1795463"/>
          <p14:tracePt t="23904" x="7599363" y="1795463"/>
          <p14:tracePt t="24752" x="7608888" y="1795463"/>
          <p14:tracePt t="24760" x="7634288" y="1795463"/>
          <p14:tracePt t="24776" x="7697788" y="1768475"/>
          <p14:tracePt t="24784" x="7796213" y="1741488"/>
          <p14:tracePt t="24798" x="7912100" y="1704975"/>
          <p14:tracePt t="24815" x="8215313" y="1643063"/>
          <p14:tracePt t="24833" x="8634413" y="1589088"/>
          <p14:tracePt t="24850" x="8831263" y="1544638"/>
          <p14:tracePt t="24865" x="9001125" y="1527175"/>
          <p14:tracePt t="24883" x="9055100" y="1517650"/>
          <p14:tracePt t="24899" x="9144000" y="1500188"/>
          <p14:tracePt t="24915" x="9180513" y="1500188"/>
          <p14:tracePt t="24933" x="9205913" y="1482725"/>
          <p14:tracePt t="24950" x="9215438" y="1465263"/>
          <p14:tracePt t="24982" x="9215438" y="1446213"/>
          <p14:tracePt t="35072" x="9215438" y="1438275"/>
          <p14:tracePt t="35192" x="9215438" y="1428750"/>
          <p14:tracePt t="35202" x="9215438" y="1419225"/>
          <p14:tracePt t="35216" x="9197975" y="1401763"/>
          <p14:tracePt t="35240" x="9197975" y="1393825"/>
          <p14:tracePt t="35248" x="9188450" y="1384300"/>
          <p14:tracePt t="35416" x="9180513" y="1384300"/>
          <p14:tracePt t="35424" x="9161463" y="1339850"/>
          <p14:tracePt t="35435" x="9153525" y="1330325"/>
          <p14:tracePt t="35450" x="9153525" y="1322388"/>
          <p14:tracePt t="35648" x="9144000" y="1303338"/>
          <p14:tracePt t="35656" x="9126538" y="1276350"/>
          <p14:tracePt t="35669" x="9109075" y="1268413"/>
          <p14:tracePt t="35683" x="9090025" y="1268413"/>
          <p14:tracePt t="35699" x="9082088" y="1258888"/>
          <p14:tracePt t="35720" x="9063038" y="1258888"/>
          <p14:tracePt t="35732" x="9028113" y="1258888"/>
          <p14:tracePt t="35750" x="8939213" y="1258888"/>
          <p14:tracePt t="35766" x="8616950" y="1295400"/>
          <p14:tracePt t="35784" x="7483475" y="1473200"/>
          <p14:tracePt t="35800" x="6661150" y="1608138"/>
          <p14:tracePt t="35816" x="6018213" y="1714500"/>
          <p14:tracePt t="35833" x="5626100" y="1776413"/>
          <p14:tracePt t="35850" x="5375275" y="1812925"/>
          <p14:tracePt t="35865" x="5143500" y="1847850"/>
          <p14:tracePt t="35883" x="4848225" y="1893888"/>
          <p14:tracePt t="35900" x="4456113" y="1955800"/>
          <p14:tracePt t="35917" x="4027488" y="1990725"/>
          <p14:tracePt t="35933" x="3598863" y="2017713"/>
          <p14:tracePt t="35950" x="3214688" y="2054225"/>
          <p14:tracePt t="35967" x="2884488" y="2081213"/>
          <p14:tracePt t="35983" x="2527300" y="2108200"/>
          <p14:tracePt t="35984" x="2330450" y="2116138"/>
          <p14:tracePt t="36000" x="1893888" y="2152650"/>
          <p14:tracePt t="36017" x="1366838" y="2197100"/>
          <p14:tracePt t="36034" x="803275" y="2214563"/>
          <p14:tracePt t="36052" x="482600" y="2214563"/>
          <p14:tracePt t="36068" x="276225" y="2214563"/>
          <p14:tracePt t="36082" x="196850" y="2214563"/>
          <p14:tracePt t="36117" x="187325" y="2214563"/>
          <p14:tracePt t="36200" x="187325" y="2179638"/>
          <p14:tracePt t="36207" x="187325" y="2160588"/>
          <p14:tracePt t="36225" x="187325" y="2125663"/>
          <p14:tracePt t="36234" x="196850" y="2116138"/>
          <p14:tracePt t="36250" x="231775" y="2071688"/>
          <p14:tracePt t="36266" x="330200" y="2017713"/>
          <p14:tracePt t="36282" x="401638" y="1965325"/>
          <p14:tracePt t="36300" x="500063" y="1919288"/>
          <p14:tracePt t="36317" x="598488" y="1874838"/>
          <p14:tracePt t="36332" x="714375" y="1822450"/>
          <p14:tracePt t="36348" x="866775" y="1758950"/>
          <p14:tracePt t="36366" x="1000125" y="1724025"/>
          <p14:tracePt t="36384" x="1187450" y="1679575"/>
          <p14:tracePt t="36400" x="1268413" y="1660525"/>
          <p14:tracePt t="36418" x="1339850" y="1633538"/>
          <p14:tracePt t="36437" x="1374775" y="1625600"/>
          <p14:tracePt t="36450" x="1438275" y="1625600"/>
          <p14:tracePt t="36467" x="1509713" y="1625600"/>
          <p14:tracePt t="36483" x="1616075" y="1625600"/>
          <p14:tracePt t="36500" x="1731963" y="1625600"/>
          <p14:tracePt t="36516" x="1839913" y="1625600"/>
          <p14:tracePt t="36534" x="1990725" y="1625600"/>
          <p14:tracePt t="36549" x="2179638" y="1625600"/>
          <p14:tracePt t="36567" x="2714625" y="1625600"/>
          <p14:tracePt t="36583" x="2938463" y="1625600"/>
          <p14:tracePt t="36600" x="3768725" y="1616075"/>
          <p14:tracePt t="36615" x="4340225" y="1571625"/>
          <p14:tracePt t="36633" x="4643438" y="1536700"/>
          <p14:tracePt t="36650" x="4911725" y="1500188"/>
          <p14:tracePt t="36667" x="4983163" y="1482725"/>
          <p14:tracePt t="36684" x="4991100" y="1482725"/>
          <p14:tracePt t="43695" x="4991100" y="1455738"/>
          <p14:tracePt t="45984" x="4991100" y="1473200"/>
          <p14:tracePt t="45991" x="4991100" y="1482725"/>
          <p14:tracePt t="46423" x="4991100" y="1490663"/>
          <p14:tracePt t="46441" x="4983163" y="1500188"/>
          <p14:tracePt t="46450" x="4983163" y="1509713"/>
          <p14:tracePt t="46464" x="4983163" y="1517650"/>
          <p14:tracePt t="48104" x="4983163" y="1554163"/>
          <p14:tracePt t="48111" x="4983163" y="1571625"/>
          <p14:tracePt t="48120" x="4983163" y="1589088"/>
          <p14:tracePt t="48134" x="4965700" y="1616075"/>
          <p14:tracePt t="48151" x="4884738" y="1625600"/>
          <p14:tracePt t="48166" x="4714875" y="1625600"/>
          <p14:tracePt t="48183" x="4589463" y="1625600"/>
          <p14:tracePt t="48200" x="4562475" y="1625600"/>
          <p14:tracePt t="48272" x="4545013" y="1616075"/>
          <p14:tracePt t="48280" x="4527550" y="1616075"/>
          <p14:tracePt t="48288" x="4518025" y="1616075"/>
          <p14:tracePt t="48304" x="4491038" y="1616075"/>
          <p14:tracePt t="48317" x="4483100" y="1589088"/>
          <p14:tracePt t="48332" x="4473575" y="1589088"/>
          <p14:tracePt t="48359" x="4465638" y="1581150"/>
          <p14:tracePt t="48384" x="4446588" y="1571625"/>
          <p14:tracePt t="48392" x="4419600" y="1562100"/>
          <p14:tracePt t="48408" x="4402138" y="1554163"/>
          <p14:tracePt t="48433" x="4384675" y="1562100"/>
          <p14:tracePt t="48441" x="4384675" y="1589088"/>
          <p14:tracePt t="48451" x="4384675" y="1633538"/>
          <p14:tracePt t="48466" x="4375150" y="1714500"/>
          <p14:tracePt t="48484" x="4375150" y="1768475"/>
          <p14:tracePt t="48500" x="4375150" y="1822450"/>
          <p14:tracePt t="48503" x="4375150" y="1839913"/>
          <p14:tracePt t="48517" x="4375150" y="1847850"/>
          <p14:tracePt t="48534" x="4375150" y="1866900"/>
          <p14:tracePt t="48624" x="4375150" y="1874838"/>
          <p14:tracePt t="48633" x="4367213" y="1874838"/>
          <p14:tracePt t="48640" x="4357688" y="1884363"/>
          <p14:tracePt t="48651" x="4340225" y="1884363"/>
          <p14:tracePt t="48668" x="4295775" y="1893888"/>
          <p14:tracePt t="48685" x="4241800" y="1901825"/>
          <p14:tracePt t="48699" x="4187825" y="1919288"/>
          <p14:tracePt t="48717" x="4152900" y="1919288"/>
          <p14:tracePt t="48734" x="4116388" y="1919288"/>
          <p14:tracePt t="48750" x="4098925" y="1928813"/>
          <p14:tracePt t="48767" x="4071938" y="1928813"/>
          <p14:tracePt t="48768" x="4062413" y="1928813"/>
          <p14:tracePt t="48783" x="4037013" y="1946275"/>
          <p14:tracePt t="48800" x="3956050" y="1955800"/>
          <p14:tracePt t="48816" x="3867150" y="1982788"/>
          <p14:tracePt t="48833" x="3813175" y="1982788"/>
          <p14:tracePt t="48851" x="3759200" y="1982788"/>
          <p14:tracePt t="48867" x="3705225" y="1990725"/>
          <p14:tracePt t="48883" x="3633788" y="2009775"/>
          <p14:tracePt t="48900" x="3554413" y="2017713"/>
          <p14:tracePt t="48917" x="3455988" y="2027238"/>
          <p14:tracePt t="48933" x="3357563" y="2054225"/>
          <p14:tracePt t="48951" x="3276600" y="2054225"/>
          <p14:tracePt t="48966" x="3214688" y="2054225"/>
          <p14:tracePt t="48984" x="3152775" y="2062163"/>
          <p14:tracePt t="49003" x="3116263" y="2062163"/>
          <p14:tracePt t="49017" x="3071813" y="2062163"/>
          <p14:tracePt t="49033" x="3027363" y="2062163"/>
          <p14:tracePt t="49049" x="2938463" y="2071688"/>
          <p14:tracePt t="49066" x="2776538" y="2081213"/>
          <p14:tracePt t="49082" x="2562225" y="2125663"/>
          <p14:tracePt t="49101" x="2312988" y="2268538"/>
          <p14:tracePt t="49118" x="2089150" y="2366963"/>
          <p14:tracePt t="49134" x="1965325" y="2411413"/>
          <p14:tracePt t="49151" x="1857375" y="2438400"/>
          <p14:tracePt t="49167" x="1768475" y="2465388"/>
          <p14:tracePt t="49184" x="1731963" y="2473325"/>
          <p14:tracePt t="49200" x="1687513" y="2490788"/>
          <p14:tracePt t="49609" x="1687513" y="2482850"/>
          <p14:tracePt t="49712" x="1687513" y="2473325"/>
          <p14:tracePt t="50720" x="1687513" y="2465388"/>
          <p14:tracePt t="50810" x="1670050" y="2465388"/>
          <p14:tracePt t="50896" x="1652588" y="2455863"/>
          <p14:tracePt t="50960" x="1652588" y="2446338"/>
          <p14:tracePt t="50968" x="1652588" y="2428875"/>
          <p14:tracePt t="50994" x="1670050" y="2401888"/>
          <p14:tracePt t="51057" x="1679575" y="2384425"/>
          <p14:tracePt t="51064" x="1687513" y="2366963"/>
          <p14:tracePt t="51072" x="1704975" y="2357438"/>
          <p14:tracePt t="51083" x="1704975" y="2347913"/>
          <p14:tracePt t="51099" x="1724025" y="2339975"/>
          <p14:tracePt t="51168" x="1731963" y="2330450"/>
          <p14:tracePt t="51176" x="1751013" y="2312988"/>
          <p14:tracePt t="51185" x="1776413" y="2303463"/>
          <p14:tracePt t="51208" x="1776413" y="2286000"/>
          <p14:tracePt t="51218" x="1785938" y="2286000"/>
          <p14:tracePt t="51233" x="1812925" y="2276475"/>
          <p14:tracePt t="51251" x="1830388" y="2276475"/>
          <p14:tracePt t="51267" x="1847850" y="2276475"/>
          <p14:tracePt t="51284" x="1893888" y="2276475"/>
          <p14:tracePt t="51301" x="1938338" y="2286000"/>
          <p14:tracePt t="51317" x="1955800" y="2357438"/>
          <p14:tracePt t="51334" x="1973263" y="2419350"/>
          <p14:tracePt t="51351" x="1982788" y="2465388"/>
          <p14:tracePt t="51368" x="1982788" y="2473325"/>
          <p14:tracePt t="51911" x="1990725" y="2473325"/>
          <p14:tracePt t="51920" x="2036763" y="2473325"/>
          <p14:tracePt t="51928" x="2098675" y="2473325"/>
          <p14:tracePt t="51936" x="2187575" y="2473325"/>
          <p14:tracePt t="51950" x="2259013" y="2473325"/>
          <p14:tracePt t="51966" x="2401888" y="2473325"/>
          <p14:tracePt t="51984" x="2554288" y="2473325"/>
          <p14:tracePt t="52001" x="2625725" y="2473325"/>
          <p14:tracePt t="52017" x="2679700" y="2473325"/>
          <p14:tracePt t="52033" x="2697163" y="2473325"/>
          <p14:tracePt t="52105" x="2697163" y="2455863"/>
          <p14:tracePt t="52120" x="2697163" y="2446338"/>
          <p14:tracePt t="52172" x="2697163" y="2438400"/>
          <p14:tracePt t="52176" x="2687638" y="2438400"/>
          <p14:tracePt t="52187" x="2660650" y="2428875"/>
          <p14:tracePt t="52201" x="2643188" y="2419350"/>
          <p14:tracePt t="52241" x="2633663" y="2419350"/>
          <p14:tracePt t="52256" x="2608263" y="2419350"/>
          <p14:tracePt t="52266" x="2589213" y="2419350"/>
          <p14:tracePt t="52283" x="2571750" y="2419350"/>
          <p14:tracePt t="52480" x="2562225" y="2411413"/>
          <p14:tracePt t="52488" x="2562225" y="2401888"/>
          <p14:tracePt t="52504" x="2571750" y="2384425"/>
          <p14:tracePt t="52523" x="2589213" y="2366963"/>
          <p14:tracePt t="52536" x="2633663" y="2339975"/>
          <p14:tracePt t="52550" x="2643188" y="2330450"/>
          <p14:tracePt t="52566" x="2670175" y="2286000"/>
          <p14:tracePt t="52584" x="2697163" y="2259013"/>
          <p14:tracePt t="52600" x="2768600" y="2205038"/>
          <p14:tracePt t="52617" x="2830513" y="2160588"/>
          <p14:tracePt t="52634" x="2894013" y="2133600"/>
          <p14:tracePt t="52650" x="2946400" y="2098675"/>
          <p14:tracePt t="52665" x="2965450" y="2081213"/>
          <p14:tracePt t="52684" x="2982913" y="2081213"/>
          <p14:tracePt t="52700" x="2990850" y="2081213"/>
          <p14:tracePt t="52736" x="3009900" y="2062163"/>
          <p14:tracePt t="53312" x="3000375" y="2062163"/>
          <p14:tracePt t="53320" x="2973388" y="2062163"/>
          <p14:tracePt t="53333" x="2965450" y="2062163"/>
          <p14:tracePt t="53350" x="2938463" y="2081213"/>
          <p14:tracePt t="53367" x="2901950" y="2108200"/>
          <p14:tracePt t="53383" x="2822575" y="2133600"/>
          <p14:tracePt t="53402" x="2687638" y="2197100"/>
          <p14:tracePt t="53417" x="2625725" y="2224088"/>
          <p14:tracePt t="53433" x="2562225" y="2268538"/>
          <p14:tracePt t="53451" x="2509838" y="2286000"/>
          <p14:tracePt t="53468" x="2490788" y="2303463"/>
          <p14:tracePt t="53482" x="2465388" y="2312988"/>
          <p14:tracePt t="53500" x="2438400" y="2312988"/>
          <p14:tracePt t="53516" x="2419350" y="2322513"/>
          <p14:tracePt t="53617" x="2411413" y="2322513"/>
          <p14:tracePt t="53633" x="2393950" y="2330450"/>
          <p14:tracePt t="53650" x="2357438" y="2339975"/>
          <p14:tracePt t="53656" x="2330450" y="2347913"/>
          <p14:tracePt t="53667" x="2303463" y="2347913"/>
          <p14:tracePt t="53682" x="2276475" y="2374900"/>
          <p14:tracePt t="53699" x="2205038" y="2374900"/>
          <p14:tracePt t="53717" x="2125663" y="2384425"/>
          <p14:tracePt t="53734" x="2071688" y="2393950"/>
          <p14:tracePt t="53751" x="2062163" y="2393950"/>
          <p14:tracePt t="54176" x="2089150" y="2384425"/>
          <p14:tracePt t="54184" x="2098675" y="2374900"/>
          <p14:tracePt t="54192" x="2125663" y="2366963"/>
          <p14:tracePt t="54202" x="2152650" y="2347913"/>
          <p14:tracePt t="54216" x="2179638" y="2347913"/>
          <p14:tracePt t="54233" x="2232025" y="2339975"/>
          <p14:tracePt t="54249" x="2295525" y="2303463"/>
          <p14:tracePt t="54268" x="2366963" y="2303463"/>
          <p14:tracePt t="54286" x="2401888" y="2295525"/>
          <p14:tracePt t="54300" x="2419350" y="2295525"/>
          <p14:tracePt t="54317" x="2465388" y="2276475"/>
          <p14:tracePt t="54349" x="2500313" y="2268538"/>
          <p14:tracePt t="54367" x="2527300" y="2268538"/>
          <p14:tracePt t="54384" x="2554288" y="2251075"/>
          <p14:tracePt t="54401" x="2562225" y="2251075"/>
          <p14:tracePt t="54417" x="2571750" y="2251075"/>
          <p14:tracePt t="54488" x="2581275" y="2251075"/>
          <p14:tracePt t="54504" x="2589213" y="2251075"/>
          <p14:tracePt t="54553" x="2608263" y="2241550"/>
          <p14:tracePt t="54560" x="2616200" y="2232025"/>
          <p14:tracePt t="54575" x="2625725" y="2232025"/>
          <p14:tracePt t="54592" x="2652713" y="2232025"/>
          <p14:tracePt t="54792" x="2643188" y="2232025"/>
          <p14:tracePt t="54800" x="2625725" y="2232025"/>
          <p14:tracePt t="54808" x="2598738" y="2276475"/>
          <p14:tracePt t="54819" x="2554288" y="2286000"/>
          <p14:tracePt t="54833" x="2500313" y="2330450"/>
          <p14:tracePt t="54849" x="2446338" y="2384425"/>
          <p14:tracePt t="54866" x="2384425" y="2455863"/>
          <p14:tracePt t="54883" x="2322513" y="2517775"/>
          <p14:tracePt t="54901" x="2241550" y="2589213"/>
          <p14:tracePt t="54916" x="2152650" y="2660650"/>
          <p14:tracePt t="54933" x="2089150" y="2705100"/>
          <p14:tracePt t="54950" x="2044700" y="2714625"/>
          <p14:tracePt t="54970" x="2036763" y="2724150"/>
          <p14:tracePt t="55088" x="2036763" y="2687638"/>
          <p14:tracePt t="55096" x="2036763" y="2670175"/>
          <p14:tracePt t="55103" x="2062163" y="2633663"/>
          <p14:tracePt t="55116" x="2081213" y="2589213"/>
          <p14:tracePt t="55133" x="2133600" y="2527300"/>
          <p14:tracePt t="55149" x="2197100" y="2482850"/>
          <p14:tracePt t="55166" x="2268538" y="2446338"/>
          <p14:tracePt t="55182" x="2312988" y="2401888"/>
          <p14:tracePt t="55199" x="2428875" y="2357438"/>
          <p14:tracePt t="55216" x="2473325" y="2357438"/>
          <p14:tracePt t="55232" x="2500313" y="2357438"/>
          <p14:tracePt t="55249" x="2509838" y="2357438"/>
          <p14:tracePt t="55266" x="2527300" y="2357438"/>
          <p14:tracePt t="55283" x="2544763" y="2374900"/>
          <p14:tracePt t="55299" x="2562225" y="2428875"/>
          <p14:tracePt t="55320" x="2562225" y="2500313"/>
          <p14:tracePt t="55333" x="2562225" y="2517775"/>
          <p14:tracePt t="55350" x="2562225" y="2581275"/>
          <p14:tracePt t="55366" x="2482850" y="2608263"/>
          <p14:tracePt t="55383" x="2384425" y="2633663"/>
          <p14:tracePt t="55385" x="2339975" y="2652713"/>
          <p14:tracePt t="55400" x="2322513" y="2652713"/>
          <p14:tracePt t="55440" x="2322513" y="2625725"/>
          <p14:tracePt t="55464" x="2322513" y="2589213"/>
          <p14:tracePt t="55472" x="2330450" y="2536825"/>
          <p14:tracePt t="55483" x="2384425" y="2465388"/>
          <p14:tracePt t="55500" x="2527300" y="2322513"/>
          <p14:tracePt t="55516" x="2847975" y="2152650"/>
          <p14:tracePt t="55532" x="3313113" y="2000250"/>
          <p14:tracePt t="55550" x="3875088" y="1893888"/>
          <p14:tracePt t="55566" x="4330700" y="1847850"/>
          <p14:tracePt t="55582" x="4527550" y="1847850"/>
          <p14:tracePt t="55599" x="4589463" y="1893888"/>
          <p14:tracePt t="55616" x="4598988" y="2000250"/>
          <p14:tracePt t="55633" x="4562475" y="2160588"/>
          <p14:tracePt t="55649" x="4394200" y="2384425"/>
          <p14:tracePt t="55665" x="4098925" y="2633663"/>
          <p14:tracePt t="55683" x="3786188" y="2822575"/>
          <p14:tracePt t="55700" x="3571875" y="2911475"/>
          <p14:tracePt t="55720" x="3322638" y="2938463"/>
          <p14:tracePt t="55732" x="3259138" y="2938463"/>
          <p14:tracePt t="55750" x="3170238" y="2938463"/>
          <p14:tracePt t="55766" x="3143250" y="2938463"/>
          <p14:tracePt t="55783" x="3133725" y="2874963"/>
          <p14:tracePt t="55800" x="3133725" y="2822575"/>
          <p14:tracePt t="55818" x="3152775" y="2732088"/>
          <p14:tracePt t="55832" x="3232150" y="2643188"/>
          <p14:tracePt t="55849" x="3367088" y="2536825"/>
          <p14:tracePt t="55866" x="3544888" y="2490788"/>
          <p14:tracePt t="55882" x="3759200" y="2465388"/>
          <p14:tracePt t="55900" x="3929063" y="2465388"/>
          <p14:tracePt t="55915" x="4010025" y="2465388"/>
          <p14:tracePt t="55932" x="4027488" y="2500313"/>
          <p14:tracePt t="55949" x="4044950" y="2536825"/>
          <p14:tracePt t="55966" x="4044950" y="2589213"/>
          <p14:tracePt t="55982" x="4044950" y="2625725"/>
          <p14:tracePt t="55999" x="3938588" y="2724150"/>
          <p14:tracePt t="56016" x="3759200" y="2776538"/>
          <p14:tracePt t="56033" x="3527425" y="2803525"/>
          <p14:tracePt t="56053" x="3340100" y="2803525"/>
          <p14:tracePt t="56066" x="3224213" y="2803525"/>
          <p14:tracePt t="56083" x="3197225" y="2803525"/>
          <p14:tracePt t="56100" x="3179763" y="2786063"/>
          <p14:tracePt t="56116" x="3152775" y="2714625"/>
          <p14:tracePt t="56133" x="3152775" y="2660650"/>
          <p14:tracePt t="56150" x="3152775" y="2589213"/>
          <p14:tracePt t="56165" x="3152775" y="2527300"/>
          <p14:tracePt t="56183" x="3152775" y="2465388"/>
          <p14:tracePt t="56200" x="3179763" y="2374900"/>
          <p14:tracePt t="56217" x="3251200" y="2339975"/>
          <p14:tracePt t="56233" x="3375025" y="2312988"/>
          <p14:tracePt t="56249" x="3554413" y="2303463"/>
          <p14:tracePt t="56266" x="3741738" y="2303463"/>
          <p14:tracePt t="56283" x="3902075" y="2303463"/>
          <p14:tracePt t="56301" x="3983038" y="2330450"/>
          <p14:tracePt t="56315" x="4010025" y="2401888"/>
          <p14:tracePt t="56333" x="4017963" y="2517775"/>
          <p14:tracePt t="56350" x="4000500" y="2670175"/>
          <p14:tracePt t="56367" x="3867150" y="2847975"/>
          <p14:tracePt t="56383" x="3581400" y="3000375"/>
          <p14:tracePt t="56402" x="3340100" y="3036888"/>
          <p14:tracePt t="56421" x="3125788" y="3044825"/>
          <p14:tracePt t="56434" x="2946400" y="3044825"/>
          <p14:tracePt t="56450" x="2822575" y="3044825"/>
          <p14:tracePt t="56466" x="2759075" y="3036888"/>
          <p14:tracePt t="56483" x="2724150" y="3009900"/>
          <p14:tracePt t="56500" x="2687638" y="2938463"/>
          <p14:tracePt t="56520" x="2679700" y="2911475"/>
          <p14:tracePt t="56584" x="2679700" y="2901950"/>
          <p14:tracePt t="57168" x="2687638" y="2894013"/>
          <p14:tracePt t="57176" x="2741613" y="2867025"/>
          <p14:tracePt t="57185" x="2840038" y="2840038"/>
          <p14:tracePt t="57202" x="2946400" y="2822575"/>
          <p14:tracePt t="57218" x="3187700" y="2768600"/>
          <p14:tracePt t="57233" x="3394075" y="2724150"/>
          <p14:tracePt t="57249" x="3608388" y="2670175"/>
          <p14:tracePt t="57266" x="3848100" y="2643188"/>
          <p14:tracePt t="57282" x="4143375" y="2589213"/>
          <p14:tracePt t="57299" x="4456113" y="2544763"/>
          <p14:tracePt t="57316" x="4724400" y="2509838"/>
          <p14:tracePt t="57332" x="4973638" y="2490788"/>
          <p14:tracePt t="57350" x="5187950" y="2465388"/>
          <p14:tracePt t="57366" x="5394325" y="2419350"/>
          <p14:tracePt t="57383" x="5661025" y="2384425"/>
          <p14:tracePt t="57400" x="5768975" y="2374900"/>
          <p14:tracePt t="57418" x="5830888" y="2374900"/>
          <p14:tracePt t="57433" x="5857875" y="2374900"/>
          <p14:tracePt t="57453" x="5894388" y="2374900"/>
          <p14:tracePt t="57468" x="5946775" y="2374900"/>
          <p14:tracePt t="57484" x="5991225" y="2366963"/>
          <p14:tracePt t="57500" x="6062663" y="2347913"/>
          <p14:tracePt t="57518" x="6116638" y="2339975"/>
          <p14:tracePt t="57532" x="6180138" y="2330450"/>
          <p14:tracePt t="57549" x="6215063" y="2322513"/>
          <p14:tracePt t="57566" x="6276975" y="2322513"/>
          <p14:tracePt t="57582" x="6357938" y="2322513"/>
          <p14:tracePt t="57599" x="6465888" y="2303463"/>
          <p14:tracePt t="57696" x="6465888" y="2295525"/>
          <p14:tracePt t="57704" x="6446838" y="2295525"/>
          <p14:tracePt t="57716" x="6419850" y="2295525"/>
          <p14:tracePt t="57733" x="6348413" y="2295525"/>
          <p14:tracePt t="57751" x="6296025" y="2295525"/>
          <p14:tracePt t="57770" x="6170613" y="2295525"/>
          <p14:tracePt t="57783" x="6108700" y="2295525"/>
          <p14:tracePt t="57799" x="6037263" y="2295525"/>
          <p14:tracePt t="57816" x="5919788" y="2295525"/>
          <p14:tracePt t="57832" x="5795963" y="2295525"/>
          <p14:tracePt t="57849" x="5697538" y="2295525"/>
          <p14:tracePt t="57866" x="5626100" y="2295525"/>
          <p14:tracePt t="57884" x="5572125" y="2295525"/>
          <p14:tracePt t="57900" x="5545138" y="2295525"/>
          <p14:tracePt t="57916" x="5491163" y="2295525"/>
          <p14:tracePt t="57933" x="5465763" y="2303463"/>
          <p14:tracePt t="57951" x="5402263" y="2312988"/>
          <p14:tracePt t="57966" x="5367338" y="2312988"/>
          <p14:tracePt t="57983" x="5313363" y="2330450"/>
          <p14:tracePt t="57999" x="5232400" y="2330450"/>
          <p14:tracePt t="58016" x="5197475" y="2339975"/>
          <p14:tracePt t="58032" x="5143500" y="2339975"/>
          <p14:tracePt t="58049" x="5062538" y="2339975"/>
          <p14:tracePt t="58065" x="4973638" y="2366963"/>
          <p14:tracePt t="58082" x="4902200" y="2374900"/>
          <p14:tracePt t="58099" x="4830763" y="2374900"/>
          <p14:tracePt t="58119" x="4714875" y="2384425"/>
          <p14:tracePt t="58133" x="4670425" y="2393950"/>
          <p14:tracePt t="58149" x="4554538" y="2401888"/>
          <p14:tracePt t="58166" x="4446588" y="2428875"/>
          <p14:tracePt t="58182" x="4357688" y="2446338"/>
          <p14:tracePt t="58199" x="4205288" y="2473325"/>
          <p14:tracePt t="58216" x="4116388" y="2482850"/>
          <p14:tracePt t="58233" x="4027488" y="2509838"/>
          <p14:tracePt t="58249" x="3956050" y="2517775"/>
          <p14:tracePt t="58266" x="3894138" y="2517775"/>
          <p14:tracePt t="58282" x="3875088" y="2517775"/>
          <p14:tracePt t="58560" x="3867150" y="2517775"/>
          <p14:tracePt t="58568" x="3884613" y="2500313"/>
          <p14:tracePt t="58576" x="3911600" y="2490788"/>
          <p14:tracePt t="58585" x="3946525" y="2482850"/>
          <p14:tracePt t="58600" x="4017963" y="2455863"/>
          <p14:tracePt t="58617" x="4081463" y="2438400"/>
          <p14:tracePt t="58636" x="4152900" y="2411413"/>
          <p14:tracePt t="58650" x="4187825" y="2411413"/>
          <p14:tracePt t="58668" x="4224338" y="2411413"/>
          <p14:tracePt t="58704" x="4232275" y="2411413"/>
          <p14:tracePt t="58752" x="4241800" y="2411413"/>
          <p14:tracePt t="58759" x="4241800" y="2428875"/>
          <p14:tracePt t="58776" x="4241800" y="2455863"/>
          <p14:tracePt t="58785" x="4241800" y="2490788"/>
          <p14:tracePt t="58801" x="4224338" y="2562225"/>
          <p14:tracePt t="58819" x="4197350" y="2598738"/>
          <p14:tracePt t="58833" x="4152900" y="2660650"/>
          <p14:tracePt t="58849" x="4133850" y="2687638"/>
          <p14:tracePt t="58866" x="4098925" y="2714625"/>
          <p14:tracePt t="58885" x="4071938" y="2751138"/>
          <p14:tracePt t="58900" x="4044950" y="2759075"/>
          <p14:tracePt t="60569" x="4037013" y="2759075"/>
          <p14:tracePt t="60608" x="4037013" y="2768600"/>
          <p14:tracePt t="60618" x="4062413" y="2803525"/>
          <p14:tracePt t="60624" x="4071938" y="2813050"/>
          <p14:tracePt t="60636" x="4116388" y="2867025"/>
          <p14:tracePt t="60649" x="4125913" y="2901950"/>
          <p14:tracePt t="60666" x="4160838" y="2965450"/>
          <p14:tracePt t="60683" x="4179888" y="2982913"/>
          <p14:tracePt t="61000" x="4179888" y="2990850"/>
          <p14:tracePt t="61017" x="4170363" y="2990850"/>
          <p14:tracePt t="61064" x="4143375" y="2965450"/>
          <p14:tracePt t="61137" x="4143375" y="2955925"/>
          <p14:tracePt t="61144" x="4152900" y="2946400"/>
          <p14:tracePt t="61152" x="4170363" y="2928938"/>
          <p14:tracePt t="61169" x="4224338" y="2901950"/>
          <p14:tracePt t="61183" x="4224338" y="2894013"/>
          <p14:tracePt t="61224" x="4224338" y="2874963"/>
          <p14:tracePt t="61233" x="4224338" y="2867025"/>
          <p14:tracePt t="61241" x="4232275" y="2857500"/>
          <p14:tracePt t="61250" x="4268788" y="2840038"/>
          <p14:tracePt t="61269" x="4348163" y="2830513"/>
          <p14:tracePt t="61282" x="4465638" y="2822575"/>
          <p14:tracePt t="61300" x="4598988" y="2803525"/>
          <p14:tracePt t="61316" x="4714875" y="2776538"/>
          <p14:tracePt t="61333" x="4768850" y="2751138"/>
          <p14:tracePt t="61350" x="4795838" y="2732088"/>
          <p14:tracePt t="61366" x="4803775" y="2724150"/>
          <p14:tracePt t="61382" x="4803775" y="2705100"/>
          <p14:tracePt t="61399" x="4803775" y="2697163"/>
          <p14:tracePt t="61417" x="4795838" y="2660650"/>
          <p14:tracePt t="61433" x="4768850" y="2633663"/>
          <p14:tracePt t="61451" x="4741863" y="2633663"/>
          <p14:tracePt t="61466" x="4697413" y="2633663"/>
          <p14:tracePt t="61483" x="4670425" y="2633663"/>
          <p14:tracePt t="61500" x="4660900" y="2633663"/>
          <p14:tracePt t="61516" x="4625975" y="2633663"/>
          <p14:tracePt t="61532" x="4589463" y="2643188"/>
          <p14:tracePt t="61549" x="4527550" y="2670175"/>
          <p14:tracePt t="61566" x="4483100" y="2687638"/>
          <p14:tracePt t="61585" x="4419600" y="2724150"/>
          <p14:tracePt t="61600" x="4375150" y="2751138"/>
          <p14:tracePt t="61617" x="4330700" y="2776538"/>
          <p14:tracePt t="61633" x="4276725" y="2786063"/>
          <p14:tracePt t="61649" x="4205288" y="2813050"/>
          <p14:tracePt t="61666" x="4108450" y="2822575"/>
          <p14:tracePt t="61684" x="4037013" y="2822575"/>
          <p14:tracePt t="61700" x="3973513" y="2822575"/>
          <p14:tracePt t="61716" x="3938588" y="2822575"/>
          <p14:tracePt t="61733" x="3867150" y="2822575"/>
          <p14:tracePt t="61750" x="3803650" y="2822575"/>
          <p14:tracePt t="61766" x="3670300" y="2822575"/>
          <p14:tracePt t="61783" x="3554413" y="2822575"/>
          <p14:tracePt t="61799" x="3482975" y="2822575"/>
          <p14:tracePt t="61816" x="3455988" y="2822575"/>
          <p14:tracePt t="61832" x="3438525" y="2822575"/>
          <p14:tracePt t="62248" x="3429000" y="2822575"/>
          <p14:tracePt t="62256" x="3429000" y="2803525"/>
          <p14:tracePt t="62266" x="3429000" y="2795588"/>
          <p14:tracePt t="62288" x="3429000" y="2786063"/>
          <p14:tracePt t="62305" x="3429000" y="2751138"/>
          <p14:tracePt t="62333" x="3429000" y="2741613"/>
          <p14:tracePt t="62392" x="3429000" y="2724150"/>
          <p14:tracePt t="62449" x="3419475" y="2714625"/>
          <p14:tracePt t="62648" x="3419475" y="2697163"/>
          <p14:tracePt t="62656" x="3419475" y="2660650"/>
          <p14:tracePt t="62668" x="3419475" y="2652713"/>
          <p14:tracePt t="62688" x="3419475" y="2625725"/>
          <p14:tracePt t="62700" x="3419475" y="2608263"/>
          <p14:tracePt t="62717" x="3419475" y="2589213"/>
          <p14:tracePt t="62734" x="3419475" y="2562225"/>
          <p14:tracePt t="62752" x="3402013" y="2527300"/>
          <p14:tracePt t="62768" x="3384550" y="2509838"/>
          <p14:tracePt t="62783" x="3384550" y="2482850"/>
          <p14:tracePt t="62800" x="3322638" y="2446338"/>
          <p14:tracePt t="62817" x="3251200" y="2401888"/>
          <p14:tracePt t="62834" x="3179763" y="2384425"/>
          <p14:tracePt t="62849" x="3062288" y="2339975"/>
          <p14:tracePt t="62866" x="2938463" y="2303463"/>
          <p14:tracePt t="62883" x="2830513" y="2276475"/>
          <p14:tracePt t="62900" x="2714625" y="2232025"/>
          <p14:tracePt t="62917" x="2616200" y="2205038"/>
          <p14:tracePt t="62933" x="2509838" y="2179638"/>
          <p14:tracePt t="62950" x="2419350" y="2160588"/>
          <p14:tracePt t="62966" x="2330450" y="2152650"/>
          <p14:tracePt t="62968" x="2303463" y="2143125"/>
          <p14:tracePt t="62984" x="2232025" y="2143125"/>
          <p14:tracePt t="63000" x="2170113" y="2143125"/>
          <p14:tracePt t="63017" x="2133600" y="2143125"/>
          <p14:tracePt t="63036" x="2116138" y="2143125"/>
          <p14:tracePt t="63050" x="2098675" y="2143125"/>
          <p14:tracePt t="63088" x="2081213" y="2143125"/>
          <p14:tracePt t="63101" x="2062163" y="2143125"/>
          <p14:tracePt t="63119" x="1990725" y="2143125"/>
          <p14:tracePt t="63133" x="1973263" y="2143125"/>
          <p14:tracePt t="63150" x="1955800" y="2143125"/>
          <p14:tracePt t="63167" x="1938338" y="2143125"/>
          <p14:tracePt t="63183" x="1911350" y="2143125"/>
          <p14:tracePt t="63201" x="1901825" y="2143125"/>
          <p14:tracePt t="63216" x="1884363" y="2143125"/>
          <p14:tracePt t="63234" x="1874838" y="2143125"/>
          <p14:tracePt t="63250" x="1847850" y="2143125"/>
          <p14:tracePt t="63266" x="1822450" y="2143125"/>
          <p14:tracePt t="63282" x="1803400" y="2143125"/>
          <p14:tracePt t="63300" x="1785938" y="2143125"/>
          <p14:tracePt t="63333" x="1751013" y="2143125"/>
          <p14:tracePt t="63352" x="1731963" y="2143125"/>
          <p14:tracePt t="63383" x="1679575" y="2143125"/>
          <p14:tracePt t="63400" x="1670050" y="2143125"/>
          <p14:tracePt t="63416" x="1633538" y="2143125"/>
          <p14:tracePt t="63434" x="1589088" y="2143125"/>
          <p14:tracePt t="63450" x="1536700" y="2143125"/>
          <p14:tracePt t="63466" x="1482725" y="2143125"/>
          <p14:tracePt t="63483" x="1465263" y="2143125"/>
          <p14:tracePt t="63501" x="1438275" y="2143125"/>
          <p14:tracePt t="63503" x="1428750" y="2143125"/>
          <p14:tracePt t="63517" x="1411288" y="2143125"/>
          <p14:tracePt t="63568" x="1401763" y="2143125"/>
          <p14:tracePt t="63584" x="1384300" y="2143125"/>
          <p14:tracePt t="63848" x="1366838" y="2143125"/>
          <p14:tracePt t="63856" x="1357313" y="2143125"/>
          <p14:tracePt t="63866" x="1339850" y="2143125"/>
          <p14:tracePt t="63885" x="1268413" y="2125663"/>
          <p14:tracePt t="63899" x="1241425" y="2108200"/>
          <p14:tracePt t="63916" x="1187450" y="2081213"/>
          <p14:tracePt t="63932" x="1133475" y="2062163"/>
          <p14:tracePt t="63950" x="1098550" y="2054225"/>
          <p14:tracePt t="63966" x="1062038" y="2044700"/>
          <p14:tracePt t="64000" x="1062038" y="2027238"/>
          <p14:tracePt t="64160" x="1062038" y="2017713"/>
          <p14:tracePt t="64168" x="1071563" y="2017713"/>
          <p14:tracePt t="64176" x="1116013" y="2000250"/>
          <p14:tracePt t="64186" x="1152525" y="1990725"/>
          <p14:tracePt t="64200" x="1179513" y="1973263"/>
          <p14:tracePt t="64216" x="1231900" y="1938338"/>
          <p14:tracePt t="64233" x="1241425" y="1919288"/>
          <p14:tracePt t="64249" x="1250950" y="1893888"/>
          <p14:tracePt t="64266" x="1250950" y="1874838"/>
          <p14:tracePt t="64285" x="1250950" y="1847850"/>
          <p14:tracePt t="64316" x="1241425" y="1830388"/>
          <p14:tracePt t="64333" x="1196975" y="1822450"/>
          <p14:tracePt t="64350" x="1169988" y="1822450"/>
          <p14:tracePt t="64366" x="1081088" y="1822450"/>
          <p14:tracePt t="64384" x="911225" y="1822450"/>
          <p14:tracePt t="64400" x="830263" y="1822450"/>
          <p14:tracePt t="64416" x="776288" y="1822450"/>
          <p14:tracePt t="64433" x="750888" y="1822450"/>
          <p14:tracePt t="64468" x="750888" y="1830388"/>
          <p14:tracePt t="64483" x="750888" y="1884363"/>
          <p14:tracePt t="64499" x="750888" y="1955800"/>
          <p14:tracePt t="64516" x="750888" y="2036763"/>
          <p14:tracePt t="64519" x="750888" y="2089150"/>
          <p14:tracePt t="64533" x="750888" y="2125663"/>
          <p14:tracePt t="64550" x="750888" y="2197100"/>
          <p14:tracePt t="64566" x="750888" y="2232025"/>
          <p14:tracePt t="64582" x="768350" y="2286000"/>
          <p14:tracePt t="64599" x="768350" y="2303463"/>
          <p14:tracePt t="64617" x="795338" y="2339975"/>
          <p14:tracePt t="64632" x="812800" y="2339975"/>
          <p14:tracePt t="64649" x="830263" y="2357438"/>
          <p14:tracePt t="64666" x="857250" y="2374900"/>
          <p14:tracePt t="64683" x="938213" y="2384425"/>
          <p14:tracePt t="64702" x="1017588" y="2384425"/>
          <p14:tracePt t="64716" x="1089025" y="2384425"/>
          <p14:tracePt t="64734" x="1125538" y="2384425"/>
          <p14:tracePt t="64750" x="1169988" y="2384425"/>
          <p14:tracePt t="64768" x="1196975" y="2384425"/>
          <p14:tracePt t="64786" x="1214438" y="2384425"/>
          <p14:tracePt t="64801" x="1231900" y="2357438"/>
          <p14:tracePt t="64817" x="1231900" y="2347913"/>
          <p14:tracePt t="64833" x="1250950" y="2286000"/>
          <p14:tracePt t="64849" x="1268413" y="2187575"/>
          <p14:tracePt t="64866" x="1268413" y="2125663"/>
          <p14:tracePt t="64883" x="1268413" y="2054225"/>
          <p14:tracePt t="64900" x="1268413" y="1965325"/>
          <p14:tracePt t="64916" x="1268413" y="1946275"/>
          <p14:tracePt t="64933" x="1258888" y="1919288"/>
          <p14:tracePt t="64949" x="1241425" y="1901825"/>
          <p14:tracePt t="64966" x="1231900" y="1893888"/>
          <p14:tracePt t="64982" x="1223963" y="1893888"/>
          <p14:tracePt t="65000" x="1143000" y="1893888"/>
          <p14:tracePt t="65016" x="1071563" y="1893888"/>
          <p14:tracePt t="65033" x="1017588" y="1893888"/>
          <p14:tracePt t="65049" x="955675" y="1893888"/>
          <p14:tracePt t="65066" x="884238" y="1928813"/>
          <p14:tracePt t="65083" x="847725" y="1938338"/>
          <p14:tracePt t="65100" x="830263" y="1938338"/>
          <p14:tracePt t="65116" x="812800" y="1965325"/>
          <p14:tracePt t="65133" x="812800" y="2027238"/>
          <p14:tracePt t="65152" x="812800" y="2098675"/>
          <p14:tracePt t="65166" x="812800" y="2125663"/>
          <p14:tracePt t="65183" x="919163" y="2241550"/>
          <p14:tracePt t="65199" x="1027113" y="2295525"/>
          <p14:tracePt t="65216" x="1116013" y="2339975"/>
          <p14:tracePt t="65233" x="1276350" y="2401888"/>
          <p14:tracePt t="65250" x="1419225" y="2428875"/>
          <p14:tracePt t="65266" x="1571625" y="2446338"/>
          <p14:tracePt t="65283" x="1758950" y="2455863"/>
          <p14:tracePt t="65300" x="1965325" y="2455863"/>
          <p14:tracePt t="65317" x="2170113" y="2455863"/>
          <p14:tracePt t="65333" x="2411413" y="2455863"/>
          <p14:tracePt t="65350" x="2589213" y="2455863"/>
          <p14:tracePt t="65367" x="2768600" y="2455863"/>
          <p14:tracePt t="65383" x="3133725" y="2455863"/>
          <p14:tracePt t="65399" x="3419475" y="2455863"/>
          <p14:tracePt t="65416" x="3571875" y="2455863"/>
          <p14:tracePt t="65433" x="3848100" y="2455863"/>
          <p14:tracePt t="65450" x="4098925" y="2455863"/>
          <p14:tracePt t="65467" x="4322763" y="2455863"/>
          <p14:tracePt t="65484" x="4598988" y="2455863"/>
          <p14:tracePt t="65503" x="5045075" y="2455863"/>
          <p14:tracePt t="65516" x="5160963" y="2455863"/>
          <p14:tracePt t="65534" x="5313363" y="2465388"/>
          <p14:tracePt t="65550" x="5375275" y="2465388"/>
          <p14:tracePt t="65567" x="5384800" y="2465388"/>
          <p14:tracePt t="65583" x="5419725" y="2465388"/>
          <p14:tracePt t="65601" x="5456238" y="2465388"/>
          <p14:tracePt t="65617" x="5510213" y="2465388"/>
          <p14:tracePt t="65634" x="5608638" y="2428875"/>
          <p14:tracePt t="65649" x="5724525" y="2401888"/>
          <p14:tracePt t="65666" x="5813425" y="2374900"/>
          <p14:tracePt t="65683" x="5911850" y="2330450"/>
          <p14:tracePt t="65699" x="5965825" y="2303463"/>
          <p14:tracePt t="65716" x="6000750" y="2286000"/>
          <p14:tracePt t="65733" x="6018213" y="2268538"/>
          <p14:tracePt t="65749" x="6045200" y="2251075"/>
          <p14:tracePt t="65766" x="6054725" y="2232025"/>
          <p14:tracePt t="65784" x="6081713" y="2205038"/>
          <p14:tracePt t="65800" x="6099175" y="2187575"/>
          <p14:tracePt t="66104" x="6081713" y="2214563"/>
          <p14:tracePt t="66112" x="6062663" y="2214563"/>
          <p14:tracePt t="66119" x="6054725" y="2224088"/>
          <p14:tracePt t="66132" x="6027738" y="2232025"/>
          <p14:tracePt t="66149" x="5983288" y="2251075"/>
          <p14:tracePt t="66166" x="5956300" y="2251075"/>
          <p14:tracePt t="66182" x="5929313" y="2259013"/>
          <p14:tracePt t="66219" x="5902325" y="2259013"/>
          <p14:tracePt t="66232" x="5875338" y="2259013"/>
          <p14:tracePt t="66249" x="5822950" y="2259013"/>
          <p14:tracePt t="66266" x="5768975" y="2259013"/>
          <p14:tracePt t="66283" x="5715000" y="2259013"/>
          <p14:tracePt t="66300" x="5688013" y="2259013"/>
          <p14:tracePt t="66316" x="5643563" y="2259013"/>
          <p14:tracePt t="66333" x="5599113" y="2259013"/>
          <p14:tracePt t="66351" x="5581650" y="2259013"/>
          <p14:tracePt t="66367" x="5572125" y="2259013"/>
          <p14:tracePt t="66369" x="5554663" y="2259013"/>
          <p14:tracePt t="66383" x="5537200" y="2268538"/>
          <p14:tracePt t="66400" x="5491163" y="2286000"/>
          <p14:tracePt t="66416" x="5483225" y="2286000"/>
          <p14:tracePt t="66434" x="5473700" y="2286000"/>
          <p14:tracePt t="66664" x="5483225" y="2286000"/>
          <p14:tracePt t="66672" x="5500688" y="2286000"/>
          <p14:tracePt t="66682" x="5537200" y="2276475"/>
          <p14:tracePt t="66700" x="5599113" y="2268538"/>
          <p14:tracePt t="66716" x="5643563" y="2259013"/>
          <p14:tracePt t="66733" x="5697538" y="2251075"/>
          <p14:tracePt t="66749" x="5724525" y="2251075"/>
          <p14:tracePt t="66768" x="5776913" y="2241550"/>
          <p14:tracePt t="66783" x="5803900" y="2241550"/>
          <p14:tracePt t="66800" x="5822950" y="2241550"/>
          <p14:tracePt t="66817" x="5857875" y="2241550"/>
          <p14:tracePt t="66833" x="5884863" y="2241550"/>
          <p14:tracePt t="66850" x="5902325" y="2241550"/>
          <p14:tracePt t="66866" x="5946775" y="2241550"/>
          <p14:tracePt t="66882" x="5983288" y="2241550"/>
          <p14:tracePt t="66903" x="6045200" y="2241550"/>
          <p14:tracePt t="66916" x="6099175" y="2241550"/>
          <p14:tracePt t="66934" x="6134100" y="2241550"/>
          <p14:tracePt t="66949" x="6170613" y="2241550"/>
          <p14:tracePt t="66967" x="6215063" y="2241550"/>
          <p14:tracePt t="66983" x="6232525" y="2241550"/>
          <p14:tracePt t="66985" x="6251575" y="2232025"/>
          <p14:tracePt t="66999" x="6259513" y="2224088"/>
          <p14:tracePt t="67017" x="6269038" y="2224088"/>
          <p14:tracePt t="67033" x="6286500" y="2224088"/>
          <p14:tracePt t="67049" x="6296025" y="2224088"/>
          <p14:tracePt t="67664" x="6303963" y="2224088"/>
          <p14:tracePt t="67775" x="6313488" y="2224088"/>
          <p14:tracePt t="67784" x="6323013" y="2224088"/>
          <p14:tracePt t="67792" x="6340475" y="2224088"/>
          <p14:tracePt t="67802" x="6357938" y="2224088"/>
          <p14:tracePt t="67817" x="6394450" y="2224088"/>
          <p14:tracePt t="67833" x="6419850" y="2224088"/>
          <p14:tracePt t="67850" x="6438900" y="2224088"/>
          <p14:tracePt t="67866" x="6446838" y="2224088"/>
          <p14:tracePt t="67882" x="6456363" y="2224088"/>
          <p14:tracePt t="67922" x="6465888" y="2224088"/>
          <p14:tracePt t="67936" x="6473825" y="2224088"/>
          <p14:tracePt t="67984" x="6473825" y="2214563"/>
          <p14:tracePt t="68009" x="6483350" y="2214563"/>
          <p14:tracePt t="68017" x="6491288" y="2214563"/>
          <p14:tracePt t="68024" x="6491288" y="2205038"/>
          <p14:tracePt t="68033" x="6500813" y="2205038"/>
          <p14:tracePt t="68050" x="6518275" y="2205038"/>
          <p14:tracePt t="68067" x="6527800" y="2205038"/>
          <p14:tracePt t="68083" x="6545263" y="2205038"/>
          <p14:tracePt t="68099" x="6554788" y="2205038"/>
          <p14:tracePt t="68136" x="6562725" y="2205038"/>
          <p14:tracePt t="68192" x="6581775" y="2205038"/>
          <p14:tracePt t="68200" x="6589713" y="2205038"/>
          <p14:tracePt t="68209" x="6608763" y="2205038"/>
          <p14:tracePt t="68217" x="6616700" y="2205038"/>
          <p14:tracePt t="68233" x="6643688" y="2205038"/>
          <p14:tracePt t="68249" x="6680200" y="2197100"/>
          <p14:tracePt t="68267" x="6688138" y="2197100"/>
          <p14:tracePt t="68286" x="6705600" y="2197100"/>
          <p14:tracePt t="68317" x="6715125" y="2187575"/>
          <p14:tracePt t="68360" x="6732588" y="2187575"/>
          <p14:tracePt t="68367" x="6742113" y="2187575"/>
          <p14:tracePt t="68375" x="6759575" y="2187575"/>
          <p14:tracePt t="68385" x="6777038" y="2179638"/>
          <p14:tracePt t="68400" x="6813550" y="2179638"/>
          <p14:tracePt t="68416" x="6840538" y="2179638"/>
          <p14:tracePt t="68433" x="6875463" y="2170113"/>
          <p14:tracePt t="68450" x="6938963" y="2170113"/>
          <p14:tracePt t="68466" x="6956425" y="2170113"/>
          <p14:tracePt t="68483" x="6983413" y="2170113"/>
          <p14:tracePt t="68500" x="7018338" y="2170113"/>
          <p14:tracePt t="68516" x="7072313" y="2170113"/>
          <p14:tracePt t="68519" x="7099300" y="2170113"/>
          <p14:tracePt t="68533" x="7126288" y="2170113"/>
          <p14:tracePt t="68549" x="7134225" y="2170113"/>
          <p14:tracePt t="68568" x="7161213" y="2170113"/>
          <p14:tracePt t="68583" x="7170738" y="2160588"/>
          <p14:tracePt t="68648" x="7180263" y="2160588"/>
          <p14:tracePt t="68928" x="7170738" y="2170113"/>
          <p14:tracePt t="68936" x="7170738" y="2179638"/>
          <p14:tracePt t="68945" x="7161213" y="2187575"/>
          <p14:tracePt t="68968" x="7143750" y="2187575"/>
          <p14:tracePt t="68976" x="7143750" y="2197100"/>
          <p14:tracePt t="69008" x="7134225" y="2197100"/>
          <p14:tracePt t="69336" x="7134225" y="2214563"/>
          <p14:tracePt t="69568" x="7126288" y="2224088"/>
          <p14:tracePt t="69576" x="7099300" y="2224088"/>
          <p14:tracePt t="69586" x="7062788" y="2232025"/>
          <p14:tracePt t="69600" x="6983413" y="2259013"/>
          <p14:tracePt t="69617" x="6884988" y="2303463"/>
          <p14:tracePt t="69633" x="6840538" y="2303463"/>
          <p14:tracePt t="69650" x="6742113" y="2339975"/>
          <p14:tracePt t="69667" x="6697663" y="2347913"/>
          <p14:tracePt t="69687" x="6680200" y="2357438"/>
          <p14:tracePt t="69700" x="6670675" y="2357438"/>
          <p14:tracePt t="69736" x="6661150" y="2357438"/>
          <p14:tracePt t="69784" x="6653213" y="2357438"/>
          <p14:tracePt t="69872" x="6643688" y="2357438"/>
          <p14:tracePt t="69880" x="6634163" y="2357438"/>
          <p14:tracePt t="69888" x="6626225" y="2357438"/>
          <p14:tracePt t="69904" x="6616700" y="2366963"/>
          <p14:tracePt t="69920" x="6608763" y="2366963"/>
          <p14:tracePt t="69936" x="6589713" y="2366963"/>
          <p14:tracePt t="69950" x="6581775" y="2366963"/>
          <p14:tracePt t="69966" x="6562725" y="2366963"/>
          <p14:tracePt t="69983" x="6527800" y="2374900"/>
          <p14:tracePt t="69984" x="6510338" y="2374900"/>
          <p14:tracePt t="70000" x="6483350" y="2374900"/>
          <p14:tracePt t="70020" x="6473825" y="2374900"/>
          <p14:tracePt t="70032" x="6465888" y="2374900"/>
          <p14:tracePt t="70120" x="6491288" y="2374900"/>
          <p14:tracePt t="70128" x="6518275" y="2366963"/>
          <p14:tracePt t="70136" x="6537325" y="2366963"/>
          <p14:tracePt t="70149" x="6562725" y="2357438"/>
          <p14:tracePt t="70166" x="6616700" y="2357438"/>
          <p14:tracePt t="70184" x="6777038" y="2330450"/>
          <p14:tracePt t="70200" x="6858000" y="2312988"/>
          <p14:tracePt t="70216" x="6911975" y="2303463"/>
          <p14:tracePt t="70233" x="6938963" y="2295525"/>
          <p14:tracePt t="70250" x="6973888" y="2286000"/>
          <p14:tracePt t="70266" x="7027863" y="2268538"/>
          <p14:tracePt t="70299" x="7045325" y="2259013"/>
          <p14:tracePt t="70318" x="7062788" y="2241550"/>
          <p14:tracePt t="70334" x="7081838" y="2224088"/>
          <p14:tracePt t="70354" x="7116763" y="2187575"/>
          <p14:tracePt t="70383" x="7126288" y="2170113"/>
          <p14:tracePt t="70433" x="7126288" y="2160588"/>
          <p14:tracePt t="70553" x="7108825" y="2160588"/>
          <p14:tracePt t="70560" x="7099300" y="2170113"/>
          <p14:tracePt t="70569" x="7081838" y="2197100"/>
          <p14:tracePt t="70584" x="7018338" y="2268538"/>
          <p14:tracePt t="70600" x="6973888" y="2357438"/>
          <p14:tracePt t="70617" x="6946900" y="2401888"/>
          <p14:tracePt t="70633" x="6946900" y="2438400"/>
          <p14:tracePt t="70650" x="6946900" y="2465388"/>
          <p14:tracePt t="70669" x="6938963" y="2482850"/>
          <p14:tracePt t="70684" x="6938963" y="2490788"/>
          <p14:tracePt t="70700" x="6938963" y="2500313"/>
          <p14:tracePt t="70752" x="6938963" y="2517775"/>
          <p14:tracePt t="70791" x="6938963" y="2527300"/>
          <p14:tracePt t="70800" x="6946900" y="2554288"/>
          <p14:tracePt t="70816" x="6956425" y="2554288"/>
          <p14:tracePt t="70823" x="6965950" y="2562225"/>
          <p14:tracePt t="70833" x="6973888" y="2562225"/>
          <p14:tracePt t="70849" x="6983413" y="2581275"/>
          <p14:tracePt t="70866" x="7018338" y="2598738"/>
          <p14:tracePt t="70883" x="7081838" y="2625725"/>
          <p14:tracePt t="70899" x="7153275" y="2633663"/>
          <p14:tracePt t="70916" x="7286625" y="2660650"/>
          <p14:tracePt t="70933" x="7358063" y="2670175"/>
          <p14:tracePt t="70950" x="7500938" y="2670175"/>
          <p14:tracePt t="70966" x="7680325" y="2670175"/>
          <p14:tracePt t="70983" x="7983538" y="2670175"/>
          <p14:tracePt t="71000" x="8224838" y="2670175"/>
          <p14:tracePt t="71021" x="8439150" y="2670175"/>
          <p14:tracePt t="71023" x="8518525" y="2670175"/>
          <p14:tracePt t="71034" x="8582025" y="2670175"/>
          <p14:tracePt t="71050" x="8589963" y="2670175"/>
          <p14:tracePt t="71066" x="8599488" y="2670175"/>
          <p14:tracePt t="71083" x="8609013" y="2670175"/>
          <p14:tracePt t="71104" x="8609013" y="2643188"/>
          <p14:tracePt t="71118" x="8609013" y="2616200"/>
          <p14:tracePt t="71133" x="8609013" y="2544763"/>
          <p14:tracePt t="71152" x="8609013" y="2446338"/>
          <p14:tracePt t="71166" x="8609013" y="2428875"/>
          <p14:tracePt t="71184" x="8582025" y="2347913"/>
          <p14:tracePt t="71199" x="8572500" y="2330450"/>
          <p14:tracePt t="71216" x="8537575" y="2303463"/>
          <p14:tracePt t="71233" x="8510588" y="2276475"/>
          <p14:tracePt t="71250" x="8439150" y="2241550"/>
          <p14:tracePt t="71266" x="8348663" y="2224088"/>
          <p14:tracePt t="71284" x="8269288" y="2224088"/>
          <p14:tracePt t="71300" x="8062913" y="2224088"/>
          <p14:tracePt t="71316" x="7823200" y="2224088"/>
          <p14:tracePt t="71333" x="7545388" y="2224088"/>
          <p14:tracePt t="71352" x="7224713" y="2224088"/>
          <p14:tracePt t="71370" x="7054850" y="2224088"/>
          <p14:tracePt t="71384" x="6929438" y="2224088"/>
          <p14:tracePt t="71400" x="6823075" y="2224088"/>
          <p14:tracePt t="71416" x="6751638" y="2224088"/>
          <p14:tracePt t="71436" x="6742113" y="2224088"/>
          <p14:tracePt t="71450" x="6732588" y="2232025"/>
          <p14:tracePt t="71467" x="6724650" y="2232025"/>
          <p14:tracePt t="71483" x="6705600" y="2232025"/>
          <p14:tracePt t="71575" x="6705600" y="2241550"/>
          <p14:tracePt t="71591" x="6705600" y="2259013"/>
          <p14:tracePt t="71601" x="6715125" y="2286000"/>
          <p14:tracePt t="71608" x="6715125" y="2295525"/>
          <p14:tracePt t="71617" x="6724650" y="2312988"/>
          <p14:tracePt t="71633" x="6751638" y="2366963"/>
          <p14:tracePt t="71649" x="6786563" y="2401888"/>
          <p14:tracePt t="71666" x="6840538" y="2446338"/>
          <p14:tracePt t="71684" x="6867525" y="2473325"/>
          <p14:tracePt t="71703" x="6919913" y="2490788"/>
          <p14:tracePt t="71716" x="6929438" y="2490788"/>
          <p14:tracePt t="71733" x="6956425" y="2490788"/>
          <p14:tracePt t="71749" x="6973888" y="2490788"/>
          <p14:tracePt t="71766" x="7018338" y="2517775"/>
          <p14:tracePt t="71783" x="7062788" y="2517775"/>
          <p14:tracePt t="71800" x="7188200" y="2517775"/>
          <p14:tracePt t="71816" x="7269163" y="2517775"/>
          <p14:tracePt t="71833" x="7348538" y="2517775"/>
          <p14:tracePt t="71849" x="7419975" y="2509838"/>
          <p14:tracePt t="71866" x="7473950" y="2500313"/>
          <p14:tracePt t="71883" x="7527925" y="2455863"/>
          <p14:tracePt t="71900" x="7572375" y="2438400"/>
          <p14:tracePt t="71916" x="7599363" y="2428875"/>
          <p14:tracePt t="71934" x="7608888" y="2419350"/>
          <p14:tracePt t="71950" x="7634288" y="2401888"/>
          <p14:tracePt t="71966" x="7643813" y="2401888"/>
          <p14:tracePt t="71983" x="7661275" y="2393950"/>
          <p14:tracePt t="72019" x="7670800" y="2384425"/>
          <p14:tracePt t="72033" x="7688263" y="2384425"/>
          <p14:tracePt t="72067" x="7705725" y="2384425"/>
          <p14:tracePt t="72086" x="7715250" y="2384425"/>
          <p14:tracePt t="72101" x="7724775" y="2384425"/>
          <p14:tracePt t="72116" x="7742238" y="2384425"/>
          <p14:tracePt t="72133" x="7751763" y="2384425"/>
          <p14:tracePt t="72150" x="7769225" y="2384425"/>
          <p14:tracePt t="72183" x="7777163" y="2374900"/>
          <p14:tracePt t="72200" x="7777163" y="2366963"/>
          <p14:tracePt t="72216" x="7777163" y="2347913"/>
          <p14:tracePt t="72233" x="7786688" y="2339975"/>
          <p14:tracePt t="72249" x="7786688" y="2322513"/>
          <p14:tracePt t="72266" x="7786688" y="2303463"/>
          <p14:tracePt t="72283" x="7777163" y="2276475"/>
          <p14:tracePt t="72299" x="7751763" y="2241550"/>
          <p14:tracePt t="72318" x="7705725" y="2214563"/>
          <p14:tracePt t="72333" x="7661275" y="2197100"/>
          <p14:tracePt t="72350" x="7589838" y="2187575"/>
          <p14:tracePt t="72367" x="7545388" y="2187575"/>
          <p14:tracePt t="72383" x="7466013" y="2187575"/>
          <p14:tracePt t="72400" x="7412038" y="2187575"/>
          <p14:tracePt t="72419" x="7367588" y="2187575"/>
          <p14:tracePt t="72436" x="7313613" y="2197100"/>
          <p14:tracePt t="72450" x="7242175" y="2241550"/>
          <p14:tracePt t="72466" x="7205663" y="2259013"/>
          <p14:tracePt t="72483" x="7180263" y="2276475"/>
          <p14:tracePt t="72499" x="7170738" y="2286000"/>
          <p14:tracePt t="72516" x="7153275" y="2295525"/>
          <p14:tracePt t="72533" x="7143750" y="2303463"/>
          <p14:tracePt t="72550" x="7126288" y="2303463"/>
          <p14:tracePt t="72567" x="7099300" y="2322513"/>
          <p14:tracePt t="72583" x="7099300" y="2339975"/>
          <p14:tracePt t="72600" x="7081838" y="2347913"/>
          <p14:tracePt t="72617" x="7072313" y="2357438"/>
          <p14:tracePt t="72633" x="7062788" y="2384425"/>
          <p14:tracePt t="72649" x="7037388" y="2401888"/>
          <p14:tracePt t="72666" x="7000875" y="2446338"/>
          <p14:tracePt t="72683" x="6965950" y="2482850"/>
          <p14:tracePt t="72700" x="6938963" y="2517775"/>
          <p14:tracePt t="72716" x="6902450" y="2544763"/>
          <p14:tracePt t="72733" x="6858000" y="2581275"/>
          <p14:tracePt t="72750" x="6848475" y="2598738"/>
          <p14:tracePt t="72769" x="6786563" y="2633663"/>
          <p14:tracePt t="72786" x="6759575" y="2652713"/>
          <p14:tracePt t="72800" x="6715125" y="2679700"/>
          <p14:tracePt t="72816" x="6661150" y="2697163"/>
          <p14:tracePt t="72832" x="6626225" y="2697163"/>
          <p14:tracePt t="72896" x="6616700" y="2697163"/>
          <p14:tracePt t="72911" x="6608763" y="2697163"/>
          <p14:tracePt t="72920" x="6599238" y="2687638"/>
          <p14:tracePt t="72933" x="6589713" y="2643188"/>
          <p14:tracePt t="72950" x="6554788" y="2571750"/>
          <p14:tracePt t="72966" x="6527800" y="2527300"/>
          <p14:tracePt t="72983" x="6518275" y="2517775"/>
          <p14:tracePt t="73000" x="6473825" y="2473325"/>
          <p14:tracePt t="73016" x="6419850" y="2438400"/>
          <p14:tracePt t="73033" x="6357938" y="2411413"/>
          <p14:tracePt t="73049" x="6286500" y="2384425"/>
          <p14:tracePt t="73066" x="6232525" y="2357438"/>
          <p14:tracePt t="73082" x="6170613" y="2330450"/>
          <p14:tracePt t="73100" x="6153150" y="2322513"/>
          <p14:tracePt t="73133" x="6143625" y="2303463"/>
          <p14:tracePt t="73150" x="6134100" y="2286000"/>
          <p14:tracePt t="73185" x="6126163" y="2268538"/>
          <p14:tracePt t="73201" x="6126163" y="2251075"/>
          <p14:tracePt t="73207" x="6116638" y="2241550"/>
          <p14:tracePt t="73217" x="6108700" y="2224088"/>
          <p14:tracePt t="73233" x="6108700" y="2187575"/>
          <p14:tracePt t="73250" x="6099175" y="2179638"/>
          <p14:tracePt t="73267" x="6089650" y="2143125"/>
          <p14:tracePt t="73464" x="6099175" y="2160588"/>
          <p14:tracePt t="73473" x="6126163" y="2214563"/>
          <p14:tracePt t="73483" x="6153150" y="2232025"/>
          <p14:tracePt t="73500" x="6276975" y="2330450"/>
          <p14:tracePt t="73517" x="6510338" y="2455863"/>
          <p14:tracePt t="73519" x="6626225" y="2517775"/>
          <p14:tracePt t="73533" x="6759575" y="2571750"/>
          <p14:tracePt t="73550" x="6973888" y="2652713"/>
          <p14:tracePt t="73566" x="7108825" y="2679700"/>
          <p14:tracePt t="73583" x="7170738" y="2687638"/>
          <p14:tracePt t="73600" x="7180263" y="2687638"/>
          <p14:tracePt t="73618" x="7188200" y="2687638"/>
          <p14:tracePt t="73649" x="7197725" y="2687638"/>
          <p14:tracePt t="73667" x="7215188" y="2687638"/>
          <p14:tracePt t="73682" x="7242175" y="2687638"/>
          <p14:tracePt t="73700" x="7269163" y="2660650"/>
          <p14:tracePt t="73716" x="7304088" y="2652713"/>
          <p14:tracePt t="73734" x="7331075" y="2643188"/>
          <p14:tracePt t="73750" x="7367588" y="2633663"/>
          <p14:tracePt t="73766" x="7412038" y="2633663"/>
          <p14:tracePt t="73783" x="7429500" y="2633663"/>
          <p14:tracePt t="73896" x="7419975" y="2633663"/>
          <p14:tracePt t="73903" x="7385050" y="2633663"/>
          <p14:tracePt t="73916" x="7331075" y="2633663"/>
          <p14:tracePt t="73933" x="7251700" y="2633663"/>
          <p14:tracePt t="73950" x="7197725" y="2625725"/>
          <p14:tracePt t="73966" x="7062788" y="2581275"/>
          <p14:tracePt t="73982" x="6840538" y="2500313"/>
          <p14:tracePt t="74000" x="6259513" y="2330450"/>
          <p14:tracePt t="74017" x="6000750" y="2241550"/>
          <p14:tracePt t="74033" x="5803900" y="2160588"/>
          <p14:tracePt t="74049" x="5670550" y="2089150"/>
          <p14:tracePt t="74067" x="5653088" y="2071688"/>
          <p14:tracePt t="74083" x="5634038" y="2044700"/>
          <p14:tracePt t="74099" x="5626100" y="2017713"/>
          <p14:tracePt t="74116" x="5608638" y="1982788"/>
          <p14:tracePt t="74133" x="5589588" y="1965325"/>
          <p14:tracePt t="74353" x="5634038" y="1965325"/>
          <p14:tracePt t="74360" x="5680075" y="1982788"/>
          <p14:tracePt t="74369" x="5724525" y="1982788"/>
          <p14:tracePt t="74383" x="5867400" y="2017713"/>
          <p14:tracePt t="74400" x="6081713" y="2044700"/>
          <p14:tracePt t="74417" x="6323013" y="2098675"/>
          <p14:tracePt t="74434" x="6554788" y="2125663"/>
          <p14:tracePt t="74450" x="6724650" y="2143125"/>
          <p14:tracePt t="74466" x="6769100" y="2152650"/>
          <p14:tracePt t="74656" x="6786563" y="2152650"/>
          <p14:tracePt t="74664" x="6813550" y="2152650"/>
          <p14:tracePt t="74672" x="6823075" y="2152650"/>
          <p14:tracePt t="74683" x="6840538" y="2152650"/>
          <p14:tracePt t="74704" x="6858000" y="2152650"/>
          <p14:tracePt t="74717" x="6867525" y="2152650"/>
          <p14:tracePt t="75192" x="6867525" y="2170113"/>
          <p14:tracePt t="75201" x="6858000" y="2179638"/>
          <p14:tracePt t="75208" x="6831013" y="2187575"/>
          <p14:tracePt t="75225" x="6804025" y="2197100"/>
          <p14:tracePt t="75233" x="6796088" y="2205038"/>
          <p14:tracePt t="75321" x="6813550" y="2205038"/>
          <p14:tracePt t="75328" x="6831013" y="2205038"/>
          <p14:tracePt t="75337" x="6848475" y="2205038"/>
          <p14:tracePt t="75350" x="6867525" y="2205038"/>
          <p14:tracePt t="75367" x="6919913" y="2232025"/>
          <p14:tracePt t="75383" x="6956425" y="2259013"/>
          <p14:tracePt t="75400" x="7018338" y="2339975"/>
          <p14:tracePt t="75418" x="7045325" y="2384425"/>
          <p14:tracePt t="75433" x="7089775" y="2490788"/>
          <p14:tracePt t="75450" x="7126288" y="2598738"/>
          <p14:tracePt t="75468" x="7161213" y="2660650"/>
          <p14:tracePt t="75484" x="7170738" y="2687638"/>
          <p14:tracePt t="75500" x="7180263" y="2697163"/>
          <p14:tracePt t="75808" x="7180263" y="2679700"/>
          <p14:tracePt t="75817" x="7180263" y="2660650"/>
          <p14:tracePt t="75824" x="7180263" y="2652713"/>
          <p14:tracePt t="75833" x="7180263" y="2633663"/>
          <p14:tracePt t="75850" x="7180263" y="2598738"/>
          <p14:tracePt t="75867" x="7197725" y="2562225"/>
          <p14:tracePt t="75883" x="7197725" y="2536825"/>
          <p14:tracePt t="76128" x="7205663" y="2527300"/>
          <p14:tracePt t="76136" x="7215188" y="2527300"/>
          <p14:tracePt t="76144" x="7224713" y="2527300"/>
          <p14:tracePt t="76153" x="7232650" y="2517775"/>
          <p14:tracePt t="76166" x="7277100" y="2509838"/>
          <p14:tracePt t="76183" x="7367588" y="2500313"/>
          <p14:tracePt t="76200" x="7419975" y="2500313"/>
          <p14:tracePt t="76216" x="7446963" y="2500313"/>
          <p14:tracePt t="76384" x="7456488" y="2500313"/>
          <p14:tracePt t="76392" x="7500938" y="2500313"/>
          <p14:tracePt t="76402" x="7545388" y="2500313"/>
          <p14:tracePt t="76417" x="7589838" y="2500313"/>
          <p14:tracePt t="76433" x="7643813" y="2500313"/>
          <p14:tracePt t="76450" x="7670800" y="2500313"/>
          <p14:tracePt t="76466" x="7715250" y="2500313"/>
          <p14:tracePt t="76483" x="7732713" y="2500313"/>
          <p14:tracePt t="76516" x="7742238" y="2500313"/>
          <p14:tracePt t="76533" x="7769225" y="2500313"/>
          <p14:tracePt t="76550" x="7777163" y="2500313"/>
          <p14:tracePt t="76566" x="7804150" y="2482850"/>
          <p14:tracePt t="76583" x="7813675" y="2482850"/>
          <p14:tracePt t="76599" x="7823200" y="2482850"/>
          <p14:tracePt t="76616" x="7831138" y="2482850"/>
          <p14:tracePt t="76751" x="7831138" y="2500313"/>
          <p14:tracePt t="76760" x="7831138" y="2517775"/>
          <p14:tracePt t="76769" x="7823200" y="2554288"/>
          <p14:tracePt t="76783" x="7804150" y="2571750"/>
          <p14:tracePt t="76800" x="7786688" y="2589213"/>
          <p14:tracePt t="76817" x="7786688" y="2598738"/>
          <p14:tracePt t="77160" x="7796213" y="2608263"/>
          <p14:tracePt t="77168" x="7848600" y="2633663"/>
          <p14:tracePt t="77184" x="7885113" y="2633663"/>
          <p14:tracePt t="77192" x="7956550" y="2643188"/>
          <p14:tracePt t="77202" x="8072438" y="2660650"/>
          <p14:tracePt t="77217" x="8412163" y="2724150"/>
          <p14:tracePt t="77233" x="8840788" y="2751138"/>
          <p14:tracePt t="77250" x="9412288" y="2776538"/>
          <p14:tracePt t="77267" x="9991725" y="2776538"/>
          <p14:tracePt t="77283" x="10394950" y="2776538"/>
          <p14:tracePt t="77300" x="10545763" y="2732088"/>
          <p14:tracePt t="77316" x="10563225" y="2714625"/>
          <p14:tracePt t="77334" x="10563225" y="2687638"/>
          <p14:tracePt t="77353" x="10563225" y="2652713"/>
          <p14:tracePt t="77370" x="10563225" y="2598738"/>
          <p14:tracePt t="77384" x="10563225" y="2571750"/>
          <p14:tracePt t="77400" x="10555288" y="2562225"/>
          <p14:tracePt t="77417" x="10545763" y="2527300"/>
          <p14:tracePt t="77434" x="10528300" y="2482850"/>
          <p14:tracePt t="77450" x="10528300" y="2473325"/>
          <p14:tracePt t="77512" x="10510838" y="2465388"/>
          <p14:tracePt t="77520" x="10501313" y="2465388"/>
          <p14:tracePt t="77528" x="10491788" y="2465388"/>
          <p14:tracePt t="77536" x="10447338" y="2465388"/>
          <p14:tracePt t="77550" x="10394950" y="2465388"/>
          <p14:tracePt t="77566" x="10331450" y="2465388"/>
          <p14:tracePt t="77583" x="10260013" y="2482850"/>
          <p14:tracePt t="77600" x="9929813" y="2589213"/>
          <p14:tracePt t="77617" x="9680575" y="2670175"/>
          <p14:tracePt t="77633" x="9456738" y="2759075"/>
          <p14:tracePt t="77650" x="9251950" y="2830513"/>
          <p14:tracePt t="77667" x="9037638" y="2874963"/>
          <p14:tracePt t="77687" x="8875713" y="2894013"/>
          <p14:tracePt t="77700" x="8705850" y="2894013"/>
          <p14:tracePt t="77716" x="8483600" y="2894013"/>
          <p14:tracePt t="77733" x="8259763" y="2894013"/>
          <p14:tracePt t="77750" x="8072438" y="2894013"/>
          <p14:tracePt t="77766" x="7947025" y="2894013"/>
          <p14:tracePt t="77768" x="7902575" y="2894013"/>
          <p14:tracePt t="77783" x="7885113" y="2894013"/>
          <p14:tracePt t="77800" x="7875588" y="2894013"/>
          <p14:tracePt t="77817" x="7858125" y="2894013"/>
          <p14:tracePt t="77833" x="7840663" y="2894013"/>
          <p14:tracePt t="77849" x="7831138" y="2894013"/>
          <p14:tracePt t="78192" x="7823200" y="2894013"/>
          <p14:tracePt t="78216" x="7831138" y="2884488"/>
          <p14:tracePt t="78224" x="7840663" y="2874963"/>
          <p14:tracePt t="78233" x="7858125" y="2867025"/>
          <p14:tracePt t="78249" x="7875588" y="2847975"/>
          <p14:tracePt t="78945" x="7885113" y="2840038"/>
          <p14:tracePt t="78976" x="7894638" y="2830513"/>
          <p14:tracePt t="78984" x="7912100" y="2822575"/>
          <p14:tracePt t="78992" x="7939088" y="2813050"/>
          <p14:tracePt t="79002" x="7956550" y="2803525"/>
          <p14:tracePt t="79017" x="8010525" y="2776538"/>
          <p14:tracePt t="79033" x="8089900" y="2759075"/>
          <p14:tracePt t="79049" x="8153400" y="2741613"/>
          <p14:tracePt t="79066" x="8242300" y="2714625"/>
          <p14:tracePt t="79083" x="8348663" y="2687638"/>
          <p14:tracePt t="79099" x="8474075" y="2652713"/>
          <p14:tracePt t="79116" x="8528050" y="2633663"/>
          <p14:tracePt t="79134" x="8626475" y="2581275"/>
          <p14:tracePt t="79154" x="8724900" y="2465388"/>
          <p14:tracePt t="79167" x="8786813" y="2384425"/>
          <p14:tracePt t="79183" x="8831263" y="2268538"/>
          <p14:tracePt t="79200" x="8867775" y="2152650"/>
          <p14:tracePt t="79216" x="8875713" y="2054225"/>
          <p14:tracePt t="79233" x="8912225" y="1965325"/>
          <p14:tracePt t="79250" x="8956675" y="1866900"/>
          <p14:tracePt t="79266" x="9055100" y="1724025"/>
          <p14:tracePt t="79284" x="9205913" y="1544638"/>
          <p14:tracePt t="79300" x="9466263" y="1322388"/>
          <p14:tracePt t="79317" x="9688513" y="1116013"/>
          <p14:tracePt t="79333" x="9885363" y="928688"/>
          <p14:tracePt t="79351" x="10045700" y="768350"/>
          <p14:tracePt t="79366" x="10188575" y="633413"/>
          <p14:tracePt t="79368" x="10260013" y="561975"/>
          <p14:tracePt t="79383" x="10358438" y="455613"/>
          <p14:tracePt t="79400" x="10447338" y="366713"/>
          <p14:tracePt t="79416" x="10518775" y="312738"/>
          <p14:tracePt t="79433" x="10537825" y="295275"/>
          <p14:tracePt t="79521" x="10518775" y="295275"/>
          <p14:tracePt t="79528" x="10474325" y="295275"/>
          <p14:tracePt t="79536" x="10447338" y="295275"/>
          <p14:tracePt t="79550" x="10385425" y="303213"/>
          <p14:tracePt t="79568" x="10099675" y="465138"/>
          <p14:tracePt t="79583" x="9885363" y="561975"/>
          <p14:tracePt t="79600" x="9698038" y="660400"/>
          <p14:tracePt t="79617" x="9563100" y="750888"/>
          <p14:tracePt t="79633" x="9439275" y="830263"/>
          <p14:tracePt t="79650" x="9313863" y="919163"/>
          <p14:tracePt t="79667" x="9188450" y="1009650"/>
          <p14:tracePt t="79683" x="9072563" y="1089025"/>
          <p14:tracePt t="79700" x="8947150" y="1179513"/>
          <p14:tracePt t="79716" x="8823325" y="1276350"/>
          <p14:tracePt t="79733" x="8697913" y="1357313"/>
          <p14:tracePt t="79750" x="8582025" y="1438275"/>
          <p14:tracePt t="79766" x="8483600" y="1500188"/>
          <p14:tracePt t="79768" x="8447088" y="1527175"/>
          <p14:tracePt t="79783" x="8348663" y="1581150"/>
          <p14:tracePt t="79800" x="8242300" y="1633538"/>
          <p14:tracePt t="79817" x="8143875" y="1670050"/>
          <p14:tracePt t="79834" x="8018463" y="1714500"/>
          <p14:tracePt t="79853" x="7840663" y="1776413"/>
          <p14:tracePt t="79867" x="7626350" y="1830388"/>
          <p14:tracePt t="79883" x="7367588" y="1893888"/>
          <p14:tracePt t="79901" x="7000875" y="1965325"/>
          <p14:tracePt t="79916" x="6724650" y="2017713"/>
          <p14:tracePt t="79933" x="6473825" y="2054225"/>
          <p14:tracePt t="79950" x="6242050" y="2089150"/>
          <p14:tracePt t="79966" x="6027738" y="2116138"/>
          <p14:tracePt t="79968" x="5894388" y="2125663"/>
          <p14:tracePt t="79983" x="5626100" y="2152650"/>
          <p14:tracePt t="80001" x="5241925" y="2197100"/>
          <p14:tracePt t="80016" x="4759325" y="2259013"/>
          <p14:tracePt t="80033" x="4197350" y="2347913"/>
          <p14:tracePt t="80049" x="3554413" y="2490788"/>
          <p14:tracePt t="80067" x="2911475" y="2633663"/>
          <p14:tracePt t="80084" x="2268538" y="2741613"/>
          <p14:tracePt t="80100" x="1731963" y="2830513"/>
          <p14:tracePt t="80117" x="1393825" y="2884488"/>
          <p14:tracePt t="80133" x="1098550" y="2911475"/>
          <p14:tracePt t="80150" x="866775" y="2919413"/>
          <p14:tracePt t="80166" x="652463" y="2946400"/>
          <p14:tracePt t="80183" x="339725" y="2982913"/>
          <p14:tracePt t="80201" x="152400" y="3009900"/>
          <p14:tracePt t="80219" x="9525" y="3044825"/>
          <p14:tracePt t="80233" x="0" y="3081338"/>
          <p14:tracePt t="80250" x="0" y="3108325"/>
          <p14:tracePt t="80266" x="0" y="3133725"/>
          <p14:tracePt t="80283" x="0" y="3152775"/>
          <p14:tracePt t="80300" x="0" y="3160713"/>
          <p14:tracePt t="80318" x="0" y="3170238"/>
          <p14:tracePt t="80333" x="0" y="3187700"/>
          <p14:tracePt t="80350" x="0" y="3205163"/>
          <p14:tracePt t="80367" x="0" y="3214688"/>
          <p14:tracePt t="80383" x="0" y="3224213"/>
          <p14:tracePt t="80463" x="9525" y="3224213"/>
          <p14:tracePt t="80472" x="53975" y="3214688"/>
          <p14:tracePt t="80483" x="80963" y="3214688"/>
          <p14:tracePt t="80500" x="142875" y="3197225"/>
          <p14:tracePt t="80517" x="250825" y="3170238"/>
          <p14:tracePt t="80534" x="500063" y="3116263"/>
          <p14:tracePt t="80553" x="758825" y="3044825"/>
          <p14:tracePt t="80568" x="830263" y="3017838"/>
          <p14:tracePt t="80584" x="874713" y="3009900"/>
          <p14:tracePt t="80600" x="884238" y="3009900"/>
          <p14:tracePt t="80776" x="901700" y="3009900"/>
          <p14:tracePt t="80784" x="938213" y="3000375"/>
          <p14:tracePt t="80792" x="973138" y="3000375"/>
          <p14:tracePt t="80802" x="1027113" y="2982913"/>
          <p14:tracePt t="80817" x="1089025" y="2965450"/>
          <p14:tracePt t="80833" x="1133475" y="2965450"/>
          <p14:tracePt t="80849" x="1152525" y="2955925"/>
          <p14:tracePt t="80866" x="1179513" y="2946400"/>
          <p14:tracePt t="80883" x="1187450" y="2946400"/>
          <p14:tracePt t="81032" x="1179513" y="2955925"/>
          <p14:tracePt t="81048" x="1169988" y="2955925"/>
          <p14:tracePt t="81056" x="1160463" y="2965450"/>
          <p14:tracePt t="81088" x="1152525" y="2965450"/>
          <p14:tracePt t="81097" x="1133475" y="2973388"/>
          <p14:tracePt t="81128" x="1125538" y="2982913"/>
          <p14:tracePt t="81201" x="1108075" y="2990850"/>
          <p14:tracePt t="81208" x="1098550" y="2990850"/>
          <p14:tracePt t="81217" x="1054100" y="3017838"/>
          <p14:tracePt t="81233" x="1027113" y="3036888"/>
          <p14:tracePt t="81250" x="946150" y="3062288"/>
          <p14:tracePt t="81267" x="884238" y="3098800"/>
          <p14:tracePt t="81283" x="768350" y="3152775"/>
          <p14:tracePt t="81301" x="642938" y="3187700"/>
          <p14:tracePt t="81320" x="465138" y="3224213"/>
          <p14:tracePt t="81333" x="411163" y="3224213"/>
          <p14:tracePt t="81350" x="322263" y="3241675"/>
          <p14:tracePt t="81367" x="214313" y="3259138"/>
          <p14:tracePt t="81383" x="0" y="3268663"/>
          <p14:tracePt t="89258" x="0" y="3259138"/>
          <p14:tracePt t="89265" x="0" y="3241675"/>
          <p14:tracePt t="89272" x="0" y="3224213"/>
          <p14:tracePt t="89285" x="0" y="3205163"/>
          <p14:tracePt t="89301" x="0" y="3197225"/>
          <p14:tracePt t="89376" x="0" y="3179763"/>
          <p14:tracePt t="89384" x="0" y="3170238"/>
          <p14:tracePt t="89433" x="0" y="3160713"/>
          <p14:tracePt t="89512" x="0" y="3152775"/>
          <p14:tracePt t="89520" x="9525" y="3143250"/>
          <p14:tracePt t="89529" x="61913" y="3108325"/>
          <p14:tracePt t="89537" x="88900" y="3089275"/>
          <p14:tracePt t="89550" x="133350" y="3044825"/>
          <p14:tracePt t="89568" x="312738" y="2847975"/>
          <p14:tracePt t="89585" x="455613" y="2652713"/>
          <p14:tracePt t="89602" x="554038" y="2482850"/>
          <p14:tracePt t="89618" x="660400" y="2303463"/>
          <p14:tracePt t="89634" x="750888" y="2143125"/>
          <p14:tracePt t="89652" x="822325" y="2000250"/>
          <p14:tracePt t="89668" x="874713" y="1893888"/>
          <p14:tracePt t="89684" x="893763" y="1857375"/>
          <p14:tracePt t="89701" x="911225" y="1830388"/>
          <p14:tracePt t="89717" x="946150" y="1803400"/>
          <p14:tracePt t="89734" x="1017588" y="1795463"/>
          <p14:tracePt t="89752" x="1339850" y="1830388"/>
          <p14:tracePt t="89769" x="1687513" y="1965325"/>
          <p14:tracePt t="89786" x="2098675" y="2214563"/>
          <p14:tracePt t="89802" x="2509838" y="2616200"/>
          <p14:tracePt t="89818" x="2901950" y="2982913"/>
          <p14:tracePt t="89834" x="3170238" y="3241675"/>
          <p14:tracePt t="89851" x="3330575" y="3402013"/>
          <p14:tracePt t="89867" x="3438525" y="3482975"/>
          <p14:tracePt t="89885" x="3490913" y="3517900"/>
          <p14:tracePt t="89901" x="3517900" y="3554413"/>
          <p14:tracePt t="89919" x="3554413" y="3589338"/>
          <p14:tracePt t="89935" x="3652838" y="3652838"/>
          <p14:tracePt t="89936" x="3679825" y="3679825"/>
          <p14:tracePt t="89952" x="3795713" y="3751263"/>
          <p14:tracePt t="89968" x="3938588" y="3795713"/>
          <p14:tracePt t="89985" x="4027488" y="3822700"/>
          <p14:tracePt t="90001" x="4081463" y="3830638"/>
          <p14:tracePt t="90017" x="4143375" y="3830638"/>
          <p14:tracePt t="90034" x="4251325" y="3830638"/>
          <p14:tracePt t="90050" x="4411663" y="3830638"/>
          <p14:tracePt t="90068" x="4581525" y="3830638"/>
          <p14:tracePt t="90085" x="4679950" y="3830638"/>
          <p14:tracePt t="90102" x="4741863" y="3830638"/>
          <p14:tracePt t="90121" x="4875213" y="3803650"/>
          <p14:tracePt t="90135" x="4911725" y="3795713"/>
          <p14:tracePt t="90151" x="5010150" y="3751263"/>
          <p14:tracePt t="90151" x="5037138" y="3741738"/>
          <p14:tracePt t="90169" x="5054600" y="3724275"/>
          <p14:tracePt t="90184" x="5099050" y="3687763"/>
          <p14:tracePt t="90201" x="5160963" y="3660775"/>
          <p14:tracePt t="90217" x="5295900" y="3616325"/>
          <p14:tracePt t="90235" x="5456238" y="3581400"/>
          <p14:tracePt t="90250" x="5616575" y="3527425"/>
          <p14:tracePt t="90267" x="5724525" y="3509963"/>
          <p14:tracePt t="90284" x="5776913" y="3482975"/>
          <p14:tracePt t="90301" x="5848350" y="3482975"/>
          <p14:tracePt t="90318" x="5938838" y="3473450"/>
          <p14:tracePt t="90334" x="6000750" y="3465513"/>
          <p14:tracePt t="90352" x="6037263" y="3455988"/>
          <p14:tracePt t="90512" x="6054725" y="3446463"/>
          <p14:tracePt t="90528" x="6062663" y="3429000"/>
          <p14:tracePt t="90537" x="6072188" y="3419475"/>
          <p14:tracePt t="90552" x="6099175" y="3402013"/>
          <p14:tracePt t="90560" x="6116638" y="3394075"/>
          <p14:tracePt t="90570" x="6170613" y="3357563"/>
          <p14:tracePt t="90584" x="6232525" y="3330575"/>
          <p14:tracePt t="90601" x="6419850" y="3268663"/>
          <p14:tracePt t="90617" x="6777038" y="3143250"/>
          <p14:tracePt t="90634" x="7197725" y="3009900"/>
          <p14:tracePt t="90651" x="7599363" y="2874963"/>
          <p14:tracePt t="90668" x="7840663" y="2795588"/>
          <p14:tracePt t="90685" x="7912100" y="2768600"/>
          <p14:tracePt t="90848" x="7929563" y="2759075"/>
          <p14:tracePt t="90856" x="7947025" y="2751138"/>
          <p14:tracePt t="90868" x="7974013" y="2751138"/>
          <p14:tracePt t="90885" x="7991475" y="2751138"/>
          <p14:tracePt t="90901" x="8001000" y="2741613"/>
          <p14:tracePt t="90968" x="8001000" y="2751138"/>
          <p14:tracePt t="90976" x="8001000" y="2786063"/>
          <p14:tracePt t="90986" x="8001000" y="2813050"/>
          <p14:tracePt t="91001" x="8001000" y="2857500"/>
          <p14:tracePt t="91018" x="8001000" y="2901950"/>
          <p14:tracePt t="91033" x="8001000" y="2928938"/>
          <p14:tracePt t="91050" x="8001000" y="2955925"/>
          <p14:tracePt t="91068" x="8001000" y="2965450"/>
          <p14:tracePt t="91084" x="8001000" y="2973388"/>
          <p14:tracePt t="91122" x="8001000" y="2982913"/>
          <p14:tracePt t="91176" x="8001000" y="2990850"/>
          <p14:tracePt t="91225" x="8010525" y="3000375"/>
          <p14:tracePt t="91296" x="8027988" y="3009900"/>
          <p14:tracePt t="91304" x="8045450" y="3009900"/>
          <p14:tracePt t="91317" x="8072438" y="3009900"/>
          <p14:tracePt t="91334" x="8134350" y="3009900"/>
          <p14:tracePt t="91352" x="8269288" y="3009900"/>
          <p14:tracePt t="91368" x="8331200" y="3009900"/>
          <p14:tracePt t="91385" x="8402638" y="3009900"/>
          <p14:tracePt t="91401" x="8466138" y="3009900"/>
          <p14:tracePt t="91417" x="8501063" y="3000375"/>
          <p14:tracePt t="91436" x="8510588" y="3000375"/>
          <p14:tracePt t="91454" x="8518525" y="3000375"/>
          <p14:tracePt t="91469" x="8528050" y="3000375"/>
          <p14:tracePt t="91483" x="8545513" y="3000375"/>
          <p14:tracePt t="91500" x="8589963" y="2990850"/>
          <p14:tracePt t="91517" x="8634413" y="2990850"/>
          <p14:tracePt t="91534" x="8680450" y="2990850"/>
          <p14:tracePt t="91536" x="8688388" y="2990850"/>
          <p14:tracePt t="91550" x="8697913" y="2990850"/>
          <p14:tracePt t="91569" x="8742363" y="2990850"/>
          <p14:tracePt t="91585" x="8777288" y="2990850"/>
          <p14:tracePt t="91601" x="8823325" y="2990850"/>
          <p14:tracePt t="91617" x="8848725" y="2990850"/>
          <p14:tracePt t="91633" x="8875713" y="2990850"/>
          <p14:tracePt t="91651" x="8894763" y="2990850"/>
          <p14:tracePt t="91668" x="8912225" y="2990850"/>
          <p14:tracePt t="91683" x="8939213" y="2990850"/>
          <p14:tracePt t="91701" x="8974138" y="2990850"/>
          <p14:tracePt t="91717" x="9001125" y="2982913"/>
          <p14:tracePt t="91912" x="9010650" y="2982913"/>
          <p14:tracePt t="91920" x="9018588" y="2982913"/>
          <p14:tracePt t="92000" x="9028113" y="3000375"/>
          <p14:tracePt t="92017" x="9037638" y="3017838"/>
          <p14:tracePt t="92034" x="9045575" y="3036888"/>
          <p14:tracePt t="92160" x="9063038" y="3036888"/>
          <p14:tracePt t="92176" x="9072563" y="3017838"/>
          <p14:tracePt t="92186" x="9099550" y="2982913"/>
          <p14:tracePt t="92195" x="9109075" y="2965450"/>
          <p14:tracePt t="92204" x="9109075" y="2938463"/>
          <p14:tracePt t="92218" x="9117013" y="2901950"/>
          <p14:tracePt t="92235" x="9126538" y="2874963"/>
          <p14:tracePt t="92250" x="9126538" y="2857500"/>
          <p14:tracePt t="92268" x="9126538" y="2847975"/>
          <p14:tracePt t="92284" x="9126538" y="2813050"/>
          <p14:tracePt t="92319" x="9126538" y="2803525"/>
          <p14:tracePt t="92336" x="9134475" y="2768600"/>
          <p14:tracePt t="92408" x="9134475" y="2751138"/>
          <p14:tracePt t="92418" x="9134475" y="2741613"/>
          <p14:tracePt t="92424" x="9134475" y="2732088"/>
          <p14:tracePt t="92440" x="9134475" y="2724150"/>
          <p14:tracePt t="92464" x="9134475" y="2714625"/>
          <p14:tracePt t="92481" x="9134475" y="2705100"/>
          <p14:tracePt t="92495" x="9126538" y="2705100"/>
          <p14:tracePt t="92513" x="9117013" y="2705100"/>
          <p14:tracePt t="92523" x="9109075" y="2697163"/>
          <p14:tracePt t="92536" x="9082088" y="2697163"/>
          <p14:tracePt t="92550" x="9063038" y="2697163"/>
          <p14:tracePt t="92569" x="9028113" y="2697163"/>
          <p14:tracePt t="92583" x="9001125" y="2697163"/>
          <p14:tracePt t="92601" x="8983663" y="2697163"/>
          <p14:tracePt t="92617" x="8966200" y="2687638"/>
          <p14:tracePt t="92633" x="8939213" y="2687638"/>
          <p14:tracePt t="92650" x="8902700" y="2687638"/>
          <p14:tracePt t="92667" x="8894763" y="2687638"/>
          <p14:tracePt t="92684" x="8875713" y="2687638"/>
          <p14:tracePt t="92701" x="8867775" y="2687638"/>
          <p14:tracePt t="92718" x="8840788" y="2687638"/>
          <p14:tracePt t="92735" x="8813800" y="2687638"/>
          <p14:tracePt t="92752" x="8786813" y="2687638"/>
          <p14:tracePt t="92768" x="8769350" y="2687638"/>
          <p14:tracePt t="92785" x="8742363" y="2687638"/>
          <p14:tracePt t="92800" x="8715375" y="2687638"/>
          <p14:tracePt t="92819" x="8705850" y="2697163"/>
          <p14:tracePt t="92834" x="8697913" y="2697163"/>
          <p14:tracePt t="92944" x="8688388" y="2714625"/>
          <p14:tracePt t="92951" x="8680450" y="2714625"/>
          <p14:tracePt t="92976" x="8653463" y="2741613"/>
          <p14:tracePt t="92992" x="8643938" y="2741613"/>
          <p14:tracePt t="93001" x="8634413" y="2751138"/>
          <p14:tracePt t="93008" x="8634413" y="2768600"/>
          <p14:tracePt t="93017" x="8609013" y="2786063"/>
          <p14:tracePt t="93035" x="8609013" y="2803525"/>
          <p14:tracePt t="93050" x="8609013" y="2813050"/>
          <p14:tracePt t="93068" x="8609013" y="2840038"/>
          <p14:tracePt t="93083" x="8609013" y="2867025"/>
          <p14:tracePt t="93102" x="8609013" y="2874963"/>
          <p14:tracePt t="93117" x="8609013" y="2894013"/>
          <p14:tracePt t="93134" x="8609013" y="2928938"/>
          <p14:tracePt t="93150" x="8609013" y="2955925"/>
          <p14:tracePt t="93169" x="8609013" y="3009900"/>
          <p14:tracePt t="93186" x="8643938" y="3062288"/>
          <p14:tracePt t="93201" x="8643938" y="3108325"/>
          <p14:tracePt t="93217" x="8680450" y="3160713"/>
          <p14:tracePt t="93234" x="8688388" y="3197225"/>
          <p14:tracePt t="93250" x="8715375" y="3224213"/>
          <p14:tracePt t="93267" x="8732838" y="3232150"/>
          <p14:tracePt t="93300" x="8759825" y="3251200"/>
          <p14:tracePt t="93317" x="8786813" y="3259138"/>
          <p14:tracePt t="93336" x="8831263" y="3259138"/>
          <p14:tracePt t="93350" x="8902700" y="3259138"/>
          <p14:tracePt t="93369" x="9018588" y="3259138"/>
          <p14:tracePt t="93383" x="9082088" y="3259138"/>
          <p14:tracePt t="93401" x="9134475" y="3259138"/>
          <p14:tracePt t="93417" x="9188450" y="3259138"/>
          <p14:tracePt t="93434" x="9205913" y="3232150"/>
          <p14:tracePt t="93450" x="9224963" y="3170238"/>
          <p14:tracePt t="93469" x="9251950" y="3089275"/>
          <p14:tracePt t="93484" x="9259888" y="3000375"/>
          <p14:tracePt t="93500" x="9259888" y="2928938"/>
          <p14:tracePt t="93518" x="9259888" y="2867025"/>
          <p14:tracePt t="93534" x="9259888" y="2822575"/>
          <p14:tracePt t="93537" x="9259888" y="2786063"/>
          <p14:tracePt t="93554" x="9259888" y="2768600"/>
          <p14:tracePt t="93568" x="9259888" y="2759075"/>
          <p14:tracePt t="93585" x="9259888" y="2741613"/>
          <p14:tracePt t="93601" x="9242425" y="2724150"/>
          <p14:tracePt t="93617" x="9232900" y="2724150"/>
          <p14:tracePt t="93633" x="9215438" y="2714625"/>
          <p14:tracePt t="93650" x="9197975" y="2687638"/>
          <p14:tracePt t="93667" x="9188450" y="2687638"/>
          <p14:tracePt t="93683" x="9180513" y="2679700"/>
          <p14:tracePt t="93700" x="9153525" y="2660650"/>
          <p14:tracePt t="93716" x="9134475" y="2652713"/>
          <p14:tracePt t="93734" x="9109075" y="2643188"/>
          <p14:tracePt t="93750" x="9072563" y="2643188"/>
          <p14:tracePt t="93768" x="8991600" y="2687638"/>
          <p14:tracePt t="93783" x="8939213" y="2759075"/>
          <p14:tracePt t="93801" x="8894763" y="2894013"/>
          <p14:tracePt t="93817" x="8858250" y="3027363"/>
          <p14:tracePt t="93833" x="8823325" y="3143250"/>
          <p14:tracePt t="93850" x="8823325" y="3170238"/>
          <p14:tracePt t="93868" x="8823325" y="3187700"/>
          <p14:tracePt t="93888" x="8823325" y="3205163"/>
          <p14:tracePt t="93902" x="8823325" y="3214688"/>
          <p14:tracePt t="94000" x="8813800" y="3214688"/>
          <p14:tracePt t="94008" x="8804275" y="3214688"/>
          <p14:tracePt t="94017" x="8804275" y="3205163"/>
          <p14:tracePt t="94034" x="8796338" y="3170238"/>
          <p14:tracePt t="94050" x="8786813" y="3116263"/>
          <p14:tracePt t="94067" x="8786813" y="3098800"/>
          <p14:tracePt t="94083" x="8769350" y="3062288"/>
          <p14:tracePt t="94100" x="8769350" y="3054350"/>
          <p14:tracePt t="94117" x="8759825" y="3009900"/>
          <p14:tracePt t="94133" x="8742363" y="2973388"/>
          <p14:tracePt t="94480" x="8742363" y="2965450"/>
          <p14:tracePt t="94488" x="8732838" y="2973388"/>
          <p14:tracePt t="94504" x="8724900" y="3009900"/>
          <p14:tracePt t="94517" x="8705850" y="3044825"/>
          <p14:tracePt t="94533" x="8697913" y="3098800"/>
          <p14:tracePt t="94553" x="8680450" y="3179763"/>
          <p14:tracePt t="94570" x="8680450" y="3214688"/>
          <p14:tracePt t="94583" x="8680450" y="3224213"/>
          <p14:tracePt t="94672" x="8688388" y="3197225"/>
          <p14:tracePt t="94688" x="8688388" y="3179763"/>
          <p14:tracePt t="94697" x="8688388" y="3133725"/>
          <p14:tracePt t="94704" x="8688388" y="3062288"/>
          <p14:tracePt t="94718" x="8688388" y="2973388"/>
          <p14:tracePt t="94734" x="8688388" y="2894013"/>
          <p14:tracePt t="94750" x="8643938" y="2822575"/>
          <p14:tracePt t="94768" x="8429625" y="2768600"/>
          <p14:tracePt t="94784" x="8251825" y="2768600"/>
          <p14:tracePt t="94801" x="8072438" y="2768600"/>
          <p14:tracePt t="94817" x="7885113" y="2768600"/>
          <p14:tracePt t="94833" x="7688263" y="2768600"/>
          <p14:tracePt t="94850" x="7466013" y="2768600"/>
          <p14:tracePt t="94867" x="7232650" y="2786063"/>
          <p14:tracePt t="94883" x="7018338" y="2813050"/>
          <p14:tracePt t="94903" x="6680200" y="2884488"/>
          <p14:tracePt t="94917" x="6562725" y="2901950"/>
          <p14:tracePt t="94934" x="6296025" y="2946400"/>
          <p14:tracePt t="94950" x="6054725" y="2955925"/>
          <p14:tracePt t="94967" x="5732463" y="2955925"/>
          <p14:tracePt t="94983" x="5419725" y="2955925"/>
          <p14:tracePt t="95000" x="4983163" y="2911475"/>
          <p14:tracePt t="95017" x="4483100" y="2813050"/>
          <p14:tracePt t="95034" x="4044950" y="2687638"/>
          <p14:tracePt t="95050" x="3679825" y="2571750"/>
          <p14:tracePt t="95067" x="3232150" y="2490788"/>
          <p14:tracePt t="95083" x="2884488" y="2428875"/>
          <p14:tracePt t="95102" x="2581275" y="2374900"/>
          <p14:tracePt t="95117" x="2366963" y="2322513"/>
          <p14:tracePt t="95134" x="2160588" y="2295525"/>
          <p14:tracePt t="95152" x="1839913" y="2232025"/>
          <p14:tracePt t="95167" x="1714500" y="2224088"/>
          <p14:tracePt t="95184" x="1384300" y="2205038"/>
          <p14:tracePt t="95200" x="1196975" y="2187575"/>
          <p14:tracePt t="95217" x="990600" y="2187575"/>
          <p14:tracePt t="95234" x="812800" y="2187575"/>
          <p14:tracePt t="95252" x="741363" y="2187575"/>
          <p14:tracePt t="95267" x="731838" y="2187575"/>
          <p14:tracePt t="95337" x="741363" y="2187575"/>
          <p14:tracePt t="95344" x="758825" y="2187575"/>
          <p14:tracePt t="95353" x="776288" y="2187575"/>
          <p14:tracePt t="95367" x="795338" y="2179638"/>
          <p14:tracePt t="95383" x="822325" y="2160588"/>
          <p14:tracePt t="95402" x="857250" y="2098675"/>
          <p14:tracePt t="95418" x="874713" y="2017713"/>
          <p14:tracePt t="95434" x="874713" y="1919288"/>
          <p14:tracePt t="95451" x="874713" y="1901825"/>
          <p14:tracePt t="95496" x="874713" y="1919288"/>
          <p14:tracePt t="95504" x="874713" y="1928813"/>
          <p14:tracePt t="95517" x="874713" y="1946275"/>
          <p14:tracePt t="95534" x="911225" y="1982788"/>
          <p14:tracePt t="95538" x="928688" y="1982788"/>
          <p14:tracePt t="95552" x="990600" y="1982788"/>
          <p14:tracePt t="95570" x="1089025" y="1982788"/>
          <p14:tracePt t="95584" x="1169988" y="1965325"/>
          <p14:tracePt t="95600" x="1223963" y="1938338"/>
          <p14:tracePt t="95617" x="1231900" y="1938338"/>
          <p14:tracePt t="95825" x="1223963" y="1938338"/>
          <p14:tracePt t="95832" x="1196975" y="1938338"/>
          <p14:tracePt t="95840" x="1179513" y="1938338"/>
          <p14:tracePt t="95850" x="1152525" y="1938338"/>
          <p14:tracePt t="95867" x="1116013" y="1955800"/>
          <p14:tracePt t="95884" x="1098550" y="1955800"/>
          <p14:tracePt t="95905" x="1089025" y="1965325"/>
          <p14:tracePt t="95922" x="1081088" y="1973263"/>
          <p14:tracePt t="95936" x="1081088" y="1990725"/>
          <p14:tracePt t="95950" x="1081088" y="2017713"/>
          <p14:tracePt t="95968" x="1143000" y="2152650"/>
          <p14:tracePt t="95984" x="1204913" y="2197100"/>
          <p14:tracePt t="96000" x="1357313" y="2268538"/>
          <p14:tracePt t="96017" x="1660525" y="2374900"/>
          <p14:tracePt t="96034" x="2170113" y="2517775"/>
          <p14:tracePt t="96050" x="2732088" y="2608263"/>
          <p14:tracePt t="96067" x="3286125" y="2679700"/>
          <p14:tracePt t="96083" x="3990975" y="2776538"/>
          <p14:tracePt t="96100" x="4813300" y="2874963"/>
          <p14:tracePt t="96117" x="5581650" y="2955925"/>
          <p14:tracePt t="96133" x="6259513" y="3036888"/>
          <p14:tracePt t="96151" x="6715125" y="3089275"/>
          <p14:tracePt t="96167" x="7099300" y="3133725"/>
          <p14:tracePt t="96184" x="7286625" y="3160713"/>
          <p14:tracePt t="96200" x="7439025" y="3179763"/>
          <p14:tracePt t="96217" x="7545388" y="3205163"/>
          <p14:tracePt t="96237" x="7589838" y="3205163"/>
          <p14:tracePt t="96254" x="7634288" y="3205163"/>
          <p14:tracePt t="96268" x="7688263" y="3205163"/>
          <p14:tracePt t="96283" x="7796213" y="3205163"/>
          <p14:tracePt t="96303" x="7920038" y="3205163"/>
          <p14:tracePt t="96317" x="7974013" y="3205163"/>
          <p14:tracePt t="96333" x="7991475" y="3197225"/>
          <p14:tracePt t="96351" x="8027988" y="3179763"/>
          <p14:tracePt t="96367" x="8108950" y="3179763"/>
          <p14:tracePt t="96368" x="8134350" y="3179763"/>
          <p14:tracePt t="96384" x="8224838" y="3160713"/>
          <p14:tracePt t="96400" x="8313738" y="3143250"/>
          <p14:tracePt t="96417" x="8358188" y="3125788"/>
          <p14:tracePt t="96434" x="8385175" y="3116263"/>
          <p14:tracePt t="96450" x="8412163" y="3089275"/>
          <p14:tracePt t="96467" x="8456613" y="3062288"/>
          <p14:tracePt t="96484" x="8518525" y="3054350"/>
          <p14:tracePt t="96501" x="8626475" y="3027363"/>
          <p14:tracePt t="96519" x="8697913" y="3000375"/>
          <p14:tracePt t="96534" x="8759825" y="2973388"/>
          <p14:tracePt t="96536" x="8777288" y="2955925"/>
          <p14:tracePt t="96550" x="8786813" y="2946400"/>
          <p14:tracePt t="96569" x="8804275" y="2911475"/>
          <p14:tracePt t="96586" x="8823325" y="2911475"/>
          <p14:tracePt t="96601" x="8831263" y="2901950"/>
          <p14:tracePt t="96656" x="8840788" y="2901950"/>
          <p14:tracePt t="96672" x="8840788" y="2928938"/>
          <p14:tracePt t="96680" x="8840788" y="2946400"/>
          <p14:tracePt t="96688" x="8840788" y="2973388"/>
          <p14:tracePt t="96700" x="8858250" y="3027363"/>
          <p14:tracePt t="96717" x="8912225" y="3125788"/>
          <p14:tracePt t="96734" x="8974138" y="3197225"/>
          <p14:tracePt t="96751" x="9082088" y="3224213"/>
          <p14:tracePt t="96769" x="9134475" y="3224213"/>
          <p14:tracePt t="96784" x="9197975" y="3214688"/>
          <p14:tracePt t="96800" x="9205913" y="3160713"/>
          <p14:tracePt t="96817" x="9205913" y="3089275"/>
          <p14:tracePt t="96833" x="9205913" y="3036888"/>
          <p14:tracePt t="96850" x="9180513" y="3009900"/>
          <p14:tracePt t="96867" x="9134475" y="3000375"/>
          <p14:tracePt t="96883" x="9055100" y="3000375"/>
          <p14:tracePt t="96900" x="8983663" y="3000375"/>
          <p14:tracePt t="96920" x="8939213" y="3017838"/>
          <p14:tracePt t="96936" x="8939213" y="3027363"/>
          <p14:tracePt t="96950" x="8939213" y="3036888"/>
          <p14:tracePt t="96969" x="8929688" y="3116263"/>
          <p14:tracePt t="96984" x="8929688" y="3179763"/>
          <p14:tracePt t="97000" x="8939213" y="3232150"/>
          <p14:tracePt t="97017" x="8939213" y="3241675"/>
          <p14:tracePt t="97144" x="8939213" y="3232150"/>
          <p14:tracePt t="97152" x="8929688" y="3224213"/>
          <p14:tracePt t="97168" x="8929688" y="3214688"/>
          <p14:tracePt t="97177" x="8920163" y="3205163"/>
          <p14:tracePt t="97193" x="8902700" y="3187700"/>
          <p14:tracePt t="97208" x="8894763" y="3170238"/>
          <p14:tracePt t="97225" x="8894763" y="3160713"/>
          <p14:tracePt t="97250" x="8885238" y="3143250"/>
          <p14:tracePt t="97336" x="8875713" y="3133725"/>
          <p14:tracePt t="97376" x="8867775" y="3133725"/>
          <p14:tracePt t="97385" x="8858250" y="3133725"/>
          <p14:tracePt t="97408" x="8840788" y="3133725"/>
          <p14:tracePt t="97424" x="8831263" y="3133725"/>
          <p14:tracePt t="97432" x="8823325" y="3133725"/>
          <p14:tracePt t="97440" x="8813800" y="3133725"/>
          <p14:tracePt t="97451" x="8804275" y="3133725"/>
          <p14:tracePt t="97467" x="8751888" y="3133725"/>
          <p14:tracePt t="97484" x="8705850" y="3133725"/>
          <p14:tracePt t="97501" x="8616950" y="3133725"/>
          <p14:tracePt t="97518" x="8474075" y="3133725"/>
          <p14:tracePt t="97534" x="8269288" y="3108325"/>
          <p14:tracePt t="97537" x="8153400" y="3098800"/>
          <p14:tracePt t="97551" x="7912100" y="3089275"/>
          <p14:tracePt t="97568" x="7697788" y="3089275"/>
          <p14:tracePt t="97584" x="7589838" y="3089275"/>
          <p14:tracePt t="97602" x="7242175" y="3089275"/>
          <p14:tracePt t="97621" x="7000875" y="3089275"/>
          <p14:tracePt t="97634" x="6804025" y="3089275"/>
          <p14:tracePt t="97650" x="6634163" y="3089275"/>
          <p14:tracePt t="97669" x="6491288" y="3089275"/>
          <p14:tracePt t="97684" x="6446838" y="3089275"/>
          <p14:tracePt t="97729" x="6429375" y="3089275"/>
          <p14:tracePt t="97737" x="6419850" y="3071813"/>
          <p14:tracePt t="97752" x="6402388" y="3062288"/>
          <p14:tracePt t="97768" x="6394450" y="3054350"/>
          <p14:tracePt t="97832" x="6394450" y="3044825"/>
          <p14:tracePt t="97840" x="6394450" y="3017838"/>
          <p14:tracePt t="97856" x="6394450" y="3009900"/>
          <p14:tracePt t="97867" x="6394450" y="2973388"/>
          <p14:tracePt t="97885" x="6438900" y="2938463"/>
          <p14:tracePt t="97901" x="6456363" y="2911475"/>
          <p14:tracePt t="97918" x="6510338" y="2857500"/>
          <p14:tracePt t="97936" x="6581775" y="2786063"/>
          <p14:tracePt t="97953" x="6661150" y="2705100"/>
          <p14:tracePt t="97969" x="6715125" y="2670175"/>
          <p14:tracePt t="97985" x="6759575" y="2652713"/>
          <p14:tracePt t="98000" x="6777038" y="2643188"/>
          <p14:tracePt t="98017" x="6831013" y="2633663"/>
          <p14:tracePt t="98033" x="6858000" y="2625725"/>
          <p14:tracePt t="98050" x="6884988" y="2625725"/>
          <p14:tracePt t="98067" x="6902450" y="2616200"/>
          <p14:tracePt t="98084" x="6919913" y="2616200"/>
          <p14:tracePt t="98100" x="6929438" y="2616200"/>
          <p14:tracePt t="98117" x="6973888" y="2589213"/>
          <p14:tracePt t="98133" x="7018338" y="2581275"/>
          <p14:tracePt t="98150" x="7027863" y="2571750"/>
          <p14:tracePt t="98167" x="7045325" y="2571750"/>
          <p14:tracePt t="98289" x="7054850" y="2571750"/>
          <p14:tracePt t="98384" x="7054850" y="2581275"/>
          <p14:tracePt t="98401" x="7054850" y="2608263"/>
          <p14:tracePt t="98407" x="7054850" y="2616200"/>
          <p14:tracePt t="98417" x="7054850" y="2625725"/>
          <p14:tracePt t="98434" x="7054850" y="2643188"/>
          <p14:tracePt t="98450" x="7054850" y="2660650"/>
          <p14:tracePt t="98467" x="7054850" y="2679700"/>
          <p14:tracePt t="98483" x="7054850" y="2687638"/>
          <p14:tracePt t="98500" x="7054850" y="2697163"/>
          <p14:tracePt t="98517" x="7054850" y="2705100"/>
          <p14:tracePt t="98552" x="7054850" y="2732088"/>
          <p14:tracePt t="98568" x="7054850" y="2741613"/>
          <p14:tracePt t="98583" x="7045325" y="2768600"/>
          <p14:tracePt t="98601" x="7045325" y="2795588"/>
          <p14:tracePt t="98621" x="7045325" y="2803525"/>
          <p14:tracePt t="98633" x="7045325" y="2840038"/>
          <p14:tracePt t="98650" x="7045325" y="2857500"/>
          <p14:tracePt t="98667" x="7045325" y="2894013"/>
          <p14:tracePt t="98683" x="7045325" y="2946400"/>
          <p14:tracePt t="98700" x="7045325" y="2955925"/>
          <p14:tracePt t="98717" x="7062788" y="3017838"/>
          <p14:tracePt t="98734" x="7072313" y="3036888"/>
          <p14:tracePt t="98752" x="7099300" y="3062288"/>
          <p14:tracePt t="98768" x="7108825" y="3081338"/>
          <p14:tracePt t="98784" x="7134225" y="3108325"/>
          <p14:tracePt t="98800" x="7170738" y="3125788"/>
          <p14:tracePt t="98818" x="7197725" y="3125788"/>
          <p14:tracePt t="98833" x="7251700" y="3133725"/>
          <p14:tracePt t="98850" x="7269163" y="3133725"/>
          <p14:tracePt t="98867" x="7286625" y="3133725"/>
          <p14:tracePt t="98884" x="7323138" y="3133725"/>
          <p14:tracePt t="98900" x="7358063" y="3116263"/>
          <p14:tracePt t="98917" x="7375525" y="3108325"/>
          <p14:tracePt t="98935" x="7402513" y="3089275"/>
          <p14:tracePt t="98953" x="7402513" y="3081338"/>
          <p14:tracePt t="98969" x="7429500" y="3054350"/>
          <p14:tracePt t="98983" x="7429500" y="3009900"/>
          <p14:tracePt t="99000" x="7429500" y="2955925"/>
          <p14:tracePt t="99017" x="7394575" y="2874963"/>
          <p14:tracePt t="99034" x="7358063" y="2795588"/>
          <p14:tracePt t="99050" x="7323138" y="2751138"/>
          <p14:tracePt t="99068" x="7313613" y="2741613"/>
          <p14:tracePt t="99083" x="7277100" y="2714625"/>
          <p14:tracePt t="99100" x="7205663" y="2705100"/>
          <p14:tracePt t="99117" x="7116763" y="2697163"/>
          <p14:tracePt t="99134" x="7054850" y="2697163"/>
          <p14:tracePt t="99150" x="7018338" y="2679700"/>
          <p14:tracePt t="99168" x="6902450" y="2679700"/>
          <p14:tracePt t="99184" x="6858000" y="2679700"/>
          <p14:tracePt t="99200" x="6769100" y="2679700"/>
          <p14:tracePt t="99217" x="6626225" y="2679700"/>
          <p14:tracePt t="99233" x="6473825" y="2679700"/>
          <p14:tracePt t="99250" x="6276975" y="2679700"/>
          <p14:tracePt t="99268" x="6037263" y="2679700"/>
          <p14:tracePt t="99288" x="5545138" y="2705100"/>
          <p14:tracePt t="99300" x="5330825" y="2705100"/>
          <p14:tracePt t="99318" x="4795838" y="2705100"/>
          <p14:tracePt t="99333" x="4259263" y="2705100"/>
          <p14:tracePt t="99352" x="3589338" y="2687638"/>
          <p14:tracePt t="99368" x="3179763" y="2652713"/>
          <p14:tracePt t="99384" x="2874963" y="2625725"/>
          <p14:tracePt t="99400" x="2616200" y="2608263"/>
          <p14:tracePt t="99418" x="2393950" y="2608263"/>
          <p14:tracePt t="99434" x="2170113" y="2608263"/>
          <p14:tracePt t="99451" x="1955800" y="2608263"/>
          <p14:tracePt t="99468" x="1751013" y="2608263"/>
          <p14:tracePt t="99486" x="1562100" y="2608263"/>
          <p14:tracePt t="99500" x="1347788" y="2608263"/>
          <p14:tracePt t="99517" x="1214438" y="2608263"/>
          <p14:tracePt t="99533" x="1098550" y="2608263"/>
          <p14:tracePt t="99536" x="1036638" y="2608263"/>
          <p14:tracePt t="99550" x="990600" y="2608263"/>
          <p14:tracePt t="99569" x="839788" y="2608263"/>
          <p14:tracePt t="99584" x="750888" y="2608263"/>
          <p14:tracePt t="99600" x="652463" y="2608263"/>
          <p14:tracePt t="99618" x="554038" y="2608263"/>
          <p14:tracePt t="99634" x="465138" y="2608263"/>
          <p14:tracePt t="99653" x="411163" y="2608263"/>
          <p14:tracePt t="99684" x="411163" y="2616200"/>
          <p14:tracePt t="99700" x="411163" y="2625725"/>
          <p14:tracePt t="99720" x="411163" y="2652713"/>
          <p14:tracePt t="99733" x="411163" y="2687638"/>
          <p14:tracePt t="99750" x="446088" y="2732088"/>
          <p14:tracePt t="99769" x="527050" y="2830513"/>
          <p14:tracePt t="99784" x="571500" y="2847975"/>
          <p14:tracePt t="99801" x="625475" y="2901950"/>
          <p14:tracePt t="99818" x="679450" y="2911475"/>
          <p14:tracePt t="99834" x="731838" y="2928938"/>
          <p14:tracePt t="99850" x="803275" y="2938463"/>
          <p14:tracePt t="99867" x="847725" y="2946400"/>
          <p14:tracePt t="99884" x="911225" y="2946400"/>
          <p14:tracePt t="99902" x="973138" y="2946400"/>
          <p14:tracePt t="99918" x="1062038" y="2946400"/>
          <p14:tracePt t="99934" x="1169988" y="2946400"/>
          <p14:tracePt t="99951" x="1330325" y="2946400"/>
          <p14:tracePt t="99969" x="1411288" y="2946400"/>
          <p14:tracePt t="99984" x="1455738" y="2946400"/>
          <p14:tracePt t="100001" x="1490663" y="2928938"/>
          <p14:tracePt t="100034" x="1517650" y="2911475"/>
          <p14:tracePt t="100050" x="1517650" y="2901950"/>
          <p14:tracePt t="100068" x="1527175" y="2867025"/>
          <p14:tracePt t="100084" x="1527175" y="2803525"/>
          <p14:tracePt t="100101" x="1527175" y="2724150"/>
          <p14:tracePt t="100117" x="1527175" y="2687638"/>
          <p14:tracePt t="100134" x="1527175" y="2660650"/>
          <p14:tracePt t="100168" x="1527175" y="2616200"/>
          <p14:tracePt t="100184" x="1482725" y="2608263"/>
          <p14:tracePt t="100200" x="1428750" y="2589213"/>
          <p14:tracePt t="100217" x="1366838" y="2581275"/>
          <p14:tracePt t="100234" x="1312863" y="2581275"/>
          <p14:tracePt t="100250" x="1250950" y="2581275"/>
          <p14:tracePt t="100267" x="1152525" y="2581275"/>
          <p14:tracePt t="100285" x="1098550" y="2598738"/>
          <p14:tracePt t="100301" x="1036638" y="2643188"/>
          <p14:tracePt t="100318" x="1000125" y="2697163"/>
          <p14:tracePt t="100335" x="1000125" y="2741613"/>
          <p14:tracePt t="100354" x="1000125" y="2786063"/>
          <p14:tracePt t="100369" x="1017588" y="2857500"/>
          <p14:tracePt t="100384" x="1071563" y="2928938"/>
          <p14:tracePt t="100401" x="1169988" y="2990850"/>
          <p14:tracePt t="100417" x="1231900" y="3017838"/>
          <p14:tracePt t="100434" x="1374775" y="3054350"/>
          <p14:tracePt t="100451" x="1554163" y="3071813"/>
          <p14:tracePt t="100467" x="1768475" y="3081338"/>
          <p14:tracePt t="100484" x="1990725" y="3081338"/>
          <p14:tracePt t="100501" x="2205038" y="3081338"/>
          <p14:tracePt t="100517" x="2419350" y="3081338"/>
          <p14:tracePt t="100534" x="2660650" y="3017838"/>
          <p14:tracePt t="100537" x="2813050" y="2973388"/>
          <p14:tracePt t="100550" x="2973388" y="2919413"/>
          <p14:tracePt t="100568" x="3367088" y="2705100"/>
          <p14:tracePt t="100584" x="3517900" y="2581275"/>
          <p14:tracePt t="100600" x="3571875" y="2473325"/>
          <p14:tracePt t="100618" x="3581400" y="2428875"/>
          <p14:tracePt t="100633" x="3581400" y="2411413"/>
          <p14:tracePt t="100650" x="3554413" y="2374900"/>
          <p14:tracePt t="100668" x="3490913" y="2347913"/>
          <p14:tracePt t="100686" x="3411538" y="2330450"/>
          <p14:tracePt t="100700" x="3313113" y="2330450"/>
          <p14:tracePt t="100717" x="3251200" y="2330450"/>
          <p14:tracePt t="100734" x="3179763" y="2339975"/>
          <p14:tracePt t="100751" x="3071813" y="2411413"/>
          <p14:tracePt t="100767" x="3009900" y="2536825"/>
          <p14:tracePt t="100784" x="3000375" y="2625725"/>
          <p14:tracePt t="100801" x="3036888" y="2732088"/>
          <p14:tracePt t="100817" x="3143250" y="2840038"/>
          <p14:tracePt t="100833" x="3303588" y="2973388"/>
          <p14:tracePt t="100851" x="3500438" y="3098800"/>
          <p14:tracePt t="100867" x="3732213" y="3224213"/>
          <p14:tracePt t="100885" x="4037013" y="3330575"/>
          <p14:tracePt t="100900" x="4295775" y="3367088"/>
          <p14:tracePt t="100917" x="4527550" y="3394075"/>
          <p14:tracePt t="100934" x="4776788" y="3394075"/>
          <p14:tracePt t="100952" x="5072063" y="3394075"/>
          <p14:tracePt t="100968" x="5187950" y="3394075"/>
          <p14:tracePt t="100984" x="5241925" y="3357563"/>
          <p14:tracePt t="101000" x="5295900" y="3286125"/>
          <p14:tracePt t="101018" x="5357813" y="3179763"/>
          <p14:tracePt t="101033" x="5402263" y="3098800"/>
          <p14:tracePt t="101053" x="5446713" y="3027363"/>
          <p14:tracePt t="101069" x="5491163" y="2955925"/>
          <p14:tracePt t="101101" x="5491163" y="2946400"/>
          <p14:tracePt t="101193" x="5500688" y="2946400"/>
          <p14:tracePt t="101208" x="5518150" y="2946400"/>
          <p14:tracePt t="101216" x="5527675" y="2965450"/>
          <p14:tracePt t="101225" x="5554663" y="2982913"/>
          <p14:tracePt t="101233" x="5599113" y="3017838"/>
          <p14:tracePt t="101251" x="5680075" y="3054350"/>
          <p14:tracePt t="101268" x="5759450" y="3081338"/>
          <p14:tracePt t="101284" x="5848350" y="3089275"/>
          <p14:tracePt t="101301" x="5946775" y="3089275"/>
          <p14:tracePt t="101317" x="6062663" y="3089275"/>
          <p14:tracePt t="101333" x="6134100" y="3089275"/>
          <p14:tracePt t="101352" x="6205538" y="3089275"/>
          <p14:tracePt t="101367" x="6224588" y="3081338"/>
          <p14:tracePt t="101384" x="6242050" y="3081338"/>
          <p14:tracePt t="101401" x="6251575" y="3062288"/>
          <p14:tracePt t="101422" x="6269038" y="3054350"/>
          <p14:tracePt t="101435" x="6303963" y="3044825"/>
          <p14:tracePt t="101451" x="6330950" y="3044825"/>
          <p14:tracePt t="101468" x="6411913" y="3027363"/>
          <p14:tracePt t="101484" x="6456363" y="3027363"/>
          <p14:tracePt t="101501" x="6537325" y="3027363"/>
          <p14:tracePt t="101517" x="6643688" y="3027363"/>
          <p14:tracePt t="101533" x="6751638" y="3027363"/>
          <p14:tracePt t="101535" x="6796088" y="3027363"/>
          <p14:tracePt t="101550" x="6831013" y="3027363"/>
          <p14:tracePt t="101571" x="6884988" y="3027363"/>
          <p14:tracePt t="101584" x="6911975" y="3027363"/>
          <p14:tracePt t="101602" x="6929438" y="3017838"/>
          <p14:tracePt t="101617" x="6956425" y="3009900"/>
          <p14:tracePt t="101634" x="6983413" y="3009900"/>
          <p14:tracePt t="101651" x="7010400" y="2990850"/>
          <p14:tracePt t="101667" x="7054850" y="2982913"/>
          <p14:tracePt t="101683" x="7072313" y="2973388"/>
          <p14:tracePt t="101701" x="7116763" y="2955925"/>
          <p14:tracePt t="101717" x="7126288" y="2946400"/>
          <p14:tracePt t="101734" x="7153275" y="2919413"/>
          <p14:tracePt t="101750" x="7161213" y="2911475"/>
          <p14:tracePt t="101772" x="7161213" y="2884488"/>
          <p14:tracePt t="101863" x="7143750" y="2911475"/>
          <p14:tracePt t="101872" x="7143750" y="2928938"/>
          <p14:tracePt t="101884" x="7134225" y="2982913"/>
          <p14:tracePt t="101901" x="7116763" y="3081338"/>
          <p14:tracePt t="101918" x="7116763" y="3108325"/>
          <p14:tracePt t="101934" x="7116763" y="3152775"/>
          <p14:tracePt t="101950" x="7116763" y="3179763"/>
          <p14:tracePt t="101968" x="7116763" y="3241675"/>
          <p14:tracePt t="101983" x="7143750" y="3286125"/>
          <p14:tracePt t="102000" x="7161213" y="3340100"/>
          <p14:tracePt t="102017" x="7180263" y="3384550"/>
          <p14:tracePt t="102034" x="7197725" y="3411538"/>
          <p14:tracePt t="102051" x="7197725" y="3429000"/>
          <p14:tracePt t="102068" x="7205663" y="3438525"/>
          <p14:tracePt t="102176" x="7215188" y="3446463"/>
          <p14:tracePt t="102240" x="7197725" y="3455988"/>
          <p14:tracePt t="102248" x="7143750" y="3455988"/>
          <p14:tracePt t="102256" x="7116763" y="3455988"/>
          <p14:tracePt t="102268" x="7089775" y="3455988"/>
          <p14:tracePt t="102312" x="7072313" y="3465513"/>
          <p14:tracePt t="102320" x="7062788" y="3465513"/>
          <p14:tracePt t="102328" x="7045325" y="3482975"/>
          <p14:tracePt t="102337" x="7037388" y="3500438"/>
          <p14:tracePt t="102352" x="7018338" y="3544888"/>
          <p14:tracePt t="102368" x="7000875" y="3571875"/>
          <p14:tracePt t="102400" x="6991350" y="3616325"/>
          <p14:tracePt t="102417" x="6938963" y="3697288"/>
          <p14:tracePt t="102434" x="6796088" y="3840163"/>
          <p14:tracePt t="102454" x="6680200" y="3965575"/>
          <p14:tracePt t="102468" x="6661150" y="3973513"/>
          <p14:tracePt t="107208" x="6643688" y="3973513"/>
          <p14:tracePt t="107217" x="6608763" y="3929063"/>
          <p14:tracePt t="107225" x="6572250" y="3875088"/>
          <p14:tracePt t="107235" x="6545263" y="3830638"/>
          <p14:tracePt t="107252" x="6518275" y="3803650"/>
          <p14:tracePt t="107268" x="6510338" y="3795713"/>
          <p14:tracePt t="107286" x="6500813" y="3786188"/>
          <p14:tracePt t="107306" x="6491288" y="3768725"/>
          <p14:tracePt t="109546" x="6491288" y="3776663"/>
          <p14:tracePt t="109560" x="6510338" y="3786188"/>
          <p14:tracePt t="109570" x="6537325" y="3822700"/>
          <p14:tracePt t="109576" x="6545263" y="3822700"/>
          <p14:tracePt t="109589" x="6589713" y="3830638"/>
          <p14:tracePt t="109602" x="6643688" y="3857625"/>
          <p14:tracePt t="109617" x="6670675" y="3884613"/>
          <p14:tracePt t="109634" x="6688138" y="3894138"/>
          <p14:tracePt t="109652" x="6759575" y="3894138"/>
          <p14:tracePt t="109669" x="6840538" y="3884613"/>
          <p14:tracePt t="109685" x="6983413" y="3857625"/>
          <p14:tracePt t="109702" x="7116763" y="3840163"/>
          <p14:tracePt t="109719" x="7348538" y="3840163"/>
          <p14:tracePt t="109735" x="7429500" y="3830638"/>
          <p14:tracePt t="109756" x="7680325" y="3795713"/>
          <p14:tracePt t="109768" x="7823200" y="3776663"/>
          <p14:tracePt t="109785" x="7929563" y="3759200"/>
          <p14:tracePt t="109801" x="7991475" y="3732213"/>
          <p14:tracePt t="109818" x="8116888" y="3697288"/>
          <p14:tracePt t="109835" x="8251825" y="3643313"/>
          <p14:tracePt t="109852" x="8340725" y="3581400"/>
          <p14:tracePt t="109868" x="8367713" y="3554413"/>
          <p14:tracePt t="109885" x="8375650" y="3536950"/>
          <p14:tracePt t="109944" x="8375650" y="3517900"/>
          <p14:tracePt t="109952" x="8375650" y="3500438"/>
          <p14:tracePt t="110041" x="8375650" y="3490913"/>
          <p14:tracePt t="110048" x="8375650" y="3473450"/>
          <p14:tracePt t="110056" x="8375650" y="3446463"/>
          <p14:tracePt t="110072" x="8375650" y="3419475"/>
          <p14:tracePt t="110084" x="8375650" y="3394075"/>
          <p14:tracePt t="110103" x="8375650" y="3384550"/>
          <p14:tracePt t="110120" x="8375650" y="3357563"/>
          <p14:tracePt t="110152" x="8375650" y="3330575"/>
          <p14:tracePt t="110170" x="8375650" y="3303588"/>
          <p14:tracePt t="110185" x="8375650" y="3259138"/>
          <p14:tracePt t="110201" x="8375650" y="3187700"/>
          <p14:tracePt t="110218" x="8375650" y="3143250"/>
          <p14:tracePt t="110236" x="8375650" y="3081338"/>
          <p14:tracePt t="110251" x="8375650" y="3062288"/>
          <p14:tracePt t="110269" x="8375650" y="3044825"/>
          <p14:tracePt t="110285" x="8375650" y="3036888"/>
          <p14:tracePt t="110302" x="8375650" y="3017838"/>
          <p14:tracePt t="110319" x="8375650" y="3000375"/>
          <p14:tracePt t="110334" x="8375650" y="2965450"/>
          <p14:tracePt t="110352" x="8394700" y="2894013"/>
          <p14:tracePt t="110369" x="8412163" y="2803525"/>
          <p14:tracePt t="110386" x="8420100" y="2768600"/>
          <p14:tracePt t="110402" x="8429625" y="2741613"/>
          <p14:tracePt t="110421" x="8447088" y="2705100"/>
          <p14:tracePt t="110435" x="8474075" y="2652713"/>
          <p14:tracePt t="110451" x="8483600" y="2616200"/>
          <p14:tracePt t="110469" x="8491538" y="2608263"/>
          <p14:tracePt t="110484" x="8510588" y="2562225"/>
          <p14:tracePt t="110502" x="8518525" y="2544763"/>
          <p14:tracePt t="110680" x="8518525" y="2554288"/>
          <p14:tracePt t="110688" x="8510588" y="2581275"/>
          <p14:tracePt t="110702" x="8491538" y="2616200"/>
          <p14:tracePt t="110718" x="8483600" y="2633663"/>
          <p14:tracePt t="110735" x="8447088" y="2687638"/>
          <p14:tracePt t="110752" x="8394700" y="2803525"/>
          <p14:tracePt t="110771" x="8375650" y="2830513"/>
          <p14:tracePt t="110789" x="8323263" y="2901950"/>
          <p14:tracePt t="110802" x="8286750" y="2946400"/>
          <p14:tracePt t="110818" x="8259763" y="2965450"/>
          <p14:tracePt t="110834" x="8251825" y="2973388"/>
          <p14:tracePt t="110869" x="8224838" y="2973388"/>
          <p14:tracePt t="110884" x="8205788" y="2973388"/>
          <p14:tracePt t="110901" x="8180388" y="2938463"/>
          <p14:tracePt t="110921" x="8108950" y="2857500"/>
          <p14:tracePt t="110936" x="8054975" y="2768600"/>
          <p14:tracePt t="110952" x="8010525" y="2724150"/>
          <p14:tracePt t="110968" x="7939088" y="2679700"/>
          <p14:tracePt t="110985" x="7885113" y="2660650"/>
          <p14:tracePt t="111001" x="7777163" y="2633663"/>
          <p14:tracePt t="111018" x="7608888" y="2608263"/>
          <p14:tracePt t="111035" x="7446963" y="2581275"/>
          <p14:tracePt t="111052" x="7348538" y="2562225"/>
          <p14:tracePt t="111069" x="7313613" y="2554288"/>
          <p14:tracePt t="111086" x="7269163" y="2544763"/>
          <p14:tracePt t="111102" x="7259638" y="2544763"/>
          <p14:tracePt t="111118" x="7215188" y="2517775"/>
          <p14:tracePt t="111136" x="7126288" y="2446338"/>
          <p14:tracePt t="111154" x="7081838" y="2393950"/>
          <p14:tracePt t="111169" x="7000875" y="2357438"/>
          <p14:tracePt t="111184" x="6965950" y="2330450"/>
          <p14:tracePt t="111202" x="6956425" y="2322513"/>
          <p14:tracePt t="111256" x="6938963" y="2312988"/>
          <p14:tracePt t="111264" x="6938963" y="2303463"/>
          <p14:tracePt t="111272" x="6929438" y="2295525"/>
          <p14:tracePt t="111285" x="6902450" y="2268538"/>
          <p14:tracePt t="111302" x="6858000" y="2224088"/>
          <p14:tracePt t="111320" x="6831013" y="2179638"/>
          <p14:tracePt t="111334" x="6831013" y="2160588"/>
          <p14:tracePt t="111352" x="6831013" y="2027238"/>
          <p14:tracePt t="111369" x="6831013" y="1911350"/>
          <p14:tracePt t="111385" x="6831013" y="1893888"/>
          <p14:tracePt t="111420" x="6813550" y="1893888"/>
          <p14:tracePt t="111436" x="6732588" y="1893888"/>
          <p14:tracePt t="111453" x="6616700" y="1938338"/>
          <p14:tracePt t="111472" x="6599238" y="1946275"/>
          <p14:tracePt t="111545" x="6589713" y="1955800"/>
          <p14:tracePt t="111569" x="6589713" y="1965325"/>
          <p14:tracePt t="111576" x="6589713" y="1982788"/>
          <p14:tracePt t="111586" x="6589713" y="2017713"/>
          <p14:tracePt t="111602" x="6599238" y="2089150"/>
          <p14:tracePt t="111618" x="6616700" y="2179638"/>
          <p14:tracePt t="111636" x="6626225" y="2205038"/>
          <p14:tracePt t="111651" x="6626225" y="2224088"/>
          <p14:tracePt t="111668" x="6634163" y="2224088"/>
          <p14:tracePt t="111684" x="6634163" y="2232025"/>
          <p14:tracePt t="111776" x="6643688" y="2232025"/>
          <p14:tracePt t="111809" x="6661150" y="2232025"/>
          <p14:tracePt t="111920" x="6670675" y="2232025"/>
          <p14:tracePt t="111936" x="6680200" y="2232025"/>
          <p14:tracePt t="111944" x="6688138" y="2232025"/>
          <p14:tracePt t="111953" x="6697663" y="2232025"/>
          <p14:tracePt t="111970" x="6705600" y="2232025"/>
          <p14:tracePt t="111986" x="6715125" y="2232025"/>
          <p14:tracePt t="112089" x="6724650" y="2232025"/>
          <p14:tracePt t="112352" x="6732588" y="2232025"/>
          <p14:tracePt t="112360" x="6751638" y="2232025"/>
          <p14:tracePt t="112370" x="6759575" y="2232025"/>
          <p14:tracePt t="112385" x="6769100" y="2224088"/>
          <p14:tracePt t="112425" x="6769100" y="2214563"/>
          <p14:tracePt t="112432" x="6786563" y="2214563"/>
          <p14:tracePt t="112448" x="6796088" y="2214563"/>
          <p14:tracePt t="112456" x="6804025" y="2214563"/>
          <p14:tracePt t="112473" x="6813550" y="2205038"/>
          <p14:tracePt t="112584" x="6823075" y="2197100"/>
          <p14:tracePt t="112592" x="6823075" y="2187575"/>
          <p14:tracePt t="112603" x="6823075" y="2170113"/>
          <p14:tracePt t="112617" x="6848475" y="2152650"/>
          <p14:tracePt t="112634" x="6858000" y="2143125"/>
          <p14:tracePt t="112653" x="6858000" y="2133600"/>
          <p14:tracePt t="112685" x="6867525" y="2125663"/>
          <p14:tracePt t="112702" x="6875463" y="2108200"/>
          <p14:tracePt t="112718" x="6875463" y="2081213"/>
          <p14:tracePt t="112735" x="6894513" y="2054225"/>
          <p14:tracePt t="112760" x="6894513" y="2027238"/>
          <p14:tracePt t="113008" x="6894513" y="2036763"/>
          <p14:tracePt t="113024" x="6894513" y="2044700"/>
          <p14:tracePt t="113056" x="6894513" y="2062163"/>
          <p14:tracePt t="113064" x="6902450" y="2081213"/>
          <p14:tracePt t="113080" x="6902450" y="2098675"/>
          <p14:tracePt t="113088" x="6902450" y="2108200"/>
          <p14:tracePt t="113102" x="6911975" y="2133600"/>
          <p14:tracePt t="113118" x="6911975" y="2179638"/>
          <p14:tracePt t="113134" x="6911975" y="2197100"/>
          <p14:tracePt t="113152" x="6894513" y="2259013"/>
          <p14:tracePt t="113170" x="6796088" y="2312988"/>
          <p14:tracePt t="113185" x="6589713" y="2357438"/>
          <p14:tracePt t="113201" x="6232525" y="2393950"/>
          <p14:tracePt t="113217" x="5894388" y="2393950"/>
          <p14:tracePt t="113236" x="5402263" y="2312988"/>
          <p14:tracePt t="113255" x="4830763" y="2179638"/>
          <p14:tracePt t="113269" x="4224338" y="2108200"/>
          <p14:tracePt t="113285" x="3670300" y="2062163"/>
          <p14:tracePt t="113302" x="3197225" y="2017713"/>
          <p14:tracePt t="113318" x="2768600" y="1982788"/>
          <p14:tracePt t="113337" x="2384425" y="1973263"/>
          <p14:tracePt t="113351" x="2276475" y="1973263"/>
          <p14:tracePt t="113370" x="2241550" y="1965325"/>
          <p14:tracePt t="113432" x="2241550" y="1973263"/>
          <p14:tracePt t="113496" x="2241550" y="1990725"/>
          <p14:tracePt t="113552" x="2241550" y="2000250"/>
          <p14:tracePt t="113560" x="2214563" y="2000250"/>
          <p14:tracePt t="113576" x="2179638" y="2000250"/>
          <p14:tracePt t="113588" x="2152650" y="2000250"/>
          <p14:tracePt t="113604" x="2017713" y="2000250"/>
          <p14:tracePt t="113617" x="1785938" y="2000250"/>
          <p14:tracePt t="113634" x="1527175" y="2000250"/>
          <p14:tracePt t="113650" x="1312863" y="2000250"/>
          <p14:tracePt t="113668" x="1223963" y="2000250"/>
          <p14:tracePt t="113684" x="1214438" y="2000250"/>
          <p14:tracePt t="113776" x="1223963" y="2009775"/>
          <p14:tracePt t="113786" x="1268413" y="2017713"/>
          <p14:tracePt t="113791" x="1312863" y="2017713"/>
          <p14:tracePt t="113802" x="1339850" y="2036763"/>
          <p14:tracePt t="113818" x="1374775" y="2044700"/>
          <p14:tracePt t="113834" x="1438275" y="2054225"/>
          <p14:tracePt t="113851" x="1473200" y="2062163"/>
          <p14:tracePt t="113869" x="1490663" y="2071688"/>
          <p14:tracePt t="113904" x="1500188" y="2071688"/>
          <p14:tracePt t="114048" x="1482725" y="2071688"/>
          <p14:tracePt t="114057" x="1473200" y="2089150"/>
          <p14:tracePt t="114068" x="1465263" y="2089150"/>
          <p14:tracePt t="114084" x="1438275" y="2125663"/>
          <p14:tracePt t="114102" x="1428750" y="2187575"/>
          <p14:tracePt t="114118" x="1428750" y="2241550"/>
          <p14:tracePt t="114134" x="1616075" y="2330450"/>
          <p14:tracePt t="114136" x="1919288" y="2393950"/>
          <p14:tracePt t="114150" x="2357438" y="2411413"/>
          <p14:tracePt t="114169" x="4081463" y="2428875"/>
          <p14:tracePt t="114185" x="5187950" y="2428875"/>
          <p14:tracePt t="114201" x="5983288" y="2428875"/>
          <p14:tracePt t="114218" x="6491288" y="2393950"/>
          <p14:tracePt t="114234" x="6732588" y="2322513"/>
          <p14:tracePt t="114251" x="6858000" y="2259013"/>
          <p14:tracePt t="114272" x="6956425" y="2197100"/>
          <p14:tracePt t="114284" x="6973888" y="2187575"/>
          <p14:tracePt t="114302" x="7010400" y="2160588"/>
          <p14:tracePt t="114318" x="7010400" y="2152650"/>
          <p14:tracePt t="114351" x="7037388" y="2133600"/>
          <p14:tracePt t="114369" x="7081838" y="2108200"/>
          <p14:tracePt t="114384" x="7161213" y="2081213"/>
          <p14:tracePt t="114401" x="7224713" y="2062163"/>
          <p14:tracePt t="114417" x="7251700" y="2062163"/>
          <p14:tracePt t="114451" x="7286625" y="2062163"/>
          <p14:tracePt t="114470" x="7331075" y="2054225"/>
          <p14:tracePt t="114485" x="7358063" y="2036763"/>
          <p14:tracePt t="114502" x="7367588" y="2036763"/>
          <p14:tracePt t="114552" x="7367588" y="2027238"/>
          <p14:tracePt t="114560" x="7367588" y="2009775"/>
          <p14:tracePt t="114570" x="7367588" y="2000250"/>
          <p14:tracePt t="114588" x="7367588" y="1965325"/>
          <p14:tracePt t="114605" x="7367588" y="1946275"/>
          <p14:tracePt t="114618" x="7358063" y="1946275"/>
          <p14:tracePt t="114634" x="7348538" y="1928813"/>
          <p14:tracePt t="114669" x="7323138" y="1919288"/>
          <p14:tracePt t="114684" x="7259638" y="1919288"/>
          <p14:tracePt t="114701" x="7188200" y="1919288"/>
          <p14:tracePt t="114718" x="7089775" y="1946275"/>
          <p14:tracePt t="114734" x="7000875" y="2000250"/>
          <p14:tracePt t="114751" x="6965950" y="2071688"/>
          <p14:tracePt t="114769" x="6965950" y="2133600"/>
          <p14:tracePt t="114784" x="6965950" y="2179638"/>
          <p14:tracePt t="114801" x="6973888" y="2232025"/>
          <p14:tracePt t="114818" x="6983413" y="2259013"/>
          <p14:tracePt t="114834" x="7054850" y="2339975"/>
          <p14:tracePt t="114851" x="7108825" y="2401888"/>
          <p14:tracePt t="114868" x="7170738" y="2446338"/>
          <p14:tracePt t="114884" x="7215188" y="2482850"/>
          <p14:tracePt t="114901" x="7313613" y="2571750"/>
          <p14:tracePt t="114918" x="7412038" y="2643188"/>
          <p14:tracePt t="114937" x="7562850" y="2741613"/>
          <p14:tracePt t="114951" x="7643813" y="2776538"/>
          <p14:tracePt t="114968" x="7966075" y="2919413"/>
          <p14:tracePt t="114984" x="8215313" y="3000375"/>
          <p14:tracePt t="115001" x="8483600" y="3054350"/>
          <p14:tracePt t="115017" x="8705850" y="3098800"/>
          <p14:tracePt t="115035" x="8894763" y="3133725"/>
          <p14:tracePt t="115050" x="8966200" y="3143250"/>
          <p14:tracePt t="115069" x="8991600" y="3143250"/>
          <p14:tracePt t="115084" x="9010650" y="3143250"/>
          <p14:tracePt t="115101" x="9018588" y="3143250"/>
          <p14:tracePt t="115118" x="9072563" y="3143250"/>
          <p14:tracePt t="115134" x="9099550" y="3143250"/>
          <p14:tracePt t="115151" x="9153525" y="3133725"/>
          <p14:tracePt t="115169" x="9170988" y="3116263"/>
          <p14:tracePt t="115184" x="9180513" y="3098800"/>
          <p14:tracePt t="115201" x="9197975" y="3081338"/>
          <p14:tracePt t="115217" x="9215438" y="3036888"/>
          <p14:tracePt t="115234" x="9232900" y="2965450"/>
          <p14:tracePt t="115252" x="9232900" y="2901950"/>
          <p14:tracePt t="115273" x="9232900" y="2822575"/>
          <p14:tracePt t="115284" x="9232900" y="2813050"/>
          <p14:tracePt t="115302" x="9232900" y="2776538"/>
          <p14:tracePt t="115319" x="9188450" y="2732088"/>
          <p14:tracePt t="115334" x="9090025" y="2687638"/>
          <p14:tracePt t="115351" x="8983663" y="2660650"/>
          <p14:tracePt t="115370" x="8858250" y="2625725"/>
          <p14:tracePt t="115384" x="8751888" y="2608263"/>
          <p14:tracePt t="115401" x="8643938" y="2608263"/>
          <p14:tracePt t="115417" x="8528050" y="2598738"/>
          <p14:tracePt t="115434" x="8420100" y="2598738"/>
          <p14:tracePt t="115451" x="8323263" y="2598738"/>
          <p14:tracePt t="115469" x="8232775" y="2598738"/>
          <p14:tracePt t="115484" x="8143875" y="2598738"/>
          <p14:tracePt t="115501" x="8081963" y="2598738"/>
          <p14:tracePt t="115518" x="8037513" y="2598738"/>
          <p14:tracePt t="115534" x="8001000" y="2598738"/>
          <p14:tracePt t="115551" x="7956550" y="2598738"/>
          <p14:tracePt t="115554" x="7939088" y="2598738"/>
          <p14:tracePt t="115568" x="7929563" y="2598738"/>
          <p14:tracePt t="115588" x="7912100" y="2598738"/>
          <p14:tracePt t="115604" x="7902575" y="2598738"/>
          <p14:tracePt t="115619" x="7885113" y="2598738"/>
          <p14:tracePt t="115634" x="7867650" y="2598738"/>
          <p14:tracePt t="115652" x="7840663" y="2598738"/>
          <p14:tracePt t="115668" x="7777163" y="2598738"/>
          <p14:tracePt t="115684" x="7715250" y="2598738"/>
          <p14:tracePt t="115704" x="7643813" y="2598738"/>
          <p14:tracePt t="115718" x="7626350" y="2598738"/>
          <p14:tracePt t="115735" x="7608888" y="2598738"/>
          <p14:tracePt t="115751" x="7554913" y="2598738"/>
          <p14:tracePt t="115769" x="7491413" y="2608263"/>
          <p14:tracePt t="115785" x="7429500" y="2625725"/>
          <p14:tracePt t="115801" x="7340600" y="2625725"/>
          <p14:tracePt t="115818" x="7259638" y="2625725"/>
          <p14:tracePt t="115834" x="7205663" y="2625725"/>
          <p14:tracePt t="115851" x="7170738" y="2625725"/>
          <p14:tracePt t="115868" x="7126288" y="2625725"/>
          <p14:tracePt t="115884" x="7072313" y="2625725"/>
          <p14:tracePt t="115901" x="7027863" y="2625725"/>
          <p14:tracePt t="115918" x="6973888" y="2625725"/>
          <p14:tracePt t="115936" x="6938963" y="2643188"/>
          <p14:tracePt t="115953" x="6875463" y="2643188"/>
          <p14:tracePt t="115968" x="6840538" y="2652713"/>
          <p14:tracePt t="115984" x="6831013" y="2652713"/>
          <p14:tracePt t="116001" x="6813550" y="2660650"/>
          <p14:tracePt t="116034" x="6804025" y="2660650"/>
          <p14:tracePt t="116051" x="6804025" y="2670175"/>
          <p14:tracePt t="116068" x="6804025" y="2679700"/>
          <p14:tracePt t="116085" x="6804025" y="2705100"/>
          <p14:tracePt t="116101" x="6804025" y="2714625"/>
          <p14:tracePt t="116118" x="6804025" y="2732088"/>
          <p14:tracePt t="116135" x="6804025" y="2751138"/>
          <p14:tracePt t="116151" x="6804025" y="2759075"/>
          <p14:tracePt t="116168" x="6804025" y="2776538"/>
          <p14:tracePt t="116184" x="6813550" y="2795588"/>
          <p14:tracePt t="116201" x="6831013" y="2813050"/>
          <p14:tracePt t="116218" x="6858000" y="2830513"/>
          <p14:tracePt t="116234" x="6902450" y="2840038"/>
          <p14:tracePt t="116251" x="6946900" y="2874963"/>
          <p14:tracePt t="116268" x="6991350" y="2884488"/>
          <p14:tracePt t="116284" x="7027863" y="2894013"/>
          <p14:tracePt t="116301" x="7045325" y="2894013"/>
          <p14:tracePt t="116320" x="7099300" y="2894013"/>
          <p14:tracePt t="116334" x="7126288" y="2894013"/>
          <p14:tracePt t="116351" x="7161213" y="2894013"/>
          <p14:tracePt t="116369" x="7180263" y="2884488"/>
          <p14:tracePt t="116385" x="7180263" y="2874963"/>
          <p14:tracePt t="116401" x="7180263" y="2867025"/>
          <p14:tracePt t="116417" x="7180263" y="2822575"/>
          <p14:tracePt t="116434" x="7180263" y="2786063"/>
          <p14:tracePt t="116451" x="7180263" y="2759075"/>
          <p14:tracePt t="116468" x="7180263" y="2732088"/>
          <p14:tracePt t="116485" x="7180263" y="2714625"/>
          <p14:tracePt t="116501" x="7153275" y="2697163"/>
          <p14:tracePt t="116519" x="7062788" y="2697163"/>
          <p14:tracePt t="116534" x="7010400" y="2697163"/>
          <p14:tracePt t="116551" x="6823075" y="2714625"/>
          <p14:tracePt t="116569" x="6715125" y="2751138"/>
          <p14:tracePt t="116584" x="6626225" y="2822575"/>
          <p14:tracePt t="116601" x="6581775" y="2894013"/>
          <p14:tracePt t="116618" x="6572250" y="2928938"/>
          <p14:tracePt t="116634" x="6572250" y="2990850"/>
          <p14:tracePt t="116652" x="6581775" y="3027363"/>
          <p14:tracePt t="116670" x="6634163" y="3089275"/>
          <p14:tracePt t="116684" x="6732588" y="3133725"/>
          <p14:tracePt t="116701" x="6813550" y="3179763"/>
          <p14:tracePt t="116717" x="6867525" y="3179763"/>
          <p14:tracePt t="116734" x="6965950" y="3179763"/>
          <p14:tracePt t="116751" x="7027863" y="3179763"/>
          <p14:tracePt t="116769" x="7081838" y="3179763"/>
          <p14:tracePt t="116784" x="7116763" y="3160713"/>
          <p14:tracePt t="116802" x="7143750" y="3125788"/>
          <p14:tracePt t="116818" x="7161213" y="3062288"/>
          <p14:tracePt t="116834" x="7161213" y="3017838"/>
          <p14:tracePt t="116851" x="7161213" y="2919413"/>
          <p14:tracePt t="116868" x="7153275" y="2813050"/>
          <p14:tracePt t="116884" x="7116763" y="2732088"/>
          <p14:tracePt t="116901" x="7081838" y="2687638"/>
          <p14:tracePt t="116918" x="7027863" y="2652713"/>
          <p14:tracePt t="116934" x="6973888" y="2633663"/>
          <p14:tracePt t="116950" x="6902450" y="2616200"/>
          <p14:tracePt t="116969" x="6804025" y="2616200"/>
          <p14:tracePt t="116984" x="6751638" y="2616200"/>
          <p14:tracePt t="117001" x="6732588" y="2616200"/>
          <p14:tracePt t="117022" x="6643688" y="2633663"/>
          <p14:tracePt t="117034" x="6572250" y="2705100"/>
          <p14:tracePt t="117051" x="6562725" y="2724150"/>
          <p14:tracePt t="117056" x="6562725" y="2732088"/>
          <p14:tracePt t="117069" x="6554788" y="2776538"/>
          <p14:tracePt t="117084" x="6554788" y="2840038"/>
          <p14:tracePt t="117101" x="6554788" y="2901950"/>
          <p14:tracePt t="117118" x="6554788" y="2946400"/>
          <p14:tracePt t="117134" x="6562725" y="2990850"/>
          <p14:tracePt t="117152" x="6643688" y="3089275"/>
          <p14:tracePt t="117168" x="6742113" y="3152775"/>
          <p14:tracePt t="117185" x="6858000" y="3197225"/>
          <p14:tracePt t="117201" x="6983413" y="3224213"/>
          <p14:tracePt t="117217" x="7081838" y="3232150"/>
          <p14:tracePt t="117234" x="7170738" y="3232150"/>
          <p14:tracePt t="117251" x="7232650" y="3214688"/>
          <p14:tracePt t="117268" x="7269163" y="3160713"/>
          <p14:tracePt t="117284" x="7286625" y="3089275"/>
          <p14:tracePt t="117302" x="7304088" y="2990850"/>
          <p14:tracePt t="117318" x="7304088" y="2946400"/>
          <p14:tracePt t="117338" x="7304088" y="2847975"/>
          <p14:tracePt t="117351" x="7304088" y="2822575"/>
          <p14:tracePt t="117369" x="7296150" y="2741613"/>
          <p14:tracePt t="117385" x="7277100" y="2724150"/>
          <p14:tracePt t="117401" x="7242175" y="2697163"/>
          <p14:tracePt t="117418" x="7153275" y="2679700"/>
          <p14:tracePt t="117435" x="7089775" y="2679700"/>
          <p14:tracePt t="117451" x="6983413" y="2679700"/>
          <p14:tracePt t="117468" x="6867525" y="2679700"/>
          <p14:tracePt t="117485" x="6777038" y="2687638"/>
          <p14:tracePt t="117500" x="6724650" y="2741613"/>
          <p14:tracePt t="117518" x="6697663" y="2795588"/>
          <p14:tracePt t="117534" x="6688138" y="2867025"/>
          <p14:tracePt t="117551" x="6661150" y="2928938"/>
          <p14:tracePt t="117569" x="6643688" y="3017838"/>
          <p14:tracePt t="117584" x="6599238" y="3081338"/>
          <p14:tracePt t="117601" x="6599238" y="3125788"/>
          <p14:tracePt t="117618" x="6581775" y="3133725"/>
          <p14:tracePt t="117634" x="6572250" y="3205163"/>
          <p14:tracePt t="117651" x="6554788" y="3276600"/>
          <p14:tracePt t="117668" x="6527800" y="3367088"/>
          <p14:tracePt t="117690" x="6483350" y="3482975"/>
          <p14:tracePt t="117717" x="6473825" y="3482975"/>
          <p14:tracePt t="117734" x="6465888" y="3490913"/>
          <p14:tracePt t="117983" x="6510338" y="3446463"/>
          <p14:tracePt t="117992" x="6554788" y="3394075"/>
          <p14:tracePt t="118001" x="6572250" y="3375025"/>
          <p14:tracePt t="118018" x="6653213" y="3286125"/>
          <p14:tracePt t="118036" x="6688138" y="3241675"/>
          <p14:tracePt t="118055" x="6769100" y="3133725"/>
          <p14:tracePt t="118059" x="6823075" y="3062288"/>
          <p14:tracePt t="118068" x="6894513" y="2982913"/>
          <p14:tracePt t="118085" x="7054850" y="2822575"/>
          <p14:tracePt t="118101" x="7161213" y="2724150"/>
          <p14:tracePt t="118118" x="7170738" y="2705100"/>
          <p14:tracePt t="118160" x="7170738" y="2697163"/>
          <p14:tracePt t="118176" x="7170738" y="2687638"/>
          <p14:tracePt t="118185" x="7170738" y="2679700"/>
          <p14:tracePt t="118385" x="7170738" y="2697163"/>
          <p14:tracePt t="118400" x="7180263" y="2705100"/>
          <p14:tracePt t="118408" x="7180263" y="2751138"/>
          <p14:tracePt t="118418" x="7180263" y="2768600"/>
          <p14:tracePt t="118435" x="7180263" y="2822575"/>
          <p14:tracePt t="118451" x="7180263" y="2857500"/>
          <p14:tracePt t="118468" x="7180263" y="2894013"/>
          <p14:tracePt t="118484" x="7180263" y="2928938"/>
          <p14:tracePt t="118502" x="7180263" y="2955925"/>
          <p14:tracePt t="118518" x="7180263" y="2965450"/>
          <p14:tracePt t="118534" x="7180263" y="3000375"/>
          <p14:tracePt t="118551" x="7180263" y="3044825"/>
          <p14:tracePt t="118553" x="7180263" y="3071813"/>
          <p14:tracePt t="118569" x="7180263" y="3108325"/>
          <p14:tracePt t="118602" x="7188200" y="3133725"/>
          <p14:tracePt t="118680" x="7188200" y="3152775"/>
          <p14:tracePt t="118688" x="7188200" y="3160713"/>
          <p14:tracePt t="118696" x="7188200" y="3170238"/>
          <p14:tracePt t="118704" x="7188200" y="3187700"/>
          <p14:tracePt t="118717" x="7188200" y="3205163"/>
          <p14:tracePt t="118735" x="7188200" y="3232150"/>
          <p14:tracePt t="118825" x="7197725" y="3241675"/>
          <p14:tracePt t="118849" x="7205663" y="3241675"/>
          <p14:tracePt t="118856" x="7215188" y="3232150"/>
          <p14:tracePt t="118869" x="7215188" y="3205163"/>
          <p14:tracePt t="118885" x="7232650" y="3187700"/>
          <p14:tracePt t="118902" x="7232650" y="3152775"/>
          <p14:tracePt t="118917" x="7242175" y="3133725"/>
          <p14:tracePt t="118935" x="7242175" y="3054350"/>
          <p14:tracePt t="118951" x="7242175" y="3017838"/>
          <p14:tracePt t="118969" x="7242175" y="2928938"/>
          <p14:tracePt t="118987" x="7232650" y="2911475"/>
          <p14:tracePt t="119000" x="7215188" y="2894013"/>
          <p14:tracePt t="119018" x="7170738" y="2874963"/>
          <p14:tracePt t="119034" x="7153275" y="2857500"/>
          <p14:tracePt t="119051" x="7116763" y="2857500"/>
          <p14:tracePt t="119069" x="7099300" y="2857500"/>
          <p14:tracePt t="119084" x="7072313" y="2857500"/>
          <p14:tracePt t="119101" x="7037388" y="2867025"/>
          <p14:tracePt t="119119" x="7000875" y="2884488"/>
          <p14:tracePt t="119136" x="6983413" y="2884488"/>
          <p14:tracePt t="119289" x="6973888" y="2884488"/>
          <p14:tracePt t="119305" x="6946900" y="2884488"/>
          <p14:tracePt t="119312" x="6919913" y="2884488"/>
          <p14:tracePt t="119321" x="6902450" y="2874963"/>
          <p14:tracePt t="119334" x="6875463" y="2874963"/>
          <p14:tracePt t="119352" x="6786563" y="2847975"/>
          <p14:tracePt t="119384" x="6742113" y="2847975"/>
          <p14:tracePt t="119401" x="6688138" y="2847975"/>
          <p14:tracePt t="119418" x="6616700" y="2847975"/>
          <p14:tracePt t="119436" x="6483350" y="2847975"/>
          <p14:tracePt t="119453" x="6286500" y="2847975"/>
          <p14:tracePt t="119469" x="6037263" y="2847975"/>
          <p14:tracePt t="119490" x="5643563" y="2847975"/>
          <p14:tracePt t="119502" x="5500688" y="2847975"/>
          <p14:tracePt t="119518" x="5180013" y="2847975"/>
          <p14:tracePt t="119534" x="4857750" y="2847975"/>
          <p14:tracePt t="119551" x="4483100" y="2847975"/>
          <p14:tracePt t="119570" x="4340225" y="2847975"/>
          <p14:tracePt t="119584" x="4330700" y="2847975"/>
          <p14:tracePt t="119601" x="4322763" y="2867025"/>
          <p14:tracePt t="119633" x="4340225" y="2874963"/>
          <p14:tracePt t="119640" x="4394200" y="2874963"/>
          <p14:tracePt t="119651" x="4510088" y="2874963"/>
          <p14:tracePt t="119668" x="4848225" y="2874963"/>
          <p14:tracePt t="119685" x="4973638" y="2874963"/>
          <p14:tracePt t="119701" x="5133975" y="2884488"/>
          <p14:tracePt t="119718" x="5143500" y="2894013"/>
          <p14:tracePt t="119761" x="5116513" y="2894013"/>
          <p14:tracePt t="119771" x="5099050" y="2894013"/>
          <p14:tracePt t="119785" x="4938713" y="2894013"/>
          <p14:tracePt t="119801" x="4616450" y="2884488"/>
          <p14:tracePt t="119820" x="4205288" y="2884488"/>
          <p14:tracePt t="119835" x="3714750" y="2884488"/>
          <p14:tracePt t="119851" x="3205163" y="2884488"/>
          <p14:tracePt t="119870" x="2714625" y="2894013"/>
          <p14:tracePt t="119884" x="2428875" y="2938463"/>
          <p14:tracePt t="119920" x="2419350" y="2938463"/>
          <p14:tracePt t="119928" x="2455863" y="2938463"/>
          <p14:tracePt t="119936" x="2482850" y="2946400"/>
          <p14:tracePt t="119951" x="2598738" y="2955925"/>
          <p14:tracePt t="119970" x="3205163" y="2973388"/>
          <p14:tracePt t="119985" x="3589338" y="2973388"/>
          <p14:tracePt t="120001" x="3867150" y="2973388"/>
          <p14:tracePt t="120018" x="4071938" y="2973388"/>
          <p14:tracePt t="120034" x="4160838" y="2982913"/>
          <p14:tracePt t="120051" x="4170363" y="2982913"/>
          <p14:tracePt t="120112" x="4179888" y="2982913"/>
          <p14:tracePt t="120121" x="4205288" y="2982913"/>
          <p14:tracePt t="120128" x="4232275" y="2982913"/>
          <p14:tracePt t="120137" x="4259263" y="2982913"/>
          <p14:tracePt t="120153" x="4367213" y="2973388"/>
          <p14:tracePt t="120171" x="4589463" y="2965450"/>
          <p14:tracePt t="120188" x="5037138" y="2965450"/>
          <p14:tracePt t="120201" x="5572125" y="2965450"/>
          <p14:tracePt t="120219" x="6010275" y="2965450"/>
          <p14:tracePt t="120234" x="6232525" y="2965450"/>
          <p14:tracePt t="120253" x="6296025" y="2965450"/>
          <p14:tracePt t="120312" x="6303963" y="2965450"/>
          <p14:tracePt t="120321" x="6330950" y="2965450"/>
          <p14:tracePt t="120328" x="6348413" y="2965450"/>
          <p14:tracePt t="120336" x="6375400" y="2965450"/>
          <p14:tracePt t="120351" x="6419850" y="2965450"/>
          <p14:tracePt t="120369" x="6545263" y="2965450"/>
          <p14:tracePt t="120387" x="6759575" y="2982913"/>
          <p14:tracePt t="120401" x="7081838" y="3027363"/>
          <p14:tracePt t="120418" x="7385050" y="3089275"/>
          <p14:tracePt t="120435" x="7626350" y="3125788"/>
          <p14:tracePt t="120452" x="7786688" y="3143250"/>
          <p14:tracePt t="120469" x="7813675" y="3160713"/>
          <p14:tracePt t="120521" x="7823200" y="3160713"/>
          <p14:tracePt t="120528" x="7831138" y="3160713"/>
          <p14:tracePt t="120537" x="7848600" y="3160713"/>
          <p14:tracePt t="120551" x="7858125" y="3152775"/>
          <p14:tracePt t="120569" x="7939088" y="3125788"/>
          <p14:tracePt t="120584" x="7966075" y="3125788"/>
          <p14:tracePt t="120601" x="8010525" y="3098800"/>
          <p14:tracePt t="120618" x="8045450" y="3098800"/>
          <p14:tracePt t="120634" x="8081963" y="3089275"/>
          <p14:tracePt t="120651" x="8180388" y="3089275"/>
          <p14:tracePt t="120669" x="8259763" y="3089275"/>
          <p14:tracePt t="120685" x="8331200" y="3089275"/>
          <p14:tracePt t="120701" x="8402638" y="3098800"/>
          <p14:tracePt t="120718" x="8439150" y="3116263"/>
          <p14:tracePt t="120734" x="8474075" y="3133725"/>
          <p14:tracePt t="120752" x="8528050" y="3214688"/>
          <p14:tracePt t="120769" x="8528050" y="3295650"/>
          <p14:tracePt t="120785" x="8483600" y="3367088"/>
          <p14:tracePt t="120802" x="8402638" y="3419475"/>
          <p14:tracePt t="120820" x="8232775" y="3465513"/>
          <p14:tracePt t="120835" x="7974013" y="3500438"/>
          <p14:tracePt t="120851" x="7715250" y="3517900"/>
          <p14:tracePt t="120870" x="7439025" y="3536950"/>
          <p14:tracePt t="120884" x="7180263" y="3562350"/>
          <p14:tracePt t="120901" x="6902450" y="3608388"/>
          <p14:tracePt t="120920" x="6626225" y="3660775"/>
          <p14:tracePt t="120935" x="6357938" y="3687763"/>
          <p14:tracePt t="120951" x="5973763" y="3732213"/>
          <p14:tracePt t="120952" x="5795963" y="3741738"/>
          <p14:tracePt t="120969" x="5518150" y="3751263"/>
          <p14:tracePt t="120984" x="5340350" y="3751263"/>
          <p14:tracePt t="121001" x="5180013" y="3751263"/>
          <p14:tracePt t="121018" x="5010150" y="3751263"/>
          <p14:tracePt t="121034" x="4857750" y="3751263"/>
          <p14:tracePt t="121051" x="4697413" y="3751263"/>
          <p14:tracePt t="121069" x="4545013" y="3751263"/>
          <p14:tracePt t="121071" x="4465638" y="3751263"/>
          <p14:tracePt t="121084" x="4375150" y="3751263"/>
          <p14:tracePt t="121101" x="4214813" y="3751263"/>
          <p14:tracePt t="121118" x="4125913" y="3732213"/>
          <p14:tracePt t="121137" x="3884613" y="3679825"/>
          <p14:tracePt t="121152" x="3732213" y="3608388"/>
          <p14:tracePt t="121170" x="3616325" y="3554413"/>
          <p14:tracePt t="121185" x="3571875" y="3517900"/>
          <p14:tracePt t="121201" x="3536950" y="3473450"/>
          <p14:tracePt t="121218" x="3527425" y="3465513"/>
          <p14:tracePt t="121234" x="3527425" y="3411538"/>
          <p14:tracePt t="121251" x="3527425" y="3330575"/>
          <p14:tracePt t="121268" x="3571875" y="3214688"/>
          <p14:tracePt t="121285" x="3697288" y="2973388"/>
          <p14:tracePt t="121301" x="3919538" y="2633663"/>
          <p14:tracePt t="121320" x="4491038" y="2044700"/>
          <p14:tracePt t="121334" x="4741863" y="1839913"/>
          <p14:tracePt t="121353" x="5589588" y="1285875"/>
          <p14:tracePt t="121369" x="6027738" y="1054100"/>
          <p14:tracePt t="121384" x="6340475" y="938213"/>
          <p14:tracePt t="121401" x="6554788" y="901700"/>
          <p14:tracePt t="121420" x="6661150" y="901700"/>
          <p14:tracePt t="121435" x="6680200" y="901700"/>
          <p14:tracePt t="121451" x="6697663" y="938213"/>
          <p14:tracePt t="121469" x="6697663" y="1009650"/>
          <p14:tracePt t="121485" x="6688138" y="1116013"/>
          <p14:tracePt t="121505" x="6581775" y="1347788"/>
          <p14:tracePt t="121518" x="6527800" y="1428750"/>
          <p14:tracePt t="121534" x="6419850" y="1571625"/>
          <p14:tracePt t="121551" x="6340475" y="1660525"/>
          <p14:tracePt t="121569" x="6340475" y="1679575"/>
          <p14:tracePt t="121592" x="6367463" y="1687513"/>
          <p14:tracePt t="121601" x="6384925" y="1687513"/>
          <p14:tracePt t="121618" x="6518275" y="1687513"/>
          <p14:tracePt t="121634" x="6697663" y="1687513"/>
          <p14:tracePt t="121651" x="6902450" y="1687513"/>
          <p14:tracePt t="121668" x="7116763" y="1687513"/>
          <p14:tracePt t="121684" x="7205663" y="1687513"/>
          <p14:tracePt t="121701" x="7269163" y="1687513"/>
          <p14:tracePt t="121718" x="7367588" y="1704975"/>
          <p14:tracePt t="121735" x="7385050" y="1704975"/>
          <p14:tracePt t="121751" x="7394575" y="1704975"/>
          <p14:tracePt t="121772" x="7402513" y="1704975"/>
          <p14:tracePt t="121787" x="7402513" y="1776413"/>
          <p14:tracePt t="121801" x="7367588" y="1839913"/>
          <p14:tracePt t="121820" x="7269163" y="1938338"/>
          <p14:tracePt t="121835" x="7116763" y="2143125"/>
          <p14:tracePt t="121851" x="6973888" y="2330450"/>
          <p14:tracePt t="121869" x="6858000" y="2509838"/>
          <p14:tracePt t="121886" x="6804025" y="2633663"/>
          <p14:tracePt t="121901" x="6804025" y="2652713"/>
          <p14:tracePt t="121919" x="6867525" y="2714625"/>
          <p14:tracePt t="121934" x="6929438" y="2741613"/>
          <p14:tracePt t="121951" x="7143750" y="2803525"/>
          <p14:tracePt t="121969" x="7331075" y="2840038"/>
          <p14:tracePt t="121984" x="7562850" y="2857500"/>
          <p14:tracePt t="122001" x="7653338" y="2857500"/>
          <p14:tracePt t="122017" x="7786688" y="2857500"/>
          <p14:tracePt t="122034" x="7831138" y="2857500"/>
          <p14:tracePt t="122079" x="7823200" y="2847975"/>
          <p14:tracePt t="122088" x="7796213" y="2840038"/>
          <p14:tracePt t="122102" x="7742238" y="2822575"/>
          <p14:tracePt t="122118" x="7680325" y="2822575"/>
          <p14:tracePt t="122134" x="7554913" y="2840038"/>
          <p14:tracePt t="122151" x="7446963" y="2911475"/>
          <p14:tracePt t="122169" x="7394575" y="2990850"/>
          <p14:tracePt t="122189" x="7394575" y="3036888"/>
          <p14:tracePt t="122203" x="7394575" y="3044825"/>
          <p14:tracePt t="122217" x="7419975" y="3062288"/>
          <p14:tracePt t="122234" x="7589838" y="3071813"/>
          <p14:tracePt t="122251" x="7813675" y="3071813"/>
          <p14:tracePt t="122268" x="8037513" y="3071813"/>
          <p14:tracePt t="122287" x="8224838" y="3071813"/>
          <p14:tracePt t="122302" x="8358188" y="3062288"/>
          <p14:tracePt t="122318" x="8412163" y="3054350"/>
          <p14:tracePt t="122334" x="8466138" y="3054350"/>
          <p14:tracePt t="122352" x="8501063" y="3054350"/>
          <p14:tracePt t="122369" x="8562975" y="3054350"/>
          <p14:tracePt t="122385" x="8715375" y="3054350"/>
          <p14:tracePt t="122401" x="8867775" y="3027363"/>
          <p14:tracePt t="122418" x="9028113" y="3009900"/>
          <p14:tracePt t="122434" x="9153525" y="3000375"/>
          <p14:tracePt t="122452" x="9304338" y="3000375"/>
          <p14:tracePt t="122468" x="9456738" y="3000375"/>
          <p14:tracePt t="122485" x="9582150" y="3000375"/>
          <p14:tracePt t="122502" x="9599613" y="3000375"/>
          <p14:tracePt t="122521" x="9609138" y="3000375"/>
          <p14:tracePt t="122534" x="9617075" y="3000375"/>
          <p14:tracePt t="122552" x="9644063" y="2982913"/>
          <p14:tracePt t="122570" x="9653588" y="2928938"/>
          <p14:tracePt t="122584" x="9661525" y="2874963"/>
          <p14:tracePt t="122602" x="9661525" y="2813050"/>
          <p14:tracePt t="122618" x="9661525" y="2759075"/>
          <p14:tracePt t="122634" x="9661525" y="2714625"/>
          <p14:tracePt t="122651" x="9644063" y="2670175"/>
          <p14:tracePt t="122668" x="9609138" y="2652713"/>
          <p14:tracePt t="122685" x="9572625" y="2652713"/>
          <p14:tracePt t="122701" x="9518650" y="2652713"/>
          <p14:tracePt t="122718" x="9394825" y="2652713"/>
          <p14:tracePt t="122734" x="9188450" y="2652713"/>
          <p14:tracePt t="122751" x="9037638" y="2652713"/>
          <p14:tracePt t="122768" x="8885238" y="2652713"/>
          <p14:tracePt t="122784" x="8831263" y="2652713"/>
          <p14:tracePt t="122801" x="8796338" y="2652713"/>
          <p14:tracePt t="122818" x="8724900" y="2670175"/>
          <p14:tracePt t="122835" x="8670925" y="2687638"/>
          <p14:tracePt t="122854" x="8609013" y="2724150"/>
          <p14:tracePt t="122868" x="8572500" y="2751138"/>
          <p14:tracePt t="122885" x="8562975" y="2768600"/>
          <p14:tracePt t="122901" x="8562975" y="2776538"/>
          <p14:tracePt t="122918" x="8562975" y="2786063"/>
          <p14:tracePt t="122934" x="8562975" y="2803525"/>
          <p14:tracePt t="122951" x="8582025" y="2857500"/>
          <p14:tracePt t="122969" x="8643938" y="2894013"/>
          <p14:tracePt t="122984" x="8769350" y="2946400"/>
          <p14:tracePt t="123001" x="8947150" y="3017838"/>
          <p14:tracePt t="123018" x="9082088" y="3062288"/>
          <p14:tracePt t="123034" x="9134475" y="3071813"/>
          <p14:tracePt t="123068" x="9180513" y="3071813"/>
          <p14:tracePt t="123085" x="9215438" y="3044825"/>
          <p14:tracePt t="123101" x="9224963" y="3009900"/>
          <p14:tracePt t="123120" x="9224963" y="2884488"/>
          <p14:tracePt t="123134" x="9224963" y="2803525"/>
          <p14:tracePt t="123151" x="9099550" y="2554288"/>
          <p14:tracePt t="123169" x="9018588" y="2482850"/>
          <p14:tracePt t="123187" x="8759825" y="2401888"/>
          <p14:tracePt t="123202" x="8572500" y="2384425"/>
          <p14:tracePt t="123217" x="8367713" y="2384425"/>
          <p14:tracePt t="123234" x="8180388" y="2419350"/>
          <p14:tracePt t="123251" x="8010525" y="2517775"/>
          <p14:tracePt t="123268" x="8010525" y="2562225"/>
          <p14:tracePt t="123285" x="8010525" y="2608263"/>
          <p14:tracePt t="123301" x="8010525" y="2679700"/>
          <p14:tracePt t="123318" x="8045450" y="2768600"/>
          <p14:tracePt t="123335" x="8224838" y="2901950"/>
          <p14:tracePt t="123351" x="8269288" y="2911475"/>
          <p14:tracePt t="123370" x="8286750" y="2911475"/>
          <p14:tracePt t="123386" x="8296275" y="2911475"/>
          <p14:tracePt t="123401" x="8296275" y="2857500"/>
          <p14:tracePt t="123417" x="8296275" y="2803525"/>
          <p14:tracePt t="123435" x="8269288" y="2679700"/>
          <p14:tracePt t="123451" x="8170863" y="2544763"/>
          <p14:tracePt t="123468" x="8001000" y="2428875"/>
          <p14:tracePt t="123486" x="7500938" y="2303463"/>
          <p14:tracePt t="123503" x="6759575" y="2143125"/>
          <p14:tracePt t="123521" x="5688013" y="1928813"/>
          <p14:tracePt t="123536" x="4983163" y="1812925"/>
          <p14:tracePt t="123552" x="4276725" y="1704975"/>
          <p14:tracePt t="123570" x="3705225" y="1679575"/>
          <p14:tracePt t="123584" x="3322638" y="1679575"/>
          <p14:tracePt t="123601" x="3054350" y="1679575"/>
          <p14:tracePt t="123618" x="2847975" y="1679575"/>
          <p14:tracePt t="123635" x="2660650" y="1679575"/>
          <p14:tracePt t="123652" x="2482850" y="1679575"/>
          <p14:tracePt t="123670" x="2322513" y="1679575"/>
          <p14:tracePt t="123685" x="2143125" y="1704975"/>
          <p14:tracePt t="123702" x="2000250" y="1731963"/>
          <p14:tracePt t="123718" x="1866900" y="1751013"/>
          <p14:tracePt t="123734" x="1776413" y="1768475"/>
          <p14:tracePt t="123751" x="1704975" y="1803400"/>
          <p14:tracePt t="123769" x="1643063" y="1822450"/>
          <p14:tracePt t="123785" x="1571625" y="1857375"/>
          <p14:tracePt t="123801" x="1517650" y="1901825"/>
          <p14:tracePt t="123818" x="1465263" y="1938338"/>
          <p14:tracePt t="123835" x="1419225" y="1982788"/>
          <p14:tracePt t="123851" x="1393825" y="2009775"/>
          <p14:tracePt t="123870" x="1374775" y="2062163"/>
          <p14:tracePt t="123889" x="1357313" y="2143125"/>
          <p14:tracePt t="123902" x="1357313" y="2179638"/>
          <p14:tracePt t="123918" x="1357313" y="2232025"/>
          <p14:tracePt t="123934" x="1357313" y="2286000"/>
          <p14:tracePt t="123951" x="1384300" y="2357438"/>
          <p14:tracePt t="123968" x="1384300" y="2393950"/>
          <p14:tracePt t="123984" x="1384300" y="2455863"/>
          <p14:tracePt t="124001" x="1384300" y="2490788"/>
          <p14:tracePt t="124017" x="1384300" y="2544763"/>
          <p14:tracePt t="124035" x="1384300" y="2554288"/>
          <p14:tracePt t="124054" x="1384300" y="2562225"/>
          <p14:tracePt t="124072" x="1384300" y="2571750"/>
          <p14:tracePt t="124084" x="1384300" y="2589213"/>
          <p14:tracePt t="124102" x="1330325" y="2633663"/>
          <p14:tracePt t="124118" x="1276350" y="2652713"/>
          <p14:tracePt t="124134" x="1250950" y="2670175"/>
          <p14:tracePt t="124152" x="1169988" y="2714625"/>
          <p14:tracePt t="124169" x="1133475" y="2732088"/>
          <p14:tracePt t="124184" x="1098550" y="2759075"/>
          <p14:tracePt t="124201" x="1081088" y="2776538"/>
          <p14:tracePt t="124234" x="1071563" y="2803525"/>
          <p14:tracePt t="124254" x="1062038" y="2822575"/>
          <p14:tracePt t="124327" x="1062038" y="2840038"/>
          <p14:tracePt t="124336" x="1089025" y="2857500"/>
          <p14:tracePt t="124344" x="1108075" y="2857500"/>
          <p14:tracePt t="124353" x="1133475" y="2867025"/>
          <p14:tracePt t="124369" x="1152525" y="2867025"/>
          <p14:tracePt t="124385" x="1169988" y="2867025"/>
          <p14:tracePt t="124401" x="1179513" y="2867025"/>
          <p14:tracePt t="124418" x="1187450" y="2867025"/>
          <p14:tracePt t="124434" x="1187450" y="2822575"/>
          <p14:tracePt t="124451" x="1187450" y="2795588"/>
          <p14:tracePt t="124512" x="1187450" y="2813050"/>
          <p14:tracePt t="124528" x="1187450" y="2830513"/>
          <p14:tracePt t="124536" x="1187450" y="2847975"/>
          <p14:tracePt t="124544" x="1187450" y="2874963"/>
          <p14:tracePt t="124553" x="1187450" y="2884488"/>
          <p14:tracePt t="124569" x="1196975" y="2938463"/>
          <p14:tracePt t="124585" x="1285875" y="3027363"/>
          <p14:tracePt t="124601" x="1339850" y="3054350"/>
          <p14:tracePt t="124622" x="1446213" y="3081338"/>
          <p14:tracePt t="124635" x="1562100" y="3089275"/>
          <p14:tracePt t="124651" x="1616075" y="3089275"/>
          <p14:tracePt t="124684" x="1625600" y="3089275"/>
          <p14:tracePt t="124701" x="1625600" y="3062288"/>
          <p14:tracePt t="124718" x="1625600" y="3000375"/>
          <p14:tracePt t="124734" x="1589088" y="2911475"/>
          <p14:tracePt t="124752" x="1465263" y="2776538"/>
          <p14:tracePt t="124769" x="1411288" y="2714625"/>
          <p14:tracePt t="124785" x="1295400" y="2616200"/>
          <p14:tracePt t="124801" x="1241425" y="2608263"/>
          <p14:tracePt t="124818" x="1152525" y="2608263"/>
          <p14:tracePt t="124834" x="1089025" y="2608263"/>
          <p14:tracePt t="124851" x="1036638" y="2633663"/>
          <p14:tracePt t="124868" x="973138" y="2697163"/>
          <p14:tracePt t="124885" x="928688" y="2776538"/>
          <p14:tracePt t="124902" x="911225" y="2884488"/>
          <p14:tracePt t="124918" x="911225" y="2965450"/>
          <p14:tracePt t="124936" x="911225" y="3098800"/>
          <p14:tracePt t="124954" x="938213" y="3152775"/>
          <p14:tracePt t="124969" x="946150" y="3160713"/>
          <p14:tracePt t="124985" x="973138" y="3187700"/>
          <p14:tracePt t="125001" x="1000125" y="3197225"/>
          <p14:tracePt t="125018" x="1027113" y="3214688"/>
          <p14:tracePt t="125035" x="1062038" y="3214688"/>
          <p14:tracePt t="125052" x="1071563" y="3224213"/>
          <p14:tracePt t="125068" x="1081088" y="3268663"/>
          <p14:tracePt t="125085" x="1081088" y="3340100"/>
          <p14:tracePt t="125102" x="1081088" y="3429000"/>
          <p14:tracePt t="125120" x="1081088" y="3679825"/>
          <p14:tracePt t="125134" x="1081088" y="3768725"/>
          <p14:tracePt t="125152" x="990600" y="4044950"/>
          <p14:tracePt t="125170" x="893763" y="4232275"/>
          <p14:tracePt t="125185" x="768350" y="4429125"/>
          <p14:tracePt t="125201" x="669925" y="4633913"/>
          <p14:tracePt t="125218" x="608013" y="4813300"/>
          <p14:tracePt t="125235" x="561975" y="4983163"/>
          <p14:tracePt t="125252" x="536575" y="5126038"/>
          <p14:tracePt t="125270" x="500063" y="5224463"/>
          <p14:tracePt t="125520" x="517525" y="5232400"/>
          <p14:tracePt t="125528" x="544513" y="5232400"/>
          <p14:tracePt t="125544" x="615950" y="5232400"/>
          <p14:tracePt t="125554" x="758825" y="5232400"/>
          <p14:tracePt t="125569" x="1081088" y="5268913"/>
          <p14:tracePt t="125584" x="1089025" y="5268913"/>
          <p14:tracePt t="125601" x="1089025" y="5276850"/>
          <p14:tracePt t="125621" x="1044575" y="5322888"/>
          <p14:tracePt t="125635" x="965200" y="5357813"/>
          <p14:tracePt t="125651" x="812800" y="5419725"/>
          <p14:tracePt t="125669" x="608013" y="5518150"/>
          <p14:tracePt t="125684" x="384175" y="5634038"/>
          <p14:tracePt t="125701" x="285750" y="5680075"/>
          <p14:tracePt t="125718" x="115888" y="5813425"/>
          <p14:tracePt t="125734" x="0" y="5983288"/>
          <p14:tracePt t="125752" x="0" y="6340475"/>
          <p14:tracePt t="125769" x="0" y="6562725"/>
          <p14:tracePt t="126486" x="3276600" y="6759575"/>
          <p14:tracePt t="126501" x="3840163" y="6759575"/>
          <p14:tracePt t="126518" x="3919538" y="6759575"/>
          <p14:tracePt t="126534" x="3919538" y="6751638"/>
          <p14:tracePt t="126536" x="3929063" y="6732588"/>
          <p14:tracePt t="126551" x="3938588" y="6643688"/>
          <p14:tracePt t="126569" x="3938588" y="6545263"/>
          <p14:tracePt t="126585" x="3911600" y="6465888"/>
          <p14:tracePt t="126601" x="3840163" y="6340475"/>
          <p14:tracePt t="126618" x="3795713" y="6259513"/>
          <p14:tracePt t="126651" x="3786188" y="6215063"/>
          <p14:tracePt t="126669" x="3786188" y="6197600"/>
          <p14:tracePt t="126689" x="3759200" y="6116638"/>
          <p14:tracePt t="126703" x="3751263" y="6072188"/>
          <p14:tracePt t="126718" x="3724275" y="6010275"/>
          <p14:tracePt t="126734" x="3714750" y="5929313"/>
          <p14:tracePt t="126752" x="3714750" y="5840413"/>
          <p14:tracePt t="126769" x="3714750" y="5786438"/>
          <p14:tracePt t="126785" x="3714750" y="5688013"/>
          <p14:tracePt t="126801" x="3724275" y="5608638"/>
          <p14:tracePt t="126818" x="3751263" y="5527675"/>
          <p14:tracePt t="126834" x="3776663" y="5473700"/>
          <p14:tracePt t="126851" x="3813175" y="5402263"/>
          <p14:tracePt t="126869" x="3840163" y="5330825"/>
          <p14:tracePt t="126885" x="3857625" y="5268913"/>
          <p14:tracePt t="126902" x="3902075" y="5170488"/>
          <p14:tracePt t="126918" x="3946525" y="5072063"/>
          <p14:tracePt t="126936" x="3983038" y="4983163"/>
          <p14:tracePt t="126952" x="3990975" y="4956175"/>
          <p14:tracePt t="126970" x="4010025" y="4875213"/>
          <p14:tracePt t="126985" x="4017963" y="4822825"/>
          <p14:tracePt t="127002" x="4017963" y="4768850"/>
          <p14:tracePt t="127021" x="4027488" y="4705350"/>
          <p14:tracePt t="127037" x="4044950" y="4679950"/>
          <p14:tracePt t="127051" x="4081463" y="4616450"/>
          <p14:tracePt t="127055" x="4089400" y="4608513"/>
          <p14:tracePt t="127069" x="4108450" y="4562475"/>
          <p14:tracePt t="127085" x="4108450" y="4554538"/>
          <p14:tracePt t="127118" x="4116388" y="4527550"/>
          <p14:tracePt t="127136" x="4170363" y="4491038"/>
          <p14:tracePt t="127151" x="4179888" y="4491038"/>
          <p14:tracePt t="127169" x="4205288" y="4483100"/>
          <p14:tracePt t="127320" x="4205288" y="4465638"/>
          <p14:tracePt t="127424" x="4224338" y="4473575"/>
          <p14:tracePt t="127490" x="4224338" y="4456113"/>
          <p14:tracePt t="127505" x="4224338" y="4429125"/>
          <p14:tracePt t="127512" x="4224338" y="4402138"/>
          <p14:tracePt t="127521" x="4224338" y="4384675"/>
          <p14:tracePt t="127534" x="4224338" y="4340225"/>
          <p14:tracePt t="127553" x="4179888" y="4251325"/>
          <p14:tracePt t="127569" x="4125913" y="4205288"/>
          <p14:tracePt t="127584" x="4027488" y="4143375"/>
          <p14:tracePt t="127601" x="3938588" y="4081463"/>
          <p14:tracePt t="127618" x="3840163" y="4037013"/>
          <p14:tracePt t="127635" x="3768725" y="3973513"/>
          <p14:tracePt t="127652" x="3670300" y="3911600"/>
          <p14:tracePt t="127668" x="3562350" y="3840163"/>
          <p14:tracePt t="127685" x="3465513" y="3776663"/>
          <p14:tracePt t="127701" x="3384550" y="3705225"/>
          <p14:tracePt t="127717" x="3295650" y="3660775"/>
          <p14:tracePt t="127734" x="3214688" y="3625850"/>
          <p14:tracePt t="127752" x="3071813" y="3554413"/>
          <p14:tracePt t="127769" x="2973388" y="3509963"/>
          <p14:tracePt t="127790" x="2847975" y="3455988"/>
          <p14:tracePt t="127801" x="2768600" y="3394075"/>
          <p14:tracePt t="127818" x="2705100" y="3348038"/>
          <p14:tracePt t="127834" x="2679700" y="3330575"/>
          <p14:tracePt t="127851" x="2643188" y="3313113"/>
          <p14:tracePt t="127869" x="2616200" y="3286125"/>
          <p14:tracePt t="127884" x="2571750" y="3268663"/>
          <p14:tracePt t="127902" x="2536825" y="3251200"/>
          <p14:tracePt t="127917" x="2490788" y="3224213"/>
          <p14:tracePt t="127934" x="2473325" y="3214688"/>
          <p14:tracePt t="127951" x="2446338" y="3214688"/>
          <p14:tracePt t="127968" x="2428875" y="3205163"/>
          <p14:tracePt t="128123" x="2411413" y="3205163"/>
          <p14:tracePt t="128352" x="2401888" y="3205163"/>
          <p14:tracePt t="128408" x="2393950" y="3205163"/>
          <p14:tracePt t="128416" x="2374900" y="3205163"/>
          <p14:tracePt t="128433" x="2339975" y="3205163"/>
          <p14:tracePt t="128449" x="2322513" y="3205163"/>
          <p14:tracePt t="128457" x="2312988" y="3205163"/>
          <p14:tracePt t="128469" x="2303463" y="3214688"/>
          <p14:tracePt t="128504" x="2286000" y="3241675"/>
          <p14:tracePt t="128528" x="2276475" y="3241675"/>
          <p14:tracePt t="128544" x="2268538" y="3251200"/>
          <p14:tracePt t="128553" x="2268538" y="3268663"/>
          <p14:tracePt t="128560" x="2251075" y="3276600"/>
          <p14:tracePt t="128592" x="2251075" y="3295650"/>
          <p14:tracePt t="128608" x="2241550" y="3303588"/>
          <p14:tracePt t="128624" x="2241550" y="3330575"/>
          <p14:tracePt t="128648" x="2241550" y="3340100"/>
          <p14:tracePt t="128696" x="2241550" y="3357563"/>
          <p14:tracePt t="128705" x="2241550" y="3367088"/>
          <p14:tracePt t="128831" x="2259013" y="3402013"/>
          <p14:tracePt t="128904" x="2268538" y="3402013"/>
          <p14:tracePt t="128920" x="2268538" y="3429000"/>
          <p14:tracePt t="128936" x="2286000" y="3446463"/>
          <p14:tracePt t="129106" x="2312988" y="3465513"/>
          <p14:tracePt t="129112" x="2347913" y="3500438"/>
          <p14:tracePt t="129125" x="2384425" y="3527425"/>
          <p14:tracePt t="129135" x="2411413" y="3527425"/>
          <p14:tracePt t="129360" x="2411413" y="3536950"/>
          <p14:tracePt t="129369" x="2419350" y="3554413"/>
          <p14:tracePt t="129376" x="2428875" y="3554413"/>
          <p14:tracePt t="129389" x="2438400" y="3554413"/>
          <p14:tracePt t="129401" x="2438400" y="3562350"/>
          <p14:tracePt t="129881" x="2446338" y="3562350"/>
          <p14:tracePt t="129920" x="2455863" y="3562350"/>
          <p14:tracePt t="129929" x="2465388" y="3571875"/>
          <p14:tracePt t="130032" x="2473325" y="3571875"/>
          <p14:tracePt t="130617" x="2482850" y="3571875"/>
          <p14:tracePt t="130624" x="2500313" y="3571875"/>
          <p14:tracePt t="130634" x="2527300" y="3571875"/>
          <p14:tracePt t="130652" x="2554288" y="3571875"/>
          <p14:tracePt t="130669" x="2598738" y="3571875"/>
          <p14:tracePt t="130685" x="2652713" y="3571875"/>
          <p14:tracePt t="130702" x="2751138" y="3571875"/>
          <p14:tracePt t="130718" x="2840038" y="3571875"/>
          <p14:tracePt t="130734" x="2884488" y="3571875"/>
          <p14:tracePt t="130840" x="2894013" y="3571875"/>
          <p14:tracePt t="130848" x="2928938" y="3581400"/>
          <p14:tracePt t="130856" x="2965450" y="3598863"/>
          <p14:tracePt t="130869" x="3027363" y="3616325"/>
          <p14:tracePt t="130888" x="3330575" y="3660775"/>
          <p14:tracePt t="130901" x="3482975" y="3679825"/>
          <p14:tracePt t="130918" x="3803650" y="3687763"/>
          <p14:tracePt t="130934" x="3929063" y="3687763"/>
          <p14:tracePt t="130952" x="4179888" y="3687763"/>
          <p14:tracePt t="130968" x="4286250" y="3687763"/>
          <p14:tracePt t="130985" x="4303713" y="3687763"/>
          <p14:tracePt t="131001" x="4322763" y="3687763"/>
          <p14:tracePt t="131112" x="4322763" y="3697288"/>
          <p14:tracePt t="131120" x="4322763" y="3705225"/>
          <p14:tracePt t="131136" x="4322763" y="3714750"/>
          <p14:tracePt t="131400" x="4313238" y="3724275"/>
          <p14:tracePt t="131472" x="4313238" y="3741738"/>
          <p14:tracePt t="131553" x="4313238" y="3732213"/>
          <p14:tracePt t="131560" x="4295775" y="3732213"/>
          <p14:tracePt t="131571" x="4268788" y="3732213"/>
          <p14:tracePt t="131588" x="4187825" y="3732213"/>
          <p14:tracePt t="131601" x="4071938" y="3732213"/>
          <p14:tracePt t="131618" x="4010025" y="3732213"/>
          <p14:tracePt t="131712" x="4000500" y="3732213"/>
          <p14:tracePt t="131752" x="4010025" y="3732213"/>
          <p14:tracePt t="132024" x="4000500" y="3732213"/>
          <p14:tracePt t="132040" x="3929063" y="3687763"/>
          <p14:tracePt t="132048" x="3857625" y="3643313"/>
          <p14:tracePt t="132056" x="3786188" y="3598863"/>
          <p14:tracePt t="132069" x="3751263" y="3571875"/>
          <p14:tracePt t="132088" x="3741738" y="3571875"/>
          <p14:tracePt t="132104" x="3724275" y="3571875"/>
          <p14:tracePt t="132118" x="3697288" y="3571875"/>
          <p14:tracePt t="132135" x="3652838" y="3589338"/>
          <p14:tracePt t="132168" x="3652838" y="3598863"/>
          <p14:tracePt t="132185" x="3652838" y="3608388"/>
          <p14:tracePt t="132304" x="3643313" y="3616325"/>
          <p14:tracePt t="132312" x="3633788" y="3616325"/>
          <p14:tracePt t="132322" x="3625850" y="3616325"/>
          <p14:tracePt t="132335" x="3616325" y="3616325"/>
          <p14:tracePt t="132352" x="3598863" y="3616325"/>
          <p14:tracePt t="132409" x="3589338" y="3616325"/>
          <p14:tracePt t="132416" x="3581400" y="3616325"/>
          <p14:tracePt t="132425" x="3562350" y="3608388"/>
          <p14:tracePt t="132456" x="3554413" y="3608388"/>
          <p14:tracePt t="132472" x="3544888" y="3608388"/>
          <p14:tracePt t="132584" x="3544888" y="3616325"/>
          <p14:tracePt t="132616" x="3544888" y="3633788"/>
          <p14:tracePt t="132816" x="3554413" y="3633788"/>
          <p14:tracePt t="132824" x="3562350" y="3633788"/>
          <p14:tracePt t="132835" x="3581400" y="3633788"/>
          <p14:tracePt t="132852" x="3589338" y="3633788"/>
          <p14:tracePt t="133128" x="3608388" y="3633788"/>
          <p14:tracePt t="133136" x="3625850" y="3633788"/>
          <p14:tracePt t="133144" x="3652838" y="3633788"/>
          <p14:tracePt t="133154" x="3705225" y="3633788"/>
          <p14:tracePt t="133168" x="3813175" y="3633788"/>
          <p14:tracePt t="133185" x="3911600" y="3652838"/>
          <p14:tracePt t="133201" x="3929063" y="3652838"/>
          <p14:tracePt t="133218" x="3946525" y="3652838"/>
          <p14:tracePt t="133235" x="3956050" y="3652838"/>
          <p14:tracePt t="133290" x="3973513" y="3652838"/>
          <p14:tracePt t="133296" x="3990975" y="3652838"/>
          <p14:tracePt t="133304" x="4010025" y="3652838"/>
          <p14:tracePt t="133319" x="4017963" y="3652838"/>
          <p14:tracePt t="133334" x="4081463" y="3652838"/>
          <p14:tracePt t="133351" x="4143375" y="3652838"/>
          <p14:tracePt t="133472" x="4152900" y="3652838"/>
          <p14:tracePt t="133480" x="4179888" y="3660775"/>
          <p14:tracePt t="133488" x="4187825" y="3670300"/>
          <p14:tracePt t="133502" x="4214813" y="3670300"/>
          <p14:tracePt t="133520" x="4224338" y="3670300"/>
          <p14:tracePt t="133535" x="4241800" y="3670300"/>
          <p14:tracePt t="133570" x="4251325" y="3670300"/>
          <p14:tracePt t="133616" x="4259263" y="3670300"/>
          <p14:tracePt t="133624" x="4276725" y="3670300"/>
          <p14:tracePt t="133641" x="4286250" y="3660775"/>
          <p14:tracePt t="133652" x="4303713" y="3633788"/>
          <p14:tracePt t="133672" x="4313238" y="3633788"/>
          <p14:tracePt t="133768" x="4313238" y="3625850"/>
          <p14:tracePt t="133791" x="4303713" y="3625850"/>
          <p14:tracePt t="133801" x="4295775" y="3625850"/>
          <p14:tracePt t="133808" x="4286250" y="3625850"/>
          <p14:tracePt t="133872" x="4276725" y="3625850"/>
          <p14:tracePt t="133889" x="4276725" y="3633788"/>
          <p14:tracePt t="133905" x="4276725" y="3652838"/>
          <p14:tracePt t="133936" x="4276725" y="3660775"/>
          <p14:tracePt t="133944" x="4276725" y="3670300"/>
          <p14:tracePt t="133953" x="4276725" y="3679825"/>
          <p14:tracePt t="133968" x="4276725" y="3697288"/>
          <p14:tracePt t="133986" x="4286250" y="3697288"/>
          <p14:tracePt t="134033" x="4322763" y="3687763"/>
          <p14:tracePt t="134040" x="4330700" y="3679825"/>
          <p14:tracePt t="134051" x="4340225" y="3660775"/>
          <p14:tracePt t="134070" x="4348163" y="3616325"/>
          <p14:tracePt t="134084" x="4348163" y="3608388"/>
          <p14:tracePt t="134103" x="4348163" y="3589338"/>
          <p14:tracePt t="134120" x="4348163" y="3571875"/>
          <p14:tracePt t="134120" x="4348163" y="3562350"/>
          <p14:tracePt t="134161" x="4348163" y="3554413"/>
          <p14:tracePt t="134185" x="4340225" y="3554413"/>
          <p14:tracePt t="134201" x="4330700" y="3554413"/>
          <p14:tracePt t="134208" x="4322763" y="3554413"/>
          <p14:tracePt t="134224" x="4313238" y="3554413"/>
          <p14:tracePt t="134234" x="4303713" y="3554413"/>
          <p14:tracePt t="134251" x="4295775" y="3554413"/>
          <p14:tracePt t="134268" x="4286250" y="3554413"/>
          <p14:tracePt t="134285" x="4268788" y="3571875"/>
          <p14:tracePt t="134302" x="4268788" y="3598863"/>
          <p14:tracePt t="134320" x="4268788" y="3616325"/>
          <p14:tracePt t="134335" x="4268788" y="3633788"/>
          <p14:tracePt t="134352" x="4268788" y="3660775"/>
          <p14:tracePt t="134456" x="4268788" y="3670300"/>
          <p14:tracePt t="134464" x="4268788" y="3687763"/>
          <p14:tracePt t="134480" x="4268788" y="3714750"/>
          <p14:tracePt t="134496" x="4268788" y="3724275"/>
          <p14:tracePt t="134504" x="4268788" y="3732213"/>
          <p14:tracePt t="134518" x="4268788" y="3741738"/>
          <p14:tracePt t="134535" x="4268788" y="3768725"/>
          <p14:tracePt t="134552" x="4268788" y="3786188"/>
          <p14:tracePt t="134608" x="4259263" y="3803650"/>
          <p14:tracePt t="134617" x="4259263" y="3813175"/>
          <p14:tracePt t="134624" x="4251325" y="3830638"/>
          <p14:tracePt t="134634" x="4232275" y="3848100"/>
          <p14:tracePt t="134652" x="4224338" y="3875088"/>
          <p14:tracePt t="134668" x="4214813" y="3902075"/>
          <p14:tracePt t="134685" x="4187825" y="3929063"/>
          <p14:tracePt t="134704" x="4160838" y="3973513"/>
          <p14:tracePt t="134721" x="4143375" y="3983038"/>
          <p14:tracePt t="134737" x="4108450" y="4010025"/>
          <p14:tracePt t="134752" x="4081463" y="4010025"/>
          <p14:tracePt t="134769" x="4044950" y="4027488"/>
          <p14:tracePt t="134785" x="4010025" y="4027488"/>
          <p14:tracePt t="134801" x="3973513" y="4027488"/>
          <p14:tracePt t="134912" x="3983038" y="4027488"/>
          <p14:tracePt t="134920" x="4017963" y="4027488"/>
          <p14:tracePt t="134928" x="4037013" y="4027488"/>
          <p14:tracePt t="134936" x="4054475" y="4027488"/>
          <p14:tracePt t="134951" x="4098925" y="4027488"/>
          <p14:tracePt t="134971" x="4125913" y="4027488"/>
          <p14:tracePt t="135008" x="4133850" y="4027488"/>
          <p14:tracePt t="135018" x="4143375" y="4027488"/>
          <p14:tracePt t="135035" x="4179888" y="4027488"/>
          <p14:tracePt t="135053" x="4205288" y="4027488"/>
          <p14:tracePt t="135056" x="4232275" y="4017963"/>
          <p14:tracePt t="135073" x="4251325" y="3990975"/>
          <p14:tracePt t="135085" x="4259263" y="3983038"/>
          <p14:tracePt t="135136" x="4268788" y="3983038"/>
          <p14:tracePt t="135144" x="4268788" y="3965575"/>
          <p14:tracePt t="135153" x="4276725" y="3946525"/>
          <p14:tracePt t="135168" x="4286250" y="3919538"/>
          <p14:tracePt t="135185" x="4295775" y="3867150"/>
          <p14:tracePt t="135201" x="4303713" y="3822700"/>
          <p14:tracePt t="135257" x="4303713" y="3813175"/>
          <p14:tracePt t="135345" x="4303713" y="3803650"/>
          <p14:tracePt t="135353" x="4295775" y="3786188"/>
          <p14:tracePt t="135370" x="4276725" y="3768725"/>
          <p14:tracePt t="135376" x="4268788" y="3768725"/>
          <p14:tracePt t="135388" x="4251325" y="3759200"/>
          <p14:tracePt t="135404" x="4251325" y="3751263"/>
          <p14:tracePt t="135418" x="4232275" y="3751263"/>
          <p14:tracePt t="135435" x="4205288" y="3751263"/>
          <p14:tracePt t="135452" x="4179888" y="3751263"/>
          <p14:tracePt t="135469" x="4143375" y="3751263"/>
          <p14:tracePt t="135485" x="4108450" y="3751263"/>
          <p14:tracePt t="135502" x="4089400" y="3751263"/>
          <p14:tracePt t="135520" x="4089400" y="3759200"/>
          <p14:tracePt t="135536" x="4081463" y="3768725"/>
          <p14:tracePt t="135553" x="4071938" y="3786188"/>
          <p14:tracePt t="135569" x="4071938" y="3803650"/>
          <p14:tracePt t="135584" x="4062413" y="3813175"/>
          <p14:tracePt t="135601" x="4062413" y="3848100"/>
          <p14:tracePt t="135618" x="4062413" y="3911600"/>
          <p14:tracePt t="135635" x="4062413" y="3956050"/>
          <p14:tracePt t="135652" x="4062413" y="4017963"/>
          <p14:tracePt t="135669" x="4062413" y="4089400"/>
          <p14:tracePt t="135684" x="4062413" y="4143375"/>
          <p14:tracePt t="135701" x="4062413" y="4152900"/>
          <p14:tracePt t="135720" x="4089400" y="4187825"/>
          <p14:tracePt t="135735" x="4133850" y="4205288"/>
          <p14:tracePt t="135752" x="4160838" y="4224338"/>
          <p14:tracePt t="135769" x="4197350" y="4232275"/>
          <p14:tracePt t="135785" x="4259263" y="4251325"/>
          <p14:tracePt t="135802" x="4322763" y="4268788"/>
          <p14:tracePt t="135819" x="4384675" y="4286250"/>
          <p14:tracePt t="135835" x="4429125" y="4286250"/>
          <p14:tracePt t="135851" x="4465638" y="4286250"/>
          <p14:tracePt t="135869" x="4500563" y="4286250"/>
          <p14:tracePt t="135885" x="4518025" y="4286250"/>
          <p14:tracePt t="135919" x="4572000" y="4276725"/>
          <p14:tracePt t="135936" x="4589463" y="4259263"/>
          <p14:tracePt t="135951" x="4598988" y="4259263"/>
          <p14:tracePt t="135993" x="4598988" y="4251325"/>
          <p14:tracePt t="136001" x="4598988" y="4241800"/>
          <p14:tracePt t="136018" x="4598988" y="4205288"/>
          <p14:tracePt t="136035" x="4598988" y="4179888"/>
          <p14:tracePt t="136054" x="4598988" y="4152900"/>
          <p14:tracePt t="136070" x="4598988" y="4133850"/>
          <p14:tracePt t="136086" x="4598988" y="4108450"/>
          <p14:tracePt t="136104" x="4581525" y="4054475"/>
          <p14:tracePt t="136118" x="4562475" y="4037013"/>
          <p14:tracePt t="136134" x="4545013" y="3990975"/>
          <p14:tracePt t="136136" x="4545013" y="3983038"/>
          <p14:tracePt t="136152" x="4527550" y="3965575"/>
          <p14:tracePt t="136168" x="4518025" y="3946525"/>
          <p14:tracePt t="136185" x="4510088" y="3938588"/>
          <p14:tracePt t="136202" x="4491038" y="3919538"/>
          <p14:tracePt t="136219" x="4473575" y="3911600"/>
          <p14:tracePt t="136235" x="4446588" y="3884613"/>
          <p14:tracePt t="136252" x="4438650" y="3875088"/>
          <p14:tracePt t="136269" x="4419600" y="3875088"/>
          <p14:tracePt t="136285" x="4384675" y="3875088"/>
          <p14:tracePt t="136302" x="4330700" y="3875088"/>
          <p14:tracePt t="136320" x="4276725" y="3875088"/>
          <p14:tracePt t="136335" x="4268788" y="3875088"/>
          <p14:tracePt t="136352" x="4214813" y="3875088"/>
          <p14:tracePt t="136385" x="4205288" y="3875088"/>
          <p14:tracePt t="136402" x="4197350" y="3884613"/>
          <p14:tracePt t="136440" x="4187825" y="3894138"/>
          <p14:tracePt t="136488" x="4187825" y="3902075"/>
          <p14:tracePt t="136512" x="4187825" y="3919538"/>
          <p14:tracePt t="136520" x="4197350" y="3919538"/>
          <p14:tracePt t="136544" x="4214813" y="3938588"/>
          <p14:tracePt t="136553" x="4224338" y="3938588"/>
          <p14:tracePt t="136570" x="4232275" y="3938588"/>
          <p14:tracePt t="136576" x="4241800" y="3938588"/>
          <p14:tracePt t="136586" x="4268788" y="3938588"/>
          <p14:tracePt t="136601" x="4313238" y="3938588"/>
          <p14:tracePt t="136618" x="4348163" y="3938588"/>
          <p14:tracePt t="136635" x="4375150" y="3938588"/>
          <p14:tracePt t="136651" x="4384675" y="3938588"/>
          <p14:tracePt t="136668" x="4394200" y="3938588"/>
          <p14:tracePt t="136685" x="4419600" y="3938588"/>
          <p14:tracePt t="136701" x="4438650" y="3938588"/>
          <p14:tracePt t="136718" x="4491038" y="3938588"/>
          <p14:tracePt t="136735" x="4527550" y="3938588"/>
          <p14:tracePt t="136755" x="4589463" y="3911600"/>
          <p14:tracePt t="136769" x="4608513" y="3902075"/>
          <p14:tracePt t="136784" x="4633913" y="3884613"/>
          <p14:tracePt t="136802" x="4679950" y="3875088"/>
          <p14:tracePt t="136818" x="4724400" y="3848100"/>
          <p14:tracePt t="136834" x="4768850" y="3840163"/>
          <p14:tracePt t="136851" x="4830763" y="3803650"/>
          <p14:tracePt t="136869" x="4867275" y="3768725"/>
          <p14:tracePt t="136884" x="4894263" y="3759200"/>
          <p14:tracePt t="136901" x="4911725" y="3751263"/>
          <p14:tracePt t="136918" x="4919663" y="3741738"/>
          <p14:tracePt t="136935" x="4919663" y="3732213"/>
          <p14:tracePt t="136970" x="4938713" y="3724275"/>
          <p14:tracePt t="136992" x="4938713" y="3714750"/>
          <p14:tracePt t="137001" x="4938713" y="3705225"/>
          <p14:tracePt t="137018" x="4938713" y="3670300"/>
          <p14:tracePt t="137035" x="4938713" y="3643313"/>
          <p14:tracePt t="137051" x="4911725" y="3608388"/>
          <p14:tracePt t="137072" x="4795838" y="3571875"/>
          <p14:tracePt t="137086" x="4768850" y="3554413"/>
          <p14:tracePt t="137102" x="4714875" y="3554413"/>
          <p14:tracePt t="137118" x="4625975" y="3554413"/>
          <p14:tracePt t="137137" x="4473575" y="3554413"/>
          <p14:tracePt t="137152" x="4367213" y="3554413"/>
          <p14:tracePt t="137169" x="4241800" y="3554413"/>
          <p14:tracePt t="137184" x="4143375" y="3554413"/>
          <p14:tracePt t="137201" x="4108450" y="3554413"/>
          <p14:tracePt t="137218" x="4089400" y="3554413"/>
          <p14:tracePt t="137235" x="4071938" y="3554413"/>
          <p14:tracePt t="137251" x="4062413" y="3554413"/>
          <p14:tracePt t="137269" x="4010025" y="3562350"/>
          <p14:tracePt t="137284" x="3946525" y="3571875"/>
          <p14:tracePt t="137302" x="3902075" y="3581400"/>
          <p14:tracePt t="137319" x="3857625" y="3608388"/>
          <p14:tracePt t="137335" x="3822700" y="3608388"/>
          <p14:tracePt t="137351" x="3795713" y="3616325"/>
          <p14:tracePt t="137433" x="3803650" y="3625850"/>
          <p14:tracePt t="137441" x="3830638" y="3633788"/>
          <p14:tracePt t="137452" x="3902075" y="3643313"/>
          <p14:tracePt t="137469" x="4214813" y="3679825"/>
          <p14:tracePt t="137485" x="4510088" y="3679825"/>
          <p14:tracePt t="137502" x="4724400" y="3679825"/>
          <p14:tracePt t="137518" x="4902200" y="3679825"/>
          <p14:tracePt t="137535" x="5133975" y="3679825"/>
          <p14:tracePt t="137552" x="5224463" y="3679825"/>
          <p14:tracePt t="137569" x="5241925" y="3679825"/>
          <p14:tracePt t="137616" x="5251450" y="3679825"/>
          <p14:tracePt t="137624" x="5259388" y="3679825"/>
          <p14:tracePt t="137635" x="5286375" y="3679825"/>
          <p14:tracePt t="137652" x="5330825" y="3660775"/>
          <p14:tracePt t="137670" x="5357813" y="3643313"/>
          <p14:tracePt t="137685" x="5384800" y="3633788"/>
          <p14:tracePt t="137701" x="5429250" y="3616325"/>
          <p14:tracePt t="137718" x="5465763" y="3616325"/>
          <p14:tracePt t="137734" x="5491163" y="3616325"/>
          <p14:tracePt t="137752" x="5527675" y="3616325"/>
          <p14:tracePt t="137816" x="5527675" y="3608388"/>
          <p14:tracePt t="137823" x="5518150" y="3598863"/>
          <p14:tracePt t="137834" x="5500688" y="3581400"/>
          <p14:tracePt t="137851" x="5446713" y="3562350"/>
          <p14:tracePt t="137869" x="5411788" y="3562350"/>
          <p14:tracePt t="137885" x="5348288" y="3562350"/>
          <p14:tracePt t="137902" x="5286375" y="3562350"/>
          <p14:tracePt t="137919" x="5205413" y="3562350"/>
          <p14:tracePt t="137934" x="5180013" y="3562350"/>
          <p14:tracePt t="137952" x="5116513" y="3544888"/>
          <p14:tracePt t="137970" x="5072063" y="3536950"/>
          <p14:tracePt t="137985" x="5045075" y="3527425"/>
          <p14:tracePt t="138001" x="5027613" y="3527425"/>
          <p14:tracePt t="138018" x="4983163" y="3500438"/>
          <p14:tracePt t="138034" x="4946650" y="3500438"/>
          <p14:tracePt t="138052" x="4911725" y="3490913"/>
          <p14:tracePt t="138069" x="4902200" y="3490913"/>
          <p14:tracePt t="138085" x="4894263" y="3482975"/>
          <p14:tracePt t="138102" x="4875213" y="3482975"/>
          <p14:tracePt t="138121" x="4867275" y="3473450"/>
          <p14:tracePt t="138134" x="4857750" y="3473450"/>
          <p14:tracePt t="138152" x="4822825" y="3473450"/>
          <p14:tracePt t="138169" x="4803775" y="3473450"/>
          <p14:tracePt t="138187" x="4795838" y="3473450"/>
          <p14:tracePt t="138202" x="4776788" y="3473450"/>
          <p14:tracePt t="138218" x="4751388" y="3473450"/>
          <p14:tracePt t="138251" x="4724400" y="3517900"/>
          <p14:tracePt t="138269" x="4705350" y="3536950"/>
          <p14:tracePt t="138285" x="4679950" y="3571875"/>
          <p14:tracePt t="138304" x="4679950" y="3616325"/>
          <p14:tracePt t="138319" x="4679950" y="3633788"/>
          <p14:tracePt t="138336" x="4679950" y="3670300"/>
          <p14:tracePt t="138352" x="4679950" y="3687763"/>
          <p14:tracePt t="138370" x="4679950" y="3705225"/>
          <p14:tracePt t="138385" x="4724400" y="3759200"/>
          <p14:tracePt t="138401" x="4803775" y="3776663"/>
          <p14:tracePt t="138418" x="4867275" y="3786188"/>
          <p14:tracePt t="138436" x="4929188" y="3786188"/>
          <p14:tracePt t="138456" x="5018088" y="3786188"/>
          <p14:tracePt t="138469" x="5045075" y="3786188"/>
          <p14:tracePt t="138485" x="5072063" y="3786188"/>
          <p14:tracePt t="138501" x="5099050" y="3786188"/>
          <p14:tracePt t="138518" x="5143500" y="3786188"/>
          <p14:tracePt t="138535" x="5160963" y="3786188"/>
          <p14:tracePt t="138552" x="5170488" y="3786188"/>
          <p14:tracePt t="138570" x="5180013" y="3786188"/>
          <p14:tracePt t="138592" x="5187950" y="3786188"/>
          <p14:tracePt t="138601" x="5187950" y="3776663"/>
          <p14:tracePt t="138618" x="5187950" y="3751263"/>
          <p14:tracePt t="138635" x="5187950" y="3732213"/>
          <p14:tracePt t="138653" x="5187950" y="3724275"/>
          <p14:tracePt t="138669" x="5187950" y="3697288"/>
          <p14:tracePt t="138685" x="5180013" y="3643313"/>
          <p14:tracePt t="138702" x="5160963" y="3608388"/>
          <p14:tracePt t="138718" x="5126038" y="3562350"/>
          <p14:tracePt t="138736" x="5045075" y="3482975"/>
          <p14:tracePt t="138752" x="4983163" y="3429000"/>
          <p14:tracePt t="138769" x="4929188" y="3402013"/>
          <p14:tracePt t="138788" x="4894263" y="3367088"/>
          <p14:tracePt t="138805" x="4857750" y="3357563"/>
          <p14:tracePt t="138818" x="4848225" y="3357563"/>
          <p14:tracePt t="138848" x="4840288" y="3357563"/>
          <p14:tracePt t="138856" x="4822825" y="3357563"/>
          <p14:tracePt t="138869" x="4813300" y="3357563"/>
          <p14:tracePt t="138884" x="4751388" y="3357563"/>
          <p14:tracePt t="138902" x="4714875" y="3357563"/>
          <p14:tracePt t="138919" x="4679950" y="3384550"/>
          <p14:tracePt t="138936" x="4643438" y="3438525"/>
          <p14:tracePt t="138952" x="4643438" y="3500438"/>
          <p14:tracePt t="138970" x="4643438" y="3598863"/>
          <p14:tracePt t="138985" x="4670425" y="3705225"/>
          <p14:tracePt t="139001" x="4714875" y="3786188"/>
          <p14:tracePt t="139018" x="4776788" y="3857625"/>
          <p14:tracePt t="139034" x="4803775" y="3919538"/>
          <p14:tracePt t="139053" x="4830763" y="3965575"/>
          <p14:tracePt t="139055" x="4840288" y="3973513"/>
          <p14:tracePt t="139069" x="4848225" y="3983038"/>
          <p14:tracePt t="139085" x="4857750" y="3983038"/>
          <p14:tracePt t="139102" x="4875213" y="3990975"/>
          <p14:tracePt t="139121" x="4884738" y="3990975"/>
          <p14:tracePt t="139139" x="4919663" y="4000500"/>
          <p14:tracePt t="139169" x="4929188" y="4000500"/>
          <p14:tracePt t="139189" x="4938713" y="4000500"/>
          <p14:tracePt t="139202" x="4946650" y="4000500"/>
          <p14:tracePt t="139218" x="4956175" y="4000500"/>
          <p14:tracePt t="139235" x="4973638" y="4000500"/>
          <p14:tracePt t="139251" x="4983163" y="3973513"/>
          <p14:tracePt t="139269" x="4983163" y="3956050"/>
          <p14:tracePt t="139285" x="4983163" y="3894138"/>
          <p14:tracePt t="139301" x="4983163" y="3867150"/>
          <p14:tracePt t="139320" x="4983163" y="3830638"/>
          <p14:tracePt t="139335" x="4973638" y="3822700"/>
          <p14:tracePt t="139352" x="4965700" y="3813175"/>
          <p14:tracePt t="139369" x="4946650" y="3813175"/>
          <p14:tracePt t="139386" x="4919663" y="3803650"/>
          <p14:tracePt t="139401" x="4894263" y="3803650"/>
          <p14:tracePt t="139421" x="4840288" y="3803650"/>
          <p14:tracePt t="139436" x="4813300" y="3803650"/>
          <p14:tracePt t="139452" x="4759325" y="3803650"/>
          <p14:tracePt t="139470" x="4732338" y="3830638"/>
          <p14:tracePt t="139489" x="4705350" y="3875088"/>
          <p14:tracePt t="139504" x="4697413" y="3902075"/>
          <p14:tracePt t="139518" x="4697413" y="3911600"/>
          <p14:tracePt t="139535" x="4697413" y="3919538"/>
          <p14:tracePt t="139552" x="4697413" y="3929063"/>
          <p14:tracePt t="139569" x="4705350" y="3965575"/>
          <p14:tracePt t="139585" x="4741863" y="3990975"/>
          <p14:tracePt t="139601" x="4759325" y="4010025"/>
          <p14:tracePt t="139618" x="4813300" y="4037013"/>
          <p14:tracePt t="139635" x="4848225" y="4062413"/>
          <p14:tracePt t="139652" x="4911725" y="4089400"/>
          <p14:tracePt t="139669" x="4956175" y="4108450"/>
          <p14:tracePt t="139686" x="4991100" y="4108450"/>
          <p14:tracePt t="139701" x="5054600" y="4108450"/>
          <p14:tracePt t="139718" x="5081588" y="4108450"/>
          <p14:tracePt t="139735" x="5116513" y="4098925"/>
          <p14:tracePt t="139752" x="5126038" y="4081463"/>
          <p14:tracePt t="139769" x="5126038" y="4054475"/>
          <p14:tracePt t="139785" x="5126038" y="4010025"/>
          <p14:tracePt t="139801" x="5126038" y="3946525"/>
          <p14:tracePt t="139822" x="5126038" y="3884613"/>
          <p14:tracePt t="139837" x="5116513" y="3840163"/>
          <p14:tracePt t="139851" x="5089525" y="3822700"/>
          <p14:tracePt t="139871" x="5072063" y="3813175"/>
          <p14:tracePt t="139885" x="5045075" y="3813175"/>
          <p14:tracePt t="139902" x="4983163" y="3813175"/>
          <p14:tracePt t="139918" x="4919663" y="3813175"/>
          <p14:tracePt t="139920" x="4894263" y="3813175"/>
          <p14:tracePt t="139935" x="4822825" y="3813175"/>
          <p14:tracePt t="139953" x="4768850" y="3822700"/>
          <p14:tracePt t="139970" x="4759325" y="3822700"/>
          <p14:tracePt t="139985" x="4751388" y="3830638"/>
          <p14:tracePt t="140001" x="4741863" y="3848100"/>
          <p14:tracePt t="140018" x="4705350" y="3867150"/>
          <p14:tracePt t="140035" x="4697413" y="3875088"/>
          <p14:tracePt t="140052" x="4670425" y="3911600"/>
          <p14:tracePt t="140068" x="4670425" y="3919538"/>
          <p14:tracePt t="140084" x="4670425" y="3956050"/>
          <p14:tracePt t="140102" x="4670425" y="3973513"/>
          <p14:tracePt t="140120" x="4670425" y="3983038"/>
          <p14:tracePt t="140136" x="4670425" y="4000500"/>
          <p14:tracePt t="140152" x="4751388" y="4027488"/>
          <p14:tracePt t="140169" x="4840288" y="4062413"/>
          <p14:tracePt t="140186" x="4894263" y="4062413"/>
          <p14:tracePt t="140205" x="4911725" y="4071938"/>
          <p14:tracePt t="140221" x="4956175" y="4089400"/>
          <p14:tracePt t="140236" x="4973638" y="4089400"/>
          <p14:tracePt t="140251" x="5018088" y="4089400"/>
          <p14:tracePt t="140269" x="5045075" y="4089400"/>
          <p14:tracePt t="140285" x="5062538" y="4089400"/>
          <p14:tracePt t="140302" x="5062538" y="4054475"/>
          <p14:tracePt t="140360" x="5054600" y="4054475"/>
          <p14:tracePt t="140370" x="5037138" y="4054475"/>
          <p14:tracePt t="140376" x="5018088" y="4054475"/>
          <p14:tracePt t="140387" x="5000625" y="4054475"/>
          <p14:tracePt t="140401" x="4965700" y="4062413"/>
          <p14:tracePt t="140464" x="4973638" y="4062413"/>
          <p14:tracePt t="140472" x="4991100" y="4062413"/>
          <p14:tracePt t="140485" x="5010150" y="4062413"/>
          <p14:tracePt t="140504" x="5133975" y="4037013"/>
          <p14:tracePt t="140518" x="5180013" y="4017963"/>
          <p14:tracePt t="140535" x="5286375" y="3956050"/>
          <p14:tracePt t="140552" x="5322888" y="3938588"/>
          <p14:tracePt t="140569" x="5340350" y="3919538"/>
          <p14:tracePt t="140602" x="5348288" y="3919538"/>
          <p14:tracePt t="140618" x="5348288" y="3911600"/>
          <p14:tracePt t="140635" x="5367338" y="3902075"/>
          <p14:tracePt t="140653" x="5384800" y="3894138"/>
          <p14:tracePt t="140670" x="5419725" y="3857625"/>
          <p14:tracePt t="140686" x="5438775" y="3830638"/>
          <p14:tracePt t="140702" x="5473700" y="3795713"/>
          <p14:tracePt t="140719" x="5500688" y="3776663"/>
          <p14:tracePt t="140737" x="5554663" y="3732213"/>
          <p14:tracePt t="140752" x="5572125" y="3714750"/>
          <p14:tracePt t="140768" x="5589588" y="3697288"/>
          <p14:tracePt t="140789" x="5599113" y="3687763"/>
          <p14:tracePt t="140802" x="5616575" y="3670300"/>
          <p14:tracePt t="140818" x="5634038" y="3652838"/>
          <p14:tracePt t="140835" x="5643563" y="3625850"/>
          <p14:tracePt t="140851" x="5653088" y="3616325"/>
          <p14:tracePt t="140870" x="5661025" y="3589338"/>
          <p14:tracePt t="140901" x="5661025" y="3571875"/>
          <p14:tracePt t="140921" x="5661025" y="3554413"/>
          <p14:tracePt t="140936" x="5661025" y="3517900"/>
          <p14:tracePt t="140952" x="5661025" y="3490913"/>
          <p14:tracePt t="140968" x="5661025" y="3473450"/>
          <p14:tracePt t="140985" x="5661025" y="3465513"/>
          <p14:tracePt t="141048" x="5643563" y="3455988"/>
          <p14:tracePt t="141057" x="5634038" y="3446463"/>
          <p14:tracePt t="141074" x="5626100" y="3446463"/>
          <p14:tracePt t="141089" x="5608638" y="3446463"/>
          <p14:tracePt t="141105" x="5599113" y="3446463"/>
          <p14:tracePt t="141128" x="5581650" y="3429000"/>
          <p14:tracePt t="141152" x="5572125" y="3429000"/>
          <p14:tracePt t="141176" x="5562600" y="3429000"/>
          <p14:tracePt t="141184" x="5554663" y="3429000"/>
          <p14:tracePt t="141192" x="5527675" y="3429000"/>
          <p14:tracePt t="141202" x="5510213" y="3429000"/>
          <p14:tracePt t="141218" x="5465763" y="3429000"/>
          <p14:tracePt t="141235" x="5438775" y="3438525"/>
          <p14:tracePt t="141252" x="5411788" y="3438525"/>
          <p14:tracePt t="141285" x="5394325" y="3455988"/>
          <p14:tracePt t="141302" x="5384800" y="3455988"/>
          <p14:tracePt t="141320" x="5367338" y="3490913"/>
          <p14:tracePt t="141337" x="5348288" y="3500438"/>
          <p14:tracePt t="141353" x="5340350" y="3517900"/>
          <p14:tracePt t="141369" x="5322888" y="3527425"/>
          <p14:tracePt t="141386" x="5322888" y="3554413"/>
          <p14:tracePt t="141405" x="5322888" y="3562350"/>
          <p14:tracePt t="141419" x="5322888" y="3598863"/>
          <p14:tracePt t="141435" x="5313363" y="3616325"/>
          <p14:tracePt t="141452" x="5313363" y="3670300"/>
          <p14:tracePt t="141470" x="5313363" y="3714750"/>
          <p14:tracePt t="141484" x="5313363" y="3751263"/>
          <p14:tracePt t="141503" x="5322888" y="3795713"/>
          <p14:tracePt t="141519" x="5357813" y="3840163"/>
          <p14:tracePt t="141538" x="5367338" y="3848100"/>
          <p14:tracePt t="141552" x="5375275" y="3867150"/>
          <p14:tracePt t="141569" x="5411788" y="3875088"/>
          <p14:tracePt t="141585" x="5446713" y="3894138"/>
          <p14:tracePt t="141601" x="5500688" y="3894138"/>
          <p14:tracePt t="141619" x="5554663" y="3894138"/>
          <p14:tracePt t="141635" x="5599113" y="3894138"/>
          <p14:tracePt t="141652" x="5626100" y="3894138"/>
          <p14:tracePt t="141668" x="5670550" y="3857625"/>
          <p14:tracePt t="141685" x="5697538" y="3840163"/>
          <p14:tracePt t="141702" x="5715000" y="3830638"/>
          <p14:tracePt t="141718" x="5724525" y="3813175"/>
          <p14:tracePt t="141735" x="5741988" y="3795713"/>
          <p14:tracePt t="141751" x="5751513" y="3786188"/>
          <p14:tracePt t="141769" x="5751513" y="3776663"/>
          <p14:tracePt t="141789" x="5751513" y="3759200"/>
          <p14:tracePt t="141848" x="5751513" y="3751263"/>
          <p14:tracePt t="141856" x="5751513" y="3732213"/>
          <p14:tracePt t="141880" x="5751513" y="3724275"/>
          <p14:tracePt t="141896" x="5751513" y="3705225"/>
          <p14:tracePt t="141912" x="5751513" y="3697288"/>
          <p14:tracePt t="141920" x="5751513" y="3670300"/>
          <p14:tracePt t="141934" x="5751513" y="3660775"/>
          <p14:tracePt t="141952" x="5732463" y="3608388"/>
          <p14:tracePt t="141970" x="5724525" y="3589338"/>
          <p14:tracePt t="141985" x="5715000" y="3571875"/>
          <p14:tracePt t="142001" x="5705475" y="3554413"/>
          <p14:tracePt t="142018" x="5688013" y="3517900"/>
          <p14:tracePt t="142035" x="5643563" y="3500438"/>
          <p14:tracePt t="142052" x="5608638" y="3490913"/>
          <p14:tracePt t="142055" x="5589588" y="3490913"/>
          <p14:tracePt t="142070" x="5562600" y="3490913"/>
          <p14:tracePt t="142085" x="5537200" y="3490913"/>
          <p14:tracePt t="142104" x="5429250" y="3490913"/>
          <p14:tracePt t="142121" x="5394325" y="3490913"/>
          <p14:tracePt t="142136" x="5367338" y="3490913"/>
          <p14:tracePt t="142232" x="5357813" y="3490913"/>
          <p14:tracePt t="142240" x="5348288" y="3490913"/>
          <p14:tracePt t="142320" x="5348288" y="3509963"/>
          <p14:tracePt t="142336" x="5348288" y="3517900"/>
          <p14:tracePt t="142344" x="5348288" y="3544888"/>
          <p14:tracePt t="142354" x="5348288" y="3571875"/>
          <p14:tracePt t="142370" x="5357813" y="3608388"/>
          <p14:tracePt t="142387" x="5367338" y="3643313"/>
          <p14:tracePt t="142402" x="5375275" y="3697288"/>
          <p14:tracePt t="142418" x="5384800" y="3724275"/>
          <p14:tracePt t="142436" x="5411788" y="3751263"/>
          <p14:tracePt t="142455" x="5411788" y="3759200"/>
          <p14:tracePt t="142485" x="5429250" y="3776663"/>
          <p14:tracePt t="142503" x="5456238" y="3795713"/>
          <p14:tracePt t="142518" x="5473700" y="3795713"/>
          <p14:tracePt t="142536" x="5562600" y="3795713"/>
          <p14:tracePt t="142552" x="5599113" y="3795713"/>
          <p14:tracePt t="142569" x="5634038" y="3795713"/>
          <p14:tracePt t="142585" x="5661025" y="3795713"/>
          <p14:tracePt t="142601" x="5688013" y="3786188"/>
          <p14:tracePt t="142619" x="5724525" y="3768725"/>
          <p14:tracePt t="142635" x="5759450" y="3732213"/>
          <p14:tracePt t="142652" x="5768975" y="3724275"/>
          <p14:tracePt t="142729" x="5768975" y="3714750"/>
          <p14:tracePt t="142736" x="5768975" y="3687763"/>
          <p14:tracePt t="142753" x="5768975" y="3679825"/>
          <p14:tracePt t="142760" x="5768975" y="3660775"/>
          <p14:tracePt t="142770" x="5768975" y="3625850"/>
          <p14:tracePt t="142787" x="5741988" y="3608388"/>
          <p14:tracePt t="142804" x="5715000" y="3562350"/>
          <p14:tracePt t="142819" x="5680075" y="3500438"/>
          <p14:tracePt t="142852" x="5670550" y="3500438"/>
          <p14:tracePt t="142869" x="5670550" y="3490913"/>
          <p14:tracePt t="142885" x="5653088" y="3490913"/>
          <p14:tracePt t="142902" x="5616575" y="3490913"/>
          <p14:tracePt t="142919" x="5572125" y="3490913"/>
          <p14:tracePt t="142937" x="5537200" y="3490913"/>
          <p14:tracePt t="142951" x="5527675" y="3490913"/>
          <p14:tracePt t="142969" x="5500688" y="3517900"/>
          <p14:tracePt t="142984" x="5491163" y="3571875"/>
          <p14:tracePt t="143001" x="5491163" y="3643313"/>
          <p14:tracePt t="143019" x="5491163" y="3687763"/>
          <p14:tracePt t="143034" x="5491163" y="3751263"/>
          <p14:tracePt t="143053" x="5491163" y="3813175"/>
          <p14:tracePt t="143055" x="5483225" y="3840163"/>
          <p14:tracePt t="143069" x="5473700" y="3857625"/>
          <p14:tracePt t="143085" x="5465763" y="3902075"/>
          <p14:tracePt t="143102" x="5465763" y="3929063"/>
          <p14:tracePt t="143120" x="5465763" y="3938588"/>
          <p14:tracePt t="143232" x="5465763" y="3946525"/>
          <p14:tracePt t="143336" x="5473700" y="3946525"/>
          <p14:tracePt t="143344" x="5465763" y="3946525"/>
          <p14:tracePt t="143354" x="5438775" y="3973513"/>
          <p14:tracePt t="143372" x="5429250" y="3983038"/>
          <p14:tracePt t="143385" x="5419725" y="3990975"/>
          <p14:tracePt t="143401" x="5402263" y="4000500"/>
          <p14:tracePt t="143437" x="5402263" y="4010025"/>
          <p14:tracePt t="143480" x="5402263" y="4017963"/>
          <p14:tracePt t="143488" x="5411788" y="4037013"/>
          <p14:tracePt t="143496" x="5429250" y="4037013"/>
          <p14:tracePt t="143507" x="5446713" y="4054475"/>
          <p14:tracePt t="143518" x="5465763" y="4054475"/>
          <p14:tracePt t="143535" x="5537200" y="4081463"/>
          <p14:tracePt t="143552" x="5562600" y="4089400"/>
          <p14:tracePt t="143570" x="5572125" y="4089400"/>
          <p14:tracePt t="143585" x="5608638" y="4108450"/>
          <p14:tracePt t="143601" x="5634038" y="4108450"/>
          <p14:tracePt t="143619" x="5661025" y="4108450"/>
          <p14:tracePt t="143635" x="5680075" y="4108450"/>
          <p14:tracePt t="143651" x="5688013" y="4108450"/>
          <p14:tracePt t="143669" x="5697538" y="4089400"/>
          <p14:tracePt t="143684" x="5715000" y="4071938"/>
          <p14:tracePt t="143702" x="5715000" y="4054475"/>
          <p14:tracePt t="143718" x="5715000" y="4037013"/>
          <p14:tracePt t="143735" x="5715000" y="4010025"/>
          <p14:tracePt t="143751" x="5715000" y="3990975"/>
          <p14:tracePt t="143769" x="5715000" y="3973513"/>
          <p14:tracePt t="143785" x="5715000" y="3938588"/>
          <p14:tracePt t="143802" x="5688013" y="3894138"/>
          <p14:tracePt t="143819" x="5670550" y="3867150"/>
          <p14:tracePt t="143836" x="5643563" y="3822700"/>
          <p14:tracePt t="143853" x="5626100" y="3795713"/>
          <p14:tracePt t="143872" x="5608638" y="3759200"/>
          <p14:tracePt t="143929" x="5599113" y="3751263"/>
          <p14:tracePt t="143936" x="5589588" y="3751263"/>
          <p14:tracePt t="143952" x="5572125" y="3751263"/>
          <p14:tracePt t="143960" x="5554663" y="3751263"/>
          <p14:tracePt t="143970" x="5537200" y="3751263"/>
          <p14:tracePt t="143987" x="5527675" y="3751263"/>
          <p14:tracePt t="144002" x="5500688" y="3751263"/>
          <p14:tracePt t="144018" x="5491163" y="3751263"/>
          <p14:tracePt t="144035" x="5483225" y="3751263"/>
          <p14:tracePt t="144052" x="5465763" y="3751263"/>
          <p14:tracePt t="144069" x="5446713" y="3751263"/>
          <p14:tracePt t="144085" x="5429250" y="3768725"/>
          <p14:tracePt t="144102" x="5384800" y="3795713"/>
          <p14:tracePt t="144119" x="5375275" y="3813175"/>
          <p14:tracePt t="144151" x="5375275" y="3822700"/>
          <p14:tracePt t="144168" x="5375275" y="3840163"/>
          <p14:tracePt t="144185" x="5375275" y="3867150"/>
          <p14:tracePt t="144204" x="5384800" y="3902075"/>
          <p14:tracePt t="144218" x="5419725" y="3929063"/>
          <p14:tracePt t="144235" x="5456238" y="3965575"/>
          <p14:tracePt t="144252" x="5491163" y="3990975"/>
          <p14:tracePt t="144270" x="5518150" y="4037013"/>
          <p14:tracePt t="144286" x="5527675" y="4044950"/>
          <p14:tracePt t="144303" x="5537200" y="4044950"/>
          <p14:tracePt t="144327" x="5545138" y="4062413"/>
          <p14:tracePt t="144352" x="5562600" y="4071938"/>
          <p14:tracePt t="144376" x="5581650" y="4071938"/>
          <p14:tracePt t="144385" x="5589588" y="4071938"/>
          <p14:tracePt t="144400" x="5599113" y="4071938"/>
          <p14:tracePt t="144408" x="5616575" y="4071938"/>
          <p14:tracePt t="144418" x="5626100" y="4071938"/>
          <p14:tracePt t="144435" x="5634038" y="4071938"/>
          <p14:tracePt t="144452" x="5653088" y="4071938"/>
          <p14:tracePt t="144469" x="5670550" y="4071938"/>
          <p14:tracePt t="144485" x="5688013" y="4054475"/>
          <p14:tracePt t="144502" x="5705475" y="4037013"/>
          <p14:tracePt t="144519" x="5715000" y="4000500"/>
          <p14:tracePt t="144537" x="5715000" y="3990975"/>
          <p14:tracePt t="144552" x="5715000" y="3929063"/>
          <p14:tracePt t="144568" x="5715000" y="3919538"/>
          <p14:tracePt t="144588" x="5715000" y="3902075"/>
          <p14:tracePt t="144616" x="5715000" y="3894138"/>
          <p14:tracePt t="144624" x="5705475" y="3894138"/>
          <p14:tracePt t="144634" x="5705475" y="3884613"/>
          <p14:tracePt t="144654" x="5680075" y="3867150"/>
          <p14:tracePt t="144669" x="5661025" y="3848100"/>
          <p14:tracePt t="144685" x="5643563" y="3830638"/>
          <p14:tracePt t="144702" x="5634038" y="3830638"/>
          <p14:tracePt t="144729" x="5626100" y="3830638"/>
          <p14:tracePt t="144745" x="5616575" y="3830638"/>
          <p14:tracePt t="144761" x="5608638" y="3830638"/>
          <p14:tracePt t="144771" x="5599113" y="3830638"/>
          <p14:tracePt t="144785" x="5589588" y="3830638"/>
          <p14:tracePt t="144802" x="5581650" y="3830638"/>
          <p14:tracePt t="144818" x="5562600" y="3830638"/>
          <p14:tracePt t="144839" x="5545138" y="3830638"/>
          <p14:tracePt t="144864" x="5537200" y="3830638"/>
          <p14:tracePt t="144872" x="5527675" y="3830638"/>
          <p14:tracePt t="144885" x="5510213" y="3830638"/>
          <p14:tracePt t="144902" x="5500688" y="3830638"/>
          <p14:tracePt t="144922" x="5483225" y="3848100"/>
          <p14:tracePt t="144938" x="5465763" y="3867150"/>
          <p14:tracePt t="144952" x="5465763" y="3875088"/>
          <p14:tracePt t="144970" x="5456238" y="3894138"/>
          <p14:tracePt t="145001" x="5456238" y="3911600"/>
          <p14:tracePt t="145018" x="5456238" y="3919538"/>
          <p14:tracePt t="145035" x="5446713" y="3946525"/>
          <p14:tracePt t="145051" x="5446713" y="3965575"/>
          <p14:tracePt t="145069" x="5446713" y="3983038"/>
          <p14:tracePt t="145085" x="5446713" y="4000500"/>
          <p14:tracePt t="145102" x="5446713" y="4017963"/>
          <p14:tracePt t="145120" x="5446713" y="4027488"/>
          <p14:tracePt t="145120" x="5446713" y="4044950"/>
          <p14:tracePt t="145137" x="5446713" y="4054475"/>
          <p14:tracePt t="145153" x="5456238" y="4054475"/>
          <p14:tracePt t="145170" x="5483225" y="4071938"/>
          <p14:tracePt t="145186" x="5491163" y="4071938"/>
          <p14:tracePt t="145202" x="5527675" y="4081463"/>
          <p14:tracePt t="145219" x="5572125" y="4098925"/>
          <p14:tracePt t="145236" x="5608638" y="4108450"/>
          <p14:tracePt t="145254" x="5643563" y="4108450"/>
          <p14:tracePt t="145288" x="5661025" y="4108450"/>
          <p14:tracePt t="145303" x="5670550" y="4108450"/>
          <p14:tracePt t="145319" x="5688013" y="4108450"/>
          <p14:tracePt t="145336" x="5697538" y="4108450"/>
          <p14:tracePt t="145385" x="5732463" y="4108450"/>
          <p14:tracePt t="145392" x="5751513" y="4108450"/>
          <p14:tracePt t="145401" x="5776913" y="4108450"/>
          <p14:tracePt t="145418" x="5822950" y="4081463"/>
          <p14:tracePt t="145436" x="5857875" y="4071938"/>
          <p14:tracePt t="145452" x="5875338" y="4062413"/>
          <p14:tracePt t="145470" x="5894388" y="4037013"/>
          <p14:tracePt t="145486" x="5929313" y="4017963"/>
          <p14:tracePt t="145501" x="5946775" y="4010025"/>
          <p14:tracePt t="145519" x="6000750" y="3965575"/>
          <p14:tracePt t="145535" x="6027738" y="3929063"/>
          <p14:tracePt t="145552" x="6054725" y="3911600"/>
          <p14:tracePt t="145570" x="6072188" y="3894138"/>
          <p14:tracePt t="145590" x="6081713" y="3884613"/>
          <p14:tracePt t="145601" x="6099175" y="3867150"/>
          <p14:tracePt t="145618" x="6126163" y="3857625"/>
          <p14:tracePt t="145636" x="6153150" y="3830638"/>
          <p14:tracePt t="145651" x="6180138" y="3795713"/>
          <p14:tracePt t="145669" x="6205538" y="3751263"/>
          <p14:tracePt t="145686" x="6232525" y="3705225"/>
          <p14:tracePt t="145703" x="6251575" y="3687763"/>
          <p14:tracePt t="145718" x="6251575" y="3679825"/>
          <p14:tracePt t="145737" x="6276975" y="3660775"/>
          <p14:tracePt t="145751" x="6276975" y="3643313"/>
          <p14:tracePt t="145768" x="6296025" y="3633788"/>
          <p14:tracePt t="145785" x="6296025" y="3616325"/>
          <p14:tracePt t="145801" x="6303963" y="3581400"/>
          <p14:tracePt t="145819" x="6303963" y="3554413"/>
          <p14:tracePt t="145835" x="6313488" y="3527425"/>
          <p14:tracePt t="145852" x="6313488" y="3482975"/>
          <p14:tracePt t="145869" x="6313488" y="3473450"/>
          <p14:tracePt t="145885" x="6313488" y="3465513"/>
          <p14:tracePt t="145902" x="6313488" y="3455988"/>
          <p14:tracePt t="145921" x="6286500" y="3455988"/>
          <p14:tracePt t="145935" x="6242050" y="3455988"/>
          <p14:tracePt t="145952" x="6205538" y="3455988"/>
          <p14:tracePt t="145987" x="6197600" y="3455988"/>
          <p14:tracePt t="146001" x="6188075" y="3465513"/>
          <p14:tracePt t="146018" x="6180138" y="3465513"/>
          <p14:tracePt t="146048" x="6161088" y="3465513"/>
          <p14:tracePt t="146105" x="6153150" y="3465513"/>
          <p14:tracePt t="146169" x="6143625" y="3465513"/>
          <p14:tracePt t="146176" x="6134100" y="3482975"/>
          <p14:tracePt t="146185" x="6126163" y="3482975"/>
          <p14:tracePt t="146201" x="6099175" y="3509963"/>
          <p14:tracePt t="146219" x="6062663" y="3536950"/>
          <p14:tracePt t="146235" x="6037263" y="3554413"/>
          <p14:tracePt t="146253" x="6027738" y="3562350"/>
          <p14:tracePt t="146272" x="6010275" y="3589338"/>
          <p14:tracePt t="146302" x="6000750" y="3608388"/>
          <p14:tracePt t="146320" x="5991225" y="3616325"/>
          <p14:tracePt t="146353" x="5991225" y="3633788"/>
          <p14:tracePt t="146456" x="5991225" y="3643313"/>
          <p14:tracePt t="146480" x="5991225" y="3652838"/>
          <p14:tracePt t="146496" x="5991225" y="3670300"/>
          <p14:tracePt t="146504" x="5991225" y="3679825"/>
          <p14:tracePt t="146511" x="5991225" y="3697288"/>
          <p14:tracePt t="146522" x="5991225" y="3705225"/>
          <p14:tracePt t="146536" x="5991225" y="3724275"/>
          <p14:tracePt t="146553" x="5991225" y="3751263"/>
          <p14:tracePt t="146570" x="5991225" y="3759200"/>
          <p14:tracePt t="146672" x="5991225" y="3768725"/>
          <p14:tracePt t="146681" x="6000750" y="3768725"/>
          <p14:tracePt t="146688" x="6000750" y="3776663"/>
          <p14:tracePt t="146752" x="6010275" y="3776663"/>
          <p14:tracePt t="146760" x="6018213" y="3786188"/>
          <p14:tracePt t="146770" x="6037263" y="3795713"/>
          <p14:tracePt t="146785" x="6054725" y="3803650"/>
          <p14:tracePt t="146802" x="6081713" y="3803650"/>
          <p14:tracePt t="146864" x="6089650" y="3803650"/>
          <p14:tracePt t="146873" x="6108700" y="3813175"/>
          <p14:tracePt t="146896" x="6126163" y="3813175"/>
          <p14:tracePt t="146905" x="6134100" y="3813175"/>
          <p14:tracePt t="146919" x="6153150" y="3813175"/>
          <p14:tracePt t="146936" x="6161088" y="3813175"/>
          <p14:tracePt t="146955" x="6180138" y="3813175"/>
          <p14:tracePt t="146969" x="6197600" y="3813175"/>
          <p14:tracePt t="146985" x="6224588" y="3813175"/>
          <p14:tracePt t="147001" x="6242050" y="3813175"/>
          <p14:tracePt t="147018" x="6251575" y="3813175"/>
          <p14:tracePt t="147072" x="6259513" y="3813175"/>
          <p14:tracePt t="147088" x="6276975" y="3813175"/>
          <p14:tracePt t="147096" x="6286500" y="3813175"/>
          <p14:tracePt t="147104" x="6286500" y="3795713"/>
          <p14:tracePt t="147121" x="6303963" y="3795713"/>
          <p14:tracePt t="147135" x="6313488" y="3776663"/>
          <p14:tracePt t="147152" x="6313488" y="3759200"/>
          <p14:tracePt t="147169" x="6323013" y="3732213"/>
          <p14:tracePt t="147186" x="6323013" y="3705225"/>
          <p14:tracePt t="147201" x="6323013" y="3670300"/>
          <p14:tracePt t="147218" x="6323013" y="3616325"/>
          <p14:tracePt t="147235" x="6323013" y="3571875"/>
          <p14:tracePt t="147251" x="6313488" y="3544888"/>
          <p14:tracePt t="147269" x="6313488" y="3536950"/>
          <p14:tracePt t="147285" x="6296025" y="3527425"/>
          <p14:tracePt t="147304" x="6286500" y="3527425"/>
          <p14:tracePt t="147335" x="6259513" y="3527425"/>
          <p14:tracePt t="147352" x="6242050" y="3571875"/>
          <p14:tracePt t="147369" x="6242050" y="3598863"/>
          <p14:tracePt t="147385" x="6242050" y="3660775"/>
          <p14:tracePt t="147401" x="6242050" y="3705225"/>
          <p14:tracePt t="147418" x="6242050" y="3724275"/>
          <p14:tracePt t="147435" x="6242050" y="3741738"/>
          <p14:tracePt t="147453" x="6242050" y="3759200"/>
          <p14:tracePt t="147469" x="6242050" y="3768725"/>
          <p14:tracePt t="147485" x="6224588" y="3795713"/>
          <p14:tracePt t="147502" x="6224588" y="3813175"/>
          <p14:tracePt t="147518" x="6224588" y="3822700"/>
          <p14:tracePt t="147535" x="6215063" y="3848100"/>
          <p14:tracePt t="147552" x="6215063" y="3857625"/>
          <p14:tracePt t="147569" x="6205538" y="3875088"/>
          <p14:tracePt t="147602" x="6197600" y="3875088"/>
          <p14:tracePt t="147624" x="6188075" y="3875088"/>
          <p14:tracePt t="147635" x="6170613" y="3875088"/>
          <p14:tracePt t="147651" x="6143625" y="3875088"/>
          <p14:tracePt t="147669" x="6099175" y="3875088"/>
          <p14:tracePt t="147689" x="6081713" y="3867150"/>
          <p14:tracePt t="147702" x="6062663" y="3857625"/>
          <p14:tracePt t="147760" x="6045200" y="3857625"/>
          <p14:tracePt t="147768" x="6027738" y="3884613"/>
          <p14:tracePt t="147775" x="6018213" y="3894138"/>
          <p14:tracePt t="147792" x="6018213" y="3902075"/>
          <p14:tracePt t="147801" x="6010275" y="3911600"/>
          <p14:tracePt t="147819" x="6010275" y="3929063"/>
          <p14:tracePt t="147835" x="6000750" y="3946525"/>
          <p14:tracePt t="147854" x="6000750" y="3983038"/>
          <p14:tracePt t="147869" x="6000750" y="4000500"/>
          <p14:tracePt t="147885" x="6000750" y="4017963"/>
          <p14:tracePt t="147902" x="6000750" y="4027488"/>
          <p14:tracePt t="147918" x="6010275" y="4054475"/>
          <p14:tracePt t="147935" x="6054725" y="4054475"/>
          <p14:tracePt t="147952" x="6072188" y="4054475"/>
          <p14:tracePt t="147969" x="6099175" y="4054475"/>
          <p14:tracePt t="147985" x="6143625" y="4054475"/>
          <p14:tracePt t="148004" x="6170613" y="4054475"/>
          <p14:tracePt t="148018" x="6197600" y="4054475"/>
          <p14:tracePt t="148052" x="6215063" y="4044950"/>
          <p14:tracePt t="148055" x="6224588" y="4044950"/>
          <p14:tracePt t="148069" x="6224588" y="4037013"/>
          <p14:tracePt t="148085" x="6232525" y="4027488"/>
          <p14:tracePt t="148102" x="6232525" y="4017963"/>
          <p14:tracePt t="148118" x="6232525" y="3990975"/>
          <p14:tracePt t="148136" x="6232525" y="3983038"/>
          <p14:tracePt t="148184" x="6232525" y="3965575"/>
          <p14:tracePt t="148200" x="6232525" y="3956050"/>
          <p14:tracePt t="148208" x="6232525" y="3929063"/>
          <p14:tracePt t="148218" x="6232525" y="3919538"/>
          <p14:tracePt t="148235" x="6215063" y="3894138"/>
          <p14:tracePt t="148252" x="6215063" y="3875088"/>
          <p14:tracePt t="148269" x="6215063" y="3867150"/>
          <p14:tracePt t="148336" x="6215063" y="3857625"/>
          <p14:tracePt t="148464" x="6232525" y="3884613"/>
          <p14:tracePt t="148472" x="6259513" y="3894138"/>
          <p14:tracePt t="148480" x="6276975" y="3911600"/>
          <p14:tracePt t="148488" x="6303963" y="3911600"/>
          <p14:tracePt t="148502" x="6340475" y="3911600"/>
          <p14:tracePt t="148521" x="6394450" y="3919538"/>
          <p14:tracePt t="148535" x="6402388" y="3919538"/>
          <p14:tracePt t="148552" x="6491288" y="3919538"/>
          <p14:tracePt t="148569" x="6545263" y="3911600"/>
          <p14:tracePt t="148585" x="6599238" y="3875088"/>
          <p14:tracePt t="148601" x="6634163" y="3848100"/>
          <p14:tracePt t="148618" x="6670675" y="3830638"/>
          <p14:tracePt t="148635" x="6697663" y="3803650"/>
          <p14:tracePt t="148652" x="6724650" y="3776663"/>
          <p14:tracePt t="148669" x="6769100" y="3741738"/>
          <p14:tracePt t="148685" x="6796088" y="3724275"/>
          <p14:tracePt t="148702" x="6831013" y="3697288"/>
          <p14:tracePt t="148718" x="6848475" y="3687763"/>
          <p14:tracePt t="148720" x="6858000" y="3679825"/>
          <p14:tracePt t="148738" x="6875463" y="3670300"/>
          <p14:tracePt t="148752" x="6894513" y="3670300"/>
          <p14:tracePt t="148769" x="6919913" y="3660775"/>
          <p14:tracePt t="148789" x="6938963" y="3652838"/>
          <p14:tracePt t="148802" x="6946900" y="3643313"/>
          <p14:tracePt t="148819" x="6973888" y="3625850"/>
          <p14:tracePt t="148835" x="6983413" y="3598863"/>
          <p14:tracePt t="148851" x="7000875" y="3581400"/>
          <p14:tracePt t="148869" x="7018338" y="3571875"/>
          <p14:tracePt t="148885" x="7027863" y="3571875"/>
          <p14:tracePt t="148968" x="7027863" y="3554413"/>
          <p14:tracePt t="148976" x="7027863" y="3536950"/>
          <p14:tracePt t="148985" x="7018338" y="3536950"/>
          <p14:tracePt t="149002" x="7010400" y="3527425"/>
          <p14:tracePt t="149018" x="7000875" y="3517900"/>
          <p14:tracePt t="149035" x="6991350" y="3517900"/>
          <p14:tracePt t="149052" x="6946900" y="3517900"/>
          <p14:tracePt t="149056" x="6938963" y="3517900"/>
          <p14:tracePt t="149072" x="6919913" y="3517900"/>
          <p14:tracePt t="149085" x="6911975" y="3517900"/>
          <p14:tracePt t="149102" x="6894513" y="3517900"/>
          <p14:tracePt t="149118" x="6867525" y="3517900"/>
          <p14:tracePt t="149135" x="6848475" y="3517900"/>
          <p14:tracePt t="149153" x="6840538" y="3517900"/>
          <p14:tracePt t="149176" x="6831013" y="3536950"/>
          <p14:tracePt t="149185" x="6823075" y="3536950"/>
          <p14:tracePt t="149202" x="6813550" y="3544888"/>
          <p14:tracePt t="149248" x="6796088" y="3554413"/>
          <p14:tracePt t="149264" x="6777038" y="3562350"/>
          <p14:tracePt t="149272" x="6769100" y="3571875"/>
          <p14:tracePt t="149288" x="6769100" y="3581400"/>
          <p14:tracePt t="149302" x="6769100" y="3608388"/>
          <p14:tracePt t="149321" x="6751638" y="3625850"/>
          <p14:tracePt t="149335" x="6751638" y="3643313"/>
          <p14:tracePt t="149352" x="6751638" y="3660775"/>
          <p14:tracePt t="149369" x="6751638" y="3679825"/>
          <p14:tracePt t="149385" x="6751638" y="3687763"/>
          <p14:tracePt t="149404" x="6751638" y="3705225"/>
          <p14:tracePt t="149419" x="6769100" y="3714750"/>
          <p14:tracePt t="149435" x="6777038" y="3714750"/>
          <p14:tracePt t="149455" x="6831013" y="3732213"/>
          <p14:tracePt t="149469" x="6875463" y="3741738"/>
          <p14:tracePt t="149485" x="6902450" y="3741738"/>
          <p14:tracePt t="149502" x="6911975" y="3741738"/>
          <p14:tracePt t="149518" x="6919913" y="3741738"/>
          <p14:tracePt t="149520" x="6938963" y="3741738"/>
          <p14:tracePt t="149535" x="6965950" y="3741738"/>
          <p14:tracePt t="149552" x="6983413" y="3741738"/>
          <p14:tracePt t="149576" x="6983413" y="3732213"/>
          <p14:tracePt t="149585" x="6983413" y="3705225"/>
          <p14:tracePt t="149602" x="6983413" y="3679825"/>
          <p14:tracePt t="149618" x="6983413" y="3652838"/>
          <p14:tracePt t="149652" x="6983413" y="3643313"/>
          <p14:tracePt t="149668" x="6983413" y="3633788"/>
          <p14:tracePt t="149685" x="6983413" y="3625850"/>
          <p14:tracePt t="149702" x="6973888" y="3608388"/>
          <p14:tracePt t="149720" x="6894513" y="3562350"/>
          <p14:tracePt t="149735" x="6840538" y="3544888"/>
          <p14:tracePt t="149752" x="6804025" y="3517900"/>
          <p14:tracePt t="149769" x="6796088" y="3517900"/>
          <p14:tracePt t="149789" x="6769100" y="3509963"/>
          <p14:tracePt t="149802" x="6751638" y="3509963"/>
          <p14:tracePt t="149818" x="6732588" y="3509963"/>
          <p14:tracePt t="149835" x="6715125" y="3509963"/>
          <p14:tracePt t="149852" x="6670675" y="3517900"/>
          <p14:tracePt t="149869" x="6616700" y="3562350"/>
          <p14:tracePt t="149885" x="6608763" y="3571875"/>
          <p14:tracePt t="149903" x="6599238" y="3581400"/>
          <p14:tracePt t="149928" x="6599238" y="3598863"/>
          <p14:tracePt t="149937" x="6599238" y="3616325"/>
          <p14:tracePt t="149952" x="6589713" y="3643313"/>
          <p14:tracePt t="149969" x="6572250" y="3679825"/>
          <p14:tracePt t="149985" x="6545263" y="3741738"/>
          <p14:tracePt t="150001" x="6527800" y="3776663"/>
          <p14:tracePt t="150019" x="6518275" y="3813175"/>
          <p14:tracePt t="150035" x="6518275" y="3840163"/>
          <p14:tracePt t="150053" x="6518275" y="3867150"/>
          <p14:tracePt t="150056" x="6518275" y="3875088"/>
          <p14:tracePt t="150071" x="6518275" y="3902075"/>
          <p14:tracePt t="150085" x="6518275" y="3911600"/>
          <p14:tracePt t="150102" x="6518275" y="3938588"/>
          <p14:tracePt t="150123" x="6537325" y="3990975"/>
          <p14:tracePt t="150135" x="6572250" y="4027488"/>
          <p14:tracePt t="150152" x="6589713" y="4071938"/>
          <p14:tracePt t="150169" x="6608763" y="4089400"/>
          <p14:tracePt t="150185" x="6634163" y="4108450"/>
          <p14:tracePt t="150201" x="6670675" y="4116388"/>
          <p14:tracePt t="150218" x="6742113" y="4116388"/>
          <p14:tracePt t="150235" x="6786563" y="4116388"/>
          <p14:tracePt t="150253" x="6858000" y="4116388"/>
          <p14:tracePt t="150269" x="6884988" y="4116388"/>
          <p14:tracePt t="150285" x="6929438" y="4116388"/>
          <p14:tracePt t="150302" x="6946900" y="4108450"/>
          <p14:tracePt t="150321" x="6983413" y="4081463"/>
          <p14:tracePt t="150338" x="6991350" y="4062413"/>
          <p14:tracePt t="150392" x="6991350" y="4054475"/>
          <p14:tracePt t="150416" x="6991350" y="4044950"/>
          <p14:tracePt t="150424" x="6991350" y="4027488"/>
          <p14:tracePt t="150436" x="6983413" y="4010025"/>
          <p14:tracePt t="150453" x="6956425" y="3973513"/>
          <p14:tracePt t="150473" x="6938963" y="3929063"/>
          <p14:tracePt t="150485" x="6929438" y="3919538"/>
          <p14:tracePt t="150503" x="6919913" y="3902075"/>
          <p14:tracePt t="150519" x="6911975" y="3902075"/>
          <p14:tracePt t="150535" x="6894513" y="3894138"/>
          <p14:tracePt t="150554" x="6894513" y="3884613"/>
          <p14:tracePt t="150569" x="6894513" y="3875088"/>
          <p14:tracePt t="150585" x="6867525" y="3875088"/>
          <p14:tracePt t="150602" x="6840538" y="3875088"/>
          <p14:tracePt t="150618" x="6831013" y="3875088"/>
          <p14:tracePt t="150635" x="6813550" y="3875088"/>
          <p14:tracePt t="150652" x="6804025" y="3875088"/>
          <p14:tracePt t="150669" x="6786563" y="3875088"/>
          <p14:tracePt t="150686" x="6759575" y="3884613"/>
          <p14:tracePt t="150702" x="6732588" y="3911600"/>
          <p14:tracePt t="150719" x="6715125" y="3965575"/>
          <p14:tracePt t="150736" x="6715125" y="3990975"/>
          <p14:tracePt t="150752" x="6715125" y="4017963"/>
          <p14:tracePt t="150769" x="6715125" y="4054475"/>
          <p14:tracePt t="150787" x="6715125" y="4081463"/>
          <p14:tracePt t="150805" x="6715125" y="4098925"/>
          <p14:tracePt t="150819" x="6732588" y="4116388"/>
          <p14:tracePt t="150836" x="6751638" y="4133850"/>
          <p14:tracePt t="150852" x="6796088" y="4143375"/>
          <p14:tracePt t="150869" x="6831013" y="4152900"/>
          <p14:tracePt t="150885" x="6867525" y="4152900"/>
          <p14:tracePt t="150902" x="6938963" y="4152900"/>
          <p14:tracePt t="150919" x="7018338" y="4089400"/>
          <p14:tracePt t="150935" x="7027863" y="4071938"/>
          <p14:tracePt t="150953" x="7027863" y="3956050"/>
          <p14:tracePt t="150968" x="7027863" y="3848100"/>
          <p14:tracePt t="150985" x="7027863" y="3759200"/>
          <p14:tracePt t="151001" x="7027863" y="3751263"/>
          <p14:tracePt t="151120" x="7027863" y="3741738"/>
          <p14:tracePt t="151137" x="7027863" y="3732213"/>
          <p14:tracePt t="151144" x="7027863" y="3724275"/>
          <p14:tracePt t="151154" x="7037388" y="3714750"/>
          <p14:tracePt t="151168" x="7037388" y="3697288"/>
          <p14:tracePt t="151185" x="7037388" y="3670300"/>
          <p14:tracePt t="151201" x="7037388" y="3616325"/>
          <p14:tracePt t="151219" x="7045325" y="3581400"/>
          <p14:tracePt t="151235" x="7045325" y="3562350"/>
          <p14:tracePt t="151269" x="7045325" y="3554413"/>
          <p14:tracePt t="151497" x="7054850" y="3544888"/>
          <p14:tracePt t="151544" x="7062788" y="3536950"/>
          <p14:tracePt t="151561" x="7072313" y="3536950"/>
          <p14:tracePt t="151576" x="7081838" y="3536950"/>
          <p14:tracePt t="151608" x="7116763" y="3536950"/>
          <p14:tracePt t="151626" x="7126288" y="3536950"/>
          <p14:tracePt t="151632" x="7143750" y="3536950"/>
          <p14:tracePt t="151639" x="7153275" y="3536950"/>
          <p14:tracePt t="151652" x="7180263" y="3536950"/>
          <p14:tracePt t="151670" x="7215188" y="3536950"/>
          <p14:tracePt t="151685" x="7259638" y="3536950"/>
          <p14:tracePt t="151702" x="7323138" y="3536950"/>
          <p14:tracePt t="151719" x="7367588" y="3536950"/>
          <p14:tracePt t="151736" x="7412038" y="3536950"/>
          <p14:tracePt t="151752" x="7473950" y="3536950"/>
          <p14:tracePt t="151769" x="7491413" y="3536950"/>
          <p14:tracePt t="151785" x="7545388" y="3536950"/>
          <p14:tracePt t="151802" x="7554913" y="3544888"/>
          <p14:tracePt t="151819" x="7572375" y="3544888"/>
          <p14:tracePt t="151836" x="7599363" y="3544888"/>
          <p14:tracePt t="151855" x="7608888" y="3544888"/>
          <p14:tracePt t="151871" x="7634288" y="3544888"/>
          <p14:tracePt t="151886" x="7670800" y="3544888"/>
          <p14:tracePt t="151903" x="7705725" y="3544888"/>
          <p14:tracePt t="151919" x="7724775" y="3544888"/>
          <p14:tracePt t="151935" x="7769225" y="3544888"/>
          <p14:tracePt t="151952" x="7796213" y="3544888"/>
          <p14:tracePt t="151969" x="7823200" y="3544888"/>
          <p14:tracePt t="152224" x="7813675" y="3544888"/>
          <p14:tracePt t="152240" x="7796213" y="3544888"/>
          <p14:tracePt t="152248" x="7777163" y="3544888"/>
          <p14:tracePt t="152257" x="7759700" y="3544888"/>
          <p14:tracePt t="152269" x="7732713" y="3544888"/>
          <p14:tracePt t="152286" x="7653338" y="3544888"/>
          <p14:tracePt t="152304" x="7466013" y="3571875"/>
          <p14:tracePt t="152321" x="7394575" y="3581400"/>
          <p14:tracePt t="152336" x="7375525" y="3581400"/>
          <p14:tracePt t="152352" x="7331075" y="3608388"/>
          <p14:tracePt t="152369" x="7269163" y="3608388"/>
          <p14:tracePt t="152385" x="7188200" y="3633788"/>
          <p14:tracePt t="152402" x="7099300" y="3652838"/>
          <p14:tracePt t="152419" x="7062788" y="3660775"/>
          <p14:tracePt t="152436" x="7054850" y="3660775"/>
          <p14:tracePt t="152454" x="7045325" y="3660775"/>
          <p14:tracePt t="152469" x="7037388" y="3670300"/>
          <p14:tracePt t="152486" x="7010400" y="3687763"/>
          <p14:tracePt t="152521" x="6973888" y="3705225"/>
          <p14:tracePt t="152538" x="6946900" y="3724275"/>
          <p14:tracePt t="152552" x="6938963" y="3732213"/>
          <p14:tracePt t="152554" x="6919913" y="3741738"/>
          <p14:tracePt t="152569" x="6902450" y="3759200"/>
          <p14:tracePt t="152585" x="6894513" y="3786188"/>
          <p14:tracePt t="152602" x="6884988" y="3795713"/>
          <p14:tracePt t="152688" x="6884988" y="3803650"/>
          <p14:tracePt t="152704" x="6894513" y="3803650"/>
          <p14:tracePt t="152712" x="6919913" y="3822700"/>
          <p14:tracePt t="152721" x="6938963" y="3822700"/>
          <p14:tracePt t="152736" x="6956425" y="3830638"/>
          <p14:tracePt t="152752" x="6983413" y="3848100"/>
          <p14:tracePt t="152785" x="6991350" y="3857625"/>
          <p14:tracePt t="152802" x="7000875" y="3867150"/>
          <p14:tracePt t="152831" x="7010400" y="3875088"/>
          <p14:tracePt t="152839" x="7018338" y="3884613"/>
          <p14:tracePt t="152852" x="7027863" y="3902075"/>
          <p14:tracePt t="152871" x="7045325" y="3929063"/>
          <p14:tracePt t="152902" x="7072313" y="3929063"/>
          <p14:tracePt t="152920" x="7099300" y="3938588"/>
          <p14:tracePt t="152936" x="7170738" y="3938588"/>
          <p14:tracePt t="152952" x="7197725" y="3938588"/>
          <p14:tracePt t="152969" x="7251700" y="3938588"/>
          <p14:tracePt t="152985" x="7323138" y="3938588"/>
          <p14:tracePt t="153001" x="7348538" y="3938588"/>
          <p14:tracePt t="153035" x="7375525" y="3938588"/>
          <p14:tracePt t="153053" x="7394575" y="3929063"/>
          <p14:tracePt t="153069" x="7419975" y="3929063"/>
          <p14:tracePt t="153085" x="7439025" y="3919538"/>
          <p14:tracePt t="153120" x="7491413" y="3894138"/>
          <p14:tracePt t="153135" x="7527925" y="3875088"/>
          <p14:tracePt t="153152" x="7554913" y="3848100"/>
          <p14:tracePt t="153328" x="7572375" y="3840163"/>
          <p14:tracePt t="153337" x="7581900" y="3840163"/>
          <p14:tracePt t="153344" x="7599363" y="3822700"/>
          <p14:tracePt t="153354" x="7616825" y="3822700"/>
          <p14:tracePt t="153369" x="7653338" y="3776663"/>
          <p14:tracePt t="153385" x="7697788" y="3759200"/>
          <p14:tracePt t="153402" x="7724775" y="3751263"/>
          <p14:tracePt t="153418" x="7732713" y="3741738"/>
          <p14:tracePt t="153436" x="7751763" y="3741738"/>
          <p14:tracePt t="153452" x="7796213" y="3732213"/>
          <p14:tracePt t="153469" x="7840663" y="3724275"/>
          <p14:tracePt t="153486" x="7902575" y="3724275"/>
          <p14:tracePt t="153503" x="7929563" y="3714750"/>
          <p14:tracePt t="153519" x="7939088" y="3705225"/>
          <p14:tracePt t="153560" x="7947025" y="3705225"/>
          <p14:tracePt t="153571" x="7939088" y="3705225"/>
          <p14:tracePt t="153589" x="7858125" y="3768725"/>
          <p14:tracePt t="153604" x="7786688" y="3813175"/>
          <p14:tracePt t="153619" x="7697788" y="3867150"/>
          <p14:tracePt t="153636" x="7589838" y="3929063"/>
          <p14:tracePt t="153651" x="7537450" y="3965575"/>
          <p14:tracePt t="153669" x="7483475" y="4010025"/>
          <p14:tracePt t="153685" x="7483475" y="4017963"/>
          <p14:tracePt t="153744" x="7510463" y="4017963"/>
          <p14:tracePt t="153753" x="7537450" y="4017963"/>
          <p14:tracePt t="153760" x="7581900" y="4017963"/>
          <p14:tracePt t="153769" x="7643813" y="4017963"/>
          <p14:tracePt t="153785" x="7759700" y="3983038"/>
          <p14:tracePt t="153802" x="7885113" y="3929063"/>
          <p14:tracePt t="153819" x="7947025" y="3894138"/>
          <p14:tracePt t="153835" x="8099425" y="3813175"/>
          <p14:tracePt t="153853" x="8242300" y="3732213"/>
          <p14:tracePt t="153869" x="8394700" y="3625850"/>
          <p14:tracePt t="153885" x="8537575" y="3536950"/>
          <p14:tracePt t="153905" x="8643938" y="3465513"/>
          <p14:tracePt t="153919" x="8670925" y="3446463"/>
          <p14:tracePt t="153935" x="8680450" y="3446463"/>
          <p14:tracePt t="154000" x="8634413" y="3446463"/>
          <p14:tracePt t="154008" x="8609013" y="3446463"/>
          <p14:tracePt t="154018" x="8562975" y="3446463"/>
          <p14:tracePt t="154035" x="8402638" y="3465513"/>
          <p14:tracePt t="154052" x="8188325" y="3509963"/>
          <p14:tracePt t="154069" x="7956550" y="3562350"/>
          <p14:tracePt t="154085" x="7724775" y="3616325"/>
          <p14:tracePt t="154104" x="7545388" y="3643313"/>
          <p14:tracePt t="154119" x="7527925" y="3643313"/>
          <p14:tracePt t="154313" x="7510463" y="3643313"/>
          <p14:tracePt t="154321" x="7473950" y="3670300"/>
          <p14:tracePt t="154328" x="7412038" y="3687763"/>
          <p14:tracePt t="154337" x="7348538" y="3705225"/>
          <p14:tracePt t="154352" x="7259638" y="3714750"/>
          <p14:tracePt t="154369" x="7251700" y="3714750"/>
          <p14:tracePt t="154432" x="7259638" y="3714750"/>
          <p14:tracePt t="154440" x="7277100" y="3714750"/>
          <p14:tracePt t="154452" x="7313613" y="3714750"/>
          <p14:tracePt t="154470" x="7394575" y="3714750"/>
          <p14:tracePt t="154486" x="7554913" y="3714750"/>
          <p14:tracePt t="154502" x="7724775" y="3714750"/>
          <p14:tracePt t="154518" x="7875588" y="3714750"/>
          <p14:tracePt t="154538" x="8018463" y="3714750"/>
          <p14:tracePt t="154553" x="8180388" y="3714750"/>
          <p14:tracePt t="154572" x="8242300" y="3714750"/>
          <p14:tracePt t="154585" x="8251825" y="3714750"/>
          <p14:tracePt t="154704" x="8242300" y="3751263"/>
          <p14:tracePt t="154712" x="8205788" y="3776663"/>
          <p14:tracePt t="154721" x="8170863" y="3803650"/>
          <p14:tracePt t="154735" x="8099425" y="3902075"/>
          <p14:tracePt t="154752" x="8027988" y="3956050"/>
          <p14:tracePt t="154769" x="7939088" y="4010025"/>
          <p14:tracePt t="154785" x="7831138" y="4071938"/>
          <p14:tracePt t="154802" x="7796213" y="4098925"/>
          <p14:tracePt t="154819" x="7786688" y="4098925"/>
          <p14:tracePt t="154852" x="7759700" y="4108450"/>
          <p14:tracePt t="154869" x="7715250" y="4125913"/>
          <p14:tracePt t="154885" x="7634288" y="4143375"/>
          <p14:tracePt t="154902" x="7527925" y="4143375"/>
          <p14:tracePt t="154920" x="7429500" y="4143375"/>
          <p14:tracePt t="154938" x="7348538" y="4143375"/>
          <p14:tracePt t="154953" x="7296150" y="4125913"/>
          <p14:tracePt t="154969" x="7232650" y="4116388"/>
          <p14:tracePt t="154985" x="7126288" y="4071938"/>
          <p14:tracePt t="155002" x="7054850" y="4062413"/>
          <p14:tracePt t="155018" x="6991350" y="4037013"/>
          <p14:tracePt t="155036" x="6956425" y="4027488"/>
          <p14:tracePt t="155052" x="6919913" y="4017963"/>
          <p14:tracePt t="155069" x="6848475" y="4000500"/>
          <p14:tracePt t="155085" x="6786563" y="4000500"/>
          <p14:tracePt t="155102" x="6724650" y="4000500"/>
          <p14:tracePt t="155119" x="6643688" y="4000500"/>
          <p14:tracePt t="155135" x="6456363" y="3983038"/>
          <p14:tracePt t="155153" x="6296025" y="3965575"/>
          <p14:tracePt t="155169" x="6089650" y="3938588"/>
          <p14:tracePt t="155185" x="5875338" y="3911600"/>
          <p14:tracePt t="155201" x="5653088" y="3894138"/>
          <p14:tracePt t="155219" x="5384800" y="3867150"/>
          <p14:tracePt t="155236" x="5108575" y="3848100"/>
          <p14:tracePt t="155255" x="4697413" y="3822700"/>
          <p14:tracePt t="155269" x="4545013" y="3803650"/>
          <p14:tracePt t="155286" x="4197350" y="3751263"/>
          <p14:tracePt t="155305" x="3776663" y="3679825"/>
          <p14:tracePt t="155319" x="3571875" y="3660775"/>
          <p14:tracePt t="155337" x="3438525" y="3660775"/>
          <p14:tracePt t="155352" x="3429000" y="3660775"/>
          <p14:tracePt t="155369" x="3419475" y="3660775"/>
          <p14:tracePt t="155433" x="3438525" y="3660775"/>
          <p14:tracePt t="155440" x="3482975" y="3660775"/>
          <p14:tracePt t="155452" x="3562350" y="3679825"/>
          <p14:tracePt t="155470" x="3768725" y="3705225"/>
          <p14:tracePt t="155486" x="4017963" y="3724275"/>
          <p14:tracePt t="155503" x="4268788" y="3759200"/>
          <p14:tracePt t="155518" x="4500563" y="3776663"/>
          <p14:tracePt t="155536" x="4795838" y="3795713"/>
          <p14:tracePt t="155552" x="4929188" y="3795713"/>
          <p14:tracePt t="155570" x="5018088" y="3795713"/>
          <p14:tracePt t="155590" x="5054600" y="3795713"/>
          <p14:tracePt t="155602" x="5089525" y="3795713"/>
          <p14:tracePt t="155618" x="5153025" y="3795713"/>
          <p14:tracePt t="155636" x="5197475" y="3795713"/>
          <p14:tracePt t="155652" x="5251450" y="3795713"/>
          <p14:tracePt t="155669" x="5295900" y="3795713"/>
          <p14:tracePt t="155685" x="5322888" y="3795713"/>
          <p14:tracePt t="155702" x="5357813" y="3795713"/>
          <p14:tracePt t="155721" x="5402263" y="3795713"/>
          <p14:tracePt t="155735" x="5500688" y="3795713"/>
          <p14:tracePt t="155752" x="5581650" y="3795713"/>
          <p14:tracePt t="155769" x="5643563" y="3795713"/>
          <p14:tracePt t="155786" x="5688013" y="3795713"/>
          <p14:tracePt t="155819" x="5741988" y="3795713"/>
          <p14:tracePt t="155835" x="5795963" y="3803650"/>
          <p14:tracePt t="155852" x="5867400" y="3813175"/>
          <p14:tracePt t="155870" x="5929313" y="3830638"/>
          <p14:tracePt t="155885" x="6000750" y="3840163"/>
          <p14:tracePt t="155903" x="6072188" y="3848100"/>
          <p14:tracePt t="155923" x="6232525" y="3875088"/>
          <p14:tracePt t="155935" x="6340475" y="3875088"/>
          <p14:tracePt t="155952" x="6446838" y="3875088"/>
          <p14:tracePt t="155969" x="6527800" y="3902075"/>
          <p14:tracePt t="155986" x="6589713" y="3911600"/>
          <p14:tracePt t="156002" x="6643688" y="3911600"/>
          <p14:tracePt t="156018" x="6688138" y="3938588"/>
          <p14:tracePt t="156035" x="6732588" y="3946525"/>
          <p14:tracePt t="156052" x="6786563" y="3965575"/>
          <p14:tracePt t="156055" x="6796088" y="3973513"/>
          <p14:tracePt t="156069" x="6831013" y="3983038"/>
          <p14:tracePt t="156086" x="6902450" y="4000500"/>
          <p14:tracePt t="156102" x="6965950" y="4027488"/>
          <p14:tracePt t="156121" x="7062788" y="4044950"/>
          <p14:tracePt t="156136" x="7153275" y="4054475"/>
          <p14:tracePt t="156152" x="7259638" y="4071938"/>
          <p14:tracePt t="156168" x="7402513" y="4098925"/>
          <p14:tracePt t="156185" x="7518400" y="4125913"/>
          <p14:tracePt t="156201" x="7634288" y="4143375"/>
          <p14:tracePt t="156220" x="7724775" y="4152900"/>
          <p14:tracePt t="156238" x="7804150" y="4152900"/>
          <p14:tracePt t="156253" x="7875588" y="4152900"/>
          <p14:tracePt t="156269" x="7929563" y="4152900"/>
          <p14:tracePt t="156289" x="7947025" y="4152900"/>
          <p14:tracePt t="156392" x="7939088" y="4152900"/>
          <p14:tracePt t="156400" x="7902575" y="4143375"/>
          <p14:tracePt t="156408" x="7848600" y="4133850"/>
          <p14:tracePt t="156419" x="7823200" y="4133850"/>
          <p14:tracePt t="156436" x="7715250" y="4108450"/>
          <p14:tracePt t="156452" x="7599363" y="4098925"/>
          <p14:tracePt t="156469" x="7510463" y="4089400"/>
          <p14:tracePt t="156486" x="7466013" y="4089400"/>
          <p14:tracePt t="156504" x="7412038" y="4089400"/>
          <p14:tracePt t="156520" x="7348538" y="4089400"/>
          <p14:tracePt t="156538" x="7304088" y="4089400"/>
          <p14:tracePt t="156552" x="7269163" y="4089400"/>
          <p14:tracePt t="156570" x="7232650" y="4089400"/>
          <p14:tracePt t="156624" x="7224713" y="4089400"/>
          <p14:tracePt t="156632" x="7215188" y="4089400"/>
          <p14:tracePt t="156640" x="7197725" y="4098925"/>
          <p14:tracePt t="156652" x="7170738" y="4098925"/>
          <p14:tracePt t="156670" x="7108825" y="4108450"/>
          <p14:tracePt t="156685" x="7081838" y="4116388"/>
          <p14:tracePt t="156743" x="7072313" y="4116388"/>
          <p14:tracePt t="156784" x="7062788" y="4116388"/>
          <p14:tracePt t="156848" x="7054850" y="4116388"/>
          <p14:tracePt t="156856" x="7037388" y="4116388"/>
          <p14:tracePt t="156869" x="7018338" y="4116388"/>
          <p14:tracePt t="156944" x="7010400" y="4116388"/>
          <p14:tracePt t="157177" x="6983413" y="4098925"/>
          <p14:tracePt t="157184" x="6946900" y="4081463"/>
          <p14:tracePt t="157192" x="6884988" y="4062413"/>
          <p14:tracePt t="157202" x="6786563" y="4027488"/>
          <p14:tracePt t="157218" x="6572250" y="3946525"/>
          <p14:tracePt t="157236" x="6276975" y="3840163"/>
          <p14:tracePt t="157252" x="5956300" y="3751263"/>
          <p14:tracePt t="157273" x="5527675" y="3687763"/>
          <p14:tracePt t="157286" x="5419725" y="3679825"/>
          <p14:tracePt t="157303" x="5313363" y="3679825"/>
          <p14:tracePt t="157320" x="5286375" y="3679825"/>
          <p14:tracePt t="157336" x="5268913" y="3679825"/>
          <p14:tracePt t="157354" x="5259388" y="3679825"/>
          <p14:tracePt t="157370" x="5251450" y="3679825"/>
          <p14:tracePt t="157385" x="5187950" y="3697288"/>
          <p14:tracePt t="157402" x="5133975" y="3697288"/>
          <p14:tracePt t="157420" x="5089525" y="3714750"/>
          <p14:tracePt t="157436" x="5027613" y="3724275"/>
          <p14:tracePt t="157453" x="4973638" y="3732213"/>
          <p14:tracePt t="157470" x="4929188" y="3732213"/>
          <p14:tracePt t="157486" x="4911725" y="3732213"/>
          <p14:tracePt t="157502" x="4902200" y="3732213"/>
          <p14:tracePt t="157600" x="4902200" y="3741738"/>
          <p14:tracePt t="157608" x="4902200" y="3751263"/>
          <p14:tracePt t="157621" x="4902200" y="3759200"/>
          <p14:tracePt t="157636" x="4911725" y="3768725"/>
          <p14:tracePt t="157652" x="4946650" y="3803650"/>
          <p14:tracePt t="157669" x="5018088" y="3840163"/>
          <p14:tracePt t="157686" x="5072063" y="3884613"/>
          <p14:tracePt t="157702" x="5197475" y="3973513"/>
          <p14:tracePt t="157719" x="5322888" y="4017963"/>
          <p14:tracePt t="157738" x="5537200" y="4044950"/>
          <p14:tracePt t="157752" x="5705475" y="4054475"/>
          <p14:tracePt t="157769" x="5848350" y="4054475"/>
          <p14:tracePt t="157785" x="5911850" y="4054475"/>
          <p14:tracePt t="157802" x="5965825" y="4054475"/>
          <p14:tracePt t="157835" x="5973763" y="4044950"/>
          <p14:tracePt t="157852" x="6000750" y="4037013"/>
          <p14:tracePt t="157872" x="6018213" y="4037013"/>
          <p14:tracePt t="157886" x="6037263" y="4037013"/>
          <p14:tracePt t="157902" x="6081713" y="4027488"/>
          <p14:tracePt t="157918" x="6205538" y="4000500"/>
          <p14:tracePt t="157939" x="6456363" y="3973513"/>
          <p14:tracePt t="157952" x="6581775" y="3956050"/>
          <p14:tracePt t="157969" x="6653213" y="3946525"/>
          <p14:tracePt t="157985" x="6697663" y="3946525"/>
          <p14:tracePt t="158088" x="6705600" y="3946525"/>
          <p14:tracePt t="158104" x="6732588" y="3938588"/>
          <p14:tracePt t="158113" x="6751638" y="3938588"/>
          <p14:tracePt t="158122" x="6786563" y="3938588"/>
          <p14:tracePt t="158136" x="6875463" y="3911600"/>
          <p14:tracePt t="158153" x="6956425" y="3911600"/>
          <p14:tracePt t="158169" x="7018338" y="3911600"/>
          <p14:tracePt t="158185" x="7054850" y="3902075"/>
          <p14:tracePt t="158312" x="7062788" y="3902075"/>
          <p14:tracePt t="158320" x="7099300" y="3902075"/>
          <p14:tracePt t="158328" x="7153275" y="3902075"/>
          <p14:tracePt t="158337" x="7180263" y="3902075"/>
          <p14:tracePt t="158352" x="7269163" y="3902075"/>
          <p14:tracePt t="158369" x="7402513" y="3902075"/>
          <p14:tracePt t="158386" x="7581900" y="3902075"/>
          <p14:tracePt t="158402" x="7715250" y="3902075"/>
          <p14:tracePt t="158419" x="7823200" y="3894138"/>
          <p14:tracePt t="158436" x="7867650" y="3884613"/>
          <p14:tracePt t="158452" x="7885113" y="3884613"/>
          <p14:tracePt t="158568" x="7875588" y="3884613"/>
          <p14:tracePt t="158576" x="7823200" y="3894138"/>
          <p14:tracePt t="158585" x="7804150" y="3911600"/>
          <p14:tracePt t="158602" x="7769225" y="3938588"/>
          <p14:tracePt t="158619" x="7751763" y="3938588"/>
          <p14:tracePt t="158696" x="7751763" y="3946525"/>
          <p14:tracePt t="158704" x="7759700" y="3946525"/>
          <p14:tracePt t="158712" x="7786688" y="3946525"/>
          <p14:tracePt t="158721" x="7813675" y="3946525"/>
          <p14:tracePt t="158735" x="7875588" y="3946525"/>
          <p14:tracePt t="158752" x="7956550" y="3946525"/>
          <p14:tracePt t="158769" x="8018463" y="3946525"/>
          <p14:tracePt t="158786" x="8161338" y="3946525"/>
          <p14:tracePt t="158803" x="8296275" y="3946525"/>
          <p14:tracePt t="158820" x="8394700" y="3946525"/>
          <p14:tracePt t="158836" x="8447088" y="3929063"/>
          <p14:tracePt t="158852" x="8501063" y="3919538"/>
          <p14:tracePt t="158869" x="8545513" y="3911600"/>
          <p14:tracePt t="158885" x="8562975" y="3911600"/>
          <p14:tracePt t="159016" x="8545513" y="3911600"/>
          <p14:tracePt t="159024" x="8510588" y="3911600"/>
          <p14:tracePt t="159035" x="8491538" y="3911600"/>
          <p14:tracePt t="159053" x="8402638" y="3929063"/>
          <p14:tracePt t="159056" x="8348663" y="3946525"/>
          <p14:tracePt t="159069" x="8304213" y="3956050"/>
          <p14:tracePt t="159087" x="8215313" y="3965575"/>
          <p14:tracePt t="159102" x="8180388" y="3965575"/>
          <p14:tracePt t="159104" x="8170863" y="3965575"/>
          <p14:tracePt t="159120" x="8081963" y="4000500"/>
          <p14:tracePt t="159135" x="8018463" y="4010025"/>
          <p14:tracePt t="159152" x="7875588" y="4037013"/>
          <p14:tracePt t="159169" x="7680325" y="4081463"/>
          <p14:tracePt t="159185" x="7456488" y="4108450"/>
          <p14:tracePt t="159202" x="7259638" y="4116388"/>
          <p14:tracePt t="159219" x="7072313" y="4116388"/>
          <p14:tracePt t="159235" x="6875463" y="4116388"/>
          <p14:tracePt t="159252" x="6670675" y="4116388"/>
          <p14:tracePt t="159269" x="6473825" y="4116388"/>
          <p14:tracePt t="159285" x="6242050" y="4116388"/>
          <p14:tracePt t="159302" x="5983288" y="4116388"/>
          <p14:tracePt t="159321" x="5545138" y="4116388"/>
          <p14:tracePt t="159339" x="5153025" y="4116388"/>
          <p14:tracePt t="159353" x="4803775" y="4116388"/>
          <p14:tracePt t="159369" x="4419600" y="4116388"/>
          <p14:tracePt t="159385" x="4098925" y="4116388"/>
          <p14:tracePt t="159402" x="3803650" y="4116388"/>
          <p14:tracePt t="159419" x="3536950" y="4116388"/>
          <p14:tracePt t="159436" x="3322638" y="4116388"/>
          <p14:tracePt t="159453" x="3170238" y="4116388"/>
          <p14:tracePt t="159469" x="3054350" y="4116388"/>
          <p14:tracePt t="159487" x="2955925" y="4116388"/>
          <p14:tracePt t="159502" x="2874963" y="4125913"/>
          <p14:tracePt t="159519" x="2732088" y="4125913"/>
          <p14:tracePt t="159535" x="2643188" y="4125913"/>
          <p14:tracePt t="159553" x="2562225" y="4125913"/>
          <p14:tracePt t="159569" x="2509838" y="4125913"/>
          <p14:tracePt t="159585" x="2473325" y="4125913"/>
          <p14:tracePt t="159604" x="2419350" y="4125913"/>
          <p14:tracePt t="159619" x="2339975" y="4125913"/>
          <p14:tracePt t="159635" x="2259013" y="4125913"/>
          <p14:tracePt t="159656" x="2152650" y="4125913"/>
          <p14:tracePt t="159668" x="2143125" y="4125913"/>
          <p14:tracePt t="159685" x="2108200" y="4125913"/>
          <p14:tracePt t="159702" x="2071688" y="4125913"/>
          <p14:tracePt t="159719" x="2036763" y="4125913"/>
          <p14:tracePt t="159840" x="2036763" y="4143375"/>
          <p14:tracePt t="160025" x="2044700" y="4116388"/>
          <p14:tracePt t="160032" x="2081213" y="4062413"/>
          <p14:tracePt t="160040" x="2081213" y="4054475"/>
          <p14:tracePt t="160888" x="2081213" y="4044950"/>
          <p14:tracePt t="161193" x="2062163" y="4054475"/>
          <p14:tracePt t="161200" x="2044700" y="4054475"/>
          <p14:tracePt t="161208" x="2036763" y="4062413"/>
          <p14:tracePt t="161219" x="1990725" y="4071938"/>
          <p14:tracePt t="161235" x="1946275" y="4089400"/>
          <p14:tracePt t="161252" x="1919288" y="4089400"/>
          <p14:tracePt t="161269" x="1893888" y="4108450"/>
          <p14:tracePt t="161286" x="1839913" y="4116388"/>
          <p14:tracePt t="161302" x="1785938" y="4125913"/>
          <p14:tracePt t="161320" x="1670050" y="4133850"/>
          <p14:tracePt t="161336" x="1562100" y="4133850"/>
          <p14:tracePt t="161352" x="1428750" y="4133850"/>
          <p14:tracePt t="161368" x="1312863" y="4133850"/>
          <p14:tracePt t="161385" x="1223963" y="4143375"/>
          <p14:tracePt t="161402" x="1204913" y="4152900"/>
          <p14:tracePt t="161418" x="1187450" y="4160838"/>
          <p14:tracePt t="161437" x="1179513" y="4170363"/>
          <p14:tracePt t="161453" x="1169988" y="4170363"/>
          <p14:tracePt t="161473" x="1133475" y="4187825"/>
          <p14:tracePt t="161488" x="1081088" y="4205288"/>
          <p14:tracePt t="161504" x="1027113" y="4232275"/>
          <p14:tracePt t="161519" x="990600" y="4251325"/>
          <p14:tracePt t="161536" x="938213" y="4259263"/>
          <p14:tracePt t="161552" x="919163" y="4276725"/>
          <p14:tracePt t="161569" x="884238" y="4286250"/>
          <p14:tracePt t="161585" x="839788" y="4295775"/>
          <p14:tracePt t="161602" x="812800" y="4303713"/>
          <p14:tracePt t="161619" x="776288" y="4313238"/>
          <p14:tracePt t="161635" x="758825" y="4313238"/>
          <p14:tracePt t="161653" x="741363" y="4322763"/>
          <p14:tracePt t="161669" x="723900" y="4330700"/>
          <p14:tracePt t="161712" x="714375" y="4340225"/>
          <p14:tracePt t="161768" x="696913" y="4348163"/>
          <p14:tracePt t="161776" x="687388" y="4348163"/>
          <p14:tracePt t="161785" x="679450" y="4348163"/>
          <p14:tracePt t="161802" x="652463" y="4348163"/>
          <p14:tracePt t="161819" x="608013" y="4348163"/>
          <p14:tracePt t="161839" x="544513" y="4348163"/>
          <p14:tracePt t="161853" x="536575" y="4348163"/>
          <p14:tracePt t="161873" x="527050" y="4348163"/>
          <p14:tracePt t="161889" x="517525" y="4348163"/>
          <p14:tracePt t="162321" x="509588" y="4348163"/>
          <p14:tracePt t="162513" x="544513" y="4348163"/>
          <p14:tracePt t="162521" x="625475" y="4348163"/>
          <p14:tracePt t="162528" x="795338" y="4348163"/>
          <p14:tracePt t="162540" x="1089025" y="4330700"/>
          <p14:tracePt t="162552" x="1625600" y="4330700"/>
          <p14:tracePt t="162569" x="1839913" y="4313238"/>
          <p14:tracePt t="162586" x="1938338" y="4295775"/>
          <p14:tracePt t="162602" x="1965325" y="4286250"/>
          <p14:tracePt t="162619" x="1973263" y="4286250"/>
          <p14:tracePt t="162929" x="1965325" y="4286250"/>
          <p14:tracePt t="162936" x="1946275" y="4295775"/>
          <p14:tracePt t="162944" x="1901825" y="4303713"/>
          <p14:tracePt t="162954" x="1847850" y="4322763"/>
          <p14:tracePt t="162969" x="1714500" y="4348163"/>
          <p14:tracePt t="162986" x="1562100" y="4384675"/>
          <p14:tracePt t="163002" x="1465263" y="4411663"/>
          <p14:tracePt t="163019" x="1374775" y="4429125"/>
          <p14:tracePt t="163038" x="1330325" y="4438650"/>
          <p14:tracePt t="163053" x="1312863" y="4438650"/>
          <p14:tracePt t="163056" x="1303338" y="4438650"/>
          <p14:tracePt t="163069" x="1295400" y="4446588"/>
          <p14:tracePt t="163087" x="1268413" y="4446588"/>
          <p14:tracePt t="163102" x="1231900" y="4446588"/>
          <p14:tracePt t="163119" x="1160463" y="4446588"/>
          <p14:tracePt t="163136" x="1098550" y="4446588"/>
          <p14:tracePt t="163153" x="1054100" y="4446588"/>
          <p14:tracePt t="163169" x="1027113" y="4446588"/>
          <p14:tracePt t="163208" x="1009650" y="4446588"/>
          <p14:tracePt t="163223" x="982663" y="4446588"/>
          <p14:tracePt t="163235" x="955675" y="4446588"/>
          <p14:tracePt t="163252" x="901700" y="4446588"/>
          <p14:tracePt t="163269" x="874713" y="4446588"/>
          <p14:tracePt t="163286" x="822325" y="4446588"/>
          <p14:tracePt t="163302" x="785813" y="4446588"/>
          <p14:tracePt t="163320" x="723900" y="4446588"/>
          <p14:tracePt t="163338" x="696913" y="4446588"/>
          <p14:tracePt t="163352" x="660400" y="4446588"/>
          <p14:tracePt t="163369" x="598488" y="4446588"/>
          <p14:tracePt t="163385" x="588963" y="4446588"/>
          <p14:tracePt t="163960" x="581025" y="4446588"/>
          <p14:tracePt t="164000" x="571500" y="4438650"/>
          <p14:tracePt t="164016" x="561975" y="4438650"/>
          <p14:tracePt t="164025" x="561975" y="4429125"/>
          <p14:tracePt t="164036" x="554038" y="4411663"/>
          <p14:tracePt t="164052" x="500063" y="4384675"/>
          <p14:tracePt t="164055" x="473075" y="4367213"/>
          <p14:tracePt t="164070" x="446088" y="4357688"/>
          <p14:tracePt t="164102" x="438150" y="4348163"/>
          <p14:tracePt t="164224" x="419100" y="4330700"/>
          <p14:tracePt t="164256" x="428625" y="4330700"/>
          <p14:tracePt t="164264" x="465138" y="4330700"/>
          <p14:tracePt t="164274" x="517525" y="4330700"/>
          <p14:tracePt t="164286" x="544513" y="4330700"/>
          <p14:tracePt t="164303" x="581025" y="4330700"/>
          <p14:tracePt t="164320" x="598488" y="4330700"/>
          <p14:tracePt t="164354" x="625475" y="4330700"/>
          <p14:tracePt t="164360" x="669925" y="4330700"/>
          <p14:tracePt t="164369" x="696913" y="4330700"/>
          <p14:tracePt t="164386" x="741363" y="4330700"/>
          <p14:tracePt t="164404" x="803275" y="4330700"/>
          <p14:tracePt t="164419" x="822325" y="4330700"/>
          <p14:tracePt t="164436" x="857250" y="4330700"/>
          <p14:tracePt t="164452" x="874713" y="4330700"/>
          <p14:tracePt t="164469" x="919163" y="4330700"/>
          <p14:tracePt t="164486" x="965200" y="4330700"/>
          <p14:tracePt t="164502" x="1009650" y="4330700"/>
          <p14:tracePt t="164520" x="1027113" y="4330700"/>
          <p14:tracePt t="164536" x="1062038" y="4330700"/>
          <p14:tracePt t="164553" x="1089025" y="4330700"/>
          <p14:tracePt t="164572" x="1125538" y="4330700"/>
          <p14:tracePt t="164586" x="1179513" y="4330700"/>
          <p14:tracePt t="164602" x="1204913" y="4330700"/>
          <p14:tracePt t="164619" x="1231900" y="4322763"/>
          <p14:tracePt t="164864" x="1241425" y="4322763"/>
          <p14:tracePt t="164872" x="1258888" y="4322763"/>
          <p14:tracePt t="164897" x="1276350" y="4313238"/>
          <p14:tracePt t="164928" x="1285875" y="4313238"/>
          <p14:tracePt t="165048" x="1295400" y="4313238"/>
          <p14:tracePt t="165216" x="1295400" y="4322763"/>
          <p14:tracePt t="165272" x="1295400" y="4330700"/>
          <p14:tracePt t="165280" x="1268413" y="4357688"/>
          <p14:tracePt t="165304" x="1258888" y="4367213"/>
          <p14:tracePt t="165408" x="1241425" y="4367213"/>
          <p14:tracePt t="165416" x="1231900" y="4367213"/>
          <p14:tracePt t="165424" x="1223963" y="4367213"/>
          <p14:tracePt t="165437" x="1214438" y="4367213"/>
          <p14:tracePt t="165453" x="1196975" y="4367213"/>
          <p14:tracePt t="165469" x="1152525" y="4375150"/>
          <p14:tracePt t="165490" x="1143000" y="4375150"/>
          <p14:tracePt t="165502" x="1125538" y="4384675"/>
          <p14:tracePt t="165538" x="1116013" y="4384675"/>
          <p14:tracePt t="165554" x="1098550" y="4384675"/>
          <p14:tracePt t="165570" x="1098550" y="4402138"/>
          <p14:tracePt t="165586" x="1081088" y="4402138"/>
          <p14:tracePt t="165608" x="1071563" y="4402138"/>
          <p14:tracePt t="165992" x="1062038" y="4402138"/>
          <p14:tracePt t="166016" x="1089025" y="4402138"/>
          <p14:tracePt t="166025" x="1089025" y="4394200"/>
          <p14:tracePt t="166036" x="1108075" y="4394200"/>
          <p14:tracePt t="166052" x="1116013" y="4394200"/>
          <p14:tracePt t="166120" x="1125538" y="4394200"/>
          <p14:tracePt t="166128" x="1133475" y="4384675"/>
          <p14:tracePt t="166144" x="1143000" y="4384675"/>
          <p14:tracePt t="166225" x="1152525" y="4384675"/>
          <p14:tracePt t="166232" x="1179513" y="4375150"/>
          <p14:tracePt t="166257" x="1187450" y="4367213"/>
          <p14:tracePt t="166296" x="1196975" y="4367213"/>
          <p14:tracePt t="166306" x="1204913" y="4357688"/>
          <p14:tracePt t="166320" x="1214438" y="4357688"/>
          <p14:tracePt t="166440" x="1223963" y="4357688"/>
          <p14:tracePt t="166552" x="1231900" y="4357688"/>
          <p14:tracePt t="166569" x="1241425" y="4357688"/>
          <p14:tracePt t="166585" x="1250950" y="4357688"/>
          <p14:tracePt t="166592" x="1258888" y="4357688"/>
          <p14:tracePt t="166602" x="1268413" y="4357688"/>
          <p14:tracePt t="166619" x="1285875" y="4357688"/>
          <p14:tracePt t="166638" x="1295400" y="4357688"/>
          <p14:tracePt t="166653" x="1303338" y="4357688"/>
          <p14:tracePt t="166672" x="1312863" y="4357688"/>
          <p14:tracePt t="167352" x="1322388" y="4357688"/>
          <p14:tracePt t="167368" x="1330325" y="4367213"/>
          <p14:tracePt t="167376" x="1330325" y="4375150"/>
          <p14:tracePt t="167386" x="1330325" y="4384675"/>
          <p14:tracePt t="167402" x="1339850" y="4419600"/>
          <p14:tracePt t="167424" x="1357313" y="4438650"/>
          <p14:tracePt t="167544" x="1384300" y="4438650"/>
          <p14:tracePt t="167560" x="1401763" y="4438650"/>
          <p14:tracePt t="167608" x="1411288" y="4438650"/>
          <p14:tracePt t="167616" x="1419225" y="4438650"/>
          <p14:tracePt t="167624" x="1428750" y="4438650"/>
          <p14:tracePt t="167636" x="1446213" y="4429125"/>
          <p14:tracePt t="167664" x="1446213" y="4419600"/>
          <p14:tracePt t="167697" x="1465263" y="4394200"/>
          <p14:tracePt t="167713" x="1473200" y="4394200"/>
          <p14:tracePt t="167992" x="1500188" y="4384675"/>
          <p14:tracePt t="168000" x="1544638" y="4367213"/>
          <p14:tracePt t="168008" x="1581150" y="4340225"/>
          <p14:tracePt t="168019" x="1608138" y="4340225"/>
          <p14:tracePt t="168035" x="1660525" y="4340225"/>
          <p14:tracePt t="168053" x="1724025" y="4340225"/>
          <p14:tracePt t="168056" x="1758950" y="4340225"/>
          <p14:tracePt t="168069" x="1768475" y="4340225"/>
          <p14:tracePt t="168091" x="1803400" y="4340225"/>
          <p14:tracePt t="168102" x="1830388" y="4340225"/>
          <p14:tracePt t="168120" x="1901825" y="4340225"/>
          <p14:tracePt t="168137" x="1955800" y="4340225"/>
          <p14:tracePt t="168153" x="1982788" y="4340225"/>
          <p14:tracePt t="168281" x="2009775" y="4340225"/>
          <p14:tracePt t="168288" x="2054225" y="4340225"/>
          <p14:tracePt t="168296" x="2098675" y="4340225"/>
          <p14:tracePt t="168304" x="2133600" y="4340225"/>
          <p14:tracePt t="168319" x="2205038" y="4340225"/>
          <p14:tracePt t="168336" x="2259013" y="4340225"/>
          <p14:tracePt t="168352" x="2330450" y="4340225"/>
          <p14:tracePt t="168369" x="2393950" y="4340225"/>
          <p14:tracePt t="168386" x="2490788" y="4340225"/>
          <p14:tracePt t="168404" x="2554288" y="4340225"/>
          <p14:tracePt t="168420" x="2643188" y="4340225"/>
          <p14:tracePt t="168440" x="2786063" y="4340225"/>
          <p14:tracePt t="168453" x="2822575" y="4340225"/>
          <p14:tracePt t="168469" x="2919413" y="4340225"/>
          <p14:tracePt t="168485" x="3000375" y="4330700"/>
          <p14:tracePt t="168502" x="3071813" y="4322763"/>
          <p14:tracePt t="168519" x="3125788" y="4313238"/>
          <p14:tracePt t="168538" x="3133725" y="4313238"/>
          <p14:tracePt t="168552" x="3170238" y="4303713"/>
          <p14:tracePt t="168576" x="3187700" y="4303713"/>
          <p14:tracePt t="168586" x="3224213" y="4303713"/>
          <p14:tracePt t="168602" x="3286125" y="4303713"/>
          <p14:tracePt t="168619" x="3375025" y="4303713"/>
          <p14:tracePt t="168636" x="3500438" y="4303713"/>
          <p14:tracePt t="168652" x="3608388" y="4303713"/>
          <p14:tracePt t="168670" x="3670300" y="4313238"/>
          <p14:tracePt t="168686" x="3724275" y="4322763"/>
          <p14:tracePt t="168703" x="3795713" y="4322763"/>
          <p14:tracePt t="168720" x="3938588" y="4322763"/>
          <p14:tracePt t="168736" x="4044950" y="4322763"/>
          <p14:tracePt t="168753" x="4143375" y="4322763"/>
          <p14:tracePt t="168772" x="4187825" y="4340225"/>
          <p14:tracePt t="168787" x="4232275" y="4340225"/>
          <p14:tracePt t="168802" x="4295775" y="4348163"/>
          <p14:tracePt t="168820" x="4357688" y="4348163"/>
          <p14:tracePt t="168837" x="4491038" y="4357688"/>
          <p14:tracePt t="168852" x="4589463" y="4375150"/>
          <p14:tracePt t="168869" x="4679950" y="4375150"/>
          <p14:tracePt t="168886" x="4741863" y="4375150"/>
          <p14:tracePt t="168903" x="4759325" y="4375150"/>
          <p14:tracePt t="168919" x="4776788" y="4375150"/>
          <p14:tracePt t="169025" x="4759325" y="4402138"/>
          <p14:tracePt t="169032" x="4741863" y="4402138"/>
          <p14:tracePt t="169040" x="4714875" y="4419600"/>
          <p14:tracePt t="169054" x="4697413" y="4419600"/>
          <p14:tracePt t="169069" x="4643438" y="4429125"/>
          <p14:tracePt t="169086" x="4537075" y="4456113"/>
          <p14:tracePt t="169102" x="4411663" y="4473575"/>
          <p14:tracePt t="169123" x="4197350" y="4491038"/>
          <p14:tracePt t="169136" x="4089400" y="4510088"/>
          <p14:tracePt t="169152" x="4071938" y="4510088"/>
          <p14:tracePt t="169209" x="4062413" y="4510088"/>
          <p14:tracePt t="169232" x="4044950" y="4510088"/>
          <p14:tracePt t="169248" x="4037013" y="4510088"/>
          <p14:tracePt t="169272" x="4027488" y="4510088"/>
          <p14:tracePt t="169280" x="4010025" y="4510088"/>
          <p14:tracePt t="169288" x="4000500" y="4510088"/>
          <p14:tracePt t="169302" x="3990975" y="4500563"/>
          <p14:tracePt t="169320" x="3965575" y="4465638"/>
          <p14:tracePt t="172472" x="3956050" y="4446588"/>
          <p14:tracePt t="172480" x="3938588" y="4438650"/>
          <p14:tracePt t="172489" x="3911600" y="4384675"/>
          <p14:tracePt t="172504" x="3867150" y="4348163"/>
          <p14:tracePt t="172519" x="3822700" y="4303713"/>
          <p14:tracePt t="172537" x="3776663" y="4241800"/>
          <p14:tracePt t="172648" x="3759200" y="4224338"/>
          <p14:tracePt t="172656" x="3741738" y="4214813"/>
          <p14:tracePt t="172664" x="3724275" y="4170363"/>
          <p14:tracePt t="172672" x="3705225" y="4170363"/>
          <p14:tracePt t="172686" x="3705225" y="4152900"/>
          <p14:tracePt t="172704" x="3608388" y="4152900"/>
          <p14:tracePt t="172720" x="3589338" y="4152900"/>
          <p14:tracePt t="172753" x="3608388" y="4152900"/>
          <p14:tracePt t="172770" x="3679825" y="4133850"/>
          <p14:tracePt t="172787" x="3751263" y="4125913"/>
          <p14:tracePt t="172804" x="3803650" y="4116388"/>
          <p14:tracePt t="172819" x="3929063" y="4081463"/>
          <p14:tracePt t="172837" x="4037013" y="4062413"/>
          <p14:tracePt t="172854" x="4160838" y="4062413"/>
          <p14:tracePt t="172869" x="4197350" y="4062413"/>
          <p14:tracePt t="172888" x="4224338" y="4062413"/>
          <p14:tracePt t="172906" x="4259263" y="4062413"/>
          <p14:tracePt t="172921" x="4268788" y="4071938"/>
          <p14:tracePt t="172937" x="4303713" y="4071938"/>
          <p14:tracePt t="172952" x="4330700" y="4071938"/>
          <p14:tracePt t="172969" x="4340225" y="4071938"/>
          <p14:tracePt t="172986" x="4348163" y="4081463"/>
          <p14:tracePt t="173002" x="4367213" y="4081463"/>
          <p14:tracePt t="173021" x="4394200" y="4081463"/>
          <p14:tracePt t="173037" x="4456113" y="4081463"/>
          <p14:tracePt t="173054" x="4500563" y="4081463"/>
          <p14:tracePt t="173057" x="4554538" y="4089400"/>
          <p14:tracePt t="173070" x="4598988" y="4089400"/>
          <p14:tracePt t="173086" x="4697413" y="4108450"/>
          <p14:tracePt t="173104" x="4938713" y="4133850"/>
          <p14:tracePt t="173121" x="5037138" y="4143375"/>
          <p14:tracePt t="173138" x="5205413" y="4170363"/>
          <p14:tracePt t="173153" x="5322888" y="4197350"/>
          <p14:tracePt t="173170" x="5357813" y="4205288"/>
          <p14:tracePt t="173187" x="5394325" y="4214813"/>
          <p14:tracePt t="173203" x="5419725" y="4214813"/>
          <p14:tracePt t="173220" x="5429250" y="4214813"/>
          <p14:tracePt t="173237" x="5446713" y="4214813"/>
          <p14:tracePt t="173257" x="5465763" y="4224338"/>
          <p14:tracePt t="173384" x="5473700" y="4224338"/>
          <p14:tracePt t="173401" x="5473700" y="4232275"/>
          <p14:tracePt t="173480" x="5473700" y="4241800"/>
          <p14:tracePt t="173488" x="5473700" y="4251325"/>
          <p14:tracePt t="173496" x="5473700" y="4268788"/>
          <p14:tracePt t="173512" x="5473700" y="4276725"/>
          <p14:tracePt t="173537" x="5473700" y="4295775"/>
          <p14:tracePt t="173560" x="5473700" y="4303713"/>
          <p14:tracePt t="173570" x="5473700" y="4313238"/>
          <p14:tracePt t="173584" x="5473700" y="4330700"/>
          <p14:tracePt t="173600" x="5473700" y="4348163"/>
          <p14:tracePt t="173609" x="5465763" y="4357688"/>
          <p14:tracePt t="173621" x="5446713" y="4367213"/>
          <p14:tracePt t="173636" x="5446713" y="4384675"/>
          <p14:tracePt t="173653" x="5411788" y="4419600"/>
          <p14:tracePt t="173669" x="5375275" y="4429125"/>
          <p14:tracePt t="173686" x="5357813" y="4456113"/>
          <p14:tracePt t="173704" x="5330825" y="4465638"/>
          <p14:tracePt t="173721" x="5295900" y="4483100"/>
          <p14:tracePt t="173738" x="5286375" y="4483100"/>
          <p14:tracePt t="174160" x="5276850" y="4483100"/>
          <p14:tracePt t="174208" x="5268913" y="4483100"/>
          <p14:tracePt t="174225" x="5268913" y="4491038"/>
          <p14:tracePt t="174257" x="5259388" y="4491038"/>
          <p14:tracePt t="174464" x="5251450" y="4500563"/>
          <p14:tracePt t="174472" x="5232400" y="4510088"/>
          <p14:tracePt t="174480" x="5232400" y="4518025"/>
          <p14:tracePt t="174504" x="5214938" y="4537075"/>
          <p14:tracePt t="174512" x="5197475" y="4554538"/>
          <p14:tracePt t="174523" x="5197475" y="4562475"/>
          <p14:tracePt t="174537" x="5180013" y="4581525"/>
          <p14:tracePt t="174553" x="5160963" y="4616450"/>
          <p14:tracePt t="174569" x="5133975" y="4643438"/>
          <p14:tracePt t="174586" x="5089525" y="4679950"/>
          <p14:tracePt t="174606" x="5072063" y="4687888"/>
          <p14:tracePt t="174620" x="5054600" y="4697413"/>
          <p14:tracePt t="174638" x="5000625" y="4732338"/>
          <p14:tracePt t="174652" x="4946650" y="4759325"/>
          <p14:tracePt t="174670" x="4911725" y="4786313"/>
          <p14:tracePt t="174687" x="4884738" y="4803775"/>
          <p14:tracePt t="174704" x="4857750" y="4822825"/>
          <p14:tracePt t="174719" x="4848225" y="4830763"/>
          <p14:tracePt t="174744" x="4848225" y="4840288"/>
          <p14:tracePt t="174784" x="4830763" y="4857750"/>
          <p14:tracePt t="174840" x="4813300" y="4867275"/>
          <p14:tracePt t="174872" x="4803775" y="4894263"/>
          <p14:tracePt t="174904" x="4795838" y="4902200"/>
          <p14:tracePt t="174936" x="4759325" y="4911725"/>
          <p14:tracePt t="174944" x="4759325" y="4919663"/>
          <p14:tracePt t="174958" x="4751388" y="4929188"/>
          <p14:tracePt t="174970" x="4741863" y="4938713"/>
          <p14:tracePt t="174986" x="4732338" y="4938713"/>
          <p14:tracePt t="175019" x="4724400" y="4938713"/>
          <p14:tracePt t="175038" x="4714875" y="4956175"/>
          <p14:tracePt t="175053" x="4679950" y="4956175"/>
          <p14:tracePt t="175057" x="4670425" y="4956175"/>
          <p14:tracePt t="175088" x="4652963" y="4956175"/>
          <p14:tracePt t="175104" x="4643438" y="4956175"/>
          <p14:tracePt t="175128" x="4625975" y="4956175"/>
          <p14:tracePt t="175225" x="4616450" y="4956175"/>
          <p14:tracePt t="175353" x="4608513" y="4965700"/>
          <p14:tracePt t="175360" x="4598988" y="4965700"/>
          <p14:tracePt t="175376" x="4589463" y="4991100"/>
          <p14:tracePt t="175386" x="4572000" y="4991100"/>
          <p14:tracePt t="175864" x="4562475" y="4991100"/>
          <p14:tracePt t="175936" x="4554538" y="4991100"/>
          <p14:tracePt t="175976" x="4554538" y="4973638"/>
          <p14:tracePt t="175984" x="4554538" y="4965700"/>
          <p14:tracePt t="176016" x="4572000" y="4929188"/>
          <p14:tracePt t="176032" x="4572000" y="4919663"/>
          <p14:tracePt t="176040" x="4589463" y="4911725"/>
          <p14:tracePt t="176052" x="4608513" y="4894263"/>
          <p14:tracePt t="176069" x="4643438" y="4875213"/>
          <p14:tracePt t="176086" x="4660900" y="4857750"/>
          <p14:tracePt t="176104" x="4705350" y="4848225"/>
          <p14:tracePt t="176120" x="4714875" y="4830763"/>
          <p14:tracePt t="176138" x="4751388" y="4822825"/>
          <p14:tracePt t="176152" x="4776788" y="4813300"/>
          <p14:tracePt t="176169" x="4813300" y="4813300"/>
          <p14:tracePt t="176186" x="4848225" y="4813300"/>
          <p14:tracePt t="176202" x="4857750" y="4803775"/>
          <p14:tracePt t="179784" x="4857750" y="4786313"/>
          <p14:tracePt t="179792" x="4840288" y="4768850"/>
          <p14:tracePt t="179888" x="4840288" y="4759325"/>
          <p14:tracePt t="179896" x="4848225" y="4741863"/>
          <p14:tracePt t="179905" x="4867275" y="4732338"/>
          <p14:tracePt t="179921" x="4919663" y="4705350"/>
          <p14:tracePt t="179937" x="5081588" y="4660900"/>
          <p14:tracePt t="179953" x="5330825" y="4581525"/>
          <p14:tracePt t="179969" x="5554663" y="4537075"/>
          <p14:tracePt t="179987" x="5715000" y="4500563"/>
          <p14:tracePt t="180003" x="5768975" y="4491038"/>
          <p14:tracePt t="180021" x="5795963" y="4473575"/>
          <p14:tracePt t="180037" x="5857875" y="4465638"/>
          <p14:tracePt t="180055" x="5929313" y="4438650"/>
          <p14:tracePt t="180070" x="5946775" y="4438650"/>
          <p14:tracePt t="180086" x="6000750" y="4438650"/>
          <p14:tracePt t="180104" x="6081713" y="4402138"/>
          <p14:tracePt t="180121" x="6126163" y="4375150"/>
          <p14:tracePt t="180139" x="6170613" y="4357688"/>
          <p14:tracePt t="180154" x="6180138" y="4348163"/>
          <p14:tracePt t="180170" x="6188075" y="4348163"/>
          <p14:tracePt t="180187" x="6205538" y="4330700"/>
          <p14:tracePt t="180206" x="6215063" y="4322763"/>
          <p14:tracePt t="181737" x="6205538" y="4322763"/>
          <p14:tracePt t="181753" x="6197600" y="4322763"/>
          <p14:tracePt t="181785" x="6170613" y="4322763"/>
          <p14:tracePt t="181840" x="6153150" y="4322763"/>
          <p14:tracePt t="181848" x="6134100" y="4322763"/>
          <p14:tracePt t="181881" x="6126163" y="4322763"/>
          <p14:tracePt t="181896" x="6099175" y="4322763"/>
          <p14:tracePt t="181904" x="6089650" y="4322763"/>
          <p14:tracePt t="181952" x="6072188" y="4322763"/>
          <p14:tracePt t="182024" x="6062663" y="4322763"/>
          <p14:tracePt t="182088" x="6045200" y="4322763"/>
          <p14:tracePt t="182104" x="6037263" y="4322763"/>
          <p14:tracePt t="182121" x="6018213" y="4322763"/>
          <p14:tracePt t="182138" x="6000750" y="4322763"/>
          <p14:tracePt t="182153" x="5991225" y="4322763"/>
          <p14:tracePt t="182264" x="5983288" y="4322763"/>
          <p14:tracePt t="182281" x="5973763" y="4322763"/>
          <p14:tracePt t="182296" x="5956300" y="4322763"/>
          <p14:tracePt t="182329" x="5938838" y="4330700"/>
          <p14:tracePt t="182344" x="5919788" y="4348163"/>
          <p14:tracePt t="182360" x="5911850" y="4357688"/>
          <p14:tracePt t="182385" x="5902325" y="4367213"/>
          <p14:tracePt t="182392" x="5894388" y="4384675"/>
          <p14:tracePt t="182408" x="5884863" y="4384675"/>
          <p14:tracePt t="182440" x="5867400" y="4394200"/>
          <p14:tracePt t="182513" x="5867400" y="4402138"/>
          <p14:tracePt t="182528" x="5857875" y="4402138"/>
          <p14:tracePt t="182672" x="5848350" y="4402138"/>
          <p14:tracePt t="182680" x="5840413" y="4402138"/>
          <p14:tracePt t="182689" x="5822950" y="4384675"/>
          <p14:tracePt t="182713" x="5813425" y="4375150"/>
          <p14:tracePt t="182722" x="5803900" y="4348163"/>
          <p14:tracePt t="182738" x="5795963" y="4330700"/>
          <p14:tracePt t="182755" x="5786438" y="4322763"/>
          <p14:tracePt t="182772" x="5768975" y="4303713"/>
          <p14:tracePt t="182787" x="5768975" y="4276725"/>
          <p14:tracePt t="182804" x="5768975" y="4259263"/>
          <p14:tracePt t="182820" x="5768975" y="4232275"/>
          <p14:tracePt t="182836" x="5768975" y="4214813"/>
          <p14:tracePt t="182871" x="5768975" y="4170363"/>
          <p14:tracePt t="182888" x="5759450" y="4160838"/>
          <p14:tracePt t="183072" x="5759450" y="4152900"/>
          <p14:tracePt t="183104" x="5768975" y="4143375"/>
          <p14:tracePt t="183136" x="5776913" y="4143375"/>
          <p14:tracePt t="183153" x="5786438" y="4152900"/>
          <p14:tracePt t="183176" x="5795963" y="4152900"/>
          <p14:tracePt t="183184" x="5803900" y="4152900"/>
          <p14:tracePt t="183192" x="5813425" y="4160838"/>
          <p14:tracePt t="183208" x="5830888" y="4160838"/>
          <p14:tracePt t="183221" x="5840413" y="4160838"/>
          <p14:tracePt t="183237" x="5884863" y="4170363"/>
          <p14:tracePt t="183255" x="5929313" y="4187825"/>
          <p14:tracePt t="183273" x="5965825" y="4205288"/>
          <p14:tracePt t="183304" x="5991225" y="4205288"/>
          <p14:tracePt t="183320" x="6000750" y="4205288"/>
          <p14:tracePt t="183472" x="6010275" y="4224338"/>
          <p14:tracePt t="183480" x="6000750" y="4232275"/>
          <p14:tracePt t="183504" x="5973763" y="4232275"/>
          <p14:tracePt t="183512" x="5965825" y="4251325"/>
          <p14:tracePt t="183522" x="5956300" y="4251325"/>
          <p14:tracePt t="183541" x="5946775" y="4251325"/>
          <p14:tracePt t="183555" x="5938838" y="4259263"/>
          <p14:tracePt t="183584" x="5929313" y="4259263"/>
          <p14:tracePt t="183592" x="5919788" y="4259263"/>
          <p14:tracePt t="183603" x="5911850" y="4259263"/>
          <p14:tracePt t="183621" x="5867400" y="4251325"/>
          <p14:tracePt t="183637" x="5840413" y="4224338"/>
          <p14:tracePt t="183653" x="5830888" y="4214813"/>
          <p14:tracePt t="183671" x="5803900" y="4205288"/>
          <p14:tracePt t="183686" x="5776913" y="4197350"/>
          <p14:tracePt t="183705" x="5768975" y="4197350"/>
          <p14:tracePt t="183722" x="5759450" y="4179888"/>
          <p14:tracePt t="183736" x="5751513" y="4179888"/>
          <p14:tracePt t="183753" x="5732463" y="4179888"/>
          <p14:tracePt t="183771" x="5705475" y="4170363"/>
          <p14:tracePt t="183787" x="5670550" y="4160838"/>
          <p14:tracePt t="183805" x="5616575" y="4143375"/>
          <p14:tracePt t="183820" x="5572125" y="4125913"/>
          <p14:tracePt t="183838" x="5545138" y="4116388"/>
          <p14:tracePt t="183854" x="5537200" y="4116388"/>
          <p14:tracePt t="183870" x="5518150" y="4116388"/>
          <p14:tracePt t="183887" x="5518150" y="4108450"/>
          <p14:tracePt t="183888" x="5510213" y="4108450"/>
          <p14:tracePt t="183904" x="5473700" y="4108450"/>
          <p14:tracePt t="183921" x="5456238" y="4108450"/>
          <p14:tracePt t="183938" x="5411788" y="4108450"/>
          <p14:tracePt t="183954" x="5384800" y="4108450"/>
          <p14:tracePt t="183970" x="5322888" y="4108450"/>
          <p14:tracePt t="183986" x="5276850" y="4089400"/>
          <p14:tracePt t="184004" x="5251450" y="4089400"/>
          <p14:tracePt t="184019" x="5232400" y="4089400"/>
          <p14:tracePt t="184038" x="5214938" y="4089400"/>
          <p14:tracePt t="184055" x="5197475" y="4089400"/>
          <p14:tracePt t="184058" x="5187950" y="4089400"/>
          <p14:tracePt t="184075" x="5160963" y="4089400"/>
          <p14:tracePt t="184086" x="5143500" y="4089400"/>
          <p14:tracePt t="184104" x="5089525" y="4098925"/>
          <p14:tracePt t="184119" x="5062538" y="4116388"/>
          <p14:tracePt t="184137" x="5037138" y="4125913"/>
          <p14:tracePt t="184153" x="5027613" y="4125913"/>
          <p14:tracePt t="184170" x="5018088" y="4125913"/>
          <p14:tracePt t="184186" x="4983163" y="4125913"/>
          <p14:tracePt t="184203" x="4938713" y="4098925"/>
          <p14:tracePt t="184221" x="4902200" y="4044950"/>
          <p14:tracePt t="184237" x="4875213" y="4010025"/>
          <p14:tracePt t="184254" x="4867275" y="3990975"/>
          <p14:tracePt t="184270" x="4857750" y="3956050"/>
          <p14:tracePt t="184465" x="4848225" y="3946525"/>
          <p14:tracePt t="184480" x="4830763" y="3946525"/>
          <p14:tracePt t="184488" x="4813300" y="3946525"/>
          <p14:tracePt t="184496" x="4795838" y="3946525"/>
          <p14:tracePt t="184506" x="4768850" y="3946525"/>
          <p14:tracePt t="184520" x="4732338" y="3946525"/>
          <p14:tracePt t="184537" x="4697413" y="3956050"/>
          <p14:tracePt t="184554" x="4670425" y="3965575"/>
          <p14:tracePt t="184571" x="4616450" y="3973513"/>
          <p14:tracePt t="184587" x="4581525" y="3973513"/>
          <p14:tracePt t="184604" x="4554538" y="3973513"/>
          <p14:tracePt t="184622" x="4537075" y="3973513"/>
          <p14:tracePt t="184736" x="4527550" y="3973513"/>
          <p14:tracePt t="184826" x="4510088" y="3973513"/>
          <p14:tracePt t="184841" x="4483100" y="3973513"/>
          <p14:tracePt t="184848" x="4465638" y="3973513"/>
          <p14:tracePt t="184857" x="4456113" y="3973513"/>
          <p14:tracePt t="184871" x="4429125" y="3990975"/>
          <p14:tracePt t="184889" x="4384675" y="4000500"/>
          <p14:tracePt t="184903" x="4340225" y="4044950"/>
          <p14:tracePt t="184921" x="4232275" y="4108450"/>
          <p14:tracePt t="184937" x="4116388" y="4187825"/>
          <p14:tracePt t="184954" x="3956050" y="4303713"/>
          <p14:tracePt t="184970" x="3795713" y="4429125"/>
          <p14:tracePt t="184987" x="3616325" y="4572000"/>
          <p14:tracePt t="185003" x="3438525" y="4732338"/>
          <p14:tracePt t="185021" x="3268663" y="4857750"/>
          <p14:tracePt t="185038" x="3116263" y="4965700"/>
          <p14:tracePt t="185054" x="2990850" y="5045075"/>
          <p14:tracePt t="185056" x="2928938" y="5072063"/>
          <p14:tracePt t="185070" x="2874963" y="5099050"/>
          <p14:tracePt t="185090" x="2768600" y="5180013"/>
          <p14:tracePt t="185104" x="2724150" y="5214938"/>
          <p14:tracePt t="185121" x="2687638" y="5241925"/>
          <p14:tracePt t="185138" x="2687638" y="5251450"/>
          <p14:tracePt t="185256" x="2705100" y="5251450"/>
          <p14:tracePt t="185264" x="2714625" y="5251450"/>
          <p14:tracePt t="185272" x="2732088" y="5251450"/>
          <p14:tracePt t="185286" x="2741613" y="5251450"/>
          <p14:tracePt t="185304" x="2803525" y="5251450"/>
          <p14:tracePt t="185320" x="2830513" y="5251450"/>
          <p14:tracePt t="185337" x="2874963" y="5251450"/>
          <p14:tracePt t="185353" x="2919413" y="5251450"/>
          <p14:tracePt t="185370" x="2938463" y="5251450"/>
          <p14:tracePt t="185386" x="2982913" y="5251450"/>
          <p14:tracePt t="185405" x="3000375" y="5224463"/>
          <p14:tracePt t="185423" x="3027363" y="5214938"/>
          <p14:tracePt t="185437" x="3098800" y="5180013"/>
          <p14:tracePt t="185453" x="3197225" y="5099050"/>
          <p14:tracePt t="185470" x="3251200" y="5045075"/>
          <p14:tracePt t="185487" x="3286125" y="4983163"/>
          <p14:tracePt t="185504" x="3313113" y="4929188"/>
          <p14:tracePt t="185521" x="3313113" y="4919663"/>
          <p14:tracePt t="185536" x="3313113" y="4884738"/>
          <p14:tracePt t="185553" x="3313113" y="4875213"/>
          <p14:tracePt t="185592" x="3313113" y="4867275"/>
          <p14:tracePt t="185617" x="3313113" y="4840288"/>
          <p14:tracePt t="185640" x="3313113" y="4830763"/>
          <p14:tracePt t="185657" x="3303588" y="4822825"/>
          <p14:tracePt t="185736" x="3295650" y="4813300"/>
          <p14:tracePt t="185745" x="3286125" y="4813300"/>
          <p14:tracePt t="185753" x="3276600" y="4813300"/>
          <p14:tracePt t="185774" x="3259138" y="4813300"/>
          <p14:tracePt t="185856" x="3241675" y="4813300"/>
          <p14:tracePt t="185881" x="3232150" y="4813300"/>
          <p14:tracePt t="185888" x="3224213" y="4813300"/>
          <p14:tracePt t="185912" x="3214688" y="4813300"/>
          <p14:tracePt t="185928" x="3214688" y="4830763"/>
          <p14:tracePt t="185937" x="3205163" y="4840288"/>
          <p14:tracePt t="185944" x="3197225" y="4848225"/>
          <p14:tracePt t="185953" x="3197225" y="4857750"/>
          <p14:tracePt t="185969" x="3197225" y="4875213"/>
          <p14:tracePt t="185987" x="3187700" y="4929188"/>
          <p14:tracePt t="186003" x="3179763" y="4965700"/>
          <p14:tracePt t="186019" x="3160713" y="4983163"/>
          <p14:tracePt t="186037" x="3160713" y="5000625"/>
          <p14:tracePt t="186080" x="3160713" y="5010150"/>
          <p14:tracePt t="186184" x="3160713" y="5018088"/>
          <p14:tracePt t="186192" x="3179763" y="5027613"/>
          <p14:tracePt t="186203" x="3187700" y="5027613"/>
          <p14:tracePt t="186221" x="3214688" y="5045075"/>
          <p14:tracePt t="186236" x="3259138" y="5062538"/>
          <p14:tracePt t="186253" x="3286125" y="5072063"/>
          <p14:tracePt t="186270" x="3303588" y="5081588"/>
          <p14:tracePt t="186288" x="3322638" y="5081588"/>
          <p14:tracePt t="186304" x="3330575" y="5081588"/>
          <p14:tracePt t="186352" x="3340100" y="5081588"/>
          <p14:tracePt t="186360" x="3367088" y="5045075"/>
          <p14:tracePt t="186370" x="3375025" y="5027613"/>
          <p14:tracePt t="186386" x="3411538" y="4983163"/>
          <p14:tracePt t="186402" x="3419475" y="4965700"/>
          <p14:tracePt t="186420" x="3429000" y="4938713"/>
          <p14:tracePt t="186436" x="3438525" y="4902200"/>
          <p14:tracePt t="186453" x="3438525" y="4875213"/>
          <p14:tracePt t="186472" x="3438525" y="4813300"/>
          <p14:tracePt t="186487" x="3438525" y="4768850"/>
          <p14:tracePt t="186505" x="3438525" y="4751388"/>
          <p14:tracePt t="186568" x="3438525" y="4732338"/>
          <p14:tracePt t="186576" x="3438525" y="4724400"/>
          <p14:tracePt t="186586" x="3429000" y="4705350"/>
          <p14:tracePt t="186603" x="3411538" y="4697413"/>
          <p14:tracePt t="186619" x="3394075" y="4679950"/>
          <p14:tracePt t="186637" x="3384550" y="4679950"/>
          <p14:tracePt t="186653" x="3340100" y="4652963"/>
          <p14:tracePt t="186670" x="3322638" y="4652963"/>
          <p14:tracePt t="186688" x="3313113" y="4643438"/>
          <p14:tracePt t="186704" x="3295650" y="4643438"/>
          <p14:tracePt t="186720" x="3268663" y="4643438"/>
          <p14:tracePt t="186739" x="3224213" y="4643438"/>
          <p14:tracePt t="186753" x="3197225" y="4643438"/>
          <p14:tracePt t="186770" x="3152775" y="4643438"/>
          <p14:tracePt t="186786" x="3116263" y="4670425"/>
          <p14:tracePt t="186803" x="3089275" y="4697413"/>
          <p14:tracePt t="186820" x="3036888" y="4751388"/>
          <p14:tracePt t="186839" x="3009900" y="4776788"/>
          <p14:tracePt t="186853" x="2990850" y="4803775"/>
          <p14:tracePt t="186869" x="2982913" y="4822825"/>
          <p14:tracePt t="186887" x="2973388" y="4867275"/>
          <p14:tracePt t="186904" x="2938463" y="4956175"/>
          <p14:tracePt t="186920" x="2938463" y="4965700"/>
          <p14:tracePt t="186937" x="2938463" y="5000625"/>
          <p14:tracePt t="186953" x="2938463" y="5027613"/>
          <p14:tracePt t="186969" x="2938463" y="5062538"/>
          <p14:tracePt t="186986" x="2938463" y="5081588"/>
          <p14:tracePt t="187005" x="2955925" y="5116513"/>
          <p14:tracePt t="187021" x="2982913" y="5143500"/>
          <p14:tracePt t="187037" x="3027363" y="5180013"/>
          <p14:tracePt t="187053" x="3081338" y="5197475"/>
          <p14:tracePt t="187056" x="3125788" y="5214938"/>
          <p14:tracePt t="187070" x="3170238" y="5224463"/>
          <p14:tracePt t="187087" x="3251200" y="5241925"/>
          <p14:tracePt t="187104" x="3357563" y="5268913"/>
          <p14:tracePt t="187120" x="3446463" y="5286375"/>
          <p14:tracePt t="187136" x="3544888" y="5286375"/>
          <p14:tracePt t="187153" x="3625850" y="5286375"/>
          <p14:tracePt t="187173" x="3724275" y="5286375"/>
          <p14:tracePt t="187187" x="3803650" y="5276850"/>
          <p14:tracePt t="187204" x="3822700" y="5251450"/>
          <p14:tracePt t="187219" x="3884613" y="5197475"/>
          <p14:tracePt t="187237" x="3919538" y="5160963"/>
          <p14:tracePt t="187252" x="3929063" y="5108575"/>
          <p14:tracePt t="187270" x="3938588" y="5081588"/>
          <p14:tracePt t="187287" x="3946525" y="5045075"/>
          <p14:tracePt t="187306" x="3946525" y="5037138"/>
          <p14:tracePt t="187320" x="3946525" y="5018088"/>
          <p14:tracePt t="187336" x="3946525" y="5010150"/>
          <p14:tracePt t="187353" x="3946525" y="4991100"/>
          <p14:tracePt t="187370" x="3946525" y="4965700"/>
          <p14:tracePt t="187386" x="3946525" y="4946650"/>
          <p14:tracePt t="187403" x="3929063" y="4919663"/>
          <p14:tracePt t="187419" x="3919538" y="4911725"/>
          <p14:tracePt t="187436" x="3884613" y="4894263"/>
          <p14:tracePt t="187453" x="3813175" y="4848225"/>
          <p14:tracePt t="187470" x="3768725" y="4848225"/>
          <p14:tracePt t="187488" x="3643313" y="4822825"/>
          <p14:tracePt t="187506" x="3589338" y="4813300"/>
          <p14:tracePt t="187521" x="3517900" y="4786313"/>
          <p14:tracePt t="187536" x="3446463" y="4776788"/>
          <p14:tracePt t="187553" x="3429000" y="4776788"/>
          <p14:tracePt t="187557" x="3402013" y="4768850"/>
          <p14:tracePt t="187570" x="3348038" y="4759325"/>
          <p14:tracePt t="187586" x="3295650" y="4741863"/>
          <p14:tracePt t="187603" x="3268663" y="4741863"/>
          <p14:tracePt t="187619" x="3214688" y="4732338"/>
          <p14:tracePt t="187637" x="3170238" y="4732338"/>
          <p14:tracePt t="187653" x="3108325" y="4732338"/>
          <p14:tracePt t="187670" x="3044825" y="4732338"/>
          <p14:tracePt t="187686" x="2965450" y="4732338"/>
          <p14:tracePt t="187703" x="2874963" y="4732338"/>
          <p14:tracePt t="187720" x="2803525" y="4732338"/>
          <p14:tracePt t="187736" x="2732088" y="4741863"/>
          <p14:tracePt t="187753" x="2643188" y="4751388"/>
          <p14:tracePt t="187769" x="2554288" y="4759325"/>
          <p14:tracePt t="187786" x="2490788" y="4768850"/>
          <p14:tracePt t="187804" x="2465388" y="4776788"/>
          <p14:tracePt t="187820" x="2455863" y="4786313"/>
          <p14:tracePt t="187839" x="2438400" y="4803775"/>
          <p14:tracePt t="187853" x="2428875" y="4830763"/>
          <p14:tracePt t="187869" x="2411413" y="4848225"/>
          <p14:tracePt t="187887" x="2393950" y="4867275"/>
          <p14:tracePt t="187903" x="2384425" y="4929188"/>
          <p14:tracePt t="187920" x="2384425" y="5062538"/>
          <p14:tracePt t="187937" x="2384425" y="5126038"/>
          <p14:tracePt t="187952" x="2384425" y="5180013"/>
          <p14:tracePt t="187969" x="2401888" y="5232400"/>
          <p14:tracePt t="187986" x="2446338" y="5303838"/>
          <p14:tracePt t="188002" x="2455863" y="5340350"/>
          <p14:tracePt t="188020" x="2490788" y="5375275"/>
          <p14:tracePt t="188036" x="2517775" y="5411788"/>
          <p14:tracePt t="188054" x="2536825" y="5419725"/>
          <p14:tracePt t="188070" x="2544763" y="5438775"/>
          <p14:tracePt t="188086" x="2554288" y="5438775"/>
          <p14:tracePt t="188103" x="2589213" y="5456238"/>
          <p14:tracePt t="188120" x="2625725" y="5456238"/>
          <p14:tracePt t="188136" x="2670175" y="5456238"/>
          <p14:tracePt t="188153" x="2741613" y="5456238"/>
          <p14:tracePt t="188173" x="2847975" y="5456238"/>
          <p14:tracePt t="188187" x="2928938" y="5429250"/>
          <p14:tracePt t="188204" x="2982913" y="5402263"/>
          <p14:tracePt t="188220" x="3017838" y="5375275"/>
          <p14:tracePt t="188236" x="3036888" y="5357813"/>
          <p14:tracePt t="188272" x="3054350" y="5340350"/>
          <p14:tracePt t="188287" x="3071813" y="5303838"/>
          <p14:tracePt t="188304" x="3116263" y="5259388"/>
          <p14:tracePt t="188321" x="3179763" y="5180013"/>
          <p14:tracePt t="188337" x="3214688" y="5126038"/>
          <p14:tracePt t="188353" x="3224213" y="5116513"/>
          <p14:tracePt t="188370" x="3232150" y="5089525"/>
          <p14:tracePt t="188387" x="3241675" y="5081588"/>
          <p14:tracePt t="188403" x="3259138" y="5062538"/>
          <p14:tracePt t="188420" x="3259138" y="5045075"/>
          <p14:tracePt t="188437" x="3268663" y="5037138"/>
          <p14:tracePt t="188617" x="3268663" y="5018088"/>
          <p14:tracePt t="188793" x="3259138" y="5018088"/>
          <p14:tracePt t="188816" x="3251200" y="5037138"/>
          <p14:tracePt t="188904" x="3251200" y="5045075"/>
          <p14:tracePt t="189144" x="3268663" y="5062538"/>
          <p14:tracePt t="189153" x="3276600" y="5062538"/>
          <p14:tracePt t="189160" x="3286125" y="5062538"/>
          <p14:tracePt t="189170" x="3295650" y="5062538"/>
          <p14:tracePt t="189187" x="3303588" y="5062538"/>
          <p14:tracePt t="189241" x="3322638" y="5062538"/>
          <p14:tracePt t="189248" x="3330575" y="5062538"/>
          <p14:tracePt t="189257" x="3348038" y="5062538"/>
          <p14:tracePt t="189288" x="3357563" y="5062538"/>
          <p14:tracePt t="189296" x="3367088" y="5062538"/>
          <p14:tracePt t="189305" x="3384550" y="5045075"/>
          <p14:tracePt t="189322" x="3384550" y="5018088"/>
          <p14:tracePt t="189337" x="3384550" y="4919663"/>
          <p14:tracePt t="189353" x="3384550" y="4867275"/>
          <p14:tracePt t="189496" x="3384550" y="4848225"/>
          <p14:tracePt t="189504" x="3384550" y="4840288"/>
          <p14:tracePt t="189521" x="3384550" y="4822825"/>
          <p14:tracePt t="189528" x="3384550" y="4803775"/>
          <p14:tracePt t="189539" x="3384550" y="4786313"/>
          <p14:tracePt t="189556" x="3384550" y="4776788"/>
          <p14:tracePt t="189657" x="3384550" y="4786313"/>
          <p14:tracePt t="189664" x="3375025" y="4822825"/>
          <p14:tracePt t="189672" x="3375025" y="4840288"/>
          <p14:tracePt t="189686" x="3375025" y="4848225"/>
          <p14:tracePt t="189703" x="3375025" y="4884738"/>
          <p14:tracePt t="189721" x="3375025" y="4911725"/>
          <p14:tracePt t="189737" x="3375025" y="4938713"/>
          <p14:tracePt t="190000" x="3384550" y="4965700"/>
          <p14:tracePt t="190016" x="3411538" y="4973638"/>
          <p14:tracePt t="190024" x="3429000" y="5000625"/>
          <p14:tracePt t="190048" x="3438525" y="5018088"/>
          <p14:tracePt t="190057" x="3446463" y="5027613"/>
          <p14:tracePt t="190072" x="3455988" y="5037138"/>
          <p14:tracePt t="190089" x="3455988" y="5054600"/>
          <p14:tracePt t="190105" x="3473450" y="5062538"/>
          <p14:tracePt t="190128" x="3482975" y="5072063"/>
          <p14:tracePt t="190138" x="3490913" y="5072063"/>
          <p14:tracePt t="190153" x="3517900" y="5081588"/>
          <p14:tracePt t="190170" x="3536950" y="5081588"/>
          <p14:tracePt t="190186" x="3544888" y="5081588"/>
          <p14:tracePt t="190204" x="3581400" y="5081588"/>
          <p14:tracePt t="190240" x="3598863" y="5081588"/>
          <p14:tracePt t="190270" x="3608388" y="5072063"/>
          <p14:tracePt t="190287" x="3608388" y="5062538"/>
          <p14:tracePt t="190304" x="3633788" y="5045075"/>
          <p14:tracePt t="190321" x="3643313" y="5000625"/>
          <p14:tracePt t="190338" x="3660775" y="4973638"/>
          <p14:tracePt t="190353" x="3670300" y="4946650"/>
          <p14:tracePt t="190387" x="3687763" y="4902200"/>
          <p14:tracePt t="190403" x="3697288" y="4875213"/>
          <p14:tracePt t="190419" x="3697288" y="4857750"/>
          <p14:tracePt t="190480" x="3697288" y="4848225"/>
          <p14:tracePt t="190488" x="3687763" y="4848225"/>
          <p14:tracePt t="190496" x="3679825" y="4848225"/>
          <p14:tracePt t="190505" x="3670300" y="4848225"/>
          <p14:tracePt t="190520" x="3660775" y="4848225"/>
          <p14:tracePt t="190537" x="3643313" y="4848225"/>
          <p14:tracePt t="190553" x="3633788" y="4848225"/>
          <p14:tracePt t="190573" x="3625850" y="4884738"/>
          <p14:tracePt t="190587" x="3625850" y="4902200"/>
          <p14:tracePt t="190603" x="3625850" y="4938713"/>
          <p14:tracePt t="190620" x="3625850" y="4946650"/>
          <p14:tracePt t="190637" x="3625850" y="4973638"/>
          <p14:tracePt t="190653" x="3625850" y="4991100"/>
          <p14:tracePt t="190669" x="3643313" y="5018088"/>
          <p14:tracePt t="190686" x="3660775" y="5018088"/>
          <p14:tracePt t="190703" x="3714750" y="5037138"/>
          <p14:tracePt t="190721" x="3751263" y="5037138"/>
          <p14:tracePt t="190737" x="3768725" y="5000625"/>
          <p14:tracePt t="190753" x="3776663" y="4938713"/>
          <p14:tracePt t="190770" x="3776663" y="4848225"/>
          <p14:tracePt t="190786" x="3732213" y="4687888"/>
          <p14:tracePt t="190803" x="3633788" y="4545013"/>
          <p14:tracePt t="190820" x="3616325" y="4537075"/>
          <p14:tracePt t="190837" x="3589338" y="4537075"/>
          <p14:tracePt t="190853" x="3554413" y="4545013"/>
          <p14:tracePt t="190872" x="3527425" y="4625975"/>
          <p14:tracePt t="190886" x="3527425" y="4697413"/>
          <p14:tracePt t="190904" x="3517900" y="4830763"/>
          <p14:tracePt t="190922" x="3517900" y="4911725"/>
          <p14:tracePt t="190936" x="3517900" y="5018088"/>
          <p14:tracePt t="190953" x="3571875" y="5072063"/>
          <p14:tracePt t="190969" x="3660775" y="5133975"/>
          <p14:tracePt t="190986" x="3714750" y="5153025"/>
          <p14:tracePt t="191005" x="3776663" y="5153025"/>
          <p14:tracePt t="191019" x="3857625" y="5133975"/>
          <p14:tracePt t="191036" x="3902075" y="5062538"/>
          <p14:tracePt t="191053" x="3938588" y="4911725"/>
          <p14:tracePt t="191055" x="3946525" y="4830763"/>
          <p14:tracePt t="191069" x="3946525" y="4751388"/>
          <p14:tracePt t="191087" x="3946525" y="4598988"/>
          <p14:tracePt t="191103" x="3946525" y="4562475"/>
          <p14:tracePt t="191120" x="3902075" y="4562475"/>
          <p14:tracePt t="191137" x="3857625" y="4562475"/>
          <p14:tracePt t="191153" x="3822700" y="4589463"/>
          <p14:tracePt t="191169" x="3795713" y="4643438"/>
          <p14:tracePt t="191186" x="3741738" y="4714875"/>
          <p14:tracePt t="191203" x="3697288" y="4786313"/>
          <p14:tracePt t="191220" x="3670300" y="4840288"/>
          <p14:tracePt t="191236" x="3660775" y="4867275"/>
          <p14:tracePt t="191254" x="3660775" y="4894263"/>
          <p14:tracePt t="191271" x="3687763" y="4911725"/>
          <p14:tracePt t="191290" x="3759200" y="4919663"/>
          <p14:tracePt t="191304" x="3813175" y="4919663"/>
          <p14:tracePt t="191321" x="3840163" y="4911725"/>
          <p14:tracePt t="191336" x="3840163" y="4867275"/>
          <p14:tracePt t="191354" x="3840163" y="4803775"/>
          <p14:tracePt t="191369" x="3840163" y="4786313"/>
          <p14:tracePt t="191480" x="3857625" y="4759325"/>
          <p14:tracePt t="191488" x="3894138" y="4724400"/>
          <p14:tracePt t="191496" x="3919538" y="4679950"/>
          <p14:tracePt t="191505" x="3965575" y="4643438"/>
          <p14:tracePt t="191521" x="4000500" y="4589463"/>
          <p14:tracePt t="191539" x="4044950" y="4527550"/>
          <p14:tracePt t="191553" x="4108450" y="4456113"/>
          <p14:tracePt t="191570" x="4143375" y="4429125"/>
          <p14:tracePt t="191586" x="4152900" y="4419600"/>
          <p14:tracePt t="191603" x="4170363" y="4402138"/>
          <p14:tracePt t="191620" x="4205288" y="4367213"/>
          <p14:tracePt t="191636" x="4224338" y="4348163"/>
          <p14:tracePt t="191653" x="4251325" y="4303713"/>
          <p14:tracePt t="191672" x="4276725" y="4268788"/>
          <p14:tracePt t="191686" x="4276725" y="4259263"/>
          <p14:tracePt t="191703" x="4295775" y="4232275"/>
          <p14:tracePt t="191719" x="4295775" y="4224338"/>
          <p14:tracePt t="191736" x="4303713" y="4197350"/>
          <p14:tracePt t="191753" x="4303713" y="4179888"/>
          <p14:tracePt t="191770" x="4303713" y="4125913"/>
          <p14:tracePt t="191786" x="4313238" y="4062413"/>
          <p14:tracePt t="191804" x="4313238" y="4044950"/>
          <p14:tracePt t="191820" x="4313238" y="4010025"/>
          <p14:tracePt t="191836" x="4313238" y="3990975"/>
          <p14:tracePt t="191853" x="4313238" y="3973513"/>
          <p14:tracePt t="191869" x="4313238" y="3965575"/>
          <p14:tracePt t="191887" x="4303713" y="3946525"/>
          <p14:tracePt t="191903" x="4286250" y="3938588"/>
          <p14:tracePt t="191920" x="4251325" y="3938588"/>
          <p14:tracePt t="191936" x="4197350" y="3938588"/>
          <p14:tracePt t="191954" x="4116388" y="3938588"/>
          <p14:tracePt t="191971" x="4027488" y="3990975"/>
          <p14:tracePt t="191989" x="3938588" y="4062413"/>
          <p14:tracePt t="192007" x="3867150" y="4108450"/>
          <p14:tracePt t="192019" x="3795713" y="4179888"/>
          <p14:tracePt t="192036" x="3732213" y="4224338"/>
          <p14:tracePt t="192053" x="3724275" y="4224338"/>
          <p14:tracePt t="192057" x="3714750" y="4241800"/>
          <p14:tracePt t="192071" x="3714750" y="4268788"/>
          <p14:tracePt t="192087" x="3697288" y="4295775"/>
          <p14:tracePt t="192103" x="3643313" y="4357688"/>
          <p14:tracePt t="192119" x="3633788" y="4394200"/>
          <p14:tracePt t="192136" x="3625850" y="4402138"/>
          <p14:tracePt t="192224" x="3616325" y="4411663"/>
          <p14:tracePt t="192248" x="3608388" y="4411663"/>
          <p14:tracePt t="192256" x="3598863" y="4394200"/>
          <p14:tracePt t="192264" x="3598863" y="4367213"/>
          <p14:tracePt t="192272" x="3598863" y="4340225"/>
          <p14:tracePt t="192287" x="3598863" y="4295775"/>
          <p14:tracePt t="192305" x="3598863" y="4205288"/>
          <p14:tracePt t="192320" x="3598863" y="4133850"/>
          <p14:tracePt t="192340" x="3598863" y="4071938"/>
          <p14:tracePt t="192356" x="3598863" y="4010025"/>
          <p14:tracePt t="192370" x="3598863" y="3983038"/>
          <p14:tracePt t="192386" x="3598863" y="3956050"/>
          <p14:tracePt t="192403" x="3598863" y="3929063"/>
          <p14:tracePt t="192419" x="3598863" y="3902075"/>
          <p14:tracePt t="192437" x="3598863" y="3867150"/>
          <p14:tracePt t="192453" x="3598863" y="3830638"/>
          <p14:tracePt t="192472" x="3598863" y="3768725"/>
          <p14:tracePt t="192488" x="3598863" y="3759200"/>
          <p14:tracePt t="192503" x="3598863" y="3751263"/>
          <p14:tracePt t="192520" x="3625850" y="3679825"/>
          <p14:tracePt t="192537" x="3652838" y="3608388"/>
          <p14:tracePt t="192553" x="3687763" y="3562350"/>
          <p14:tracePt t="192570" x="3687763" y="3544888"/>
          <p14:tracePt t="192592" x="3697288" y="3544888"/>
          <p14:tracePt t="192616" x="3705225" y="3544888"/>
          <p14:tracePt t="192633" x="3724275" y="3544888"/>
          <p14:tracePt t="192640" x="3732213" y="3544888"/>
          <p14:tracePt t="192653" x="3776663" y="3544888"/>
          <p14:tracePt t="192670" x="3830638" y="3544888"/>
          <p14:tracePt t="192691" x="3946525" y="3544888"/>
          <p14:tracePt t="192703" x="4010025" y="3544888"/>
          <p14:tracePt t="192720" x="4017963" y="3544888"/>
          <p14:tracePt t="192737" x="4054475" y="3544888"/>
          <p14:tracePt t="192753" x="4098925" y="3544888"/>
          <p14:tracePt t="192770" x="4125913" y="3536950"/>
          <p14:tracePt t="192787" x="4152900" y="3527425"/>
          <p14:tracePt t="192803" x="4187825" y="3527425"/>
          <p14:tracePt t="192820" x="4205288" y="3527425"/>
          <p14:tracePt t="192836" x="4251325" y="3517900"/>
          <p14:tracePt t="192854" x="4313238" y="3500438"/>
          <p14:tracePt t="192870" x="4348163" y="3500438"/>
          <p14:tracePt t="192928" x="4357688" y="3500438"/>
          <p14:tracePt t="192944" x="4367213" y="3500438"/>
          <p14:tracePt t="193305" x="4375150" y="3500438"/>
          <p14:tracePt t="193329" x="4367213" y="3509963"/>
          <p14:tracePt t="193337" x="4348163" y="3527425"/>
          <p14:tracePt t="193344" x="4340225" y="3544888"/>
          <p14:tracePt t="193353" x="4313238" y="3581400"/>
          <p14:tracePt t="193369" x="4276725" y="3633788"/>
          <p14:tracePt t="193387" x="4205288" y="3768725"/>
          <p14:tracePt t="193407" x="4125913" y="3919538"/>
          <p14:tracePt t="193422" x="4054475" y="4089400"/>
          <p14:tracePt t="193423" x="4027488" y="4160838"/>
          <p14:tracePt t="193438" x="3990975" y="4232275"/>
          <p14:tracePt t="193453" x="3946525" y="4340225"/>
          <p14:tracePt t="193470" x="3902075" y="4411663"/>
          <p14:tracePt t="193487" x="3867150" y="4473575"/>
          <p14:tracePt t="193503" x="3840163" y="4518025"/>
          <p14:tracePt t="193520" x="3830638" y="4554538"/>
          <p14:tracePt t="193537" x="3822700" y="4581525"/>
          <p14:tracePt t="193553" x="3813175" y="4608513"/>
          <p14:tracePt t="193570" x="3795713" y="4643438"/>
          <p14:tracePt t="193586" x="3795713" y="4652963"/>
          <p14:tracePt t="193603" x="3776663" y="4697413"/>
          <p14:tracePt t="193620" x="3751263" y="4732338"/>
          <p14:tracePt t="193636" x="3724275" y="4776788"/>
          <p14:tracePt t="193653" x="3705225" y="4803775"/>
          <p14:tracePt t="193670" x="3697288" y="4822825"/>
          <p14:tracePt t="193686" x="3687763" y="4840288"/>
          <p14:tracePt t="193704" x="3679825" y="4867275"/>
          <p14:tracePt t="193720" x="3670300" y="4884738"/>
          <p14:tracePt t="193737" x="3652838" y="4919663"/>
          <p14:tracePt t="193753" x="3643313" y="4929188"/>
          <p14:tracePt t="193832" x="3643313" y="4946650"/>
          <p14:tracePt t="194120" x="3643313" y="4956175"/>
          <p14:tracePt t="194233" x="3643313" y="4965700"/>
          <p14:tracePt t="194442" x="3625850" y="4965700"/>
          <p14:tracePt t="194448" x="3598863" y="4965700"/>
          <p14:tracePt t="194457" x="3571875" y="4956175"/>
          <p14:tracePt t="194470" x="3517900" y="4938713"/>
          <p14:tracePt t="194489" x="3438525" y="4902200"/>
          <p14:tracePt t="194504" x="3276600" y="4830763"/>
          <p14:tracePt t="194519" x="3224213" y="4803775"/>
          <p14:tracePt t="194537" x="3108325" y="4759325"/>
          <p14:tracePt t="194554" x="3027363" y="4714875"/>
          <p14:tracePt t="194573" x="2965450" y="4705350"/>
          <p14:tracePt t="194588" x="2928938" y="4687888"/>
          <p14:tracePt t="194603" x="2867025" y="4670425"/>
          <p14:tracePt t="194620" x="2803525" y="4652963"/>
          <p14:tracePt t="194636" x="2751138" y="4625975"/>
          <p14:tracePt t="194653" x="2732088" y="4625975"/>
          <p14:tracePt t="194670" x="2670175" y="4598988"/>
          <p14:tracePt t="194688" x="2554288" y="4562475"/>
          <p14:tracePt t="194703" x="2482850" y="4527550"/>
          <p14:tracePt t="194720" x="2384425" y="4500563"/>
          <p14:tracePt t="194737" x="2268538" y="4473575"/>
          <p14:tracePt t="194755" x="2160588" y="4446588"/>
          <p14:tracePt t="194770" x="2044700" y="4419600"/>
          <p14:tracePt t="194786" x="1946275" y="4402138"/>
          <p14:tracePt t="194803" x="1812925" y="4375150"/>
          <p14:tracePt t="194820" x="1679575" y="4357688"/>
          <p14:tracePt t="194836" x="1562100" y="4340225"/>
          <p14:tracePt t="194854" x="1465263" y="4313238"/>
          <p14:tracePt t="194870" x="1428750" y="4303713"/>
          <p14:tracePt t="194888" x="1419225" y="4303713"/>
          <p14:tracePt t="194903" x="1374775" y="4295775"/>
          <p14:tracePt t="194922" x="1347788" y="4295775"/>
          <p14:tracePt t="195537" x="1366838" y="4303713"/>
          <p14:tracePt t="195560" x="1374775" y="4303713"/>
          <p14:tracePt t="195585" x="1393825" y="4303713"/>
          <p14:tracePt t="195649" x="1401763" y="4303713"/>
          <p14:tracePt t="195664" x="1411288" y="4303713"/>
          <p14:tracePt t="195712" x="1419225" y="4313238"/>
          <p14:tracePt t="195760" x="1438275" y="4313238"/>
          <p14:tracePt t="195768" x="1446213" y="4322763"/>
          <p14:tracePt t="195784" x="1455738" y="4330700"/>
          <p14:tracePt t="195792" x="1473200" y="4348163"/>
          <p14:tracePt t="195808" x="1490663" y="4367213"/>
          <p14:tracePt t="195820" x="1500188" y="4402138"/>
          <p14:tracePt t="195837" x="1544638" y="4438650"/>
          <p14:tracePt t="195853" x="1571625" y="4465638"/>
          <p14:tracePt t="195870" x="1616075" y="4491038"/>
          <p14:tracePt t="195886" x="1679575" y="4537075"/>
          <p14:tracePt t="195888" x="1704975" y="4545013"/>
          <p14:tracePt t="195903" x="1741488" y="4562475"/>
          <p14:tracePt t="195920" x="1785938" y="4581525"/>
          <p14:tracePt t="195953" x="1812925" y="4589463"/>
          <p14:tracePt t="195970" x="1830388" y="4598988"/>
          <p14:tracePt t="195990" x="1884363" y="4608513"/>
          <p14:tracePt t="196003" x="1928813" y="4608513"/>
          <p14:tracePt t="196020" x="2009775" y="4625975"/>
          <p14:tracePt t="196037" x="2062163" y="4643438"/>
          <p14:tracePt t="196053" x="2108200" y="4643438"/>
          <p14:tracePt t="196070" x="2125663" y="4643438"/>
          <p14:tracePt t="196086" x="2143125" y="4643438"/>
          <p14:tracePt t="196103" x="2160588" y="4643438"/>
          <p14:tracePt t="196160" x="2179638" y="4643438"/>
          <p14:tracePt t="196168" x="2214563" y="4643438"/>
          <p14:tracePt t="196176" x="2232025" y="4643438"/>
          <p14:tracePt t="196193" x="2241550" y="4643438"/>
          <p14:tracePt t="196232" x="2251075" y="4643438"/>
          <p14:tracePt t="196248" x="2259013" y="4643438"/>
          <p14:tracePt t="196256" x="2268538" y="4633913"/>
          <p14:tracePt t="196280" x="2286000" y="4633913"/>
          <p14:tracePt t="196288" x="2303463" y="4633913"/>
          <p14:tracePt t="196304" x="2312988" y="4633913"/>
          <p14:tracePt t="196336" x="2339975" y="4633913"/>
          <p14:tracePt t="196353" x="2347913" y="4633913"/>
          <p14:tracePt t="196359" x="2357438" y="4625975"/>
          <p14:tracePt t="196370" x="2366963" y="4625975"/>
          <p14:tracePt t="196386" x="2374900" y="4625975"/>
          <p14:tracePt t="196403" x="2393950" y="4616450"/>
          <p14:tracePt t="196420" x="2438400" y="4608513"/>
          <p14:tracePt t="196437" x="2482850" y="4608513"/>
          <p14:tracePt t="196456" x="2517775" y="4608513"/>
          <p14:tracePt t="196470" x="2562225" y="4608513"/>
          <p14:tracePt t="196489" x="2581275" y="4608513"/>
          <p14:tracePt t="196503" x="2608263" y="4598988"/>
          <p14:tracePt t="196520" x="2670175" y="4581525"/>
          <p14:tracePt t="196536" x="2687638" y="4581525"/>
          <p14:tracePt t="196554" x="2759075" y="4572000"/>
          <p14:tracePt t="196570" x="2830513" y="4562475"/>
          <p14:tracePt t="196586" x="2874963" y="4562475"/>
          <p14:tracePt t="196603" x="2911475" y="4562475"/>
          <p14:tracePt t="196622" x="2946400" y="4562475"/>
          <p14:tracePt t="196636" x="2990850" y="4562475"/>
          <p14:tracePt t="196653" x="3054350" y="4562475"/>
          <p14:tracePt t="196670" x="3108325" y="4545013"/>
          <p14:tracePt t="196690" x="3205163" y="4537075"/>
          <p14:tracePt t="196703" x="3268663" y="4537075"/>
          <p14:tracePt t="196721" x="3313113" y="4537075"/>
          <p14:tracePt t="196738" x="3322638" y="4537075"/>
          <p14:tracePt t="196753" x="3367088" y="4537075"/>
          <p14:tracePt t="196770" x="3402013" y="4537075"/>
          <p14:tracePt t="196786" x="3500438" y="4545013"/>
          <p14:tracePt t="196803" x="3554413" y="4554538"/>
          <p14:tracePt t="196820" x="3670300" y="4562475"/>
          <p14:tracePt t="196836" x="3768725" y="4589463"/>
          <p14:tracePt t="196854" x="3884613" y="4608513"/>
          <p14:tracePt t="196872" x="4037013" y="4643438"/>
          <p14:tracePt t="196903" x="4143375" y="4670425"/>
          <p14:tracePt t="196920" x="4187825" y="4687888"/>
          <p14:tracePt t="196937" x="4214813" y="4687888"/>
          <p14:tracePt t="197048" x="4214813" y="4714875"/>
          <p14:tracePt t="197056" x="4214813" y="4732338"/>
          <p14:tracePt t="197064" x="4187825" y="4776788"/>
          <p14:tracePt t="197072" x="4152900" y="4813300"/>
          <p14:tracePt t="197088" x="4054475" y="4894263"/>
          <p14:tracePt t="197103" x="3973513" y="4973638"/>
          <p14:tracePt t="197121" x="3884613" y="5027613"/>
          <p14:tracePt t="197140" x="3848100" y="5054600"/>
          <p14:tracePt t="197153" x="3813175" y="5089525"/>
          <p14:tracePt t="197169" x="3795713" y="5089525"/>
          <p14:tracePt t="197186" x="3776663" y="5089525"/>
          <p14:tracePt t="197219" x="3768725" y="5089525"/>
          <p14:tracePt t="197416" x="3768725" y="5081588"/>
          <p14:tracePt t="197464" x="3768725" y="5072063"/>
          <p14:tracePt t="197472" x="3768725" y="5054600"/>
          <p14:tracePt t="197480" x="3768725" y="5018088"/>
          <p14:tracePt t="197490" x="3776663" y="4983163"/>
          <p14:tracePt t="197503" x="3786188" y="4956175"/>
          <p14:tracePt t="197520" x="3830638" y="4919663"/>
          <p14:tracePt t="197538" x="3848100" y="4884738"/>
          <p14:tracePt t="197554" x="3867150" y="4822825"/>
          <p14:tracePt t="197570" x="3894138" y="4751388"/>
          <p14:tracePt t="197586" x="3929063" y="4705350"/>
          <p14:tracePt t="197604" x="3956050" y="4643438"/>
          <p14:tracePt t="197620" x="3973513" y="4608513"/>
          <p14:tracePt t="197637" x="3973513" y="4562475"/>
          <p14:tracePt t="197653" x="4000500" y="4510088"/>
          <p14:tracePt t="197672" x="4017963" y="4456113"/>
          <p14:tracePt t="197690" x="4071938" y="4367213"/>
          <p14:tracePt t="197703" x="4089400" y="4313238"/>
          <p14:tracePt t="197720" x="4125913" y="4259263"/>
          <p14:tracePt t="197736" x="4152900" y="4179888"/>
          <p14:tracePt t="197753" x="4187825" y="4125913"/>
          <p14:tracePt t="197770" x="4232275" y="4054475"/>
          <p14:tracePt t="197787" x="4241800" y="4037013"/>
          <p14:tracePt t="197803" x="4268788" y="3990975"/>
          <p14:tracePt t="197822" x="4295775" y="3956050"/>
          <p14:tracePt t="197836" x="4330700" y="3929063"/>
          <p14:tracePt t="197853" x="4340225" y="3911600"/>
          <p14:tracePt t="197870" x="4375150" y="3875088"/>
          <p14:tracePt t="197887" x="4384675" y="3848100"/>
          <p14:tracePt t="197889" x="4402138" y="3840163"/>
          <p14:tracePt t="197904" x="4419600" y="3813175"/>
          <p14:tracePt t="197920" x="4438650" y="3768725"/>
          <p14:tracePt t="197937" x="4456113" y="3759200"/>
          <p14:tracePt t="197953" x="4465638" y="3741738"/>
          <p14:tracePt t="197969" x="4473575" y="3724275"/>
          <p14:tracePt t="197986" x="4483100" y="3714750"/>
          <p14:tracePt t="198021" x="4491038" y="3705225"/>
          <p14:tracePt t="198036" x="4500563" y="3705225"/>
          <p14:tracePt t="198054" x="4527550" y="3697288"/>
          <p14:tracePt t="198070" x="4545013" y="3670300"/>
          <p14:tracePt t="198086" x="4572000" y="3660775"/>
          <p14:tracePt t="198103" x="4608513" y="3633788"/>
          <p14:tracePt t="198122" x="4608513" y="3625850"/>
          <p14:tracePt t="198138" x="4643438" y="3616325"/>
          <p14:tracePt t="198154" x="4670425" y="3608388"/>
          <p14:tracePt t="198169" x="4687888" y="3589338"/>
          <p14:tracePt t="198187" x="4697413" y="3589338"/>
          <p14:tracePt t="198206" x="4724400" y="3571875"/>
          <p14:tracePt t="198220" x="4741863" y="3571875"/>
          <p14:tracePt t="198236" x="4759325" y="3562350"/>
          <p14:tracePt t="198253" x="4768850" y="3554413"/>
          <p14:tracePt t="198270" x="4786313" y="3554413"/>
          <p14:tracePt t="198286" x="4803775" y="3544888"/>
          <p14:tracePt t="198303" x="4813300" y="3544888"/>
          <p14:tracePt t="198321" x="4822825" y="3536950"/>
          <p14:tracePt t="198339" x="4840288" y="3536950"/>
          <p14:tracePt t="198353" x="4848225" y="3536950"/>
          <p14:tracePt t="198373" x="4857750" y="3527425"/>
          <p14:tracePt t="198387" x="4867275" y="3527425"/>
          <p14:tracePt t="198528" x="4875213" y="3527425"/>
          <p14:tracePt t="198544" x="4884738" y="3527425"/>
          <p14:tracePt t="198554" x="4894263" y="3527425"/>
          <p14:tracePt t="198560" x="4919663" y="3517900"/>
          <p14:tracePt t="198570" x="4929188" y="3517900"/>
          <p14:tracePt t="198586" x="4946650" y="3517900"/>
          <p14:tracePt t="198604" x="4973638" y="3517900"/>
          <p14:tracePt t="198624" x="4983163" y="3517900"/>
          <p14:tracePt t="198648" x="5000625" y="3517900"/>
          <p14:tracePt t="198656" x="5010150" y="3517900"/>
          <p14:tracePt t="198681" x="5027613" y="3517900"/>
          <p14:tracePt t="198720" x="5037138" y="3527425"/>
          <p14:tracePt t="198752" x="5037138" y="3536950"/>
          <p14:tracePt t="198760" x="5037138" y="3544888"/>
          <p14:tracePt t="198792" x="5054600" y="3554413"/>
          <p14:tracePt t="198904" x="5054600" y="3562350"/>
          <p14:tracePt t="198920" x="5018088" y="3562350"/>
          <p14:tracePt t="198929" x="4973638" y="3562350"/>
          <p14:tracePt t="198937" x="4946650" y="3562350"/>
          <p14:tracePt t="198953" x="4875213" y="3562350"/>
          <p14:tracePt t="198970" x="4803775" y="3562350"/>
          <p14:tracePt t="198987" x="4714875" y="3571875"/>
          <p14:tracePt t="199004" x="4679950" y="3589338"/>
          <p14:tracePt t="199021" x="4643438" y="3616325"/>
          <p14:tracePt t="199037" x="4616450" y="3652838"/>
          <p14:tracePt t="199054" x="4616450" y="3679825"/>
          <p14:tracePt t="199073" x="4616450" y="3714750"/>
          <p14:tracePt t="199105" x="4670425" y="3759200"/>
          <p14:tracePt t="199121" x="4724400" y="3759200"/>
          <p14:tracePt t="199137" x="4830763" y="3759200"/>
          <p14:tracePt t="199154" x="4929188" y="3759200"/>
          <p14:tracePt t="199170" x="4983163" y="3732213"/>
          <p14:tracePt t="199186" x="5037138" y="3705225"/>
          <p14:tracePt t="199203" x="5072063" y="3660775"/>
          <p14:tracePt t="199219" x="5072063" y="3643313"/>
          <p14:tracePt t="199236" x="5072063" y="3625850"/>
          <p14:tracePt t="199253" x="5072063" y="3589338"/>
          <p14:tracePt t="199270" x="5018088" y="3571875"/>
          <p14:tracePt t="199286" x="4956175" y="3571875"/>
          <p14:tracePt t="199305" x="4867275" y="3571875"/>
          <p14:tracePt t="199321" x="4786313" y="3616325"/>
          <p14:tracePt t="199337" x="4732338" y="3679825"/>
          <p14:tracePt t="199353" x="4714875" y="3714750"/>
          <p14:tracePt t="199370" x="4714875" y="3741738"/>
          <p14:tracePt t="199387" x="4803775" y="3751263"/>
          <p14:tracePt t="199406" x="4857750" y="3751263"/>
          <p14:tracePt t="199424" x="4938713" y="3714750"/>
          <p14:tracePt t="199438" x="4946650" y="3697288"/>
          <p14:tracePt t="199454" x="4956175" y="3670300"/>
          <p14:tracePt t="199470" x="4956175" y="3643313"/>
          <p14:tracePt t="199487" x="4956175" y="3633788"/>
          <p14:tracePt t="199503" x="4946650" y="3633788"/>
          <p14:tracePt t="199520" x="4894263" y="3633788"/>
          <p14:tracePt t="199537" x="4840288" y="3643313"/>
          <p14:tracePt t="199554" x="4776788" y="3697288"/>
          <p14:tracePt t="199570" x="4741863" y="3732213"/>
          <p14:tracePt t="199586" x="4732338" y="3759200"/>
          <p14:tracePt t="199603" x="4705350" y="3768725"/>
          <p14:tracePt t="199664" x="4705350" y="3786188"/>
          <p14:tracePt t="199673" x="4705350" y="3803650"/>
          <p14:tracePt t="199680" x="4705350" y="3813175"/>
          <p14:tracePt t="199689" x="4679950" y="3830638"/>
          <p14:tracePt t="199703" x="4633913" y="3894138"/>
          <p14:tracePt t="199721" x="4527550" y="3990975"/>
          <p14:tracePt t="199741" x="4429125" y="4081463"/>
          <p14:tracePt t="199753" x="4348163" y="4133850"/>
          <p14:tracePt t="199771" x="4197350" y="4251325"/>
          <p14:tracePt t="199787" x="4037013" y="4357688"/>
          <p14:tracePt t="199803" x="3867150" y="4491038"/>
          <p14:tracePt t="199820" x="3803650" y="4545013"/>
          <p14:tracePt t="199836" x="3679825" y="4633913"/>
          <p14:tracePt t="199853" x="3571875" y="4714875"/>
          <p14:tracePt t="199870" x="3438525" y="4795838"/>
          <p14:tracePt t="199887" x="3322638" y="4867275"/>
          <p14:tracePt t="199903" x="3232150" y="4902200"/>
          <p14:tracePt t="199920" x="3160713" y="4938713"/>
          <p14:tracePt t="199937" x="3125788" y="4956175"/>
          <p14:tracePt t="199953" x="3108325" y="4973638"/>
          <p14:tracePt t="199970" x="3081338" y="5010150"/>
          <p14:tracePt t="199987" x="3054350" y="5027613"/>
          <p14:tracePt t="200007" x="3027363" y="5037138"/>
          <p14:tracePt t="200020" x="3017838" y="5045075"/>
          <p14:tracePt t="200090" x="3017838" y="5054600"/>
          <p14:tracePt t="200129" x="3017838" y="5072063"/>
          <p14:tracePt t="200137" x="3017838" y="5089525"/>
          <p14:tracePt t="200144" x="3027363" y="5099050"/>
          <p14:tracePt t="200160" x="3027363" y="5108575"/>
          <p14:tracePt t="200170" x="3054350" y="5126038"/>
          <p14:tracePt t="200187" x="3071813" y="5143500"/>
          <p14:tracePt t="200204" x="3089275" y="5153025"/>
          <p14:tracePt t="200220" x="3133725" y="5170488"/>
          <p14:tracePt t="200238" x="3160713" y="5180013"/>
          <p14:tracePt t="200253" x="3241675" y="5180013"/>
          <p14:tracePt t="200270" x="3340100" y="5180013"/>
          <p14:tracePt t="200288" x="3473450" y="5099050"/>
          <p14:tracePt t="200306" x="3554413" y="4965700"/>
          <p14:tracePt t="200321" x="3589338" y="4813300"/>
          <p14:tracePt t="200337" x="3608388" y="4724400"/>
          <p14:tracePt t="200355" x="3608388" y="4697413"/>
          <p14:tracePt t="200370" x="3608388" y="4660900"/>
          <p14:tracePt t="200388" x="3608388" y="4652963"/>
          <p14:tracePt t="200404" x="3608388" y="4643438"/>
          <p14:tracePt t="200423" x="3554413" y="4633913"/>
          <p14:tracePt t="200438" x="3517900" y="4633913"/>
          <p14:tracePt t="200454" x="3446463" y="4625975"/>
          <p14:tracePt t="200472" x="3322638" y="4598988"/>
          <p14:tracePt t="200491" x="3276600" y="4589463"/>
          <p14:tracePt t="200552" x="3268663" y="4589463"/>
          <p14:tracePt t="200560" x="3259138" y="4589463"/>
          <p14:tracePt t="200584" x="3241675" y="4589463"/>
          <p14:tracePt t="200600" x="3232150" y="4589463"/>
          <p14:tracePt t="200616" x="3224213" y="4589463"/>
          <p14:tracePt t="200624" x="3214688" y="4589463"/>
          <p14:tracePt t="200638" x="3214688" y="4598988"/>
          <p14:tracePt t="200654" x="3205163" y="4598988"/>
          <p14:tracePt t="200670" x="3197225" y="4616450"/>
          <p14:tracePt t="200689" x="3187700" y="4643438"/>
          <p14:tracePt t="200706" x="3187700" y="4652963"/>
          <p14:tracePt t="200720" x="3170238" y="4687888"/>
          <p14:tracePt t="200754" x="3170238" y="4697413"/>
          <p14:tracePt t="200770" x="3170238" y="4724400"/>
          <p14:tracePt t="200786" x="3170238" y="4732338"/>
          <p14:tracePt t="200803" x="3170238" y="4741863"/>
          <p14:tracePt t="200820" x="3170238" y="4759325"/>
          <p14:tracePt t="200838" x="3170238" y="4768850"/>
          <p14:tracePt t="200856" x="3170238" y="4776788"/>
          <p14:tracePt t="200870" x="3170238" y="4786313"/>
          <p14:tracePt t="200886" x="3170238" y="4795838"/>
          <p14:tracePt t="200904" x="3170238" y="4830763"/>
          <p14:tracePt t="200920" x="3170238" y="4857750"/>
          <p14:tracePt t="200937" x="3170238" y="4875213"/>
          <p14:tracePt t="200953" x="3170238" y="4884738"/>
          <p14:tracePt t="200970" x="3170238" y="4902200"/>
          <p14:tracePt t="200987" x="3170238" y="4911725"/>
          <p14:tracePt t="201003" x="3170238" y="4919663"/>
          <p14:tracePt t="201020" x="3170238" y="4929188"/>
          <p14:tracePt t="201037" x="3170238" y="4946650"/>
          <p14:tracePt t="201053" x="3170238" y="4956175"/>
          <p14:tracePt t="201070" x="3170238" y="4965700"/>
          <p14:tracePt t="201086" x="3170238" y="4983163"/>
          <p14:tracePt t="201103" x="3170238" y="5000625"/>
          <p14:tracePt t="201137" x="3170238" y="5010150"/>
          <p14:tracePt t="201240" x="3170238" y="5027613"/>
          <p14:tracePt t="201344" x="3179763" y="5045075"/>
          <p14:tracePt t="201360" x="3179763" y="5054600"/>
          <p14:tracePt t="201377" x="3179763" y="5062538"/>
          <p14:tracePt t="201504" x="3179763" y="5072063"/>
          <p14:tracePt t="201513" x="3179763" y="5081588"/>
          <p14:tracePt t="201529" x="3170238" y="5081588"/>
          <p14:tracePt t="201539" x="3160713" y="5081588"/>
          <p14:tracePt t="201553" x="3143250" y="5089525"/>
          <p14:tracePt t="201737" x="3133725" y="5089525"/>
          <p14:tracePt t="201752" x="3133725" y="5072063"/>
          <p14:tracePt t="201760" x="3152775" y="5027613"/>
          <p14:tracePt t="201770" x="3179763" y="5000625"/>
          <p14:tracePt t="201787" x="3224213" y="4965700"/>
          <p14:tracePt t="201803" x="3348038" y="4867275"/>
          <p14:tracePt t="201820" x="3455988" y="4768850"/>
          <p14:tracePt t="201838" x="3544888" y="4660900"/>
          <p14:tracePt t="201858" x="3643313" y="4545013"/>
          <p14:tracePt t="201873" x="3687763" y="4491038"/>
          <p14:tracePt t="201889" x="3751263" y="4446588"/>
          <p14:tracePt t="201903" x="3840163" y="4367213"/>
          <p14:tracePt t="201920" x="3938588" y="4286250"/>
          <p14:tracePt t="201937" x="4037013" y="4197350"/>
          <p14:tracePt t="201955" x="4081463" y="4160838"/>
          <p14:tracePt t="201970" x="4160838" y="4098925"/>
          <p14:tracePt t="201987" x="4232275" y="4044950"/>
          <p14:tracePt t="202003" x="4303713" y="4000500"/>
          <p14:tracePt t="202021" x="4367213" y="3965575"/>
          <p14:tracePt t="202037" x="4394200" y="3938588"/>
          <p14:tracePt t="202054" x="4438650" y="3911600"/>
          <p14:tracePt t="202073" x="4500563" y="3884613"/>
          <p14:tracePt t="202089" x="4572000" y="3857625"/>
          <p14:tracePt t="202107" x="4616450" y="3830638"/>
          <p14:tracePt t="202120" x="4679950" y="3795713"/>
          <p14:tracePt t="202137" x="4714875" y="3768725"/>
          <p14:tracePt t="202154" x="4759325" y="3741738"/>
          <p14:tracePt t="202172" x="4795838" y="3714750"/>
          <p14:tracePt t="202190" x="4813300" y="3705225"/>
          <p14:tracePt t="202204" x="4822825" y="3687763"/>
          <p14:tracePt t="202221" x="4840288" y="3679825"/>
          <p14:tracePt t="202239" x="4884738" y="3660775"/>
          <p14:tracePt t="202253" x="4894263" y="3652838"/>
          <p14:tracePt t="202270" x="4902200" y="3633788"/>
          <p14:tracePt t="202287" x="4919663" y="3616325"/>
          <p14:tracePt t="202369" x="4911725" y="3633788"/>
          <p14:tracePt t="202376" x="4875213" y="3670300"/>
          <p14:tracePt t="202386" x="4830763" y="3724275"/>
          <p14:tracePt t="202404" x="4732338" y="3803650"/>
          <p14:tracePt t="202420" x="4670425" y="3857625"/>
          <p14:tracePt t="202438" x="4598988" y="3929063"/>
          <p14:tracePt t="202453" x="4518025" y="3990975"/>
          <p14:tracePt t="202472" x="4394200" y="4098925"/>
          <p14:tracePt t="202488" x="4286250" y="4179888"/>
          <p14:tracePt t="202510" x="4160838" y="4276725"/>
          <p14:tracePt t="202521" x="4054475" y="4375150"/>
          <p14:tracePt t="202537" x="3938588" y="4465638"/>
          <p14:tracePt t="202553" x="3840163" y="4527550"/>
          <p14:tracePt t="202570" x="3768725" y="4581525"/>
          <p14:tracePt t="202586" x="3714750" y="4625975"/>
          <p14:tracePt t="202603" x="3679825" y="4652963"/>
          <p14:tracePt t="202621" x="3643313" y="4670425"/>
          <p14:tracePt t="202637" x="3581400" y="4705350"/>
          <p14:tracePt t="202653" x="3554413" y="4741863"/>
          <p14:tracePt t="202670" x="3509963" y="4776788"/>
          <p14:tracePt t="202686" x="3482975" y="4813300"/>
          <p14:tracePt t="202703" x="3446463" y="4840288"/>
          <p14:tracePt t="202720" x="3438525" y="4848225"/>
          <p14:tracePt t="202737" x="3419475" y="4867275"/>
          <p14:tracePt t="202753" x="3411538" y="4884738"/>
          <p14:tracePt t="202770" x="3384550" y="4929188"/>
          <p14:tracePt t="202786" x="3330575" y="4983163"/>
          <p14:tracePt t="202804" x="3303588" y="5010150"/>
          <p14:tracePt t="202823" x="3268663" y="5045075"/>
          <p14:tracePt t="202836" x="3251200" y="5062538"/>
          <p14:tracePt t="202912" x="3241675" y="5062538"/>
          <p14:tracePt t="202936" x="3232150" y="5081588"/>
          <p14:tracePt t="203048" x="3251200" y="5081588"/>
          <p14:tracePt t="203057" x="3286125" y="5037138"/>
          <p14:tracePt t="203064" x="3303588" y="5018088"/>
          <p14:tracePt t="203072" x="3357563" y="4973638"/>
          <p14:tracePt t="203086" x="3419475" y="4929188"/>
          <p14:tracePt t="203104" x="3581400" y="4786313"/>
          <p14:tracePt t="203121" x="3714750" y="4687888"/>
          <p14:tracePt t="203138" x="3857625" y="4589463"/>
          <p14:tracePt t="203155" x="4000500" y="4483100"/>
          <p14:tracePt t="203172" x="4116388" y="4375150"/>
          <p14:tracePt t="203186" x="4214813" y="4286250"/>
          <p14:tracePt t="203203" x="4313238" y="4205288"/>
          <p14:tracePt t="203221" x="4446588" y="4098925"/>
          <p14:tracePt t="203236" x="4589463" y="4010025"/>
          <p14:tracePt t="203255" x="4705350" y="3929063"/>
          <p14:tracePt t="203270" x="4830763" y="3848100"/>
          <p14:tracePt t="203272" x="4894263" y="3822700"/>
          <p14:tracePt t="203289" x="5018088" y="3759200"/>
          <p14:tracePt t="203304" x="5153025" y="3697288"/>
          <p14:tracePt t="203320" x="5170488" y="3687763"/>
          <p14:tracePt t="203369" x="5143500" y="3724275"/>
          <p14:tracePt t="203376" x="5089525" y="3768725"/>
          <p14:tracePt t="203386" x="5054600" y="3795713"/>
          <p14:tracePt t="203403" x="4911725" y="3929063"/>
          <p14:tracePt t="203420" x="4679950" y="4116388"/>
          <p14:tracePt t="203437" x="4394200" y="4348163"/>
          <p14:tracePt t="203454" x="4143375" y="4518025"/>
          <p14:tracePt t="203470" x="3938588" y="4660900"/>
          <p14:tracePt t="203487" x="3732213" y="4786313"/>
          <p14:tracePt t="203504" x="3625850" y="4848225"/>
          <p14:tracePt t="203523" x="3544888" y="4884738"/>
          <p14:tracePt t="203538" x="3473450" y="4911725"/>
          <p14:tracePt t="203553" x="3411538" y="4946650"/>
          <p14:tracePt t="203571" x="3357563" y="4965700"/>
          <p14:tracePt t="203587" x="3340100" y="4973638"/>
          <p14:tracePt t="203603" x="3330575" y="4983163"/>
          <p14:tracePt t="203620" x="3303588" y="5000625"/>
          <p14:tracePt t="203637" x="3251200" y="5037138"/>
          <p14:tracePt t="203653" x="3205163" y="5072063"/>
          <p14:tracePt t="203670" x="3152775" y="5089525"/>
          <p14:tracePt t="203689" x="3108325" y="5108575"/>
          <p14:tracePt t="203704" x="3098800" y="5108575"/>
          <p14:tracePt t="203776" x="3089275" y="5108575"/>
          <p14:tracePt t="203784" x="3081338" y="5126038"/>
          <p14:tracePt t="203912" x="3108325" y="5116513"/>
          <p14:tracePt t="203921" x="3125788" y="5108575"/>
          <p14:tracePt t="203929" x="3143250" y="5099050"/>
          <p14:tracePt t="203937" x="3187700" y="5081588"/>
          <p14:tracePt t="203954" x="3232150" y="5045075"/>
          <p14:tracePt t="203970" x="3268663" y="5027613"/>
          <p14:tracePt t="203986" x="3303588" y="5000625"/>
          <p14:tracePt t="204004" x="3330575" y="4973638"/>
          <p14:tracePt t="204020" x="3348038" y="4946650"/>
          <p14:tracePt t="204037" x="3357563" y="4938713"/>
          <p14:tracePt t="204368" x="3367088" y="4938713"/>
          <p14:tracePt t="204416" x="3375025" y="4946650"/>
          <p14:tracePt t="204424" x="3394075" y="4946650"/>
          <p14:tracePt t="204438" x="3429000" y="4956175"/>
          <p14:tracePt t="204454" x="3446463" y="4956175"/>
          <p14:tracePt t="204470" x="3473450" y="4956175"/>
          <p14:tracePt t="204489" x="3482975" y="4956175"/>
          <p14:tracePt t="204544" x="3509963" y="4965700"/>
          <p14:tracePt t="204608" x="3517900" y="4965700"/>
          <p14:tracePt t="204632" x="3517900" y="4973638"/>
          <p14:tracePt t="204640" x="3517900" y="4983163"/>
          <p14:tracePt t="204657" x="3527425" y="5000625"/>
          <p14:tracePt t="204664" x="3536950" y="5010150"/>
          <p14:tracePt t="204672" x="3536950" y="5018088"/>
          <p14:tracePt t="204696" x="3544888" y="5027613"/>
          <p14:tracePt t="204728" x="3554413" y="5037138"/>
          <p14:tracePt t="204737" x="3581400" y="5045075"/>
          <p14:tracePt t="204744" x="3589338" y="5045075"/>
          <p14:tracePt t="204754" x="3608388" y="5045075"/>
          <p14:tracePt t="204770" x="3643313" y="5045075"/>
          <p14:tracePt t="204787" x="3670300" y="5045075"/>
          <p14:tracePt t="204820" x="3679825" y="5045075"/>
          <p14:tracePt t="204872" x="3670300" y="5045075"/>
          <p14:tracePt t="204880" x="3652838" y="5045075"/>
          <p14:tracePt t="204890" x="3625850" y="5045075"/>
          <p14:tracePt t="204907" x="3571875" y="5045075"/>
          <p14:tracePt t="204920" x="3517900" y="5054600"/>
          <p14:tracePt t="204976" x="3527425" y="5054600"/>
          <p14:tracePt t="204984" x="3562350" y="5054600"/>
          <p14:tracePt t="204993" x="3598863" y="5054600"/>
          <p14:tracePt t="205003" x="3625850" y="5054600"/>
          <p14:tracePt t="205021" x="3633788" y="5054600"/>
          <p14:tracePt t="205037" x="3643313" y="5054600"/>
          <p14:tracePt t="205184" x="3652838" y="5054600"/>
          <p14:tracePt t="205192" x="3687763" y="5027613"/>
          <p14:tracePt t="205203" x="3741738" y="4973638"/>
          <p14:tracePt t="205220" x="3813175" y="4929188"/>
          <p14:tracePt t="205237" x="3884613" y="4875213"/>
          <p14:tracePt t="205254" x="3894138" y="4867275"/>
          <p14:tracePt t="205305" x="3894138" y="4857750"/>
          <p14:tracePt t="205312" x="3884613" y="4840288"/>
          <p14:tracePt t="205322" x="3867150" y="4840288"/>
          <p14:tracePt t="205337" x="3803650" y="4840288"/>
          <p14:tracePt t="205354" x="3741738" y="4840288"/>
          <p14:tracePt t="205370" x="3670300" y="4840288"/>
          <p14:tracePt t="205389" x="3616325" y="4830763"/>
          <p14:tracePt t="205404" x="3562350" y="4830763"/>
          <p14:tracePt t="205420" x="3536950" y="4830763"/>
          <p14:tracePt t="205438" x="3517900" y="4830763"/>
          <p14:tracePt t="205454" x="3482975" y="4830763"/>
          <p14:tracePt t="205472" x="3429000" y="4830763"/>
          <p14:tracePt t="205488" x="3384550" y="4830763"/>
          <p14:tracePt t="205504" x="3348038" y="4830763"/>
          <p14:tracePt t="205520" x="3303588" y="4830763"/>
          <p14:tracePt t="205537" x="3286125" y="4830763"/>
          <p14:tracePt t="205554" x="3251200" y="4830763"/>
          <p14:tracePt t="205570" x="3214688" y="4830763"/>
          <p14:tracePt t="205586" x="3133725" y="4840288"/>
          <p14:tracePt t="205604" x="3054350" y="4867275"/>
          <p14:tracePt t="205624" x="2955925" y="4902200"/>
          <p14:tracePt t="205637" x="2911475" y="4911725"/>
          <p14:tracePt t="205653" x="2874963" y="4929188"/>
          <p14:tracePt t="205670" x="2830513" y="4956175"/>
          <p14:tracePt t="205689" x="2786063" y="4991100"/>
          <p14:tracePt t="205704" x="2724150" y="5027613"/>
          <p14:tracePt t="205721" x="2660650" y="5081588"/>
          <p14:tracePt t="205737" x="2633663" y="5116513"/>
          <p14:tracePt t="205753" x="2616200" y="5153025"/>
          <p14:tracePt t="205771" x="2598738" y="5187950"/>
          <p14:tracePt t="205787" x="2598738" y="5214938"/>
          <p14:tracePt t="205804" x="2598738" y="5224463"/>
          <p14:tracePt t="205820" x="2616200" y="5251450"/>
          <p14:tracePt t="205837" x="2660650" y="5251450"/>
          <p14:tracePt t="205853" x="2724150" y="5259388"/>
          <p14:tracePt t="205870" x="2776538" y="5259388"/>
          <p14:tracePt t="205887" x="2822575" y="5241925"/>
          <p14:tracePt t="205904" x="2928938" y="5153025"/>
          <p14:tracePt t="205920" x="2965450" y="5081588"/>
          <p14:tracePt t="205937" x="2973388" y="5037138"/>
          <p14:tracePt t="205957" x="2955925" y="4848225"/>
          <p14:tracePt t="205970" x="2894013" y="4741863"/>
          <p14:tracePt t="205987" x="2822575" y="4687888"/>
          <p14:tracePt t="206004" x="2741613" y="4660900"/>
          <p14:tracePt t="206020" x="2679700" y="4652963"/>
          <p14:tracePt t="206037" x="2643188" y="4652963"/>
          <p14:tracePt t="206053" x="2616200" y="4652963"/>
          <p14:tracePt t="206070" x="2608263" y="4652963"/>
          <p14:tracePt t="206088" x="2608263" y="4679950"/>
          <p14:tracePt t="206103" x="2643188" y="4751388"/>
          <p14:tracePt t="206121" x="2724150" y="4813300"/>
          <p14:tracePt t="206137" x="2803525" y="4848225"/>
          <p14:tracePt t="206153" x="2884488" y="4867275"/>
          <p14:tracePt t="206170" x="3009900" y="4867275"/>
          <p14:tracePt t="206186" x="3081338" y="4867275"/>
          <p14:tracePt t="206204" x="3108325" y="4857750"/>
          <p14:tracePt t="206222" x="3108325" y="4830763"/>
          <p14:tracePt t="206238" x="3108325" y="4776788"/>
          <p14:tracePt t="206253" x="3108325" y="4768850"/>
          <p14:tracePt t="206273" x="3000375" y="4714875"/>
          <p14:tracePt t="206287" x="2894013" y="4714875"/>
          <p14:tracePt t="206304" x="2776538" y="4714875"/>
          <p14:tracePt t="206320" x="2697163" y="4741863"/>
          <p14:tracePt t="206337" x="2679700" y="4759325"/>
          <p14:tracePt t="206354" x="2679700" y="4776788"/>
          <p14:tracePt t="206371" x="2679700" y="4795838"/>
          <p14:tracePt t="206387" x="2697163" y="4857750"/>
          <p14:tracePt t="206404" x="2795588" y="4902200"/>
          <p14:tracePt t="206420" x="2901950" y="4946650"/>
          <p14:tracePt t="206437" x="2990850" y="4973638"/>
          <p14:tracePt t="206454" x="3036888" y="4973638"/>
          <p14:tracePt t="206470" x="3098800" y="4973638"/>
          <p14:tracePt t="206489" x="3232150" y="4938713"/>
          <p14:tracePt t="206503" x="3313113" y="4857750"/>
          <p14:tracePt t="206520" x="3340100" y="4768850"/>
          <p14:tracePt t="206537" x="3357563" y="4705350"/>
          <p14:tracePt t="206553" x="3322638" y="4652963"/>
          <p14:tracePt t="206570" x="3251200" y="4633913"/>
          <p14:tracePt t="206587" x="3133725" y="4616450"/>
          <p14:tracePt t="206603" x="3036888" y="4616450"/>
          <p14:tracePt t="206621" x="2938463" y="4616450"/>
          <p14:tracePt t="206640" x="2857500" y="4625975"/>
          <p14:tracePt t="206653" x="2830513" y="4633913"/>
          <p14:tracePt t="206669" x="2803525" y="4670425"/>
          <p14:tracePt t="206687" x="2786063" y="4724400"/>
          <p14:tracePt t="206703" x="2786063" y="4768850"/>
          <p14:tracePt t="206720" x="2786063" y="4830763"/>
          <p14:tracePt t="206738" x="2786063" y="4867275"/>
          <p14:tracePt t="206753" x="2795588" y="4919663"/>
          <p14:tracePt t="206770" x="2847975" y="4956175"/>
          <p14:tracePt t="206788" x="2867025" y="4965700"/>
          <p14:tracePt t="206803" x="2884488" y="4983163"/>
          <p14:tracePt t="206820" x="2919413" y="4991100"/>
          <p14:tracePt t="206837" x="2990850" y="4991100"/>
          <p14:tracePt t="206853" x="3054350" y="4991100"/>
          <p14:tracePt t="206870" x="3170238" y="4991100"/>
          <p14:tracePt t="206889" x="3419475" y="4902200"/>
          <p14:tracePt t="206903" x="3589338" y="4813300"/>
          <p14:tracePt t="206920" x="3724275" y="4751388"/>
          <p14:tracePt t="206937" x="3867150" y="4705350"/>
          <p14:tracePt t="206953" x="4000500" y="4660900"/>
          <p14:tracePt t="206971" x="4170363" y="4616450"/>
          <p14:tracePt t="206990" x="4419600" y="4572000"/>
          <p14:tracePt t="207005" x="4741863" y="4527550"/>
          <p14:tracePt t="207020" x="5089525" y="4465638"/>
          <p14:tracePt t="207037" x="5330825" y="4446588"/>
          <p14:tracePt t="207054" x="5537200" y="4419600"/>
          <p14:tracePt t="207070" x="5697538" y="4411663"/>
          <p14:tracePt t="207088" x="5822950" y="4402138"/>
          <p14:tracePt t="207104" x="5875338" y="4384675"/>
          <p14:tracePt t="207122" x="5938838" y="4367213"/>
          <p14:tracePt t="207138" x="5973763" y="4340225"/>
          <p14:tracePt t="207153" x="6045200" y="4322763"/>
          <p14:tracePt t="207170" x="6089650" y="4303713"/>
          <p14:tracePt t="207187" x="6153150" y="4286250"/>
          <p14:tracePt t="207204" x="6205538" y="4259263"/>
          <p14:tracePt t="207221" x="6269038" y="4214813"/>
          <p14:tracePt t="207237" x="6323013" y="4197350"/>
          <p14:tracePt t="207253" x="6375400" y="4170363"/>
          <p14:tracePt t="207271" x="6402388" y="4152900"/>
          <p14:tracePt t="207287" x="6429375" y="4143375"/>
          <p14:tracePt t="207305" x="6456363" y="4133850"/>
          <p14:tracePt t="207322" x="6510338" y="4089400"/>
          <p14:tracePt t="207342" x="6554788" y="4062413"/>
          <p14:tracePt t="207354" x="6634163" y="4010025"/>
          <p14:tracePt t="207372" x="6661150" y="3990975"/>
          <p14:tracePt t="207387" x="6715125" y="3946525"/>
          <p14:tracePt t="207403" x="6742113" y="3938588"/>
          <p14:tracePt t="207420" x="6769100" y="3919538"/>
          <p14:tracePt t="207438" x="6786563" y="3902075"/>
          <p14:tracePt t="207454" x="6804025" y="3884613"/>
          <p14:tracePt t="207471" x="6831013" y="3848100"/>
          <p14:tracePt t="207488" x="6840538" y="3840163"/>
          <p14:tracePt t="207503" x="6858000" y="3822700"/>
          <p14:tracePt t="207521" x="6858000" y="3803650"/>
          <p14:tracePt t="207537" x="6875463" y="3786188"/>
          <p14:tracePt t="207553" x="6894513" y="3751263"/>
          <p14:tracePt t="207570" x="6929438" y="3714750"/>
          <p14:tracePt t="207587" x="6929438" y="3705225"/>
          <p14:tracePt t="207649" x="6938963" y="3687763"/>
          <p14:tracePt t="207658" x="6938963" y="3679825"/>
          <p14:tracePt t="207664" x="6946900" y="3670300"/>
          <p14:tracePt t="207680" x="6946900" y="3660775"/>
          <p14:tracePt t="207690" x="6956425" y="3652838"/>
          <p14:tracePt t="207703" x="6956425" y="3633788"/>
          <p14:tracePt t="207721" x="6956425" y="3625850"/>
          <p14:tracePt t="207737" x="6956425" y="3616325"/>
          <p14:tracePt t="207753" x="6956425" y="3608388"/>
          <p14:tracePt t="207770" x="6956425" y="3589338"/>
          <p14:tracePt t="207786" x="6956425" y="3571875"/>
          <p14:tracePt t="207803" x="6956425" y="3554413"/>
          <p14:tracePt t="207822" x="6956425" y="3536950"/>
          <p14:tracePt t="207888" x="6956425" y="3527425"/>
          <p14:tracePt t="207944" x="6938963" y="3527425"/>
          <p14:tracePt t="207952" x="6929438" y="3527425"/>
          <p14:tracePt t="207968" x="6919913" y="3527425"/>
          <p14:tracePt t="207976" x="6911975" y="3527425"/>
          <p14:tracePt t="207990" x="6902450" y="3527425"/>
          <p14:tracePt t="208003" x="6875463" y="3527425"/>
          <p14:tracePt t="208021" x="6858000" y="3527425"/>
          <p14:tracePt t="208038" x="6813550" y="3527425"/>
          <p14:tracePt t="208054" x="6777038" y="3527425"/>
          <p14:tracePt t="208070" x="6697663" y="3527425"/>
          <p14:tracePt t="208088" x="6545263" y="3544888"/>
          <p14:tracePt t="208103" x="6340475" y="3581400"/>
          <p14:tracePt t="208120" x="6108700" y="3598863"/>
          <p14:tracePt t="208137" x="5884863" y="3625850"/>
          <p14:tracePt t="208154" x="5634038" y="3643313"/>
          <p14:tracePt t="208170" x="5286375" y="3670300"/>
          <p14:tracePt t="208187" x="4705350" y="3670300"/>
          <p14:tracePt t="208204" x="4098925" y="3670300"/>
          <p14:tracePt t="208222" x="3608388" y="3679825"/>
          <p14:tracePt t="208237" x="3490913" y="3679825"/>
          <p14:tracePt t="208273" x="3509963" y="3679825"/>
          <p14:tracePt t="208280" x="3589338" y="3697288"/>
          <p14:tracePt t="208289" x="3759200" y="3724275"/>
          <p14:tracePt t="208304" x="4241800" y="3776663"/>
          <p14:tracePt t="208323" x="4714875" y="3803650"/>
          <p14:tracePt t="208338" x="5180013" y="3803650"/>
          <p14:tracePt t="208353" x="5572125" y="3803650"/>
          <p14:tracePt t="208370" x="5867400" y="3803650"/>
          <p14:tracePt t="208388" x="6072188" y="3803650"/>
          <p14:tracePt t="208404" x="6242050" y="3803650"/>
          <p14:tracePt t="208420" x="6375400" y="3803650"/>
          <p14:tracePt t="208440" x="6446838" y="3795713"/>
          <p14:tracePt t="208454" x="6473825" y="3786188"/>
          <p14:tracePt t="208472" x="6537325" y="3759200"/>
          <p14:tracePt t="208488" x="6589713" y="3714750"/>
          <p14:tracePt t="208505" x="6608763" y="3697288"/>
          <p14:tracePt t="208520" x="6616700" y="3697288"/>
          <p14:tracePt t="208553" x="6626225" y="3697288"/>
          <p14:tracePt t="208570" x="6661150" y="3670300"/>
          <p14:tracePt t="208587" x="6742113" y="3660775"/>
          <p14:tracePt t="208603" x="6804025" y="3652838"/>
          <p14:tracePt t="208620" x="6840538" y="3643313"/>
          <p14:tracePt t="208640" x="6991350" y="3616325"/>
          <p14:tracePt t="208654" x="7045325" y="3598863"/>
          <p14:tracePt t="208670" x="7134225" y="3581400"/>
          <p14:tracePt t="208688" x="7161213" y="3562350"/>
          <p14:tracePt t="208889" x="7143750" y="3571875"/>
          <p14:tracePt t="208896" x="7099300" y="3608388"/>
          <p14:tracePt t="208905" x="7045325" y="3633788"/>
          <p14:tracePt t="208920" x="6867525" y="3751263"/>
          <p14:tracePt t="208938" x="6680200" y="3875088"/>
          <p14:tracePt t="208954" x="6473825" y="3990975"/>
          <p14:tracePt t="208970" x="6180138" y="4143375"/>
          <p14:tracePt t="208987" x="5759450" y="4367213"/>
          <p14:tracePt t="209004" x="5205413" y="4616450"/>
          <p14:tracePt t="209023" x="4402138" y="4946650"/>
          <p14:tracePt t="209037" x="4197350" y="5010150"/>
          <p14:tracePt t="209054" x="3938588" y="5108575"/>
          <p14:tracePt t="209071" x="3768725" y="5170488"/>
          <p14:tracePt t="209089" x="3608388" y="5214938"/>
          <p14:tracePt t="209103" x="3554413" y="5224463"/>
          <p14:tracePt t="209120" x="3509963" y="5241925"/>
          <p14:tracePt t="209137" x="3455988" y="5259388"/>
          <p14:tracePt t="209154" x="3348038" y="5303838"/>
          <p14:tracePt t="209170" x="3241675" y="5348288"/>
          <p14:tracePt t="209187" x="3160713" y="5375275"/>
          <p14:tracePt t="209204" x="3152775" y="5375275"/>
          <p14:tracePt t="209272" x="3133725" y="5367338"/>
          <p14:tracePt t="209280" x="3125788" y="5357813"/>
          <p14:tracePt t="209289" x="3116263" y="5330825"/>
          <p14:tracePt t="209304" x="3089275" y="5241925"/>
          <p14:tracePt t="209320" x="3081338" y="5160963"/>
          <p14:tracePt t="209338" x="3081338" y="5072063"/>
          <p14:tracePt t="209358" x="3081338" y="4991100"/>
          <p14:tracePt t="209370" x="3116263" y="4911725"/>
          <p14:tracePt t="209388" x="3143250" y="4857750"/>
          <p14:tracePt t="209404" x="3160713" y="4830763"/>
          <p14:tracePt t="209464" x="3170238" y="4830763"/>
          <p14:tracePt t="209488" x="3179763" y="4830763"/>
          <p14:tracePt t="209520" x="3187700" y="4830763"/>
          <p14:tracePt t="209592" x="3187700" y="4840288"/>
          <p14:tracePt t="209601" x="3187700" y="4848225"/>
          <p14:tracePt t="209640" x="3187700" y="4857750"/>
          <p14:tracePt t="209664" x="3179763" y="4875213"/>
          <p14:tracePt t="209673" x="3170238" y="4884738"/>
          <p14:tracePt t="209680" x="3143250" y="4911725"/>
          <p14:tracePt t="209689" x="3133725" y="4919663"/>
          <p14:tracePt t="209703" x="3116263" y="4973638"/>
          <p14:tracePt t="209720" x="3108325" y="5010150"/>
          <p14:tracePt t="209737" x="3089275" y="5037138"/>
          <p14:tracePt t="209755" x="3089275" y="5081588"/>
          <p14:tracePt t="209787" x="3089275" y="5108575"/>
          <p14:tracePt t="209804" x="3152775" y="5170488"/>
          <p14:tracePt t="209820" x="3205163" y="5214938"/>
          <p14:tracePt t="209838" x="3303588" y="5232400"/>
          <p14:tracePt t="209853" x="3402013" y="5251450"/>
          <p14:tracePt t="209870" x="3465513" y="5251450"/>
          <p14:tracePt t="209888" x="3482975" y="5251450"/>
          <p14:tracePt t="209920" x="3490913" y="5224463"/>
          <p14:tracePt t="209938" x="3490913" y="5180013"/>
          <p14:tracePt t="209954" x="3490913" y="5170488"/>
          <p14:tracePt t="210088" x="3490913" y="5153025"/>
          <p14:tracePt t="210105" x="3517900" y="5143500"/>
          <p14:tracePt t="210112" x="3544888" y="5133975"/>
          <p14:tracePt t="210123" x="3598863" y="5116513"/>
          <p14:tracePt t="210137" x="3687763" y="5089525"/>
          <p14:tracePt t="210154" x="3751263" y="5089525"/>
          <p14:tracePt t="210170" x="3840163" y="5081588"/>
          <p14:tracePt t="210188" x="3884613" y="5081588"/>
          <p14:tracePt t="210204" x="3929063" y="5062538"/>
          <p14:tracePt t="210220" x="3956050" y="5062538"/>
          <p14:tracePt t="210264" x="3973513" y="5045075"/>
          <p14:tracePt t="210280" x="3990975" y="5018088"/>
          <p14:tracePt t="210296" x="4000500" y="5010150"/>
          <p14:tracePt t="210307" x="4017963" y="4991100"/>
          <p14:tracePt t="210322" x="4027488" y="4973638"/>
          <p14:tracePt t="210344" x="4027488" y="4956175"/>
          <p14:tracePt t="210369" x="4027488" y="4946650"/>
          <p14:tracePt t="210384" x="4027488" y="4938713"/>
          <p14:tracePt t="210392" x="4027488" y="4929188"/>
          <p14:tracePt t="210404" x="4017963" y="4919663"/>
          <p14:tracePt t="210420" x="4000500" y="4919663"/>
          <p14:tracePt t="210437" x="3990975" y="4919663"/>
          <p14:tracePt t="210454" x="3983038" y="4919663"/>
          <p14:tracePt t="210489" x="3973513" y="4919663"/>
          <p14:tracePt t="210528" x="3965575" y="4919663"/>
          <p14:tracePt t="210537" x="3956050" y="4919663"/>
          <p14:tracePt t="210544" x="3946525" y="4919663"/>
          <p14:tracePt t="210557" x="3929063" y="4919663"/>
          <p14:tracePt t="210570" x="3911600" y="4919663"/>
          <p14:tracePt t="210586" x="3894138" y="4919663"/>
          <p14:tracePt t="210656" x="3875088" y="4919663"/>
          <p14:tracePt t="210664" x="3857625" y="4911725"/>
          <p14:tracePt t="210673" x="3840163" y="4911725"/>
          <p14:tracePt t="210690" x="3830638" y="4911725"/>
          <p14:tracePt t="210704" x="3822700" y="4911725"/>
          <p14:tracePt t="210720" x="3803650" y="4911725"/>
          <p14:tracePt t="210738" x="3795713" y="4911725"/>
          <p14:tracePt t="210754" x="3768725" y="4919663"/>
          <p14:tracePt t="210771" x="3741738" y="4956175"/>
          <p14:tracePt t="210786" x="3714750" y="5027613"/>
          <p14:tracePt t="210804" x="3705225" y="5108575"/>
          <p14:tracePt t="210821" x="3697288" y="5197475"/>
          <p14:tracePt t="210838" x="3697288" y="5251450"/>
          <p14:tracePt t="210854" x="3697288" y="5276850"/>
          <p14:tracePt t="210872" x="3697288" y="5295900"/>
          <p14:tracePt t="210887" x="3705225" y="5322888"/>
          <p14:tracePt t="210904" x="3714750" y="5330825"/>
          <p14:tracePt t="210920" x="3732213" y="5330825"/>
          <p14:tracePt t="210938" x="3768725" y="5330825"/>
          <p14:tracePt t="210953" x="3875088" y="5295900"/>
          <p14:tracePt t="210970" x="3938588" y="5241925"/>
          <p14:tracePt t="210986" x="4027488" y="5153025"/>
          <p14:tracePt t="211004" x="4071938" y="5108575"/>
          <p14:tracePt t="211024" x="4116388" y="5045075"/>
          <p14:tracePt t="211037" x="4125913" y="5037138"/>
          <p14:tracePt t="211054" x="4133850" y="5000625"/>
          <p14:tracePt t="211070" x="4133850" y="4965700"/>
          <p14:tracePt t="211088" x="4143375" y="4929188"/>
          <p14:tracePt t="211089" x="4143375" y="4902200"/>
          <p14:tracePt t="211106" x="4143375" y="4894263"/>
          <p14:tracePt t="211122" x="4143375" y="4884738"/>
          <p14:tracePt t="211153" x="4133850" y="4884738"/>
          <p14:tracePt t="211160" x="4089400" y="4911725"/>
          <p14:tracePt t="211170" x="4044950" y="4965700"/>
          <p14:tracePt t="211186" x="4010025" y="5037138"/>
          <p14:tracePt t="211203" x="3946525" y="5133975"/>
          <p14:tracePt t="211220" x="3884613" y="5276850"/>
          <p14:tracePt t="211237" x="3830638" y="5429250"/>
          <p14:tracePt t="211253" x="3786188" y="5562600"/>
          <p14:tracePt t="211270" x="3786188" y="5589588"/>
          <p14:tracePt t="211287" x="3786188" y="5599113"/>
          <p14:tracePt t="211289" x="3795713" y="5626100"/>
          <p14:tracePt t="211304" x="3840163" y="5643563"/>
          <p14:tracePt t="211320" x="3884613" y="5643563"/>
          <p14:tracePt t="211337" x="3919538" y="5643563"/>
          <p14:tracePt t="211354" x="3938588" y="5643563"/>
          <p14:tracePt t="211373" x="3990975" y="5608638"/>
          <p14:tracePt t="211387" x="4017963" y="5572125"/>
          <p14:tracePt t="211404" x="4071938" y="5473700"/>
          <p14:tracePt t="211422" x="4116388" y="5348288"/>
          <p14:tracePt t="211438" x="4125913" y="5295900"/>
          <p14:tracePt t="211454" x="4125913" y="5276850"/>
          <p14:tracePt t="211471" x="4125913" y="5251450"/>
          <p14:tracePt t="211489" x="4098925" y="5197475"/>
          <p14:tracePt t="211504" x="4062413" y="5170488"/>
          <p14:tracePt t="211521" x="4017963" y="5126038"/>
          <p14:tracePt t="211538" x="4010025" y="5116513"/>
          <p14:tracePt t="211570" x="4000500" y="5108575"/>
          <p14:tracePt t="211616" x="3983038" y="5108575"/>
          <p14:tracePt t="211712" x="3990975" y="5108575"/>
          <p14:tracePt t="211720" x="4027488" y="5108575"/>
          <p14:tracePt t="211728" x="4081463" y="5108575"/>
          <p14:tracePt t="211738" x="4116388" y="5116513"/>
          <p14:tracePt t="211753" x="4197350" y="5116513"/>
          <p14:tracePt t="211770" x="4214813" y="5116513"/>
          <p14:tracePt t="211787" x="4259263" y="5108575"/>
          <p14:tracePt t="211806" x="4295775" y="5072063"/>
          <p14:tracePt t="211820" x="4322763" y="5018088"/>
          <p14:tracePt t="211837" x="4330700" y="4946650"/>
          <p14:tracePt t="211854" x="4330700" y="4884738"/>
          <p14:tracePt t="211871" x="4330700" y="4857750"/>
          <p14:tracePt t="211888" x="4251325" y="4786313"/>
          <p14:tracePt t="211903" x="4224338" y="4768850"/>
          <p14:tracePt t="211920" x="4187825" y="4768850"/>
          <p14:tracePt t="211938" x="4125913" y="4768850"/>
          <p14:tracePt t="211954" x="4071938" y="4768850"/>
          <p14:tracePt t="211970" x="3973513" y="4776788"/>
          <p14:tracePt t="211987" x="3919538" y="4840288"/>
          <p14:tracePt t="212003" x="3902075" y="4911725"/>
          <p14:tracePt t="212021" x="3894138" y="4983163"/>
          <p14:tracePt t="212038" x="3894138" y="5027613"/>
          <p14:tracePt t="212054" x="3965575" y="5089525"/>
          <p14:tracePt t="212074" x="4108450" y="5133975"/>
          <p14:tracePt t="212087" x="4170363" y="5143500"/>
          <p14:tracePt t="212104" x="4394200" y="5153025"/>
          <p14:tracePt t="212121" x="4545013" y="5153025"/>
          <p14:tracePt t="212138" x="4697413" y="5143500"/>
          <p14:tracePt t="212154" x="4803775" y="5072063"/>
          <p14:tracePt t="212171" x="4875213" y="4973638"/>
          <p14:tracePt t="212188" x="4902200" y="4884738"/>
          <p14:tracePt t="212206" x="4902200" y="4875213"/>
          <p14:tracePt t="212220" x="4902200" y="4867275"/>
          <p14:tracePt t="212264" x="4902200" y="4848225"/>
          <p14:tracePt t="212296" x="4894263" y="4848225"/>
          <p14:tracePt t="212312" x="4875213" y="4848225"/>
          <p14:tracePt t="212353" x="4867275" y="4848225"/>
          <p14:tracePt t="212368" x="4857750" y="4848225"/>
          <p14:tracePt t="212384" x="4848225" y="4848225"/>
          <p14:tracePt t="212849" x="4848225" y="4840288"/>
          <p14:tracePt t="212856" x="4840288" y="4840288"/>
          <p14:tracePt t="212865" x="4840288" y="4830763"/>
          <p14:tracePt t="212873" x="4840288" y="4822825"/>
          <p14:tracePt t="212891" x="4840288" y="4786313"/>
          <p14:tracePt t="212904" x="4840288" y="4776788"/>
          <p14:tracePt t="212920" x="4840288" y="4768850"/>
          <p14:tracePt t="212953" x="4840288" y="4751388"/>
          <p14:tracePt t="212994" x="4830763" y="4741863"/>
          <p14:tracePt t="213009" x="4830763" y="4732338"/>
          <p14:tracePt t="213025" x="4830763" y="4724400"/>
          <p14:tracePt t="213032" x="4822825" y="4724400"/>
          <p14:tracePt t="213456" x="4813300" y="4724400"/>
          <p14:tracePt t="213464" x="4822825" y="4724400"/>
          <p14:tracePt t="213569" x="4840288" y="4724400"/>
          <p14:tracePt t="213576" x="4867275" y="4714875"/>
          <p14:tracePt t="213587" x="4911725" y="4697413"/>
          <p14:tracePt t="213603" x="4991100" y="4670425"/>
          <p14:tracePt t="213620" x="5037138" y="4643438"/>
          <p14:tracePt t="213637" x="5153025" y="4608513"/>
          <p14:tracePt t="213654" x="5232400" y="4589463"/>
          <p14:tracePt t="213670" x="5313363" y="4581525"/>
          <p14:tracePt t="213689" x="5357813" y="4554538"/>
          <p14:tracePt t="213703" x="5367338" y="4554538"/>
          <p14:tracePt t="213776" x="5375275" y="4554538"/>
          <p14:tracePt t="213800" x="5375275" y="4562475"/>
          <p14:tracePt t="213808" x="5357813" y="4581525"/>
          <p14:tracePt t="213821" x="5340350" y="4581525"/>
          <p14:tracePt t="213837" x="5322888" y="4581525"/>
          <p14:tracePt t="213854" x="5295900" y="4581525"/>
          <p14:tracePt t="213872" x="5286375" y="4589463"/>
          <p14:tracePt t="213897" x="5259388" y="4598988"/>
          <p14:tracePt t="213905" x="5232400" y="4616450"/>
          <p14:tracePt t="213920" x="5037138" y="4732338"/>
          <p14:tracePt t="213938" x="4687888" y="4991100"/>
          <p14:tracePt t="213956" x="4411663" y="5205413"/>
          <p14:tracePt t="213970" x="4286250" y="5348288"/>
          <p14:tracePt t="213987" x="4232275" y="5429250"/>
          <p14:tracePt t="214004" x="4116388" y="5581650"/>
          <p14:tracePt t="214020" x="3973513" y="5732463"/>
          <p14:tracePt t="214037" x="3786188" y="5894388"/>
          <p14:tracePt t="214054" x="3581400" y="6045200"/>
          <p14:tracePt t="214072" x="3330575" y="6242050"/>
          <p14:tracePt t="214090" x="3205163" y="6348413"/>
          <p14:tracePt t="214106" x="3108325" y="6438900"/>
          <p14:tracePt t="214120" x="3062288" y="6483350"/>
          <p14:tracePt t="214138" x="3017838" y="6510338"/>
          <p14:tracePt t="214154" x="2955925" y="6545263"/>
          <p14:tracePt t="214170" x="2867025" y="6572250"/>
          <p14:tracePt t="214188" x="2803525" y="6599238"/>
          <p14:tracePt t="214205" x="2776538" y="6616700"/>
          <p14:tracePt t="214220" x="2768600" y="6626225"/>
          <p14:tracePt t="214238" x="2759075" y="6626225"/>
          <p14:tracePt t="214254" x="2724150" y="6626225"/>
          <p14:tracePt t="214271" x="2670175" y="6634163"/>
          <p14:tracePt t="214289" x="2608263" y="6634163"/>
          <p14:tracePt t="214305" x="2571750" y="6634163"/>
          <p14:tracePt t="214320" x="2536825" y="6634163"/>
          <p14:tracePt t="214337" x="2455863" y="6634163"/>
          <p14:tracePt t="214354" x="2393950" y="6634163"/>
          <p14:tracePt t="214372" x="2347913" y="6634163"/>
          <p14:tracePt t="214387" x="2276475" y="6634163"/>
          <p14:tracePt t="214404" x="2205038" y="6634163"/>
          <p14:tracePt t="214421" x="2143125" y="6634163"/>
          <p14:tracePt t="214441" x="1990725" y="6634163"/>
          <p14:tracePt t="215606" x="731838" y="5983288"/>
          <p14:tracePt t="215621" x="723900" y="5840413"/>
          <p14:tracePt t="215639" x="704850" y="5751513"/>
          <p14:tracePt t="215656" x="696913" y="5715000"/>
          <p14:tracePt t="215705" x="696913" y="5688013"/>
          <p14:tracePt t="215723" x="696913" y="5653088"/>
          <p14:tracePt t="215738" x="696913" y="5599113"/>
          <p14:tracePt t="216567" x="0" y="0"/>
        </p14:tracePtLst>
        <p14:tracePtLst>
          <p14:tracePt t="269905" x="803275" y="5018088"/>
          <p14:tracePt t="270239" x="839788" y="5018088"/>
          <p14:tracePt t="270247" x="919163" y="5018088"/>
          <p14:tracePt t="270257" x="1027113" y="5018088"/>
          <p14:tracePt t="270273" x="1204913" y="5018088"/>
          <p14:tracePt t="270289" x="1231900" y="5027613"/>
          <p14:tracePt t="270308" x="1241425" y="5027613"/>
          <p14:tracePt t="270322" x="1258888" y="5045075"/>
          <p14:tracePt t="270339" x="1276350" y="5108575"/>
          <p14:tracePt t="270356" x="1303338" y="5170488"/>
          <p14:tracePt t="270372" x="1322388" y="5232400"/>
          <p14:tracePt t="270389" x="1330325" y="5276850"/>
          <p14:tracePt t="270405" x="1347788" y="5340350"/>
          <p14:tracePt t="270424" x="1357313" y="5429250"/>
          <p14:tracePt t="270442" x="1357313" y="5456238"/>
          <p14:tracePt t="270458" x="1357313" y="5483225"/>
          <p14:tracePt t="270473" x="1357313" y="5491163"/>
          <p14:tracePt t="270632" x="1357313" y="5500688"/>
          <p14:tracePt t="270640" x="1339850" y="5518150"/>
          <p14:tracePt t="270647" x="1322388" y="5537200"/>
          <p14:tracePt t="270664" x="1303338" y="5554663"/>
          <p14:tracePt t="270673" x="1295400" y="5572125"/>
          <p14:tracePt t="270689" x="1276350" y="5572125"/>
          <p14:tracePt t="270706" x="1250950" y="5589588"/>
          <p14:tracePt t="270722" x="1223963" y="5626100"/>
          <p14:tracePt t="270738" x="1204913" y="5670550"/>
          <p14:tracePt t="270755" x="1187450" y="5751513"/>
          <p14:tracePt t="270776" x="1179513" y="5786438"/>
          <p14:tracePt t="270776" x="1179513" y="5803900"/>
          <p14:tracePt t="270792" x="1179513" y="5822950"/>
          <p14:tracePt t="270848" x="1169988" y="5848350"/>
          <p14:tracePt t="270927" x="1160463" y="5848350"/>
          <p14:tracePt t="270959" x="1143000" y="5840413"/>
          <p14:tracePt t="270967" x="1125538" y="5830888"/>
          <p14:tracePt t="271208" x="1152525" y="5830888"/>
          <p14:tracePt t="271215" x="1187450" y="5830888"/>
          <p14:tracePt t="271224" x="1204913" y="5830888"/>
          <p14:tracePt t="271239" x="1223963" y="5822950"/>
          <p14:tracePt t="271257" x="1231900" y="5822950"/>
          <p14:tracePt t="271274" x="1250950" y="5822950"/>
          <p14:tracePt t="271289" x="1258888" y="5813425"/>
          <p14:tracePt t="271415" x="1268413" y="5795963"/>
          <p14:tracePt t="271448" x="1285875" y="5786438"/>
          <p14:tracePt t="271456" x="1295400" y="5776913"/>
          <p14:tracePt t="271463" x="1303338" y="5776913"/>
          <p14:tracePt t="271473" x="1322388" y="5768975"/>
          <p14:tracePt t="271490" x="1339850" y="5768975"/>
          <p14:tracePt t="271571" x="1384300" y="5768975"/>
          <p14:tracePt t="271575" x="1401763" y="5768975"/>
          <p14:tracePt t="271589" x="1428750" y="5759450"/>
          <p14:tracePt t="271605" x="1473200" y="5759450"/>
          <p14:tracePt t="271608" x="1509713" y="5751513"/>
          <p14:tracePt t="271622" x="1544638" y="5741988"/>
          <p14:tracePt t="271638" x="1544638" y="5732463"/>
          <p14:tracePt t="271656" x="1562100" y="5732463"/>
          <p14:tracePt t="271672" x="1633538" y="5724525"/>
          <p14:tracePt t="271689" x="1714500" y="5724525"/>
          <p14:tracePt t="271705" x="1785938" y="5724525"/>
          <p14:tracePt t="271722" x="1839913" y="5715000"/>
          <p14:tracePt t="271738" x="1893888" y="5705475"/>
          <p14:tracePt t="271755" x="1965325" y="5697538"/>
          <p14:tracePt t="271772" x="2036763" y="5688013"/>
          <p14:tracePt t="271792" x="2268538" y="5680075"/>
          <p14:tracePt t="271805" x="2374900" y="5680075"/>
          <p14:tracePt t="271822" x="2625725" y="5670550"/>
          <p14:tracePt t="271838" x="2847975" y="5661025"/>
          <p14:tracePt t="271840" x="2928938" y="5661025"/>
          <p14:tracePt t="271856" x="3054350" y="5653088"/>
          <p14:tracePt t="271880" x="3071813" y="5653088"/>
          <p14:tracePt t="271896" x="3081338" y="5653088"/>
          <p14:tracePt t="271907" x="3108325" y="5643563"/>
          <p14:tracePt t="271921" x="3116263" y="5643563"/>
          <p14:tracePt t="271938" x="3133725" y="5643563"/>
          <p14:tracePt t="271956" x="3143250" y="5634038"/>
          <p14:tracePt t="271972" x="3205163" y="5616575"/>
          <p14:tracePt t="271989" x="3268663" y="5608638"/>
          <p14:tracePt t="272005" x="3473450" y="5599113"/>
          <p14:tracePt t="272024" x="3830638" y="5581650"/>
          <p14:tracePt t="272039" x="3919538" y="5581650"/>
          <p14:tracePt t="272056" x="4116388" y="5562600"/>
          <p14:tracePt t="272072" x="4197350" y="5545138"/>
          <p14:tracePt t="272089" x="4214813" y="5545138"/>
          <p14:tracePt t="272375" x="4241800" y="5545138"/>
          <p14:tracePt t="272383" x="4268788" y="5537200"/>
          <p14:tracePt t="272391" x="4286250" y="5537200"/>
          <p14:tracePt t="272408" x="4295775" y="5537200"/>
          <p14:tracePt t="272422" x="4303713" y="5537200"/>
          <p14:tracePt t="272439" x="4313238" y="5537200"/>
          <p14:tracePt t="272503" x="4340225" y="5537200"/>
          <p14:tracePt t="272511" x="4375150" y="5537200"/>
          <p14:tracePt t="272522" x="4394200" y="5537200"/>
          <p14:tracePt t="272540" x="4446588" y="5537200"/>
          <p14:tracePt t="272555" x="4500563" y="5537200"/>
          <p14:tracePt t="272574" x="4572000" y="5537200"/>
          <p14:tracePt t="272590" x="4625975" y="5537200"/>
          <p14:tracePt t="272591" x="4643438" y="5537200"/>
          <p14:tracePt t="272607" x="4652963" y="5537200"/>
          <p14:tracePt t="272622" x="4687888" y="5537200"/>
          <p14:tracePt t="272639" x="4741863" y="5537200"/>
          <p14:tracePt t="272655" x="4795838" y="5537200"/>
          <p14:tracePt t="272672" x="4848225" y="5537200"/>
          <p14:tracePt t="272689" x="4894263" y="5537200"/>
          <p14:tracePt t="272706" x="4929188" y="5537200"/>
          <p14:tracePt t="272724" x="4965700" y="5537200"/>
          <p14:tracePt t="272739" x="5018088" y="5537200"/>
          <p14:tracePt t="272755" x="5054600" y="5537200"/>
          <p14:tracePt t="272783" x="5081588" y="5527675"/>
          <p14:tracePt t="272791" x="5099050" y="5527675"/>
          <p14:tracePt t="272807" x="5126038" y="5518150"/>
          <p14:tracePt t="272825" x="5160963" y="5500688"/>
          <p14:tracePt t="272841" x="5187950" y="5491163"/>
          <p14:tracePt t="272856" x="5224463" y="5491163"/>
          <p14:tracePt t="272872" x="5259388" y="5491163"/>
          <p14:tracePt t="272889" x="5276850" y="5491163"/>
          <p14:tracePt t="272905" x="5295900" y="5491163"/>
          <p14:tracePt t="272922" x="5322888" y="5491163"/>
          <p14:tracePt t="272939" x="5340350" y="5491163"/>
          <p14:tracePt t="272955" x="5375275" y="5491163"/>
          <p14:tracePt t="272972" x="5394325" y="5491163"/>
          <p14:tracePt t="272990" x="5411788" y="5491163"/>
          <p14:tracePt t="273176" x="5419725" y="5491163"/>
          <p14:tracePt t="273199" x="5429250" y="5491163"/>
          <p14:tracePt t="273207" x="5438775" y="5491163"/>
          <p14:tracePt t="273215" x="5465763" y="5491163"/>
          <p14:tracePt t="273225" x="5473700" y="5500688"/>
          <p14:tracePt t="273240" x="5510213" y="5510213"/>
          <p14:tracePt t="273257" x="5527675" y="5510213"/>
          <p14:tracePt t="273440" x="5527675" y="5527675"/>
          <p14:tracePt t="273448" x="5527675" y="5562600"/>
          <p14:tracePt t="273457" x="5510213" y="5581650"/>
          <p14:tracePt t="273472" x="5483225" y="5626100"/>
          <p14:tracePt t="273489" x="5465763" y="5643563"/>
          <p14:tracePt t="273505" x="5429250" y="5680075"/>
          <p14:tracePt t="273525" x="5411788" y="5697538"/>
          <p14:tracePt t="273848" x="5402263" y="5697538"/>
          <p14:tracePt t="273887" x="5394325" y="5697538"/>
          <p14:tracePt t="274087" x="5367338" y="5697538"/>
          <p14:tracePt t="274119" x="5357813" y="5697538"/>
          <p14:tracePt t="274335" x="5348288" y="5697538"/>
          <p14:tracePt t="274583" x="5367338" y="5697538"/>
          <p14:tracePt t="274591" x="5375275" y="5688013"/>
          <p14:tracePt t="274600" x="5394325" y="5688013"/>
          <p14:tracePt t="274609" x="5438775" y="5670550"/>
          <p14:tracePt t="274625" x="5473700" y="5653088"/>
          <p14:tracePt t="274640" x="5483225" y="5653088"/>
          <p14:tracePt t="280535" x="5491163" y="5653088"/>
          <p14:tracePt t="280551" x="5491163" y="5643563"/>
          <p14:tracePt t="280591" x="5491163" y="5616575"/>
          <p14:tracePt t="280824" x="5483225" y="5608638"/>
          <p14:tracePt t="280831" x="5500688" y="5581650"/>
          <p14:tracePt t="280841" x="5527675" y="5537200"/>
          <p14:tracePt t="280858" x="5562600" y="5518150"/>
          <p14:tracePt t="280873" x="5599113" y="5483225"/>
          <p14:tracePt t="280889" x="5680075" y="5438775"/>
          <p14:tracePt t="280906" x="5786438" y="5357813"/>
          <p14:tracePt t="280922" x="5848350" y="5313363"/>
          <p14:tracePt t="280940" x="5938838" y="5295900"/>
          <p14:tracePt t="280957" x="6018213" y="5268913"/>
          <p14:tracePt t="280974" x="6126163" y="5251450"/>
          <p14:tracePt t="280975" x="6205538" y="5241925"/>
          <p14:tracePt t="280991" x="6323013" y="5224463"/>
          <p14:tracePt t="281006" x="6340475" y="5224463"/>
          <p14:tracePt t="281055" x="6348413" y="5224463"/>
          <p14:tracePt t="281063" x="6357938" y="5224463"/>
          <p14:tracePt t="281074" x="6367463" y="5232400"/>
          <p14:tracePt t="281091" x="6402388" y="5276850"/>
          <p14:tracePt t="281109" x="6456363" y="5340350"/>
          <p14:tracePt t="281125" x="6554788" y="5446713"/>
          <p14:tracePt t="281128" x="6616700" y="5510213"/>
          <p14:tracePt t="281140" x="6670675" y="5554663"/>
          <p14:tracePt t="281156" x="6751638" y="5616575"/>
          <p14:tracePt t="281173" x="6759575" y="5616575"/>
          <p14:tracePt t="281231" x="6769100" y="5616575"/>
          <p14:tracePt t="281240" x="6777038" y="5616575"/>
          <p14:tracePt t="281247" x="6796088" y="5608638"/>
          <p14:tracePt t="281258" x="6840538" y="5599113"/>
          <p14:tracePt t="281273" x="6867525" y="5572125"/>
          <p14:tracePt t="281290" x="6884988" y="5562600"/>
          <p14:tracePt t="281311" x="6894513" y="5562600"/>
          <p14:tracePt t="281327" x="6902450" y="5562600"/>
          <p14:tracePt t="281339" x="6929438" y="5562600"/>
          <p14:tracePt t="281357" x="6938963" y="5581650"/>
          <p14:tracePt t="281374" x="6938963" y="5608638"/>
          <p14:tracePt t="281390" x="6965950" y="5661025"/>
          <p14:tracePt t="281391" x="6983413" y="5715000"/>
          <p14:tracePt t="281408" x="7010400" y="5786438"/>
          <p14:tracePt t="281424" x="7153275" y="6054725"/>
          <p14:tracePt t="281442" x="7286625" y="6232525"/>
          <p14:tracePt t="281459" x="7412038" y="6348413"/>
          <p14:tracePt t="281474" x="7537450" y="6473825"/>
          <p14:tracePt t="281491" x="7616825" y="6554788"/>
          <p14:tracePt t="281507" x="7616825" y="6572250"/>
          <p14:tracePt t="281524" x="7616825" y="6589713"/>
          <p14:tracePt t="281543" x="7616825" y="6599238"/>
          <p14:tracePt t="281560" x="7616825" y="6608763"/>
          <p14:tracePt t="281575" x="7608888" y="6608763"/>
          <p14:tracePt t="281590" x="7599363" y="6608763"/>
          <p14:tracePt t="281639" x="7589838" y="6608763"/>
          <p14:tracePt t="281657" x="7589838" y="6599238"/>
          <p14:tracePt t="281663" x="7589838" y="6589713"/>
          <p14:tracePt t="281674" x="7589838" y="6581775"/>
          <p14:tracePt t="281691" x="7572375" y="6562725"/>
          <p14:tracePt t="281707" x="7562850" y="6537325"/>
          <p14:tracePt t="281723" x="7554913" y="6537325"/>
          <p14:tracePt t="281777" x="7554913" y="6527800"/>
          <p14:tracePt t="281783" x="7545388" y="6527800"/>
          <p14:tracePt t="281794" x="7537450" y="6527800"/>
          <p14:tracePt t="281806" x="7527925" y="6527800"/>
          <p14:tracePt t="281824" x="7491413" y="6527800"/>
          <p14:tracePt t="281840" x="7483475" y="6537325"/>
          <p14:tracePt t="282009" x="7473950" y="6537325"/>
          <p14:tracePt t="282024" x="7466013" y="6527800"/>
          <p14:tracePt t="282048" x="7456488" y="6500813"/>
          <p14:tracePt t="282057" x="7446963" y="6491288"/>
          <p14:tracePt t="282063" x="7429500" y="6473825"/>
          <p14:tracePt t="282074" x="7412038" y="6456363"/>
          <p14:tracePt t="282096" x="7402513" y="6446838"/>
          <p14:tracePt t="282108" x="7402513" y="6438900"/>
          <p14:tracePt t="282335" x="7375525" y="6438900"/>
          <p14:tracePt t="282351" x="7358063" y="6438900"/>
          <p14:tracePt t="282360" x="7348538" y="6438900"/>
          <p14:tracePt t="282374" x="7323138" y="6446838"/>
          <p14:tracePt t="282389" x="7313613" y="6446838"/>
          <p14:tracePt t="282406" x="7304088" y="6446838"/>
          <p14:tracePt t="282423" x="7296150" y="6446838"/>
          <p14:tracePt t="282528" x="7286625" y="6446838"/>
          <p14:tracePt t="283047" x="7286625" y="6456363"/>
          <p14:tracePt t="283056" x="7296150" y="6419850"/>
          <p14:tracePt t="283063" x="7313613" y="6394450"/>
          <p14:tracePt t="283074" x="7340600" y="6348413"/>
          <p14:tracePt t="283089" x="7402513" y="6251575"/>
          <p14:tracePt t="283107" x="7429500" y="6205538"/>
          <p14:tracePt t="283124" x="7429500" y="6188075"/>
          <p14:tracePt t="283140" x="7429500" y="6170613"/>
          <p14:tracePt t="283156" x="7429500" y="6161088"/>
          <p14:tracePt t="283328" x="7429500" y="6153150"/>
          <p14:tracePt t="283335" x="7419975" y="6153150"/>
          <p14:tracePt t="283415" x="7412038" y="6153150"/>
          <p14:tracePt t="283431" x="7412038" y="6134100"/>
          <p14:tracePt t="283440" x="7385050" y="6134100"/>
          <p14:tracePt t="283456" x="7340600" y="6134100"/>
          <p14:tracePt t="283463" x="7304088" y="6134100"/>
          <p14:tracePt t="283474" x="7251700" y="6153150"/>
          <p14:tracePt t="283491" x="7134225" y="6215063"/>
          <p14:tracePt t="283506" x="6902450" y="6330950"/>
          <p14:tracePt t="283527" x="6653213" y="6465888"/>
          <p14:tracePt t="283528" x="6518275" y="6537325"/>
          <p14:tracePt t="283539" x="6402388" y="6581775"/>
          <p14:tracePt t="283557" x="6188075" y="6670675"/>
          <p14:tracePt t="283572" x="5938838" y="6759575"/>
          <p14:tracePt t="283589" x="5661025" y="6823075"/>
          <p14:tracePt t="283606" x="5313363" y="6848475"/>
          <p14:tracePt t="283607" x="5108575" y="6848475"/>
          <p14:tracePt t="283624" x="4687888" y="6848475"/>
          <p14:tracePt t="283640" x="4394200" y="6848475"/>
          <p14:tracePt t="283657" x="4268788" y="6848475"/>
          <p14:tracePt t="283672" x="4037013" y="6796088"/>
          <p14:tracePt t="283689" x="3990975" y="6769100"/>
          <p14:tracePt t="283705" x="3956050" y="6742113"/>
          <p14:tracePt t="283722" x="3911600" y="6724650"/>
          <p14:tracePt t="283739" x="3867150" y="6715125"/>
          <p14:tracePt t="283756" x="3768725" y="6705600"/>
          <p14:tracePt t="283774" x="3687763" y="6705600"/>
          <p14:tracePt t="283790" x="3625850" y="6705600"/>
          <p14:tracePt t="283791" x="3598863" y="6705600"/>
          <p14:tracePt t="283808" x="3562350" y="6705600"/>
          <p14:tracePt t="283824" x="3500438" y="6705600"/>
          <p14:tracePt t="283825" x="3455988" y="6705600"/>
          <p14:tracePt t="283840" x="3348038" y="6705600"/>
          <p14:tracePt t="283859" x="3268663" y="6705600"/>
          <p14:tracePt t="283874" x="3187700" y="6724650"/>
          <p14:tracePt t="283890" x="3125788" y="6751638"/>
          <p14:tracePt t="283906" x="3098800" y="6769100"/>
          <p14:tracePt t="283922" x="3071813" y="6796088"/>
          <p14:tracePt t="283939" x="3036888" y="6823075"/>
          <p14:tracePt t="283957" x="3017838" y="6840538"/>
          <p14:tracePt t="283975" x="3000375" y="6848475"/>
          <p14:tracePt t="283991" x="2990850" y="6848475"/>
          <p14:tracePt t="284008" x="2982913" y="6848475"/>
          <p14:tracePt t="284022" x="2955925" y="6848475"/>
          <p14:tracePt t="284041" x="2840038" y="6848475"/>
          <p14:tracePt t="284057" x="2724150" y="6848475"/>
          <p14:tracePt t="284073" x="2589213" y="6848475"/>
          <p14:tracePt t="284089" x="2419350" y="6848475"/>
          <p14:tracePt t="284107" x="2276475" y="6848475"/>
          <p14:tracePt t="284123" x="2179638" y="6848475"/>
          <p14:tracePt t="284140" x="2098675" y="6848475"/>
          <p14:tracePt t="284156" x="2071688" y="6848475"/>
          <p14:tracePt t="284173" x="2054225" y="6848475"/>
          <p14:tracePt t="284189" x="2036763" y="6848475"/>
          <p14:tracePt t="286312" x="3411538" y="6296025"/>
          <p14:tracePt t="286323" x="3490913" y="6313488"/>
          <p14:tracePt t="286340" x="3697288" y="6340475"/>
          <p14:tracePt t="286356" x="3848100" y="6367463"/>
          <p14:tracePt t="286374" x="3902075" y="6367463"/>
          <p14:tracePt t="286408" x="3911600" y="6367463"/>
          <p14:tracePt t="286440" x="3848100" y="6357938"/>
          <p14:tracePt t="286457" x="3759200" y="6357938"/>
          <p14:tracePt t="286473" x="3625850" y="6357938"/>
          <p14:tracePt t="286489" x="3473450" y="6357938"/>
          <p14:tracePt t="286506" x="3384550" y="6357938"/>
          <p14:tracePt t="287663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Configuración Electrónica</a:t>
            </a:r>
            <a:endParaRPr lang="es-PA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862" y="1803042"/>
            <a:ext cx="7791718" cy="453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5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39"/>
    </mc:Choice>
    <mc:Fallback xmlns="">
      <p:transition spd="slow" advTm="943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Configuración Electrónica</a:t>
            </a:r>
            <a:endParaRPr lang="es-PA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653" y="1690688"/>
            <a:ext cx="8538693" cy="431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4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105"/>
    </mc:Choice>
    <mc:Fallback xmlns="">
      <p:transition spd="slow" advTm="167105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430</Words>
  <Application>Microsoft Office PowerPoint</Application>
  <PresentationFormat>Panorámica</PresentationFormat>
  <Paragraphs>60</Paragraphs>
  <Slides>16</Slides>
  <Notes>1</Notes>
  <HiddenSlides>0</HiddenSlides>
  <MMClips>1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Cambria Math</vt:lpstr>
      <vt:lpstr>Tema de Office</vt:lpstr>
      <vt:lpstr>II Capitulo  Propiedades de los Materiales Estructuras de los Átomos</vt:lpstr>
      <vt:lpstr>Objetivos</vt:lpstr>
      <vt:lpstr>Características de los Átomos</vt:lpstr>
      <vt:lpstr>Partes del Átomo</vt:lpstr>
      <vt:lpstr>Carga Eléctrica y Masa Atómica</vt:lpstr>
      <vt:lpstr>Ejemplo #1</vt:lpstr>
      <vt:lpstr>Estructura Electrónica del Átomo Números Cuánticos</vt:lpstr>
      <vt:lpstr>Configuración Electrónica</vt:lpstr>
      <vt:lpstr>Configuración Electrónica</vt:lpstr>
      <vt:lpstr>Presentación de PowerPoint</vt:lpstr>
      <vt:lpstr>Ejemplo Z=25, Encontrar los números cuánticos para el ultimo electrón</vt:lpstr>
      <vt:lpstr>Valencia y Electronegatividad</vt:lpstr>
      <vt:lpstr>Valencia</vt:lpstr>
      <vt:lpstr>Electronegatividad</vt:lpstr>
      <vt:lpstr>Electronegatividad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 Capitulo  Propiedades de los Materiales Estructuras de los Átomos</dc:title>
  <dc:creator>Ing. Jorge Almengor</dc:creator>
  <cp:lastModifiedBy>Ing. Jorge Almengor</cp:lastModifiedBy>
  <cp:revision>3</cp:revision>
  <dcterms:created xsi:type="dcterms:W3CDTF">2021-04-12T22:01:52Z</dcterms:created>
  <dcterms:modified xsi:type="dcterms:W3CDTF">2021-04-14T17:59:10Z</dcterms:modified>
</cp:coreProperties>
</file>