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3FFE-71B1-4F49-8573-3F35BABBF025}" type="datetimeFigureOut">
              <a:rPr lang="es-PA" smtClean="0"/>
              <a:t>05/04/2021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1BC5-36BE-4269-9362-425C202DB8A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762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3FFE-71B1-4F49-8573-3F35BABBF025}" type="datetimeFigureOut">
              <a:rPr lang="es-PA" smtClean="0"/>
              <a:t>05/04/2021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1BC5-36BE-4269-9362-425C202DB8A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1140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3FFE-71B1-4F49-8573-3F35BABBF025}" type="datetimeFigureOut">
              <a:rPr lang="es-PA" smtClean="0"/>
              <a:t>05/04/2021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1BC5-36BE-4269-9362-425C202DB8A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6601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3FFE-71B1-4F49-8573-3F35BABBF025}" type="datetimeFigureOut">
              <a:rPr lang="es-PA" smtClean="0"/>
              <a:t>05/04/2021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1BC5-36BE-4269-9362-425C202DB8A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4579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3FFE-71B1-4F49-8573-3F35BABBF025}" type="datetimeFigureOut">
              <a:rPr lang="es-PA" smtClean="0"/>
              <a:t>05/04/2021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1BC5-36BE-4269-9362-425C202DB8A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495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3FFE-71B1-4F49-8573-3F35BABBF025}" type="datetimeFigureOut">
              <a:rPr lang="es-PA" smtClean="0"/>
              <a:t>05/04/2021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1BC5-36BE-4269-9362-425C202DB8A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3653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3FFE-71B1-4F49-8573-3F35BABBF025}" type="datetimeFigureOut">
              <a:rPr lang="es-PA" smtClean="0"/>
              <a:t>05/04/2021</a:t>
            </a:fld>
            <a:endParaRPr lang="es-PA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1BC5-36BE-4269-9362-425C202DB8A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7632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3FFE-71B1-4F49-8573-3F35BABBF025}" type="datetimeFigureOut">
              <a:rPr lang="es-PA" smtClean="0"/>
              <a:t>05/04/2021</a:t>
            </a:fld>
            <a:endParaRPr lang="es-PA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1BC5-36BE-4269-9362-425C202DB8A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2186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3FFE-71B1-4F49-8573-3F35BABBF025}" type="datetimeFigureOut">
              <a:rPr lang="es-PA" smtClean="0"/>
              <a:t>05/04/2021</a:t>
            </a:fld>
            <a:endParaRPr lang="es-PA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1BC5-36BE-4269-9362-425C202DB8A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5428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3FFE-71B1-4F49-8573-3F35BABBF025}" type="datetimeFigureOut">
              <a:rPr lang="es-PA" smtClean="0"/>
              <a:t>05/04/2021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1BC5-36BE-4269-9362-425C202DB8A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7979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3FFE-71B1-4F49-8573-3F35BABBF025}" type="datetimeFigureOut">
              <a:rPr lang="es-PA" smtClean="0"/>
              <a:t>05/04/2021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1BC5-36BE-4269-9362-425C202DB8A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106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F3FFE-71B1-4F49-8573-3F35BABBF025}" type="datetimeFigureOut">
              <a:rPr lang="es-PA" smtClean="0"/>
              <a:t>05/04/2021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1BC5-36BE-4269-9362-425C202DB8A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6733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PA" dirty="0" smtClean="0"/>
              <a:t/>
            </a:r>
            <a:br>
              <a:rPr lang="es-PA" dirty="0" smtClean="0"/>
            </a:br>
            <a:r>
              <a:rPr lang="es-PA" b="1" u="sng" smtClean="0"/>
              <a:t>Celdas Unitarias</a:t>
            </a:r>
            <a:endParaRPr lang="es-PA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5163747"/>
            <a:ext cx="8825658" cy="861420"/>
          </a:xfrm>
        </p:spPr>
        <p:txBody>
          <a:bodyPr/>
          <a:lstStyle/>
          <a:p>
            <a:r>
              <a:rPr lang="es-PA" dirty="0" smtClean="0"/>
              <a:t>PROFESOR: JORGE ALMENGOR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2763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" y="528034"/>
            <a:ext cx="10805375" cy="5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61970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60682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87" y="1027906"/>
            <a:ext cx="8601075" cy="48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FACTOR DE EMPAQUETAMIENTO Y DENSIDAD</a:t>
            </a:r>
            <a:endParaRPr lang="es-PA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008" y="1995655"/>
            <a:ext cx="9453093" cy="17907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53" y="3953814"/>
            <a:ext cx="9453093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4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396" y="643943"/>
            <a:ext cx="10803207" cy="556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354" y="3868078"/>
            <a:ext cx="7286625" cy="16573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3" y="1210614"/>
            <a:ext cx="8946541" cy="24425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t="46834" b="23438"/>
          <a:stretch/>
        </p:blipFill>
        <p:spPr>
          <a:xfrm>
            <a:off x="5962918" y="3065172"/>
            <a:ext cx="5567966" cy="39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276" y="1690688"/>
            <a:ext cx="8319752" cy="283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7962" y="3113512"/>
            <a:ext cx="4236076" cy="1419851"/>
          </a:xfrm>
        </p:spPr>
        <p:txBody>
          <a:bodyPr/>
          <a:lstStyle/>
          <a:p>
            <a:pPr marL="0" indent="0">
              <a:buNone/>
            </a:pPr>
            <a:r>
              <a:rPr lang="es-PA" sz="8800" dirty="0" smtClean="0"/>
              <a:t>GRACIAS</a:t>
            </a: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31178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CELDAS UNITARIAS</a:t>
            </a:r>
            <a:endParaRPr lang="es-PA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467" y="1300766"/>
            <a:ext cx="9775065" cy="498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CELDAS UNITARIAS</a:t>
            </a:r>
            <a:endParaRPr lang="es-PA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114" y="1853248"/>
            <a:ext cx="8358388" cy="40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4821"/>
            <a:ext cx="10515600" cy="1325563"/>
          </a:xfrm>
        </p:spPr>
        <p:txBody>
          <a:bodyPr/>
          <a:lstStyle/>
          <a:p>
            <a:r>
              <a:rPr lang="es-PA" dirty="0" smtClean="0"/>
              <a:t>REDES DE BRAVAIS</a:t>
            </a:r>
            <a:endParaRPr lang="es-PA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197" y="1262130"/>
            <a:ext cx="9079606" cy="55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56" y="260327"/>
            <a:ext cx="11191740" cy="591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63"/>
          <a:stretch/>
        </p:blipFill>
        <p:spPr>
          <a:xfrm>
            <a:off x="2026276" y="463640"/>
            <a:ext cx="8139448" cy="62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NÚMEROS DE ATOMOS POR CELDAS UNITARIAS</a:t>
            </a:r>
            <a:endParaRPr lang="es-PA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017" y="2215167"/>
            <a:ext cx="7204603" cy="346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NUMERO DE ATOMOS PARA SISTEMAS CRISTALINOS CÚBICO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8946541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PARAMETROS DE LA RED</a:t>
            </a:r>
            <a:endParaRPr lang="es-PA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102" y="2253802"/>
            <a:ext cx="9007645" cy="27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Panorámica</PresentationFormat>
  <Paragraphs>10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 Celdas Unitarias</vt:lpstr>
      <vt:lpstr>CELDAS UNITARIAS</vt:lpstr>
      <vt:lpstr>CELDAS UNITARIAS</vt:lpstr>
      <vt:lpstr>REDES DE BRAVAIS</vt:lpstr>
      <vt:lpstr>Presentación de PowerPoint</vt:lpstr>
      <vt:lpstr>Presentación de PowerPoint</vt:lpstr>
      <vt:lpstr>NÚMEROS DE ATOMOS POR CELDAS UNITARIAS</vt:lpstr>
      <vt:lpstr>NUMERO DE ATOMOS PARA SISTEMAS CRISTALINOS CÚBICO</vt:lpstr>
      <vt:lpstr>PARAMETROS DE LA RED</vt:lpstr>
      <vt:lpstr>Presentación de PowerPoint</vt:lpstr>
      <vt:lpstr>Presentación de PowerPoint</vt:lpstr>
      <vt:lpstr>Presentación de PowerPoint</vt:lpstr>
      <vt:lpstr>Presentación de PowerPoint</vt:lpstr>
      <vt:lpstr>FACTOR DE EMPAQUETAMIENTO Y DENSIDAD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Celdas Unitarias</dc:title>
  <dc:creator>Ing. Jorge Almengor</dc:creator>
  <cp:lastModifiedBy>Ing. Jorge Almengor</cp:lastModifiedBy>
  <cp:revision>1</cp:revision>
  <dcterms:created xsi:type="dcterms:W3CDTF">2021-05-04T21:50:38Z</dcterms:created>
  <dcterms:modified xsi:type="dcterms:W3CDTF">2021-05-04T21:50:56Z</dcterms:modified>
</cp:coreProperties>
</file>