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2926-4D62-4E6A-B4D1-33CFBF33EC4F}" type="datetimeFigureOut">
              <a:rPr lang="es-PA" smtClean="0"/>
              <a:t>05/04/2021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352D-F8B9-42A2-887F-586FE5743BE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2873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2926-4D62-4E6A-B4D1-33CFBF33EC4F}" type="datetimeFigureOut">
              <a:rPr lang="es-PA" smtClean="0"/>
              <a:t>05/04/2021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352D-F8B9-42A2-887F-586FE5743BE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9681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2926-4D62-4E6A-B4D1-33CFBF33EC4F}" type="datetimeFigureOut">
              <a:rPr lang="es-PA" smtClean="0"/>
              <a:t>05/04/2021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352D-F8B9-42A2-887F-586FE5743BE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9075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2926-4D62-4E6A-B4D1-33CFBF33EC4F}" type="datetimeFigureOut">
              <a:rPr lang="es-PA" smtClean="0"/>
              <a:t>05/04/2021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352D-F8B9-42A2-887F-586FE5743BE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6128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2926-4D62-4E6A-B4D1-33CFBF33EC4F}" type="datetimeFigureOut">
              <a:rPr lang="es-PA" smtClean="0"/>
              <a:t>05/04/2021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352D-F8B9-42A2-887F-586FE5743BE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4056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2926-4D62-4E6A-B4D1-33CFBF33EC4F}" type="datetimeFigureOut">
              <a:rPr lang="es-PA" smtClean="0"/>
              <a:t>05/04/2021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352D-F8B9-42A2-887F-586FE5743BE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6952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2926-4D62-4E6A-B4D1-33CFBF33EC4F}" type="datetimeFigureOut">
              <a:rPr lang="es-PA" smtClean="0"/>
              <a:t>05/04/2021</a:t>
            </a:fld>
            <a:endParaRPr lang="es-PA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352D-F8B9-42A2-887F-586FE5743BE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6843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2926-4D62-4E6A-B4D1-33CFBF33EC4F}" type="datetimeFigureOut">
              <a:rPr lang="es-PA" smtClean="0"/>
              <a:t>05/04/2021</a:t>
            </a:fld>
            <a:endParaRPr lang="es-PA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352D-F8B9-42A2-887F-586FE5743BE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9828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2926-4D62-4E6A-B4D1-33CFBF33EC4F}" type="datetimeFigureOut">
              <a:rPr lang="es-PA" smtClean="0"/>
              <a:t>05/04/2021</a:t>
            </a:fld>
            <a:endParaRPr lang="es-PA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352D-F8B9-42A2-887F-586FE5743BE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90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2926-4D62-4E6A-B4D1-33CFBF33EC4F}" type="datetimeFigureOut">
              <a:rPr lang="es-PA" smtClean="0"/>
              <a:t>05/04/2021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352D-F8B9-42A2-887F-586FE5743BE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6829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2926-4D62-4E6A-B4D1-33CFBF33EC4F}" type="datetimeFigureOut">
              <a:rPr lang="es-PA" smtClean="0"/>
              <a:t>05/04/2021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352D-F8B9-42A2-887F-586FE5743BE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1739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42926-4D62-4E6A-B4D1-33CFBF33EC4F}" type="datetimeFigureOut">
              <a:rPr lang="es-PA" smtClean="0"/>
              <a:t>05/04/2021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6352D-F8B9-42A2-887F-586FE5743BE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8014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dirty="0" smtClean="0"/>
              <a:t>Índices de Miller</a:t>
            </a:r>
            <a:endParaRPr lang="es-PA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A" dirty="0" smtClean="0"/>
              <a:t>Jorge Almengor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23792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2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6835" y="1825625"/>
            <a:ext cx="10515600" cy="4351338"/>
          </a:xfrm>
        </p:spPr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847" y="3448563"/>
            <a:ext cx="7506260" cy="179579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118" y="1523999"/>
            <a:ext cx="7691718" cy="174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2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811" y="2433918"/>
            <a:ext cx="7463117" cy="14668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259" y="1690688"/>
            <a:ext cx="7449670" cy="74323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818" y="4383742"/>
            <a:ext cx="6844552" cy="139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94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INVESTIGAR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 smtClean="0"/>
              <a:t>Sitios Intersticiales</a:t>
            </a:r>
          </a:p>
          <a:p>
            <a:pPr lvl="1"/>
            <a:r>
              <a:rPr lang="es-PA" dirty="0" smtClean="0"/>
              <a:t>Definición</a:t>
            </a:r>
          </a:p>
          <a:p>
            <a:pPr lvl="1"/>
            <a:r>
              <a:rPr lang="es-PA" dirty="0" smtClean="0"/>
              <a:t>Coordenadas de los sitios intersticiales</a:t>
            </a:r>
          </a:p>
          <a:p>
            <a:pPr lvl="1"/>
            <a:r>
              <a:rPr lang="es-PA" dirty="0" smtClean="0"/>
              <a:t>Número de coordinación</a:t>
            </a:r>
          </a:p>
          <a:p>
            <a:pPr lvl="1"/>
            <a:endParaRPr lang="es-PA" dirty="0"/>
          </a:p>
          <a:p>
            <a:pPr lvl="1"/>
            <a:r>
              <a:rPr lang="es-PA" dirty="0" smtClean="0"/>
              <a:t>Entregar en una hoja </a:t>
            </a:r>
          </a:p>
          <a:p>
            <a:pPr lvl="1"/>
            <a:r>
              <a:rPr lang="es-PA" dirty="0" smtClean="0"/>
              <a:t>Hasta el lunes </a:t>
            </a:r>
            <a:r>
              <a:rPr lang="es-PA" dirty="0" smtClean="0"/>
              <a:t>17 </a:t>
            </a:r>
            <a:r>
              <a:rPr lang="es-PA" dirty="0" smtClean="0"/>
              <a:t>de mayo en el canal de </a:t>
            </a:r>
            <a:r>
              <a:rPr lang="es-PA" dirty="0" err="1"/>
              <a:t>T</a:t>
            </a:r>
            <a:r>
              <a:rPr lang="es-PA" dirty="0" err="1" smtClean="0"/>
              <a:t>eam</a:t>
            </a:r>
            <a:r>
              <a:rPr lang="es-PA" dirty="0" smtClean="0"/>
              <a:t> asignado</a:t>
            </a:r>
          </a:p>
          <a:p>
            <a:pPr lvl="1"/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00796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4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130" y="208699"/>
            <a:ext cx="9404723" cy="1400530"/>
          </a:xfrm>
        </p:spPr>
        <p:txBody>
          <a:bodyPr/>
          <a:lstStyle/>
          <a:p>
            <a:r>
              <a:rPr lang="es-PA" dirty="0" smtClean="0"/>
              <a:t>Direcciones en la Celda Unitaria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5717" t="16153" r="17171" b="6031"/>
          <a:stretch/>
        </p:blipFill>
        <p:spPr>
          <a:xfrm>
            <a:off x="645130" y="0"/>
            <a:ext cx="7092154" cy="64341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4319" t="25310" r="51083"/>
          <a:stretch/>
        </p:blipFill>
        <p:spPr>
          <a:xfrm>
            <a:off x="7930354" y="1371599"/>
            <a:ext cx="4061012" cy="317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6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1326" y="3746178"/>
            <a:ext cx="3533775" cy="18097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1" y="452718"/>
            <a:ext cx="9403742" cy="2857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836" y="3393753"/>
            <a:ext cx="5772150" cy="2514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937" y="1484069"/>
            <a:ext cx="5479560" cy="226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PLANOS DE UNA CELDA UNITARIA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6848" t="15677" r="15047" b="47880"/>
          <a:stretch/>
        </p:blipFill>
        <p:spPr>
          <a:xfrm>
            <a:off x="1103311" y="2052917"/>
            <a:ext cx="8946541" cy="342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52718"/>
            <a:ext cx="8946541" cy="3124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707" y="3653117"/>
            <a:ext cx="6381750" cy="251460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5619550" y="1778281"/>
            <a:ext cx="5872765" cy="3132741"/>
            <a:chOff x="6494799" y="1825625"/>
            <a:chExt cx="4859001" cy="2625009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5100" y="1825625"/>
              <a:ext cx="4838700" cy="657225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4799" y="2431334"/>
              <a:ext cx="4848225" cy="201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907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599" cy="568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5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79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43</Words>
  <Application>Microsoft Office PowerPoint</Application>
  <PresentationFormat>Panorámica</PresentationFormat>
  <Paragraphs>12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Índices de Miller</vt:lpstr>
      <vt:lpstr>Presentación de PowerPoint</vt:lpstr>
      <vt:lpstr>Direcciones en la Celda Unitaria</vt:lpstr>
      <vt:lpstr>Presentación de PowerPoint</vt:lpstr>
      <vt:lpstr>PLANOS DE UNA CELDA UNITARIA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INVESTIGAR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Índices de Miller</dc:title>
  <dc:creator>Ing. Jorge Almengor</dc:creator>
  <cp:lastModifiedBy>Ing. Jorge Almengor</cp:lastModifiedBy>
  <cp:revision>3</cp:revision>
  <dcterms:created xsi:type="dcterms:W3CDTF">2020-05-12T20:49:11Z</dcterms:created>
  <dcterms:modified xsi:type="dcterms:W3CDTF">2021-05-04T21:48:45Z</dcterms:modified>
</cp:coreProperties>
</file>